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removePersonalInfoOnSave="1" saveSubsetFonts="1">
  <p:sldMasterIdLst>
    <p:sldMasterId id="2147483648" r:id="rId4"/>
  </p:sldMasterIdLst>
  <p:notesMasterIdLst>
    <p:notesMasterId r:id="rId13"/>
  </p:notesMasterIdLst>
  <p:sldIdLst>
    <p:sldId id="257" r:id="rId5"/>
    <p:sldId id="258" r:id="rId6"/>
    <p:sldId id="262" r:id="rId7"/>
    <p:sldId id="259" r:id="rId8"/>
    <p:sldId id="261" r:id="rId9"/>
    <p:sldId id="263" r:id="rId10"/>
    <p:sldId id="264" r:id="rId11"/>
    <p:sldId id="260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E65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CAC66F3-9C56-44B5-A808-55BCF42DEA0B}" v="172" dt="2019-12-09T14:25:46.03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70" d="100"/>
          <a:sy n="70" d="100"/>
        </p:scale>
        <p:origin x="32" y="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18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diagrams/_rels/data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hyperlink" Target="https://www.itu.int/md/meetingdoc.asp?lang=en&amp;parent=R15-IMT.2020-C-0005" TargetMode="External"/><Relationship Id="rId7" Type="http://schemas.openxmlformats.org/officeDocument/2006/relationships/image" Target="../media/image6.svg"/><Relationship Id="rId2" Type="http://schemas.openxmlformats.org/officeDocument/2006/relationships/hyperlink" Target="https://www.itu.int/md/meetingdoc.asp?lang=en&amp;parent=R15-IMT.2020-C-0004" TargetMode="External"/><Relationship Id="rId1" Type="http://schemas.openxmlformats.org/officeDocument/2006/relationships/hyperlink" Target="https://www.itu.int/md/meetingdoc.asp?lang=en&amp;parent=R15-IMT.2020-C-0003" TargetMode="External"/><Relationship Id="rId6" Type="http://schemas.openxmlformats.org/officeDocument/2006/relationships/image" Target="../media/image5.png"/><Relationship Id="rId5" Type="http://schemas.openxmlformats.org/officeDocument/2006/relationships/image" Target="../media/image4.svg"/><Relationship Id="rId4" Type="http://schemas.openxmlformats.org/officeDocument/2006/relationships/image" Target="../media/image3.png"/><Relationship Id="rId9" Type="http://schemas.openxmlformats.org/officeDocument/2006/relationships/image" Target="../media/image8.svg"/></Relationships>
</file>

<file path=ppt/diagrams/_rels/data2.xml.rels><?xml version="1.0" encoding="UTF-8" standalone="yes"?>
<Relationships xmlns="http://schemas.openxmlformats.org/package/2006/relationships"><Relationship Id="rId3" Type="http://schemas.openxmlformats.org/officeDocument/2006/relationships/hyperlink" Target="https://extranet.itu.int/itu-r/imt2020-evalgroup/SitePages/Home.aspx?RootFolder=%2Fitu%2Dr%2Fimt2020%2Devalgroup%2FLists%2FComments%2FClarification%20request%20and%20response%20from%20TSDSI%20proponent%20on%20link%2Dbudget%20CEG%2019Oct19&amp;FolderCTID=0x012002008CFD5FDD9B14EE47987B1CC61E92434A&amp;View=%7b55CE2E3D-3BA8-4AC1-B42B-0787393E9FDE%7d" TargetMode="External"/><Relationship Id="rId2" Type="http://schemas.openxmlformats.org/officeDocument/2006/relationships/hyperlink" Target="https://www.itu.int/md/meetingdoc.asp?lang=en&amp;parent=R15-IMT.2020-C-0007" TargetMode="External"/><Relationship Id="rId1" Type="http://schemas.openxmlformats.org/officeDocument/2006/relationships/hyperlink" Target="https://www.itu.int/md/meetingdoc.asp?lang=en&amp;parent=R15-IMT.2020-C-0003" TargetMode="External"/></Relationships>
</file>

<file path=ppt/diagrams/_rels/drawing1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itu.int/md/meetingdoc.asp?lang=en&amp;parent=R15-IMT.2020-C-0004" TargetMode="External"/><Relationship Id="rId3" Type="http://schemas.openxmlformats.org/officeDocument/2006/relationships/image" Target="../media/image5.png"/><Relationship Id="rId7" Type="http://schemas.openxmlformats.org/officeDocument/2006/relationships/hyperlink" Target="https://www.itu.int/md/meetingdoc.asp?lang=en&amp;parent=R15-IMT.2020-C-0003" TargetMode="External"/><Relationship Id="rId2" Type="http://schemas.openxmlformats.org/officeDocument/2006/relationships/image" Target="../media/image4.svg"/><Relationship Id="rId1" Type="http://schemas.openxmlformats.org/officeDocument/2006/relationships/image" Target="../media/image3.png"/><Relationship Id="rId6" Type="http://schemas.openxmlformats.org/officeDocument/2006/relationships/image" Target="../media/image8.svg"/><Relationship Id="rId5" Type="http://schemas.openxmlformats.org/officeDocument/2006/relationships/image" Target="../media/image7.png"/><Relationship Id="rId4" Type="http://schemas.openxmlformats.org/officeDocument/2006/relationships/image" Target="../media/image6.svg"/><Relationship Id="rId9" Type="http://schemas.openxmlformats.org/officeDocument/2006/relationships/hyperlink" Target="https://www.itu.int/md/meetingdoc.asp?lang=en&amp;parent=R15-IMT.2020-C-0005" TargetMode="External"/></Relationships>
</file>

<file path=ppt/diagrams/_rels/drawing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itu.int/md/meetingdoc.asp?lang=en&amp;parent=R15-IMT.2020-C-0007" TargetMode="External"/><Relationship Id="rId2" Type="http://schemas.openxmlformats.org/officeDocument/2006/relationships/hyperlink" Target="https://extranet.itu.int/itu-r/imt2020-evalgroup/SitePages/Home.aspx?RootFolder=%2Fitu%2Dr%2Fimt2020%2Devalgroup%2FLists%2FComments%2FClarification%20request%20and%20response%20from%20TSDSI%20proponent%20on%20link%2Dbudget%20CEG%2019Oct19&amp;FolderCTID=0x012002008CFD5FDD9B14EE47987B1CC61E92434A&amp;View=%7b55CE2E3D-3BA8-4AC1-B42B-0787393E9FDE%7d" TargetMode="External"/><Relationship Id="rId1" Type="http://schemas.openxmlformats.org/officeDocument/2006/relationships/hyperlink" Target="https://www.itu.int/md/meetingdoc.asp?lang=en&amp;parent=R15-IMT.2020-C-0003" TargetMode="Externa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18/5/colors/Iconchunking_neutralicontext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bg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6_2">
  <dgm:title val=""/>
  <dgm:desc val=""/>
  <dgm:catLst>
    <dgm:cat type="accent6" pri="11200"/>
  </dgm:catLst>
  <dgm:styleLbl name="node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ln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4C12224-8E4F-4AB2-B24B-DC300874D4A2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icontext_colorful1" csCatId="colorful" phldr="1"/>
      <dgm:spPr/>
      <dgm:t>
        <a:bodyPr/>
        <a:lstStyle/>
        <a:p>
          <a:endParaRPr lang="en-US"/>
        </a:p>
      </dgm:t>
    </dgm:pt>
    <dgm:pt modelId="{F6537D22-69B0-4172-A90D-DA96D4955244}">
      <dgm:prSet/>
      <dgm:spPr/>
      <dgm:t>
        <a:bodyPr/>
        <a:lstStyle/>
        <a:p>
          <a:r>
            <a:rPr lang="en-US"/>
            <a:t>Prepared and submitted the interim report to WP 5D</a:t>
          </a:r>
        </a:p>
      </dgm:t>
    </dgm:pt>
    <dgm:pt modelId="{84224716-B3E4-4453-B0D9-84808A3558F5}" type="parTrans" cxnId="{756FBE53-807E-4B50-9545-3259C6482D14}">
      <dgm:prSet/>
      <dgm:spPr/>
      <dgm:t>
        <a:bodyPr/>
        <a:lstStyle/>
        <a:p>
          <a:endParaRPr lang="en-US"/>
        </a:p>
      </dgm:t>
    </dgm:pt>
    <dgm:pt modelId="{76A53B59-3ED4-4BEC-A3E6-D2A3F8A2DBE4}" type="sibTrans" cxnId="{756FBE53-807E-4B50-9545-3259C6482D14}">
      <dgm:prSet/>
      <dgm:spPr/>
      <dgm:t>
        <a:bodyPr/>
        <a:lstStyle/>
        <a:p>
          <a:endParaRPr lang="en-US"/>
        </a:p>
      </dgm:t>
    </dgm:pt>
    <dgm:pt modelId="{5BC5DC56-B968-4F0A-9D87-F5D8E0470933}">
      <dgm:prSet/>
      <dgm:spPr/>
      <dgm:t>
        <a:bodyPr/>
        <a:lstStyle/>
        <a:p>
          <a:r>
            <a:rPr lang="en-US"/>
            <a:t>Contains results of evaluation via </a:t>
          </a:r>
        </a:p>
      </dgm:t>
    </dgm:pt>
    <dgm:pt modelId="{C7E4CEFE-6FD0-49B9-90BE-8FE7ADFBB84C}" type="parTrans" cxnId="{D959CCB6-75B6-44C7-A650-8CDB0A1FFAD2}">
      <dgm:prSet/>
      <dgm:spPr/>
      <dgm:t>
        <a:bodyPr/>
        <a:lstStyle/>
        <a:p>
          <a:endParaRPr lang="en-US"/>
        </a:p>
      </dgm:t>
    </dgm:pt>
    <dgm:pt modelId="{A1212835-8F2B-439E-95B3-DBCB38EB7561}" type="sibTrans" cxnId="{D959CCB6-75B6-44C7-A650-8CDB0A1FFAD2}">
      <dgm:prSet/>
      <dgm:spPr/>
      <dgm:t>
        <a:bodyPr/>
        <a:lstStyle/>
        <a:p>
          <a:endParaRPr lang="en-US"/>
        </a:p>
      </dgm:t>
    </dgm:pt>
    <dgm:pt modelId="{18E32C79-B62C-4CB2-8F5D-0760233712BF}">
      <dgm:prSet/>
      <dgm:spPr/>
      <dgm:t>
        <a:bodyPr/>
        <a:lstStyle/>
        <a:p>
          <a:r>
            <a:rPr lang="en-US"/>
            <a:t>Inspection</a:t>
          </a:r>
        </a:p>
      </dgm:t>
    </dgm:pt>
    <dgm:pt modelId="{7EB9667B-23E0-4100-9593-A5CB1E0FA00F}" type="parTrans" cxnId="{B455B5D5-2677-4FD3-8374-6F570276670F}">
      <dgm:prSet/>
      <dgm:spPr/>
      <dgm:t>
        <a:bodyPr/>
        <a:lstStyle/>
        <a:p>
          <a:endParaRPr lang="en-US"/>
        </a:p>
      </dgm:t>
    </dgm:pt>
    <dgm:pt modelId="{F683B496-55DA-430C-B9B4-322D14E3AD45}" type="sibTrans" cxnId="{B455B5D5-2677-4FD3-8374-6F570276670F}">
      <dgm:prSet/>
      <dgm:spPr/>
      <dgm:t>
        <a:bodyPr/>
        <a:lstStyle/>
        <a:p>
          <a:endParaRPr lang="en-US"/>
        </a:p>
      </dgm:t>
    </dgm:pt>
    <dgm:pt modelId="{0F076739-DCB6-4DA0-92B9-06E8272A0D51}">
      <dgm:prSet/>
      <dgm:spPr/>
      <dgm:t>
        <a:bodyPr/>
        <a:lstStyle/>
        <a:p>
          <a:r>
            <a:rPr lang="en-US"/>
            <a:t>Analysis</a:t>
          </a:r>
        </a:p>
      </dgm:t>
    </dgm:pt>
    <dgm:pt modelId="{E82E51E8-71D5-4FF3-87A6-03CF0DBA695D}" type="parTrans" cxnId="{B9C8E7ED-A2AA-4B7C-81F0-C034ED4B92E2}">
      <dgm:prSet/>
      <dgm:spPr/>
      <dgm:t>
        <a:bodyPr/>
        <a:lstStyle/>
        <a:p>
          <a:endParaRPr lang="en-US"/>
        </a:p>
      </dgm:t>
    </dgm:pt>
    <dgm:pt modelId="{2D05FC20-D4EA-41DD-BE15-DFA3B856543D}" type="sibTrans" cxnId="{B9C8E7ED-A2AA-4B7C-81F0-C034ED4B92E2}">
      <dgm:prSet/>
      <dgm:spPr/>
      <dgm:t>
        <a:bodyPr/>
        <a:lstStyle/>
        <a:p>
          <a:endParaRPr lang="en-US"/>
        </a:p>
      </dgm:t>
    </dgm:pt>
    <dgm:pt modelId="{2E168744-13EC-4000-855A-31D44AAE10DB}">
      <dgm:prSet/>
      <dgm:spPr/>
      <dgm:t>
        <a:bodyPr/>
        <a:lstStyle/>
        <a:p>
          <a:r>
            <a:rPr lang="en-US"/>
            <a:t>Simulation </a:t>
          </a:r>
        </a:p>
      </dgm:t>
    </dgm:pt>
    <dgm:pt modelId="{1680D87A-E4AD-4C7A-9B4F-E3B2C0623094}" type="parTrans" cxnId="{AEDBCDC3-0B32-4B81-A294-A2C3ADDE80CA}">
      <dgm:prSet/>
      <dgm:spPr/>
      <dgm:t>
        <a:bodyPr/>
        <a:lstStyle/>
        <a:p>
          <a:endParaRPr lang="en-US"/>
        </a:p>
      </dgm:t>
    </dgm:pt>
    <dgm:pt modelId="{A9578833-A3D1-4EFA-8F18-5AE573A9195D}" type="sibTrans" cxnId="{AEDBCDC3-0B32-4B81-A294-A2C3ADDE80CA}">
      <dgm:prSet/>
      <dgm:spPr/>
      <dgm:t>
        <a:bodyPr/>
        <a:lstStyle/>
        <a:p>
          <a:endParaRPr lang="en-US"/>
        </a:p>
      </dgm:t>
    </dgm:pt>
    <dgm:pt modelId="{9EE5E89A-A022-4C24-A841-4D3256086312}">
      <dgm:prSet/>
      <dgm:spPr/>
      <dgm:t>
        <a:bodyPr/>
        <a:lstStyle/>
        <a:p>
          <a:r>
            <a:rPr lang="en-US"/>
            <a:t>mainly of the submission in </a:t>
          </a:r>
          <a:r>
            <a:rPr lang="en-GB" u="sng">
              <a:hlinkClick xmlns:r="http://schemas.openxmlformats.org/officeDocument/2006/relationships" r:id="rId1"/>
            </a:rPr>
            <a:t>IMT-2020/3(Rev.4)</a:t>
          </a:r>
          <a:r>
            <a:rPr lang="en-GB"/>
            <a:t> (SRIT and RIT)</a:t>
          </a:r>
          <a:endParaRPr lang="en-US"/>
        </a:p>
      </dgm:t>
    </dgm:pt>
    <dgm:pt modelId="{8C2A9255-8EBD-46C9-AC75-DFF334C882EB}" type="parTrans" cxnId="{0CB8AAEE-1F22-43C8-BE83-E15555E3568F}">
      <dgm:prSet/>
      <dgm:spPr/>
      <dgm:t>
        <a:bodyPr/>
        <a:lstStyle/>
        <a:p>
          <a:endParaRPr lang="en-US"/>
        </a:p>
      </dgm:t>
    </dgm:pt>
    <dgm:pt modelId="{97D0A0F5-15B7-4BC6-A35F-40383328DB7C}" type="sibTrans" cxnId="{0CB8AAEE-1F22-43C8-BE83-E15555E3568F}">
      <dgm:prSet/>
      <dgm:spPr/>
      <dgm:t>
        <a:bodyPr/>
        <a:lstStyle/>
        <a:p>
          <a:endParaRPr lang="en-US"/>
        </a:p>
      </dgm:t>
    </dgm:pt>
    <dgm:pt modelId="{FFB5E6CA-7F64-4BD2-852C-48771C35DBC8}">
      <dgm:prSet/>
      <dgm:spPr/>
      <dgm:t>
        <a:bodyPr/>
        <a:lstStyle/>
        <a:p>
          <a:r>
            <a:rPr lang="en-GB" dirty="0"/>
            <a:t>This evaluation applies to </a:t>
          </a:r>
          <a:r>
            <a:rPr lang="en-GB" dirty="0">
              <a:hlinkClick xmlns:r="http://schemas.openxmlformats.org/officeDocument/2006/relationships" r:id="rId2"/>
            </a:rPr>
            <a:t>IMT-2020/4(Rev.4)</a:t>
          </a:r>
          <a:r>
            <a:rPr lang="en-GB" dirty="0"/>
            <a:t> and </a:t>
          </a:r>
          <a:r>
            <a:rPr lang="en-GB" dirty="0">
              <a:hlinkClick xmlns:r="http://schemas.openxmlformats.org/officeDocument/2006/relationships" r:id="rId3"/>
            </a:rPr>
            <a:t>IMT-2020/5(Rev.4)</a:t>
          </a:r>
          <a:r>
            <a:rPr lang="en-GB" dirty="0"/>
            <a:t> in the CEG’s understanding (of the decision from WP 5D)</a:t>
          </a:r>
          <a:endParaRPr lang="en-US" dirty="0"/>
        </a:p>
      </dgm:t>
    </dgm:pt>
    <dgm:pt modelId="{520E80C2-EDE4-4F3B-8535-F0DE640CC74F}" type="parTrans" cxnId="{71ED53F4-5B32-4BC7-93EB-34569AF718A6}">
      <dgm:prSet/>
      <dgm:spPr/>
      <dgm:t>
        <a:bodyPr/>
        <a:lstStyle/>
        <a:p>
          <a:endParaRPr lang="en-US"/>
        </a:p>
      </dgm:t>
    </dgm:pt>
    <dgm:pt modelId="{4CF7F2C3-438D-48BB-A6A5-A02B532FEE51}" type="sibTrans" cxnId="{71ED53F4-5B32-4BC7-93EB-34569AF718A6}">
      <dgm:prSet/>
      <dgm:spPr/>
      <dgm:t>
        <a:bodyPr/>
        <a:lstStyle/>
        <a:p>
          <a:endParaRPr lang="en-US"/>
        </a:p>
      </dgm:t>
    </dgm:pt>
    <dgm:pt modelId="{32CD8244-46AB-428A-BF64-EE0F55FD3DAC}">
      <dgm:prSet/>
      <dgm:spPr/>
      <dgm:t>
        <a:bodyPr/>
        <a:lstStyle/>
        <a:p>
          <a:r>
            <a:rPr lang="en-GB"/>
            <a:t>Thus no separate evaluation required</a:t>
          </a:r>
          <a:endParaRPr lang="en-US" dirty="0"/>
        </a:p>
      </dgm:t>
    </dgm:pt>
    <dgm:pt modelId="{B480F4EA-5D01-401A-86C1-403DF380EF46}" type="parTrans" cxnId="{1D5607B5-AD68-440E-BD8A-F726B130496E}">
      <dgm:prSet/>
      <dgm:spPr/>
      <dgm:t>
        <a:bodyPr/>
        <a:lstStyle/>
        <a:p>
          <a:endParaRPr lang="en-US"/>
        </a:p>
      </dgm:t>
    </dgm:pt>
    <dgm:pt modelId="{803B1774-048D-48B9-BB38-DFF7920EF520}" type="sibTrans" cxnId="{1D5607B5-AD68-440E-BD8A-F726B130496E}">
      <dgm:prSet/>
      <dgm:spPr/>
      <dgm:t>
        <a:bodyPr/>
        <a:lstStyle/>
        <a:p>
          <a:endParaRPr lang="en-US"/>
        </a:p>
      </dgm:t>
    </dgm:pt>
    <dgm:pt modelId="{BD029842-E481-4DAC-AAC4-E8B119907273}" type="pres">
      <dgm:prSet presAssocID="{74C12224-8E4F-4AB2-B24B-DC300874D4A2}" presName="root" presStyleCnt="0">
        <dgm:presLayoutVars>
          <dgm:dir/>
          <dgm:resizeHandles val="exact"/>
        </dgm:presLayoutVars>
      </dgm:prSet>
      <dgm:spPr/>
    </dgm:pt>
    <dgm:pt modelId="{8A72341F-3B01-4500-88FA-0D9497F2FD3B}" type="pres">
      <dgm:prSet presAssocID="{F6537D22-69B0-4172-A90D-DA96D4955244}" presName="compNode" presStyleCnt="0"/>
      <dgm:spPr/>
    </dgm:pt>
    <dgm:pt modelId="{32AEFC33-FE12-4D1B-A3B9-17297D08FD38}" type="pres">
      <dgm:prSet presAssocID="{F6537D22-69B0-4172-A90D-DA96D4955244}" presName="bgRect" presStyleLbl="bgShp" presStyleIdx="0" presStyleCnt="4"/>
      <dgm:spPr/>
    </dgm:pt>
    <dgm:pt modelId="{5F7E3A74-EB3F-48F2-9DFB-EBEAF0DA2BD3}" type="pres">
      <dgm:prSet presAssocID="{F6537D22-69B0-4172-A90D-DA96D4955244}" presName="iconRect" presStyleLbl="node1" presStyleIdx="0" presStyleCnt="4"/>
      <dgm:spPr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Document"/>
        </a:ext>
      </dgm:extLst>
    </dgm:pt>
    <dgm:pt modelId="{79B30633-625F-4470-B8B9-EE0AF5BCC404}" type="pres">
      <dgm:prSet presAssocID="{F6537D22-69B0-4172-A90D-DA96D4955244}" presName="spaceRect" presStyleCnt="0"/>
      <dgm:spPr/>
    </dgm:pt>
    <dgm:pt modelId="{C5436C9F-6394-4E0E-89F4-273DD5A29789}" type="pres">
      <dgm:prSet presAssocID="{F6537D22-69B0-4172-A90D-DA96D4955244}" presName="parTx" presStyleLbl="revTx" presStyleIdx="0" presStyleCnt="6">
        <dgm:presLayoutVars>
          <dgm:chMax val="0"/>
          <dgm:chPref val="0"/>
        </dgm:presLayoutVars>
      </dgm:prSet>
      <dgm:spPr/>
    </dgm:pt>
    <dgm:pt modelId="{4813902F-E6D0-45F7-B2B8-2792B59226AE}" type="pres">
      <dgm:prSet presAssocID="{76A53B59-3ED4-4BEC-A3E6-D2A3F8A2DBE4}" presName="sibTrans" presStyleCnt="0"/>
      <dgm:spPr/>
    </dgm:pt>
    <dgm:pt modelId="{01D790CB-4673-4B28-A597-2E0CA54B2EB5}" type="pres">
      <dgm:prSet presAssocID="{5BC5DC56-B968-4F0A-9D87-F5D8E0470933}" presName="compNode" presStyleCnt="0"/>
      <dgm:spPr/>
    </dgm:pt>
    <dgm:pt modelId="{C8052D58-6930-4FC4-ACB2-37448FBFC786}" type="pres">
      <dgm:prSet presAssocID="{5BC5DC56-B968-4F0A-9D87-F5D8E0470933}" presName="bgRect" presStyleLbl="bgShp" presStyleIdx="1" presStyleCnt="4"/>
      <dgm:spPr/>
    </dgm:pt>
    <dgm:pt modelId="{857F8091-1BC9-45E9-8329-3AA6B97FF1DB}" type="pres">
      <dgm:prSet presAssocID="{5BC5DC56-B968-4F0A-9D87-F5D8E0470933}" presName="iconRect" presStyleLbl="node1" presStyleIdx="1" presStyleCnt="4"/>
      <dgm:spPr>
        <a:blipFill>
          <a:blip xmlns:r="http://schemas.openxmlformats.org/officeDocument/2006/relationships"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Presentation with Checklist"/>
        </a:ext>
      </dgm:extLst>
    </dgm:pt>
    <dgm:pt modelId="{01954347-0973-406D-B077-68C40964D422}" type="pres">
      <dgm:prSet presAssocID="{5BC5DC56-B968-4F0A-9D87-F5D8E0470933}" presName="spaceRect" presStyleCnt="0"/>
      <dgm:spPr/>
    </dgm:pt>
    <dgm:pt modelId="{D077799F-7055-4FD4-873F-0B9B08EA987C}" type="pres">
      <dgm:prSet presAssocID="{5BC5DC56-B968-4F0A-9D87-F5D8E0470933}" presName="parTx" presStyleLbl="revTx" presStyleIdx="1" presStyleCnt="6">
        <dgm:presLayoutVars>
          <dgm:chMax val="0"/>
          <dgm:chPref val="0"/>
        </dgm:presLayoutVars>
      </dgm:prSet>
      <dgm:spPr/>
    </dgm:pt>
    <dgm:pt modelId="{8E349682-A859-4D84-AFBF-9076080C72A8}" type="pres">
      <dgm:prSet presAssocID="{5BC5DC56-B968-4F0A-9D87-F5D8E0470933}" presName="desTx" presStyleLbl="revTx" presStyleIdx="2" presStyleCnt="6">
        <dgm:presLayoutVars/>
      </dgm:prSet>
      <dgm:spPr/>
    </dgm:pt>
    <dgm:pt modelId="{EB62A263-41EB-494B-8FE5-DFC345929E9E}" type="pres">
      <dgm:prSet presAssocID="{A1212835-8F2B-439E-95B3-DBCB38EB7561}" presName="sibTrans" presStyleCnt="0"/>
      <dgm:spPr/>
    </dgm:pt>
    <dgm:pt modelId="{2AC62BAC-A345-4F49-8D76-5349467405D1}" type="pres">
      <dgm:prSet presAssocID="{9EE5E89A-A022-4C24-A841-4D3256086312}" presName="compNode" presStyleCnt="0"/>
      <dgm:spPr/>
    </dgm:pt>
    <dgm:pt modelId="{D70C858A-3749-4A49-A466-C987D0C45BCE}" type="pres">
      <dgm:prSet presAssocID="{9EE5E89A-A022-4C24-A841-4D3256086312}" presName="bgRect" presStyleLbl="bgShp" presStyleIdx="2" presStyleCnt="4"/>
      <dgm:spPr/>
    </dgm:pt>
    <dgm:pt modelId="{064F8508-849F-43EC-8AE2-CB4198E6030E}" type="pres">
      <dgm:prSet presAssocID="{9EE5E89A-A022-4C24-A841-4D3256086312}" presName="iconRect" presStyleLbl="node1" presStyleIdx="2" presStyleCnt="4"/>
      <dgm:spPr>
        <a:blipFill>
          <a:blip xmlns:r="http://schemas.openxmlformats.org/officeDocument/2006/relationships"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heckmark"/>
        </a:ext>
      </dgm:extLst>
    </dgm:pt>
    <dgm:pt modelId="{3F05FFDC-F4E6-4CC9-8EA3-4CF82D4619AB}" type="pres">
      <dgm:prSet presAssocID="{9EE5E89A-A022-4C24-A841-4D3256086312}" presName="spaceRect" presStyleCnt="0"/>
      <dgm:spPr/>
    </dgm:pt>
    <dgm:pt modelId="{AF1261C6-64C7-4F6A-B671-B15211B52A53}" type="pres">
      <dgm:prSet presAssocID="{9EE5E89A-A022-4C24-A841-4D3256086312}" presName="parTx" presStyleLbl="revTx" presStyleIdx="3" presStyleCnt="6">
        <dgm:presLayoutVars>
          <dgm:chMax val="0"/>
          <dgm:chPref val="0"/>
        </dgm:presLayoutVars>
      </dgm:prSet>
      <dgm:spPr/>
    </dgm:pt>
    <dgm:pt modelId="{C9B4E77A-C502-414A-B5EC-72DA5229A1DF}" type="pres">
      <dgm:prSet presAssocID="{97D0A0F5-15B7-4BC6-A35F-40383328DB7C}" presName="sibTrans" presStyleCnt="0"/>
      <dgm:spPr/>
    </dgm:pt>
    <dgm:pt modelId="{85E2F1FC-4939-4BC9-8940-455919B58182}" type="pres">
      <dgm:prSet presAssocID="{FFB5E6CA-7F64-4BD2-852C-48771C35DBC8}" presName="compNode" presStyleCnt="0"/>
      <dgm:spPr/>
    </dgm:pt>
    <dgm:pt modelId="{91BB57F9-5B70-4E6E-9366-1DCF499C9EE0}" type="pres">
      <dgm:prSet presAssocID="{FFB5E6CA-7F64-4BD2-852C-48771C35DBC8}" presName="bgRect" presStyleLbl="bgShp" presStyleIdx="3" presStyleCnt="4"/>
      <dgm:spPr>
        <a:solidFill>
          <a:srgbClr val="00B0F0"/>
        </a:solidFill>
      </dgm:spPr>
    </dgm:pt>
    <dgm:pt modelId="{24D8A664-8243-4D75-B41A-36ABDBF2E8A4}" type="pres">
      <dgm:prSet presAssocID="{FFB5E6CA-7F64-4BD2-852C-48771C35DBC8}" presName="iconRect" presStyleLbl="node1" presStyleIdx="3" presStyleCnt="4"/>
      <dgm:spPr>
        <a:ln>
          <a:noFill/>
        </a:ln>
      </dgm:spPr>
    </dgm:pt>
    <dgm:pt modelId="{F527CF68-D63A-4BC8-8F85-CC0BEACBF42B}" type="pres">
      <dgm:prSet presAssocID="{FFB5E6CA-7F64-4BD2-852C-48771C35DBC8}" presName="spaceRect" presStyleCnt="0"/>
      <dgm:spPr/>
    </dgm:pt>
    <dgm:pt modelId="{243C146C-DE7B-45B5-87A6-D147EF1909A8}" type="pres">
      <dgm:prSet presAssocID="{FFB5E6CA-7F64-4BD2-852C-48771C35DBC8}" presName="parTx" presStyleLbl="revTx" presStyleIdx="4" presStyleCnt="6">
        <dgm:presLayoutVars>
          <dgm:chMax val="0"/>
          <dgm:chPref val="0"/>
        </dgm:presLayoutVars>
      </dgm:prSet>
      <dgm:spPr/>
    </dgm:pt>
    <dgm:pt modelId="{977A3458-86EC-4D92-8078-5212D8887748}" type="pres">
      <dgm:prSet presAssocID="{FFB5E6CA-7F64-4BD2-852C-48771C35DBC8}" presName="desTx" presStyleLbl="revTx" presStyleIdx="5" presStyleCnt="6">
        <dgm:presLayoutVars/>
      </dgm:prSet>
      <dgm:spPr/>
    </dgm:pt>
  </dgm:ptLst>
  <dgm:cxnLst>
    <dgm:cxn modelId="{96914B12-4D3B-4562-A5E8-75D950C0BB9B}" type="presOf" srcId="{9EE5E89A-A022-4C24-A841-4D3256086312}" destId="{AF1261C6-64C7-4F6A-B671-B15211B52A53}" srcOrd="0" destOrd="0" presId="urn:microsoft.com/office/officeart/2018/2/layout/IconVerticalSolidList"/>
    <dgm:cxn modelId="{75B8891F-8842-48EE-9D82-00D97ADEEEFD}" type="presOf" srcId="{2E168744-13EC-4000-855A-31D44AAE10DB}" destId="{8E349682-A859-4D84-AFBF-9076080C72A8}" srcOrd="0" destOrd="2" presId="urn:microsoft.com/office/officeart/2018/2/layout/IconVerticalSolidList"/>
    <dgm:cxn modelId="{FAFD6532-1676-44C1-9D6D-6773A907EE17}" type="presOf" srcId="{0F076739-DCB6-4DA0-92B9-06E8272A0D51}" destId="{8E349682-A859-4D84-AFBF-9076080C72A8}" srcOrd="0" destOrd="1" presId="urn:microsoft.com/office/officeart/2018/2/layout/IconVerticalSolidList"/>
    <dgm:cxn modelId="{3F789370-6D44-4949-93C9-C39DF37274E9}" type="presOf" srcId="{74C12224-8E4F-4AB2-B24B-DC300874D4A2}" destId="{BD029842-E481-4DAC-AAC4-E8B119907273}" srcOrd="0" destOrd="0" presId="urn:microsoft.com/office/officeart/2018/2/layout/IconVerticalSolidList"/>
    <dgm:cxn modelId="{756FBE53-807E-4B50-9545-3259C6482D14}" srcId="{74C12224-8E4F-4AB2-B24B-DC300874D4A2}" destId="{F6537D22-69B0-4172-A90D-DA96D4955244}" srcOrd="0" destOrd="0" parTransId="{84224716-B3E4-4453-B0D9-84808A3558F5}" sibTransId="{76A53B59-3ED4-4BEC-A3E6-D2A3F8A2DBE4}"/>
    <dgm:cxn modelId="{6D818D8D-BC73-467E-A79C-5A89B6E5A5D8}" type="presOf" srcId="{32CD8244-46AB-428A-BF64-EE0F55FD3DAC}" destId="{977A3458-86EC-4D92-8078-5212D8887748}" srcOrd="0" destOrd="0" presId="urn:microsoft.com/office/officeart/2018/2/layout/IconVerticalSolidList"/>
    <dgm:cxn modelId="{4A2DF79B-1B81-43D1-AC2D-8280DD264C97}" type="presOf" srcId="{18E32C79-B62C-4CB2-8F5D-0760233712BF}" destId="{8E349682-A859-4D84-AFBF-9076080C72A8}" srcOrd="0" destOrd="0" presId="urn:microsoft.com/office/officeart/2018/2/layout/IconVerticalSolidList"/>
    <dgm:cxn modelId="{1D5607B5-AD68-440E-BD8A-F726B130496E}" srcId="{FFB5E6CA-7F64-4BD2-852C-48771C35DBC8}" destId="{32CD8244-46AB-428A-BF64-EE0F55FD3DAC}" srcOrd="0" destOrd="0" parTransId="{B480F4EA-5D01-401A-86C1-403DF380EF46}" sibTransId="{803B1774-048D-48B9-BB38-DFF7920EF520}"/>
    <dgm:cxn modelId="{D959CCB6-75B6-44C7-A650-8CDB0A1FFAD2}" srcId="{74C12224-8E4F-4AB2-B24B-DC300874D4A2}" destId="{5BC5DC56-B968-4F0A-9D87-F5D8E0470933}" srcOrd="1" destOrd="0" parTransId="{C7E4CEFE-6FD0-49B9-90BE-8FE7ADFBB84C}" sibTransId="{A1212835-8F2B-439E-95B3-DBCB38EB7561}"/>
    <dgm:cxn modelId="{E5013CBB-668B-4520-B499-102C5F0250B4}" type="presOf" srcId="{FFB5E6CA-7F64-4BD2-852C-48771C35DBC8}" destId="{243C146C-DE7B-45B5-87A6-D147EF1909A8}" srcOrd="0" destOrd="0" presId="urn:microsoft.com/office/officeart/2018/2/layout/IconVerticalSolidList"/>
    <dgm:cxn modelId="{AEDBCDC3-0B32-4B81-A294-A2C3ADDE80CA}" srcId="{5BC5DC56-B968-4F0A-9D87-F5D8E0470933}" destId="{2E168744-13EC-4000-855A-31D44AAE10DB}" srcOrd="2" destOrd="0" parTransId="{1680D87A-E4AD-4C7A-9B4F-E3B2C0623094}" sibTransId="{A9578833-A3D1-4EFA-8F18-5AE573A9195D}"/>
    <dgm:cxn modelId="{B455B5D5-2677-4FD3-8374-6F570276670F}" srcId="{5BC5DC56-B968-4F0A-9D87-F5D8E0470933}" destId="{18E32C79-B62C-4CB2-8F5D-0760233712BF}" srcOrd="0" destOrd="0" parTransId="{7EB9667B-23E0-4100-9593-A5CB1E0FA00F}" sibTransId="{F683B496-55DA-430C-B9B4-322D14E3AD45}"/>
    <dgm:cxn modelId="{C37569E2-1617-4097-9AA6-311CE170469E}" type="presOf" srcId="{F6537D22-69B0-4172-A90D-DA96D4955244}" destId="{C5436C9F-6394-4E0E-89F4-273DD5A29789}" srcOrd="0" destOrd="0" presId="urn:microsoft.com/office/officeart/2018/2/layout/IconVerticalSolidList"/>
    <dgm:cxn modelId="{B9C8E7ED-A2AA-4B7C-81F0-C034ED4B92E2}" srcId="{5BC5DC56-B968-4F0A-9D87-F5D8E0470933}" destId="{0F076739-DCB6-4DA0-92B9-06E8272A0D51}" srcOrd="1" destOrd="0" parTransId="{E82E51E8-71D5-4FF3-87A6-03CF0DBA695D}" sibTransId="{2D05FC20-D4EA-41DD-BE15-DFA3B856543D}"/>
    <dgm:cxn modelId="{0CB8AAEE-1F22-43C8-BE83-E15555E3568F}" srcId="{74C12224-8E4F-4AB2-B24B-DC300874D4A2}" destId="{9EE5E89A-A022-4C24-A841-4D3256086312}" srcOrd="2" destOrd="0" parTransId="{8C2A9255-8EBD-46C9-AC75-DFF334C882EB}" sibTransId="{97D0A0F5-15B7-4BC6-A35F-40383328DB7C}"/>
    <dgm:cxn modelId="{71ED53F4-5B32-4BC7-93EB-34569AF718A6}" srcId="{74C12224-8E4F-4AB2-B24B-DC300874D4A2}" destId="{FFB5E6CA-7F64-4BD2-852C-48771C35DBC8}" srcOrd="3" destOrd="0" parTransId="{520E80C2-EDE4-4F3B-8535-F0DE640CC74F}" sibTransId="{4CF7F2C3-438D-48BB-A6A5-A02B532FEE51}"/>
    <dgm:cxn modelId="{A20DF6F8-DE08-41A7-AE92-5AAA6025EDF3}" type="presOf" srcId="{5BC5DC56-B968-4F0A-9D87-F5D8E0470933}" destId="{D077799F-7055-4FD4-873F-0B9B08EA987C}" srcOrd="0" destOrd="0" presId="urn:microsoft.com/office/officeart/2018/2/layout/IconVerticalSolidList"/>
    <dgm:cxn modelId="{14C2EAEF-6105-48FE-9603-632AF48337CC}" type="presParOf" srcId="{BD029842-E481-4DAC-AAC4-E8B119907273}" destId="{8A72341F-3B01-4500-88FA-0D9497F2FD3B}" srcOrd="0" destOrd="0" presId="urn:microsoft.com/office/officeart/2018/2/layout/IconVerticalSolidList"/>
    <dgm:cxn modelId="{40001E82-9D74-420C-AB6A-B47506A77577}" type="presParOf" srcId="{8A72341F-3B01-4500-88FA-0D9497F2FD3B}" destId="{32AEFC33-FE12-4D1B-A3B9-17297D08FD38}" srcOrd="0" destOrd="0" presId="urn:microsoft.com/office/officeart/2018/2/layout/IconVerticalSolidList"/>
    <dgm:cxn modelId="{A5F93A18-094D-40A6-8F1D-4B44EFA0AE98}" type="presParOf" srcId="{8A72341F-3B01-4500-88FA-0D9497F2FD3B}" destId="{5F7E3A74-EB3F-48F2-9DFB-EBEAF0DA2BD3}" srcOrd="1" destOrd="0" presId="urn:microsoft.com/office/officeart/2018/2/layout/IconVerticalSolidList"/>
    <dgm:cxn modelId="{EEC78895-5783-4351-9741-3BF4FE429C16}" type="presParOf" srcId="{8A72341F-3B01-4500-88FA-0D9497F2FD3B}" destId="{79B30633-625F-4470-B8B9-EE0AF5BCC404}" srcOrd="2" destOrd="0" presId="urn:microsoft.com/office/officeart/2018/2/layout/IconVerticalSolidList"/>
    <dgm:cxn modelId="{E24C2F84-89B3-4AFB-A625-8653FC7860E6}" type="presParOf" srcId="{8A72341F-3B01-4500-88FA-0D9497F2FD3B}" destId="{C5436C9F-6394-4E0E-89F4-273DD5A29789}" srcOrd="3" destOrd="0" presId="urn:microsoft.com/office/officeart/2018/2/layout/IconVerticalSolidList"/>
    <dgm:cxn modelId="{33877E06-283C-44CD-82FB-CC122C1D47A4}" type="presParOf" srcId="{BD029842-E481-4DAC-AAC4-E8B119907273}" destId="{4813902F-E6D0-45F7-B2B8-2792B59226AE}" srcOrd="1" destOrd="0" presId="urn:microsoft.com/office/officeart/2018/2/layout/IconVerticalSolidList"/>
    <dgm:cxn modelId="{EE252F2A-3B3D-42EA-8477-9FA1E44E6034}" type="presParOf" srcId="{BD029842-E481-4DAC-AAC4-E8B119907273}" destId="{01D790CB-4673-4B28-A597-2E0CA54B2EB5}" srcOrd="2" destOrd="0" presId="urn:microsoft.com/office/officeart/2018/2/layout/IconVerticalSolidList"/>
    <dgm:cxn modelId="{E551B6EE-36BA-4D32-A4F5-561632DBF4A5}" type="presParOf" srcId="{01D790CB-4673-4B28-A597-2E0CA54B2EB5}" destId="{C8052D58-6930-4FC4-ACB2-37448FBFC786}" srcOrd="0" destOrd="0" presId="urn:microsoft.com/office/officeart/2018/2/layout/IconVerticalSolidList"/>
    <dgm:cxn modelId="{24DE1D79-7CBB-4099-A2B7-16E634C63617}" type="presParOf" srcId="{01D790CB-4673-4B28-A597-2E0CA54B2EB5}" destId="{857F8091-1BC9-45E9-8329-3AA6B97FF1DB}" srcOrd="1" destOrd="0" presId="urn:microsoft.com/office/officeart/2018/2/layout/IconVerticalSolidList"/>
    <dgm:cxn modelId="{BBBF1E02-3A18-4EE7-B8FA-8F305ECBE61F}" type="presParOf" srcId="{01D790CB-4673-4B28-A597-2E0CA54B2EB5}" destId="{01954347-0973-406D-B077-68C40964D422}" srcOrd="2" destOrd="0" presId="urn:microsoft.com/office/officeart/2018/2/layout/IconVerticalSolidList"/>
    <dgm:cxn modelId="{82CE89D9-633E-42F0-8A1E-E2547A41FB3D}" type="presParOf" srcId="{01D790CB-4673-4B28-A597-2E0CA54B2EB5}" destId="{D077799F-7055-4FD4-873F-0B9B08EA987C}" srcOrd="3" destOrd="0" presId="urn:microsoft.com/office/officeart/2018/2/layout/IconVerticalSolidList"/>
    <dgm:cxn modelId="{2D4D3C82-2FF2-4E27-ADED-DC8784ED1154}" type="presParOf" srcId="{01D790CB-4673-4B28-A597-2E0CA54B2EB5}" destId="{8E349682-A859-4D84-AFBF-9076080C72A8}" srcOrd="4" destOrd="0" presId="urn:microsoft.com/office/officeart/2018/2/layout/IconVerticalSolidList"/>
    <dgm:cxn modelId="{F2FF7A9E-1DAE-40C2-9717-E3859F22E3EA}" type="presParOf" srcId="{BD029842-E481-4DAC-AAC4-E8B119907273}" destId="{EB62A263-41EB-494B-8FE5-DFC345929E9E}" srcOrd="3" destOrd="0" presId="urn:microsoft.com/office/officeart/2018/2/layout/IconVerticalSolidList"/>
    <dgm:cxn modelId="{A5D27993-F2DB-480E-A292-85A97319985A}" type="presParOf" srcId="{BD029842-E481-4DAC-AAC4-E8B119907273}" destId="{2AC62BAC-A345-4F49-8D76-5349467405D1}" srcOrd="4" destOrd="0" presId="urn:microsoft.com/office/officeart/2018/2/layout/IconVerticalSolidList"/>
    <dgm:cxn modelId="{6D2F6AB2-0BC2-4743-B838-9CBC89A5B1D7}" type="presParOf" srcId="{2AC62BAC-A345-4F49-8D76-5349467405D1}" destId="{D70C858A-3749-4A49-A466-C987D0C45BCE}" srcOrd="0" destOrd="0" presId="urn:microsoft.com/office/officeart/2018/2/layout/IconVerticalSolidList"/>
    <dgm:cxn modelId="{A9330B5D-1410-4D73-BC9B-094BB4C97FD4}" type="presParOf" srcId="{2AC62BAC-A345-4F49-8D76-5349467405D1}" destId="{064F8508-849F-43EC-8AE2-CB4198E6030E}" srcOrd="1" destOrd="0" presId="urn:microsoft.com/office/officeart/2018/2/layout/IconVerticalSolidList"/>
    <dgm:cxn modelId="{FA44EC18-0146-4C62-942B-AA1DAC1B1521}" type="presParOf" srcId="{2AC62BAC-A345-4F49-8D76-5349467405D1}" destId="{3F05FFDC-F4E6-4CC9-8EA3-4CF82D4619AB}" srcOrd="2" destOrd="0" presId="urn:microsoft.com/office/officeart/2018/2/layout/IconVerticalSolidList"/>
    <dgm:cxn modelId="{CD1FE614-AA8B-4131-B6F3-CF74DD00E90C}" type="presParOf" srcId="{2AC62BAC-A345-4F49-8D76-5349467405D1}" destId="{AF1261C6-64C7-4F6A-B671-B15211B52A53}" srcOrd="3" destOrd="0" presId="urn:microsoft.com/office/officeart/2018/2/layout/IconVerticalSolidList"/>
    <dgm:cxn modelId="{6C04D5BF-E60C-4F03-BAA3-8DB0E6C670D1}" type="presParOf" srcId="{BD029842-E481-4DAC-AAC4-E8B119907273}" destId="{C9B4E77A-C502-414A-B5EC-72DA5229A1DF}" srcOrd="5" destOrd="0" presId="urn:microsoft.com/office/officeart/2018/2/layout/IconVerticalSolidList"/>
    <dgm:cxn modelId="{0A3C4796-C32F-4D7E-9B5C-A1FA19314A40}" type="presParOf" srcId="{BD029842-E481-4DAC-AAC4-E8B119907273}" destId="{85E2F1FC-4939-4BC9-8940-455919B58182}" srcOrd="6" destOrd="0" presId="urn:microsoft.com/office/officeart/2018/2/layout/IconVerticalSolidList"/>
    <dgm:cxn modelId="{51E89EDF-8B5E-4838-9ED9-E8189E6CEA2B}" type="presParOf" srcId="{85E2F1FC-4939-4BC9-8940-455919B58182}" destId="{91BB57F9-5B70-4E6E-9366-1DCF499C9EE0}" srcOrd="0" destOrd="0" presId="urn:microsoft.com/office/officeart/2018/2/layout/IconVerticalSolidList"/>
    <dgm:cxn modelId="{9BBEC0E3-A440-4992-9D4A-FA21AD8152B5}" type="presParOf" srcId="{85E2F1FC-4939-4BC9-8940-455919B58182}" destId="{24D8A664-8243-4D75-B41A-36ABDBF2E8A4}" srcOrd="1" destOrd="0" presId="urn:microsoft.com/office/officeart/2018/2/layout/IconVerticalSolidList"/>
    <dgm:cxn modelId="{3B3705F2-DD89-4C11-BB09-6B8D37C026D4}" type="presParOf" srcId="{85E2F1FC-4939-4BC9-8940-455919B58182}" destId="{F527CF68-D63A-4BC8-8F85-CC0BEACBF42B}" srcOrd="2" destOrd="0" presId="urn:microsoft.com/office/officeart/2018/2/layout/IconVerticalSolidList"/>
    <dgm:cxn modelId="{33407F66-7B6A-405C-AFCF-EE8F9E66BA56}" type="presParOf" srcId="{85E2F1FC-4939-4BC9-8940-455919B58182}" destId="{243C146C-DE7B-45B5-87A6-D147EF1909A8}" srcOrd="3" destOrd="0" presId="urn:microsoft.com/office/officeart/2018/2/layout/IconVerticalSolidList"/>
    <dgm:cxn modelId="{1761AFB2-9065-40DE-B487-94A39572EADE}" type="presParOf" srcId="{85E2F1FC-4939-4BC9-8940-455919B58182}" destId="{977A3458-86EC-4D92-8078-5212D8887748}" srcOrd="4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E2C7C00-F1BF-47CB-AC19-ABA66BD09E51}" type="doc">
      <dgm:prSet loTypeId="urn:microsoft.com/office/officeart/2005/8/layout/vList5" loCatId="list" qsTypeId="urn:microsoft.com/office/officeart/2005/8/quickstyle/simple1" qsCatId="simple" csTypeId="urn:microsoft.com/office/officeart/2005/8/colors/accent6_2" csCatId="accent6"/>
      <dgm:spPr/>
      <dgm:t>
        <a:bodyPr/>
        <a:lstStyle/>
        <a:p>
          <a:endParaRPr lang="en-US"/>
        </a:p>
      </dgm:t>
    </dgm:pt>
    <dgm:pt modelId="{E858E055-10D3-4B06-8A85-E2E1A8B12971}">
      <dgm:prSet/>
      <dgm:spPr/>
      <dgm:t>
        <a:bodyPr/>
        <a:lstStyle/>
        <a:p>
          <a:r>
            <a:rPr lang="en-US"/>
            <a:t>Detailed link budget analyses carried out of the candidate submissions in </a:t>
          </a:r>
          <a:r>
            <a:rPr lang="en-US">
              <a:hlinkClick xmlns:r="http://schemas.openxmlformats.org/officeDocument/2006/relationships" r:id="rId1"/>
            </a:rPr>
            <a:t>IMT-2020/3(Rev.4)</a:t>
          </a:r>
          <a:r>
            <a:rPr lang="en-US"/>
            <a:t> – for both SRIT and RIT</a:t>
          </a:r>
        </a:p>
      </dgm:t>
    </dgm:pt>
    <dgm:pt modelId="{9CDC377D-1914-45C7-A185-EEB12D8488C9}" type="parTrans" cxnId="{31B3D32D-2666-4355-A86F-AFE9B0E51230}">
      <dgm:prSet/>
      <dgm:spPr/>
      <dgm:t>
        <a:bodyPr/>
        <a:lstStyle/>
        <a:p>
          <a:endParaRPr lang="en-US"/>
        </a:p>
      </dgm:t>
    </dgm:pt>
    <dgm:pt modelId="{DE49F095-94F3-4959-BB0B-714764BEE308}" type="sibTrans" cxnId="{31B3D32D-2666-4355-A86F-AFE9B0E51230}">
      <dgm:prSet/>
      <dgm:spPr/>
      <dgm:t>
        <a:bodyPr/>
        <a:lstStyle/>
        <a:p>
          <a:endParaRPr lang="en-US"/>
        </a:p>
      </dgm:t>
    </dgm:pt>
    <dgm:pt modelId="{8B502D6F-F7FB-4E13-B2C8-AA067A91A54D}">
      <dgm:prSet/>
      <dgm:spPr/>
      <dgm:t>
        <a:bodyPr/>
        <a:lstStyle/>
        <a:p>
          <a:r>
            <a:rPr lang="en-US"/>
            <a:t>No significant differences perceived between CEG evaluation and proponent’s self-evaluation</a:t>
          </a:r>
        </a:p>
      </dgm:t>
    </dgm:pt>
    <dgm:pt modelId="{B049AF52-BD57-422E-ABD6-731151DA5FD1}" type="parTrans" cxnId="{D323F8A9-D567-45C4-B2D6-75BE18AA19DB}">
      <dgm:prSet/>
      <dgm:spPr/>
      <dgm:t>
        <a:bodyPr/>
        <a:lstStyle/>
        <a:p>
          <a:endParaRPr lang="en-US"/>
        </a:p>
      </dgm:t>
    </dgm:pt>
    <dgm:pt modelId="{5CA79A2C-07EA-4FED-938E-8A21195F11FA}" type="sibTrans" cxnId="{D323F8A9-D567-45C4-B2D6-75BE18AA19DB}">
      <dgm:prSet/>
      <dgm:spPr/>
      <dgm:t>
        <a:bodyPr/>
        <a:lstStyle/>
        <a:p>
          <a:endParaRPr lang="en-US"/>
        </a:p>
      </dgm:t>
    </dgm:pt>
    <dgm:pt modelId="{78043907-5A90-4F9C-AB72-0F69B2E8BB3D}">
      <dgm:prSet/>
      <dgm:spPr/>
      <dgm:t>
        <a:bodyPr/>
        <a:lstStyle/>
        <a:p>
          <a:r>
            <a:rPr lang="en-US"/>
            <a:t>Also of the link-budget of candidate submission in </a:t>
          </a:r>
          <a:r>
            <a:rPr lang="en-US">
              <a:hlinkClick xmlns:r="http://schemas.openxmlformats.org/officeDocument/2006/relationships" r:id="rId2"/>
            </a:rPr>
            <a:t>IMT-2020/7(Rev.3)</a:t>
          </a:r>
          <a:endParaRPr lang="en-US"/>
        </a:p>
      </dgm:t>
    </dgm:pt>
    <dgm:pt modelId="{6B414A15-8318-4396-BF0E-098A9D989C32}" type="parTrans" cxnId="{64B2B61B-D81F-44B6-B329-11122EF8AA28}">
      <dgm:prSet/>
      <dgm:spPr/>
      <dgm:t>
        <a:bodyPr/>
        <a:lstStyle/>
        <a:p>
          <a:endParaRPr lang="en-US"/>
        </a:p>
      </dgm:t>
    </dgm:pt>
    <dgm:pt modelId="{418969F4-AC64-4A83-A262-8F8E72F29E34}" type="sibTrans" cxnId="{64B2B61B-D81F-44B6-B329-11122EF8AA28}">
      <dgm:prSet/>
      <dgm:spPr/>
      <dgm:t>
        <a:bodyPr/>
        <a:lstStyle/>
        <a:p>
          <a:endParaRPr lang="en-US"/>
        </a:p>
      </dgm:t>
    </dgm:pt>
    <dgm:pt modelId="{799365B6-4782-46BD-A02E-4CAFC0BF55A3}">
      <dgm:prSet/>
      <dgm:spPr/>
      <dgm:t>
        <a:bodyPr/>
        <a:lstStyle/>
        <a:p>
          <a:r>
            <a:rPr lang="en-US"/>
            <a:t>Clarification sought (and answer provided by proponent)</a:t>
          </a:r>
        </a:p>
      </dgm:t>
    </dgm:pt>
    <dgm:pt modelId="{6DE4EC0F-F918-4B6F-A71E-C268774E649E}" type="parTrans" cxnId="{75470E9E-5AF7-4FC4-B59E-95CCBA081E9D}">
      <dgm:prSet/>
      <dgm:spPr/>
      <dgm:t>
        <a:bodyPr/>
        <a:lstStyle/>
        <a:p>
          <a:endParaRPr lang="en-US"/>
        </a:p>
      </dgm:t>
    </dgm:pt>
    <dgm:pt modelId="{ED5AC3F9-3270-483D-87D7-DF9A5298553B}" type="sibTrans" cxnId="{75470E9E-5AF7-4FC4-B59E-95CCBA081E9D}">
      <dgm:prSet/>
      <dgm:spPr/>
      <dgm:t>
        <a:bodyPr/>
        <a:lstStyle/>
        <a:p>
          <a:endParaRPr lang="en-US"/>
        </a:p>
      </dgm:t>
    </dgm:pt>
    <dgm:pt modelId="{D4EF6FA3-BE7A-4E6A-95CA-82012B5DC8C7}">
      <dgm:prSet/>
      <dgm:spPr/>
      <dgm:t>
        <a:bodyPr/>
        <a:lstStyle/>
        <a:p>
          <a:r>
            <a:rPr lang="en-US"/>
            <a:t>Discussion </a:t>
          </a:r>
          <a:r>
            <a:rPr lang="en-US">
              <a:hlinkClick xmlns:r="http://schemas.openxmlformats.org/officeDocument/2006/relationships" r:id="rId3"/>
            </a:rPr>
            <a:t>reflected</a:t>
          </a:r>
          <a:r>
            <a:rPr lang="en-US"/>
            <a:t> in the ‘Evaluation Groups discussion area’</a:t>
          </a:r>
        </a:p>
      </dgm:t>
    </dgm:pt>
    <dgm:pt modelId="{6CF52F6A-B439-4725-BDBA-A21D449F9BD4}" type="parTrans" cxnId="{32D0BA58-7A74-4E1D-8B77-CC93C616F81B}">
      <dgm:prSet/>
      <dgm:spPr/>
      <dgm:t>
        <a:bodyPr/>
        <a:lstStyle/>
        <a:p>
          <a:endParaRPr lang="en-US"/>
        </a:p>
      </dgm:t>
    </dgm:pt>
    <dgm:pt modelId="{20DFFD83-D266-4112-ADD3-F101CB9869E3}" type="sibTrans" cxnId="{32D0BA58-7A74-4E1D-8B77-CC93C616F81B}">
      <dgm:prSet/>
      <dgm:spPr/>
      <dgm:t>
        <a:bodyPr/>
        <a:lstStyle/>
        <a:p>
          <a:endParaRPr lang="en-US"/>
        </a:p>
      </dgm:t>
    </dgm:pt>
    <dgm:pt modelId="{3E4D8AA5-9936-4E69-AACA-518661F46E39}" type="pres">
      <dgm:prSet presAssocID="{8E2C7C00-F1BF-47CB-AC19-ABA66BD09E51}" presName="Name0" presStyleCnt="0">
        <dgm:presLayoutVars>
          <dgm:dir/>
          <dgm:animLvl val="lvl"/>
          <dgm:resizeHandles val="exact"/>
        </dgm:presLayoutVars>
      </dgm:prSet>
      <dgm:spPr/>
    </dgm:pt>
    <dgm:pt modelId="{1323961F-D684-47A1-B239-72DFC6ED2795}" type="pres">
      <dgm:prSet presAssocID="{E858E055-10D3-4B06-8A85-E2E1A8B12971}" presName="linNode" presStyleCnt="0"/>
      <dgm:spPr/>
    </dgm:pt>
    <dgm:pt modelId="{139CFF88-6E29-4744-848B-CFB61AE8F0B5}" type="pres">
      <dgm:prSet presAssocID="{E858E055-10D3-4B06-8A85-E2E1A8B12971}" presName="parentText" presStyleLbl="node1" presStyleIdx="0" presStyleCnt="2">
        <dgm:presLayoutVars>
          <dgm:chMax val="1"/>
          <dgm:bulletEnabled val="1"/>
        </dgm:presLayoutVars>
      </dgm:prSet>
      <dgm:spPr/>
    </dgm:pt>
    <dgm:pt modelId="{8586A023-159C-4053-A5E1-13C6CBC8F6B3}" type="pres">
      <dgm:prSet presAssocID="{E858E055-10D3-4B06-8A85-E2E1A8B12971}" presName="descendantText" presStyleLbl="alignAccFollowNode1" presStyleIdx="0" presStyleCnt="2">
        <dgm:presLayoutVars>
          <dgm:bulletEnabled val="1"/>
        </dgm:presLayoutVars>
      </dgm:prSet>
      <dgm:spPr/>
    </dgm:pt>
    <dgm:pt modelId="{681404C9-8A27-4DBB-8951-F6ABF1AC0EDB}" type="pres">
      <dgm:prSet presAssocID="{DE49F095-94F3-4959-BB0B-714764BEE308}" presName="sp" presStyleCnt="0"/>
      <dgm:spPr/>
    </dgm:pt>
    <dgm:pt modelId="{74622A8E-7903-43AC-B4C4-A1F923E5C412}" type="pres">
      <dgm:prSet presAssocID="{78043907-5A90-4F9C-AB72-0F69B2E8BB3D}" presName="linNode" presStyleCnt="0"/>
      <dgm:spPr/>
    </dgm:pt>
    <dgm:pt modelId="{2EC11F40-3706-4B5B-89DD-C323756AEF05}" type="pres">
      <dgm:prSet presAssocID="{78043907-5A90-4F9C-AB72-0F69B2E8BB3D}" presName="parentText" presStyleLbl="node1" presStyleIdx="1" presStyleCnt="2">
        <dgm:presLayoutVars>
          <dgm:chMax val="1"/>
          <dgm:bulletEnabled val="1"/>
        </dgm:presLayoutVars>
      </dgm:prSet>
      <dgm:spPr/>
    </dgm:pt>
    <dgm:pt modelId="{2737F099-EDBC-4FF1-9C6F-A1BB16459E30}" type="pres">
      <dgm:prSet presAssocID="{78043907-5A90-4F9C-AB72-0F69B2E8BB3D}" presName="descendantText" presStyleLbl="alignAccFollowNode1" presStyleIdx="1" presStyleCnt="2">
        <dgm:presLayoutVars>
          <dgm:bulletEnabled val="1"/>
        </dgm:presLayoutVars>
      </dgm:prSet>
      <dgm:spPr/>
    </dgm:pt>
  </dgm:ptLst>
  <dgm:cxnLst>
    <dgm:cxn modelId="{D50D4405-0FDB-4DC9-9B5A-8B6840A86669}" type="presOf" srcId="{78043907-5A90-4F9C-AB72-0F69B2E8BB3D}" destId="{2EC11F40-3706-4B5B-89DD-C323756AEF05}" srcOrd="0" destOrd="0" presId="urn:microsoft.com/office/officeart/2005/8/layout/vList5"/>
    <dgm:cxn modelId="{64B2B61B-D81F-44B6-B329-11122EF8AA28}" srcId="{8E2C7C00-F1BF-47CB-AC19-ABA66BD09E51}" destId="{78043907-5A90-4F9C-AB72-0F69B2E8BB3D}" srcOrd="1" destOrd="0" parTransId="{6B414A15-8318-4396-BF0E-098A9D989C32}" sibTransId="{418969F4-AC64-4A83-A262-8F8E72F29E34}"/>
    <dgm:cxn modelId="{AAAF4626-884F-420F-B545-AA18F637C1DD}" type="presOf" srcId="{799365B6-4782-46BD-A02E-4CAFC0BF55A3}" destId="{2737F099-EDBC-4FF1-9C6F-A1BB16459E30}" srcOrd="0" destOrd="0" presId="urn:microsoft.com/office/officeart/2005/8/layout/vList5"/>
    <dgm:cxn modelId="{31B3D32D-2666-4355-A86F-AFE9B0E51230}" srcId="{8E2C7C00-F1BF-47CB-AC19-ABA66BD09E51}" destId="{E858E055-10D3-4B06-8A85-E2E1A8B12971}" srcOrd="0" destOrd="0" parTransId="{9CDC377D-1914-45C7-A185-EEB12D8488C9}" sibTransId="{DE49F095-94F3-4959-BB0B-714764BEE308}"/>
    <dgm:cxn modelId="{C5381B35-8B8D-4EC0-BB32-97FA0203AE4E}" type="presOf" srcId="{8B502D6F-F7FB-4E13-B2C8-AA067A91A54D}" destId="{8586A023-159C-4053-A5E1-13C6CBC8F6B3}" srcOrd="0" destOrd="0" presId="urn:microsoft.com/office/officeart/2005/8/layout/vList5"/>
    <dgm:cxn modelId="{89BC8C4B-B1FF-4844-BFE1-0DDD1EEE2BBA}" type="presOf" srcId="{8E2C7C00-F1BF-47CB-AC19-ABA66BD09E51}" destId="{3E4D8AA5-9936-4E69-AACA-518661F46E39}" srcOrd="0" destOrd="0" presId="urn:microsoft.com/office/officeart/2005/8/layout/vList5"/>
    <dgm:cxn modelId="{53439D50-CCB5-49FF-93FB-88AC51A0EF41}" type="presOf" srcId="{D4EF6FA3-BE7A-4E6A-95CA-82012B5DC8C7}" destId="{2737F099-EDBC-4FF1-9C6F-A1BB16459E30}" srcOrd="0" destOrd="1" presId="urn:microsoft.com/office/officeart/2005/8/layout/vList5"/>
    <dgm:cxn modelId="{12B24554-DDBD-4684-B097-28EE80426132}" type="presOf" srcId="{E858E055-10D3-4B06-8A85-E2E1A8B12971}" destId="{139CFF88-6E29-4744-848B-CFB61AE8F0B5}" srcOrd="0" destOrd="0" presId="urn:microsoft.com/office/officeart/2005/8/layout/vList5"/>
    <dgm:cxn modelId="{32D0BA58-7A74-4E1D-8B77-CC93C616F81B}" srcId="{78043907-5A90-4F9C-AB72-0F69B2E8BB3D}" destId="{D4EF6FA3-BE7A-4E6A-95CA-82012B5DC8C7}" srcOrd="1" destOrd="0" parTransId="{6CF52F6A-B439-4725-BDBA-A21D449F9BD4}" sibTransId="{20DFFD83-D266-4112-ADD3-F101CB9869E3}"/>
    <dgm:cxn modelId="{75470E9E-5AF7-4FC4-B59E-95CCBA081E9D}" srcId="{78043907-5A90-4F9C-AB72-0F69B2E8BB3D}" destId="{799365B6-4782-46BD-A02E-4CAFC0BF55A3}" srcOrd="0" destOrd="0" parTransId="{6DE4EC0F-F918-4B6F-A71E-C268774E649E}" sibTransId="{ED5AC3F9-3270-483D-87D7-DF9A5298553B}"/>
    <dgm:cxn modelId="{D323F8A9-D567-45C4-B2D6-75BE18AA19DB}" srcId="{E858E055-10D3-4B06-8A85-E2E1A8B12971}" destId="{8B502D6F-F7FB-4E13-B2C8-AA067A91A54D}" srcOrd="0" destOrd="0" parTransId="{B049AF52-BD57-422E-ABD6-731151DA5FD1}" sibTransId="{5CA79A2C-07EA-4FED-938E-8A21195F11FA}"/>
    <dgm:cxn modelId="{3C00C85E-F0E4-4A1B-8DA1-F4752EABEDD8}" type="presParOf" srcId="{3E4D8AA5-9936-4E69-AACA-518661F46E39}" destId="{1323961F-D684-47A1-B239-72DFC6ED2795}" srcOrd="0" destOrd="0" presId="urn:microsoft.com/office/officeart/2005/8/layout/vList5"/>
    <dgm:cxn modelId="{A24A6079-80F9-4692-B30A-7287466D6544}" type="presParOf" srcId="{1323961F-D684-47A1-B239-72DFC6ED2795}" destId="{139CFF88-6E29-4744-848B-CFB61AE8F0B5}" srcOrd="0" destOrd="0" presId="urn:microsoft.com/office/officeart/2005/8/layout/vList5"/>
    <dgm:cxn modelId="{41EA4A6E-6AC2-49BA-8D2D-B75BB66400AE}" type="presParOf" srcId="{1323961F-D684-47A1-B239-72DFC6ED2795}" destId="{8586A023-159C-4053-A5E1-13C6CBC8F6B3}" srcOrd="1" destOrd="0" presId="urn:microsoft.com/office/officeart/2005/8/layout/vList5"/>
    <dgm:cxn modelId="{9002F159-2935-4FE0-8181-D7BE20F02454}" type="presParOf" srcId="{3E4D8AA5-9936-4E69-AACA-518661F46E39}" destId="{681404C9-8A27-4DBB-8951-F6ABF1AC0EDB}" srcOrd="1" destOrd="0" presId="urn:microsoft.com/office/officeart/2005/8/layout/vList5"/>
    <dgm:cxn modelId="{770C55F5-1DC5-486F-8A68-8CBDEE5A2786}" type="presParOf" srcId="{3E4D8AA5-9936-4E69-AACA-518661F46E39}" destId="{74622A8E-7903-43AC-B4C4-A1F923E5C412}" srcOrd="2" destOrd="0" presId="urn:microsoft.com/office/officeart/2005/8/layout/vList5"/>
    <dgm:cxn modelId="{37B2DE16-8705-4F9F-BFDC-8A0384592FDC}" type="presParOf" srcId="{74622A8E-7903-43AC-B4C4-A1F923E5C412}" destId="{2EC11F40-3706-4B5B-89DD-C323756AEF05}" srcOrd="0" destOrd="0" presId="urn:microsoft.com/office/officeart/2005/8/layout/vList5"/>
    <dgm:cxn modelId="{B4EDB24B-B8E7-48EC-958A-62E8A72E8CBA}" type="presParOf" srcId="{74622A8E-7903-43AC-B4C4-A1F923E5C412}" destId="{2737F099-EDBC-4FF1-9C6F-A1BB16459E30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2AEFC33-FE12-4D1B-A3B9-17297D08FD38}">
      <dsp:nvSpPr>
        <dsp:cNvPr id="0" name=""/>
        <dsp:cNvSpPr/>
      </dsp:nvSpPr>
      <dsp:spPr>
        <a:xfrm>
          <a:off x="0" y="5314"/>
          <a:ext cx="6513603" cy="1199320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F7E3A74-EB3F-48F2-9DFB-EBEAF0DA2BD3}">
      <dsp:nvSpPr>
        <dsp:cNvPr id="0" name=""/>
        <dsp:cNvSpPr/>
      </dsp:nvSpPr>
      <dsp:spPr>
        <a:xfrm>
          <a:off x="362794" y="275161"/>
          <a:ext cx="660271" cy="659626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5436C9F-6394-4E0E-89F4-273DD5A29789}">
      <dsp:nvSpPr>
        <dsp:cNvPr id="0" name=""/>
        <dsp:cNvSpPr/>
      </dsp:nvSpPr>
      <dsp:spPr>
        <a:xfrm>
          <a:off x="1385860" y="5314"/>
          <a:ext cx="5106400" cy="123679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0895" tIns="130895" rIns="130895" bIns="130895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/>
            <a:t>Prepared and submitted the interim report to WP 5D</a:t>
          </a:r>
        </a:p>
      </dsp:txBody>
      <dsp:txXfrm>
        <a:off x="1385860" y="5314"/>
        <a:ext cx="5106400" cy="1236799"/>
      </dsp:txXfrm>
    </dsp:sp>
    <dsp:sp modelId="{C8052D58-6930-4FC4-ACB2-37448FBFC786}">
      <dsp:nvSpPr>
        <dsp:cNvPr id="0" name=""/>
        <dsp:cNvSpPr/>
      </dsp:nvSpPr>
      <dsp:spPr>
        <a:xfrm>
          <a:off x="0" y="1551313"/>
          <a:ext cx="6513603" cy="1199320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57F8091-1BC9-45E9-8329-3AA6B97FF1DB}">
      <dsp:nvSpPr>
        <dsp:cNvPr id="0" name=""/>
        <dsp:cNvSpPr/>
      </dsp:nvSpPr>
      <dsp:spPr>
        <a:xfrm>
          <a:off x="362794" y="1821160"/>
          <a:ext cx="660271" cy="659626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077799F-7055-4FD4-873F-0B9B08EA987C}">
      <dsp:nvSpPr>
        <dsp:cNvPr id="0" name=""/>
        <dsp:cNvSpPr/>
      </dsp:nvSpPr>
      <dsp:spPr>
        <a:xfrm>
          <a:off x="1385860" y="1551313"/>
          <a:ext cx="2931121" cy="123679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0895" tIns="130895" rIns="130895" bIns="130895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/>
            <a:t>Contains results of evaluation via </a:t>
          </a:r>
        </a:p>
      </dsp:txBody>
      <dsp:txXfrm>
        <a:off x="1385860" y="1551313"/>
        <a:ext cx="2931121" cy="1236799"/>
      </dsp:txXfrm>
    </dsp:sp>
    <dsp:sp modelId="{8E349682-A859-4D84-AFBF-9076080C72A8}">
      <dsp:nvSpPr>
        <dsp:cNvPr id="0" name=""/>
        <dsp:cNvSpPr/>
      </dsp:nvSpPr>
      <dsp:spPr>
        <a:xfrm>
          <a:off x="4316982" y="1551313"/>
          <a:ext cx="2175279" cy="11993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6928" tIns="126928" rIns="126928" bIns="126928" numCol="1" spcCol="1270" anchor="ctr" anchorCtr="0">
          <a:noAutofit/>
        </a:bodyPr>
        <a:lstStyle/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/>
            <a:t>Inspection</a:t>
          </a:r>
        </a:p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/>
            <a:t>Analysis</a:t>
          </a:r>
        </a:p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/>
            <a:t>Simulation </a:t>
          </a:r>
        </a:p>
      </dsp:txBody>
      <dsp:txXfrm>
        <a:off x="4316982" y="1551313"/>
        <a:ext cx="2175279" cy="1199320"/>
      </dsp:txXfrm>
    </dsp:sp>
    <dsp:sp modelId="{D70C858A-3749-4A49-A466-C987D0C45BCE}">
      <dsp:nvSpPr>
        <dsp:cNvPr id="0" name=""/>
        <dsp:cNvSpPr/>
      </dsp:nvSpPr>
      <dsp:spPr>
        <a:xfrm>
          <a:off x="0" y="3097312"/>
          <a:ext cx="6513603" cy="1199320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64F8508-849F-43EC-8AE2-CB4198E6030E}">
      <dsp:nvSpPr>
        <dsp:cNvPr id="0" name=""/>
        <dsp:cNvSpPr/>
      </dsp:nvSpPr>
      <dsp:spPr>
        <a:xfrm>
          <a:off x="362794" y="3367160"/>
          <a:ext cx="660271" cy="659626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F1261C6-64C7-4F6A-B671-B15211B52A53}">
      <dsp:nvSpPr>
        <dsp:cNvPr id="0" name=""/>
        <dsp:cNvSpPr/>
      </dsp:nvSpPr>
      <dsp:spPr>
        <a:xfrm>
          <a:off x="1385860" y="3097312"/>
          <a:ext cx="5106400" cy="123679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0895" tIns="130895" rIns="130895" bIns="130895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/>
            <a:t>mainly of the submission in </a:t>
          </a:r>
          <a:r>
            <a:rPr lang="en-GB" sz="1400" u="sng" kern="1200">
              <a:hlinkClick xmlns:r="http://schemas.openxmlformats.org/officeDocument/2006/relationships" r:id="rId7"/>
            </a:rPr>
            <a:t>IMT-2020/3(Rev.4)</a:t>
          </a:r>
          <a:r>
            <a:rPr lang="en-GB" sz="1400" kern="1200"/>
            <a:t> (SRIT and RIT)</a:t>
          </a:r>
          <a:endParaRPr lang="en-US" sz="1400" kern="1200"/>
        </a:p>
      </dsp:txBody>
      <dsp:txXfrm>
        <a:off x="1385860" y="3097312"/>
        <a:ext cx="5106400" cy="1236799"/>
      </dsp:txXfrm>
    </dsp:sp>
    <dsp:sp modelId="{91BB57F9-5B70-4E6E-9366-1DCF499C9EE0}">
      <dsp:nvSpPr>
        <dsp:cNvPr id="0" name=""/>
        <dsp:cNvSpPr/>
      </dsp:nvSpPr>
      <dsp:spPr>
        <a:xfrm>
          <a:off x="0" y="4643312"/>
          <a:ext cx="6513603" cy="1199320"/>
        </a:xfrm>
        <a:prstGeom prst="roundRect">
          <a:avLst>
            <a:gd name="adj" fmla="val 10000"/>
          </a:avLst>
        </a:prstGeom>
        <a:solidFill>
          <a:srgbClr val="00B0F0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4D8A664-8243-4D75-B41A-36ABDBF2E8A4}">
      <dsp:nvSpPr>
        <dsp:cNvPr id="0" name=""/>
        <dsp:cNvSpPr/>
      </dsp:nvSpPr>
      <dsp:spPr>
        <a:xfrm>
          <a:off x="363149" y="4913159"/>
          <a:ext cx="660271" cy="659626"/>
        </a:xfrm>
        <a:prstGeom prst="rect">
          <a:avLst/>
        </a:prstGeom>
        <a:solidFill>
          <a:schemeClr val="bg1">
            <a:hueOff val="0"/>
            <a:satOff val="0"/>
            <a:lumOff val="0"/>
            <a:alphaOff val="0"/>
          </a:schemeClr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43C146C-DE7B-45B5-87A6-D147EF1909A8}">
      <dsp:nvSpPr>
        <dsp:cNvPr id="0" name=""/>
        <dsp:cNvSpPr/>
      </dsp:nvSpPr>
      <dsp:spPr>
        <a:xfrm>
          <a:off x="1386569" y="4643312"/>
          <a:ext cx="2931121" cy="123679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0895" tIns="130895" rIns="130895" bIns="130895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kern="1200" dirty="0"/>
            <a:t>This evaluation applies to </a:t>
          </a:r>
          <a:r>
            <a:rPr lang="en-GB" sz="1400" kern="1200" dirty="0">
              <a:hlinkClick xmlns:r="http://schemas.openxmlformats.org/officeDocument/2006/relationships" r:id="rId8"/>
            </a:rPr>
            <a:t>IMT-2020/4(Rev.4)</a:t>
          </a:r>
          <a:r>
            <a:rPr lang="en-GB" sz="1400" kern="1200" dirty="0"/>
            <a:t> and </a:t>
          </a:r>
          <a:r>
            <a:rPr lang="en-GB" sz="1400" kern="1200" dirty="0">
              <a:hlinkClick xmlns:r="http://schemas.openxmlformats.org/officeDocument/2006/relationships" r:id="rId9"/>
            </a:rPr>
            <a:t>IMT-2020/5(Rev.4)</a:t>
          </a:r>
          <a:r>
            <a:rPr lang="en-GB" sz="1400" kern="1200" dirty="0"/>
            <a:t> in the CEG’s understanding (of the decision from WP 5D)</a:t>
          </a:r>
          <a:endParaRPr lang="en-US" sz="1400" kern="1200" dirty="0"/>
        </a:p>
      </dsp:txBody>
      <dsp:txXfrm>
        <a:off x="1386569" y="4643312"/>
        <a:ext cx="2931121" cy="1236799"/>
      </dsp:txXfrm>
    </dsp:sp>
    <dsp:sp modelId="{977A3458-86EC-4D92-8078-5212D8887748}">
      <dsp:nvSpPr>
        <dsp:cNvPr id="0" name=""/>
        <dsp:cNvSpPr/>
      </dsp:nvSpPr>
      <dsp:spPr>
        <a:xfrm>
          <a:off x="4317691" y="4643312"/>
          <a:ext cx="2152582" cy="11993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6928" tIns="126928" rIns="126928" bIns="126928" numCol="1" spcCol="1270" anchor="ctr" anchorCtr="0">
          <a:noAutofit/>
        </a:bodyPr>
        <a:lstStyle/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100" kern="1200"/>
            <a:t>Thus no separate evaluation required</a:t>
          </a:r>
          <a:endParaRPr lang="en-US" sz="1100" kern="1200" dirty="0"/>
        </a:p>
      </dsp:txBody>
      <dsp:txXfrm>
        <a:off x="4317691" y="4643312"/>
        <a:ext cx="2152582" cy="119932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586A023-159C-4053-A5E1-13C6CBC8F6B3}">
      <dsp:nvSpPr>
        <dsp:cNvPr id="0" name=""/>
        <dsp:cNvSpPr/>
      </dsp:nvSpPr>
      <dsp:spPr>
        <a:xfrm rot="5400000">
          <a:off x="3280902" y="-648846"/>
          <a:ext cx="2296695" cy="4168706"/>
        </a:xfrm>
        <a:prstGeom prst="round2SameRect">
          <a:avLst/>
        </a:prstGeom>
        <a:solidFill>
          <a:schemeClr val="accent6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43815" rIns="87630" bIns="43815" numCol="1" spcCol="1270" anchor="ctr" anchorCtr="0">
          <a:noAutofit/>
        </a:bodyPr>
        <a:lstStyle/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300" kern="1200"/>
            <a:t>No significant differences perceived between CEG evaluation and proponent’s self-evaluation</a:t>
          </a:r>
        </a:p>
      </dsp:txBody>
      <dsp:txXfrm rot="-5400000">
        <a:off x="2344897" y="399274"/>
        <a:ext cx="4056591" cy="2072465"/>
      </dsp:txXfrm>
    </dsp:sp>
    <dsp:sp modelId="{139CFF88-6E29-4744-848B-CFB61AE8F0B5}">
      <dsp:nvSpPr>
        <dsp:cNvPr id="0" name=""/>
        <dsp:cNvSpPr/>
      </dsp:nvSpPr>
      <dsp:spPr>
        <a:xfrm>
          <a:off x="0" y="71"/>
          <a:ext cx="2344897" cy="2870869"/>
        </a:xfrm>
        <a:prstGeom prst="round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/>
            <a:t>Detailed link budget analyses carried out of the candidate submissions in </a:t>
          </a:r>
          <a:r>
            <a:rPr lang="en-US" sz="2000" kern="1200">
              <a:hlinkClick xmlns:r="http://schemas.openxmlformats.org/officeDocument/2006/relationships" r:id="rId1"/>
            </a:rPr>
            <a:t>IMT-2020/3(Rev.4)</a:t>
          </a:r>
          <a:r>
            <a:rPr lang="en-US" sz="2000" kern="1200"/>
            <a:t> – for both SRIT and RIT</a:t>
          </a:r>
        </a:p>
      </dsp:txBody>
      <dsp:txXfrm>
        <a:off x="114468" y="114539"/>
        <a:ext cx="2115961" cy="2641933"/>
      </dsp:txXfrm>
    </dsp:sp>
    <dsp:sp modelId="{2737F099-EDBC-4FF1-9C6F-A1BB16459E30}">
      <dsp:nvSpPr>
        <dsp:cNvPr id="0" name=""/>
        <dsp:cNvSpPr/>
      </dsp:nvSpPr>
      <dsp:spPr>
        <a:xfrm rot="5400000">
          <a:off x="3280902" y="2365566"/>
          <a:ext cx="2296695" cy="4168706"/>
        </a:xfrm>
        <a:prstGeom prst="round2SameRect">
          <a:avLst/>
        </a:prstGeom>
        <a:solidFill>
          <a:schemeClr val="accent6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43815" rIns="87630" bIns="43815" numCol="1" spcCol="1270" anchor="ctr" anchorCtr="0">
          <a:noAutofit/>
        </a:bodyPr>
        <a:lstStyle/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300" kern="1200"/>
            <a:t>Clarification sought (and answer provided by proponent)</a:t>
          </a:r>
        </a:p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300" kern="1200"/>
            <a:t>Discussion </a:t>
          </a:r>
          <a:r>
            <a:rPr lang="en-US" sz="2300" kern="1200">
              <a:hlinkClick xmlns:r="http://schemas.openxmlformats.org/officeDocument/2006/relationships" r:id="rId2"/>
            </a:rPr>
            <a:t>reflected</a:t>
          </a:r>
          <a:r>
            <a:rPr lang="en-US" sz="2300" kern="1200"/>
            <a:t> in the ‘Evaluation Groups discussion area’</a:t>
          </a:r>
        </a:p>
      </dsp:txBody>
      <dsp:txXfrm rot="-5400000">
        <a:off x="2344897" y="3413687"/>
        <a:ext cx="4056591" cy="2072465"/>
      </dsp:txXfrm>
    </dsp:sp>
    <dsp:sp modelId="{2EC11F40-3706-4B5B-89DD-C323756AEF05}">
      <dsp:nvSpPr>
        <dsp:cNvPr id="0" name=""/>
        <dsp:cNvSpPr/>
      </dsp:nvSpPr>
      <dsp:spPr>
        <a:xfrm>
          <a:off x="0" y="3014484"/>
          <a:ext cx="2344897" cy="2870869"/>
        </a:xfrm>
        <a:prstGeom prst="round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/>
            <a:t>Also of the link-budget of candidate submission in </a:t>
          </a:r>
          <a:r>
            <a:rPr lang="en-US" sz="2000" kern="1200">
              <a:hlinkClick xmlns:r="http://schemas.openxmlformats.org/officeDocument/2006/relationships" r:id="rId3"/>
            </a:rPr>
            <a:t>IMT-2020/7(Rev.3)</a:t>
          </a:r>
          <a:endParaRPr lang="en-US" sz="2000" kern="1200"/>
        </a:p>
      </dsp:txBody>
      <dsp:txXfrm>
        <a:off x="114468" y="3128952"/>
        <a:ext cx="2115961" cy="264193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51B0B9C-AAAE-49BE-BF67-57BC1292E94E}" type="datetimeFigureOut">
              <a:rPr lang="en-US" smtClean="0"/>
              <a:t>12/9/2019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6B09A3E-DD2F-400C-BF8A-304B7B53E1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77470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40278" y="1122363"/>
            <a:ext cx="7954078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38200" y="4202540"/>
            <a:ext cx="7978254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10th - 11th Dec'19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www.IMT-CEG.ca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17BBF7-581C-4FB0-83E4-310F1377AF43}" type="slidenum">
              <a:rPr lang="en-US" smtClean="0"/>
              <a:t>‹#›</a:t>
            </a:fld>
            <a:endParaRPr lang="en-US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72DE31C2-47E4-4DDC-91C6-5A63DE9901DE}"/>
              </a:ext>
            </a:extLst>
          </p:cNvPr>
          <p:cNvGrpSpPr>
            <a:grpSpLocks/>
          </p:cNvGrpSpPr>
          <p:nvPr userDrawn="1"/>
        </p:nvGrpSpPr>
        <p:grpSpPr bwMode="auto">
          <a:xfrm>
            <a:off x="8851841" y="271966"/>
            <a:ext cx="3059112" cy="3059112"/>
            <a:chOff x="1594" y="572"/>
            <a:chExt cx="2714" cy="2714"/>
          </a:xfrm>
        </p:grpSpPr>
        <p:sp>
          <p:nvSpPr>
            <p:cNvPr id="8" name="Oval 5">
              <a:extLst>
                <a:ext uri="{FF2B5EF4-FFF2-40B4-BE49-F238E27FC236}">
                  <a16:creationId xmlns:a16="http://schemas.microsoft.com/office/drawing/2014/main" id="{B6A42BD2-20AD-42B7-8DB3-A7147DEC10E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94" y="572"/>
              <a:ext cx="2714" cy="2714"/>
            </a:xfrm>
            <a:prstGeom prst="ellipse">
              <a:avLst/>
            </a:prstGeom>
            <a:solidFill>
              <a:srgbClr val="081D58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9" name="Oval 6">
              <a:extLst>
                <a:ext uri="{FF2B5EF4-FFF2-40B4-BE49-F238E27FC236}">
                  <a16:creationId xmlns:a16="http://schemas.microsoft.com/office/drawing/2014/main" id="{8C876837-3DC9-4948-9709-ABD366BC923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25" y="903"/>
              <a:ext cx="2053" cy="2053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pic>
          <p:nvPicPr>
            <p:cNvPr id="10" name="Picture 7">
              <a:extLst>
                <a:ext uri="{FF2B5EF4-FFF2-40B4-BE49-F238E27FC236}">
                  <a16:creationId xmlns:a16="http://schemas.microsoft.com/office/drawing/2014/main" id="{9E1FA9F3-019B-4336-A446-3656A7708F14}"/>
                </a:ext>
              </a:extLst>
            </p:cNvPr>
            <p:cNvPicPr>
              <a:picLocks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034" y="1043"/>
              <a:ext cx="1274" cy="178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11" name="Freeform 8">
              <a:extLst>
                <a:ext uri="{FF2B5EF4-FFF2-40B4-BE49-F238E27FC236}">
                  <a16:creationId xmlns:a16="http://schemas.microsoft.com/office/drawing/2014/main" id="{8209285C-9992-4B22-9327-B7FCE94693CB}"/>
                </a:ext>
              </a:extLst>
            </p:cNvPr>
            <p:cNvSpPr>
              <a:spLocks/>
            </p:cNvSpPr>
            <p:nvPr/>
          </p:nvSpPr>
          <p:spPr bwMode="auto">
            <a:xfrm>
              <a:off x="3060" y="1786"/>
              <a:ext cx="173" cy="175"/>
            </a:xfrm>
            <a:custGeom>
              <a:avLst/>
              <a:gdLst>
                <a:gd name="T0" fmla="*/ 172 w 173"/>
                <a:gd name="T1" fmla="*/ 74 h 175"/>
                <a:gd name="T2" fmla="*/ 166 w 173"/>
                <a:gd name="T3" fmla="*/ 57 h 175"/>
                <a:gd name="T4" fmla="*/ 160 w 173"/>
                <a:gd name="T5" fmla="*/ 43 h 175"/>
                <a:gd name="T6" fmla="*/ 149 w 173"/>
                <a:gd name="T7" fmla="*/ 29 h 175"/>
                <a:gd name="T8" fmla="*/ 137 w 173"/>
                <a:gd name="T9" fmla="*/ 18 h 175"/>
                <a:gd name="T10" fmla="*/ 123 w 173"/>
                <a:gd name="T11" fmla="*/ 8 h 175"/>
                <a:gd name="T12" fmla="*/ 109 w 173"/>
                <a:gd name="T13" fmla="*/ 2 h 175"/>
                <a:gd name="T14" fmla="*/ 90 w 173"/>
                <a:gd name="T15" fmla="*/ 0 h 175"/>
                <a:gd name="T16" fmla="*/ 74 w 173"/>
                <a:gd name="T17" fmla="*/ 0 h 175"/>
                <a:gd name="T18" fmla="*/ 57 w 173"/>
                <a:gd name="T19" fmla="*/ 6 h 175"/>
                <a:gd name="T20" fmla="*/ 41 w 173"/>
                <a:gd name="T21" fmla="*/ 12 h 175"/>
                <a:gd name="T22" fmla="*/ 29 w 173"/>
                <a:gd name="T23" fmla="*/ 23 h 175"/>
                <a:gd name="T24" fmla="*/ 16 w 173"/>
                <a:gd name="T25" fmla="*/ 35 h 175"/>
                <a:gd name="T26" fmla="*/ 8 w 173"/>
                <a:gd name="T27" fmla="*/ 49 h 175"/>
                <a:gd name="T28" fmla="*/ 2 w 173"/>
                <a:gd name="T29" fmla="*/ 66 h 175"/>
                <a:gd name="T30" fmla="*/ 0 w 173"/>
                <a:gd name="T31" fmla="*/ 82 h 175"/>
                <a:gd name="T32" fmla="*/ 0 w 173"/>
                <a:gd name="T33" fmla="*/ 100 h 175"/>
                <a:gd name="T34" fmla="*/ 6 w 173"/>
                <a:gd name="T35" fmla="*/ 117 h 175"/>
                <a:gd name="T36" fmla="*/ 12 w 173"/>
                <a:gd name="T37" fmla="*/ 133 h 175"/>
                <a:gd name="T38" fmla="*/ 23 w 173"/>
                <a:gd name="T39" fmla="*/ 145 h 175"/>
                <a:gd name="T40" fmla="*/ 35 w 173"/>
                <a:gd name="T41" fmla="*/ 156 h 175"/>
                <a:gd name="T42" fmla="*/ 49 w 173"/>
                <a:gd name="T43" fmla="*/ 166 h 175"/>
                <a:gd name="T44" fmla="*/ 63 w 173"/>
                <a:gd name="T45" fmla="*/ 172 h 175"/>
                <a:gd name="T46" fmla="*/ 82 w 173"/>
                <a:gd name="T47" fmla="*/ 174 h 175"/>
                <a:gd name="T48" fmla="*/ 98 w 173"/>
                <a:gd name="T49" fmla="*/ 174 h 175"/>
                <a:gd name="T50" fmla="*/ 117 w 173"/>
                <a:gd name="T51" fmla="*/ 168 h 175"/>
                <a:gd name="T52" fmla="*/ 131 w 173"/>
                <a:gd name="T53" fmla="*/ 162 h 175"/>
                <a:gd name="T54" fmla="*/ 143 w 173"/>
                <a:gd name="T55" fmla="*/ 151 h 175"/>
                <a:gd name="T56" fmla="*/ 156 w 173"/>
                <a:gd name="T57" fmla="*/ 139 h 175"/>
                <a:gd name="T58" fmla="*/ 164 w 173"/>
                <a:gd name="T59" fmla="*/ 125 h 175"/>
                <a:gd name="T60" fmla="*/ 170 w 173"/>
                <a:gd name="T61" fmla="*/ 108 h 175"/>
                <a:gd name="T62" fmla="*/ 172 w 173"/>
                <a:gd name="T63" fmla="*/ 92 h 175"/>
                <a:gd name="T64" fmla="*/ 127 w 173"/>
                <a:gd name="T65" fmla="*/ 82 h 175"/>
                <a:gd name="T66" fmla="*/ 127 w 173"/>
                <a:gd name="T67" fmla="*/ 74 h 175"/>
                <a:gd name="T68" fmla="*/ 123 w 173"/>
                <a:gd name="T69" fmla="*/ 66 h 175"/>
                <a:gd name="T70" fmla="*/ 117 w 173"/>
                <a:gd name="T71" fmla="*/ 57 h 175"/>
                <a:gd name="T72" fmla="*/ 109 w 173"/>
                <a:gd name="T73" fmla="*/ 51 h 175"/>
                <a:gd name="T74" fmla="*/ 100 w 173"/>
                <a:gd name="T75" fmla="*/ 47 h 175"/>
                <a:gd name="T76" fmla="*/ 92 w 173"/>
                <a:gd name="T77" fmla="*/ 45 h 175"/>
                <a:gd name="T78" fmla="*/ 84 w 173"/>
                <a:gd name="T79" fmla="*/ 45 h 175"/>
                <a:gd name="T80" fmla="*/ 76 w 173"/>
                <a:gd name="T81" fmla="*/ 45 h 175"/>
                <a:gd name="T82" fmla="*/ 68 w 173"/>
                <a:gd name="T83" fmla="*/ 49 h 175"/>
                <a:gd name="T84" fmla="*/ 59 w 173"/>
                <a:gd name="T85" fmla="*/ 53 h 175"/>
                <a:gd name="T86" fmla="*/ 53 w 173"/>
                <a:gd name="T87" fmla="*/ 59 h 175"/>
                <a:gd name="T88" fmla="*/ 49 w 173"/>
                <a:gd name="T89" fmla="*/ 68 h 175"/>
                <a:gd name="T90" fmla="*/ 45 w 173"/>
                <a:gd name="T91" fmla="*/ 76 h 175"/>
                <a:gd name="T92" fmla="*/ 43 w 173"/>
                <a:gd name="T93" fmla="*/ 84 h 175"/>
                <a:gd name="T94" fmla="*/ 45 w 173"/>
                <a:gd name="T95" fmla="*/ 94 h 175"/>
                <a:gd name="T96" fmla="*/ 47 w 173"/>
                <a:gd name="T97" fmla="*/ 102 h 175"/>
                <a:gd name="T98" fmla="*/ 49 w 173"/>
                <a:gd name="T99" fmla="*/ 108 h 175"/>
                <a:gd name="T100" fmla="*/ 55 w 173"/>
                <a:gd name="T101" fmla="*/ 117 h 175"/>
                <a:gd name="T102" fmla="*/ 61 w 173"/>
                <a:gd name="T103" fmla="*/ 121 h 175"/>
                <a:gd name="T104" fmla="*/ 70 w 173"/>
                <a:gd name="T105" fmla="*/ 127 h 175"/>
                <a:gd name="T106" fmla="*/ 78 w 173"/>
                <a:gd name="T107" fmla="*/ 129 h 175"/>
                <a:gd name="T108" fmla="*/ 86 w 173"/>
                <a:gd name="T109" fmla="*/ 129 h 175"/>
                <a:gd name="T110" fmla="*/ 94 w 173"/>
                <a:gd name="T111" fmla="*/ 129 h 175"/>
                <a:gd name="T112" fmla="*/ 102 w 173"/>
                <a:gd name="T113" fmla="*/ 127 h 175"/>
                <a:gd name="T114" fmla="*/ 111 w 173"/>
                <a:gd name="T115" fmla="*/ 121 h 175"/>
                <a:gd name="T116" fmla="*/ 119 w 173"/>
                <a:gd name="T117" fmla="*/ 115 h 175"/>
                <a:gd name="T118" fmla="*/ 123 w 173"/>
                <a:gd name="T119" fmla="*/ 106 h 175"/>
                <a:gd name="T120" fmla="*/ 127 w 173"/>
                <a:gd name="T121" fmla="*/ 100 h 175"/>
                <a:gd name="T122" fmla="*/ 127 w 173"/>
                <a:gd name="T123" fmla="*/ 92 h 175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</a:gdLst>
              <a:ahLst/>
              <a:cxnLst>
                <a:cxn ang="T124">
                  <a:pos x="T0" y="T1"/>
                </a:cxn>
                <a:cxn ang="T125">
                  <a:pos x="T2" y="T3"/>
                </a:cxn>
                <a:cxn ang="T126">
                  <a:pos x="T4" y="T5"/>
                </a:cxn>
                <a:cxn ang="T127">
                  <a:pos x="T6" y="T7"/>
                </a:cxn>
                <a:cxn ang="T128">
                  <a:pos x="T8" y="T9"/>
                </a:cxn>
                <a:cxn ang="T129">
                  <a:pos x="T10" y="T11"/>
                </a:cxn>
                <a:cxn ang="T130">
                  <a:pos x="T12" y="T13"/>
                </a:cxn>
                <a:cxn ang="T131">
                  <a:pos x="T14" y="T15"/>
                </a:cxn>
                <a:cxn ang="T132">
                  <a:pos x="T16" y="T17"/>
                </a:cxn>
                <a:cxn ang="T133">
                  <a:pos x="T18" y="T19"/>
                </a:cxn>
                <a:cxn ang="T134">
                  <a:pos x="T20" y="T21"/>
                </a:cxn>
                <a:cxn ang="T135">
                  <a:pos x="T22" y="T23"/>
                </a:cxn>
                <a:cxn ang="T136">
                  <a:pos x="T24" y="T25"/>
                </a:cxn>
                <a:cxn ang="T137">
                  <a:pos x="T26" y="T27"/>
                </a:cxn>
                <a:cxn ang="T138">
                  <a:pos x="T28" y="T29"/>
                </a:cxn>
                <a:cxn ang="T139">
                  <a:pos x="T30" y="T31"/>
                </a:cxn>
                <a:cxn ang="T140">
                  <a:pos x="T32" y="T33"/>
                </a:cxn>
                <a:cxn ang="T141">
                  <a:pos x="T34" y="T35"/>
                </a:cxn>
                <a:cxn ang="T142">
                  <a:pos x="T36" y="T37"/>
                </a:cxn>
                <a:cxn ang="T143">
                  <a:pos x="T38" y="T39"/>
                </a:cxn>
                <a:cxn ang="T144">
                  <a:pos x="T40" y="T41"/>
                </a:cxn>
                <a:cxn ang="T145">
                  <a:pos x="T42" y="T43"/>
                </a:cxn>
                <a:cxn ang="T146">
                  <a:pos x="T44" y="T45"/>
                </a:cxn>
                <a:cxn ang="T147">
                  <a:pos x="T46" y="T47"/>
                </a:cxn>
                <a:cxn ang="T148">
                  <a:pos x="T48" y="T49"/>
                </a:cxn>
                <a:cxn ang="T149">
                  <a:pos x="T50" y="T51"/>
                </a:cxn>
                <a:cxn ang="T150">
                  <a:pos x="T52" y="T53"/>
                </a:cxn>
                <a:cxn ang="T151">
                  <a:pos x="T54" y="T55"/>
                </a:cxn>
                <a:cxn ang="T152">
                  <a:pos x="T56" y="T57"/>
                </a:cxn>
                <a:cxn ang="T153">
                  <a:pos x="T58" y="T59"/>
                </a:cxn>
                <a:cxn ang="T154">
                  <a:pos x="T60" y="T61"/>
                </a:cxn>
                <a:cxn ang="T155">
                  <a:pos x="T62" y="T63"/>
                </a:cxn>
                <a:cxn ang="T156">
                  <a:pos x="T64" y="T65"/>
                </a:cxn>
                <a:cxn ang="T157">
                  <a:pos x="T66" y="T67"/>
                </a:cxn>
                <a:cxn ang="T158">
                  <a:pos x="T68" y="T69"/>
                </a:cxn>
                <a:cxn ang="T159">
                  <a:pos x="T70" y="T71"/>
                </a:cxn>
                <a:cxn ang="T160">
                  <a:pos x="T72" y="T73"/>
                </a:cxn>
                <a:cxn ang="T161">
                  <a:pos x="T74" y="T75"/>
                </a:cxn>
                <a:cxn ang="T162">
                  <a:pos x="T76" y="T77"/>
                </a:cxn>
                <a:cxn ang="T163">
                  <a:pos x="T78" y="T79"/>
                </a:cxn>
                <a:cxn ang="T164">
                  <a:pos x="T80" y="T81"/>
                </a:cxn>
                <a:cxn ang="T165">
                  <a:pos x="T82" y="T83"/>
                </a:cxn>
                <a:cxn ang="T166">
                  <a:pos x="T84" y="T85"/>
                </a:cxn>
                <a:cxn ang="T167">
                  <a:pos x="T86" y="T87"/>
                </a:cxn>
                <a:cxn ang="T168">
                  <a:pos x="T88" y="T89"/>
                </a:cxn>
                <a:cxn ang="T169">
                  <a:pos x="T90" y="T91"/>
                </a:cxn>
                <a:cxn ang="T170">
                  <a:pos x="T92" y="T93"/>
                </a:cxn>
                <a:cxn ang="T171">
                  <a:pos x="T94" y="T95"/>
                </a:cxn>
                <a:cxn ang="T172">
                  <a:pos x="T96" y="T97"/>
                </a:cxn>
                <a:cxn ang="T173">
                  <a:pos x="T98" y="T99"/>
                </a:cxn>
                <a:cxn ang="T174">
                  <a:pos x="T100" y="T101"/>
                </a:cxn>
                <a:cxn ang="T175">
                  <a:pos x="T102" y="T103"/>
                </a:cxn>
                <a:cxn ang="T176">
                  <a:pos x="T104" y="T105"/>
                </a:cxn>
                <a:cxn ang="T177">
                  <a:pos x="T106" y="T107"/>
                </a:cxn>
                <a:cxn ang="T178">
                  <a:pos x="T108" y="T109"/>
                </a:cxn>
                <a:cxn ang="T179">
                  <a:pos x="T110" y="T111"/>
                </a:cxn>
                <a:cxn ang="T180">
                  <a:pos x="T112" y="T113"/>
                </a:cxn>
                <a:cxn ang="T181">
                  <a:pos x="T114" y="T115"/>
                </a:cxn>
                <a:cxn ang="T182">
                  <a:pos x="T116" y="T117"/>
                </a:cxn>
                <a:cxn ang="T183">
                  <a:pos x="T118" y="T119"/>
                </a:cxn>
                <a:cxn ang="T184">
                  <a:pos x="T120" y="T121"/>
                </a:cxn>
                <a:cxn ang="T185">
                  <a:pos x="T122" y="T123"/>
                </a:cxn>
              </a:cxnLst>
              <a:rect l="0" t="0" r="r" b="b"/>
              <a:pathLst>
                <a:path w="173" h="175">
                  <a:moveTo>
                    <a:pt x="172" y="86"/>
                  </a:moveTo>
                  <a:lnTo>
                    <a:pt x="172" y="82"/>
                  </a:lnTo>
                  <a:lnTo>
                    <a:pt x="172" y="78"/>
                  </a:lnTo>
                  <a:lnTo>
                    <a:pt x="172" y="74"/>
                  </a:lnTo>
                  <a:lnTo>
                    <a:pt x="170" y="70"/>
                  </a:lnTo>
                  <a:lnTo>
                    <a:pt x="170" y="66"/>
                  </a:lnTo>
                  <a:lnTo>
                    <a:pt x="168" y="61"/>
                  </a:lnTo>
                  <a:lnTo>
                    <a:pt x="166" y="57"/>
                  </a:lnTo>
                  <a:lnTo>
                    <a:pt x="166" y="53"/>
                  </a:lnTo>
                  <a:lnTo>
                    <a:pt x="164" y="49"/>
                  </a:lnTo>
                  <a:lnTo>
                    <a:pt x="162" y="45"/>
                  </a:lnTo>
                  <a:lnTo>
                    <a:pt x="160" y="43"/>
                  </a:lnTo>
                  <a:lnTo>
                    <a:pt x="158" y="39"/>
                  </a:lnTo>
                  <a:lnTo>
                    <a:pt x="156" y="35"/>
                  </a:lnTo>
                  <a:lnTo>
                    <a:pt x="152" y="31"/>
                  </a:lnTo>
                  <a:lnTo>
                    <a:pt x="149" y="29"/>
                  </a:lnTo>
                  <a:lnTo>
                    <a:pt x="147" y="27"/>
                  </a:lnTo>
                  <a:lnTo>
                    <a:pt x="143" y="23"/>
                  </a:lnTo>
                  <a:lnTo>
                    <a:pt x="141" y="20"/>
                  </a:lnTo>
                  <a:lnTo>
                    <a:pt x="137" y="18"/>
                  </a:lnTo>
                  <a:lnTo>
                    <a:pt x="135" y="14"/>
                  </a:lnTo>
                  <a:lnTo>
                    <a:pt x="131" y="12"/>
                  </a:lnTo>
                  <a:lnTo>
                    <a:pt x="127" y="10"/>
                  </a:lnTo>
                  <a:lnTo>
                    <a:pt x="123" y="8"/>
                  </a:lnTo>
                  <a:lnTo>
                    <a:pt x="119" y="6"/>
                  </a:lnTo>
                  <a:lnTo>
                    <a:pt x="117" y="6"/>
                  </a:lnTo>
                  <a:lnTo>
                    <a:pt x="113" y="4"/>
                  </a:lnTo>
                  <a:lnTo>
                    <a:pt x="109" y="2"/>
                  </a:lnTo>
                  <a:lnTo>
                    <a:pt x="104" y="2"/>
                  </a:lnTo>
                  <a:lnTo>
                    <a:pt x="98" y="0"/>
                  </a:lnTo>
                  <a:lnTo>
                    <a:pt x="94" y="0"/>
                  </a:lnTo>
                  <a:lnTo>
                    <a:pt x="90" y="0"/>
                  </a:lnTo>
                  <a:lnTo>
                    <a:pt x="86" y="0"/>
                  </a:lnTo>
                  <a:lnTo>
                    <a:pt x="82" y="0"/>
                  </a:lnTo>
                  <a:lnTo>
                    <a:pt x="78" y="0"/>
                  </a:lnTo>
                  <a:lnTo>
                    <a:pt x="74" y="0"/>
                  </a:lnTo>
                  <a:lnTo>
                    <a:pt x="68" y="2"/>
                  </a:lnTo>
                  <a:lnTo>
                    <a:pt x="63" y="2"/>
                  </a:lnTo>
                  <a:lnTo>
                    <a:pt x="59" y="4"/>
                  </a:lnTo>
                  <a:lnTo>
                    <a:pt x="57" y="6"/>
                  </a:lnTo>
                  <a:lnTo>
                    <a:pt x="53" y="6"/>
                  </a:lnTo>
                  <a:lnTo>
                    <a:pt x="49" y="8"/>
                  </a:lnTo>
                  <a:lnTo>
                    <a:pt x="45" y="10"/>
                  </a:lnTo>
                  <a:lnTo>
                    <a:pt x="41" y="12"/>
                  </a:lnTo>
                  <a:lnTo>
                    <a:pt x="39" y="14"/>
                  </a:lnTo>
                  <a:lnTo>
                    <a:pt x="35" y="18"/>
                  </a:lnTo>
                  <a:lnTo>
                    <a:pt x="31" y="20"/>
                  </a:lnTo>
                  <a:lnTo>
                    <a:pt x="29" y="23"/>
                  </a:lnTo>
                  <a:lnTo>
                    <a:pt x="25" y="27"/>
                  </a:lnTo>
                  <a:lnTo>
                    <a:pt x="23" y="29"/>
                  </a:lnTo>
                  <a:lnTo>
                    <a:pt x="20" y="31"/>
                  </a:lnTo>
                  <a:lnTo>
                    <a:pt x="16" y="35"/>
                  </a:lnTo>
                  <a:lnTo>
                    <a:pt x="14" y="39"/>
                  </a:lnTo>
                  <a:lnTo>
                    <a:pt x="12" y="43"/>
                  </a:lnTo>
                  <a:lnTo>
                    <a:pt x="10" y="45"/>
                  </a:lnTo>
                  <a:lnTo>
                    <a:pt x="8" y="49"/>
                  </a:lnTo>
                  <a:lnTo>
                    <a:pt x="6" y="53"/>
                  </a:lnTo>
                  <a:lnTo>
                    <a:pt x="6" y="57"/>
                  </a:lnTo>
                  <a:lnTo>
                    <a:pt x="4" y="61"/>
                  </a:lnTo>
                  <a:lnTo>
                    <a:pt x="2" y="66"/>
                  </a:lnTo>
                  <a:lnTo>
                    <a:pt x="2" y="70"/>
                  </a:lnTo>
                  <a:lnTo>
                    <a:pt x="0" y="74"/>
                  </a:lnTo>
                  <a:lnTo>
                    <a:pt x="0" y="78"/>
                  </a:lnTo>
                  <a:lnTo>
                    <a:pt x="0" y="82"/>
                  </a:lnTo>
                  <a:lnTo>
                    <a:pt x="0" y="86"/>
                  </a:lnTo>
                  <a:lnTo>
                    <a:pt x="0" y="92"/>
                  </a:lnTo>
                  <a:lnTo>
                    <a:pt x="0" y="96"/>
                  </a:lnTo>
                  <a:lnTo>
                    <a:pt x="0" y="100"/>
                  </a:lnTo>
                  <a:lnTo>
                    <a:pt x="2" y="104"/>
                  </a:lnTo>
                  <a:lnTo>
                    <a:pt x="2" y="108"/>
                  </a:lnTo>
                  <a:lnTo>
                    <a:pt x="4" y="113"/>
                  </a:lnTo>
                  <a:lnTo>
                    <a:pt x="6" y="117"/>
                  </a:lnTo>
                  <a:lnTo>
                    <a:pt x="6" y="121"/>
                  </a:lnTo>
                  <a:lnTo>
                    <a:pt x="8" y="125"/>
                  </a:lnTo>
                  <a:lnTo>
                    <a:pt x="10" y="129"/>
                  </a:lnTo>
                  <a:lnTo>
                    <a:pt x="12" y="133"/>
                  </a:lnTo>
                  <a:lnTo>
                    <a:pt x="14" y="135"/>
                  </a:lnTo>
                  <a:lnTo>
                    <a:pt x="16" y="139"/>
                  </a:lnTo>
                  <a:lnTo>
                    <a:pt x="20" y="143"/>
                  </a:lnTo>
                  <a:lnTo>
                    <a:pt x="23" y="145"/>
                  </a:lnTo>
                  <a:lnTo>
                    <a:pt x="25" y="147"/>
                  </a:lnTo>
                  <a:lnTo>
                    <a:pt x="29" y="151"/>
                  </a:lnTo>
                  <a:lnTo>
                    <a:pt x="31" y="154"/>
                  </a:lnTo>
                  <a:lnTo>
                    <a:pt x="35" y="156"/>
                  </a:lnTo>
                  <a:lnTo>
                    <a:pt x="39" y="160"/>
                  </a:lnTo>
                  <a:lnTo>
                    <a:pt x="41" y="162"/>
                  </a:lnTo>
                  <a:lnTo>
                    <a:pt x="45" y="164"/>
                  </a:lnTo>
                  <a:lnTo>
                    <a:pt x="49" y="166"/>
                  </a:lnTo>
                  <a:lnTo>
                    <a:pt x="53" y="168"/>
                  </a:lnTo>
                  <a:lnTo>
                    <a:pt x="57" y="168"/>
                  </a:lnTo>
                  <a:lnTo>
                    <a:pt x="59" y="170"/>
                  </a:lnTo>
                  <a:lnTo>
                    <a:pt x="63" y="172"/>
                  </a:lnTo>
                  <a:lnTo>
                    <a:pt x="68" y="172"/>
                  </a:lnTo>
                  <a:lnTo>
                    <a:pt x="74" y="174"/>
                  </a:lnTo>
                  <a:lnTo>
                    <a:pt x="78" y="174"/>
                  </a:lnTo>
                  <a:lnTo>
                    <a:pt x="82" y="174"/>
                  </a:lnTo>
                  <a:lnTo>
                    <a:pt x="86" y="174"/>
                  </a:lnTo>
                  <a:lnTo>
                    <a:pt x="90" y="174"/>
                  </a:lnTo>
                  <a:lnTo>
                    <a:pt x="94" y="174"/>
                  </a:lnTo>
                  <a:lnTo>
                    <a:pt x="98" y="174"/>
                  </a:lnTo>
                  <a:lnTo>
                    <a:pt x="104" y="172"/>
                  </a:lnTo>
                  <a:lnTo>
                    <a:pt x="109" y="172"/>
                  </a:lnTo>
                  <a:lnTo>
                    <a:pt x="113" y="170"/>
                  </a:lnTo>
                  <a:lnTo>
                    <a:pt x="117" y="168"/>
                  </a:lnTo>
                  <a:lnTo>
                    <a:pt x="119" y="168"/>
                  </a:lnTo>
                  <a:lnTo>
                    <a:pt x="123" y="166"/>
                  </a:lnTo>
                  <a:lnTo>
                    <a:pt x="127" y="164"/>
                  </a:lnTo>
                  <a:lnTo>
                    <a:pt x="131" y="162"/>
                  </a:lnTo>
                  <a:lnTo>
                    <a:pt x="135" y="160"/>
                  </a:lnTo>
                  <a:lnTo>
                    <a:pt x="137" y="156"/>
                  </a:lnTo>
                  <a:lnTo>
                    <a:pt x="141" y="154"/>
                  </a:lnTo>
                  <a:lnTo>
                    <a:pt x="143" y="151"/>
                  </a:lnTo>
                  <a:lnTo>
                    <a:pt x="147" y="147"/>
                  </a:lnTo>
                  <a:lnTo>
                    <a:pt x="149" y="145"/>
                  </a:lnTo>
                  <a:lnTo>
                    <a:pt x="152" y="143"/>
                  </a:lnTo>
                  <a:lnTo>
                    <a:pt x="156" y="139"/>
                  </a:lnTo>
                  <a:lnTo>
                    <a:pt x="158" y="135"/>
                  </a:lnTo>
                  <a:lnTo>
                    <a:pt x="160" y="133"/>
                  </a:lnTo>
                  <a:lnTo>
                    <a:pt x="162" y="129"/>
                  </a:lnTo>
                  <a:lnTo>
                    <a:pt x="164" y="125"/>
                  </a:lnTo>
                  <a:lnTo>
                    <a:pt x="166" y="121"/>
                  </a:lnTo>
                  <a:lnTo>
                    <a:pt x="166" y="117"/>
                  </a:lnTo>
                  <a:lnTo>
                    <a:pt x="168" y="113"/>
                  </a:lnTo>
                  <a:lnTo>
                    <a:pt x="170" y="108"/>
                  </a:lnTo>
                  <a:lnTo>
                    <a:pt x="170" y="104"/>
                  </a:lnTo>
                  <a:lnTo>
                    <a:pt x="172" y="100"/>
                  </a:lnTo>
                  <a:lnTo>
                    <a:pt x="172" y="96"/>
                  </a:lnTo>
                  <a:lnTo>
                    <a:pt x="172" y="92"/>
                  </a:lnTo>
                  <a:lnTo>
                    <a:pt x="172" y="86"/>
                  </a:lnTo>
                  <a:lnTo>
                    <a:pt x="129" y="86"/>
                  </a:lnTo>
                  <a:lnTo>
                    <a:pt x="129" y="84"/>
                  </a:lnTo>
                  <a:lnTo>
                    <a:pt x="127" y="82"/>
                  </a:lnTo>
                  <a:lnTo>
                    <a:pt x="127" y="80"/>
                  </a:lnTo>
                  <a:lnTo>
                    <a:pt x="127" y="78"/>
                  </a:lnTo>
                  <a:lnTo>
                    <a:pt x="127" y="76"/>
                  </a:lnTo>
                  <a:lnTo>
                    <a:pt x="127" y="74"/>
                  </a:lnTo>
                  <a:lnTo>
                    <a:pt x="125" y="72"/>
                  </a:lnTo>
                  <a:lnTo>
                    <a:pt x="125" y="68"/>
                  </a:lnTo>
                  <a:lnTo>
                    <a:pt x="123" y="68"/>
                  </a:lnTo>
                  <a:lnTo>
                    <a:pt x="123" y="66"/>
                  </a:lnTo>
                  <a:lnTo>
                    <a:pt x="121" y="63"/>
                  </a:lnTo>
                  <a:lnTo>
                    <a:pt x="121" y="61"/>
                  </a:lnTo>
                  <a:lnTo>
                    <a:pt x="119" y="59"/>
                  </a:lnTo>
                  <a:lnTo>
                    <a:pt x="117" y="57"/>
                  </a:lnTo>
                  <a:lnTo>
                    <a:pt x="115" y="55"/>
                  </a:lnTo>
                  <a:lnTo>
                    <a:pt x="113" y="53"/>
                  </a:lnTo>
                  <a:lnTo>
                    <a:pt x="111" y="53"/>
                  </a:lnTo>
                  <a:lnTo>
                    <a:pt x="109" y="51"/>
                  </a:lnTo>
                  <a:lnTo>
                    <a:pt x="106" y="49"/>
                  </a:lnTo>
                  <a:lnTo>
                    <a:pt x="104" y="49"/>
                  </a:lnTo>
                  <a:lnTo>
                    <a:pt x="102" y="47"/>
                  </a:lnTo>
                  <a:lnTo>
                    <a:pt x="100" y="47"/>
                  </a:lnTo>
                  <a:lnTo>
                    <a:pt x="98" y="47"/>
                  </a:lnTo>
                  <a:lnTo>
                    <a:pt x="96" y="45"/>
                  </a:lnTo>
                  <a:lnTo>
                    <a:pt x="94" y="45"/>
                  </a:lnTo>
                  <a:lnTo>
                    <a:pt x="92" y="45"/>
                  </a:lnTo>
                  <a:lnTo>
                    <a:pt x="90" y="45"/>
                  </a:lnTo>
                  <a:lnTo>
                    <a:pt x="88" y="45"/>
                  </a:lnTo>
                  <a:lnTo>
                    <a:pt x="86" y="45"/>
                  </a:lnTo>
                  <a:lnTo>
                    <a:pt x="84" y="45"/>
                  </a:lnTo>
                  <a:lnTo>
                    <a:pt x="82" y="45"/>
                  </a:lnTo>
                  <a:lnTo>
                    <a:pt x="80" y="45"/>
                  </a:lnTo>
                  <a:lnTo>
                    <a:pt x="78" y="45"/>
                  </a:lnTo>
                  <a:lnTo>
                    <a:pt x="76" y="45"/>
                  </a:lnTo>
                  <a:lnTo>
                    <a:pt x="74" y="47"/>
                  </a:lnTo>
                  <a:lnTo>
                    <a:pt x="72" y="47"/>
                  </a:lnTo>
                  <a:lnTo>
                    <a:pt x="70" y="47"/>
                  </a:lnTo>
                  <a:lnTo>
                    <a:pt x="68" y="49"/>
                  </a:lnTo>
                  <a:lnTo>
                    <a:pt x="66" y="49"/>
                  </a:lnTo>
                  <a:lnTo>
                    <a:pt x="63" y="51"/>
                  </a:lnTo>
                  <a:lnTo>
                    <a:pt x="61" y="53"/>
                  </a:lnTo>
                  <a:lnTo>
                    <a:pt x="59" y="53"/>
                  </a:lnTo>
                  <a:lnTo>
                    <a:pt x="57" y="55"/>
                  </a:lnTo>
                  <a:lnTo>
                    <a:pt x="57" y="57"/>
                  </a:lnTo>
                  <a:lnTo>
                    <a:pt x="55" y="57"/>
                  </a:lnTo>
                  <a:lnTo>
                    <a:pt x="53" y="59"/>
                  </a:lnTo>
                  <a:lnTo>
                    <a:pt x="53" y="61"/>
                  </a:lnTo>
                  <a:lnTo>
                    <a:pt x="51" y="63"/>
                  </a:lnTo>
                  <a:lnTo>
                    <a:pt x="49" y="66"/>
                  </a:lnTo>
                  <a:lnTo>
                    <a:pt x="49" y="68"/>
                  </a:lnTo>
                  <a:lnTo>
                    <a:pt x="47" y="68"/>
                  </a:lnTo>
                  <a:lnTo>
                    <a:pt x="47" y="72"/>
                  </a:lnTo>
                  <a:lnTo>
                    <a:pt x="45" y="74"/>
                  </a:lnTo>
                  <a:lnTo>
                    <a:pt x="45" y="76"/>
                  </a:lnTo>
                  <a:lnTo>
                    <a:pt x="45" y="78"/>
                  </a:lnTo>
                  <a:lnTo>
                    <a:pt x="45" y="80"/>
                  </a:lnTo>
                  <a:lnTo>
                    <a:pt x="45" y="82"/>
                  </a:lnTo>
                  <a:lnTo>
                    <a:pt x="43" y="84"/>
                  </a:lnTo>
                  <a:lnTo>
                    <a:pt x="43" y="86"/>
                  </a:lnTo>
                  <a:lnTo>
                    <a:pt x="43" y="90"/>
                  </a:lnTo>
                  <a:lnTo>
                    <a:pt x="45" y="92"/>
                  </a:lnTo>
                  <a:lnTo>
                    <a:pt x="45" y="94"/>
                  </a:lnTo>
                  <a:lnTo>
                    <a:pt x="45" y="96"/>
                  </a:lnTo>
                  <a:lnTo>
                    <a:pt x="45" y="98"/>
                  </a:lnTo>
                  <a:lnTo>
                    <a:pt x="45" y="100"/>
                  </a:lnTo>
                  <a:lnTo>
                    <a:pt x="47" y="102"/>
                  </a:lnTo>
                  <a:lnTo>
                    <a:pt x="47" y="104"/>
                  </a:lnTo>
                  <a:lnTo>
                    <a:pt x="47" y="106"/>
                  </a:lnTo>
                  <a:lnTo>
                    <a:pt x="49" y="106"/>
                  </a:lnTo>
                  <a:lnTo>
                    <a:pt x="49" y="108"/>
                  </a:lnTo>
                  <a:lnTo>
                    <a:pt x="51" y="111"/>
                  </a:lnTo>
                  <a:lnTo>
                    <a:pt x="53" y="113"/>
                  </a:lnTo>
                  <a:lnTo>
                    <a:pt x="53" y="115"/>
                  </a:lnTo>
                  <a:lnTo>
                    <a:pt x="55" y="117"/>
                  </a:lnTo>
                  <a:lnTo>
                    <a:pt x="57" y="117"/>
                  </a:lnTo>
                  <a:lnTo>
                    <a:pt x="57" y="119"/>
                  </a:lnTo>
                  <a:lnTo>
                    <a:pt x="59" y="121"/>
                  </a:lnTo>
                  <a:lnTo>
                    <a:pt x="61" y="121"/>
                  </a:lnTo>
                  <a:lnTo>
                    <a:pt x="63" y="123"/>
                  </a:lnTo>
                  <a:lnTo>
                    <a:pt x="66" y="125"/>
                  </a:lnTo>
                  <a:lnTo>
                    <a:pt x="68" y="125"/>
                  </a:lnTo>
                  <a:lnTo>
                    <a:pt x="70" y="127"/>
                  </a:lnTo>
                  <a:lnTo>
                    <a:pt x="72" y="127"/>
                  </a:lnTo>
                  <a:lnTo>
                    <a:pt x="74" y="127"/>
                  </a:lnTo>
                  <a:lnTo>
                    <a:pt x="76" y="129"/>
                  </a:lnTo>
                  <a:lnTo>
                    <a:pt x="78" y="129"/>
                  </a:lnTo>
                  <a:lnTo>
                    <a:pt x="80" y="129"/>
                  </a:lnTo>
                  <a:lnTo>
                    <a:pt x="82" y="129"/>
                  </a:lnTo>
                  <a:lnTo>
                    <a:pt x="84" y="129"/>
                  </a:lnTo>
                  <a:lnTo>
                    <a:pt x="86" y="129"/>
                  </a:lnTo>
                  <a:lnTo>
                    <a:pt x="88" y="129"/>
                  </a:lnTo>
                  <a:lnTo>
                    <a:pt x="90" y="129"/>
                  </a:lnTo>
                  <a:lnTo>
                    <a:pt x="92" y="129"/>
                  </a:lnTo>
                  <a:lnTo>
                    <a:pt x="94" y="129"/>
                  </a:lnTo>
                  <a:lnTo>
                    <a:pt x="96" y="129"/>
                  </a:lnTo>
                  <a:lnTo>
                    <a:pt x="98" y="127"/>
                  </a:lnTo>
                  <a:lnTo>
                    <a:pt x="100" y="127"/>
                  </a:lnTo>
                  <a:lnTo>
                    <a:pt x="102" y="127"/>
                  </a:lnTo>
                  <a:lnTo>
                    <a:pt x="104" y="125"/>
                  </a:lnTo>
                  <a:lnTo>
                    <a:pt x="106" y="125"/>
                  </a:lnTo>
                  <a:lnTo>
                    <a:pt x="109" y="123"/>
                  </a:lnTo>
                  <a:lnTo>
                    <a:pt x="111" y="121"/>
                  </a:lnTo>
                  <a:lnTo>
                    <a:pt x="113" y="121"/>
                  </a:lnTo>
                  <a:lnTo>
                    <a:pt x="115" y="119"/>
                  </a:lnTo>
                  <a:lnTo>
                    <a:pt x="117" y="117"/>
                  </a:lnTo>
                  <a:lnTo>
                    <a:pt x="119" y="115"/>
                  </a:lnTo>
                  <a:lnTo>
                    <a:pt x="121" y="113"/>
                  </a:lnTo>
                  <a:lnTo>
                    <a:pt x="121" y="111"/>
                  </a:lnTo>
                  <a:lnTo>
                    <a:pt x="123" y="108"/>
                  </a:lnTo>
                  <a:lnTo>
                    <a:pt x="123" y="106"/>
                  </a:lnTo>
                  <a:lnTo>
                    <a:pt x="125" y="106"/>
                  </a:lnTo>
                  <a:lnTo>
                    <a:pt x="125" y="104"/>
                  </a:lnTo>
                  <a:lnTo>
                    <a:pt x="125" y="102"/>
                  </a:lnTo>
                  <a:lnTo>
                    <a:pt x="127" y="100"/>
                  </a:lnTo>
                  <a:lnTo>
                    <a:pt x="127" y="98"/>
                  </a:lnTo>
                  <a:lnTo>
                    <a:pt x="127" y="96"/>
                  </a:lnTo>
                  <a:lnTo>
                    <a:pt x="127" y="94"/>
                  </a:lnTo>
                  <a:lnTo>
                    <a:pt x="127" y="92"/>
                  </a:lnTo>
                  <a:lnTo>
                    <a:pt x="129" y="90"/>
                  </a:lnTo>
                  <a:lnTo>
                    <a:pt x="129" y="86"/>
                  </a:lnTo>
                  <a:lnTo>
                    <a:pt x="172" y="86"/>
                  </a:lnTo>
                </a:path>
              </a:pathLst>
            </a:custGeom>
            <a:solidFill>
              <a:srgbClr val="C0FEF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" name="Freeform 9">
              <a:extLst>
                <a:ext uri="{FF2B5EF4-FFF2-40B4-BE49-F238E27FC236}">
                  <a16:creationId xmlns:a16="http://schemas.microsoft.com/office/drawing/2014/main" id="{B9B70195-DBF2-461F-8EB5-BBF2BF5307EF}"/>
                </a:ext>
              </a:extLst>
            </p:cNvPr>
            <p:cNvSpPr>
              <a:spLocks/>
            </p:cNvSpPr>
            <p:nvPr/>
          </p:nvSpPr>
          <p:spPr bwMode="auto">
            <a:xfrm>
              <a:off x="3103" y="1832"/>
              <a:ext cx="89" cy="83"/>
            </a:xfrm>
            <a:custGeom>
              <a:avLst/>
              <a:gdLst>
                <a:gd name="T0" fmla="*/ 88 w 89"/>
                <a:gd name="T1" fmla="*/ 39 h 83"/>
                <a:gd name="T2" fmla="*/ 88 w 89"/>
                <a:gd name="T3" fmla="*/ 35 h 83"/>
                <a:gd name="T4" fmla="*/ 86 w 89"/>
                <a:gd name="T5" fmla="*/ 31 h 83"/>
                <a:gd name="T6" fmla="*/ 86 w 89"/>
                <a:gd name="T7" fmla="*/ 27 h 83"/>
                <a:gd name="T8" fmla="*/ 84 w 89"/>
                <a:gd name="T9" fmla="*/ 23 h 83"/>
                <a:gd name="T10" fmla="*/ 80 w 89"/>
                <a:gd name="T11" fmla="*/ 18 h 83"/>
                <a:gd name="T12" fmla="*/ 78 w 89"/>
                <a:gd name="T13" fmla="*/ 14 h 83"/>
                <a:gd name="T14" fmla="*/ 75 w 89"/>
                <a:gd name="T15" fmla="*/ 12 h 83"/>
                <a:gd name="T16" fmla="*/ 71 w 89"/>
                <a:gd name="T17" fmla="*/ 10 h 83"/>
                <a:gd name="T18" fmla="*/ 69 w 89"/>
                <a:gd name="T19" fmla="*/ 6 h 83"/>
                <a:gd name="T20" fmla="*/ 65 w 89"/>
                <a:gd name="T21" fmla="*/ 4 h 83"/>
                <a:gd name="T22" fmla="*/ 61 w 89"/>
                <a:gd name="T23" fmla="*/ 4 h 83"/>
                <a:gd name="T24" fmla="*/ 57 w 89"/>
                <a:gd name="T25" fmla="*/ 2 h 83"/>
                <a:gd name="T26" fmla="*/ 52 w 89"/>
                <a:gd name="T27" fmla="*/ 0 h 83"/>
                <a:gd name="T28" fmla="*/ 48 w 89"/>
                <a:gd name="T29" fmla="*/ 0 h 83"/>
                <a:gd name="T30" fmla="*/ 44 w 89"/>
                <a:gd name="T31" fmla="*/ 0 h 83"/>
                <a:gd name="T32" fmla="*/ 40 w 89"/>
                <a:gd name="T33" fmla="*/ 0 h 83"/>
                <a:gd name="T34" fmla="*/ 36 w 89"/>
                <a:gd name="T35" fmla="*/ 0 h 83"/>
                <a:gd name="T36" fmla="*/ 31 w 89"/>
                <a:gd name="T37" fmla="*/ 2 h 83"/>
                <a:gd name="T38" fmla="*/ 27 w 89"/>
                <a:gd name="T39" fmla="*/ 4 h 83"/>
                <a:gd name="T40" fmla="*/ 23 w 89"/>
                <a:gd name="T41" fmla="*/ 4 h 83"/>
                <a:gd name="T42" fmla="*/ 19 w 89"/>
                <a:gd name="T43" fmla="*/ 6 h 83"/>
                <a:gd name="T44" fmla="*/ 17 w 89"/>
                <a:gd name="T45" fmla="*/ 10 h 83"/>
                <a:gd name="T46" fmla="*/ 13 w 89"/>
                <a:gd name="T47" fmla="*/ 12 h 83"/>
                <a:gd name="T48" fmla="*/ 10 w 89"/>
                <a:gd name="T49" fmla="*/ 14 h 83"/>
                <a:gd name="T50" fmla="*/ 8 w 89"/>
                <a:gd name="T51" fmla="*/ 18 h 83"/>
                <a:gd name="T52" fmla="*/ 4 w 89"/>
                <a:gd name="T53" fmla="*/ 23 h 83"/>
                <a:gd name="T54" fmla="*/ 2 w 89"/>
                <a:gd name="T55" fmla="*/ 27 h 83"/>
                <a:gd name="T56" fmla="*/ 2 w 89"/>
                <a:gd name="T57" fmla="*/ 31 h 83"/>
                <a:gd name="T58" fmla="*/ 0 w 89"/>
                <a:gd name="T59" fmla="*/ 35 h 83"/>
                <a:gd name="T60" fmla="*/ 0 w 89"/>
                <a:gd name="T61" fmla="*/ 39 h 83"/>
                <a:gd name="T62" fmla="*/ 0 w 89"/>
                <a:gd name="T63" fmla="*/ 43 h 83"/>
                <a:gd name="T64" fmla="*/ 0 w 89"/>
                <a:gd name="T65" fmla="*/ 47 h 83"/>
                <a:gd name="T66" fmla="*/ 2 w 89"/>
                <a:gd name="T67" fmla="*/ 51 h 83"/>
                <a:gd name="T68" fmla="*/ 2 w 89"/>
                <a:gd name="T69" fmla="*/ 55 h 83"/>
                <a:gd name="T70" fmla="*/ 4 w 89"/>
                <a:gd name="T71" fmla="*/ 59 h 83"/>
                <a:gd name="T72" fmla="*/ 8 w 89"/>
                <a:gd name="T73" fmla="*/ 64 h 83"/>
                <a:gd name="T74" fmla="*/ 10 w 89"/>
                <a:gd name="T75" fmla="*/ 68 h 83"/>
                <a:gd name="T76" fmla="*/ 13 w 89"/>
                <a:gd name="T77" fmla="*/ 70 h 83"/>
                <a:gd name="T78" fmla="*/ 17 w 89"/>
                <a:gd name="T79" fmla="*/ 72 h 83"/>
                <a:gd name="T80" fmla="*/ 19 w 89"/>
                <a:gd name="T81" fmla="*/ 76 h 83"/>
                <a:gd name="T82" fmla="*/ 23 w 89"/>
                <a:gd name="T83" fmla="*/ 78 h 83"/>
                <a:gd name="T84" fmla="*/ 27 w 89"/>
                <a:gd name="T85" fmla="*/ 78 h 83"/>
                <a:gd name="T86" fmla="*/ 31 w 89"/>
                <a:gd name="T87" fmla="*/ 80 h 83"/>
                <a:gd name="T88" fmla="*/ 36 w 89"/>
                <a:gd name="T89" fmla="*/ 82 h 83"/>
                <a:gd name="T90" fmla="*/ 40 w 89"/>
                <a:gd name="T91" fmla="*/ 82 h 83"/>
                <a:gd name="T92" fmla="*/ 44 w 89"/>
                <a:gd name="T93" fmla="*/ 82 h 83"/>
                <a:gd name="T94" fmla="*/ 48 w 89"/>
                <a:gd name="T95" fmla="*/ 82 h 83"/>
                <a:gd name="T96" fmla="*/ 52 w 89"/>
                <a:gd name="T97" fmla="*/ 82 h 83"/>
                <a:gd name="T98" fmla="*/ 57 w 89"/>
                <a:gd name="T99" fmla="*/ 80 h 83"/>
                <a:gd name="T100" fmla="*/ 61 w 89"/>
                <a:gd name="T101" fmla="*/ 78 h 83"/>
                <a:gd name="T102" fmla="*/ 65 w 89"/>
                <a:gd name="T103" fmla="*/ 78 h 83"/>
                <a:gd name="T104" fmla="*/ 69 w 89"/>
                <a:gd name="T105" fmla="*/ 76 h 83"/>
                <a:gd name="T106" fmla="*/ 71 w 89"/>
                <a:gd name="T107" fmla="*/ 72 h 83"/>
                <a:gd name="T108" fmla="*/ 75 w 89"/>
                <a:gd name="T109" fmla="*/ 70 h 83"/>
                <a:gd name="T110" fmla="*/ 78 w 89"/>
                <a:gd name="T111" fmla="*/ 68 h 83"/>
                <a:gd name="T112" fmla="*/ 80 w 89"/>
                <a:gd name="T113" fmla="*/ 64 h 83"/>
                <a:gd name="T114" fmla="*/ 84 w 89"/>
                <a:gd name="T115" fmla="*/ 59 h 83"/>
                <a:gd name="T116" fmla="*/ 86 w 89"/>
                <a:gd name="T117" fmla="*/ 55 h 83"/>
                <a:gd name="T118" fmla="*/ 86 w 89"/>
                <a:gd name="T119" fmla="*/ 51 h 83"/>
                <a:gd name="T120" fmla="*/ 88 w 89"/>
                <a:gd name="T121" fmla="*/ 47 h 83"/>
                <a:gd name="T122" fmla="*/ 88 w 89"/>
                <a:gd name="T123" fmla="*/ 43 h 83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</a:gdLst>
              <a:ahLst/>
              <a:cxnLst>
                <a:cxn ang="T124">
                  <a:pos x="T0" y="T1"/>
                </a:cxn>
                <a:cxn ang="T125">
                  <a:pos x="T2" y="T3"/>
                </a:cxn>
                <a:cxn ang="T126">
                  <a:pos x="T4" y="T5"/>
                </a:cxn>
                <a:cxn ang="T127">
                  <a:pos x="T6" y="T7"/>
                </a:cxn>
                <a:cxn ang="T128">
                  <a:pos x="T8" y="T9"/>
                </a:cxn>
                <a:cxn ang="T129">
                  <a:pos x="T10" y="T11"/>
                </a:cxn>
                <a:cxn ang="T130">
                  <a:pos x="T12" y="T13"/>
                </a:cxn>
                <a:cxn ang="T131">
                  <a:pos x="T14" y="T15"/>
                </a:cxn>
                <a:cxn ang="T132">
                  <a:pos x="T16" y="T17"/>
                </a:cxn>
                <a:cxn ang="T133">
                  <a:pos x="T18" y="T19"/>
                </a:cxn>
                <a:cxn ang="T134">
                  <a:pos x="T20" y="T21"/>
                </a:cxn>
                <a:cxn ang="T135">
                  <a:pos x="T22" y="T23"/>
                </a:cxn>
                <a:cxn ang="T136">
                  <a:pos x="T24" y="T25"/>
                </a:cxn>
                <a:cxn ang="T137">
                  <a:pos x="T26" y="T27"/>
                </a:cxn>
                <a:cxn ang="T138">
                  <a:pos x="T28" y="T29"/>
                </a:cxn>
                <a:cxn ang="T139">
                  <a:pos x="T30" y="T31"/>
                </a:cxn>
                <a:cxn ang="T140">
                  <a:pos x="T32" y="T33"/>
                </a:cxn>
                <a:cxn ang="T141">
                  <a:pos x="T34" y="T35"/>
                </a:cxn>
                <a:cxn ang="T142">
                  <a:pos x="T36" y="T37"/>
                </a:cxn>
                <a:cxn ang="T143">
                  <a:pos x="T38" y="T39"/>
                </a:cxn>
                <a:cxn ang="T144">
                  <a:pos x="T40" y="T41"/>
                </a:cxn>
                <a:cxn ang="T145">
                  <a:pos x="T42" y="T43"/>
                </a:cxn>
                <a:cxn ang="T146">
                  <a:pos x="T44" y="T45"/>
                </a:cxn>
                <a:cxn ang="T147">
                  <a:pos x="T46" y="T47"/>
                </a:cxn>
                <a:cxn ang="T148">
                  <a:pos x="T48" y="T49"/>
                </a:cxn>
                <a:cxn ang="T149">
                  <a:pos x="T50" y="T51"/>
                </a:cxn>
                <a:cxn ang="T150">
                  <a:pos x="T52" y="T53"/>
                </a:cxn>
                <a:cxn ang="T151">
                  <a:pos x="T54" y="T55"/>
                </a:cxn>
                <a:cxn ang="T152">
                  <a:pos x="T56" y="T57"/>
                </a:cxn>
                <a:cxn ang="T153">
                  <a:pos x="T58" y="T59"/>
                </a:cxn>
                <a:cxn ang="T154">
                  <a:pos x="T60" y="T61"/>
                </a:cxn>
                <a:cxn ang="T155">
                  <a:pos x="T62" y="T63"/>
                </a:cxn>
                <a:cxn ang="T156">
                  <a:pos x="T64" y="T65"/>
                </a:cxn>
                <a:cxn ang="T157">
                  <a:pos x="T66" y="T67"/>
                </a:cxn>
                <a:cxn ang="T158">
                  <a:pos x="T68" y="T69"/>
                </a:cxn>
                <a:cxn ang="T159">
                  <a:pos x="T70" y="T71"/>
                </a:cxn>
                <a:cxn ang="T160">
                  <a:pos x="T72" y="T73"/>
                </a:cxn>
                <a:cxn ang="T161">
                  <a:pos x="T74" y="T75"/>
                </a:cxn>
                <a:cxn ang="T162">
                  <a:pos x="T76" y="T77"/>
                </a:cxn>
                <a:cxn ang="T163">
                  <a:pos x="T78" y="T79"/>
                </a:cxn>
                <a:cxn ang="T164">
                  <a:pos x="T80" y="T81"/>
                </a:cxn>
                <a:cxn ang="T165">
                  <a:pos x="T82" y="T83"/>
                </a:cxn>
                <a:cxn ang="T166">
                  <a:pos x="T84" y="T85"/>
                </a:cxn>
                <a:cxn ang="T167">
                  <a:pos x="T86" y="T87"/>
                </a:cxn>
                <a:cxn ang="T168">
                  <a:pos x="T88" y="T89"/>
                </a:cxn>
                <a:cxn ang="T169">
                  <a:pos x="T90" y="T91"/>
                </a:cxn>
                <a:cxn ang="T170">
                  <a:pos x="T92" y="T93"/>
                </a:cxn>
                <a:cxn ang="T171">
                  <a:pos x="T94" y="T95"/>
                </a:cxn>
                <a:cxn ang="T172">
                  <a:pos x="T96" y="T97"/>
                </a:cxn>
                <a:cxn ang="T173">
                  <a:pos x="T98" y="T99"/>
                </a:cxn>
                <a:cxn ang="T174">
                  <a:pos x="T100" y="T101"/>
                </a:cxn>
                <a:cxn ang="T175">
                  <a:pos x="T102" y="T103"/>
                </a:cxn>
                <a:cxn ang="T176">
                  <a:pos x="T104" y="T105"/>
                </a:cxn>
                <a:cxn ang="T177">
                  <a:pos x="T106" y="T107"/>
                </a:cxn>
                <a:cxn ang="T178">
                  <a:pos x="T108" y="T109"/>
                </a:cxn>
                <a:cxn ang="T179">
                  <a:pos x="T110" y="T111"/>
                </a:cxn>
                <a:cxn ang="T180">
                  <a:pos x="T112" y="T113"/>
                </a:cxn>
                <a:cxn ang="T181">
                  <a:pos x="T114" y="T115"/>
                </a:cxn>
                <a:cxn ang="T182">
                  <a:pos x="T116" y="T117"/>
                </a:cxn>
                <a:cxn ang="T183">
                  <a:pos x="T118" y="T119"/>
                </a:cxn>
                <a:cxn ang="T184">
                  <a:pos x="T120" y="T121"/>
                </a:cxn>
                <a:cxn ang="T185">
                  <a:pos x="T122" y="T123"/>
                </a:cxn>
              </a:cxnLst>
              <a:rect l="0" t="0" r="r" b="b"/>
              <a:pathLst>
                <a:path w="89" h="83">
                  <a:moveTo>
                    <a:pt x="88" y="41"/>
                  </a:moveTo>
                  <a:lnTo>
                    <a:pt x="88" y="39"/>
                  </a:lnTo>
                  <a:lnTo>
                    <a:pt x="88" y="37"/>
                  </a:lnTo>
                  <a:lnTo>
                    <a:pt x="88" y="35"/>
                  </a:lnTo>
                  <a:lnTo>
                    <a:pt x="88" y="33"/>
                  </a:lnTo>
                  <a:lnTo>
                    <a:pt x="86" y="31"/>
                  </a:lnTo>
                  <a:lnTo>
                    <a:pt x="86" y="29"/>
                  </a:lnTo>
                  <a:lnTo>
                    <a:pt x="86" y="27"/>
                  </a:lnTo>
                  <a:lnTo>
                    <a:pt x="84" y="25"/>
                  </a:lnTo>
                  <a:lnTo>
                    <a:pt x="84" y="23"/>
                  </a:lnTo>
                  <a:lnTo>
                    <a:pt x="82" y="21"/>
                  </a:lnTo>
                  <a:lnTo>
                    <a:pt x="80" y="18"/>
                  </a:lnTo>
                  <a:lnTo>
                    <a:pt x="80" y="16"/>
                  </a:lnTo>
                  <a:lnTo>
                    <a:pt x="78" y="14"/>
                  </a:lnTo>
                  <a:lnTo>
                    <a:pt x="78" y="12"/>
                  </a:lnTo>
                  <a:lnTo>
                    <a:pt x="75" y="12"/>
                  </a:lnTo>
                  <a:lnTo>
                    <a:pt x="73" y="10"/>
                  </a:lnTo>
                  <a:lnTo>
                    <a:pt x="71" y="10"/>
                  </a:lnTo>
                  <a:lnTo>
                    <a:pt x="71" y="8"/>
                  </a:lnTo>
                  <a:lnTo>
                    <a:pt x="69" y="6"/>
                  </a:lnTo>
                  <a:lnTo>
                    <a:pt x="67" y="6"/>
                  </a:lnTo>
                  <a:lnTo>
                    <a:pt x="65" y="4"/>
                  </a:lnTo>
                  <a:lnTo>
                    <a:pt x="63" y="4"/>
                  </a:lnTo>
                  <a:lnTo>
                    <a:pt x="61" y="4"/>
                  </a:lnTo>
                  <a:lnTo>
                    <a:pt x="59" y="2"/>
                  </a:lnTo>
                  <a:lnTo>
                    <a:pt x="57" y="2"/>
                  </a:lnTo>
                  <a:lnTo>
                    <a:pt x="54" y="2"/>
                  </a:lnTo>
                  <a:lnTo>
                    <a:pt x="52" y="0"/>
                  </a:lnTo>
                  <a:lnTo>
                    <a:pt x="50" y="0"/>
                  </a:lnTo>
                  <a:lnTo>
                    <a:pt x="48" y="0"/>
                  </a:lnTo>
                  <a:lnTo>
                    <a:pt x="46" y="0"/>
                  </a:lnTo>
                  <a:lnTo>
                    <a:pt x="44" y="0"/>
                  </a:lnTo>
                  <a:lnTo>
                    <a:pt x="42" y="0"/>
                  </a:lnTo>
                  <a:lnTo>
                    <a:pt x="40" y="0"/>
                  </a:lnTo>
                  <a:lnTo>
                    <a:pt x="38" y="0"/>
                  </a:lnTo>
                  <a:lnTo>
                    <a:pt x="36" y="0"/>
                  </a:lnTo>
                  <a:lnTo>
                    <a:pt x="34" y="2"/>
                  </a:lnTo>
                  <a:lnTo>
                    <a:pt x="31" y="2"/>
                  </a:lnTo>
                  <a:lnTo>
                    <a:pt x="29" y="2"/>
                  </a:lnTo>
                  <a:lnTo>
                    <a:pt x="27" y="4"/>
                  </a:lnTo>
                  <a:lnTo>
                    <a:pt x="25" y="4"/>
                  </a:lnTo>
                  <a:lnTo>
                    <a:pt x="23" y="4"/>
                  </a:lnTo>
                  <a:lnTo>
                    <a:pt x="21" y="6"/>
                  </a:lnTo>
                  <a:lnTo>
                    <a:pt x="19" y="6"/>
                  </a:lnTo>
                  <a:lnTo>
                    <a:pt x="17" y="8"/>
                  </a:lnTo>
                  <a:lnTo>
                    <a:pt x="17" y="10"/>
                  </a:lnTo>
                  <a:lnTo>
                    <a:pt x="15" y="10"/>
                  </a:lnTo>
                  <a:lnTo>
                    <a:pt x="13" y="12"/>
                  </a:lnTo>
                  <a:lnTo>
                    <a:pt x="10" y="12"/>
                  </a:lnTo>
                  <a:lnTo>
                    <a:pt x="10" y="14"/>
                  </a:lnTo>
                  <a:lnTo>
                    <a:pt x="8" y="16"/>
                  </a:lnTo>
                  <a:lnTo>
                    <a:pt x="8" y="18"/>
                  </a:lnTo>
                  <a:lnTo>
                    <a:pt x="6" y="21"/>
                  </a:lnTo>
                  <a:lnTo>
                    <a:pt x="4" y="23"/>
                  </a:lnTo>
                  <a:lnTo>
                    <a:pt x="4" y="25"/>
                  </a:lnTo>
                  <a:lnTo>
                    <a:pt x="2" y="27"/>
                  </a:lnTo>
                  <a:lnTo>
                    <a:pt x="2" y="29"/>
                  </a:lnTo>
                  <a:lnTo>
                    <a:pt x="2" y="31"/>
                  </a:lnTo>
                  <a:lnTo>
                    <a:pt x="0" y="33"/>
                  </a:lnTo>
                  <a:lnTo>
                    <a:pt x="0" y="35"/>
                  </a:lnTo>
                  <a:lnTo>
                    <a:pt x="0" y="37"/>
                  </a:lnTo>
                  <a:lnTo>
                    <a:pt x="0" y="39"/>
                  </a:lnTo>
                  <a:lnTo>
                    <a:pt x="0" y="41"/>
                  </a:lnTo>
                  <a:lnTo>
                    <a:pt x="0" y="43"/>
                  </a:lnTo>
                  <a:lnTo>
                    <a:pt x="0" y="45"/>
                  </a:lnTo>
                  <a:lnTo>
                    <a:pt x="0" y="47"/>
                  </a:lnTo>
                  <a:lnTo>
                    <a:pt x="0" y="49"/>
                  </a:lnTo>
                  <a:lnTo>
                    <a:pt x="2" y="51"/>
                  </a:lnTo>
                  <a:lnTo>
                    <a:pt x="2" y="53"/>
                  </a:lnTo>
                  <a:lnTo>
                    <a:pt x="2" y="55"/>
                  </a:lnTo>
                  <a:lnTo>
                    <a:pt x="4" y="57"/>
                  </a:lnTo>
                  <a:lnTo>
                    <a:pt x="4" y="59"/>
                  </a:lnTo>
                  <a:lnTo>
                    <a:pt x="6" y="62"/>
                  </a:lnTo>
                  <a:lnTo>
                    <a:pt x="8" y="64"/>
                  </a:lnTo>
                  <a:lnTo>
                    <a:pt x="8" y="66"/>
                  </a:lnTo>
                  <a:lnTo>
                    <a:pt x="10" y="68"/>
                  </a:lnTo>
                  <a:lnTo>
                    <a:pt x="10" y="70"/>
                  </a:lnTo>
                  <a:lnTo>
                    <a:pt x="13" y="70"/>
                  </a:lnTo>
                  <a:lnTo>
                    <a:pt x="15" y="72"/>
                  </a:lnTo>
                  <a:lnTo>
                    <a:pt x="17" y="72"/>
                  </a:lnTo>
                  <a:lnTo>
                    <a:pt x="17" y="74"/>
                  </a:lnTo>
                  <a:lnTo>
                    <a:pt x="19" y="76"/>
                  </a:lnTo>
                  <a:lnTo>
                    <a:pt x="21" y="76"/>
                  </a:lnTo>
                  <a:lnTo>
                    <a:pt x="23" y="78"/>
                  </a:lnTo>
                  <a:lnTo>
                    <a:pt x="25" y="78"/>
                  </a:lnTo>
                  <a:lnTo>
                    <a:pt x="27" y="78"/>
                  </a:lnTo>
                  <a:lnTo>
                    <a:pt x="29" y="80"/>
                  </a:lnTo>
                  <a:lnTo>
                    <a:pt x="31" y="80"/>
                  </a:lnTo>
                  <a:lnTo>
                    <a:pt x="34" y="80"/>
                  </a:lnTo>
                  <a:lnTo>
                    <a:pt x="36" y="82"/>
                  </a:lnTo>
                  <a:lnTo>
                    <a:pt x="38" y="82"/>
                  </a:lnTo>
                  <a:lnTo>
                    <a:pt x="40" y="82"/>
                  </a:lnTo>
                  <a:lnTo>
                    <a:pt x="42" y="82"/>
                  </a:lnTo>
                  <a:lnTo>
                    <a:pt x="44" y="82"/>
                  </a:lnTo>
                  <a:lnTo>
                    <a:pt x="46" y="82"/>
                  </a:lnTo>
                  <a:lnTo>
                    <a:pt x="48" y="82"/>
                  </a:lnTo>
                  <a:lnTo>
                    <a:pt x="50" y="82"/>
                  </a:lnTo>
                  <a:lnTo>
                    <a:pt x="52" y="82"/>
                  </a:lnTo>
                  <a:lnTo>
                    <a:pt x="54" y="80"/>
                  </a:lnTo>
                  <a:lnTo>
                    <a:pt x="57" y="80"/>
                  </a:lnTo>
                  <a:lnTo>
                    <a:pt x="59" y="80"/>
                  </a:lnTo>
                  <a:lnTo>
                    <a:pt x="61" y="78"/>
                  </a:lnTo>
                  <a:lnTo>
                    <a:pt x="63" y="78"/>
                  </a:lnTo>
                  <a:lnTo>
                    <a:pt x="65" y="78"/>
                  </a:lnTo>
                  <a:lnTo>
                    <a:pt x="67" y="76"/>
                  </a:lnTo>
                  <a:lnTo>
                    <a:pt x="69" y="76"/>
                  </a:lnTo>
                  <a:lnTo>
                    <a:pt x="71" y="74"/>
                  </a:lnTo>
                  <a:lnTo>
                    <a:pt x="71" y="72"/>
                  </a:lnTo>
                  <a:lnTo>
                    <a:pt x="73" y="72"/>
                  </a:lnTo>
                  <a:lnTo>
                    <a:pt x="75" y="70"/>
                  </a:lnTo>
                  <a:lnTo>
                    <a:pt x="78" y="70"/>
                  </a:lnTo>
                  <a:lnTo>
                    <a:pt x="78" y="68"/>
                  </a:lnTo>
                  <a:lnTo>
                    <a:pt x="80" y="66"/>
                  </a:lnTo>
                  <a:lnTo>
                    <a:pt x="80" y="64"/>
                  </a:lnTo>
                  <a:lnTo>
                    <a:pt x="82" y="62"/>
                  </a:lnTo>
                  <a:lnTo>
                    <a:pt x="84" y="59"/>
                  </a:lnTo>
                  <a:lnTo>
                    <a:pt x="84" y="57"/>
                  </a:lnTo>
                  <a:lnTo>
                    <a:pt x="86" y="55"/>
                  </a:lnTo>
                  <a:lnTo>
                    <a:pt x="86" y="53"/>
                  </a:lnTo>
                  <a:lnTo>
                    <a:pt x="86" y="51"/>
                  </a:lnTo>
                  <a:lnTo>
                    <a:pt x="88" y="49"/>
                  </a:lnTo>
                  <a:lnTo>
                    <a:pt x="88" y="47"/>
                  </a:lnTo>
                  <a:lnTo>
                    <a:pt x="88" y="45"/>
                  </a:lnTo>
                  <a:lnTo>
                    <a:pt x="88" y="43"/>
                  </a:lnTo>
                  <a:lnTo>
                    <a:pt x="88" y="41"/>
                  </a:lnTo>
                </a:path>
              </a:pathLst>
            </a:cu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" name="Freeform 10">
              <a:extLst>
                <a:ext uri="{FF2B5EF4-FFF2-40B4-BE49-F238E27FC236}">
                  <a16:creationId xmlns:a16="http://schemas.microsoft.com/office/drawing/2014/main" id="{ED5837AF-3031-4C28-B761-47BDD63A061D}"/>
                </a:ext>
              </a:extLst>
            </p:cNvPr>
            <p:cNvSpPr>
              <a:spLocks/>
            </p:cNvSpPr>
            <p:nvPr/>
          </p:nvSpPr>
          <p:spPr bwMode="auto">
            <a:xfrm>
              <a:off x="2775" y="1508"/>
              <a:ext cx="977" cy="990"/>
            </a:xfrm>
            <a:custGeom>
              <a:avLst/>
              <a:gdLst>
                <a:gd name="T0" fmla="*/ 536 w 977"/>
                <a:gd name="T1" fmla="*/ 987 h 990"/>
                <a:gd name="T2" fmla="*/ 608 w 977"/>
                <a:gd name="T3" fmla="*/ 975 h 990"/>
                <a:gd name="T4" fmla="*/ 676 w 977"/>
                <a:gd name="T5" fmla="*/ 950 h 990"/>
                <a:gd name="T6" fmla="*/ 740 w 977"/>
                <a:gd name="T7" fmla="*/ 917 h 990"/>
                <a:gd name="T8" fmla="*/ 797 w 977"/>
                <a:gd name="T9" fmla="*/ 876 h 990"/>
                <a:gd name="T10" fmla="*/ 849 w 977"/>
                <a:gd name="T11" fmla="*/ 827 h 990"/>
                <a:gd name="T12" fmla="*/ 892 w 977"/>
                <a:gd name="T13" fmla="*/ 771 h 990"/>
                <a:gd name="T14" fmla="*/ 927 w 977"/>
                <a:gd name="T15" fmla="*/ 709 h 990"/>
                <a:gd name="T16" fmla="*/ 953 w 977"/>
                <a:gd name="T17" fmla="*/ 642 h 990"/>
                <a:gd name="T18" fmla="*/ 970 w 977"/>
                <a:gd name="T19" fmla="*/ 570 h 990"/>
                <a:gd name="T20" fmla="*/ 976 w 977"/>
                <a:gd name="T21" fmla="*/ 496 h 990"/>
                <a:gd name="T22" fmla="*/ 970 w 977"/>
                <a:gd name="T23" fmla="*/ 419 h 990"/>
                <a:gd name="T24" fmla="*/ 953 w 977"/>
                <a:gd name="T25" fmla="*/ 347 h 990"/>
                <a:gd name="T26" fmla="*/ 927 w 977"/>
                <a:gd name="T27" fmla="*/ 282 h 990"/>
                <a:gd name="T28" fmla="*/ 892 w 977"/>
                <a:gd name="T29" fmla="*/ 220 h 990"/>
                <a:gd name="T30" fmla="*/ 849 w 977"/>
                <a:gd name="T31" fmla="*/ 162 h 990"/>
                <a:gd name="T32" fmla="*/ 797 w 977"/>
                <a:gd name="T33" fmla="*/ 113 h 990"/>
                <a:gd name="T34" fmla="*/ 740 w 977"/>
                <a:gd name="T35" fmla="*/ 72 h 990"/>
                <a:gd name="T36" fmla="*/ 676 w 977"/>
                <a:gd name="T37" fmla="*/ 39 h 990"/>
                <a:gd name="T38" fmla="*/ 608 w 977"/>
                <a:gd name="T39" fmla="*/ 16 h 990"/>
                <a:gd name="T40" fmla="*/ 536 w 977"/>
                <a:gd name="T41" fmla="*/ 2 h 990"/>
                <a:gd name="T42" fmla="*/ 462 w 977"/>
                <a:gd name="T43" fmla="*/ 0 h 990"/>
                <a:gd name="T44" fmla="*/ 390 w 977"/>
                <a:gd name="T45" fmla="*/ 10 h 990"/>
                <a:gd name="T46" fmla="*/ 321 w 977"/>
                <a:gd name="T47" fmla="*/ 31 h 990"/>
                <a:gd name="T48" fmla="*/ 257 w 977"/>
                <a:gd name="T49" fmla="*/ 60 h 990"/>
                <a:gd name="T50" fmla="*/ 197 w 977"/>
                <a:gd name="T51" fmla="*/ 99 h 990"/>
                <a:gd name="T52" fmla="*/ 144 w 977"/>
                <a:gd name="T53" fmla="*/ 146 h 990"/>
                <a:gd name="T54" fmla="*/ 97 w 977"/>
                <a:gd name="T55" fmla="*/ 199 h 990"/>
                <a:gd name="T56" fmla="*/ 60 w 977"/>
                <a:gd name="T57" fmla="*/ 259 h 990"/>
                <a:gd name="T58" fmla="*/ 31 w 977"/>
                <a:gd name="T59" fmla="*/ 325 h 990"/>
                <a:gd name="T60" fmla="*/ 10 w 977"/>
                <a:gd name="T61" fmla="*/ 397 h 990"/>
                <a:gd name="T62" fmla="*/ 0 w 977"/>
                <a:gd name="T63" fmla="*/ 471 h 990"/>
                <a:gd name="T64" fmla="*/ 2 w 977"/>
                <a:gd name="T65" fmla="*/ 545 h 990"/>
                <a:gd name="T66" fmla="*/ 16 w 977"/>
                <a:gd name="T67" fmla="*/ 617 h 990"/>
                <a:gd name="T68" fmla="*/ 39 w 977"/>
                <a:gd name="T69" fmla="*/ 687 h 990"/>
                <a:gd name="T70" fmla="*/ 72 w 977"/>
                <a:gd name="T71" fmla="*/ 750 h 990"/>
                <a:gd name="T72" fmla="*/ 111 w 977"/>
                <a:gd name="T73" fmla="*/ 808 h 990"/>
                <a:gd name="T74" fmla="*/ 160 w 977"/>
                <a:gd name="T75" fmla="*/ 862 h 990"/>
                <a:gd name="T76" fmla="*/ 216 w 977"/>
                <a:gd name="T77" fmla="*/ 905 h 990"/>
                <a:gd name="T78" fmla="*/ 277 w 977"/>
                <a:gd name="T79" fmla="*/ 940 h 990"/>
                <a:gd name="T80" fmla="*/ 343 w 977"/>
                <a:gd name="T81" fmla="*/ 966 h 990"/>
                <a:gd name="T82" fmla="*/ 413 w 977"/>
                <a:gd name="T83" fmla="*/ 983 h 990"/>
                <a:gd name="T84" fmla="*/ 489 w 977"/>
                <a:gd name="T85" fmla="*/ 989 h 990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0" t="0" r="r" b="b"/>
              <a:pathLst>
                <a:path w="977" h="990">
                  <a:moveTo>
                    <a:pt x="489" y="989"/>
                  </a:moveTo>
                  <a:lnTo>
                    <a:pt x="514" y="989"/>
                  </a:lnTo>
                  <a:lnTo>
                    <a:pt x="536" y="987"/>
                  </a:lnTo>
                  <a:lnTo>
                    <a:pt x="561" y="983"/>
                  </a:lnTo>
                  <a:lnTo>
                    <a:pt x="586" y="979"/>
                  </a:lnTo>
                  <a:lnTo>
                    <a:pt x="608" y="975"/>
                  </a:lnTo>
                  <a:lnTo>
                    <a:pt x="633" y="966"/>
                  </a:lnTo>
                  <a:lnTo>
                    <a:pt x="655" y="958"/>
                  </a:lnTo>
                  <a:lnTo>
                    <a:pt x="676" y="950"/>
                  </a:lnTo>
                  <a:lnTo>
                    <a:pt x="699" y="940"/>
                  </a:lnTo>
                  <a:lnTo>
                    <a:pt x="719" y="929"/>
                  </a:lnTo>
                  <a:lnTo>
                    <a:pt x="740" y="917"/>
                  </a:lnTo>
                  <a:lnTo>
                    <a:pt x="760" y="905"/>
                  </a:lnTo>
                  <a:lnTo>
                    <a:pt x="779" y="890"/>
                  </a:lnTo>
                  <a:lnTo>
                    <a:pt x="797" y="876"/>
                  </a:lnTo>
                  <a:lnTo>
                    <a:pt x="816" y="862"/>
                  </a:lnTo>
                  <a:lnTo>
                    <a:pt x="832" y="843"/>
                  </a:lnTo>
                  <a:lnTo>
                    <a:pt x="849" y="827"/>
                  </a:lnTo>
                  <a:lnTo>
                    <a:pt x="863" y="808"/>
                  </a:lnTo>
                  <a:lnTo>
                    <a:pt x="877" y="790"/>
                  </a:lnTo>
                  <a:lnTo>
                    <a:pt x="892" y="771"/>
                  </a:lnTo>
                  <a:lnTo>
                    <a:pt x="904" y="750"/>
                  </a:lnTo>
                  <a:lnTo>
                    <a:pt x="916" y="730"/>
                  </a:lnTo>
                  <a:lnTo>
                    <a:pt x="927" y="709"/>
                  </a:lnTo>
                  <a:lnTo>
                    <a:pt x="937" y="687"/>
                  </a:lnTo>
                  <a:lnTo>
                    <a:pt x="945" y="664"/>
                  </a:lnTo>
                  <a:lnTo>
                    <a:pt x="953" y="642"/>
                  </a:lnTo>
                  <a:lnTo>
                    <a:pt x="960" y="617"/>
                  </a:lnTo>
                  <a:lnTo>
                    <a:pt x="966" y="594"/>
                  </a:lnTo>
                  <a:lnTo>
                    <a:pt x="970" y="570"/>
                  </a:lnTo>
                  <a:lnTo>
                    <a:pt x="974" y="545"/>
                  </a:lnTo>
                  <a:lnTo>
                    <a:pt x="976" y="520"/>
                  </a:lnTo>
                  <a:lnTo>
                    <a:pt x="976" y="496"/>
                  </a:lnTo>
                  <a:lnTo>
                    <a:pt x="976" y="471"/>
                  </a:lnTo>
                  <a:lnTo>
                    <a:pt x="974" y="444"/>
                  </a:lnTo>
                  <a:lnTo>
                    <a:pt x="970" y="419"/>
                  </a:lnTo>
                  <a:lnTo>
                    <a:pt x="966" y="397"/>
                  </a:lnTo>
                  <a:lnTo>
                    <a:pt x="960" y="372"/>
                  </a:lnTo>
                  <a:lnTo>
                    <a:pt x="953" y="347"/>
                  </a:lnTo>
                  <a:lnTo>
                    <a:pt x="945" y="325"/>
                  </a:lnTo>
                  <a:lnTo>
                    <a:pt x="937" y="302"/>
                  </a:lnTo>
                  <a:lnTo>
                    <a:pt x="927" y="282"/>
                  </a:lnTo>
                  <a:lnTo>
                    <a:pt x="916" y="259"/>
                  </a:lnTo>
                  <a:lnTo>
                    <a:pt x="904" y="239"/>
                  </a:lnTo>
                  <a:lnTo>
                    <a:pt x="892" y="220"/>
                  </a:lnTo>
                  <a:lnTo>
                    <a:pt x="877" y="199"/>
                  </a:lnTo>
                  <a:lnTo>
                    <a:pt x="863" y="181"/>
                  </a:lnTo>
                  <a:lnTo>
                    <a:pt x="849" y="162"/>
                  </a:lnTo>
                  <a:lnTo>
                    <a:pt x="832" y="146"/>
                  </a:lnTo>
                  <a:lnTo>
                    <a:pt x="816" y="130"/>
                  </a:lnTo>
                  <a:lnTo>
                    <a:pt x="797" y="113"/>
                  </a:lnTo>
                  <a:lnTo>
                    <a:pt x="779" y="99"/>
                  </a:lnTo>
                  <a:lnTo>
                    <a:pt x="760" y="86"/>
                  </a:lnTo>
                  <a:lnTo>
                    <a:pt x="740" y="72"/>
                  </a:lnTo>
                  <a:lnTo>
                    <a:pt x="719" y="60"/>
                  </a:lnTo>
                  <a:lnTo>
                    <a:pt x="699" y="49"/>
                  </a:lnTo>
                  <a:lnTo>
                    <a:pt x="676" y="39"/>
                  </a:lnTo>
                  <a:lnTo>
                    <a:pt x="655" y="31"/>
                  </a:lnTo>
                  <a:lnTo>
                    <a:pt x="633" y="23"/>
                  </a:lnTo>
                  <a:lnTo>
                    <a:pt x="608" y="16"/>
                  </a:lnTo>
                  <a:lnTo>
                    <a:pt x="586" y="10"/>
                  </a:lnTo>
                  <a:lnTo>
                    <a:pt x="561" y="6"/>
                  </a:lnTo>
                  <a:lnTo>
                    <a:pt x="536" y="2"/>
                  </a:lnTo>
                  <a:lnTo>
                    <a:pt x="514" y="0"/>
                  </a:lnTo>
                  <a:lnTo>
                    <a:pt x="489" y="0"/>
                  </a:lnTo>
                  <a:lnTo>
                    <a:pt x="462" y="0"/>
                  </a:lnTo>
                  <a:lnTo>
                    <a:pt x="438" y="2"/>
                  </a:lnTo>
                  <a:lnTo>
                    <a:pt x="413" y="6"/>
                  </a:lnTo>
                  <a:lnTo>
                    <a:pt x="390" y="10"/>
                  </a:lnTo>
                  <a:lnTo>
                    <a:pt x="366" y="16"/>
                  </a:lnTo>
                  <a:lnTo>
                    <a:pt x="343" y="23"/>
                  </a:lnTo>
                  <a:lnTo>
                    <a:pt x="321" y="31"/>
                  </a:lnTo>
                  <a:lnTo>
                    <a:pt x="298" y="39"/>
                  </a:lnTo>
                  <a:lnTo>
                    <a:pt x="277" y="49"/>
                  </a:lnTo>
                  <a:lnTo>
                    <a:pt x="257" y="60"/>
                  </a:lnTo>
                  <a:lnTo>
                    <a:pt x="236" y="72"/>
                  </a:lnTo>
                  <a:lnTo>
                    <a:pt x="216" y="86"/>
                  </a:lnTo>
                  <a:lnTo>
                    <a:pt x="197" y="99"/>
                  </a:lnTo>
                  <a:lnTo>
                    <a:pt x="179" y="113"/>
                  </a:lnTo>
                  <a:lnTo>
                    <a:pt x="160" y="130"/>
                  </a:lnTo>
                  <a:lnTo>
                    <a:pt x="144" y="146"/>
                  </a:lnTo>
                  <a:lnTo>
                    <a:pt x="127" y="162"/>
                  </a:lnTo>
                  <a:lnTo>
                    <a:pt x="111" y="181"/>
                  </a:lnTo>
                  <a:lnTo>
                    <a:pt x="97" y="199"/>
                  </a:lnTo>
                  <a:lnTo>
                    <a:pt x="84" y="220"/>
                  </a:lnTo>
                  <a:lnTo>
                    <a:pt x="72" y="239"/>
                  </a:lnTo>
                  <a:lnTo>
                    <a:pt x="60" y="259"/>
                  </a:lnTo>
                  <a:lnTo>
                    <a:pt x="49" y="282"/>
                  </a:lnTo>
                  <a:lnTo>
                    <a:pt x="39" y="302"/>
                  </a:lnTo>
                  <a:lnTo>
                    <a:pt x="31" y="325"/>
                  </a:lnTo>
                  <a:lnTo>
                    <a:pt x="23" y="347"/>
                  </a:lnTo>
                  <a:lnTo>
                    <a:pt x="16" y="372"/>
                  </a:lnTo>
                  <a:lnTo>
                    <a:pt x="10" y="397"/>
                  </a:lnTo>
                  <a:lnTo>
                    <a:pt x="6" y="419"/>
                  </a:lnTo>
                  <a:lnTo>
                    <a:pt x="2" y="444"/>
                  </a:lnTo>
                  <a:lnTo>
                    <a:pt x="0" y="471"/>
                  </a:lnTo>
                  <a:lnTo>
                    <a:pt x="0" y="496"/>
                  </a:lnTo>
                  <a:lnTo>
                    <a:pt x="0" y="520"/>
                  </a:lnTo>
                  <a:lnTo>
                    <a:pt x="2" y="545"/>
                  </a:lnTo>
                  <a:lnTo>
                    <a:pt x="6" y="570"/>
                  </a:lnTo>
                  <a:lnTo>
                    <a:pt x="10" y="594"/>
                  </a:lnTo>
                  <a:lnTo>
                    <a:pt x="16" y="617"/>
                  </a:lnTo>
                  <a:lnTo>
                    <a:pt x="23" y="642"/>
                  </a:lnTo>
                  <a:lnTo>
                    <a:pt x="31" y="664"/>
                  </a:lnTo>
                  <a:lnTo>
                    <a:pt x="39" y="687"/>
                  </a:lnTo>
                  <a:lnTo>
                    <a:pt x="49" y="709"/>
                  </a:lnTo>
                  <a:lnTo>
                    <a:pt x="60" y="730"/>
                  </a:lnTo>
                  <a:lnTo>
                    <a:pt x="72" y="750"/>
                  </a:lnTo>
                  <a:lnTo>
                    <a:pt x="84" y="771"/>
                  </a:lnTo>
                  <a:lnTo>
                    <a:pt x="97" y="790"/>
                  </a:lnTo>
                  <a:lnTo>
                    <a:pt x="111" y="808"/>
                  </a:lnTo>
                  <a:lnTo>
                    <a:pt x="127" y="827"/>
                  </a:lnTo>
                  <a:lnTo>
                    <a:pt x="144" y="843"/>
                  </a:lnTo>
                  <a:lnTo>
                    <a:pt x="160" y="862"/>
                  </a:lnTo>
                  <a:lnTo>
                    <a:pt x="179" y="876"/>
                  </a:lnTo>
                  <a:lnTo>
                    <a:pt x="197" y="890"/>
                  </a:lnTo>
                  <a:lnTo>
                    <a:pt x="216" y="905"/>
                  </a:lnTo>
                  <a:lnTo>
                    <a:pt x="236" y="917"/>
                  </a:lnTo>
                  <a:lnTo>
                    <a:pt x="257" y="929"/>
                  </a:lnTo>
                  <a:lnTo>
                    <a:pt x="277" y="940"/>
                  </a:lnTo>
                  <a:lnTo>
                    <a:pt x="298" y="950"/>
                  </a:lnTo>
                  <a:lnTo>
                    <a:pt x="321" y="958"/>
                  </a:lnTo>
                  <a:lnTo>
                    <a:pt x="343" y="966"/>
                  </a:lnTo>
                  <a:lnTo>
                    <a:pt x="366" y="975"/>
                  </a:lnTo>
                  <a:lnTo>
                    <a:pt x="390" y="979"/>
                  </a:lnTo>
                  <a:lnTo>
                    <a:pt x="413" y="983"/>
                  </a:lnTo>
                  <a:lnTo>
                    <a:pt x="438" y="987"/>
                  </a:lnTo>
                  <a:lnTo>
                    <a:pt x="462" y="989"/>
                  </a:lnTo>
                  <a:lnTo>
                    <a:pt x="489" y="989"/>
                  </a:lnTo>
                </a:path>
              </a:pathLst>
            </a:custGeom>
            <a:solidFill>
              <a:srgbClr val="C0FEF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14" name="Group 11">
              <a:extLst>
                <a:ext uri="{FF2B5EF4-FFF2-40B4-BE49-F238E27FC236}">
                  <a16:creationId xmlns:a16="http://schemas.microsoft.com/office/drawing/2014/main" id="{47FD1143-B1A4-418D-8B57-2019891803D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780" y="1505"/>
              <a:ext cx="982" cy="999"/>
              <a:chOff x="2648" y="1496"/>
              <a:chExt cx="982" cy="999"/>
            </a:xfrm>
          </p:grpSpPr>
          <p:sp>
            <p:nvSpPr>
              <p:cNvPr id="35" name="Freeform 12">
                <a:extLst>
                  <a:ext uri="{FF2B5EF4-FFF2-40B4-BE49-F238E27FC236}">
                    <a16:creationId xmlns:a16="http://schemas.microsoft.com/office/drawing/2014/main" id="{87F965C2-D0B7-4FAF-BE64-C78A33BAA12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649" y="1505"/>
                <a:ext cx="977" cy="990"/>
              </a:xfrm>
              <a:custGeom>
                <a:avLst/>
                <a:gdLst>
                  <a:gd name="T0" fmla="*/ 536 w 977"/>
                  <a:gd name="T1" fmla="*/ 987 h 990"/>
                  <a:gd name="T2" fmla="*/ 608 w 977"/>
                  <a:gd name="T3" fmla="*/ 975 h 990"/>
                  <a:gd name="T4" fmla="*/ 676 w 977"/>
                  <a:gd name="T5" fmla="*/ 950 h 990"/>
                  <a:gd name="T6" fmla="*/ 740 w 977"/>
                  <a:gd name="T7" fmla="*/ 917 h 990"/>
                  <a:gd name="T8" fmla="*/ 797 w 977"/>
                  <a:gd name="T9" fmla="*/ 876 h 990"/>
                  <a:gd name="T10" fmla="*/ 849 w 977"/>
                  <a:gd name="T11" fmla="*/ 827 h 990"/>
                  <a:gd name="T12" fmla="*/ 892 w 977"/>
                  <a:gd name="T13" fmla="*/ 771 h 990"/>
                  <a:gd name="T14" fmla="*/ 927 w 977"/>
                  <a:gd name="T15" fmla="*/ 709 h 990"/>
                  <a:gd name="T16" fmla="*/ 953 w 977"/>
                  <a:gd name="T17" fmla="*/ 642 h 990"/>
                  <a:gd name="T18" fmla="*/ 970 w 977"/>
                  <a:gd name="T19" fmla="*/ 570 h 990"/>
                  <a:gd name="T20" fmla="*/ 976 w 977"/>
                  <a:gd name="T21" fmla="*/ 496 h 990"/>
                  <a:gd name="T22" fmla="*/ 970 w 977"/>
                  <a:gd name="T23" fmla="*/ 419 h 990"/>
                  <a:gd name="T24" fmla="*/ 953 w 977"/>
                  <a:gd name="T25" fmla="*/ 347 h 990"/>
                  <a:gd name="T26" fmla="*/ 927 w 977"/>
                  <a:gd name="T27" fmla="*/ 282 h 990"/>
                  <a:gd name="T28" fmla="*/ 892 w 977"/>
                  <a:gd name="T29" fmla="*/ 220 h 990"/>
                  <a:gd name="T30" fmla="*/ 849 w 977"/>
                  <a:gd name="T31" fmla="*/ 162 h 990"/>
                  <a:gd name="T32" fmla="*/ 797 w 977"/>
                  <a:gd name="T33" fmla="*/ 113 h 990"/>
                  <a:gd name="T34" fmla="*/ 740 w 977"/>
                  <a:gd name="T35" fmla="*/ 72 h 990"/>
                  <a:gd name="T36" fmla="*/ 676 w 977"/>
                  <a:gd name="T37" fmla="*/ 39 h 990"/>
                  <a:gd name="T38" fmla="*/ 608 w 977"/>
                  <a:gd name="T39" fmla="*/ 16 h 990"/>
                  <a:gd name="T40" fmla="*/ 536 w 977"/>
                  <a:gd name="T41" fmla="*/ 2 h 990"/>
                  <a:gd name="T42" fmla="*/ 462 w 977"/>
                  <a:gd name="T43" fmla="*/ 0 h 990"/>
                  <a:gd name="T44" fmla="*/ 390 w 977"/>
                  <a:gd name="T45" fmla="*/ 10 h 990"/>
                  <a:gd name="T46" fmla="*/ 321 w 977"/>
                  <a:gd name="T47" fmla="*/ 31 h 990"/>
                  <a:gd name="T48" fmla="*/ 257 w 977"/>
                  <a:gd name="T49" fmla="*/ 60 h 990"/>
                  <a:gd name="T50" fmla="*/ 197 w 977"/>
                  <a:gd name="T51" fmla="*/ 99 h 990"/>
                  <a:gd name="T52" fmla="*/ 144 w 977"/>
                  <a:gd name="T53" fmla="*/ 146 h 990"/>
                  <a:gd name="T54" fmla="*/ 97 w 977"/>
                  <a:gd name="T55" fmla="*/ 199 h 990"/>
                  <a:gd name="T56" fmla="*/ 60 w 977"/>
                  <a:gd name="T57" fmla="*/ 259 h 990"/>
                  <a:gd name="T58" fmla="*/ 31 w 977"/>
                  <a:gd name="T59" fmla="*/ 325 h 990"/>
                  <a:gd name="T60" fmla="*/ 10 w 977"/>
                  <a:gd name="T61" fmla="*/ 397 h 990"/>
                  <a:gd name="T62" fmla="*/ 0 w 977"/>
                  <a:gd name="T63" fmla="*/ 471 h 990"/>
                  <a:gd name="T64" fmla="*/ 2 w 977"/>
                  <a:gd name="T65" fmla="*/ 545 h 990"/>
                  <a:gd name="T66" fmla="*/ 16 w 977"/>
                  <a:gd name="T67" fmla="*/ 617 h 990"/>
                  <a:gd name="T68" fmla="*/ 39 w 977"/>
                  <a:gd name="T69" fmla="*/ 687 h 990"/>
                  <a:gd name="T70" fmla="*/ 72 w 977"/>
                  <a:gd name="T71" fmla="*/ 750 h 990"/>
                  <a:gd name="T72" fmla="*/ 111 w 977"/>
                  <a:gd name="T73" fmla="*/ 808 h 990"/>
                  <a:gd name="T74" fmla="*/ 160 w 977"/>
                  <a:gd name="T75" fmla="*/ 862 h 990"/>
                  <a:gd name="T76" fmla="*/ 216 w 977"/>
                  <a:gd name="T77" fmla="*/ 905 h 990"/>
                  <a:gd name="T78" fmla="*/ 277 w 977"/>
                  <a:gd name="T79" fmla="*/ 940 h 990"/>
                  <a:gd name="T80" fmla="*/ 343 w 977"/>
                  <a:gd name="T81" fmla="*/ 966 h 990"/>
                  <a:gd name="T82" fmla="*/ 413 w 977"/>
                  <a:gd name="T83" fmla="*/ 983 h 990"/>
                  <a:gd name="T84" fmla="*/ 489 w 977"/>
                  <a:gd name="T85" fmla="*/ 989 h 990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</a:gdLst>
                <a:ahLst/>
                <a:cxnLst>
                  <a:cxn ang="T86">
                    <a:pos x="T0" y="T1"/>
                  </a:cxn>
                  <a:cxn ang="T87">
                    <a:pos x="T2" y="T3"/>
                  </a:cxn>
                  <a:cxn ang="T88">
                    <a:pos x="T4" y="T5"/>
                  </a:cxn>
                  <a:cxn ang="T89">
                    <a:pos x="T6" y="T7"/>
                  </a:cxn>
                  <a:cxn ang="T90">
                    <a:pos x="T8" y="T9"/>
                  </a:cxn>
                  <a:cxn ang="T91">
                    <a:pos x="T10" y="T11"/>
                  </a:cxn>
                  <a:cxn ang="T92">
                    <a:pos x="T12" y="T13"/>
                  </a:cxn>
                  <a:cxn ang="T93">
                    <a:pos x="T14" y="T15"/>
                  </a:cxn>
                  <a:cxn ang="T94">
                    <a:pos x="T16" y="T17"/>
                  </a:cxn>
                  <a:cxn ang="T95">
                    <a:pos x="T18" y="T19"/>
                  </a:cxn>
                  <a:cxn ang="T96">
                    <a:pos x="T20" y="T21"/>
                  </a:cxn>
                  <a:cxn ang="T97">
                    <a:pos x="T22" y="T23"/>
                  </a:cxn>
                  <a:cxn ang="T98">
                    <a:pos x="T24" y="T25"/>
                  </a:cxn>
                  <a:cxn ang="T99">
                    <a:pos x="T26" y="T27"/>
                  </a:cxn>
                  <a:cxn ang="T100">
                    <a:pos x="T28" y="T29"/>
                  </a:cxn>
                  <a:cxn ang="T101">
                    <a:pos x="T30" y="T31"/>
                  </a:cxn>
                  <a:cxn ang="T102">
                    <a:pos x="T32" y="T33"/>
                  </a:cxn>
                  <a:cxn ang="T103">
                    <a:pos x="T34" y="T35"/>
                  </a:cxn>
                  <a:cxn ang="T104">
                    <a:pos x="T36" y="T37"/>
                  </a:cxn>
                  <a:cxn ang="T105">
                    <a:pos x="T38" y="T39"/>
                  </a:cxn>
                  <a:cxn ang="T106">
                    <a:pos x="T40" y="T41"/>
                  </a:cxn>
                  <a:cxn ang="T107">
                    <a:pos x="T42" y="T43"/>
                  </a:cxn>
                  <a:cxn ang="T108">
                    <a:pos x="T44" y="T45"/>
                  </a:cxn>
                  <a:cxn ang="T109">
                    <a:pos x="T46" y="T47"/>
                  </a:cxn>
                  <a:cxn ang="T110">
                    <a:pos x="T48" y="T49"/>
                  </a:cxn>
                  <a:cxn ang="T111">
                    <a:pos x="T50" y="T51"/>
                  </a:cxn>
                  <a:cxn ang="T112">
                    <a:pos x="T52" y="T53"/>
                  </a:cxn>
                  <a:cxn ang="T113">
                    <a:pos x="T54" y="T55"/>
                  </a:cxn>
                  <a:cxn ang="T114">
                    <a:pos x="T56" y="T57"/>
                  </a:cxn>
                  <a:cxn ang="T115">
                    <a:pos x="T58" y="T59"/>
                  </a:cxn>
                  <a:cxn ang="T116">
                    <a:pos x="T60" y="T61"/>
                  </a:cxn>
                  <a:cxn ang="T117">
                    <a:pos x="T62" y="T63"/>
                  </a:cxn>
                  <a:cxn ang="T118">
                    <a:pos x="T64" y="T65"/>
                  </a:cxn>
                  <a:cxn ang="T119">
                    <a:pos x="T66" y="T67"/>
                  </a:cxn>
                  <a:cxn ang="T120">
                    <a:pos x="T68" y="T69"/>
                  </a:cxn>
                  <a:cxn ang="T121">
                    <a:pos x="T70" y="T71"/>
                  </a:cxn>
                  <a:cxn ang="T122">
                    <a:pos x="T72" y="T73"/>
                  </a:cxn>
                  <a:cxn ang="T123">
                    <a:pos x="T74" y="T75"/>
                  </a:cxn>
                  <a:cxn ang="T124">
                    <a:pos x="T76" y="T77"/>
                  </a:cxn>
                  <a:cxn ang="T125">
                    <a:pos x="T78" y="T79"/>
                  </a:cxn>
                  <a:cxn ang="T126">
                    <a:pos x="T80" y="T81"/>
                  </a:cxn>
                  <a:cxn ang="T127">
                    <a:pos x="T82" y="T83"/>
                  </a:cxn>
                  <a:cxn ang="T128">
                    <a:pos x="T84" y="T85"/>
                  </a:cxn>
                </a:cxnLst>
                <a:rect l="0" t="0" r="r" b="b"/>
                <a:pathLst>
                  <a:path w="977" h="990">
                    <a:moveTo>
                      <a:pt x="489" y="989"/>
                    </a:moveTo>
                    <a:lnTo>
                      <a:pt x="514" y="989"/>
                    </a:lnTo>
                    <a:lnTo>
                      <a:pt x="536" y="987"/>
                    </a:lnTo>
                    <a:lnTo>
                      <a:pt x="561" y="983"/>
                    </a:lnTo>
                    <a:lnTo>
                      <a:pt x="586" y="979"/>
                    </a:lnTo>
                    <a:lnTo>
                      <a:pt x="608" y="975"/>
                    </a:lnTo>
                    <a:lnTo>
                      <a:pt x="633" y="966"/>
                    </a:lnTo>
                    <a:lnTo>
                      <a:pt x="655" y="958"/>
                    </a:lnTo>
                    <a:lnTo>
                      <a:pt x="676" y="950"/>
                    </a:lnTo>
                    <a:lnTo>
                      <a:pt x="699" y="940"/>
                    </a:lnTo>
                    <a:lnTo>
                      <a:pt x="719" y="929"/>
                    </a:lnTo>
                    <a:lnTo>
                      <a:pt x="740" y="917"/>
                    </a:lnTo>
                    <a:lnTo>
                      <a:pt x="760" y="905"/>
                    </a:lnTo>
                    <a:lnTo>
                      <a:pt x="779" y="890"/>
                    </a:lnTo>
                    <a:lnTo>
                      <a:pt x="797" y="876"/>
                    </a:lnTo>
                    <a:lnTo>
                      <a:pt x="816" y="862"/>
                    </a:lnTo>
                    <a:lnTo>
                      <a:pt x="832" y="843"/>
                    </a:lnTo>
                    <a:lnTo>
                      <a:pt x="849" y="827"/>
                    </a:lnTo>
                    <a:lnTo>
                      <a:pt x="863" y="808"/>
                    </a:lnTo>
                    <a:lnTo>
                      <a:pt x="877" y="790"/>
                    </a:lnTo>
                    <a:lnTo>
                      <a:pt x="892" y="771"/>
                    </a:lnTo>
                    <a:lnTo>
                      <a:pt x="904" y="750"/>
                    </a:lnTo>
                    <a:lnTo>
                      <a:pt x="916" y="730"/>
                    </a:lnTo>
                    <a:lnTo>
                      <a:pt x="927" y="709"/>
                    </a:lnTo>
                    <a:lnTo>
                      <a:pt x="937" y="687"/>
                    </a:lnTo>
                    <a:lnTo>
                      <a:pt x="945" y="664"/>
                    </a:lnTo>
                    <a:lnTo>
                      <a:pt x="953" y="642"/>
                    </a:lnTo>
                    <a:lnTo>
                      <a:pt x="960" y="617"/>
                    </a:lnTo>
                    <a:lnTo>
                      <a:pt x="966" y="594"/>
                    </a:lnTo>
                    <a:lnTo>
                      <a:pt x="970" y="570"/>
                    </a:lnTo>
                    <a:lnTo>
                      <a:pt x="974" y="545"/>
                    </a:lnTo>
                    <a:lnTo>
                      <a:pt x="976" y="520"/>
                    </a:lnTo>
                    <a:lnTo>
                      <a:pt x="976" y="496"/>
                    </a:lnTo>
                    <a:lnTo>
                      <a:pt x="976" y="471"/>
                    </a:lnTo>
                    <a:lnTo>
                      <a:pt x="974" y="444"/>
                    </a:lnTo>
                    <a:lnTo>
                      <a:pt x="970" y="419"/>
                    </a:lnTo>
                    <a:lnTo>
                      <a:pt x="966" y="397"/>
                    </a:lnTo>
                    <a:lnTo>
                      <a:pt x="960" y="372"/>
                    </a:lnTo>
                    <a:lnTo>
                      <a:pt x="953" y="347"/>
                    </a:lnTo>
                    <a:lnTo>
                      <a:pt x="945" y="325"/>
                    </a:lnTo>
                    <a:lnTo>
                      <a:pt x="937" y="302"/>
                    </a:lnTo>
                    <a:lnTo>
                      <a:pt x="927" y="282"/>
                    </a:lnTo>
                    <a:lnTo>
                      <a:pt x="916" y="259"/>
                    </a:lnTo>
                    <a:lnTo>
                      <a:pt x="904" y="239"/>
                    </a:lnTo>
                    <a:lnTo>
                      <a:pt x="892" y="220"/>
                    </a:lnTo>
                    <a:lnTo>
                      <a:pt x="877" y="199"/>
                    </a:lnTo>
                    <a:lnTo>
                      <a:pt x="863" y="181"/>
                    </a:lnTo>
                    <a:lnTo>
                      <a:pt x="849" y="162"/>
                    </a:lnTo>
                    <a:lnTo>
                      <a:pt x="832" y="146"/>
                    </a:lnTo>
                    <a:lnTo>
                      <a:pt x="816" y="130"/>
                    </a:lnTo>
                    <a:lnTo>
                      <a:pt x="797" y="113"/>
                    </a:lnTo>
                    <a:lnTo>
                      <a:pt x="779" y="99"/>
                    </a:lnTo>
                    <a:lnTo>
                      <a:pt x="760" y="86"/>
                    </a:lnTo>
                    <a:lnTo>
                      <a:pt x="740" y="72"/>
                    </a:lnTo>
                    <a:lnTo>
                      <a:pt x="719" y="60"/>
                    </a:lnTo>
                    <a:lnTo>
                      <a:pt x="699" y="49"/>
                    </a:lnTo>
                    <a:lnTo>
                      <a:pt x="676" y="39"/>
                    </a:lnTo>
                    <a:lnTo>
                      <a:pt x="655" y="31"/>
                    </a:lnTo>
                    <a:lnTo>
                      <a:pt x="633" y="23"/>
                    </a:lnTo>
                    <a:lnTo>
                      <a:pt x="608" y="16"/>
                    </a:lnTo>
                    <a:lnTo>
                      <a:pt x="586" y="10"/>
                    </a:lnTo>
                    <a:lnTo>
                      <a:pt x="561" y="6"/>
                    </a:lnTo>
                    <a:lnTo>
                      <a:pt x="536" y="2"/>
                    </a:lnTo>
                    <a:lnTo>
                      <a:pt x="514" y="0"/>
                    </a:lnTo>
                    <a:lnTo>
                      <a:pt x="489" y="0"/>
                    </a:lnTo>
                    <a:lnTo>
                      <a:pt x="462" y="0"/>
                    </a:lnTo>
                    <a:lnTo>
                      <a:pt x="438" y="2"/>
                    </a:lnTo>
                    <a:lnTo>
                      <a:pt x="413" y="6"/>
                    </a:lnTo>
                    <a:lnTo>
                      <a:pt x="390" y="10"/>
                    </a:lnTo>
                    <a:lnTo>
                      <a:pt x="366" y="16"/>
                    </a:lnTo>
                    <a:lnTo>
                      <a:pt x="343" y="23"/>
                    </a:lnTo>
                    <a:lnTo>
                      <a:pt x="321" y="31"/>
                    </a:lnTo>
                    <a:lnTo>
                      <a:pt x="298" y="39"/>
                    </a:lnTo>
                    <a:lnTo>
                      <a:pt x="277" y="49"/>
                    </a:lnTo>
                    <a:lnTo>
                      <a:pt x="257" y="60"/>
                    </a:lnTo>
                    <a:lnTo>
                      <a:pt x="236" y="72"/>
                    </a:lnTo>
                    <a:lnTo>
                      <a:pt x="216" y="86"/>
                    </a:lnTo>
                    <a:lnTo>
                      <a:pt x="197" y="99"/>
                    </a:lnTo>
                    <a:lnTo>
                      <a:pt x="179" y="113"/>
                    </a:lnTo>
                    <a:lnTo>
                      <a:pt x="160" y="130"/>
                    </a:lnTo>
                    <a:lnTo>
                      <a:pt x="144" y="146"/>
                    </a:lnTo>
                    <a:lnTo>
                      <a:pt x="127" y="162"/>
                    </a:lnTo>
                    <a:lnTo>
                      <a:pt x="111" y="181"/>
                    </a:lnTo>
                    <a:lnTo>
                      <a:pt x="97" y="199"/>
                    </a:lnTo>
                    <a:lnTo>
                      <a:pt x="84" y="220"/>
                    </a:lnTo>
                    <a:lnTo>
                      <a:pt x="72" y="239"/>
                    </a:lnTo>
                    <a:lnTo>
                      <a:pt x="60" y="259"/>
                    </a:lnTo>
                    <a:lnTo>
                      <a:pt x="49" y="282"/>
                    </a:lnTo>
                    <a:lnTo>
                      <a:pt x="39" y="302"/>
                    </a:lnTo>
                    <a:lnTo>
                      <a:pt x="31" y="325"/>
                    </a:lnTo>
                    <a:lnTo>
                      <a:pt x="23" y="347"/>
                    </a:lnTo>
                    <a:lnTo>
                      <a:pt x="16" y="372"/>
                    </a:lnTo>
                    <a:lnTo>
                      <a:pt x="10" y="397"/>
                    </a:lnTo>
                    <a:lnTo>
                      <a:pt x="6" y="419"/>
                    </a:lnTo>
                    <a:lnTo>
                      <a:pt x="2" y="444"/>
                    </a:lnTo>
                    <a:lnTo>
                      <a:pt x="0" y="471"/>
                    </a:lnTo>
                    <a:lnTo>
                      <a:pt x="0" y="496"/>
                    </a:lnTo>
                    <a:lnTo>
                      <a:pt x="0" y="520"/>
                    </a:lnTo>
                    <a:lnTo>
                      <a:pt x="2" y="545"/>
                    </a:lnTo>
                    <a:lnTo>
                      <a:pt x="6" y="570"/>
                    </a:lnTo>
                    <a:lnTo>
                      <a:pt x="10" y="594"/>
                    </a:lnTo>
                    <a:lnTo>
                      <a:pt x="16" y="617"/>
                    </a:lnTo>
                    <a:lnTo>
                      <a:pt x="23" y="642"/>
                    </a:lnTo>
                    <a:lnTo>
                      <a:pt x="31" y="664"/>
                    </a:lnTo>
                    <a:lnTo>
                      <a:pt x="39" y="687"/>
                    </a:lnTo>
                    <a:lnTo>
                      <a:pt x="49" y="709"/>
                    </a:lnTo>
                    <a:lnTo>
                      <a:pt x="60" y="730"/>
                    </a:lnTo>
                    <a:lnTo>
                      <a:pt x="72" y="750"/>
                    </a:lnTo>
                    <a:lnTo>
                      <a:pt x="84" y="771"/>
                    </a:lnTo>
                    <a:lnTo>
                      <a:pt x="97" y="790"/>
                    </a:lnTo>
                    <a:lnTo>
                      <a:pt x="111" y="808"/>
                    </a:lnTo>
                    <a:lnTo>
                      <a:pt x="127" y="827"/>
                    </a:lnTo>
                    <a:lnTo>
                      <a:pt x="144" y="843"/>
                    </a:lnTo>
                    <a:lnTo>
                      <a:pt x="160" y="862"/>
                    </a:lnTo>
                    <a:lnTo>
                      <a:pt x="179" y="876"/>
                    </a:lnTo>
                    <a:lnTo>
                      <a:pt x="197" y="890"/>
                    </a:lnTo>
                    <a:lnTo>
                      <a:pt x="216" y="905"/>
                    </a:lnTo>
                    <a:lnTo>
                      <a:pt x="236" y="917"/>
                    </a:lnTo>
                    <a:lnTo>
                      <a:pt x="257" y="929"/>
                    </a:lnTo>
                    <a:lnTo>
                      <a:pt x="277" y="940"/>
                    </a:lnTo>
                    <a:lnTo>
                      <a:pt x="298" y="950"/>
                    </a:lnTo>
                    <a:lnTo>
                      <a:pt x="321" y="958"/>
                    </a:lnTo>
                    <a:lnTo>
                      <a:pt x="343" y="966"/>
                    </a:lnTo>
                    <a:lnTo>
                      <a:pt x="366" y="975"/>
                    </a:lnTo>
                    <a:lnTo>
                      <a:pt x="390" y="979"/>
                    </a:lnTo>
                    <a:lnTo>
                      <a:pt x="413" y="983"/>
                    </a:lnTo>
                    <a:lnTo>
                      <a:pt x="438" y="987"/>
                    </a:lnTo>
                    <a:lnTo>
                      <a:pt x="462" y="989"/>
                    </a:lnTo>
                    <a:lnTo>
                      <a:pt x="489" y="989"/>
                    </a:lnTo>
                  </a:path>
                </a:pathLst>
              </a:custGeom>
              <a:solidFill>
                <a:srgbClr val="C0FEF9"/>
              </a:solidFill>
              <a:ln w="12700" cap="rnd" cmpd="sng">
                <a:solidFill>
                  <a:srgbClr val="081D5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6" name="Freeform 13">
                <a:extLst>
                  <a:ext uri="{FF2B5EF4-FFF2-40B4-BE49-F238E27FC236}">
                    <a16:creationId xmlns:a16="http://schemas.microsoft.com/office/drawing/2014/main" id="{E36CD484-02EA-4E42-A442-FC1ECB9DE90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772" y="1648"/>
                <a:ext cx="722" cy="684"/>
              </a:xfrm>
              <a:custGeom>
                <a:avLst/>
                <a:gdLst>
                  <a:gd name="T0" fmla="*/ 8 w 722"/>
                  <a:gd name="T1" fmla="*/ 658 h 684"/>
                  <a:gd name="T2" fmla="*/ 8 w 722"/>
                  <a:gd name="T3" fmla="*/ 615 h 684"/>
                  <a:gd name="T4" fmla="*/ 10 w 722"/>
                  <a:gd name="T5" fmla="*/ 570 h 684"/>
                  <a:gd name="T6" fmla="*/ 16 w 722"/>
                  <a:gd name="T7" fmla="*/ 525 h 684"/>
                  <a:gd name="T8" fmla="*/ 27 w 722"/>
                  <a:gd name="T9" fmla="*/ 484 h 684"/>
                  <a:gd name="T10" fmla="*/ 37 w 722"/>
                  <a:gd name="T11" fmla="*/ 441 h 684"/>
                  <a:gd name="T12" fmla="*/ 53 w 722"/>
                  <a:gd name="T13" fmla="*/ 400 h 684"/>
                  <a:gd name="T14" fmla="*/ 70 w 722"/>
                  <a:gd name="T15" fmla="*/ 359 h 684"/>
                  <a:gd name="T16" fmla="*/ 90 w 722"/>
                  <a:gd name="T17" fmla="*/ 322 h 684"/>
                  <a:gd name="T18" fmla="*/ 113 w 722"/>
                  <a:gd name="T19" fmla="*/ 285 h 684"/>
                  <a:gd name="T20" fmla="*/ 140 w 722"/>
                  <a:gd name="T21" fmla="*/ 250 h 684"/>
                  <a:gd name="T22" fmla="*/ 166 w 722"/>
                  <a:gd name="T23" fmla="*/ 217 h 684"/>
                  <a:gd name="T24" fmla="*/ 199 w 722"/>
                  <a:gd name="T25" fmla="*/ 187 h 684"/>
                  <a:gd name="T26" fmla="*/ 230 w 722"/>
                  <a:gd name="T27" fmla="*/ 158 h 684"/>
                  <a:gd name="T28" fmla="*/ 265 w 722"/>
                  <a:gd name="T29" fmla="*/ 131 h 684"/>
                  <a:gd name="T30" fmla="*/ 302 w 722"/>
                  <a:gd name="T31" fmla="*/ 107 h 684"/>
                  <a:gd name="T32" fmla="*/ 341 w 722"/>
                  <a:gd name="T33" fmla="*/ 86 h 684"/>
                  <a:gd name="T34" fmla="*/ 380 w 722"/>
                  <a:gd name="T35" fmla="*/ 66 h 684"/>
                  <a:gd name="T36" fmla="*/ 423 w 722"/>
                  <a:gd name="T37" fmla="*/ 49 h 684"/>
                  <a:gd name="T38" fmla="*/ 466 w 722"/>
                  <a:gd name="T39" fmla="*/ 35 h 684"/>
                  <a:gd name="T40" fmla="*/ 511 w 722"/>
                  <a:gd name="T41" fmla="*/ 25 h 684"/>
                  <a:gd name="T42" fmla="*/ 557 w 722"/>
                  <a:gd name="T43" fmla="*/ 16 h 684"/>
                  <a:gd name="T44" fmla="*/ 602 w 722"/>
                  <a:gd name="T45" fmla="*/ 10 h 684"/>
                  <a:gd name="T46" fmla="*/ 649 w 722"/>
                  <a:gd name="T47" fmla="*/ 8 h 684"/>
                  <a:gd name="T48" fmla="*/ 709 w 722"/>
                  <a:gd name="T49" fmla="*/ 8 h 684"/>
                  <a:gd name="T50" fmla="*/ 698 w 722"/>
                  <a:gd name="T51" fmla="*/ 0 h 684"/>
                  <a:gd name="T52" fmla="*/ 651 w 722"/>
                  <a:gd name="T53" fmla="*/ 0 h 684"/>
                  <a:gd name="T54" fmla="*/ 602 w 722"/>
                  <a:gd name="T55" fmla="*/ 2 h 684"/>
                  <a:gd name="T56" fmla="*/ 557 w 722"/>
                  <a:gd name="T57" fmla="*/ 8 h 684"/>
                  <a:gd name="T58" fmla="*/ 509 w 722"/>
                  <a:gd name="T59" fmla="*/ 16 h 684"/>
                  <a:gd name="T60" fmla="*/ 464 w 722"/>
                  <a:gd name="T61" fmla="*/ 29 h 684"/>
                  <a:gd name="T62" fmla="*/ 421 w 722"/>
                  <a:gd name="T63" fmla="*/ 41 h 684"/>
                  <a:gd name="T64" fmla="*/ 380 w 722"/>
                  <a:gd name="T65" fmla="*/ 59 h 684"/>
                  <a:gd name="T66" fmla="*/ 339 w 722"/>
                  <a:gd name="T67" fmla="*/ 78 h 684"/>
                  <a:gd name="T68" fmla="*/ 300 w 722"/>
                  <a:gd name="T69" fmla="*/ 101 h 684"/>
                  <a:gd name="T70" fmla="*/ 263 w 722"/>
                  <a:gd name="T71" fmla="*/ 125 h 684"/>
                  <a:gd name="T72" fmla="*/ 226 w 722"/>
                  <a:gd name="T73" fmla="*/ 152 h 684"/>
                  <a:gd name="T74" fmla="*/ 193 w 722"/>
                  <a:gd name="T75" fmla="*/ 180 h 684"/>
                  <a:gd name="T76" fmla="*/ 162 w 722"/>
                  <a:gd name="T77" fmla="*/ 211 h 684"/>
                  <a:gd name="T78" fmla="*/ 134 w 722"/>
                  <a:gd name="T79" fmla="*/ 244 h 684"/>
                  <a:gd name="T80" fmla="*/ 109 w 722"/>
                  <a:gd name="T81" fmla="*/ 279 h 684"/>
                  <a:gd name="T82" fmla="*/ 84 w 722"/>
                  <a:gd name="T83" fmla="*/ 316 h 684"/>
                  <a:gd name="T84" fmla="*/ 64 w 722"/>
                  <a:gd name="T85" fmla="*/ 355 h 684"/>
                  <a:gd name="T86" fmla="*/ 45 w 722"/>
                  <a:gd name="T87" fmla="*/ 396 h 684"/>
                  <a:gd name="T88" fmla="*/ 31 w 722"/>
                  <a:gd name="T89" fmla="*/ 437 h 684"/>
                  <a:gd name="T90" fmla="*/ 18 w 722"/>
                  <a:gd name="T91" fmla="*/ 480 h 684"/>
                  <a:gd name="T92" fmla="*/ 10 w 722"/>
                  <a:gd name="T93" fmla="*/ 523 h 684"/>
                  <a:gd name="T94" fmla="*/ 4 w 722"/>
                  <a:gd name="T95" fmla="*/ 566 h 684"/>
                  <a:gd name="T96" fmla="*/ 0 w 722"/>
                  <a:gd name="T97" fmla="*/ 611 h 684"/>
                  <a:gd name="T98" fmla="*/ 0 w 722"/>
                  <a:gd name="T99" fmla="*/ 669 h 684"/>
                  <a:gd name="T100" fmla="*/ 10 w 722"/>
                  <a:gd name="T101" fmla="*/ 683 h 684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</a:gdLst>
                <a:ahLst/>
                <a:cxnLst>
                  <a:cxn ang="T102">
                    <a:pos x="T0" y="T1"/>
                  </a:cxn>
                  <a:cxn ang="T103">
                    <a:pos x="T2" y="T3"/>
                  </a:cxn>
                  <a:cxn ang="T104">
                    <a:pos x="T4" y="T5"/>
                  </a:cxn>
                  <a:cxn ang="T105">
                    <a:pos x="T6" y="T7"/>
                  </a:cxn>
                  <a:cxn ang="T106">
                    <a:pos x="T8" y="T9"/>
                  </a:cxn>
                  <a:cxn ang="T107">
                    <a:pos x="T10" y="T11"/>
                  </a:cxn>
                  <a:cxn ang="T108">
                    <a:pos x="T12" y="T13"/>
                  </a:cxn>
                  <a:cxn ang="T109">
                    <a:pos x="T14" y="T15"/>
                  </a:cxn>
                  <a:cxn ang="T110">
                    <a:pos x="T16" y="T17"/>
                  </a:cxn>
                  <a:cxn ang="T111">
                    <a:pos x="T18" y="T19"/>
                  </a:cxn>
                  <a:cxn ang="T112">
                    <a:pos x="T20" y="T21"/>
                  </a:cxn>
                  <a:cxn ang="T113">
                    <a:pos x="T22" y="T23"/>
                  </a:cxn>
                  <a:cxn ang="T114">
                    <a:pos x="T24" y="T25"/>
                  </a:cxn>
                  <a:cxn ang="T115">
                    <a:pos x="T26" y="T27"/>
                  </a:cxn>
                  <a:cxn ang="T116">
                    <a:pos x="T28" y="T29"/>
                  </a:cxn>
                  <a:cxn ang="T117">
                    <a:pos x="T30" y="T31"/>
                  </a:cxn>
                  <a:cxn ang="T118">
                    <a:pos x="T32" y="T33"/>
                  </a:cxn>
                  <a:cxn ang="T119">
                    <a:pos x="T34" y="T35"/>
                  </a:cxn>
                  <a:cxn ang="T120">
                    <a:pos x="T36" y="T37"/>
                  </a:cxn>
                  <a:cxn ang="T121">
                    <a:pos x="T38" y="T39"/>
                  </a:cxn>
                  <a:cxn ang="T122">
                    <a:pos x="T40" y="T41"/>
                  </a:cxn>
                  <a:cxn ang="T123">
                    <a:pos x="T42" y="T43"/>
                  </a:cxn>
                  <a:cxn ang="T124">
                    <a:pos x="T44" y="T45"/>
                  </a:cxn>
                  <a:cxn ang="T125">
                    <a:pos x="T46" y="T47"/>
                  </a:cxn>
                  <a:cxn ang="T126">
                    <a:pos x="T48" y="T49"/>
                  </a:cxn>
                  <a:cxn ang="T127">
                    <a:pos x="T50" y="T51"/>
                  </a:cxn>
                  <a:cxn ang="T128">
                    <a:pos x="T52" y="T53"/>
                  </a:cxn>
                  <a:cxn ang="T129">
                    <a:pos x="T54" y="T55"/>
                  </a:cxn>
                  <a:cxn ang="T130">
                    <a:pos x="T56" y="T57"/>
                  </a:cxn>
                  <a:cxn ang="T131">
                    <a:pos x="T58" y="T59"/>
                  </a:cxn>
                  <a:cxn ang="T132">
                    <a:pos x="T60" y="T61"/>
                  </a:cxn>
                  <a:cxn ang="T133">
                    <a:pos x="T62" y="T63"/>
                  </a:cxn>
                  <a:cxn ang="T134">
                    <a:pos x="T64" y="T65"/>
                  </a:cxn>
                  <a:cxn ang="T135">
                    <a:pos x="T66" y="T67"/>
                  </a:cxn>
                  <a:cxn ang="T136">
                    <a:pos x="T68" y="T69"/>
                  </a:cxn>
                  <a:cxn ang="T137">
                    <a:pos x="T70" y="T71"/>
                  </a:cxn>
                  <a:cxn ang="T138">
                    <a:pos x="T72" y="T73"/>
                  </a:cxn>
                  <a:cxn ang="T139">
                    <a:pos x="T74" y="T75"/>
                  </a:cxn>
                  <a:cxn ang="T140">
                    <a:pos x="T76" y="T77"/>
                  </a:cxn>
                  <a:cxn ang="T141">
                    <a:pos x="T78" y="T79"/>
                  </a:cxn>
                  <a:cxn ang="T142">
                    <a:pos x="T80" y="T81"/>
                  </a:cxn>
                  <a:cxn ang="T143">
                    <a:pos x="T82" y="T83"/>
                  </a:cxn>
                  <a:cxn ang="T144">
                    <a:pos x="T84" y="T85"/>
                  </a:cxn>
                  <a:cxn ang="T145">
                    <a:pos x="T86" y="T87"/>
                  </a:cxn>
                  <a:cxn ang="T146">
                    <a:pos x="T88" y="T89"/>
                  </a:cxn>
                  <a:cxn ang="T147">
                    <a:pos x="T90" y="T91"/>
                  </a:cxn>
                  <a:cxn ang="T148">
                    <a:pos x="T92" y="T93"/>
                  </a:cxn>
                  <a:cxn ang="T149">
                    <a:pos x="T94" y="T95"/>
                  </a:cxn>
                  <a:cxn ang="T150">
                    <a:pos x="T96" y="T97"/>
                  </a:cxn>
                  <a:cxn ang="T151">
                    <a:pos x="T98" y="T99"/>
                  </a:cxn>
                  <a:cxn ang="T152">
                    <a:pos x="T100" y="T101"/>
                  </a:cxn>
                </a:cxnLst>
                <a:rect l="0" t="0" r="r" b="b"/>
                <a:pathLst>
                  <a:path w="722" h="684">
                    <a:moveTo>
                      <a:pt x="10" y="683"/>
                    </a:moveTo>
                    <a:lnTo>
                      <a:pt x="10" y="681"/>
                    </a:lnTo>
                    <a:lnTo>
                      <a:pt x="8" y="671"/>
                    </a:lnTo>
                    <a:lnTo>
                      <a:pt x="8" y="658"/>
                    </a:lnTo>
                    <a:lnTo>
                      <a:pt x="8" y="648"/>
                    </a:lnTo>
                    <a:lnTo>
                      <a:pt x="8" y="638"/>
                    </a:lnTo>
                    <a:lnTo>
                      <a:pt x="8" y="626"/>
                    </a:lnTo>
                    <a:lnTo>
                      <a:pt x="8" y="615"/>
                    </a:lnTo>
                    <a:lnTo>
                      <a:pt x="8" y="603"/>
                    </a:lnTo>
                    <a:lnTo>
                      <a:pt x="10" y="593"/>
                    </a:lnTo>
                    <a:lnTo>
                      <a:pt x="10" y="580"/>
                    </a:lnTo>
                    <a:lnTo>
                      <a:pt x="10" y="570"/>
                    </a:lnTo>
                    <a:lnTo>
                      <a:pt x="12" y="558"/>
                    </a:lnTo>
                    <a:lnTo>
                      <a:pt x="14" y="548"/>
                    </a:lnTo>
                    <a:lnTo>
                      <a:pt x="16" y="535"/>
                    </a:lnTo>
                    <a:lnTo>
                      <a:pt x="16" y="525"/>
                    </a:lnTo>
                    <a:lnTo>
                      <a:pt x="18" y="515"/>
                    </a:lnTo>
                    <a:lnTo>
                      <a:pt x="21" y="505"/>
                    </a:lnTo>
                    <a:lnTo>
                      <a:pt x="23" y="492"/>
                    </a:lnTo>
                    <a:lnTo>
                      <a:pt x="27" y="484"/>
                    </a:lnTo>
                    <a:lnTo>
                      <a:pt x="29" y="472"/>
                    </a:lnTo>
                    <a:lnTo>
                      <a:pt x="31" y="461"/>
                    </a:lnTo>
                    <a:lnTo>
                      <a:pt x="35" y="451"/>
                    </a:lnTo>
                    <a:lnTo>
                      <a:pt x="37" y="441"/>
                    </a:lnTo>
                    <a:lnTo>
                      <a:pt x="41" y="431"/>
                    </a:lnTo>
                    <a:lnTo>
                      <a:pt x="45" y="420"/>
                    </a:lnTo>
                    <a:lnTo>
                      <a:pt x="49" y="410"/>
                    </a:lnTo>
                    <a:lnTo>
                      <a:pt x="53" y="400"/>
                    </a:lnTo>
                    <a:lnTo>
                      <a:pt x="58" y="390"/>
                    </a:lnTo>
                    <a:lnTo>
                      <a:pt x="62" y="379"/>
                    </a:lnTo>
                    <a:lnTo>
                      <a:pt x="66" y="369"/>
                    </a:lnTo>
                    <a:lnTo>
                      <a:pt x="70" y="359"/>
                    </a:lnTo>
                    <a:lnTo>
                      <a:pt x="74" y="351"/>
                    </a:lnTo>
                    <a:lnTo>
                      <a:pt x="80" y="340"/>
                    </a:lnTo>
                    <a:lnTo>
                      <a:pt x="84" y="332"/>
                    </a:lnTo>
                    <a:lnTo>
                      <a:pt x="90" y="322"/>
                    </a:lnTo>
                    <a:lnTo>
                      <a:pt x="97" y="312"/>
                    </a:lnTo>
                    <a:lnTo>
                      <a:pt x="101" y="304"/>
                    </a:lnTo>
                    <a:lnTo>
                      <a:pt x="107" y="293"/>
                    </a:lnTo>
                    <a:lnTo>
                      <a:pt x="113" y="285"/>
                    </a:lnTo>
                    <a:lnTo>
                      <a:pt x="119" y="277"/>
                    </a:lnTo>
                    <a:lnTo>
                      <a:pt x="125" y="269"/>
                    </a:lnTo>
                    <a:lnTo>
                      <a:pt x="131" y="258"/>
                    </a:lnTo>
                    <a:lnTo>
                      <a:pt x="140" y="250"/>
                    </a:lnTo>
                    <a:lnTo>
                      <a:pt x="146" y="242"/>
                    </a:lnTo>
                    <a:lnTo>
                      <a:pt x="154" y="234"/>
                    </a:lnTo>
                    <a:lnTo>
                      <a:pt x="160" y="226"/>
                    </a:lnTo>
                    <a:lnTo>
                      <a:pt x="166" y="217"/>
                    </a:lnTo>
                    <a:lnTo>
                      <a:pt x="175" y="209"/>
                    </a:lnTo>
                    <a:lnTo>
                      <a:pt x="183" y="201"/>
                    </a:lnTo>
                    <a:lnTo>
                      <a:pt x="189" y="195"/>
                    </a:lnTo>
                    <a:lnTo>
                      <a:pt x="199" y="187"/>
                    </a:lnTo>
                    <a:lnTo>
                      <a:pt x="205" y="178"/>
                    </a:lnTo>
                    <a:lnTo>
                      <a:pt x="214" y="172"/>
                    </a:lnTo>
                    <a:lnTo>
                      <a:pt x="222" y="164"/>
                    </a:lnTo>
                    <a:lnTo>
                      <a:pt x="230" y="158"/>
                    </a:lnTo>
                    <a:lnTo>
                      <a:pt x="238" y="152"/>
                    </a:lnTo>
                    <a:lnTo>
                      <a:pt x="246" y="144"/>
                    </a:lnTo>
                    <a:lnTo>
                      <a:pt x="257" y="137"/>
                    </a:lnTo>
                    <a:lnTo>
                      <a:pt x="265" y="131"/>
                    </a:lnTo>
                    <a:lnTo>
                      <a:pt x="275" y="125"/>
                    </a:lnTo>
                    <a:lnTo>
                      <a:pt x="283" y="119"/>
                    </a:lnTo>
                    <a:lnTo>
                      <a:pt x="292" y="113"/>
                    </a:lnTo>
                    <a:lnTo>
                      <a:pt x="302" y="107"/>
                    </a:lnTo>
                    <a:lnTo>
                      <a:pt x="312" y="103"/>
                    </a:lnTo>
                    <a:lnTo>
                      <a:pt x="320" y="96"/>
                    </a:lnTo>
                    <a:lnTo>
                      <a:pt x="331" y="90"/>
                    </a:lnTo>
                    <a:lnTo>
                      <a:pt x="341" y="86"/>
                    </a:lnTo>
                    <a:lnTo>
                      <a:pt x="351" y="80"/>
                    </a:lnTo>
                    <a:lnTo>
                      <a:pt x="362" y="76"/>
                    </a:lnTo>
                    <a:lnTo>
                      <a:pt x="372" y="70"/>
                    </a:lnTo>
                    <a:lnTo>
                      <a:pt x="380" y="66"/>
                    </a:lnTo>
                    <a:lnTo>
                      <a:pt x="392" y="62"/>
                    </a:lnTo>
                    <a:lnTo>
                      <a:pt x="403" y="57"/>
                    </a:lnTo>
                    <a:lnTo>
                      <a:pt x="413" y="53"/>
                    </a:lnTo>
                    <a:lnTo>
                      <a:pt x="423" y="49"/>
                    </a:lnTo>
                    <a:lnTo>
                      <a:pt x="433" y="45"/>
                    </a:lnTo>
                    <a:lnTo>
                      <a:pt x="446" y="41"/>
                    </a:lnTo>
                    <a:lnTo>
                      <a:pt x="456" y="39"/>
                    </a:lnTo>
                    <a:lnTo>
                      <a:pt x="466" y="35"/>
                    </a:lnTo>
                    <a:lnTo>
                      <a:pt x="477" y="33"/>
                    </a:lnTo>
                    <a:lnTo>
                      <a:pt x="489" y="29"/>
                    </a:lnTo>
                    <a:lnTo>
                      <a:pt x="499" y="27"/>
                    </a:lnTo>
                    <a:lnTo>
                      <a:pt x="511" y="25"/>
                    </a:lnTo>
                    <a:lnTo>
                      <a:pt x="522" y="23"/>
                    </a:lnTo>
                    <a:lnTo>
                      <a:pt x="534" y="18"/>
                    </a:lnTo>
                    <a:lnTo>
                      <a:pt x="544" y="18"/>
                    </a:lnTo>
                    <a:lnTo>
                      <a:pt x="557" y="16"/>
                    </a:lnTo>
                    <a:lnTo>
                      <a:pt x="569" y="14"/>
                    </a:lnTo>
                    <a:lnTo>
                      <a:pt x="579" y="12"/>
                    </a:lnTo>
                    <a:lnTo>
                      <a:pt x="592" y="12"/>
                    </a:lnTo>
                    <a:lnTo>
                      <a:pt x="602" y="10"/>
                    </a:lnTo>
                    <a:lnTo>
                      <a:pt x="614" y="10"/>
                    </a:lnTo>
                    <a:lnTo>
                      <a:pt x="627" y="8"/>
                    </a:lnTo>
                    <a:lnTo>
                      <a:pt x="637" y="8"/>
                    </a:lnTo>
                    <a:lnTo>
                      <a:pt x="649" y="8"/>
                    </a:lnTo>
                    <a:lnTo>
                      <a:pt x="661" y="8"/>
                    </a:lnTo>
                    <a:lnTo>
                      <a:pt x="684" y="8"/>
                    </a:lnTo>
                    <a:lnTo>
                      <a:pt x="698" y="8"/>
                    </a:lnTo>
                    <a:lnTo>
                      <a:pt x="709" y="8"/>
                    </a:lnTo>
                    <a:lnTo>
                      <a:pt x="721" y="8"/>
                    </a:lnTo>
                    <a:lnTo>
                      <a:pt x="715" y="0"/>
                    </a:lnTo>
                    <a:lnTo>
                      <a:pt x="711" y="0"/>
                    </a:lnTo>
                    <a:lnTo>
                      <a:pt x="698" y="0"/>
                    </a:lnTo>
                    <a:lnTo>
                      <a:pt x="686" y="0"/>
                    </a:lnTo>
                    <a:lnTo>
                      <a:pt x="674" y="0"/>
                    </a:lnTo>
                    <a:lnTo>
                      <a:pt x="663" y="0"/>
                    </a:lnTo>
                    <a:lnTo>
                      <a:pt x="651" y="0"/>
                    </a:lnTo>
                    <a:lnTo>
                      <a:pt x="639" y="0"/>
                    </a:lnTo>
                    <a:lnTo>
                      <a:pt x="627" y="0"/>
                    </a:lnTo>
                    <a:lnTo>
                      <a:pt x="614" y="2"/>
                    </a:lnTo>
                    <a:lnTo>
                      <a:pt x="602" y="2"/>
                    </a:lnTo>
                    <a:lnTo>
                      <a:pt x="592" y="4"/>
                    </a:lnTo>
                    <a:lnTo>
                      <a:pt x="579" y="6"/>
                    </a:lnTo>
                    <a:lnTo>
                      <a:pt x="569" y="6"/>
                    </a:lnTo>
                    <a:lnTo>
                      <a:pt x="557" y="8"/>
                    </a:lnTo>
                    <a:lnTo>
                      <a:pt x="544" y="10"/>
                    </a:lnTo>
                    <a:lnTo>
                      <a:pt x="532" y="12"/>
                    </a:lnTo>
                    <a:lnTo>
                      <a:pt x="522" y="14"/>
                    </a:lnTo>
                    <a:lnTo>
                      <a:pt x="509" y="16"/>
                    </a:lnTo>
                    <a:lnTo>
                      <a:pt x="499" y="18"/>
                    </a:lnTo>
                    <a:lnTo>
                      <a:pt x="487" y="23"/>
                    </a:lnTo>
                    <a:lnTo>
                      <a:pt x="477" y="25"/>
                    </a:lnTo>
                    <a:lnTo>
                      <a:pt x="464" y="29"/>
                    </a:lnTo>
                    <a:lnTo>
                      <a:pt x="454" y="31"/>
                    </a:lnTo>
                    <a:lnTo>
                      <a:pt x="444" y="35"/>
                    </a:lnTo>
                    <a:lnTo>
                      <a:pt x="433" y="39"/>
                    </a:lnTo>
                    <a:lnTo>
                      <a:pt x="421" y="41"/>
                    </a:lnTo>
                    <a:lnTo>
                      <a:pt x="411" y="45"/>
                    </a:lnTo>
                    <a:lnTo>
                      <a:pt x="401" y="51"/>
                    </a:lnTo>
                    <a:lnTo>
                      <a:pt x="388" y="55"/>
                    </a:lnTo>
                    <a:lnTo>
                      <a:pt x="380" y="59"/>
                    </a:lnTo>
                    <a:lnTo>
                      <a:pt x="368" y="64"/>
                    </a:lnTo>
                    <a:lnTo>
                      <a:pt x="357" y="68"/>
                    </a:lnTo>
                    <a:lnTo>
                      <a:pt x="349" y="74"/>
                    </a:lnTo>
                    <a:lnTo>
                      <a:pt x="339" y="78"/>
                    </a:lnTo>
                    <a:lnTo>
                      <a:pt x="329" y="84"/>
                    </a:lnTo>
                    <a:lnTo>
                      <a:pt x="318" y="88"/>
                    </a:lnTo>
                    <a:lnTo>
                      <a:pt x="308" y="94"/>
                    </a:lnTo>
                    <a:lnTo>
                      <a:pt x="300" y="101"/>
                    </a:lnTo>
                    <a:lnTo>
                      <a:pt x="290" y="105"/>
                    </a:lnTo>
                    <a:lnTo>
                      <a:pt x="281" y="113"/>
                    </a:lnTo>
                    <a:lnTo>
                      <a:pt x="271" y="119"/>
                    </a:lnTo>
                    <a:lnTo>
                      <a:pt x="263" y="125"/>
                    </a:lnTo>
                    <a:lnTo>
                      <a:pt x="253" y="131"/>
                    </a:lnTo>
                    <a:lnTo>
                      <a:pt x="244" y="137"/>
                    </a:lnTo>
                    <a:lnTo>
                      <a:pt x="234" y="144"/>
                    </a:lnTo>
                    <a:lnTo>
                      <a:pt x="226" y="152"/>
                    </a:lnTo>
                    <a:lnTo>
                      <a:pt x="218" y="158"/>
                    </a:lnTo>
                    <a:lnTo>
                      <a:pt x="210" y="164"/>
                    </a:lnTo>
                    <a:lnTo>
                      <a:pt x="201" y="172"/>
                    </a:lnTo>
                    <a:lnTo>
                      <a:pt x="193" y="180"/>
                    </a:lnTo>
                    <a:lnTo>
                      <a:pt x="185" y="189"/>
                    </a:lnTo>
                    <a:lnTo>
                      <a:pt x="177" y="197"/>
                    </a:lnTo>
                    <a:lnTo>
                      <a:pt x="170" y="203"/>
                    </a:lnTo>
                    <a:lnTo>
                      <a:pt x="162" y="211"/>
                    </a:lnTo>
                    <a:lnTo>
                      <a:pt x="154" y="219"/>
                    </a:lnTo>
                    <a:lnTo>
                      <a:pt x="148" y="228"/>
                    </a:lnTo>
                    <a:lnTo>
                      <a:pt x="142" y="236"/>
                    </a:lnTo>
                    <a:lnTo>
                      <a:pt x="134" y="244"/>
                    </a:lnTo>
                    <a:lnTo>
                      <a:pt x="127" y="254"/>
                    </a:lnTo>
                    <a:lnTo>
                      <a:pt x="121" y="263"/>
                    </a:lnTo>
                    <a:lnTo>
                      <a:pt x="115" y="271"/>
                    </a:lnTo>
                    <a:lnTo>
                      <a:pt x="109" y="279"/>
                    </a:lnTo>
                    <a:lnTo>
                      <a:pt x="101" y="289"/>
                    </a:lnTo>
                    <a:lnTo>
                      <a:pt x="97" y="297"/>
                    </a:lnTo>
                    <a:lnTo>
                      <a:pt x="90" y="308"/>
                    </a:lnTo>
                    <a:lnTo>
                      <a:pt x="84" y="316"/>
                    </a:lnTo>
                    <a:lnTo>
                      <a:pt x="78" y="326"/>
                    </a:lnTo>
                    <a:lnTo>
                      <a:pt x="74" y="336"/>
                    </a:lnTo>
                    <a:lnTo>
                      <a:pt x="70" y="347"/>
                    </a:lnTo>
                    <a:lnTo>
                      <a:pt x="64" y="355"/>
                    </a:lnTo>
                    <a:lnTo>
                      <a:pt x="60" y="365"/>
                    </a:lnTo>
                    <a:lnTo>
                      <a:pt x="55" y="375"/>
                    </a:lnTo>
                    <a:lnTo>
                      <a:pt x="49" y="386"/>
                    </a:lnTo>
                    <a:lnTo>
                      <a:pt x="45" y="396"/>
                    </a:lnTo>
                    <a:lnTo>
                      <a:pt x="41" y="406"/>
                    </a:lnTo>
                    <a:lnTo>
                      <a:pt x="39" y="416"/>
                    </a:lnTo>
                    <a:lnTo>
                      <a:pt x="35" y="427"/>
                    </a:lnTo>
                    <a:lnTo>
                      <a:pt x="31" y="437"/>
                    </a:lnTo>
                    <a:lnTo>
                      <a:pt x="27" y="447"/>
                    </a:lnTo>
                    <a:lnTo>
                      <a:pt x="25" y="457"/>
                    </a:lnTo>
                    <a:lnTo>
                      <a:pt x="21" y="470"/>
                    </a:lnTo>
                    <a:lnTo>
                      <a:pt x="18" y="480"/>
                    </a:lnTo>
                    <a:lnTo>
                      <a:pt x="16" y="490"/>
                    </a:lnTo>
                    <a:lnTo>
                      <a:pt x="14" y="500"/>
                    </a:lnTo>
                    <a:lnTo>
                      <a:pt x="12" y="511"/>
                    </a:lnTo>
                    <a:lnTo>
                      <a:pt x="10" y="523"/>
                    </a:lnTo>
                    <a:lnTo>
                      <a:pt x="8" y="533"/>
                    </a:lnTo>
                    <a:lnTo>
                      <a:pt x="6" y="546"/>
                    </a:lnTo>
                    <a:lnTo>
                      <a:pt x="6" y="556"/>
                    </a:lnTo>
                    <a:lnTo>
                      <a:pt x="4" y="566"/>
                    </a:lnTo>
                    <a:lnTo>
                      <a:pt x="2" y="578"/>
                    </a:lnTo>
                    <a:lnTo>
                      <a:pt x="2" y="589"/>
                    </a:lnTo>
                    <a:lnTo>
                      <a:pt x="0" y="601"/>
                    </a:lnTo>
                    <a:lnTo>
                      <a:pt x="0" y="611"/>
                    </a:lnTo>
                    <a:lnTo>
                      <a:pt x="0" y="624"/>
                    </a:lnTo>
                    <a:lnTo>
                      <a:pt x="0" y="646"/>
                    </a:lnTo>
                    <a:lnTo>
                      <a:pt x="0" y="656"/>
                    </a:lnTo>
                    <a:lnTo>
                      <a:pt x="0" y="669"/>
                    </a:lnTo>
                    <a:lnTo>
                      <a:pt x="0" y="671"/>
                    </a:lnTo>
                    <a:lnTo>
                      <a:pt x="2" y="671"/>
                    </a:lnTo>
                    <a:lnTo>
                      <a:pt x="10" y="683"/>
                    </a:lnTo>
                  </a:path>
                </a:pathLst>
              </a:custGeom>
              <a:solidFill>
                <a:srgbClr val="000000"/>
              </a:solidFill>
              <a:ln w="12700" cap="rnd" cmpd="sng">
                <a:solidFill>
                  <a:srgbClr val="081D5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7" name="Freeform 14">
                <a:extLst>
                  <a:ext uri="{FF2B5EF4-FFF2-40B4-BE49-F238E27FC236}">
                    <a16:creationId xmlns:a16="http://schemas.microsoft.com/office/drawing/2014/main" id="{45404356-5D3B-466D-8243-BABDFFF191E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01" y="1521"/>
                <a:ext cx="396" cy="949"/>
              </a:xfrm>
              <a:custGeom>
                <a:avLst/>
                <a:gdLst>
                  <a:gd name="T0" fmla="*/ 23 w 396"/>
                  <a:gd name="T1" fmla="*/ 936 h 949"/>
                  <a:gd name="T2" fmla="*/ 62 w 396"/>
                  <a:gd name="T3" fmla="*/ 915 h 949"/>
                  <a:gd name="T4" fmla="*/ 101 w 396"/>
                  <a:gd name="T5" fmla="*/ 895 h 949"/>
                  <a:gd name="T6" fmla="*/ 136 w 396"/>
                  <a:gd name="T7" fmla="*/ 870 h 949"/>
                  <a:gd name="T8" fmla="*/ 171 w 396"/>
                  <a:gd name="T9" fmla="*/ 841 h 949"/>
                  <a:gd name="T10" fmla="*/ 204 w 396"/>
                  <a:gd name="T11" fmla="*/ 812 h 949"/>
                  <a:gd name="T12" fmla="*/ 232 w 396"/>
                  <a:gd name="T13" fmla="*/ 781 h 949"/>
                  <a:gd name="T14" fmla="*/ 261 w 396"/>
                  <a:gd name="T15" fmla="*/ 749 h 949"/>
                  <a:gd name="T16" fmla="*/ 286 w 396"/>
                  <a:gd name="T17" fmla="*/ 712 h 949"/>
                  <a:gd name="T18" fmla="*/ 309 w 396"/>
                  <a:gd name="T19" fmla="*/ 674 h 949"/>
                  <a:gd name="T20" fmla="*/ 329 w 396"/>
                  <a:gd name="T21" fmla="*/ 637 h 949"/>
                  <a:gd name="T22" fmla="*/ 346 w 396"/>
                  <a:gd name="T23" fmla="*/ 596 h 949"/>
                  <a:gd name="T24" fmla="*/ 360 w 396"/>
                  <a:gd name="T25" fmla="*/ 555 h 949"/>
                  <a:gd name="T26" fmla="*/ 370 w 396"/>
                  <a:gd name="T27" fmla="*/ 512 h 949"/>
                  <a:gd name="T28" fmla="*/ 379 w 396"/>
                  <a:gd name="T29" fmla="*/ 469 h 949"/>
                  <a:gd name="T30" fmla="*/ 385 w 396"/>
                  <a:gd name="T31" fmla="*/ 426 h 949"/>
                  <a:gd name="T32" fmla="*/ 387 w 396"/>
                  <a:gd name="T33" fmla="*/ 380 h 949"/>
                  <a:gd name="T34" fmla="*/ 387 w 396"/>
                  <a:gd name="T35" fmla="*/ 335 h 949"/>
                  <a:gd name="T36" fmla="*/ 383 w 396"/>
                  <a:gd name="T37" fmla="*/ 290 h 949"/>
                  <a:gd name="T38" fmla="*/ 376 w 396"/>
                  <a:gd name="T39" fmla="*/ 245 h 949"/>
                  <a:gd name="T40" fmla="*/ 366 w 396"/>
                  <a:gd name="T41" fmla="*/ 199 h 949"/>
                  <a:gd name="T42" fmla="*/ 356 w 396"/>
                  <a:gd name="T43" fmla="*/ 154 h 949"/>
                  <a:gd name="T44" fmla="*/ 339 w 396"/>
                  <a:gd name="T45" fmla="*/ 109 h 949"/>
                  <a:gd name="T46" fmla="*/ 321 w 396"/>
                  <a:gd name="T47" fmla="*/ 66 h 949"/>
                  <a:gd name="T48" fmla="*/ 300 w 396"/>
                  <a:gd name="T49" fmla="*/ 23 h 949"/>
                  <a:gd name="T50" fmla="*/ 300 w 396"/>
                  <a:gd name="T51" fmla="*/ 6 h 949"/>
                  <a:gd name="T52" fmla="*/ 323 w 396"/>
                  <a:gd name="T53" fmla="*/ 49 h 949"/>
                  <a:gd name="T54" fmla="*/ 342 w 396"/>
                  <a:gd name="T55" fmla="*/ 95 h 949"/>
                  <a:gd name="T56" fmla="*/ 358 w 396"/>
                  <a:gd name="T57" fmla="*/ 140 h 949"/>
                  <a:gd name="T58" fmla="*/ 370 w 396"/>
                  <a:gd name="T59" fmla="*/ 185 h 949"/>
                  <a:gd name="T60" fmla="*/ 381 w 396"/>
                  <a:gd name="T61" fmla="*/ 230 h 949"/>
                  <a:gd name="T62" fmla="*/ 389 w 396"/>
                  <a:gd name="T63" fmla="*/ 276 h 949"/>
                  <a:gd name="T64" fmla="*/ 393 w 396"/>
                  <a:gd name="T65" fmla="*/ 323 h 949"/>
                  <a:gd name="T66" fmla="*/ 395 w 396"/>
                  <a:gd name="T67" fmla="*/ 380 h 949"/>
                  <a:gd name="T68" fmla="*/ 393 w 396"/>
                  <a:gd name="T69" fmla="*/ 424 h 949"/>
                  <a:gd name="T70" fmla="*/ 387 w 396"/>
                  <a:gd name="T71" fmla="*/ 469 h 949"/>
                  <a:gd name="T72" fmla="*/ 379 w 396"/>
                  <a:gd name="T73" fmla="*/ 514 h 949"/>
                  <a:gd name="T74" fmla="*/ 366 w 396"/>
                  <a:gd name="T75" fmla="*/ 557 h 949"/>
                  <a:gd name="T76" fmla="*/ 352 w 396"/>
                  <a:gd name="T77" fmla="*/ 598 h 949"/>
                  <a:gd name="T78" fmla="*/ 335 w 396"/>
                  <a:gd name="T79" fmla="*/ 640 h 949"/>
                  <a:gd name="T80" fmla="*/ 315 w 396"/>
                  <a:gd name="T81" fmla="*/ 679 h 949"/>
                  <a:gd name="T82" fmla="*/ 292 w 396"/>
                  <a:gd name="T83" fmla="*/ 716 h 949"/>
                  <a:gd name="T84" fmla="*/ 267 w 396"/>
                  <a:gd name="T85" fmla="*/ 753 h 949"/>
                  <a:gd name="T86" fmla="*/ 241 w 396"/>
                  <a:gd name="T87" fmla="*/ 786 h 949"/>
                  <a:gd name="T88" fmla="*/ 202 w 396"/>
                  <a:gd name="T89" fmla="*/ 825 h 949"/>
                  <a:gd name="T90" fmla="*/ 169 w 396"/>
                  <a:gd name="T91" fmla="*/ 853 h 949"/>
                  <a:gd name="T92" fmla="*/ 134 w 396"/>
                  <a:gd name="T93" fmla="*/ 880 h 949"/>
                  <a:gd name="T94" fmla="*/ 97 w 396"/>
                  <a:gd name="T95" fmla="*/ 905 h 949"/>
                  <a:gd name="T96" fmla="*/ 58 w 396"/>
                  <a:gd name="T97" fmla="*/ 927 h 949"/>
                  <a:gd name="T98" fmla="*/ 16 w 396"/>
                  <a:gd name="T99" fmla="*/ 946 h 949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</a:gdLst>
                <a:ahLst/>
                <a:cxnLst>
                  <a:cxn ang="T100">
                    <a:pos x="T0" y="T1"/>
                  </a:cxn>
                  <a:cxn ang="T101">
                    <a:pos x="T2" y="T3"/>
                  </a:cxn>
                  <a:cxn ang="T102">
                    <a:pos x="T4" y="T5"/>
                  </a:cxn>
                  <a:cxn ang="T103">
                    <a:pos x="T6" y="T7"/>
                  </a:cxn>
                  <a:cxn ang="T104">
                    <a:pos x="T8" y="T9"/>
                  </a:cxn>
                  <a:cxn ang="T105">
                    <a:pos x="T10" y="T11"/>
                  </a:cxn>
                  <a:cxn ang="T106">
                    <a:pos x="T12" y="T13"/>
                  </a:cxn>
                  <a:cxn ang="T107">
                    <a:pos x="T14" y="T15"/>
                  </a:cxn>
                  <a:cxn ang="T108">
                    <a:pos x="T16" y="T17"/>
                  </a:cxn>
                  <a:cxn ang="T109">
                    <a:pos x="T18" y="T19"/>
                  </a:cxn>
                  <a:cxn ang="T110">
                    <a:pos x="T20" y="T21"/>
                  </a:cxn>
                  <a:cxn ang="T111">
                    <a:pos x="T22" y="T23"/>
                  </a:cxn>
                  <a:cxn ang="T112">
                    <a:pos x="T24" y="T25"/>
                  </a:cxn>
                  <a:cxn ang="T113">
                    <a:pos x="T26" y="T27"/>
                  </a:cxn>
                  <a:cxn ang="T114">
                    <a:pos x="T28" y="T29"/>
                  </a:cxn>
                  <a:cxn ang="T115">
                    <a:pos x="T30" y="T31"/>
                  </a:cxn>
                  <a:cxn ang="T116">
                    <a:pos x="T32" y="T33"/>
                  </a:cxn>
                  <a:cxn ang="T117">
                    <a:pos x="T34" y="T35"/>
                  </a:cxn>
                  <a:cxn ang="T118">
                    <a:pos x="T36" y="T37"/>
                  </a:cxn>
                  <a:cxn ang="T119">
                    <a:pos x="T38" y="T39"/>
                  </a:cxn>
                  <a:cxn ang="T120">
                    <a:pos x="T40" y="T41"/>
                  </a:cxn>
                  <a:cxn ang="T121">
                    <a:pos x="T42" y="T43"/>
                  </a:cxn>
                  <a:cxn ang="T122">
                    <a:pos x="T44" y="T45"/>
                  </a:cxn>
                  <a:cxn ang="T123">
                    <a:pos x="T46" y="T47"/>
                  </a:cxn>
                  <a:cxn ang="T124">
                    <a:pos x="T48" y="T49"/>
                  </a:cxn>
                  <a:cxn ang="T125">
                    <a:pos x="T50" y="T51"/>
                  </a:cxn>
                  <a:cxn ang="T126">
                    <a:pos x="T52" y="T53"/>
                  </a:cxn>
                  <a:cxn ang="T127">
                    <a:pos x="T54" y="T55"/>
                  </a:cxn>
                  <a:cxn ang="T128">
                    <a:pos x="T56" y="T57"/>
                  </a:cxn>
                  <a:cxn ang="T129">
                    <a:pos x="T58" y="T59"/>
                  </a:cxn>
                  <a:cxn ang="T130">
                    <a:pos x="T60" y="T61"/>
                  </a:cxn>
                  <a:cxn ang="T131">
                    <a:pos x="T62" y="T63"/>
                  </a:cxn>
                  <a:cxn ang="T132">
                    <a:pos x="T64" y="T65"/>
                  </a:cxn>
                  <a:cxn ang="T133">
                    <a:pos x="T66" y="T67"/>
                  </a:cxn>
                  <a:cxn ang="T134">
                    <a:pos x="T68" y="T69"/>
                  </a:cxn>
                  <a:cxn ang="T135">
                    <a:pos x="T70" y="T71"/>
                  </a:cxn>
                  <a:cxn ang="T136">
                    <a:pos x="T72" y="T73"/>
                  </a:cxn>
                  <a:cxn ang="T137">
                    <a:pos x="T74" y="T75"/>
                  </a:cxn>
                  <a:cxn ang="T138">
                    <a:pos x="T76" y="T77"/>
                  </a:cxn>
                  <a:cxn ang="T139">
                    <a:pos x="T78" y="T79"/>
                  </a:cxn>
                  <a:cxn ang="T140">
                    <a:pos x="T80" y="T81"/>
                  </a:cxn>
                  <a:cxn ang="T141">
                    <a:pos x="T82" y="T83"/>
                  </a:cxn>
                  <a:cxn ang="T142">
                    <a:pos x="T84" y="T85"/>
                  </a:cxn>
                  <a:cxn ang="T143">
                    <a:pos x="T86" y="T87"/>
                  </a:cxn>
                  <a:cxn ang="T144">
                    <a:pos x="T88" y="T89"/>
                  </a:cxn>
                  <a:cxn ang="T145">
                    <a:pos x="T90" y="T91"/>
                  </a:cxn>
                  <a:cxn ang="T146">
                    <a:pos x="T92" y="T93"/>
                  </a:cxn>
                  <a:cxn ang="T147">
                    <a:pos x="T94" y="T95"/>
                  </a:cxn>
                  <a:cxn ang="T148">
                    <a:pos x="T96" y="T97"/>
                  </a:cxn>
                  <a:cxn ang="T149">
                    <a:pos x="T98" y="T99"/>
                  </a:cxn>
                </a:cxnLst>
                <a:rect l="0" t="0" r="r" b="b"/>
                <a:pathLst>
                  <a:path w="396" h="949">
                    <a:moveTo>
                      <a:pt x="0" y="946"/>
                    </a:moveTo>
                    <a:lnTo>
                      <a:pt x="2" y="946"/>
                    </a:lnTo>
                    <a:lnTo>
                      <a:pt x="12" y="942"/>
                    </a:lnTo>
                    <a:lnTo>
                      <a:pt x="23" y="936"/>
                    </a:lnTo>
                    <a:lnTo>
                      <a:pt x="33" y="932"/>
                    </a:lnTo>
                    <a:lnTo>
                      <a:pt x="43" y="927"/>
                    </a:lnTo>
                    <a:lnTo>
                      <a:pt x="51" y="921"/>
                    </a:lnTo>
                    <a:lnTo>
                      <a:pt x="62" y="915"/>
                    </a:lnTo>
                    <a:lnTo>
                      <a:pt x="72" y="911"/>
                    </a:lnTo>
                    <a:lnTo>
                      <a:pt x="82" y="907"/>
                    </a:lnTo>
                    <a:lnTo>
                      <a:pt x="91" y="901"/>
                    </a:lnTo>
                    <a:lnTo>
                      <a:pt x="101" y="895"/>
                    </a:lnTo>
                    <a:lnTo>
                      <a:pt x="111" y="888"/>
                    </a:lnTo>
                    <a:lnTo>
                      <a:pt x="119" y="882"/>
                    </a:lnTo>
                    <a:lnTo>
                      <a:pt x="128" y="876"/>
                    </a:lnTo>
                    <a:lnTo>
                      <a:pt x="136" y="870"/>
                    </a:lnTo>
                    <a:lnTo>
                      <a:pt x="146" y="864"/>
                    </a:lnTo>
                    <a:lnTo>
                      <a:pt x="154" y="855"/>
                    </a:lnTo>
                    <a:lnTo>
                      <a:pt x="163" y="849"/>
                    </a:lnTo>
                    <a:lnTo>
                      <a:pt x="171" y="841"/>
                    </a:lnTo>
                    <a:lnTo>
                      <a:pt x="179" y="835"/>
                    </a:lnTo>
                    <a:lnTo>
                      <a:pt x="187" y="827"/>
                    </a:lnTo>
                    <a:lnTo>
                      <a:pt x="195" y="821"/>
                    </a:lnTo>
                    <a:lnTo>
                      <a:pt x="204" y="812"/>
                    </a:lnTo>
                    <a:lnTo>
                      <a:pt x="212" y="806"/>
                    </a:lnTo>
                    <a:lnTo>
                      <a:pt x="218" y="798"/>
                    </a:lnTo>
                    <a:lnTo>
                      <a:pt x="226" y="790"/>
                    </a:lnTo>
                    <a:lnTo>
                      <a:pt x="232" y="781"/>
                    </a:lnTo>
                    <a:lnTo>
                      <a:pt x="241" y="773"/>
                    </a:lnTo>
                    <a:lnTo>
                      <a:pt x="247" y="765"/>
                    </a:lnTo>
                    <a:lnTo>
                      <a:pt x="255" y="757"/>
                    </a:lnTo>
                    <a:lnTo>
                      <a:pt x="261" y="749"/>
                    </a:lnTo>
                    <a:lnTo>
                      <a:pt x="267" y="740"/>
                    </a:lnTo>
                    <a:lnTo>
                      <a:pt x="274" y="730"/>
                    </a:lnTo>
                    <a:lnTo>
                      <a:pt x="280" y="722"/>
                    </a:lnTo>
                    <a:lnTo>
                      <a:pt x="286" y="712"/>
                    </a:lnTo>
                    <a:lnTo>
                      <a:pt x="292" y="703"/>
                    </a:lnTo>
                    <a:lnTo>
                      <a:pt x="298" y="695"/>
                    </a:lnTo>
                    <a:lnTo>
                      <a:pt x="302" y="685"/>
                    </a:lnTo>
                    <a:lnTo>
                      <a:pt x="309" y="674"/>
                    </a:lnTo>
                    <a:lnTo>
                      <a:pt x="315" y="666"/>
                    </a:lnTo>
                    <a:lnTo>
                      <a:pt x="319" y="656"/>
                    </a:lnTo>
                    <a:lnTo>
                      <a:pt x="323" y="646"/>
                    </a:lnTo>
                    <a:lnTo>
                      <a:pt x="329" y="637"/>
                    </a:lnTo>
                    <a:lnTo>
                      <a:pt x="333" y="627"/>
                    </a:lnTo>
                    <a:lnTo>
                      <a:pt x="337" y="617"/>
                    </a:lnTo>
                    <a:lnTo>
                      <a:pt x="342" y="607"/>
                    </a:lnTo>
                    <a:lnTo>
                      <a:pt x="346" y="596"/>
                    </a:lnTo>
                    <a:lnTo>
                      <a:pt x="350" y="586"/>
                    </a:lnTo>
                    <a:lnTo>
                      <a:pt x="352" y="576"/>
                    </a:lnTo>
                    <a:lnTo>
                      <a:pt x="356" y="566"/>
                    </a:lnTo>
                    <a:lnTo>
                      <a:pt x="360" y="555"/>
                    </a:lnTo>
                    <a:lnTo>
                      <a:pt x="362" y="545"/>
                    </a:lnTo>
                    <a:lnTo>
                      <a:pt x="366" y="535"/>
                    </a:lnTo>
                    <a:lnTo>
                      <a:pt x="368" y="524"/>
                    </a:lnTo>
                    <a:lnTo>
                      <a:pt x="370" y="512"/>
                    </a:lnTo>
                    <a:lnTo>
                      <a:pt x="374" y="502"/>
                    </a:lnTo>
                    <a:lnTo>
                      <a:pt x="376" y="491"/>
                    </a:lnTo>
                    <a:lnTo>
                      <a:pt x="376" y="481"/>
                    </a:lnTo>
                    <a:lnTo>
                      <a:pt x="379" y="469"/>
                    </a:lnTo>
                    <a:lnTo>
                      <a:pt x="381" y="459"/>
                    </a:lnTo>
                    <a:lnTo>
                      <a:pt x="383" y="446"/>
                    </a:lnTo>
                    <a:lnTo>
                      <a:pt x="385" y="436"/>
                    </a:lnTo>
                    <a:lnTo>
                      <a:pt x="385" y="426"/>
                    </a:lnTo>
                    <a:lnTo>
                      <a:pt x="385" y="415"/>
                    </a:lnTo>
                    <a:lnTo>
                      <a:pt x="387" y="403"/>
                    </a:lnTo>
                    <a:lnTo>
                      <a:pt x="387" y="391"/>
                    </a:lnTo>
                    <a:lnTo>
                      <a:pt x="387" y="380"/>
                    </a:lnTo>
                    <a:lnTo>
                      <a:pt x="387" y="368"/>
                    </a:lnTo>
                    <a:lnTo>
                      <a:pt x="387" y="358"/>
                    </a:lnTo>
                    <a:lnTo>
                      <a:pt x="387" y="345"/>
                    </a:lnTo>
                    <a:lnTo>
                      <a:pt x="387" y="335"/>
                    </a:lnTo>
                    <a:lnTo>
                      <a:pt x="385" y="323"/>
                    </a:lnTo>
                    <a:lnTo>
                      <a:pt x="385" y="313"/>
                    </a:lnTo>
                    <a:lnTo>
                      <a:pt x="385" y="300"/>
                    </a:lnTo>
                    <a:lnTo>
                      <a:pt x="383" y="290"/>
                    </a:lnTo>
                    <a:lnTo>
                      <a:pt x="381" y="278"/>
                    </a:lnTo>
                    <a:lnTo>
                      <a:pt x="381" y="267"/>
                    </a:lnTo>
                    <a:lnTo>
                      <a:pt x="379" y="255"/>
                    </a:lnTo>
                    <a:lnTo>
                      <a:pt x="376" y="245"/>
                    </a:lnTo>
                    <a:lnTo>
                      <a:pt x="374" y="232"/>
                    </a:lnTo>
                    <a:lnTo>
                      <a:pt x="372" y="222"/>
                    </a:lnTo>
                    <a:lnTo>
                      <a:pt x="370" y="210"/>
                    </a:lnTo>
                    <a:lnTo>
                      <a:pt x="366" y="199"/>
                    </a:lnTo>
                    <a:lnTo>
                      <a:pt x="364" y="187"/>
                    </a:lnTo>
                    <a:lnTo>
                      <a:pt x="362" y="177"/>
                    </a:lnTo>
                    <a:lnTo>
                      <a:pt x="358" y="165"/>
                    </a:lnTo>
                    <a:lnTo>
                      <a:pt x="356" y="154"/>
                    </a:lnTo>
                    <a:lnTo>
                      <a:pt x="352" y="142"/>
                    </a:lnTo>
                    <a:lnTo>
                      <a:pt x="348" y="132"/>
                    </a:lnTo>
                    <a:lnTo>
                      <a:pt x="344" y="119"/>
                    </a:lnTo>
                    <a:lnTo>
                      <a:pt x="339" y="109"/>
                    </a:lnTo>
                    <a:lnTo>
                      <a:pt x="335" y="97"/>
                    </a:lnTo>
                    <a:lnTo>
                      <a:pt x="331" y="86"/>
                    </a:lnTo>
                    <a:lnTo>
                      <a:pt x="327" y="76"/>
                    </a:lnTo>
                    <a:lnTo>
                      <a:pt x="321" y="66"/>
                    </a:lnTo>
                    <a:lnTo>
                      <a:pt x="317" y="53"/>
                    </a:lnTo>
                    <a:lnTo>
                      <a:pt x="311" y="43"/>
                    </a:lnTo>
                    <a:lnTo>
                      <a:pt x="307" y="33"/>
                    </a:lnTo>
                    <a:lnTo>
                      <a:pt x="300" y="23"/>
                    </a:lnTo>
                    <a:lnTo>
                      <a:pt x="294" y="10"/>
                    </a:lnTo>
                    <a:lnTo>
                      <a:pt x="290" y="0"/>
                    </a:lnTo>
                    <a:lnTo>
                      <a:pt x="298" y="2"/>
                    </a:lnTo>
                    <a:lnTo>
                      <a:pt x="300" y="6"/>
                    </a:lnTo>
                    <a:lnTo>
                      <a:pt x="307" y="16"/>
                    </a:lnTo>
                    <a:lnTo>
                      <a:pt x="313" y="29"/>
                    </a:lnTo>
                    <a:lnTo>
                      <a:pt x="319" y="39"/>
                    </a:lnTo>
                    <a:lnTo>
                      <a:pt x="323" y="49"/>
                    </a:lnTo>
                    <a:lnTo>
                      <a:pt x="327" y="60"/>
                    </a:lnTo>
                    <a:lnTo>
                      <a:pt x="333" y="72"/>
                    </a:lnTo>
                    <a:lnTo>
                      <a:pt x="337" y="82"/>
                    </a:lnTo>
                    <a:lnTo>
                      <a:pt x="342" y="95"/>
                    </a:lnTo>
                    <a:lnTo>
                      <a:pt x="346" y="105"/>
                    </a:lnTo>
                    <a:lnTo>
                      <a:pt x="350" y="115"/>
                    </a:lnTo>
                    <a:lnTo>
                      <a:pt x="354" y="127"/>
                    </a:lnTo>
                    <a:lnTo>
                      <a:pt x="358" y="140"/>
                    </a:lnTo>
                    <a:lnTo>
                      <a:pt x="362" y="150"/>
                    </a:lnTo>
                    <a:lnTo>
                      <a:pt x="366" y="162"/>
                    </a:lnTo>
                    <a:lnTo>
                      <a:pt x="368" y="173"/>
                    </a:lnTo>
                    <a:lnTo>
                      <a:pt x="370" y="185"/>
                    </a:lnTo>
                    <a:lnTo>
                      <a:pt x="374" y="197"/>
                    </a:lnTo>
                    <a:lnTo>
                      <a:pt x="376" y="208"/>
                    </a:lnTo>
                    <a:lnTo>
                      <a:pt x="379" y="220"/>
                    </a:lnTo>
                    <a:lnTo>
                      <a:pt x="381" y="230"/>
                    </a:lnTo>
                    <a:lnTo>
                      <a:pt x="385" y="241"/>
                    </a:lnTo>
                    <a:lnTo>
                      <a:pt x="385" y="253"/>
                    </a:lnTo>
                    <a:lnTo>
                      <a:pt x="387" y="265"/>
                    </a:lnTo>
                    <a:lnTo>
                      <a:pt x="389" y="276"/>
                    </a:lnTo>
                    <a:lnTo>
                      <a:pt x="391" y="288"/>
                    </a:lnTo>
                    <a:lnTo>
                      <a:pt x="391" y="298"/>
                    </a:lnTo>
                    <a:lnTo>
                      <a:pt x="393" y="311"/>
                    </a:lnTo>
                    <a:lnTo>
                      <a:pt x="393" y="323"/>
                    </a:lnTo>
                    <a:lnTo>
                      <a:pt x="395" y="333"/>
                    </a:lnTo>
                    <a:lnTo>
                      <a:pt x="395" y="345"/>
                    </a:lnTo>
                    <a:lnTo>
                      <a:pt x="395" y="356"/>
                    </a:lnTo>
                    <a:lnTo>
                      <a:pt x="395" y="380"/>
                    </a:lnTo>
                    <a:lnTo>
                      <a:pt x="395" y="391"/>
                    </a:lnTo>
                    <a:lnTo>
                      <a:pt x="395" y="403"/>
                    </a:lnTo>
                    <a:lnTo>
                      <a:pt x="393" y="413"/>
                    </a:lnTo>
                    <a:lnTo>
                      <a:pt x="393" y="424"/>
                    </a:lnTo>
                    <a:lnTo>
                      <a:pt x="391" y="436"/>
                    </a:lnTo>
                    <a:lnTo>
                      <a:pt x="391" y="446"/>
                    </a:lnTo>
                    <a:lnTo>
                      <a:pt x="389" y="459"/>
                    </a:lnTo>
                    <a:lnTo>
                      <a:pt x="387" y="469"/>
                    </a:lnTo>
                    <a:lnTo>
                      <a:pt x="385" y="481"/>
                    </a:lnTo>
                    <a:lnTo>
                      <a:pt x="383" y="491"/>
                    </a:lnTo>
                    <a:lnTo>
                      <a:pt x="381" y="502"/>
                    </a:lnTo>
                    <a:lnTo>
                      <a:pt x="379" y="514"/>
                    </a:lnTo>
                    <a:lnTo>
                      <a:pt x="376" y="524"/>
                    </a:lnTo>
                    <a:lnTo>
                      <a:pt x="374" y="535"/>
                    </a:lnTo>
                    <a:lnTo>
                      <a:pt x="370" y="545"/>
                    </a:lnTo>
                    <a:lnTo>
                      <a:pt x="366" y="557"/>
                    </a:lnTo>
                    <a:lnTo>
                      <a:pt x="364" y="568"/>
                    </a:lnTo>
                    <a:lnTo>
                      <a:pt x="360" y="578"/>
                    </a:lnTo>
                    <a:lnTo>
                      <a:pt x="356" y="588"/>
                    </a:lnTo>
                    <a:lnTo>
                      <a:pt x="352" y="598"/>
                    </a:lnTo>
                    <a:lnTo>
                      <a:pt x="348" y="609"/>
                    </a:lnTo>
                    <a:lnTo>
                      <a:pt x="346" y="619"/>
                    </a:lnTo>
                    <a:lnTo>
                      <a:pt x="342" y="629"/>
                    </a:lnTo>
                    <a:lnTo>
                      <a:pt x="335" y="640"/>
                    </a:lnTo>
                    <a:lnTo>
                      <a:pt x="331" y="648"/>
                    </a:lnTo>
                    <a:lnTo>
                      <a:pt x="327" y="658"/>
                    </a:lnTo>
                    <a:lnTo>
                      <a:pt x="321" y="668"/>
                    </a:lnTo>
                    <a:lnTo>
                      <a:pt x="315" y="679"/>
                    </a:lnTo>
                    <a:lnTo>
                      <a:pt x="311" y="687"/>
                    </a:lnTo>
                    <a:lnTo>
                      <a:pt x="304" y="697"/>
                    </a:lnTo>
                    <a:lnTo>
                      <a:pt x="298" y="707"/>
                    </a:lnTo>
                    <a:lnTo>
                      <a:pt x="292" y="716"/>
                    </a:lnTo>
                    <a:lnTo>
                      <a:pt x="286" y="726"/>
                    </a:lnTo>
                    <a:lnTo>
                      <a:pt x="280" y="734"/>
                    </a:lnTo>
                    <a:lnTo>
                      <a:pt x="274" y="742"/>
                    </a:lnTo>
                    <a:lnTo>
                      <a:pt x="267" y="753"/>
                    </a:lnTo>
                    <a:lnTo>
                      <a:pt x="261" y="761"/>
                    </a:lnTo>
                    <a:lnTo>
                      <a:pt x="255" y="769"/>
                    </a:lnTo>
                    <a:lnTo>
                      <a:pt x="247" y="777"/>
                    </a:lnTo>
                    <a:lnTo>
                      <a:pt x="241" y="786"/>
                    </a:lnTo>
                    <a:lnTo>
                      <a:pt x="232" y="794"/>
                    </a:lnTo>
                    <a:lnTo>
                      <a:pt x="224" y="802"/>
                    </a:lnTo>
                    <a:lnTo>
                      <a:pt x="210" y="816"/>
                    </a:lnTo>
                    <a:lnTo>
                      <a:pt x="202" y="825"/>
                    </a:lnTo>
                    <a:lnTo>
                      <a:pt x="193" y="833"/>
                    </a:lnTo>
                    <a:lnTo>
                      <a:pt x="185" y="839"/>
                    </a:lnTo>
                    <a:lnTo>
                      <a:pt x="177" y="847"/>
                    </a:lnTo>
                    <a:lnTo>
                      <a:pt x="169" y="853"/>
                    </a:lnTo>
                    <a:lnTo>
                      <a:pt x="160" y="862"/>
                    </a:lnTo>
                    <a:lnTo>
                      <a:pt x="152" y="868"/>
                    </a:lnTo>
                    <a:lnTo>
                      <a:pt x="142" y="874"/>
                    </a:lnTo>
                    <a:lnTo>
                      <a:pt x="134" y="880"/>
                    </a:lnTo>
                    <a:lnTo>
                      <a:pt x="123" y="888"/>
                    </a:lnTo>
                    <a:lnTo>
                      <a:pt x="115" y="895"/>
                    </a:lnTo>
                    <a:lnTo>
                      <a:pt x="105" y="899"/>
                    </a:lnTo>
                    <a:lnTo>
                      <a:pt x="97" y="905"/>
                    </a:lnTo>
                    <a:lnTo>
                      <a:pt x="86" y="911"/>
                    </a:lnTo>
                    <a:lnTo>
                      <a:pt x="76" y="917"/>
                    </a:lnTo>
                    <a:lnTo>
                      <a:pt x="68" y="921"/>
                    </a:lnTo>
                    <a:lnTo>
                      <a:pt x="58" y="927"/>
                    </a:lnTo>
                    <a:lnTo>
                      <a:pt x="47" y="932"/>
                    </a:lnTo>
                    <a:lnTo>
                      <a:pt x="37" y="938"/>
                    </a:lnTo>
                    <a:lnTo>
                      <a:pt x="27" y="942"/>
                    </a:lnTo>
                    <a:lnTo>
                      <a:pt x="16" y="946"/>
                    </a:lnTo>
                    <a:lnTo>
                      <a:pt x="14" y="948"/>
                    </a:lnTo>
                    <a:lnTo>
                      <a:pt x="0" y="946"/>
                    </a:lnTo>
                  </a:path>
                </a:pathLst>
              </a:custGeom>
              <a:solidFill>
                <a:srgbClr val="000000"/>
              </a:solidFill>
              <a:ln w="12700" cap="rnd" cmpd="sng">
                <a:solidFill>
                  <a:srgbClr val="081D5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8" name="Freeform 15">
                <a:extLst>
                  <a:ext uri="{FF2B5EF4-FFF2-40B4-BE49-F238E27FC236}">
                    <a16:creationId xmlns:a16="http://schemas.microsoft.com/office/drawing/2014/main" id="{D260585B-7FF5-4E45-9A66-26125A52495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96" y="1565"/>
                <a:ext cx="282" cy="231"/>
              </a:xfrm>
              <a:custGeom>
                <a:avLst/>
                <a:gdLst>
                  <a:gd name="T0" fmla="*/ 168 w 282"/>
                  <a:gd name="T1" fmla="*/ 23 h 231"/>
                  <a:gd name="T2" fmla="*/ 144 w 282"/>
                  <a:gd name="T3" fmla="*/ 12 h 231"/>
                  <a:gd name="T4" fmla="*/ 119 w 282"/>
                  <a:gd name="T5" fmla="*/ 4 h 231"/>
                  <a:gd name="T6" fmla="*/ 96 w 282"/>
                  <a:gd name="T7" fmla="*/ 0 h 231"/>
                  <a:gd name="T8" fmla="*/ 66 w 282"/>
                  <a:gd name="T9" fmla="*/ 0 h 231"/>
                  <a:gd name="T10" fmla="*/ 45 w 282"/>
                  <a:gd name="T11" fmla="*/ 4 h 231"/>
                  <a:gd name="T12" fmla="*/ 27 w 282"/>
                  <a:gd name="T13" fmla="*/ 14 h 231"/>
                  <a:gd name="T14" fmla="*/ 12 w 282"/>
                  <a:gd name="T15" fmla="*/ 27 h 231"/>
                  <a:gd name="T16" fmla="*/ 4 w 282"/>
                  <a:gd name="T17" fmla="*/ 41 h 231"/>
                  <a:gd name="T18" fmla="*/ 0 w 282"/>
                  <a:gd name="T19" fmla="*/ 62 h 231"/>
                  <a:gd name="T20" fmla="*/ 4 w 282"/>
                  <a:gd name="T21" fmla="*/ 86 h 231"/>
                  <a:gd name="T22" fmla="*/ 10 w 282"/>
                  <a:gd name="T23" fmla="*/ 109 h 231"/>
                  <a:gd name="T24" fmla="*/ 23 w 282"/>
                  <a:gd name="T25" fmla="*/ 129 h 231"/>
                  <a:gd name="T26" fmla="*/ 37 w 282"/>
                  <a:gd name="T27" fmla="*/ 148 h 231"/>
                  <a:gd name="T28" fmla="*/ 59 w 282"/>
                  <a:gd name="T29" fmla="*/ 170 h 231"/>
                  <a:gd name="T30" fmla="*/ 82 w 282"/>
                  <a:gd name="T31" fmla="*/ 187 h 231"/>
                  <a:gd name="T32" fmla="*/ 105 w 282"/>
                  <a:gd name="T33" fmla="*/ 203 h 231"/>
                  <a:gd name="T34" fmla="*/ 131 w 282"/>
                  <a:gd name="T35" fmla="*/ 214 h 231"/>
                  <a:gd name="T36" fmla="*/ 154 w 282"/>
                  <a:gd name="T37" fmla="*/ 224 h 231"/>
                  <a:gd name="T38" fmla="*/ 180 w 282"/>
                  <a:gd name="T39" fmla="*/ 228 h 231"/>
                  <a:gd name="T40" fmla="*/ 211 w 282"/>
                  <a:gd name="T41" fmla="*/ 230 h 231"/>
                  <a:gd name="T42" fmla="*/ 234 w 282"/>
                  <a:gd name="T43" fmla="*/ 226 h 231"/>
                  <a:gd name="T44" fmla="*/ 254 w 282"/>
                  <a:gd name="T45" fmla="*/ 218 h 231"/>
                  <a:gd name="T46" fmla="*/ 271 w 282"/>
                  <a:gd name="T47" fmla="*/ 199 h 231"/>
                  <a:gd name="T48" fmla="*/ 279 w 282"/>
                  <a:gd name="T49" fmla="*/ 179 h 231"/>
                  <a:gd name="T50" fmla="*/ 279 w 282"/>
                  <a:gd name="T51" fmla="*/ 154 h 231"/>
                  <a:gd name="T52" fmla="*/ 275 w 282"/>
                  <a:gd name="T53" fmla="*/ 131 h 231"/>
                  <a:gd name="T54" fmla="*/ 265 w 282"/>
                  <a:gd name="T55" fmla="*/ 113 h 231"/>
                  <a:gd name="T56" fmla="*/ 252 w 282"/>
                  <a:gd name="T57" fmla="*/ 92 h 231"/>
                  <a:gd name="T58" fmla="*/ 232 w 282"/>
                  <a:gd name="T59" fmla="*/ 70 h 231"/>
                  <a:gd name="T60" fmla="*/ 211 w 282"/>
                  <a:gd name="T61" fmla="*/ 51 h 231"/>
                  <a:gd name="T62" fmla="*/ 189 w 282"/>
                  <a:gd name="T63" fmla="*/ 35 h 231"/>
                  <a:gd name="T64" fmla="*/ 164 w 282"/>
                  <a:gd name="T65" fmla="*/ 31 h 231"/>
                  <a:gd name="T66" fmla="*/ 139 w 282"/>
                  <a:gd name="T67" fmla="*/ 21 h 231"/>
                  <a:gd name="T68" fmla="*/ 115 w 282"/>
                  <a:gd name="T69" fmla="*/ 12 h 231"/>
                  <a:gd name="T70" fmla="*/ 92 w 282"/>
                  <a:gd name="T71" fmla="*/ 8 h 231"/>
                  <a:gd name="T72" fmla="*/ 62 w 282"/>
                  <a:gd name="T73" fmla="*/ 10 h 231"/>
                  <a:gd name="T74" fmla="*/ 39 w 282"/>
                  <a:gd name="T75" fmla="*/ 14 h 231"/>
                  <a:gd name="T76" fmla="*/ 21 w 282"/>
                  <a:gd name="T77" fmla="*/ 31 h 231"/>
                  <a:gd name="T78" fmla="*/ 10 w 282"/>
                  <a:gd name="T79" fmla="*/ 47 h 231"/>
                  <a:gd name="T80" fmla="*/ 8 w 282"/>
                  <a:gd name="T81" fmla="*/ 76 h 231"/>
                  <a:gd name="T82" fmla="*/ 12 w 282"/>
                  <a:gd name="T83" fmla="*/ 97 h 231"/>
                  <a:gd name="T84" fmla="*/ 23 w 282"/>
                  <a:gd name="T85" fmla="*/ 115 h 231"/>
                  <a:gd name="T86" fmla="*/ 35 w 282"/>
                  <a:gd name="T87" fmla="*/ 136 h 231"/>
                  <a:gd name="T88" fmla="*/ 53 w 282"/>
                  <a:gd name="T89" fmla="*/ 156 h 231"/>
                  <a:gd name="T90" fmla="*/ 76 w 282"/>
                  <a:gd name="T91" fmla="*/ 175 h 231"/>
                  <a:gd name="T92" fmla="*/ 98 w 282"/>
                  <a:gd name="T93" fmla="*/ 189 h 231"/>
                  <a:gd name="T94" fmla="*/ 121 w 282"/>
                  <a:gd name="T95" fmla="*/ 203 h 231"/>
                  <a:gd name="T96" fmla="*/ 146 w 282"/>
                  <a:gd name="T97" fmla="*/ 214 h 231"/>
                  <a:gd name="T98" fmla="*/ 172 w 282"/>
                  <a:gd name="T99" fmla="*/ 220 h 231"/>
                  <a:gd name="T100" fmla="*/ 195 w 282"/>
                  <a:gd name="T101" fmla="*/ 222 h 231"/>
                  <a:gd name="T102" fmla="*/ 222 w 282"/>
                  <a:gd name="T103" fmla="*/ 222 h 231"/>
                  <a:gd name="T104" fmla="*/ 244 w 282"/>
                  <a:gd name="T105" fmla="*/ 214 h 231"/>
                  <a:gd name="T106" fmla="*/ 258 w 282"/>
                  <a:gd name="T107" fmla="*/ 201 h 231"/>
                  <a:gd name="T108" fmla="*/ 269 w 282"/>
                  <a:gd name="T109" fmla="*/ 183 h 231"/>
                  <a:gd name="T110" fmla="*/ 273 w 282"/>
                  <a:gd name="T111" fmla="*/ 156 h 231"/>
                  <a:gd name="T112" fmla="*/ 267 w 282"/>
                  <a:gd name="T113" fmla="*/ 133 h 231"/>
                  <a:gd name="T114" fmla="*/ 256 w 282"/>
                  <a:gd name="T115" fmla="*/ 113 h 231"/>
                  <a:gd name="T116" fmla="*/ 242 w 282"/>
                  <a:gd name="T117" fmla="*/ 92 h 231"/>
                  <a:gd name="T118" fmla="*/ 224 w 282"/>
                  <a:gd name="T119" fmla="*/ 74 h 231"/>
                  <a:gd name="T120" fmla="*/ 205 w 282"/>
                  <a:gd name="T121" fmla="*/ 55 h 231"/>
                  <a:gd name="T122" fmla="*/ 189 w 282"/>
                  <a:gd name="T123" fmla="*/ 35 h 231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60000 65536"/>
                  <a:gd name="T178" fmla="*/ 0 60000 65536"/>
                  <a:gd name="T179" fmla="*/ 0 60000 65536"/>
                  <a:gd name="T180" fmla="*/ 0 60000 65536"/>
                  <a:gd name="T181" fmla="*/ 0 60000 65536"/>
                  <a:gd name="T182" fmla="*/ 0 60000 65536"/>
                  <a:gd name="T183" fmla="*/ 0 60000 65536"/>
                  <a:gd name="T184" fmla="*/ 0 60000 65536"/>
                  <a:gd name="T185" fmla="*/ 0 60000 65536"/>
                </a:gdLst>
                <a:ahLst/>
                <a:cxnLst>
                  <a:cxn ang="T124">
                    <a:pos x="T0" y="T1"/>
                  </a:cxn>
                  <a:cxn ang="T125">
                    <a:pos x="T2" y="T3"/>
                  </a:cxn>
                  <a:cxn ang="T126">
                    <a:pos x="T4" y="T5"/>
                  </a:cxn>
                  <a:cxn ang="T127">
                    <a:pos x="T6" y="T7"/>
                  </a:cxn>
                  <a:cxn ang="T128">
                    <a:pos x="T8" y="T9"/>
                  </a:cxn>
                  <a:cxn ang="T129">
                    <a:pos x="T10" y="T11"/>
                  </a:cxn>
                  <a:cxn ang="T130">
                    <a:pos x="T12" y="T13"/>
                  </a:cxn>
                  <a:cxn ang="T131">
                    <a:pos x="T14" y="T15"/>
                  </a:cxn>
                  <a:cxn ang="T132">
                    <a:pos x="T16" y="T17"/>
                  </a:cxn>
                  <a:cxn ang="T133">
                    <a:pos x="T18" y="T19"/>
                  </a:cxn>
                  <a:cxn ang="T134">
                    <a:pos x="T20" y="T21"/>
                  </a:cxn>
                  <a:cxn ang="T135">
                    <a:pos x="T22" y="T23"/>
                  </a:cxn>
                  <a:cxn ang="T136">
                    <a:pos x="T24" y="T25"/>
                  </a:cxn>
                  <a:cxn ang="T137">
                    <a:pos x="T26" y="T27"/>
                  </a:cxn>
                  <a:cxn ang="T138">
                    <a:pos x="T28" y="T29"/>
                  </a:cxn>
                  <a:cxn ang="T139">
                    <a:pos x="T30" y="T31"/>
                  </a:cxn>
                  <a:cxn ang="T140">
                    <a:pos x="T32" y="T33"/>
                  </a:cxn>
                  <a:cxn ang="T141">
                    <a:pos x="T34" y="T35"/>
                  </a:cxn>
                  <a:cxn ang="T142">
                    <a:pos x="T36" y="T37"/>
                  </a:cxn>
                  <a:cxn ang="T143">
                    <a:pos x="T38" y="T39"/>
                  </a:cxn>
                  <a:cxn ang="T144">
                    <a:pos x="T40" y="T41"/>
                  </a:cxn>
                  <a:cxn ang="T145">
                    <a:pos x="T42" y="T43"/>
                  </a:cxn>
                  <a:cxn ang="T146">
                    <a:pos x="T44" y="T45"/>
                  </a:cxn>
                  <a:cxn ang="T147">
                    <a:pos x="T46" y="T47"/>
                  </a:cxn>
                  <a:cxn ang="T148">
                    <a:pos x="T48" y="T49"/>
                  </a:cxn>
                  <a:cxn ang="T149">
                    <a:pos x="T50" y="T51"/>
                  </a:cxn>
                  <a:cxn ang="T150">
                    <a:pos x="T52" y="T53"/>
                  </a:cxn>
                  <a:cxn ang="T151">
                    <a:pos x="T54" y="T55"/>
                  </a:cxn>
                  <a:cxn ang="T152">
                    <a:pos x="T56" y="T57"/>
                  </a:cxn>
                  <a:cxn ang="T153">
                    <a:pos x="T58" y="T59"/>
                  </a:cxn>
                  <a:cxn ang="T154">
                    <a:pos x="T60" y="T61"/>
                  </a:cxn>
                  <a:cxn ang="T155">
                    <a:pos x="T62" y="T63"/>
                  </a:cxn>
                  <a:cxn ang="T156">
                    <a:pos x="T64" y="T65"/>
                  </a:cxn>
                  <a:cxn ang="T157">
                    <a:pos x="T66" y="T67"/>
                  </a:cxn>
                  <a:cxn ang="T158">
                    <a:pos x="T68" y="T69"/>
                  </a:cxn>
                  <a:cxn ang="T159">
                    <a:pos x="T70" y="T71"/>
                  </a:cxn>
                  <a:cxn ang="T160">
                    <a:pos x="T72" y="T73"/>
                  </a:cxn>
                  <a:cxn ang="T161">
                    <a:pos x="T74" y="T75"/>
                  </a:cxn>
                  <a:cxn ang="T162">
                    <a:pos x="T76" y="T77"/>
                  </a:cxn>
                  <a:cxn ang="T163">
                    <a:pos x="T78" y="T79"/>
                  </a:cxn>
                  <a:cxn ang="T164">
                    <a:pos x="T80" y="T81"/>
                  </a:cxn>
                  <a:cxn ang="T165">
                    <a:pos x="T82" y="T83"/>
                  </a:cxn>
                  <a:cxn ang="T166">
                    <a:pos x="T84" y="T85"/>
                  </a:cxn>
                  <a:cxn ang="T167">
                    <a:pos x="T86" y="T87"/>
                  </a:cxn>
                  <a:cxn ang="T168">
                    <a:pos x="T88" y="T89"/>
                  </a:cxn>
                  <a:cxn ang="T169">
                    <a:pos x="T90" y="T91"/>
                  </a:cxn>
                  <a:cxn ang="T170">
                    <a:pos x="T92" y="T93"/>
                  </a:cxn>
                  <a:cxn ang="T171">
                    <a:pos x="T94" y="T95"/>
                  </a:cxn>
                  <a:cxn ang="T172">
                    <a:pos x="T96" y="T97"/>
                  </a:cxn>
                  <a:cxn ang="T173">
                    <a:pos x="T98" y="T99"/>
                  </a:cxn>
                  <a:cxn ang="T174">
                    <a:pos x="T100" y="T101"/>
                  </a:cxn>
                  <a:cxn ang="T175">
                    <a:pos x="T102" y="T103"/>
                  </a:cxn>
                  <a:cxn ang="T176">
                    <a:pos x="T104" y="T105"/>
                  </a:cxn>
                  <a:cxn ang="T177">
                    <a:pos x="T106" y="T107"/>
                  </a:cxn>
                  <a:cxn ang="T178">
                    <a:pos x="T108" y="T109"/>
                  </a:cxn>
                  <a:cxn ang="T179">
                    <a:pos x="T110" y="T111"/>
                  </a:cxn>
                  <a:cxn ang="T180">
                    <a:pos x="T112" y="T113"/>
                  </a:cxn>
                  <a:cxn ang="T181">
                    <a:pos x="T114" y="T115"/>
                  </a:cxn>
                  <a:cxn ang="T182">
                    <a:pos x="T116" y="T117"/>
                  </a:cxn>
                  <a:cxn ang="T183">
                    <a:pos x="T118" y="T119"/>
                  </a:cxn>
                  <a:cxn ang="T184">
                    <a:pos x="T120" y="T121"/>
                  </a:cxn>
                  <a:cxn ang="T185">
                    <a:pos x="T122" y="T123"/>
                  </a:cxn>
                </a:cxnLst>
                <a:rect l="0" t="0" r="r" b="b"/>
                <a:pathLst>
                  <a:path w="282" h="231">
                    <a:moveTo>
                      <a:pt x="189" y="35"/>
                    </a:moveTo>
                    <a:lnTo>
                      <a:pt x="187" y="35"/>
                    </a:lnTo>
                    <a:lnTo>
                      <a:pt x="185" y="33"/>
                    </a:lnTo>
                    <a:lnTo>
                      <a:pt x="183" y="31"/>
                    </a:lnTo>
                    <a:lnTo>
                      <a:pt x="180" y="31"/>
                    </a:lnTo>
                    <a:lnTo>
                      <a:pt x="178" y="29"/>
                    </a:lnTo>
                    <a:lnTo>
                      <a:pt x="176" y="29"/>
                    </a:lnTo>
                    <a:lnTo>
                      <a:pt x="174" y="27"/>
                    </a:lnTo>
                    <a:lnTo>
                      <a:pt x="172" y="25"/>
                    </a:lnTo>
                    <a:lnTo>
                      <a:pt x="170" y="25"/>
                    </a:lnTo>
                    <a:lnTo>
                      <a:pt x="168" y="23"/>
                    </a:lnTo>
                    <a:lnTo>
                      <a:pt x="166" y="23"/>
                    </a:lnTo>
                    <a:lnTo>
                      <a:pt x="164" y="21"/>
                    </a:lnTo>
                    <a:lnTo>
                      <a:pt x="162" y="21"/>
                    </a:lnTo>
                    <a:lnTo>
                      <a:pt x="160" y="18"/>
                    </a:lnTo>
                    <a:lnTo>
                      <a:pt x="158" y="18"/>
                    </a:lnTo>
                    <a:lnTo>
                      <a:pt x="154" y="18"/>
                    </a:lnTo>
                    <a:lnTo>
                      <a:pt x="154" y="16"/>
                    </a:lnTo>
                    <a:lnTo>
                      <a:pt x="150" y="16"/>
                    </a:lnTo>
                    <a:lnTo>
                      <a:pt x="148" y="14"/>
                    </a:lnTo>
                    <a:lnTo>
                      <a:pt x="146" y="14"/>
                    </a:lnTo>
                    <a:lnTo>
                      <a:pt x="144" y="12"/>
                    </a:lnTo>
                    <a:lnTo>
                      <a:pt x="142" y="12"/>
                    </a:lnTo>
                    <a:lnTo>
                      <a:pt x="139" y="12"/>
                    </a:lnTo>
                    <a:lnTo>
                      <a:pt x="137" y="10"/>
                    </a:lnTo>
                    <a:lnTo>
                      <a:pt x="135" y="10"/>
                    </a:lnTo>
                    <a:lnTo>
                      <a:pt x="133" y="10"/>
                    </a:lnTo>
                    <a:lnTo>
                      <a:pt x="131" y="8"/>
                    </a:lnTo>
                    <a:lnTo>
                      <a:pt x="129" y="8"/>
                    </a:lnTo>
                    <a:lnTo>
                      <a:pt x="127" y="6"/>
                    </a:lnTo>
                    <a:lnTo>
                      <a:pt x="125" y="6"/>
                    </a:lnTo>
                    <a:lnTo>
                      <a:pt x="123" y="6"/>
                    </a:lnTo>
                    <a:lnTo>
                      <a:pt x="119" y="4"/>
                    </a:lnTo>
                    <a:lnTo>
                      <a:pt x="117" y="4"/>
                    </a:lnTo>
                    <a:lnTo>
                      <a:pt x="115" y="4"/>
                    </a:lnTo>
                    <a:lnTo>
                      <a:pt x="113" y="4"/>
                    </a:lnTo>
                    <a:lnTo>
                      <a:pt x="111" y="4"/>
                    </a:lnTo>
                    <a:lnTo>
                      <a:pt x="109" y="2"/>
                    </a:lnTo>
                    <a:lnTo>
                      <a:pt x="107" y="2"/>
                    </a:lnTo>
                    <a:lnTo>
                      <a:pt x="105" y="2"/>
                    </a:lnTo>
                    <a:lnTo>
                      <a:pt x="103" y="2"/>
                    </a:lnTo>
                    <a:lnTo>
                      <a:pt x="101" y="2"/>
                    </a:lnTo>
                    <a:lnTo>
                      <a:pt x="98" y="0"/>
                    </a:lnTo>
                    <a:lnTo>
                      <a:pt x="96" y="0"/>
                    </a:lnTo>
                    <a:lnTo>
                      <a:pt x="94" y="0"/>
                    </a:lnTo>
                    <a:lnTo>
                      <a:pt x="92" y="0"/>
                    </a:lnTo>
                    <a:lnTo>
                      <a:pt x="90" y="0"/>
                    </a:lnTo>
                    <a:lnTo>
                      <a:pt x="88" y="0"/>
                    </a:lnTo>
                    <a:lnTo>
                      <a:pt x="86" y="0"/>
                    </a:lnTo>
                    <a:lnTo>
                      <a:pt x="84" y="0"/>
                    </a:lnTo>
                    <a:lnTo>
                      <a:pt x="74" y="0"/>
                    </a:lnTo>
                    <a:lnTo>
                      <a:pt x="72" y="0"/>
                    </a:lnTo>
                    <a:lnTo>
                      <a:pt x="70" y="0"/>
                    </a:lnTo>
                    <a:lnTo>
                      <a:pt x="68" y="0"/>
                    </a:lnTo>
                    <a:lnTo>
                      <a:pt x="66" y="0"/>
                    </a:lnTo>
                    <a:lnTo>
                      <a:pt x="64" y="0"/>
                    </a:lnTo>
                    <a:lnTo>
                      <a:pt x="59" y="0"/>
                    </a:lnTo>
                    <a:lnTo>
                      <a:pt x="59" y="2"/>
                    </a:lnTo>
                    <a:lnTo>
                      <a:pt x="57" y="2"/>
                    </a:lnTo>
                    <a:lnTo>
                      <a:pt x="55" y="2"/>
                    </a:lnTo>
                    <a:lnTo>
                      <a:pt x="53" y="2"/>
                    </a:lnTo>
                    <a:lnTo>
                      <a:pt x="51" y="2"/>
                    </a:lnTo>
                    <a:lnTo>
                      <a:pt x="51" y="4"/>
                    </a:lnTo>
                    <a:lnTo>
                      <a:pt x="49" y="4"/>
                    </a:lnTo>
                    <a:lnTo>
                      <a:pt x="47" y="4"/>
                    </a:lnTo>
                    <a:lnTo>
                      <a:pt x="45" y="4"/>
                    </a:lnTo>
                    <a:lnTo>
                      <a:pt x="43" y="4"/>
                    </a:lnTo>
                    <a:lnTo>
                      <a:pt x="41" y="6"/>
                    </a:lnTo>
                    <a:lnTo>
                      <a:pt x="39" y="6"/>
                    </a:lnTo>
                    <a:lnTo>
                      <a:pt x="37" y="8"/>
                    </a:lnTo>
                    <a:lnTo>
                      <a:pt x="35" y="10"/>
                    </a:lnTo>
                    <a:lnTo>
                      <a:pt x="33" y="10"/>
                    </a:lnTo>
                    <a:lnTo>
                      <a:pt x="31" y="10"/>
                    </a:lnTo>
                    <a:lnTo>
                      <a:pt x="31" y="12"/>
                    </a:lnTo>
                    <a:lnTo>
                      <a:pt x="29" y="12"/>
                    </a:lnTo>
                    <a:lnTo>
                      <a:pt x="27" y="12"/>
                    </a:lnTo>
                    <a:lnTo>
                      <a:pt x="27" y="14"/>
                    </a:lnTo>
                    <a:lnTo>
                      <a:pt x="25" y="14"/>
                    </a:lnTo>
                    <a:lnTo>
                      <a:pt x="25" y="16"/>
                    </a:lnTo>
                    <a:lnTo>
                      <a:pt x="23" y="16"/>
                    </a:lnTo>
                    <a:lnTo>
                      <a:pt x="21" y="18"/>
                    </a:lnTo>
                    <a:lnTo>
                      <a:pt x="18" y="18"/>
                    </a:lnTo>
                    <a:lnTo>
                      <a:pt x="16" y="21"/>
                    </a:lnTo>
                    <a:lnTo>
                      <a:pt x="16" y="23"/>
                    </a:lnTo>
                    <a:lnTo>
                      <a:pt x="14" y="23"/>
                    </a:lnTo>
                    <a:lnTo>
                      <a:pt x="14" y="25"/>
                    </a:lnTo>
                    <a:lnTo>
                      <a:pt x="12" y="25"/>
                    </a:lnTo>
                    <a:lnTo>
                      <a:pt x="12" y="27"/>
                    </a:lnTo>
                    <a:lnTo>
                      <a:pt x="12" y="29"/>
                    </a:lnTo>
                    <a:lnTo>
                      <a:pt x="10" y="29"/>
                    </a:lnTo>
                    <a:lnTo>
                      <a:pt x="10" y="31"/>
                    </a:lnTo>
                    <a:lnTo>
                      <a:pt x="8" y="31"/>
                    </a:lnTo>
                    <a:lnTo>
                      <a:pt x="8" y="33"/>
                    </a:lnTo>
                    <a:lnTo>
                      <a:pt x="8" y="35"/>
                    </a:lnTo>
                    <a:lnTo>
                      <a:pt x="6" y="35"/>
                    </a:lnTo>
                    <a:lnTo>
                      <a:pt x="6" y="37"/>
                    </a:lnTo>
                    <a:lnTo>
                      <a:pt x="6" y="39"/>
                    </a:lnTo>
                    <a:lnTo>
                      <a:pt x="4" y="39"/>
                    </a:lnTo>
                    <a:lnTo>
                      <a:pt x="4" y="41"/>
                    </a:lnTo>
                    <a:lnTo>
                      <a:pt x="4" y="43"/>
                    </a:lnTo>
                    <a:lnTo>
                      <a:pt x="2" y="45"/>
                    </a:lnTo>
                    <a:lnTo>
                      <a:pt x="2" y="47"/>
                    </a:lnTo>
                    <a:lnTo>
                      <a:pt x="2" y="49"/>
                    </a:lnTo>
                    <a:lnTo>
                      <a:pt x="2" y="51"/>
                    </a:lnTo>
                    <a:lnTo>
                      <a:pt x="0" y="51"/>
                    </a:lnTo>
                    <a:lnTo>
                      <a:pt x="0" y="53"/>
                    </a:lnTo>
                    <a:lnTo>
                      <a:pt x="0" y="55"/>
                    </a:lnTo>
                    <a:lnTo>
                      <a:pt x="0" y="58"/>
                    </a:lnTo>
                    <a:lnTo>
                      <a:pt x="0" y="60"/>
                    </a:lnTo>
                    <a:lnTo>
                      <a:pt x="0" y="62"/>
                    </a:lnTo>
                    <a:lnTo>
                      <a:pt x="0" y="68"/>
                    </a:lnTo>
                    <a:lnTo>
                      <a:pt x="0" y="70"/>
                    </a:lnTo>
                    <a:lnTo>
                      <a:pt x="0" y="72"/>
                    </a:lnTo>
                    <a:lnTo>
                      <a:pt x="0" y="74"/>
                    </a:lnTo>
                    <a:lnTo>
                      <a:pt x="0" y="76"/>
                    </a:lnTo>
                    <a:lnTo>
                      <a:pt x="0" y="78"/>
                    </a:lnTo>
                    <a:lnTo>
                      <a:pt x="2" y="80"/>
                    </a:lnTo>
                    <a:lnTo>
                      <a:pt x="2" y="82"/>
                    </a:lnTo>
                    <a:lnTo>
                      <a:pt x="2" y="84"/>
                    </a:lnTo>
                    <a:lnTo>
                      <a:pt x="2" y="86"/>
                    </a:lnTo>
                    <a:lnTo>
                      <a:pt x="4" y="86"/>
                    </a:lnTo>
                    <a:lnTo>
                      <a:pt x="4" y="88"/>
                    </a:lnTo>
                    <a:lnTo>
                      <a:pt x="4" y="90"/>
                    </a:lnTo>
                    <a:lnTo>
                      <a:pt x="4" y="92"/>
                    </a:lnTo>
                    <a:lnTo>
                      <a:pt x="4" y="94"/>
                    </a:lnTo>
                    <a:lnTo>
                      <a:pt x="6" y="97"/>
                    </a:lnTo>
                    <a:lnTo>
                      <a:pt x="6" y="99"/>
                    </a:lnTo>
                    <a:lnTo>
                      <a:pt x="8" y="101"/>
                    </a:lnTo>
                    <a:lnTo>
                      <a:pt x="8" y="103"/>
                    </a:lnTo>
                    <a:lnTo>
                      <a:pt x="8" y="105"/>
                    </a:lnTo>
                    <a:lnTo>
                      <a:pt x="10" y="107"/>
                    </a:lnTo>
                    <a:lnTo>
                      <a:pt x="10" y="109"/>
                    </a:lnTo>
                    <a:lnTo>
                      <a:pt x="12" y="111"/>
                    </a:lnTo>
                    <a:lnTo>
                      <a:pt x="12" y="113"/>
                    </a:lnTo>
                    <a:lnTo>
                      <a:pt x="14" y="113"/>
                    </a:lnTo>
                    <a:lnTo>
                      <a:pt x="14" y="115"/>
                    </a:lnTo>
                    <a:lnTo>
                      <a:pt x="16" y="117"/>
                    </a:lnTo>
                    <a:lnTo>
                      <a:pt x="16" y="119"/>
                    </a:lnTo>
                    <a:lnTo>
                      <a:pt x="18" y="121"/>
                    </a:lnTo>
                    <a:lnTo>
                      <a:pt x="18" y="123"/>
                    </a:lnTo>
                    <a:lnTo>
                      <a:pt x="21" y="125"/>
                    </a:lnTo>
                    <a:lnTo>
                      <a:pt x="21" y="127"/>
                    </a:lnTo>
                    <a:lnTo>
                      <a:pt x="23" y="129"/>
                    </a:lnTo>
                    <a:lnTo>
                      <a:pt x="23" y="131"/>
                    </a:lnTo>
                    <a:lnTo>
                      <a:pt x="25" y="131"/>
                    </a:lnTo>
                    <a:lnTo>
                      <a:pt x="25" y="133"/>
                    </a:lnTo>
                    <a:lnTo>
                      <a:pt x="27" y="136"/>
                    </a:lnTo>
                    <a:lnTo>
                      <a:pt x="29" y="138"/>
                    </a:lnTo>
                    <a:lnTo>
                      <a:pt x="29" y="140"/>
                    </a:lnTo>
                    <a:lnTo>
                      <a:pt x="31" y="142"/>
                    </a:lnTo>
                    <a:lnTo>
                      <a:pt x="33" y="144"/>
                    </a:lnTo>
                    <a:lnTo>
                      <a:pt x="35" y="144"/>
                    </a:lnTo>
                    <a:lnTo>
                      <a:pt x="35" y="146"/>
                    </a:lnTo>
                    <a:lnTo>
                      <a:pt x="37" y="148"/>
                    </a:lnTo>
                    <a:lnTo>
                      <a:pt x="39" y="150"/>
                    </a:lnTo>
                    <a:lnTo>
                      <a:pt x="41" y="152"/>
                    </a:lnTo>
                    <a:lnTo>
                      <a:pt x="41" y="154"/>
                    </a:lnTo>
                    <a:lnTo>
                      <a:pt x="43" y="156"/>
                    </a:lnTo>
                    <a:lnTo>
                      <a:pt x="49" y="160"/>
                    </a:lnTo>
                    <a:lnTo>
                      <a:pt x="51" y="162"/>
                    </a:lnTo>
                    <a:lnTo>
                      <a:pt x="53" y="164"/>
                    </a:lnTo>
                    <a:lnTo>
                      <a:pt x="55" y="166"/>
                    </a:lnTo>
                    <a:lnTo>
                      <a:pt x="55" y="168"/>
                    </a:lnTo>
                    <a:lnTo>
                      <a:pt x="57" y="168"/>
                    </a:lnTo>
                    <a:lnTo>
                      <a:pt x="59" y="170"/>
                    </a:lnTo>
                    <a:lnTo>
                      <a:pt x="62" y="173"/>
                    </a:lnTo>
                    <a:lnTo>
                      <a:pt x="64" y="175"/>
                    </a:lnTo>
                    <a:lnTo>
                      <a:pt x="66" y="177"/>
                    </a:lnTo>
                    <a:lnTo>
                      <a:pt x="68" y="179"/>
                    </a:lnTo>
                    <a:lnTo>
                      <a:pt x="70" y="179"/>
                    </a:lnTo>
                    <a:lnTo>
                      <a:pt x="72" y="181"/>
                    </a:lnTo>
                    <a:lnTo>
                      <a:pt x="72" y="183"/>
                    </a:lnTo>
                    <a:lnTo>
                      <a:pt x="76" y="183"/>
                    </a:lnTo>
                    <a:lnTo>
                      <a:pt x="78" y="185"/>
                    </a:lnTo>
                    <a:lnTo>
                      <a:pt x="80" y="187"/>
                    </a:lnTo>
                    <a:lnTo>
                      <a:pt x="82" y="187"/>
                    </a:lnTo>
                    <a:lnTo>
                      <a:pt x="82" y="189"/>
                    </a:lnTo>
                    <a:lnTo>
                      <a:pt x="84" y="189"/>
                    </a:lnTo>
                    <a:lnTo>
                      <a:pt x="86" y="191"/>
                    </a:lnTo>
                    <a:lnTo>
                      <a:pt x="90" y="193"/>
                    </a:lnTo>
                    <a:lnTo>
                      <a:pt x="92" y="195"/>
                    </a:lnTo>
                    <a:lnTo>
                      <a:pt x="94" y="197"/>
                    </a:lnTo>
                    <a:lnTo>
                      <a:pt x="96" y="199"/>
                    </a:lnTo>
                    <a:lnTo>
                      <a:pt x="101" y="199"/>
                    </a:lnTo>
                    <a:lnTo>
                      <a:pt x="101" y="201"/>
                    </a:lnTo>
                    <a:lnTo>
                      <a:pt x="105" y="201"/>
                    </a:lnTo>
                    <a:lnTo>
                      <a:pt x="105" y="203"/>
                    </a:lnTo>
                    <a:lnTo>
                      <a:pt x="109" y="205"/>
                    </a:lnTo>
                    <a:lnTo>
                      <a:pt x="111" y="205"/>
                    </a:lnTo>
                    <a:lnTo>
                      <a:pt x="113" y="207"/>
                    </a:lnTo>
                    <a:lnTo>
                      <a:pt x="115" y="207"/>
                    </a:lnTo>
                    <a:lnTo>
                      <a:pt x="117" y="209"/>
                    </a:lnTo>
                    <a:lnTo>
                      <a:pt x="119" y="209"/>
                    </a:lnTo>
                    <a:lnTo>
                      <a:pt x="121" y="212"/>
                    </a:lnTo>
                    <a:lnTo>
                      <a:pt x="123" y="212"/>
                    </a:lnTo>
                    <a:lnTo>
                      <a:pt x="125" y="214"/>
                    </a:lnTo>
                    <a:lnTo>
                      <a:pt x="127" y="214"/>
                    </a:lnTo>
                    <a:lnTo>
                      <a:pt x="131" y="214"/>
                    </a:lnTo>
                    <a:lnTo>
                      <a:pt x="131" y="216"/>
                    </a:lnTo>
                    <a:lnTo>
                      <a:pt x="135" y="218"/>
                    </a:lnTo>
                    <a:lnTo>
                      <a:pt x="137" y="218"/>
                    </a:lnTo>
                    <a:lnTo>
                      <a:pt x="139" y="218"/>
                    </a:lnTo>
                    <a:lnTo>
                      <a:pt x="142" y="218"/>
                    </a:lnTo>
                    <a:lnTo>
                      <a:pt x="144" y="220"/>
                    </a:lnTo>
                    <a:lnTo>
                      <a:pt x="146" y="220"/>
                    </a:lnTo>
                    <a:lnTo>
                      <a:pt x="148" y="222"/>
                    </a:lnTo>
                    <a:lnTo>
                      <a:pt x="150" y="222"/>
                    </a:lnTo>
                    <a:lnTo>
                      <a:pt x="152" y="222"/>
                    </a:lnTo>
                    <a:lnTo>
                      <a:pt x="154" y="224"/>
                    </a:lnTo>
                    <a:lnTo>
                      <a:pt x="156" y="224"/>
                    </a:lnTo>
                    <a:lnTo>
                      <a:pt x="158" y="224"/>
                    </a:lnTo>
                    <a:lnTo>
                      <a:pt x="160" y="226"/>
                    </a:lnTo>
                    <a:lnTo>
                      <a:pt x="164" y="226"/>
                    </a:lnTo>
                    <a:lnTo>
                      <a:pt x="168" y="226"/>
                    </a:lnTo>
                    <a:lnTo>
                      <a:pt x="170" y="226"/>
                    </a:lnTo>
                    <a:lnTo>
                      <a:pt x="170" y="228"/>
                    </a:lnTo>
                    <a:lnTo>
                      <a:pt x="174" y="228"/>
                    </a:lnTo>
                    <a:lnTo>
                      <a:pt x="176" y="228"/>
                    </a:lnTo>
                    <a:lnTo>
                      <a:pt x="178" y="228"/>
                    </a:lnTo>
                    <a:lnTo>
                      <a:pt x="180" y="228"/>
                    </a:lnTo>
                    <a:lnTo>
                      <a:pt x="180" y="230"/>
                    </a:lnTo>
                    <a:lnTo>
                      <a:pt x="185" y="230"/>
                    </a:lnTo>
                    <a:lnTo>
                      <a:pt x="187" y="230"/>
                    </a:lnTo>
                    <a:lnTo>
                      <a:pt x="189" y="230"/>
                    </a:lnTo>
                    <a:lnTo>
                      <a:pt x="191" y="230"/>
                    </a:lnTo>
                    <a:lnTo>
                      <a:pt x="193" y="230"/>
                    </a:lnTo>
                    <a:lnTo>
                      <a:pt x="195" y="230"/>
                    </a:lnTo>
                    <a:lnTo>
                      <a:pt x="197" y="230"/>
                    </a:lnTo>
                    <a:lnTo>
                      <a:pt x="207" y="230"/>
                    </a:lnTo>
                    <a:lnTo>
                      <a:pt x="209" y="230"/>
                    </a:lnTo>
                    <a:lnTo>
                      <a:pt x="211" y="230"/>
                    </a:lnTo>
                    <a:lnTo>
                      <a:pt x="213" y="230"/>
                    </a:lnTo>
                    <a:lnTo>
                      <a:pt x="215" y="230"/>
                    </a:lnTo>
                    <a:lnTo>
                      <a:pt x="217" y="230"/>
                    </a:lnTo>
                    <a:lnTo>
                      <a:pt x="219" y="230"/>
                    </a:lnTo>
                    <a:lnTo>
                      <a:pt x="222" y="228"/>
                    </a:lnTo>
                    <a:lnTo>
                      <a:pt x="224" y="228"/>
                    </a:lnTo>
                    <a:lnTo>
                      <a:pt x="226" y="228"/>
                    </a:lnTo>
                    <a:lnTo>
                      <a:pt x="228" y="228"/>
                    </a:lnTo>
                    <a:lnTo>
                      <a:pt x="230" y="226"/>
                    </a:lnTo>
                    <a:lnTo>
                      <a:pt x="232" y="226"/>
                    </a:lnTo>
                    <a:lnTo>
                      <a:pt x="234" y="226"/>
                    </a:lnTo>
                    <a:lnTo>
                      <a:pt x="236" y="226"/>
                    </a:lnTo>
                    <a:lnTo>
                      <a:pt x="238" y="224"/>
                    </a:lnTo>
                    <a:lnTo>
                      <a:pt x="240" y="224"/>
                    </a:lnTo>
                    <a:lnTo>
                      <a:pt x="242" y="224"/>
                    </a:lnTo>
                    <a:lnTo>
                      <a:pt x="244" y="222"/>
                    </a:lnTo>
                    <a:lnTo>
                      <a:pt x="246" y="222"/>
                    </a:lnTo>
                    <a:lnTo>
                      <a:pt x="248" y="220"/>
                    </a:lnTo>
                    <a:lnTo>
                      <a:pt x="250" y="220"/>
                    </a:lnTo>
                    <a:lnTo>
                      <a:pt x="250" y="218"/>
                    </a:lnTo>
                    <a:lnTo>
                      <a:pt x="252" y="218"/>
                    </a:lnTo>
                    <a:lnTo>
                      <a:pt x="254" y="218"/>
                    </a:lnTo>
                    <a:lnTo>
                      <a:pt x="256" y="216"/>
                    </a:lnTo>
                    <a:lnTo>
                      <a:pt x="256" y="214"/>
                    </a:lnTo>
                    <a:lnTo>
                      <a:pt x="258" y="214"/>
                    </a:lnTo>
                    <a:lnTo>
                      <a:pt x="260" y="212"/>
                    </a:lnTo>
                    <a:lnTo>
                      <a:pt x="265" y="209"/>
                    </a:lnTo>
                    <a:lnTo>
                      <a:pt x="265" y="207"/>
                    </a:lnTo>
                    <a:lnTo>
                      <a:pt x="267" y="205"/>
                    </a:lnTo>
                    <a:lnTo>
                      <a:pt x="269" y="203"/>
                    </a:lnTo>
                    <a:lnTo>
                      <a:pt x="269" y="201"/>
                    </a:lnTo>
                    <a:lnTo>
                      <a:pt x="271" y="201"/>
                    </a:lnTo>
                    <a:lnTo>
                      <a:pt x="271" y="199"/>
                    </a:lnTo>
                    <a:lnTo>
                      <a:pt x="273" y="199"/>
                    </a:lnTo>
                    <a:lnTo>
                      <a:pt x="273" y="197"/>
                    </a:lnTo>
                    <a:lnTo>
                      <a:pt x="273" y="195"/>
                    </a:lnTo>
                    <a:lnTo>
                      <a:pt x="275" y="193"/>
                    </a:lnTo>
                    <a:lnTo>
                      <a:pt x="275" y="191"/>
                    </a:lnTo>
                    <a:lnTo>
                      <a:pt x="277" y="189"/>
                    </a:lnTo>
                    <a:lnTo>
                      <a:pt x="277" y="187"/>
                    </a:lnTo>
                    <a:lnTo>
                      <a:pt x="277" y="185"/>
                    </a:lnTo>
                    <a:lnTo>
                      <a:pt x="279" y="183"/>
                    </a:lnTo>
                    <a:lnTo>
                      <a:pt x="279" y="181"/>
                    </a:lnTo>
                    <a:lnTo>
                      <a:pt x="279" y="179"/>
                    </a:lnTo>
                    <a:lnTo>
                      <a:pt x="281" y="177"/>
                    </a:lnTo>
                    <a:lnTo>
                      <a:pt x="281" y="175"/>
                    </a:lnTo>
                    <a:lnTo>
                      <a:pt x="281" y="173"/>
                    </a:lnTo>
                    <a:lnTo>
                      <a:pt x="281" y="170"/>
                    </a:lnTo>
                    <a:lnTo>
                      <a:pt x="281" y="168"/>
                    </a:lnTo>
                    <a:lnTo>
                      <a:pt x="281" y="162"/>
                    </a:lnTo>
                    <a:lnTo>
                      <a:pt x="281" y="160"/>
                    </a:lnTo>
                    <a:lnTo>
                      <a:pt x="281" y="158"/>
                    </a:lnTo>
                    <a:lnTo>
                      <a:pt x="281" y="156"/>
                    </a:lnTo>
                    <a:lnTo>
                      <a:pt x="281" y="154"/>
                    </a:lnTo>
                    <a:lnTo>
                      <a:pt x="279" y="154"/>
                    </a:lnTo>
                    <a:lnTo>
                      <a:pt x="279" y="152"/>
                    </a:lnTo>
                    <a:lnTo>
                      <a:pt x="279" y="150"/>
                    </a:lnTo>
                    <a:lnTo>
                      <a:pt x="279" y="148"/>
                    </a:lnTo>
                    <a:lnTo>
                      <a:pt x="279" y="146"/>
                    </a:lnTo>
                    <a:lnTo>
                      <a:pt x="277" y="144"/>
                    </a:lnTo>
                    <a:lnTo>
                      <a:pt x="277" y="142"/>
                    </a:lnTo>
                    <a:lnTo>
                      <a:pt x="277" y="140"/>
                    </a:lnTo>
                    <a:lnTo>
                      <a:pt x="277" y="138"/>
                    </a:lnTo>
                    <a:lnTo>
                      <a:pt x="275" y="136"/>
                    </a:lnTo>
                    <a:lnTo>
                      <a:pt x="275" y="133"/>
                    </a:lnTo>
                    <a:lnTo>
                      <a:pt x="275" y="131"/>
                    </a:lnTo>
                    <a:lnTo>
                      <a:pt x="273" y="131"/>
                    </a:lnTo>
                    <a:lnTo>
                      <a:pt x="273" y="129"/>
                    </a:lnTo>
                    <a:lnTo>
                      <a:pt x="273" y="127"/>
                    </a:lnTo>
                    <a:lnTo>
                      <a:pt x="271" y="125"/>
                    </a:lnTo>
                    <a:lnTo>
                      <a:pt x="271" y="123"/>
                    </a:lnTo>
                    <a:lnTo>
                      <a:pt x="269" y="121"/>
                    </a:lnTo>
                    <a:lnTo>
                      <a:pt x="269" y="119"/>
                    </a:lnTo>
                    <a:lnTo>
                      <a:pt x="267" y="117"/>
                    </a:lnTo>
                    <a:lnTo>
                      <a:pt x="267" y="115"/>
                    </a:lnTo>
                    <a:lnTo>
                      <a:pt x="267" y="113"/>
                    </a:lnTo>
                    <a:lnTo>
                      <a:pt x="265" y="113"/>
                    </a:lnTo>
                    <a:lnTo>
                      <a:pt x="265" y="111"/>
                    </a:lnTo>
                    <a:lnTo>
                      <a:pt x="263" y="109"/>
                    </a:lnTo>
                    <a:lnTo>
                      <a:pt x="263" y="107"/>
                    </a:lnTo>
                    <a:lnTo>
                      <a:pt x="260" y="105"/>
                    </a:lnTo>
                    <a:lnTo>
                      <a:pt x="260" y="103"/>
                    </a:lnTo>
                    <a:lnTo>
                      <a:pt x="258" y="101"/>
                    </a:lnTo>
                    <a:lnTo>
                      <a:pt x="256" y="101"/>
                    </a:lnTo>
                    <a:lnTo>
                      <a:pt x="256" y="99"/>
                    </a:lnTo>
                    <a:lnTo>
                      <a:pt x="254" y="97"/>
                    </a:lnTo>
                    <a:lnTo>
                      <a:pt x="254" y="94"/>
                    </a:lnTo>
                    <a:lnTo>
                      <a:pt x="252" y="92"/>
                    </a:lnTo>
                    <a:lnTo>
                      <a:pt x="250" y="90"/>
                    </a:lnTo>
                    <a:lnTo>
                      <a:pt x="250" y="88"/>
                    </a:lnTo>
                    <a:lnTo>
                      <a:pt x="248" y="86"/>
                    </a:lnTo>
                    <a:lnTo>
                      <a:pt x="246" y="86"/>
                    </a:lnTo>
                    <a:lnTo>
                      <a:pt x="244" y="84"/>
                    </a:lnTo>
                    <a:lnTo>
                      <a:pt x="244" y="82"/>
                    </a:lnTo>
                    <a:lnTo>
                      <a:pt x="242" y="80"/>
                    </a:lnTo>
                    <a:lnTo>
                      <a:pt x="240" y="78"/>
                    </a:lnTo>
                    <a:lnTo>
                      <a:pt x="240" y="76"/>
                    </a:lnTo>
                    <a:lnTo>
                      <a:pt x="238" y="74"/>
                    </a:lnTo>
                    <a:lnTo>
                      <a:pt x="232" y="70"/>
                    </a:lnTo>
                    <a:lnTo>
                      <a:pt x="230" y="68"/>
                    </a:lnTo>
                    <a:lnTo>
                      <a:pt x="228" y="66"/>
                    </a:lnTo>
                    <a:lnTo>
                      <a:pt x="226" y="64"/>
                    </a:lnTo>
                    <a:lnTo>
                      <a:pt x="224" y="62"/>
                    </a:lnTo>
                    <a:lnTo>
                      <a:pt x="222" y="62"/>
                    </a:lnTo>
                    <a:lnTo>
                      <a:pt x="219" y="60"/>
                    </a:lnTo>
                    <a:lnTo>
                      <a:pt x="219" y="58"/>
                    </a:lnTo>
                    <a:lnTo>
                      <a:pt x="217" y="55"/>
                    </a:lnTo>
                    <a:lnTo>
                      <a:pt x="215" y="53"/>
                    </a:lnTo>
                    <a:lnTo>
                      <a:pt x="213" y="51"/>
                    </a:lnTo>
                    <a:lnTo>
                      <a:pt x="211" y="51"/>
                    </a:lnTo>
                    <a:lnTo>
                      <a:pt x="209" y="49"/>
                    </a:lnTo>
                    <a:lnTo>
                      <a:pt x="207" y="47"/>
                    </a:lnTo>
                    <a:lnTo>
                      <a:pt x="205" y="47"/>
                    </a:lnTo>
                    <a:lnTo>
                      <a:pt x="203" y="45"/>
                    </a:lnTo>
                    <a:lnTo>
                      <a:pt x="201" y="43"/>
                    </a:lnTo>
                    <a:lnTo>
                      <a:pt x="199" y="43"/>
                    </a:lnTo>
                    <a:lnTo>
                      <a:pt x="197" y="41"/>
                    </a:lnTo>
                    <a:lnTo>
                      <a:pt x="195" y="39"/>
                    </a:lnTo>
                    <a:lnTo>
                      <a:pt x="193" y="39"/>
                    </a:lnTo>
                    <a:lnTo>
                      <a:pt x="191" y="37"/>
                    </a:lnTo>
                    <a:lnTo>
                      <a:pt x="189" y="35"/>
                    </a:lnTo>
                    <a:lnTo>
                      <a:pt x="185" y="43"/>
                    </a:lnTo>
                    <a:lnTo>
                      <a:pt x="183" y="41"/>
                    </a:lnTo>
                    <a:lnTo>
                      <a:pt x="180" y="39"/>
                    </a:lnTo>
                    <a:lnTo>
                      <a:pt x="178" y="39"/>
                    </a:lnTo>
                    <a:lnTo>
                      <a:pt x="176" y="37"/>
                    </a:lnTo>
                    <a:lnTo>
                      <a:pt x="174" y="37"/>
                    </a:lnTo>
                    <a:lnTo>
                      <a:pt x="172" y="35"/>
                    </a:lnTo>
                    <a:lnTo>
                      <a:pt x="170" y="35"/>
                    </a:lnTo>
                    <a:lnTo>
                      <a:pt x="168" y="33"/>
                    </a:lnTo>
                    <a:lnTo>
                      <a:pt x="168" y="31"/>
                    </a:lnTo>
                    <a:lnTo>
                      <a:pt x="164" y="31"/>
                    </a:lnTo>
                    <a:lnTo>
                      <a:pt x="160" y="29"/>
                    </a:lnTo>
                    <a:lnTo>
                      <a:pt x="158" y="27"/>
                    </a:lnTo>
                    <a:lnTo>
                      <a:pt x="156" y="27"/>
                    </a:lnTo>
                    <a:lnTo>
                      <a:pt x="154" y="25"/>
                    </a:lnTo>
                    <a:lnTo>
                      <a:pt x="152" y="25"/>
                    </a:lnTo>
                    <a:lnTo>
                      <a:pt x="150" y="25"/>
                    </a:lnTo>
                    <a:lnTo>
                      <a:pt x="148" y="23"/>
                    </a:lnTo>
                    <a:lnTo>
                      <a:pt x="146" y="23"/>
                    </a:lnTo>
                    <a:lnTo>
                      <a:pt x="144" y="21"/>
                    </a:lnTo>
                    <a:lnTo>
                      <a:pt x="142" y="21"/>
                    </a:lnTo>
                    <a:lnTo>
                      <a:pt x="139" y="21"/>
                    </a:lnTo>
                    <a:lnTo>
                      <a:pt x="139" y="18"/>
                    </a:lnTo>
                    <a:lnTo>
                      <a:pt x="135" y="18"/>
                    </a:lnTo>
                    <a:lnTo>
                      <a:pt x="131" y="16"/>
                    </a:lnTo>
                    <a:lnTo>
                      <a:pt x="129" y="16"/>
                    </a:lnTo>
                    <a:lnTo>
                      <a:pt x="127" y="16"/>
                    </a:lnTo>
                    <a:lnTo>
                      <a:pt x="125" y="14"/>
                    </a:lnTo>
                    <a:lnTo>
                      <a:pt x="123" y="14"/>
                    </a:lnTo>
                    <a:lnTo>
                      <a:pt x="121" y="14"/>
                    </a:lnTo>
                    <a:lnTo>
                      <a:pt x="119" y="14"/>
                    </a:lnTo>
                    <a:lnTo>
                      <a:pt x="117" y="12"/>
                    </a:lnTo>
                    <a:lnTo>
                      <a:pt x="115" y="12"/>
                    </a:lnTo>
                    <a:lnTo>
                      <a:pt x="113" y="12"/>
                    </a:lnTo>
                    <a:lnTo>
                      <a:pt x="111" y="12"/>
                    </a:lnTo>
                    <a:lnTo>
                      <a:pt x="109" y="10"/>
                    </a:lnTo>
                    <a:lnTo>
                      <a:pt x="107" y="10"/>
                    </a:lnTo>
                    <a:lnTo>
                      <a:pt x="105" y="10"/>
                    </a:lnTo>
                    <a:lnTo>
                      <a:pt x="103" y="10"/>
                    </a:lnTo>
                    <a:lnTo>
                      <a:pt x="101" y="10"/>
                    </a:lnTo>
                    <a:lnTo>
                      <a:pt x="98" y="10"/>
                    </a:lnTo>
                    <a:lnTo>
                      <a:pt x="96" y="10"/>
                    </a:lnTo>
                    <a:lnTo>
                      <a:pt x="94" y="8"/>
                    </a:lnTo>
                    <a:lnTo>
                      <a:pt x="92" y="8"/>
                    </a:lnTo>
                    <a:lnTo>
                      <a:pt x="90" y="8"/>
                    </a:lnTo>
                    <a:lnTo>
                      <a:pt x="88" y="8"/>
                    </a:lnTo>
                    <a:lnTo>
                      <a:pt x="84" y="8"/>
                    </a:lnTo>
                    <a:lnTo>
                      <a:pt x="82" y="8"/>
                    </a:lnTo>
                    <a:lnTo>
                      <a:pt x="76" y="8"/>
                    </a:lnTo>
                    <a:lnTo>
                      <a:pt x="74" y="8"/>
                    </a:lnTo>
                    <a:lnTo>
                      <a:pt x="72" y="8"/>
                    </a:lnTo>
                    <a:lnTo>
                      <a:pt x="68" y="8"/>
                    </a:lnTo>
                    <a:lnTo>
                      <a:pt x="66" y="8"/>
                    </a:lnTo>
                    <a:lnTo>
                      <a:pt x="64" y="8"/>
                    </a:lnTo>
                    <a:lnTo>
                      <a:pt x="62" y="10"/>
                    </a:lnTo>
                    <a:lnTo>
                      <a:pt x="59" y="10"/>
                    </a:lnTo>
                    <a:lnTo>
                      <a:pt x="57" y="10"/>
                    </a:lnTo>
                    <a:lnTo>
                      <a:pt x="55" y="10"/>
                    </a:lnTo>
                    <a:lnTo>
                      <a:pt x="53" y="10"/>
                    </a:lnTo>
                    <a:lnTo>
                      <a:pt x="51" y="12"/>
                    </a:lnTo>
                    <a:lnTo>
                      <a:pt x="49" y="12"/>
                    </a:lnTo>
                    <a:lnTo>
                      <a:pt x="47" y="12"/>
                    </a:lnTo>
                    <a:lnTo>
                      <a:pt x="45" y="14"/>
                    </a:lnTo>
                    <a:lnTo>
                      <a:pt x="43" y="14"/>
                    </a:lnTo>
                    <a:lnTo>
                      <a:pt x="41" y="14"/>
                    </a:lnTo>
                    <a:lnTo>
                      <a:pt x="39" y="14"/>
                    </a:lnTo>
                    <a:lnTo>
                      <a:pt x="37" y="16"/>
                    </a:lnTo>
                    <a:lnTo>
                      <a:pt x="35" y="18"/>
                    </a:lnTo>
                    <a:lnTo>
                      <a:pt x="33" y="18"/>
                    </a:lnTo>
                    <a:lnTo>
                      <a:pt x="31" y="21"/>
                    </a:lnTo>
                    <a:lnTo>
                      <a:pt x="29" y="21"/>
                    </a:lnTo>
                    <a:lnTo>
                      <a:pt x="27" y="23"/>
                    </a:lnTo>
                    <a:lnTo>
                      <a:pt x="27" y="25"/>
                    </a:lnTo>
                    <a:lnTo>
                      <a:pt x="25" y="25"/>
                    </a:lnTo>
                    <a:lnTo>
                      <a:pt x="23" y="27"/>
                    </a:lnTo>
                    <a:lnTo>
                      <a:pt x="21" y="29"/>
                    </a:lnTo>
                    <a:lnTo>
                      <a:pt x="21" y="31"/>
                    </a:lnTo>
                    <a:lnTo>
                      <a:pt x="18" y="31"/>
                    </a:lnTo>
                    <a:lnTo>
                      <a:pt x="18" y="33"/>
                    </a:lnTo>
                    <a:lnTo>
                      <a:pt x="16" y="35"/>
                    </a:lnTo>
                    <a:lnTo>
                      <a:pt x="14" y="37"/>
                    </a:lnTo>
                    <a:lnTo>
                      <a:pt x="14" y="39"/>
                    </a:lnTo>
                    <a:lnTo>
                      <a:pt x="12" y="39"/>
                    </a:lnTo>
                    <a:lnTo>
                      <a:pt x="12" y="41"/>
                    </a:lnTo>
                    <a:lnTo>
                      <a:pt x="12" y="43"/>
                    </a:lnTo>
                    <a:lnTo>
                      <a:pt x="12" y="45"/>
                    </a:lnTo>
                    <a:lnTo>
                      <a:pt x="10" y="45"/>
                    </a:lnTo>
                    <a:lnTo>
                      <a:pt x="10" y="47"/>
                    </a:lnTo>
                    <a:lnTo>
                      <a:pt x="10" y="49"/>
                    </a:lnTo>
                    <a:lnTo>
                      <a:pt x="8" y="51"/>
                    </a:lnTo>
                    <a:lnTo>
                      <a:pt x="8" y="53"/>
                    </a:lnTo>
                    <a:lnTo>
                      <a:pt x="8" y="55"/>
                    </a:lnTo>
                    <a:lnTo>
                      <a:pt x="8" y="58"/>
                    </a:lnTo>
                    <a:lnTo>
                      <a:pt x="8" y="60"/>
                    </a:lnTo>
                    <a:lnTo>
                      <a:pt x="8" y="62"/>
                    </a:lnTo>
                    <a:lnTo>
                      <a:pt x="8" y="70"/>
                    </a:lnTo>
                    <a:lnTo>
                      <a:pt x="8" y="72"/>
                    </a:lnTo>
                    <a:lnTo>
                      <a:pt x="8" y="74"/>
                    </a:lnTo>
                    <a:lnTo>
                      <a:pt x="8" y="76"/>
                    </a:lnTo>
                    <a:lnTo>
                      <a:pt x="8" y="78"/>
                    </a:lnTo>
                    <a:lnTo>
                      <a:pt x="8" y="80"/>
                    </a:lnTo>
                    <a:lnTo>
                      <a:pt x="8" y="82"/>
                    </a:lnTo>
                    <a:lnTo>
                      <a:pt x="10" y="82"/>
                    </a:lnTo>
                    <a:lnTo>
                      <a:pt x="10" y="84"/>
                    </a:lnTo>
                    <a:lnTo>
                      <a:pt x="10" y="86"/>
                    </a:lnTo>
                    <a:lnTo>
                      <a:pt x="12" y="88"/>
                    </a:lnTo>
                    <a:lnTo>
                      <a:pt x="12" y="90"/>
                    </a:lnTo>
                    <a:lnTo>
                      <a:pt x="12" y="92"/>
                    </a:lnTo>
                    <a:lnTo>
                      <a:pt x="12" y="94"/>
                    </a:lnTo>
                    <a:lnTo>
                      <a:pt x="12" y="97"/>
                    </a:lnTo>
                    <a:lnTo>
                      <a:pt x="14" y="97"/>
                    </a:lnTo>
                    <a:lnTo>
                      <a:pt x="14" y="99"/>
                    </a:lnTo>
                    <a:lnTo>
                      <a:pt x="16" y="101"/>
                    </a:lnTo>
                    <a:lnTo>
                      <a:pt x="16" y="103"/>
                    </a:lnTo>
                    <a:lnTo>
                      <a:pt x="18" y="105"/>
                    </a:lnTo>
                    <a:lnTo>
                      <a:pt x="18" y="107"/>
                    </a:lnTo>
                    <a:lnTo>
                      <a:pt x="21" y="109"/>
                    </a:lnTo>
                    <a:lnTo>
                      <a:pt x="21" y="111"/>
                    </a:lnTo>
                    <a:lnTo>
                      <a:pt x="21" y="113"/>
                    </a:lnTo>
                    <a:lnTo>
                      <a:pt x="23" y="113"/>
                    </a:lnTo>
                    <a:lnTo>
                      <a:pt x="23" y="115"/>
                    </a:lnTo>
                    <a:lnTo>
                      <a:pt x="25" y="117"/>
                    </a:lnTo>
                    <a:lnTo>
                      <a:pt x="25" y="119"/>
                    </a:lnTo>
                    <a:lnTo>
                      <a:pt x="27" y="121"/>
                    </a:lnTo>
                    <a:lnTo>
                      <a:pt x="27" y="123"/>
                    </a:lnTo>
                    <a:lnTo>
                      <a:pt x="27" y="125"/>
                    </a:lnTo>
                    <a:lnTo>
                      <a:pt x="29" y="127"/>
                    </a:lnTo>
                    <a:lnTo>
                      <a:pt x="31" y="127"/>
                    </a:lnTo>
                    <a:lnTo>
                      <a:pt x="31" y="129"/>
                    </a:lnTo>
                    <a:lnTo>
                      <a:pt x="33" y="131"/>
                    </a:lnTo>
                    <a:lnTo>
                      <a:pt x="35" y="133"/>
                    </a:lnTo>
                    <a:lnTo>
                      <a:pt x="35" y="136"/>
                    </a:lnTo>
                    <a:lnTo>
                      <a:pt x="37" y="136"/>
                    </a:lnTo>
                    <a:lnTo>
                      <a:pt x="37" y="138"/>
                    </a:lnTo>
                    <a:lnTo>
                      <a:pt x="39" y="140"/>
                    </a:lnTo>
                    <a:lnTo>
                      <a:pt x="41" y="142"/>
                    </a:lnTo>
                    <a:lnTo>
                      <a:pt x="41" y="144"/>
                    </a:lnTo>
                    <a:lnTo>
                      <a:pt x="43" y="144"/>
                    </a:lnTo>
                    <a:lnTo>
                      <a:pt x="45" y="146"/>
                    </a:lnTo>
                    <a:lnTo>
                      <a:pt x="47" y="148"/>
                    </a:lnTo>
                    <a:lnTo>
                      <a:pt x="49" y="150"/>
                    </a:lnTo>
                    <a:lnTo>
                      <a:pt x="51" y="152"/>
                    </a:lnTo>
                    <a:lnTo>
                      <a:pt x="53" y="156"/>
                    </a:lnTo>
                    <a:lnTo>
                      <a:pt x="55" y="156"/>
                    </a:lnTo>
                    <a:lnTo>
                      <a:pt x="57" y="158"/>
                    </a:lnTo>
                    <a:lnTo>
                      <a:pt x="59" y="160"/>
                    </a:lnTo>
                    <a:lnTo>
                      <a:pt x="62" y="162"/>
                    </a:lnTo>
                    <a:lnTo>
                      <a:pt x="64" y="164"/>
                    </a:lnTo>
                    <a:lnTo>
                      <a:pt x="66" y="166"/>
                    </a:lnTo>
                    <a:lnTo>
                      <a:pt x="68" y="168"/>
                    </a:lnTo>
                    <a:lnTo>
                      <a:pt x="70" y="170"/>
                    </a:lnTo>
                    <a:lnTo>
                      <a:pt x="72" y="173"/>
                    </a:lnTo>
                    <a:lnTo>
                      <a:pt x="74" y="173"/>
                    </a:lnTo>
                    <a:lnTo>
                      <a:pt x="76" y="175"/>
                    </a:lnTo>
                    <a:lnTo>
                      <a:pt x="78" y="177"/>
                    </a:lnTo>
                    <a:lnTo>
                      <a:pt x="80" y="179"/>
                    </a:lnTo>
                    <a:lnTo>
                      <a:pt x="82" y="179"/>
                    </a:lnTo>
                    <a:lnTo>
                      <a:pt x="84" y="181"/>
                    </a:lnTo>
                    <a:lnTo>
                      <a:pt x="84" y="183"/>
                    </a:lnTo>
                    <a:lnTo>
                      <a:pt x="88" y="183"/>
                    </a:lnTo>
                    <a:lnTo>
                      <a:pt x="90" y="185"/>
                    </a:lnTo>
                    <a:lnTo>
                      <a:pt x="92" y="187"/>
                    </a:lnTo>
                    <a:lnTo>
                      <a:pt x="94" y="187"/>
                    </a:lnTo>
                    <a:lnTo>
                      <a:pt x="96" y="189"/>
                    </a:lnTo>
                    <a:lnTo>
                      <a:pt x="98" y="189"/>
                    </a:lnTo>
                    <a:lnTo>
                      <a:pt x="101" y="191"/>
                    </a:lnTo>
                    <a:lnTo>
                      <a:pt x="103" y="193"/>
                    </a:lnTo>
                    <a:lnTo>
                      <a:pt x="105" y="193"/>
                    </a:lnTo>
                    <a:lnTo>
                      <a:pt x="107" y="195"/>
                    </a:lnTo>
                    <a:lnTo>
                      <a:pt x="109" y="195"/>
                    </a:lnTo>
                    <a:lnTo>
                      <a:pt x="111" y="197"/>
                    </a:lnTo>
                    <a:lnTo>
                      <a:pt x="113" y="199"/>
                    </a:lnTo>
                    <a:lnTo>
                      <a:pt x="115" y="199"/>
                    </a:lnTo>
                    <a:lnTo>
                      <a:pt x="117" y="199"/>
                    </a:lnTo>
                    <a:lnTo>
                      <a:pt x="119" y="201"/>
                    </a:lnTo>
                    <a:lnTo>
                      <a:pt x="121" y="203"/>
                    </a:lnTo>
                    <a:lnTo>
                      <a:pt x="123" y="203"/>
                    </a:lnTo>
                    <a:lnTo>
                      <a:pt x="125" y="205"/>
                    </a:lnTo>
                    <a:lnTo>
                      <a:pt x="127" y="205"/>
                    </a:lnTo>
                    <a:lnTo>
                      <a:pt x="129" y="205"/>
                    </a:lnTo>
                    <a:lnTo>
                      <a:pt x="131" y="207"/>
                    </a:lnTo>
                    <a:lnTo>
                      <a:pt x="133" y="207"/>
                    </a:lnTo>
                    <a:lnTo>
                      <a:pt x="135" y="209"/>
                    </a:lnTo>
                    <a:lnTo>
                      <a:pt x="139" y="209"/>
                    </a:lnTo>
                    <a:lnTo>
                      <a:pt x="142" y="212"/>
                    </a:lnTo>
                    <a:lnTo>
                      <a:pt x="144" y="212"/>
                    </a:lnTo>
                    <a:lnTo>
                      <a:pt x="146" y="214"/>
                    </a:lnTo>
                    <a:lnTo>
                      <a:pt x="148" y="214"/>
                    </a:lnTo>
                    <a:lnTo>
                      <a:pt x="150" y="214"/>
                    </a:lnTo>
                    <a:lnTo>
                      <a:pt x="152" y="214"/>
                    </a:lnTo>
                    <a:lnTo>
                      <a:pt x="154" y="216"/>
                    </a:lnTo>
                    <a:lnTo>
                      <a:pt x="156" y="216"/>
                    </a:lnTo>
                    <a:lnTo>
                      <a:pt x="158" y="218"/>
                    </a:lnTo>
                    <a:lnTo>
                      <a:pt x="160" y="218"/>
                    </a:lnTo>
                    <a:lnTo>
                      <a:pt x="164" y="218"/>
                    </a:lnTo>
                    <a:lnTo>
                      <a:pt x="168" y="218"/>
                    </a:lnTo>
                    <a:lnTo>
                      <a:pt x="170" y="220"/>
                    </a:lnTo>
                    <a:lnTo>
                      <a:pt x="172" y="220"/>
                    </a:lnTo>
                    <a:lnTo>
                      <a:pt x="174" y="220"/>
                    </a:lnTo>
                    <a:lnTo>
                      <a:pt x="176" y="220"/>
                    </a:lnTo>
                    <a:lnTo>
                      <a:pt x="178" y="222"/>
                    </a:lnTo>
                    <a:lnTo>
                      <a:pt x="180" y="222"/>
                    </a:lnTo>
                    <a:lnTo>
                      <a:pt x="183" y="222"/>
                    </a:lnTo>
                    <a:lnTo>
                      <a:pt x="185" y="222"/>
                    </a:lnTo>
                    <a:lnTo>
                      <a:pt x="187" y="222"/>
                    </a:lnTo>
                    <a:lnTo>
                      <a:pt x="189" y="222"/>
                    </a:lnTo>
                    <a:lnTo>
                      <a:pt x="191" y="222"/>
                    </a:lnTo>
                    <a:lnTo>
                      <a:pt x="193" y="222"/>
                    </a:lnTo>
                    <a:lnTo>
                      <a:pt x="195" y="222"/>
                    </a:lnTo>
                    <a:lnTo>
                      <a:pt x="197" y="222"/>
                    </a:lnTo>
                    <a:lnTo>
                      <a:pt x="199" y="222"/>
                    </a:lnTo>
                    <a:lnTo>
                      <a:pt x="203" y="222"/>
                    </a:lnTo>
                    <a:lnTo>
                      <a:pt x="205" y="222"/>
                    </a:lnTo>
                    <a:lnTo>
                      <a:pt x="209" y="222"/>
                    </a:lnTo>
                    <a:lnTo>
                      <a:pt x="211" y="222"/>
                    </a:lnTo>
                    <a:lnTo>
                      <a:pt x="213" y="222"/>
                    </a:lnTo>
                    <a:lnTo>
                      <a:pt x="215" y="222"/>
                    </a:lnTo>
                    <a:lnTo>
                      <a:pt x="217" y="222"/>
                    </a:lnTo>
                    <a:lnTo>
                      <a:pt x="219" y="222"/>
                    </a:lnTo>
                    <a:lnTo>
                      <a:pt x="222" y="222"/>
                    </a:lnTo>
                    <a:lnTo>
                      <a:pt x="224" y="220"/>
                    </a:lnTo>
                    <a:lnTo>
                      <a:pt x="226" y="220"/>
                    </a:lnTo>
                    <a:lnTo>
                      <a:pt x="228" y="220"/>
                    </a:lnTo>
                    <a:lnTo>
                      <a:pt x="230" y="218"/>
                    </a:lnTo>
                    <a:lnTo>
                      <a:pt x="232" y="218"/>
                    </a:lnTo>
                    <a:lnTo>
                      <a:pt x="234" y="218"/>
                    </a:lnTo>
                    <a:lnTo>
                      <a:pt x="236" y="218"/>
                    </a:lnTo>
                    <a:lnTo>
                      <a:pt x="238" y="216"/>
                    </a:lnTo>
                    <a:lnTo>
                      <a:pt x="240" y="216"/>
                    </a:lnTo>
                    <a:lnTo>
                      <a:pt x="242" y="214"/>
                    </a:lnTo>
                    <a:lnTo>
                      <a:pt x="244" y="214"/>
                    </a:lnTo>
                    <a:lnTo>
                      <a:pt x="246" y="212"/>
                    </a:lnTo>
                    <a:lnTo>
                      <a:pt x="248" y="212"/>
                    </a:lnTo>
                    <a:lnTo>
                      <a:pt x="248" y="209"/>
                    </a:lnTo>
                    <a:lnTo>
                      <a:pt x="250" y="209"/>
                    </a:lnTo>
                    <a:lnTo>
                      <a:pt x="252" y="207"/>
                    </a:lnTo>
                    <a:lnTo>
                      <a:pt x="254" y="207"/>
                    </a:lnTo>
                    <a:lnTo>
                      <a:pt x="254" y="205"/>
                    </a:lnTo>
                    <a:lnTo>
                      <a:pt x="256" y="205"/>
                    </a:lnTo>
                    <a:lnTo>
                      <a:pt x="256" y="203"/>
                    </a:lnTo>
                    <a:lnTo>
                      <a:pt x="258" y="203"/>
                    </a:lnTo>
                    <a:lnTo>
                      <a:pt x="258" y="201"/>
                    </a:lnTo>
                    <a:lnTo>
                      <a:pt x="260" y="199"/>
                    </a:lnTo>
                    <a:lnTo>
                      <a:pt x="263" y="197"/>
                    </a:lnTo>
                    <a:lnTo>
                      <a:pt x="263" y="195"/>
                    </a:lnTo>
                    <a:lnTo>
                      <a:pt x="265" y="195"/>
                    </a:lnTo>
                    <a:lnTo>
                      <a:pt x="265" y="193"/>
                    </a:lnTo>
                    <a:lnTo>
                      <a:pt x="267" y="191"/>
                    </a:lnTo>
                    <a:lnTo>
                      <a:pt x="267" y="189"/>
                    </a:lnTo>
                    <a:lnTo>
                      <a:pt x="267" y="187"/>
                    </a:lnTo>
                    <a:lnTo>
                      <a:pt x="269" y="187"/>
                    </a:lnTo>
                    <a:lnTo>
                      <a:pt x="269" y="185"/>
                    </a:lnTo>
                    <a:lnTo>
                      <a:pt x="269" y="183"/>
                    </a:lnTo>
                    <a:lnTo>
                      <a:pt x="271" y="183"/>
                    </a:lnTo>
                    <a:lnTo>
                      <a:pt x="271" y="181"/>
                    </a:lnTo>
                    <a:lnTo>
                      <a:pt x="271" y="179"/>
                    </a:lnTo>
                    <a:lnTo>
                      <a:pt x="271" y="177"/>
                    </a:lnTo>
                    <a:lnTo>
                      <a:pt x="273" y="175"/>
                    </a:lnTo>
                    <a:lnTo>
                      <a:pt x="273" y="173"/>
                    </a:lnTo>
                    <a:lnTo>
                      <a:pt x="273" y="170"/>
                    </a:lnTo>
                    <a:lnTo>
                      <a:pt x="273" y="168"/>
                    </a:lnTo>
                    <a:lnTo>
                      <a:pt x="273" y="160"/>
                    </a:lnTo>
                    <a:lnTo>
                      <a:pt x="273" y="158"/>
                    </a:lnTo>
                    <a:lnTo>
                      <a:pt x="273" y="156"/>
                    </a:lnTo>
                    <a:lnTo>
                      <a:pt x="273" y="154"/>
                    </a:lnTo>
                    <a:lnTo>
                      <a:pt x="271" y="152"/>
                    </a:lnTo>
                    <a:lnTo>
                      <a:pt x="271" y="150"/>
                    </a:lnTo>
                    <a:lnTo>
                      <a:pt x="271" y="148"/>
                    </a:lnTo>
                    <a:lnTo>
                      <a:pt x="271" y="146"/>
                    </a:lnTo>
                    <a:lnTo>
                      <a:pt x="269" y="144"/>
                    </a:lnTo>
                    <a:lnTo>
                      <a:pt x="269" y="142"/>
                    </a:lnTo>
                    <a:lnTo>
                      <a:pt x="269" y="140"/>
                    </a:lnTo>
                    <a:lnTo>
                      <a:pt x="267" y="138"/>
                    </a:lnTo>
                    <a:lnTo>
                      <a:pt x="267" y="136"/>
                    </a:lnTo>
                    <a:lnTo>
                      <a:pt x="267" y="133"/>
                    </a:lnTo>
                    <a:lnTo>
                      <a:pt x="265" y="131"/>
                    </a:lnTo>
                    <a:lnTo>
                      <a:pt x="265" y="129"/>
                    </a:lnTo>
                    <a:lnTo>
                      <a:pt x="265" y="127"/>
                    </a:lnTo>
                    <a:lnTo>
                      <a:pt x="263" y="127"/>
                    </a:lnTo>
                    <a:lnTo>
                      <a:pt x="263" y="125"/>
                    </a:lnTo>
                    <a:lnTo>
                      <a:pt x="260" y="123"/>
                    </a:lnTo>
                    <a:lnTo>
                      <a:pt x="260" y="121"/>
                    </a:lnTo>
                    <a:lnTo>
                      <a:pt x="260" y="119"/>
                    </a:lnTo>
                    <a:lnTo>
                      <a:pt x="258" y="117"/>
                    </a:lnTo>
                    <a:lnTo>
                      <a:pt x="258" y="115"/>
                    </a:lnTo>
                    <a:lnTo>
                      <a:pt x="256" y="113"/>
                    </a:lnTo>
                    <a:lnTo>
                      <a:pt x="254" y="111"/>
                    </a:lnTo>
                    <a:lnTo>
                      <a:pt x="254" y="109"/>
                    </a:lnTo>
                    <a:lnTo>
                      <a:pt x="254" y="107"/>
                    </a:lnTo>
                    <a:lnTo>
                      <a:pt x="252" y="105"/>
                    </a:lnTo>
                    <a:lnTo>
                      <a:pt x="250" y="103"/>
                    </a:lnTo>
                    <a:lnTo>
                      <a:pt x="248" y="101"/>
                    </a:lnTo>
                    <a:lnTo>
                      <a:pt x="248" y="99"/>
                    </a:lnTo>
                    <a:lnTo>
                      <a:pt x="246" y="97"/>
                    </a:lnTo>
                    <a:lnTo>
                      <a:pt x="244" y="97"/>
                    </a:lnTo>
                    <a:lnTo>
                      <a:pt x="244" y="94"/>
                    </a:lnTo>
                    <a:lnTo>
                      <a:pt x="242" y="92"/>
                    </a:lnTo>
                    <a:lnTo>
                      <a:pt x="240" y="90"/>
                    </a:lnTo>
                    <a:lnTo>
                      <a:pt x="240" y="88"/>
                    </a:lnTo>
                    <a:lnTo>
                      <a:pt x="238" y="86"/>
                    </a:lnTo>
                    <a:lnTo>
                      <a:pt x="236" y="86"/>
                    </a:lnTo>
                    <a:lnTo>
                      <a:pt x="236" y="84"/>
                    </a:lnTo>
                    <a:lnTo>
                      <a:pt x="234" y="82"/>
                    </a:lnTo>
                    <a:lnTo>
                      <a:pt x="232" y="82"/>
                    </a:lnTo>
                    <a:lnTo>
                      <a:pt x="232" y="80"/>
                    </a:lnTo>
                    <a:lnTo>
                      <a:pt x="230" y="78"/>
                    </a:lnTo>
                    <a:lnTo>
                      <a:pt x="226" y="74"/>
                    </a:lnTo>
                    <a:lnTo>
                      <a:pt x="224" y="74"/>
                    </a:lnTo>
                    <a:lnTo>
                      <a:pt x="224" y="72"/>
                    </a:lnTo>
                    <a:lnTo>
                      <a:pt x="222" y="70"/>
                    </a:lnTo>
                    <a:lnTo>
                      <a:pt x="219" y="70"/>
                    </a:lnTo>
                    <a:lnTo>
                      <a:pt x="217" y="68"/>
                    </a:lnTo>
                    <a:lnTo>
                      <a:pt x="215" y="66"/>
                    </a:lnTo>
                    <a:lnTo>
                      <a:pt x="215" y="64"/>
                    </a:lnTo>
                    <a:lnTo>
                      <a:pt x="213" y="62"/>
                    </a:lnTo>
                    <a:lnTo>
                      <a:pt x="211" y="62"/>
                    </a:lnTo>
                    <a:lnTo>
                      <a:pt x="209" y="60"/>
                    </a:lnTo>
                    <a:lnTo>
                      <a:pt x="207" y="58"/>
                    </a:lnTo>
                    <a:lnTo>
                      <a:pt x="205" y="55"/>
                    </a:lnTo>
                    <a:lnTo>
                      <a:pt x="203" y="55"/>
                    </a:lnTo>
                    <a:lnTo>
                      <a:pt x="203" y="53"/>
                    </a:lnTo>
                    <a:lnTo>
                      <a:pt x="199" y="51"/>
                    </a:lnTo>
                    <a:lnTo>
                      <a:pt x="197" y="49"/>
                    </a:lnTo>
                    <a:lnTo>
                      <a:pt x="195" y="47"/>
                    </a:lnTo>
                    <a:lnTo>
                      <a:pt x="193" y="47"/>
                    </a:lnTo>
                    <a:lnTo>
                      <a:pt x="191" y="45"/>
                    </a:lnTo>
                    <a:lnTo>
                      <a:pt x="189" y="45"/>
                    </a:lnTo>
                    <a:lnTo>
                      <a:pt x="187" y="43"/>
                    </a:lnTo>
                    <a:lnTo>
                      <a:pt x="185" y="43"/>
                    </a:lnTo>
                    <a:lnTo>
                      <a:pt x="189" y="35"/>
                    </a:lnTo>
                  </a:path>
                </a:pathLst>
              </a:custGeom>
              <a:solidFill>
                <a:srgbClr val="000000"/>
              </a:solidFill>
              <a:ln w="12700" cap="rnd" cmpd="sng">
                <a:solidFill>
                  <a:srgbClr val="081D5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9" name="Freeform 16">
                <a:extLst>
                  <a:ext uri="{FF2B5EF4-FFF2-40B4-BE49-F238E27FC236}">
                    <a16:creationId xmlns:a16="http://schemas.microsoft.com/office/drawing/2014/main" id="{4C6DC7D1-1B6C-4246-98DD-7ECD1DDCE2C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43" y="1515"/>
                <a:ext cx="676" cy="544"/>
              </a:xfrm>
              <a:custGeom>
                <a:avLst/>
                <a:gdLst>
                  <a:gd name="T0" fmla="*/ 667 w 676"/>
                  <a:gd name="T1" fmla="*/ 385 h 544"/>
                  <a:gd name="T2" fmla="*/ 661 w 676"/>
                  <a:gd name="T3" fmla="*/ 413 h 544"/>
                  <a:gd name="T4" fmla="*/ 648 w 676"/>
                  <a:gd name="T5" fmla="*/ 442 h 544"/>
                  <a:gd name="T6" fmla="*/ 632 w 676"/>
                  <a:gd name="T7" fmla="*/ 467 h 544"/>
                  <a:gd name="T8" fmla="*/ 603 w 676"/>
                  <a:gd name="T9" fmla="*/ 494 h 544"/>
                  <a:gd name="T10" fmla="*/ 576 w 676"/>
                  <a:gd name="T11" fmla="*/ 510 h 544"/>
                  <a:gd name="T12" fmla="*/ 547 w 676"/>
                  <a:gd name="T13" fmla="*/ 522 h 544"/>
                  <a:gd name="T14" fmla="*/ 512 w 676"/>
                  <a:gd name="T15" fmla="*/ 531 h 544"/>
                  <a:gd name="T16" fmla="*/ 477 w 676"/>
                  <a:gd name="T17" fmla="*/ 535 h 544"/>
                  <a:gd name="T18" fmla="*/ 422 w 676"/>
                  <a:gd name="T19" fmla="*/ 533 h 544"/>
                  <a:gd name="T20" fmla="*/ 383 w 676"/>
                  <a:gd name="T21" fmla="*/ 527 h 544"/>
                  <a:gd name="T22" fmla="*/ 340 w 676"/>
                  <a:gd name="T23" fmla="*/ 516 h 544"/>
                  <a:gd name="T24" fmla="*/ 298 w 676"/>
                  <a:gd name="T25" fmla="*/ 500 h 544"/>
                  <a:gd name="T26" fmla="*/ 257 w 676"/>
                  <a:gd name="T27" fmla="*/ 481 h 544"/>
                  <a:gd name="T28" fmla="*/ 218 w 676"/>
                  <a:gd name="T29" fmla="*/ 459 h 544"/>
                  <a:gd name="T30" fmla="*/ 181 w 676"/>
                  <a:gd name="T31" fmla="*/ 434 h 544"/>
                  <a:gd name="T32" fmla="*/ 146 w 676"/>
                  <a:gd name="T33" fmla="*/ 405 h 544"/>
                  <a:gd name="T34" fmla="*/ 113 w 676"/>
                  <a:gd name="T35" fmla="*/ 374 h 544"/>
                  <a:gd name="T36" fmla="*/ 84 w 676"/>
                  <a:gd name="T37" fmla="*/ 341 h 544"/>
                  <a:gd name="T38" fmla="*/ 60 w 676"/>
                  <a:gd name="T39" fmla="*/ 306 h 544"/>
                  <a:gd name="T40" fmla="*/ 39 w 676"/>
                  <a:gd name="T41" fmla="*/ 272 h 544"/>
                  <a:gd name="T42" fmla="*/ 25 w 676"/>
                  <a:gd name="T43" fmla="*/ 237 h 544"/>
                  <a:gd name="T44" fmla="*/ 14 w 676"/>
                  <a:gd name="T45" fmla="*/ 202 h 544"/>
                  <a:gd name="T46" fmla="*/ 8 w 676"/>
                  <a:gd name="T47" fmla="*/ 167 h 544"/>
                  <a:gd name="T48" fmla="*/ 8 w 676"/>
                  <a:gd name="T49" fmla="*/ 134 h 544"/>
                  <a:gd name="T50" fmla="*/ 12 w 676"/>
                  <a:gd name="T51" fmla="*/ 103 h 544"/>
                  <a:gd name="T52" fmla="*/ 23 w 676"/>
                  <a:gd name="T53" fmla="*/ 74 h 544"/>
                  <a:gd name="T54" fmla="*/ 37 w 676"/>
                  <a:gd name="T55" fmla="*/ 47 h 544"/>
                  <a:gd name="T56" fmla="*/ 64 w 676"/>
                  <a:gd name="T57" fmla="*/ 21 h 544"/>
                  <a:gd name="T58" fmla="*/ 88 w 676"/>
                  <a:gd name="T59" fmla="*/ 2 h 544"/>
                  <a:gd name="T60" fmla="*/ 60 w 676"/>
                  <a:gd name="T61" fmla="*/ 12 h 544"/>
                  <a:gd name="T62" fmla="*/ 35 w 676"/>
                  <a:gd name="T63" fmla="*/ 39 h 544"/>
                  <a:gd name="T64" fmla="*/ 19 w 676"/>
                  <a:gd name="T65" fmla="*/ 64 h 544"/>
                  <a:gd name="T66" fmla="*/ 8 w 676"/>
                  <a:gd name="T67" fmla="*/ 95 h 544"/>
                  <a:gd name="T68" fmla="*/ 0 w 676"/>
                  <a:gd name="T69" fmla="*/ 125 h 544"/>
                  <a:gd name="T70" fmla="*/ 0 w 676"/>
                  <a:gd name="T71" fmla="*/ 165 h 544"/>
                  <a:gd name="T72" fmla="*/ 6 w 676"/>
                  <a:gd name="T73" fmla="*/ 200 h 544"/>
                  <a:gd name="T74" fmla="*/ 14 w 676"/>
                  <a:gd name="T75" fmla="*/ 234 h 544"/>
                  <a:gd name="T76" fmla="*/ 31 w 676"/>
                  <a:gd name="T77" fmla="*/ 272 h 544"/>
                  <a:gd name="T78" fmla="*/ 51 w 676"/>
                  <a:gd name="T79" fmla="*/ 309 h 544"/>
                  <a:gd name="T80" fmla="*/ 76 w 676"/>
                  <a:gd name="T81" fmla="*/ 343 h 544"/>
                  <a:gd name="T82" fmla="*/ 105 w 676"/>
                  <a:gd name="T83" fmla="*/ 376 h 544"/>
                  <a:gd name="T84" fmla="*/ 142 w 676"/>
                  <a:gd name="T85" fmla="*/ 413 h 544"/>
                  <a:gd name="T86" fmla="*/ 179 w 676"/>
                  <a:gd name="T87" fmla="*/ 442 h 544"/>
                  <a:gd name="T88" fmla="*/ 218 w 676"/>
                  <a:gd name="T89" fmla="*/ 467 h 544"/>
                  <a:gd name="T90" fmla="*/ 257 w 676"/>
                  <a:gd name="T91" fmla="*/ 490 h 544"/>
                  <a:gd name="T92" fmla="*/ 300 w 676"/>
                  <a:gd name="T93" fmla="*/ 508 h 544"/>
                  <a:gd name="T94" fmla="*/ 342 w 676"/>
                  <a:gd name="T95" fmla="*/ 524 h 544"/>
                  <a:gd name="T96" fmla="*/ 385 w 676"/>
                  <a:gd name="T97" fmla="*/ 535 h 544"/>
                  <a:gd name="T98" fmla="*/ 426 w 676"/>
                  <a:gd name="T99" fmla="*/ 541 h 544"/>
                  <a:gd name="T100" fmla="*/ 482 w 676"/>
                  <a:gd name="T101" fmla="*/ 543 h 544"/>
                  <a:gd name="T102" fmla="*/ 519 w 676"/>
                  <a:gd name="T103" fmla="*/ 537 h 544"/>
                  <a:gd name="T104" fmla="*/ 554 w 676"/>
                  <a:gd name="T105" fmla="*/ 529 h 544"/>
                  <a:gd name="T106" fmla="*/ 584 w 676"/>
                  <a:gd name="T107" fmla="*/ 514 h 544"/>
                  <a:gd name="T108" fmla="*/ 611 w 676"/>
                  <a:gd name="T109" fmla="*/ 498 h 544"/>
                  <a:gd name="T110" fmla="*/ 638 w 676"/>
                  <a:gd name="T111" fmla="*/ 473 h 544"/>
                  <a:gd name="T112" fmla="*/ 654 w 676"/>
                  <a:gd name="T113" fmla="*/ 448 h 544"/>
                  <a:gd name="T114" fmla="*/ 667 w 676"/>
                  <a:gd name="T115" fmla="*/ 420 h 544"/>
                  <a:gd name="T116" fmla="*/ 675 w 676"/>
                  <a:gd name="T117" fmla="*/ 389 h 544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</a:gdLst>
                <a:ahLst/>
                <a:cxnLst>
                  <a:cxn ang="T118">
                    <a:pos x="T0" y="T1"/>
                  </a:cxn>
                  <a:cxn ang="T119">
                    <a:pos x="T2" y="T3"/>
                  </a:cxn>
                  <a:cxn ang="T120">
                    <a:pos x="T4" y="T5"/>
                  </a:cxn>
                  <a:cxn ang="T121">
                    <a:pos x="T6" y="T7"/>
                  </a:cxn>
                  <a:cxn ang="T122">
                    <a:pos x="T8" y="T9"/>
                  </a:cxn>
                  <a:cxn ang="T123">
                    <a:pos x="T10" y="T11"/>
                  </a:cxn>
                  <a:cxn ang="T124">
                    <a:pos x="T12" y="T13"/>
                  </a:cxn>
                  <a:cxn ang="T125">
                    <a:pos x="T14" y="T15"/>
                  </a:cxn>
                  <a:cxn ang="T126">
                    <a:pos x="T16" y="T17"/>
                  </a:cxn>
                  <a:cxn ang="T127">
                    <a:pos x="T18" y="T19"/>
                  </a:cxn>
                  <a:cxn ang="T128">
                    <a:pos x="T20" y="T21"/>
                  </a:cxn>
                  <a:cxn ang="T129">
                    <a:pos x="T22" y="T23"/>
                  </a:cxn>
                  <a:cxn ang="T130">
                    <a:pos x="T24" y="T25"/>
                  </a:cxn>
                  <a:cxn ang="T131">
                    <a:pos x="T26" y="T27"/>
                  </a:cxn>
                  <a:cxn ang="T132">
                    <a:pos x="T28" y="T29"/>
                  </a:cxn>
                  <a:cxn ang="T133">
                    <a:pos x="T30" y="T31"/>
                  </a:cxn>
                  <a:cxn ang="T134">
                    <a:pos x="T32" y="T33"/>
                  </a:cxn>
                  <a:cxn ang="T135">
                    <a:pos x="T34" y="T35"/>
                  </a:cxn>
                  <a:cxn ang="T136">
                    <a:pos x="T36" y="T37"/>
                  </a:cxn>
                  <a:cxn ang="T137">
                    <a:pos x="T38" y="T39"/>
                  </a:cxn>
                  <a:cxn ang="T138">
                    <a:pos x="T40" y="T41"/>
                  </a:cxn>
                  <a:cxn ang="T139">
                    <a:pos x="T42" y="T43"/>
                  </a:cxn>
                  <a:cxn ang="T140">
                    <a:pos x="T44" y="T45"/>
                  </a:cxn>
                  <a:cxn ang="T141">
                    <a:pos x="T46" y="T47"/>
                  </a:cxn>
                  <a:cxn ang="T142">
                    <a:pos x="T48" y="T49"/>
                  </a:cxn>
                  <a:cxn ang="T143">
                    <a:pos x="T50" y="T51"/>
                  </a:cxn>
                  <a:cxn ang="T144">
                    <a:pos x="T52" y="T53"/>
                  </a:cxn>
                  <a:cxn ang="T145">
                    <a:pos x="T54" y="T55"/>
                  </a:cxn>
                  <a:cxn ang="T146">
                    <a:pos x="T56" y="T57"/>
                  </a:cxn>
                  <a:cxn ang="T147">
                    <a:pos x="T58" y="T59"/>
                  </a:cxn>
                  <a:cxn ang="T148">
                    <a:pos x="T60" y="T61"/>
                  </a:cxn>
                  <a:cxn ang="T149">
                    <a:pos x="T62" y="T63"/>
                  </a:cxn>
                  <a:cxn ang="T150">
                    <a:pos x="T64" y="T65"/>
                  </a:cxn>
                  <a:cxn ang="T151">
                    <a:pos x="T66" y="T67"/>
                  </a:cxn>
                  <a:cxn ang="T152">
                    <a:pos x="T68" y="T69"/>
                  </a:cxn>
                  <a:cxn ang="T153">
                    <a:pos x="T70" y="T71"/>
                  </a:cxn>
                  <a:cxn ang="T154">
                    <a:pos x="T72" y="T73"/>
                  </a:cxn>
                  <a:cxn ang="T155">
                    <a:pos x="T74" y="T75"/>
                  </a:cxn>
                  <a:cxn ang="T156">
                    <a:pos x="T76" y="T77"/>
                  </a:cxn>
                  <a:cxn ang="T157">
                    <a:pos x="T78" y="T79"/>
                  </a:cxn>
                  <a:cxn ang="T158">
                    <a:pos x="T80" y="T81"/>
                  </a:cxn>
                  <a:cxn ang="T159">
                    <a:pos x="T82" y="T83"/>
                  </a:cxn>
                  <a:cxn ang="T160">
                    <a:pos x="T84" y="T85"/>
                  </a:cxn>
                  <a:cxn ang="T161">
                    <a:pos x="T86" y="T87"/>
                  </a:cxn>
                  <a:cxn ang="T162">
                    <a:pos x="T88" y="T89"/>
                  </a:cxn>
                  <a:cxn ang="T163">
                    <a:pos x="T90" y="T91"/>
                  </a:cxn>
                  <a:cxn ang="T164">
                    <a:pos x="T92" y="T93"/>
                  </a:cxn>
                  <a:cxn ang="T165">
                    <a:pos x="T94" y="T95"/>
                  </a:cxn>
                  <a:cxn ang="T166">
                    <a:pos x="T96" y="T97"/>
                  </a:cxn>
                  <a:cxn ang="T167">
                    <a:pos x="T98" y="T99"/>
                  </a:cxn>
                  <a:cxn ang="T168">
                    <a:pos x="T100" y="T101"/>
                  </a:cxn>
                  <a:cxn ang="T169">
                    <a:pos x="T102" y="T103"/>
                  </a:cxn>
                  <a:cxn ang="T170">
                    <a:pos x="T104" y="T105"/>
                  </a:cxn>
                  <a:cxn ang="T171">
                    <a:pos x="T106" y="T107"/>
                  </a:cxn>
                  <a:cxn ang="T172">
                    <a:pos x="T108" y="T109"/>
                  </a:cxn>
                  <a:cxn ang="T173">
                    <a:pos x="T110" y="T111"/>
                  </a:cxn>
                  <a:cxn ang="T174">
                    <a:pos x="T112" y="T113"/>
                  </a:cxn>
                  <a:cxn ang="T175">
                    <a:pos x="T114" y="T115"/>
                  </a:cxn>
                  <a:cxn ang="T176">
                    <a:pos x="T116" y="T117"/>
                  </a:cxn>
                </a:cxnLst>
                <a:rect l="0" t="0" r="r" b="b"/>
                <a:pathLst>
                  <a:path w="676" h="544">
                    <a:moveTo>
                      <a:pt x="675" y="387"/>
                    </a:moveTo>
                    <a:lnTo>
                      <a:pt x="669" y="368"/>
                    </a:lnTo>
                    <a:lnTo>
                      <a:pt x="669" y="366"/>
                    </a:lnTo>
                    <a:lnTo>
                      <a:pt x="669" y="368"/>
                    </a:lnTo>
                    <a:lnTo>
                      <a:pt x="669" y="372"/>
                    </a:lnTo>
                    <a:lnTo>
                      <a:pt x="669" y="376"/>
                    </a:lnTo>
                    <a:lnTo>
                      <a:pt x="667" y="381"/>
                    </a:lnTo>
                    <a:lnTo>
                      <a:pt x="667" y="385"/>
                    </a:lnTo>
                    <a:lnTo>
                      <a:pt x="667" y="387"/>
                    </a:lnTo>
                    <a:lnTo>
                      <a:pt x="667" y="391"/>
                    </a:lnTo>
                    <a:lnTo>
                      <a:pt x="665" y="395"/>
                    </a:lnTo>
                    <a:lnTo>
                      <a:pt x="665" y="399"/>
                    </a:lnTo>
                    <a:lnTo>
                      <a:pt x="663" y="403"/>
                    </a:lnTo>
                    <a:lnTo>
                      <a:pt x="663" y="407"/>
                    </a:lnTo>
                    <a:lnTo>
                      <a:pt x="663" y="409"/>
                    </a:lnTo>
                    <a:lnTo>
                      <a:pt x="661" y="413"/>
                    </a:lnTo>
                    <a:lnTo>
                      <a:pt x="661" y="418"/>
                    </a:lnTo>
                    <a:lnTo>
                      <a:pt x="659" y="422"/>
                    </a:lnTo>
                    <a:lnTo>
                      <a:pt x="656" y="426"/>
                    </a:lnTo>
                    <a:lnTo>
                      <a:pt x="654" y="430"/>
                    </a:lnTo>
                    <a:lnTo>
                      <a:pt x="654" y="432"/>
                    </a:lnTo>
                    <a:lnTo>
                      <a:pt x="652" y="434"/>
                    </a:lnTo>
                    <a:lnTo>
                      <a:pt x="650" y="438"/>
                    </a:lnTo>
                    <a:lnTo>
                      <a:pt x="648" y="442"/>
                    </a:lnTo>
                    <a:lnTo>
                      <a:pt x="646" y="444"/>
                    </a:lnTo>
                    <a:lnTo>
                      <a:pt x="644" y="448"/>
                    </a:lnTo>
                    <a:lnTo>
                      <a:pt x="642" y="450"/>
                    </a:lnTo>
                    <a:lnTo>
                      <a:pt x="640" y="455"/>
                    </a:lnTo>
                    <a:lnTo>
                      <a:pt x="638" y="457"/>
                    </a:lnTo>
                    <a:lnTo>
                      <a:pt x="636" y="461"/>
                    </a:lnTo>
                    <a:lnTo>
                      <a:pt x="634" y="465"/>
                    </a:lnTo>
                    <a:lnTo>
                      <a:pt x="632" y="467"/>
                    </a:lnTo>
                    <a:lnTo>
                      <a:pt x="630" y="469"/>
                    </a:lnTo>
                    <a:lnTo>
                      <a:pt x="626" y="473"/>
                    </a:lnTo>
                    <a:lnTo>
                      <a:pt x="619" y="481"/>
                    </a:lnTo>
                    <a:lnTo>
                      <a:pt x="615" y="483"/>
                    </a:lnTo>
                    <a:lnTo>
                      <a:pt x="613" y="485"/>
                    </a:lnTo>
                    <a:lnTo>
                      <a:pt x="611" y="487"/>
                    </a:lnTo>
                    <a:lnTo>
                      <a:pt x="607" y="490"/>
                    </a:lnTo>
                    <a:lnTo>
                      <a:pt x="603" y="494"/>
                    </a:lnTo>
                    <a:lnTo>
                      <a:pt x="601" y="496"/>
                    </a:lnTo>
                    <a:lnTo>
                      <a:pt x="597" y="498"/>
                    </a:lnTo>
                    <a:lnTo>
                      <a:pt x="595" y="500"/>
                    </a:lnTo>
                    <a:lnTo>
                      <a:pt x="593" y="502"/>
                    </a:lnTo>
                    <a:lnTo>
                      <a:pt x="589" y="504"/>
                    </a:lnTo>
                    <a:lnTo>
                      <a:pt x="584" y="506"/>
                    </a:lnTo>
                    <a:lnTo>
                      <a:pt x="580" y="508"/>
                    </a:lnTo>
                    <a:lnTo>
                      <a:pt x="576" y="510"/>
                    </a:lnTo>
                    <a:lnTo>
                      <a:pt x="574" y="512"/>
                    </a:lnTo>
                    <a:lnTo>
                      <a:pt x="570" y="512"/>
                    </a:lnTo>
                    <a:lnTo>
                      <a:pt x="566" y="514"/>
                    </a:lnTo>
                    <a:lnTo>
                      <a:pt x="562" y="516"/>
                    </a:lnTo>
                    <a:lnTo>
                      <a:pt x="558" y="518"/>
                    </a:lnTo>
                    <a:lnTo>
                      <a:pt x="554" y="518"/>
                    </a:lnTo>
                    <a:lnTo>
                      <a:pt x="552" y="520"/>
                    </a:lnTo>
                    <a:lnTo>
                      <a:pt x="547" y="522"/>
                    </a:lnTo>
                    <a:lnTo>
                      <a:pt x="543" y="522"/>
                    </a:lnTo>
                    <a:lnTo>
                      <a:pt x="539" y="524"/>
                    </a:lnTo>
                    <a:lnTo>
                      <a:pt x="535" y="527"/>
                    </a:lnTo>
                    <a:lnTo>
                      <a:pt x="531" y="527"/>
                    </a:lnTo>
                    <a:lnTo>
                      <a:pt x="527" y="529"/>
                    </a:lnTo>
                    <a:lnTo>
                      <a:pt x="523" y="529"/>
                    </a:lnTo>
                    <a:lnTo>
                      <a:pt x="517" y="531"/>
                    </a:lnTo>
                    <a:lnTo>
                      <a:pt x="512" y="531"/>
                    </a:lnTo>
                    <a:lnTo>
                      <a:pt x="508" y="531"/>
                    </a:lnTo>
                    <a:lnTo>
                      <a:pt x="504" y="531"/>
                    </a:lnTo>
                    <a:lnTo>
                      <a:pt x="500" y="533"/>
                    </a:lnTo>
                    <a:lnTo>
                      <a:pt x="494" y="533"/>
                    </a:lnTo>
                    <a:lnTo>
                      <a:pt x="490" y="533"/>
                    </a:lnTo>
                    <a:lnTo>
                      <a:pt x="486" y="535"/>
                    </a:lnTo>
                    <a:lnTo>
                      <a:pt x="479" y="535"/>
                    </a:lnTo>
                    <a:lnTo>
                      <a:pt x="477" y="535"/>
                    </a:lnTo>
                    <a:lnTo>
                      <a:pt x="471" y="535"/>
                    </a:lnTo>
                    <a:lnTo>
                      <a:pt x="453" y="535"/>
                    </a:lnTo>
                    <a:lnTo>
                      <a:pt x="447" y="535"/>
                    </a:lnTo>
                    <a:lnTo>
                      <a:pt x="442" y="535"/>
                    </a:lnTo>
                    <a:lnTo>
                      <a:pt x="438" y="535"/>
                    </a:lnTo>
                    <a:lnTo>
                      <a:pt x="432" y="535"/>
                    </a:lnTo>
                    <a:lnTo>
                      <a:pt x="428" y="533"/>
                    </a:lnTo>
                    <a:lnTo>
                      <a:pt x="422" y="533"/>
                    </a:lnTo>
                    <a:lnTo>
                      <a:pt x="418" y="533"/>
                    </a:lnTo>
                    <a:lnTo>
                      <a:pt x="414" y="531"/>
                    </a:lnTo>
                    <a:lnTo>
                      <a:pt x="407" y="531"/>
                    </a:lnTo>
                    <a:lnTo>
                      <a:pt x="401" y="531"/>
                    </a:lnTo>
                    <a:lnTo>
                      <a:pt x="397" y="529"/>
                    </a:lnTo>
                    <a:lnTo>
                      <a:pt x="391" y="529"/>
                    </a:lnTo>
                    <a:lnTo>
                      <a:pt x="387" y="529"/>
                    </a:lnTo>
                    <a:lnTo>
                      <a:pt x="383" y="527"/>
                    </a:lnTo>
                    <a:lnTo>
                      <a:pt x="377" y="524"/>
                    </a:lnTo>
                    <a:lnTo>
                      <a:pt x="372" y="524"/>
                    </a:lnTo>
                    <a:lnTo>
                      <a:pt x="366" y="522"/>
                    </a:lnTo>
                    <a:lnTo>
                      <a:pt x="362" y="522"/>
                    </a:lnTo>
                    <a:lnTo>
                      <a:pt x="356" y="520"/>
                    </a:lnTo>
                    <a:lnTo>
                      <a:pt x="350" y="518"/>
                    </a:lnTo>
                    <a:lnTo>
                      <a:pt x="346" y="518"/>
                    </a:lnTo>
                    <a:lnTo>
                      <a:pt x="340" y="516"/>
                    </a:lnTo>
                    <a:lnTo>
                      <a:pt x="335" y="514"/>
                    </a:lnTo>
                    <a:lnTo>
                      <a:pt x="329" y="512"/>
                    </a:lnTo>
                    <a:lnTo>
                      <a:pt x="325" y="510"/>
                    </a:lnTo>
                    <a:lnTo>
                      <a:pt x="319" y="508"/>
                    </a:lnTo>
                    <a:lnTo>
                      <a:pt x="315" y="508"/>
                    </a:lnTo>
                    <a:lnTo>
                      <a:pt x="309" y="504"/>
                    </a:lnTo>
                    <a:lnTo>
                      <a:pt x="305" y="504"/>
                    </a:lnTo>
                    <a:lnTo>
                      <a:pt x="298" y="500"/>
                    </a:lnTo>
                    <a:lnTo>
                      <a:pt x="294" y="500"/>
                    </a:lnTo>
                    <a:lnTo>
                      <a:pt x="288" y="496"/>
                    </a:lnTo>
                    <a:lnTo>
                      <a:pt x="284" y="494"/>
                    </a:lnTo>
                    <a:lnTo>
                      <a:pt x="278" y="492"/>
                    </a:lnTo>
                    <a:lnTo>
                      <a:pt x="274" y="490"/>
                    </a:lnTo>
                    <a:lnTo>
                      <a:pt x="268" y="487"/>
                    </a:lnTo>
                    <a:lnTo>
                      <a:pt x="263" y="485"/>
                    </a:lnTo>
                    <a:lnTo>
                      <a:pt x="257" y="481"/>
                    </a:lnTo>
                    <a:lnTo>
                      <a:pt x="253" y="479"/>
                    </a:lnTo>
                    <a:lnTo>
                      <a:pt x="249" y="477"/>
                    </a:lnTo>
                    <a:lnTo>
                      <a:pt x="243" y="475"/>
                    </a:lnTo>
                    <a:lnTo>
                      <a:pt x="239" y="471"/>
                    </a:lnTo>
                    <a:lnTo>
                      <a:pt x="233" y="469"/>
                    </a:lnTo>
                    <a:lnTo>
                      <a:pt x="228" y="465"/>
                    </a:lnTo>
                    <a:lnTo>
                      <a:pt x="222" y="463"/>
                    </a:lnTo>
                    <a:lnTo>
                      <a:pt x="218" y="459"/>
                    </a:lnTo>
                    <a:lnTo>
                      <a:pt x="214" y="457"/>
                    </a:lnTo>
                    <a:lnTo>
                      <a:pt x="210" y="453"/>
                    </a:lnTo>
                    <a:lnTo>
                      <a:pt x="204" y="450"/>
                    </a:lnTo>
                    <a:lnTo>
                      <a:pt x="200" y="448"/>
                    </a:lnTo>
                    <a:lnTo>
                      <a:pt x="193" y="444"/>
                    </a:lnTo>
                    <a:lnTo>
                      <a:pt x="189" y="440"/>
                    </a:lnTo>
                    <a:lnTo>
                      <a:pt x="185" y="438"/>
                    </a:lnTo>
                    <a:lnTo>
                      <a:pt x="181" y="434"/>
                    </a:lnTo>
                    <a:lnTo>
                      <a:pt x="177" y="430"/>
                    </a:lnTo>
                    <a:lnTo>
                      <a:pt x="171" y="428"/>
                    </a:lnTo>
                    <a:lnTo>
                      <a:pt x="167" y="424"/>
                    </a:lnTo>
                    <a:lnTo>
                      <a:pt x="163" y="420"/>
                    </a:lnTo>
                    <a:lnTo>
                      <a:pt x="158" y="415"/>
                    </a:lnTo>
                    <a:lnTo>
                      <a:pt x="154" y="413"/>
                    </a:lnTo>
                    <a:lnTo>
                      <a:pt x="150" y="409"/>
                    </a:lnTo>
                    <a:lnTo>
                      <a:pt x="146" y="405"/>
                    </a:lnTo>
                    <a:lnTo>
                      <a:pt x="142" y="401"/>
                    </a:lnTo>
                    <a:lnTo>
                      <a:pt x="138" y="397"/>
                    </a:lnTo>
                    <a:lnTo>
                      <a:pt x="134" y="395"/>
                    </a:lnTo>
                    <a:lnTo>
                      <a:pt x="130" y="389"/>
                    </a:lnTo>
                    <a:lnTo>
                      <a:pt x="126" y="387"/>
                    </a:lnTo>
                    <a:lnTo>
                      <a:pt x="121" y="383"/>
                    </a:lnTo>
                    <a:lnTo>
                      <a:pt x="117" y="378"/>
                    </a:lnTo>
                    <a:lnTo>
                      <a:pt x="113" y="374"/>
                    </a:lnTo>
                    <a:lnTo>
                      <a:pt x="109" y="370"/>
                    </a:lnTo>
                    <a:lnTo>
                      <a:pt x="105" y="366"/>
                    </a:lnTo>
                    <a:lnTo>
                      <a:pt x="103" y="362"/>
                    </a:lnTo>
                    <a:lnTo>
                      <a:pt x="99" y="358"/>
                    </a:lnTo>
                    <a:lnTo>
                      <a:pt x="95" y="354"/>
                    </a:lnTo>
                    <a:lnTo>
                      <a:pt x="93" y="350"/>
                    </a:lnTo>
                    <a:lnTo>
                      <a:pt x="88" y="346"/>
                    </a:lnTo>
                    <a:lnTo>
                      <a:pt x="84" y="341"/>
                    </a:lnTo>
                    <a:lnTo>
                      <a:pt x="82" y="337"/>
                    </a:lnTo>
                    <a:lnTo>
                      <a:pt x="78" y="333"/>
                    </a:lnTo>
                    <a:lnTo>
                      <a:pt x="76" y="329"/>
                    </a:lnTo>
                    <a:lnTo>
                      <a:pt x="72" y="325"/>
                    </a:lnTo>
                    <a:lnTo>
                      <a:pt x="68" y="321"/>
                    </a:lnTo>
                    <a:lnTo>
                      <a:pt x="66" y="315"/>
                    </a:lnTo>
                    <a:lnTo>
                      <a:pt x="62" y="311"/>
                    </a:lnTo>
                    <a:lnTo>
                      <a:pt x="60" y="306"/>
                    </a:lnTo>
                    <a:lnTo>
                      <a:pt x="58" y="302"/>
                    </a:lnTo>
                    <a:lnTo>
                      <a:pt x="54" y="298"/>
                    </a:lnTo>
                    <a:lnTo>
                      <a:pt x="51" y="294"/>
                    </a:lnTo>
                    <a:lnTo>
                      <a:pt x="49" y="290"/>
                    </a:lnTo>
                    <a:lnTo>
                      <a:pt x="47" y="286"/>
                    </a:lnTo>
                    <a:lnTo>
                      <a:pt x="43" y="282"/>
                    </a:lnTo>
                    <a:lnTo>
                      <a:pt x="41" y="276"/>
                    </a:lnTo>
                    <a:lnTo>
                      <a:pt x="39" y="272"/>
                    </a:lnTo>
                    <a:lnTo>
                      <a:pt x="37" y="267"/>
                    </a:lnTo>
                    <a:lnTo>
                      <a:pt x="35" y="263"/>
                    </a:lnTo>
                    <a:lnTo>
                      <a:pt x="33" y="259"/>
                    </a:lnTo>
                    <a:lnTo>
                      <a:pt x="31" y="253"/>
                    </a:lnTo>
                    <a:lnTo>
                      <a:pt x="29" y="249"/>
                    </a:lnTo>
                    <a:lnTo>
                      <a:pt x="29" y="245"/>
                    </a:lnTo>
                    <a:lnTo>
                      <a:pt x="27" y="241"/>
                    </a:lnTo>
                    <a:lnTo>
                      <a:pt x="25" y="237"/>
                    </a:lnTo>
                    <a:lnTo>
                      <a:pt x="23" y="232"/>
                    </a:lnTo>
                    <a:lnTo>
                      <a:pt x="21" y="228"/>
                    </a:lnTo>
                    <a:lnTo>
                      <a:pt x="21" y="224"/>
                    </a:lnTo>
                    <a:lnTo>
                      <a:pt x="19" y="218"/>
                    </a:lnTo>
                    <a:lnTo>
                      <a:pt x="16" y="214"/>
                    </a:lnTo>
                    <a:lnTo>
                      <a:pt x="14" y="210"/>
                    </a:lnTo>
                    <a:lnTo>
                      <a:pt x="14" y="206"/>
                    </a:lnTo>
                    <a:lnTo>
                      <a:pt x="14" y="202"/>
                    </a:lnTo>
                    <a:lnTo>
                      <a:pt x="12" y="197"/>
                    </a:lnTo>
                    <a:lnTo>
                      <a:pt x="10" y="193"/>
                    </a:lnTo>
                    <a:lnTo>
                      <a:pt x="10" y="187"/>
                    </a:lnTo>
                    <a:lnTo>
                      <a:pt x="10" y="183"/>
                    </a:lnTo>
                    <a:lnTo>
                      <a:pt x="10" y="179"/>
                    </a:lnTo>
                    <a:lnTo>
                      <a:pt x="8" y="175"/>
                    </a:lnTo>
                    <a:lnTo>
                      <a:pt x="8" y="171"/>
                    </a:lnTo>
                    <a:lnTo>
                      <a:pt x="8" y="167"/>
                    </a:lnTo>
                    <a:lnTo>
                      <a:pt x="8" y="162"/>
                    </a:lnTo>
                    <a:lnTo>
                      <a:pt x="8" y="158"/>
                    </a:lnTo>
                    <a:lnTo>
                      <a:pt x="8" y="154"/>
                    </a:lnTo>
                    <a:lnTo>
                      <a:pt x="8" y="150"/>
                    </a:lnTo>
                    <a:lnTo>
                      <a:pt x="8" y="146"/>
                    </a:lnTo>
                    <a:lnTo>
                      <a:pt x="8" y="142"/>
                    </a:lnTo>
                    <a:lnTo>
                      <a:pt x="8" y="138"/>
                    </a:lnTo>
                    <a:lnTo>
                      <a:pt x="8" y="134"/>
                    </a:lnTo>
                    <a:lnTo>
                      <a:pt x="8" y="130"/>
                    </a:lnTo>
                    <a:lnTo>
                      <a:pt x="8" y="125"/>
                    </a:lnTo>
                    <a:lnTo>
                      <a:pt x="8" y="123"/>
                    </a:lnTo>
                    <a:lnTo>
                      <a:pt x="10" y="117"/>
                    </a:lnTo>
                    <a:lnTo>
                      <a:pt x="10" y="115"/>
                    </a:lnTo>
                    <a:lnTo>
                      <a:pt x="10" y="111"/>
                    </a:lnTo>
                    <a:lnTo>
                      <a:pt x="10" y="107"/>
                    </a:lnTo>
                    <a:lnTo>
                      <a:pt x="12" y="103"/>
                    </a:lnTo>
                    <a:lnTo>
                      <a:pt x="14" y="99"/>
                    </a:lnTo>
                    <a:lnTo>
                      <a:pt x="14" y="95"/>
                    </a:lnTo>
                    <a:lnTo>
                      <a:pt x="14" y="93"/>
                    </a:lnTo>
                    <a:lnTo>
                      <a:pt x="16" y="88"/>
                    </a:lnTo>
                    <a:lnTo>
                      <a:pt x="19" y="84"/>
                    </a:lnTo>
                    <a:lnTo>
                      <a:pt x="21" y="80"/>
                    </a:lnTo>
                    <a:lnTo>
                      <a:pt x="21" y="78"/>
                    </a:lnTo>
                    <a:lnTo>
                      <a:pt x="23" y="74"/>
                    </a:lnTo>
                    <a:lnTo>
                      <a:pt x="25" y="70"/>
                    </a:lnTo>
                    <a:lnTo>
                      <a:pt x="27" y="68"/>
                    </a:lnTo>
                    <a:lnTo>
                      <a:pt x="29" y="64"/>
                    </a:lnTo>
                    <a:lnTo>
                      <a:pt x="29" y="62"/>
                    </a:lnTo>
                    <a:lnTo>
                      <a:pt x="33" y="58"/>
                    </a:lnTo>
                    <a:lnTo>
                      <a:pt x="33" y="56"/>
                    </a:lnTo>
                    <a:lnTo>
                      <a:pt x="35" y="51"/>
                    </a:lnTo>
                    <a:lnTo>
                      <a:pt x="37" y="47"/>
                    </a:lnTo>
                    <a:lnTo>
                      <a:pt x="41" y="45"/>
                    </a:lnTo>
                    <a:lnTo>
                      <a:pt x="41" y="41"/>
                    </a:lnTo>
                    <a:lnTo>
                      <a:pt x="43" y="39"/>
                    </a:lnTo>
                    <a:lnTo>
                      <a:pt x="47" y="37"/>
                    </a:lnTo>
                    <a:lnTo>
                      <a:pt x="49" y="33"/>
                    </a:lnTo>
                    <a:lnTo>
                      <a:pt x="58" y="25"/>
                    </a:lnTo>
                    <a:lnTo>
                      <a:pt x="60" y="23"/>
                    </a:lnTo>
                    <a:lnTo>
                      <a:pt x="64" y="21"/>
                    </a:lnTo>
                    <a:lnTo>
                      <a:pt x="66" y="19"/>
                    </a:lnTo>
                    <a:lnTo>
                      <a:pt x="70" y="16"/>
                    </a:lnTo>
                    <a:lnTo>
                      <a:pt x="72" y="12"/>
                    </a:lnTo>
                    <a:lnTo>
                      <a:pt x="76" y="10"/>
                    </a:lnTo>
                    <a:lnTo>
                      <a:pt x="78" y="8"/>
                    </a:lnTo>
                    <a:lnTo>
                      <a:pt x="82" y="6"/>
                    </a:lnTo>
                    <a:lnTo>
                      <a:pt x="84" y="4"/>
                    </a:lnTo>
                    <a:lnTo>
                      <a:pt x="88" y="2"/>
                    </a:lnTo>
                    <a:lnTo>
                      <a:pt x="93" y="0"/>
                    </a:lnTo>
                    <a:lnTo>
                      <a:pt x="72" y="2"/>
                    </a:lnTo>
                    <a:lnTo>
                      <a:pt x="72" y="4"/>
                    </a:lnTo>
                    <a:lnTo>
                      <a:pt x="70" y="4"/>
                    </a:lnTo>
                    <a:lnTo>
                      <a:pt x="68" y="6"/>
                    </a:lnTo>
                    <a:lnTo>
                      <a:pt x="66" y="8"/>
                    </a:lnTo>
                    <a:lnTo>
                      <a:pt x="62" y="10"/>
                    </a:lnTo>
                    <a:lnTo>
                      <a:pt x="60" y="12"/>
                    </a:lnTo>
                    <a:lnTo>
                      <a:pt x="56" y="16"/>
                    </a:lnTo>
                    <a:lnTo>
                      <a:pt x="54" y="19"/>
                    </a:lnTo>
                    <a:lnTo>
                      <a:pt x="49" y="23"/>
                    </a:lnTo>
                    <a:lnTo>
                      <a:pt x="43" y="27"/>
                    </a:lnTo>
                    <a:lnTo>
                      <a:pt x="41" y="31"/>
                    </a:lnTo>
                    <a:lnTo>
                      <a:pt x="39" y="33"/>
                    </a:lnTo>
                    <a:lnTo>
                      <a:pt x="37" y="37"/>
                    </a:lnTo>
                    <a:lnTo>
                      <a:pt x="35" y="39"/>
                    </a:lnTo>
                    <a:lnTo>
                      <a:pt x="33" y="41"/>
                    </a:lnTo>
                    <a:lnTo>
                      <a:pt x="31" y="45"/>
                    </a:lnTo>
                    <a:lnTo>
                      <a:pt x="29" y="49"/>
                    </a:lnTo>
                    <a:lnTo>
                      <a:pt x="27" y="51"/>
                    </a:lnTo>
                    <a:lnTo>
                      <a:pt x="25" y="56"/>
                    </a:lnTo>
                    <a:lnTo>
                      <a:pt x="23" y="60"/>
                    </a:lnTo>
                    <a:lnTo>
                      <a:pt x="21" y="62"/>
                    </a:lnTo>
                    <a:lnTo>
                      <a:pt x="19" y="64"/>
                    </a:lnTo>
                    <a:lnTo>
                      <a:pt x="16" y="68"/>
                    </a:lnTo>
                    <a:lnTo>
                      <a:pt x="14" y="72"/>
                    </a:lnTo>
                    <a:lnTo>
                      <a:pt x="12" y="76"/>
                    </a:lnTo>
                    <a:lnTo>
                      <a:pt x="12" y="80"/>
                    </a:lnTo>
                    <a:lnTo>
                      <a:pt x="10" y="84"/>
                    </a:lnTo>
                    <a:lnTo>
                      <a:pt x="8" y="86"/>
                    </a:lnTo>
                    <a:lnTo>
                      <a:pt x="8" y="91"/>
                    </a:lnTo>
                    <a:lnTo>
                      <a:pt x="8" y="95"/>
                    </a:lnTo>
                    <a:lnTo>
                      <a:pt x="6" y="99"/>
                    </a:lnTo>
                    <a:lnTo>
                      <a:pt x="4" y="103"/>
                    </a:lnTo>
                    <a:lnTo>
                      <a:pt x="4" y="107"/>
                    </a:lnTo>
                    <a:lnTo>
                      <a:pt x="4" y="109"/>
                    </a:lnTo>
                    <a:lnTo>
                      <a:pt x="2" y="113"/>
                    </a:lnTo>
                    <a:lnTo>
                      <a:pt x="2" y="117"/>
                    </a:lnTo>
                    <a:lnTo>
                      <a:pt x="2" y="123"/>
                    </a:lnTo>
                    <a:lnTo>
                      <a:pt x="0" y="125"/>
                    </a:lnTo>
                    <a:lnTo>
                      <a:pt x="0" y="130"/>
                    </a:lnTo>
                    <a:lnTo>
                      <a:pt x="0" y="134"/>
                    </a:lnTo>
                    <a:lnTo>
                      <a:pt x="0" y="138"/>
                    </a:lnTo>
                    <a:lnTo>
                      <a:pt x="0" y="142"/>
                    </a:lnTo>
                    <a:lnTo>
                      <a:pt x="0" y="150"/>
                    </a:lnTo>
                    <a:lnTo>
                      <a:pt x="0" y="154"/>
                    </a:lnTo>
                    <a:lnTo>
                      <a:pt x="0" y="160"/>
                    </a:lnTo>
                    <a:lnTo>
                      <a:pt x="0" y="165"/>
                    </a:lnTo>
                    <a:lnTo>
                      <a:pt x="0" y="169"/>
                    </a:lnTo>
                    <a:lnTo>
                      <a:pt x="0" y="173"/>
                    </a:lnTo>
                    <a:lnTo>
                      <a:pt x="2" y="177"/>
                    </a:lnTo>
                    <a:lnTo>
                      <a:pt x="2" y="181"/>
                    </a:lnTo>
                    <a:lnTo>
                      <a:pt x="4" y="185"/>
                    </a:lnTo>
                    <a:lnTo>
                      <a:pt x="4" y="191"/>
                    </a:lnTo>
                    <a:lnTo>
                      <a:pt x="4" y="195"/>
                    </a:lnTo>
                    <a:lnTo>
                      <a:pt x="6" y="200"/>
                    </a:lnTo>
                    <a:lnTo>
                      <a:pt x="6" y="204"/>
                    </a:lnTo>
                    <a:lnTo>
                      <a:pt x="8" y="208"/>
                    </a:lnTo>
                    <a:lnTo>
                      <a:pt x="8" y="212"/>
                    </a:lnTo>
                    <a:lnTo>
                      <a:pt x="10" y="218"/>
                    </a:lnTo>
                    <a:lnTo>
                      <a:pt x="10" y="222"/>
                    </a:lnTo>
                    <a:lnTo>
                      <a:pt x="12" y="226"/>
                    </a:lnTo>
                    <a:lnTo>
                      <a:pt x="14" y="230"/>
                    </a:lnTo>
                    <a:lnTo>
                      <a:pt x="14" y="234"/>
                    </a:lnTo>
                    <a:lnTo>
                      <a:pt x="16" y="241"/>
                    </a:lnTo>
                    <a:lnTo>
                      <a:pt x="19" y="245"/>
                    </a:lnTo>
                    <a:lnTo>
                      <a:pt x="21" y="249"/>
                    </a:lnTo>
                    <a:lnTo>
                      <a:pt x="23" y="253"/>
                    </a:lnTo>
                    <a:lnTo>
                      <a:pt x="25" y="259"/>
                    </a:lnTo>
                    <a:lnTo>
                      <a:pt x="27" y="263"/>
                    </a:lnTo>
                    <a:lnTo>
                      <a:pt x="29" y="267"/>
                    </a:lnTo>
                    <a:lnTo>
                      <a:pt x="31" y="272"/>
                    </a:lnTo>
                    <a:lnTo>
                      <a:pt x="33" y="276"/>
                    </a:lnTo>
                    <a:lnTo>
                      <a:pt x="37" y="282"/>
                    </a:lnTo>
                    <a:lnTo>
                      <a:pt x="39" y="286"/>
                    </a:lnTo>
                    <a:lnTo>
                      <a:pt x="41" y="290"/>
                    </a:lnTo>
                    <a:lnTo>
                      <a:pt x="43" y="294"/>
                    </a:lnTo>
                    <a:lnTo>
                      <a:pt x="45" y="298"/>
                    </a:lnTo>
                    <a:lnTo>
                      <a:pt x="49" y="304"/>
                    </a:lnTo>
                    <a:lnTo>
                      <a:pt x="51" y="309"/>
                    </a:lnTo>
                    <a:lnTo>
                      <a:pt x="54" y="313"/>
                    </a:lnTo>
                    <a:lnTo>
                      <a:pt x="58" y="317"/>
                    </a:lnTo>
                    <a:lnTo>
                      <a:pt x="60" y="321"/>
                    </a:lnTo>
                    <a:lnTo>
                      <a:pt x="64" y="325"/>
                    </a:lnTo>
                    <a:lnTo>
                      <a:pt x="68" y="329"/>
                    </a:lnTo>
                    <a:lnTo>
                      <a:pt x="70" y="333"/>
                    </a:lnTo>
                    <a:lnTo>
                      <a:pt x="74" y="339"/>
                    </a:lnTo>
                    <a:lnTo>
                      <a:pt x="76" y="343"/>
                    </a:lnTo>
                    <a:lnTo>
                      <a:pt x="80" y="348"/>
                    </a:lnTo>
                    <a:lnTo>
                      <a:pt x="82" y="352"/>
                    </a:lnTo>
                    <a:lnTo>
                      <a:pt x="86" y="356"/>
                    </a:lnTo>
                    <a:lnTo>
                      <a:pt x="91" y="360"/>
                    </a:lnTo>
                    <a:lnTo>
                      <a:pt x="95" y="364"/>
                    </a:lnTo>
                    <a:lnTo>
                      <a:pt x="99" y="368"/>
                    </a:lnTo>
                    <a:lnTo>
                      <a:pt x="101" y="372"/>
                    </a:lnTo>
                    <a:lnTo>
                      <a:pt x="105" y="376"/>
                    </a:lnTo>
                    <a:lnTo>
                      <a:pt x="109" y="381"/>
                    </a:lnTo>
                    <a:lnTo>
                      <a:pt x="113" y="385"/>
                    </a:lnTo>
                    <a:lnTo>
                      <a:pt x="121" y="393"/>
                    </a:lnTo>
                    <a:lnTo>
                      <a:pt x="126" y="397"/>
                    </a:lnTo>
                    <a:lnTo>
                      <a:pt x="130" y="401"/>
                    </a:lnTo>
                    <a:lnTo>
                      <a:pt x="134" y="405"/>
                    </a:lnTo>
                    <a:lnTo>
                      <a:pt x="138" y="409"/>
                    </a:lnTo>
                    <a:lnTo>
                      <a:pt x="142" y="413"/>
                    </a:lnTo>
                    <a:lnTo>
                      <a:pt x="146" y="415"/>
                    </a:lnTo>
                    <a:lnTo>
                      <a:pt x="152" y="420"/>
                    </a:lnTo>
                    <a:lnTo>
                      <a:pt x="156" y="424"/>
                    </a:lnTo>
                    <a:lnTo>
                      <a:pt x="161" y="428"/>
                    </a:lnTo>
                    <a:lnTo>
                      <a:pt x="165" y="432"/>
                    </a:lnTo>
                    <a:lnTo>
                      <a:pt x="169" y="434"/>
                    </a:lnTo>
                    <a:lnTo>
                      <a:pt x="173" y="438"/>
                    </a:lnTo>
                    <a:lnTo>
                      <a:pt x="179" y="442"/>
                    </a:lnTo>
                    <a:lnTo>
                      <a:pt x="183" y="444"/>
                    </a:lnTo>
                    <a:lnTo>
                      <a:pt x="187" y="448"/>
                    </a:lnTo>
                    <a:lnTo>
                      <a:pt x="191" y="450"/>
                    </a:lnTo>
                    <a:lnTo>
                      <a:pt x="198" y="455"/>
                    </a:lnTo>
                    <a:lnTo>
                      <a:pt x="202" y="459"/>
                    </a:lnTo>
                    <a:lnTo>
                      <a:pt x="208" y="463"/>
                    </a:lnTo>
                    <a:lnTo>
                      <a:pt x="212" y="465"/>
                    </a:lnTo>
                    <a:lnTo>
                      <a:pt x="218" y="467"/>
                    </a:lnTo>
                    <a:lnTo>
                      <a:pt x="222" y="471"/>
                    </a:lnTo>
                    <a:lnTo>
                      <a:pt x="226" y="473"/>
                    </a:lnTo>
                    <a:lnTo>
                      <a:pt x="233" y="477"/>
                    </a:lnTo>
                    <a:lnTo>
                      <a:pt x="237" y="479"/>
                    </a:lnTo>
                    <a:lnTo>
                      <a:pt x="243" y="481"/>
                    </a:lnTo>
                    <a:lnTo>
                      <a:pt x="247" y="485"/>
                    </a:lnTo>
                    <a:lnTo>
                      <a:pt x="253" y="487"/>
                    </a:lnTo>
                    <a:lnTo>
                      <a:pt x="257" y="490"/>
                    </a:lnTo>
                    <a:lnTo>
                      <a:pt x="263" y="494"/>
                    </a:lnTo>
                    <a:lnTo>
                      <a:pt x="268" y="496"/>
                    </a:lnTo>
                    <a:lnTo>
                      <a:pt x="274" y="498"/>
                    </a:lnTo>
                    <a:lnTo>
                      <a:pt x="278" y="500"/>
                    </a:lnTo>
                    <a:lnTo>
                      <a:pt x="284" y="504"/>
                    </a:lnTo>
                    <a:lnTo>
                      <a:pt x="290" y="504"/>
                    </a:lnTo>
                    <a:lnTo>
                      <a:pt x="294" y="508"/>
                    </a:lnTo>
                    <a:lnTo>
                      <a:pt x="300" y="508"/>
                    </a:lnTo>
                    <a:lnTo>
                      <a:pt x="305" y="512"/>
                    </a:lnTo>
                    <a:lnTo>
                      <a:pt x="311" y="512"/>
                    </a:lnTo>
                    <a:lnTo>
                      <a:pt x="315" y="516"/>
                    </a:lnTo>
                    <a:lnTo>
                      <a:pt x="321" y="518"/>
                    </a:lnTo>
                    <a:lnTo>
                      <a:pt x="327" y="518"/>
                    </a:lnTo>
                    <a:lnTo>
                      <a:pt x="331" y="520"/>
                    </a:lnTo>
                    <a:lnTo>
                      <a:pt x="338" y="522"/>
                    </a:lnTo>
                    <a:lnTo>
                      <a:pt x="342" y="524"/>
                    </a:lnTo>
                    <a:lnTo>
                      <a:pt x="348" y="527"/>
                    </a:lnTo>
                    <a:lnTo>
                      <a:pt x="352" y="529"/>
                    </a:lnTo>
                    <a:lnTo>
                      <a:pt x="358" y="529"/>
                    </a:lnTo>
                    <a:lnTo>
                      <a:pt x="362" y="531"/>
                    </a:lnTo>
                    <a:lnTo>
                      <a:pt x="368" y="531"/>
                    </a:lnTo>
                    <a:lnTo>
                      <a:pt x="375" y="533"/>
                    </a:lnTo>
                    <a:lnTo>
                      <a:pt x="379" y="533"/>
                    </a:lnTo>
                    <a:lnTo>
                      <a:pt x="385" y="535"/>
                    </a:lnTo>
                    <a:lnTo>
                      <a:pt x="389" y="537"/>
                    </a:lnTo>
                    <a:lnTo>
                      <a:pt x="395" y="537"/>
                    </a:lnTo>
                    <a:lnTo>
                      <a:pt x="401" y="537"/>
                    </a:lnTo>
                    <a:lnTo>
                      <a:pt x="405" y="539"/>
                    </a:lnTo>
                    <a:lnTo>
                      <a:pt x="412" y="539"/>
                    </a:lnTo>
                    <a:lnTo>
                      <a:pt x="416" y="541"/>
                    </a:lnTo>
                    <a:lnTo>
                      <a:pt x="420" y="541"/>
                    </a:lnTo>
                    <a:lnTo>
                      <a:pt x="426" y="541"/>
                    </a:lnTo>
                    <a:lnTo>
                      <a:pt x="432" y="541"/>
                    </a:lnTo>
                    <a:lnTo>
                      <a:pt x="436" y="543"/>
                    </a:lnTo>
                    <a:lnTo>
                      <a:pt x="442" y="543"/>
                    </a:lnTo>
                    <a:lnTo>
                      <a:pt x="447" y="543"/>
                    </a:lnTo>
                    <a:lnTo>
                      <a:pt x="451" y="543"/>
                    </a:lnTo>
                    <a:lnTo>
                      <a:pt x="471" y="543"/>
                    </a:lnTo>
                    <a:lnTo>
                      <a:pt x="477" y="543"/>
                    </a:lnTo>
                    <a:lnTo>
                      <a:pt x="482" y="543"/>
                    </a:lnTo>
                    <a:lnTo>
                      <a:pt x="486" y="543"/>
                    </a:lnTo>
                    <a:lnTo>
                      <a:pt x="490" y="541"/>
                    </a:lnTo>
                    <a:lnTo>
                      <a:pt x="496" y="541"/>
                    </a:lnTo>
                    <a:lnTo>
                      <a:pt x="500" y="541"/>
                    </a:lnTo>
                    <a:lnTo>
                      <a:pt x="504" y="539"/>
                    </a:lnTo>
                    <a:lnTo>
                      <a:pt x="510" y="539"/>
                    </a:lnTo>
                    <a:lnTo>
                      <a:pt x="514" y="539"/>
                    </a:lnTo>
                    <a:lnTo>
                      <a:pt x="519" y="537"/>
                    </a:lnTo>
                    <a:lnTo>
                      <a:pt x="523" y="537"/>
                    </a:lnTo>
                    <a:lnTo>
                      <a:pt x="529" y="537"/>
                    </a:lnTo>
                    <a:lnTo>
                      <a:pt x="533" y="535"/>
                    </a:lnTo>
                    <a:lnTo>
                      <a:pt x="537" y="533"/>
                    </a:lnTo>
                    <a:lnTo>
                      <a:pt x="539" y="533"/>
                    </a:lnTo>
                    <a:lnTo>
                      <a:pt x="543" y="531"/>
                    </a:lnTo>
                    <a:lnTo>
                      <a:pt x="549" y="531"/>
                    </a:lnTo>
                    <a:lnTo>
                      <a:pt x="554" y="529"/>
                    </a:lnTo>
                    <a:lnTo>
                      <a:pt x="558" y="527"/>
                    </a:lnTo>
                    <a:lnTo>
                      <a:pt x="562" y="524"/>
                    </a:lnTo>
                    <a:lnTo>
                      <a:pt x="566" y="524"/>
                    </a:lnTo>
                    <a:lnTo>
                      <a:pt x="568" y="522"/>
                    </a:lnTo>
                    <a:lnTo>
                      <a:pt x="572" y="520"/>
                    </a:lnTo>
                    <a:lnTo>
                      <a:pt x="576" y="518"/>
                    </a:lnTo>
                    <a:lnTo>
                      <a:pt x="580" y="516"/>
                    </a:lnTo>
                    <a:lnTo>
                      <a:pt x="584" y="514"/>
                    </a:lnTo>
                    <a:lnTo>
                      <a:pt x="587" y="512"/>
                    </a:lnTo>
                    <a:lnTo>
                      <a:pt x="593" y="510"/>
                    </a:lnTo>
                    <a:lnTo>
                      <a:pt x="595" y="508"/>
                    </a:lnTo>
                    <a:lnTo>
                      <a:pt x="599" y="506"/>
                    </a:lnTo>
                    <a:lnTo>
                      <a:pt x="601" y="504"/>
                    </a:lnTo>
                    <a:lnTo>
                      <a:pt x="605" y="502"/>
                    </a:lnTo>
                    <a:lnTo>
                      <a:pt x="609" y="500"/>
                    </a:lnTo>
                    <a:lnTo>
                      <a:pt x="611" y="498"/>
                    </a:lnTo>
                    <a:lnTo>
                      <a:pt x="615" y="494"/>
                    </a:lnTo>
                    <a:lnTo>
                      <a:pt x="617" y="492"/>
                    </a:lnTo>
                    <a:lnTo>
                      <a:pt x="621" y="490"/>
                    </a:lnTo>
                    <a:lnTo>
                      <a:pt x="624" y="487"/>
                    </a:lnTo>
                    <a:lnTo>
                      <a:pt x="626" y="485"/>
                    </a:lnTo>
                    <a:lnTo>
                      <a:pt x="632" y="479"/>
                    </a:lnTo>
                    <a:lnTo>
                      <a:pt x="634" y="475"/>
                    </a:lnTo>
                    <a:lnTo>
                      <a:pt x="638" y="473"/>
                    </a:lnTo>
                    <a:lnTo>
                      <a:pt x="640" y="469"/>
                    </a:lnTo>
                    <a:lnTo>
                      <a:pt x="642" y="467"/>
                    </a:lnTo>
                    <a:lnTo>
                      <a:pt x="644" y="465"/>
                    </a:lnTo>
                    <a:lnTo>
                      <a:pt x="646" y="461"/>
                    </a:lnTo>
                    <a:lnTo>
                      <a:pt x="648" y="457"/>
                    </a:lnTo>
                    <a:lnTo>
                      <a:pt x="650" y="455"/>
                    </a:lnTo>
                    <a:lnTo>
                      <a:pt x="652" y="450"/>
                    </a:lnTo>
                    <a:lnTo>
                      <a:pt x="654" y="448"/>
                    </a:lnTo>
                    <a:lnTo>
                      <a:pt x="656" y="444"/>
                    </a:lnTo>
                    <a:lnTo>
                      <a:pt x="659" y="440"/>
                    </a:lnTo>
                    <a:lnTo>
                      <a:pt x="661" y="438"/>
                    </a:lnTo>
                    <a:lnTo>
                      <a:pt x="663" y="434"/>
                    </a:lnTo>
                    <a:lnTo>
                      <a:pt x="663" y="430"/>
                    </a:lnTo>
                    <a:lnTo>
                      <a:pt x="665" y="426"/>
                    </a:lnTo>
                    <a:lnTo>
                      <a:pt x="667" y="424"/>
                    </a:lnTo>
                    <a:lnTo>
                      <a:pt x="667" y="420"/>
                    </a:lnTo>
                    <a:lnTo>
                      <a:pt x="669" y="415"/>
                    </a:lnTo>
                    <a:lnTo>
                      <a:pt x="669" y="411"/>
                    </a:lnTo>
                    <a:lnTo>
                      <a:pt x="671" y="407"/>
                    </a:lnTo>
                    <a:lnTo>
                      <a:pt x="671" y="405"/>
                    </a:lnTo>
                    <a:lnTo>
                      <a:pt x="673" y="401"/>
                    </a:lnTo>
                    <a:lnTo>
                      <a:pt x="673" y="395"/>
                    </a:lnTo>
                    <a:lnTo>
                      <a:pt x="675" y="391"/>
                    </a:lnTo>
                    <a:lnTo>
                      <a:pt x="675" y="389"/>
                    </a:lnTo>
                    <a:lnTo>
                      <a:pt x="675" y="387"/>
                    </a:lnTo>
                  </a:path>
                </a:pathLst>
              </a:custGeom>
              <a:solidFill>
                <a:srgbClr val="000000"/>
              </a:solidFill>
              <a:ln w="12700" cap="rnd" cmpd="sng">
                <a:solidFill>
                  <a:srgbClr val="081D5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0" name="Freeform 17">
                <a:extLst>
                  <a:ext uri="{FF2B5EF4-FFF2-40B4-BE49-F238E27FC236}">
                    <a16:creationId xmlns:a16="http://schemas.microsoft.com/office/drawing/2014/main" id="{4D8B2244-6B48-4132-9823-1D17C7684AB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15" y="1556"/>
                <a:ext cx="803" cy="568"/>
              </a:xfrm>
              <a:custGeom>
                <a:avLst/>
                <a:gdLst>
                  <a:gd name="T0" fmla="*/ 14 w 803"/>
                  <a:gd name="T1" fmla="*/ 64 h 568"/>
                  <a:gd name="T2" fmla="*/ 41 w 803"/>
                  <a:gd name="T3" fmla="*/ 49 h 568"/>
                  <a:gd name="T4" fmla="*/ 72 w 803"/>
                  <a:gd name="T5" fmla="*/ 35 h 568"/>
                  <a:gd name="T6" fmla="*/ 103 w 803"/>
                  <a:gd name="T7" fmla="*/ 25 h 568"/>
                  <a:gd name="T8" fmla="*/ 136 w 803"/>
                  <a:gd name="T9" fmla="*/ 16 h 568"/>
                  <a:gd name="T10" fmla="*/ 169 w 803"/>
                  <a:gd name="T11" fmla="*/ 12 h 568"/>
                  <a:gd name="T12" fmla="*/ 204 w 803"/>
                  <a:gd name="T13" fmla="*/ 8 h 568"/>
                  <a:gd name="T14" fmla="*/ 274 w 803"/>
                  <a:gd name="T15" fmla="*/ 8 h 568"/>
                  <a:gd name="T16" fmla="*/ 308 w 803"/>
                  <a:gd name="T17" fmla="*/ 12 h 568"/>
                  <a:gd name="T18" fmla="*/ 343 w 803"/>
                  <a:gd name="T19" fmla="*/ 19 h 568"/>
                  <a:gd name="T20" fmla="*/ 378 w 803"/>
                  <a:gd name="T21" fmla="*/ 27 h 568"/>
                  <a:gd name="T22" fmla="*/ 413 w 803"/>
                  <a:gd name="T23" fmla="*/ 39 h 568"/>
                  <a:gd name="T24" fmla="*/ 448 w 803"/>
                  <a:gd name="T25" fmla="*/ 52 h 568"/>
                  <a:gd name="T26" fmla="*/ 483 w 803"/>
                  <a:gd name="T27" fmla="*/ 68 h 568"/>
                  <a:gd name="T28" fmla="*/ 518 w 803"/>
                  <a:gd name="T29" fmla="*/ 87 h 568"/>
                  <a:gd name="T30" fmla="*/ 551 w 803"/>
                  <a:gd name="T31" fmla="*/ 107 h 568"/>
                  <a:gd name="T32" fmla="*/ 582 w 803"/>
                  <a:gd name="T33" fmla="*/ 130 h 568"/>
                  <a:gd name="T34" fmla="*/ 613 w 803"/>
                  <a:gd name="T35" fmla="*/ 155 h 568"/>
                  <a:gd name="T36" fmla="*/ 654 w 803"/>
                  <a:gd name="T37" fmla="*/ 194 h 568"/>
                  <a:gd name="T38" fmla="*/ 679 w 803"/>
                  <a:gd name="T39" fmla="*/ 221 h 568"/>
                  <a:gd name="T40" fmla="*/ 699 w 803"/>
                  <a:gd name="T41" fmla="*/ 249 h 568"/>
                  <a:gd name="T42" fmla="*/ 720 w 803"/>
                  <a:gd name="T43" fmla="*/ 278 h 568"/>
                  <a:gd name="T44" fmla="*/ 738 w 803"/>
                  <a:gd name="T45" fmla="*/ 309 h 568"/>
                  <a:gd name="T46" fmla="*/ 755 w 803"/>
                  <a:gd name="T47" fmla="*/ 340 h 568"/>
                  <a:gd name="T48" fmla="*/ 767 w 803"/>
                  <a:gd name="T49" fmla="*/ 373 h 568"/>
                  <a:gd name="T50" fmla="*/ 777 w 803"/>
                  <a:gd name="T51" fmla="*/ 404 h 568"/>
                  <a:gd name="T52" fmla="*/ 788 w 803"/>
                  <a:gd name="T53" fmla="*/ 437 h 568"/>
                  <a:gd name="T54" fmla="*/ 792 w 803"/>
                  <a:gd name="T55" fmla="*/ 470 h 568"/>
                  <a:gd name="T56" fmla="*/ 794 w 803"/>
                  <a:gd name="T57" fmla="*/ 503 h 568"/>
                  <a:gd name="T58" fmla="*/ 794 w 803"/>
                  <a:gd name="T59" fmla="*/ 542 h 568"/>
                  <a:gd name="T60" fmla="*/ 800 w 803"/>
                  <a:gd name="T61" fmla="*/ 565 h 568"/>
                  <a:gd name="T62" fmla="*/ 802 w 803"/>
                  <a:gd name="T63" fmla="*/ 499 h 568"/>
                  <a:gd name="T64" fmla="*/ 798 w 803"/>
                  <a:gd name="T65" fmla="*/ 466 h 568"/>
                  <a:gd name="T66" fmla="*/ 794 w 803"/>
                  <a:gd name="T67" fmla="*/ 433 h 568"/>
                  <a:gd name="T68" fmla="*/ 786 w 803"/>
                  <a:gd name="T69" fmla="*/ 400 h 568"/>
                  <a:gd name="T70" fmla="*/ 773 w 803"/>
                  <a:gd name="T71" fmla="*/ 369 h 568"/>
                  <a:gd name="T72" fmla="*/ 761 w 803"/>
                  <a:gd name="T73" fmla="*/ 336 h 568"/>
                  <a:gd name="T74" fmla="*/ 744 w 803"/>
                  <a:gd name="T75" fmla="*/ 305 h 568"/>
                  <a:gd name="T76" fmla="*/ 726 w 803"/>
                  <a:gd name="T77" fmla="*/ 274 h 568"/>
                  <a:gd name="T78" fmla="*/ 705 w 803"/>
                  <a:gd name="T79" fmla="*/ 245 h 568"/>
                  <a:gd name="T80" fmla="*/ 683 w 803"/>
                  <a:gd name="T81" fmla="*/ 216 h 568"/>
                  <a:gd name="T82" fmla="*/ 637 w 803"/>
                  <a:gd name="T83" fmla="*/ 167 h 568"/>
                  <a:gd name="T84" fmla="*/ 609 w 803"/>
                  <a:gd name="T85" fmla="*/ 142 h 568"/>
                  <a:gd name="T86" fmla="*/ 578 w 803"/>
                  <a:gd name="T87" fmla="*/ 120 h 568"/>
                  <a:gd name="T88" fmla="*/ 547 w 803"/>
                  <a:gd name="T89" fmla="*/ 97 h 568"/>
                  <a:gd name="T90" fmla="*/ 514 w 803"/>
                  <a:gd name="T91" fmla="*/ 76 h 568"/>
                  <a:gd name="T92" fmla="*/ 479 w 803"/>
                  <a:gd name="T93" fmla="*/ 58 h 568"/>
                  <a:gd name="T94" fmla="*/ 444 w 803"/>
                  <a:gd name="T95" fmla="*/ 43 h 568"/>
                  <a:gd name="T96" fmla="*/ 409 w 803"/>
                  <a:gd name="T97" fmla="*/ 31 h 568"/>
                  <a:gd name="T98" fmla="*/ 374 w 803"/>
                  <a:gd name="T99" fmla="*/ 19 h 568"/>
                  <a:gd name="T100" fmla="*/ 339 w 803"/>
                  <a:gd name="T101" fmla="*/ 10 h 568"/>
                  <a:gd name="T102" fmla="*/ 304 w 803"/>
                  <a:gd name="T103" fmla="*/ 4 h 568"/>
                  <a:gd name="T104" fmla="*/ 269 w 803"/>
                  <a:gd name="T105" fmla="*/ 2 h 568"/>
                  <a:gd name="T106" fmla="*/ 216 w 803"/>
                  <a:gd name="T107" fmla="*/ 0 h 568"/>
                  <a:gd name="T108" fmla="*/ 183 w 803"/>
                  <a:gd name="T109" fmla="*/ 2 h 568"/>
                  <a:gd name="T110" fmla="*/ 150 w 803"/>
                  <a:gd name="T111" fmla="*/ 8 h 568"/>
                  <a:gd name="T112" fmla="*/ 117 w 803"/>
                  <a:gd name="T113" fmla="*/ 14 h 568"/>
                  <a:gd name="T114" fmla="*/ 84 w 803"/>
                  <a:gd name="T115" fmla="*/ 23 h 568"/>
                  <a:gd name="T116" fmla="*/ 53 w 803"/>
                  <a:gd name="T117" fmla="*/ 35 h 568"/>
                  <a:gd name="T118" fmla="*/ 25 w 803"/>
                  <a:gd name="T119" fmla="*/ 49 h 568"/>
                  <a:gd name="T120" fmla="*/ 4 w 803"/>
                  <a:gd name="T121" fmla="*/ 62 h 568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60000 65536"/>
                  <a:gd name="T178" fmla="*/ 0 60000 65536"/>
                  <a:gd name="T179" fmla="*/ 0 60000 65536"/>
                  <a:gd name="T180" fmla="*/ 0 60000 65536"/>
                  <a:gd name="T181" fmla="*/ 0 60000 65536"/>
                  <a:gd name="T182" fmla="*/ 0 60000 65536"/>
                </a:gdLst>
                <a:ahLst/>
                <a:cxnLst>
                  <a:cxn ang="T122">
                    <a:pos x="T0" y="T1"/>
                  </a:cxn>
                  <a:cxn ang="T123">
                    <a:pos x="T2" y="T3"/>
                  </a:cxn>
                  <a:cxn ang="T124">
                    <a:pos x="T4" y="T5"/>
                  </a:cxn>
                  <a:cxn ang="T125">
                    <a:pos x="T6" y="T7"/>
                  </a:cxn>
                  <a:cxn ang="T126">
                    <a:pos x="T8" y="T9"/>
                  </a:cxn>
                  <a:cxn ang="T127">
                    <a:pos x="T10" y="T11"/>
                  </a:cxn>
                  <a:cxn ang="T128">
                    <a:pos x="T12" y="T13"/>
                  </a:cxn>
                  <a:cxn ang="T129">
                    <a:pos x="T14" y="T15"/>
                  </a:cxn>
                  <a:cxn ang="T130">
                    <a:pos x="T16" y="T17"/>
                  </a:cxn>
                  <a:cxn ang="T131">
                    <a:pos x="T18" y="T19"/>
                  </a:cxn>
                  <a:cxn ang="T132">
                    <a:pos x="T20" y="T21"/>
                  </a:cxn>
                  <a:cxn ang="T133">
                    <a:pos x="T22" y="T23"/>
                  </a:cxn>
                  <a:cxn ang="T134">
                    <a:pos x="T24" y="T25"/>
                  </a:cxn>
                  <a:cxn ang="T135">
                    <a:pos x="T26" y="T27"/>
                  </a:cxn>
                  <a:cxn ang="T136">
                    <a:pos x="T28" y="T29"/>
                  </a:cxn>
                  <a:cxn ang="T137">
                    <a:pos x="T30" y="T31"/>
                  </a:cxn>
                  <a:cxn ang="T138">
                    <a:pos x="T32" y="T33"/>
                  </a:cxn>
                  <a:cxn ang="T139">
                    <a:pos x="T34" y="T35"/>
                  </a:cxn>
                  <a:cxn ang="T140">
                    <a:pos x="T36" y="T37"/>
                  </a:cxn>
                  <a:cxn ang="T141">
                    <a:pos x="T38" y="T39"/>
                  </a:cxn>
                  <a:cxn ang="T142">
                    <a:pos x="T40" y="T41"/>
                  </a:cxn>
                  <a:cxn ang="T143">
                    <a:pos x="T42" y="T43"/>
                  </a:cxn>
                  <a:cxn ang="T144">
                    <a:pos x="T44" y="T45"/>
                  </a:cxn>
                  <a:cxn ang="T145">
                    <a:pos x="T46" y="T47"/>
                  </a:cxn>
                  <a:cxn ang="T146">
                    <a:pos x="T48" y="T49"/>
                  </a:cxn>
                  <a:cxn ang="T147">
                    <a:pos x="T50" y="T51"/>
                  </a:cxn>
                  <a:cxn ang="T148">
                    <a:pos x="T52" y="T53"/>
                  </a:cxn>
                  <a:cxn ang="T149">
                    <a:pos x="T54" y="T55"/>
                  </a:cxn>
                  <a:cxn ang="T150">
                    <a:pos x="T56" y="T57"/>
                  </a:cxn>
                  <a:cxn ang="T151">
                    <a:pos x="T58" y="T59"/>
                  </a:cxn>
                  <a:cxn ang="T152">
                    <a:pos x="T60" y="T61"/>
                  </a:cxn>
                  <a:cxn ang="T153">
                    <a:pos x="T62" y="T63"/>
                  </a:cxn>
                  <a:cxn ang="T154">
                    <a:pos x="T64" y="T65"/>
                  </a:cxn>
                  <a:cxn ang="T155">
                    <a:pos x="T66" y="T67"/>
                  </a:cxn>
                  <a:cxn ang="T156">
                    <a:pos x="T68" y="T69"/>
                  </a:cxn>
                  <a:cxn ang="T157">
                    <a:pos x="T70" y="T71"/>
                  </a:cxn>
                  <a:cxn ang="T158">
                    <a:pos x="T72" y="T73"/>
                  </a:cxn>
                  <a:cxn ang="T159">
                    <a:pos x="T74" y="T75"/>
                  </a:cxn>
                  <a:cxn ang="T160">
                    <a:pos x="T76" y="T77"/>
                  </a:cxn>
                  <a:cxn ang="T161">
                    <a:pos x="T78" y="T79"/>
                  </a:cxn>
                  <a:cxn ang="T162">
                    <a:pos x="T80" y="T81"/>
                  </a:cxn>
                  <a:cxn ang="T163">
                    <a:pos x="T82" y="T83"/>
                  </a:cxn>
                  <a:cxn ang="T164">
                    <a:pos x="T84" y="T85"/>
                  </a:cxn>
                  <a:cxn ang="T165">
                    <a:pos x="T86" y="T87"/>
                  </a:cxn>
                  <a:cxn ang="T166">
                    <a:pos x="T88" y="T89"/>
                  </a:cxn>
                  <a:cxn ang="T167">
                    <a:pos x="T90" y="T91"/>
                  </a:cxn>
                  <a:cxn ang="T168">
                    <a:pos x="T92" y="T93"/>
                  </a:cxn>
                  <a:cxn ang="T169">
                    <a:pos x="T94" y="T95"/>
                  </a:cxn>
                  <a:cxn ang="T170">
                    <a:pos x="T96" y="T97"/>
                  </a:cxn>
                  <a:cxn ang="T171">
                    <a:pos x="T98" y="T99"/>
                  </a:cxn>
                  <a:cxn ang="T172">
                    <a:pos x="T100" y="T101"/>
                  </a:cxn>
                  <a:cxn ang="T173">
                    <a:pos x="T102" y="T103"/>
                  </a:cxn>
                  <a:cxn ang="T174">
                    <a:pos x="T104" y="T105"/>
                  </a:cxn>
                  <a:cxn ang="T175">
                    <a:pos x="T106" y="T107"/>
                  </a:cxn>
                  <a:cxn ang="T176">
                    <a:pos x="T108" y="T109"/>
                  </a:cxn>
                  <a:cxn ang="T177">
                    <a:pos x="T110" y="T111"/>
                  </a:cxn>
                  <a:cxn ang="T178">
                    <a:pos x="T112" y="T113"/>
                  </a:cxn>
                  <a:cxn ang="T179">
                    <a:pos x="T114" y="T115"/>
                  </a:cxn>
                  <a:cxn ang="T180">
                    <a:pos x="T116" y="T117"/>
                  </a:cxn>
                  <a:cxn ang="T181">
                    <a:pos x="T118" y="T119"/>
                  </a:cxn>
                  <a:cxn ang="T182">
                    <a:pos x="T120" y="T121"/>
                  </a:cxn>
                </a:cxnLst>
                <a:rect l="0" t="0" r="r" b="b"/>
                <a:pathLst>
                  <a:path w="803" h="568">
                    <a:moveTo>
                      <a:pt x="4" y="62"/>
                    </a:moveTo>
                    <a:lnTo>
                      <a:pt x="0" y="72"/>
                    </a:lnTo>
                    <a:lnTo>
                      <a:pt x="6" y="68"/>
                    </a:lnTo>
                    <a:lnTo>
                      <a:pt x="14" y="64"/>
                    </a:lnTo>
                    <a:lnTo>
                      <a:pt x="21" y="60"/>
                    </a:lnTo>
                    <a:lnTo>
                      <a:pt x="29" y="56"/>
                    </a:lnTo>
                    <a:lnTo>
                      <a:pt x="35" y="52"/>
                    </a:lnTo>
                    <a:lnTo>
                      <a:pt x="41" y="49"/>
                    </a:lnTo>
                    <a:lnTo>
                      <a:pt x="49" y="45"/>
                    </a:lnTo>
                    <a:lnTo>
                      <a:pt x="58" y="41"/>
                    </a:lnTo>
                    <a:lnTo>
                      <a:pt x="66" y="39"/>
                    </a:lnTo>
                    <a:lnTo>
                      <a:pt x="72" y="35"/>
                    </a:lnTo>
                    <a:lnTo>
                      <a:pt x="80" y="33"/>
                    </a:lnTo>
                    <a:lnTo>
                      <a:pt x="88" y="31"/>
                    </a:lnTo>
                    <a:lnTo>
                      <a:pt x="95" y="27"/>
                    </a:lnTo>
                    <a:lnTo>
                      <a:pt x="103" y="25"/>
                    </a:lnTo>
                    <a:lnTo>
                      <a:pt x="111" y="23"/>
                    </a:lnTo>
                    <a:lnTo>
                      <a:pt x="119" y="21"/>
                    </a:lnTo>
                    <a:lnTo>
                      <a:pt x="127" y="19"/>
                    </a:lnTo>
                    <a:lnTo>
                      <a:pt x="136" y="16"/>
                    </a:lnTo>
                    <a:lnTo>
                      <a:pt x="144" y="14"/>
                    </a:lnTo>
                    <a:lnTo>
                      <a:pt x="152" y="14"/>
                    </a:lnTo>
                    <a:lnTo>
                      <a:pt x="160" y="12"/>
                    </a:lnTo>
                    <a:lnTo>
                      <a:pt x="169" y="12"/>
                    </a:lnTo>
                    <a:lnTo>
                      <a:pt x="177" y="10"/>
                    </a:lnTo>
                    <a:lnTo>
                      <a:pt x="185" y="8"/>
                    </a:lnTo>
                    <a:lnTo>
                      <a:pt x="193" y="8"/>
                    </a:lnTo>
                    <a:lnTo>
                      <a:pt x="204" y="8"/>
                    </a:lnTo>
                    <a:lnTo>
                      <a:pt x="212" y="8"/>
                    </a:lnTo>
                    <a:lnTo>
                      <a:pt x="255" y="8"/>
                    </a:lnTo>
                    <a:lnTo>
                      <a:pt x="263" y="8"/>
                    </a:lnTo>
                    <a:lnTo>
                      <a:pt x="274" y="8"/>
                    </a:lnTo>
                    <a:lnTo>
                      <a:pt x="282" y="8"/>
                    </a:lnTo>
                    <a:lnTo>
                      <a:pt x="290" y="10"/>
                    </a:lnTo>
                    <a:lnTo>
                      <a:pt x="298" y="12"/>
                    </a:lnTo>
                    <a:lnTo>
                      <a:pt x="308" y="12"/>
                    </a:lnTo>
                    <a:lnTo>
                      <a:pt x="317" y="14"/>
                    </a:lnTo>
                    <a:lnTo>
                      <a:pt x="327" y="16"/>
                    </a:lnTo>
                    <a:lnTo>
                      <a:pt x="335" y="16"/>
                    </a:lnTo>
                    <a:lnTo>
                      <a:pt x="343" y="19"/>
                    </a:lnTo>
                    <a:lnTo>
                      <a:pt x="352" y="21"/>
                    </a:lnTo>
                    <a:lnTo>
                      <a:pt x="362" y="23"/>
                    </a:lnTo>
                    <a:lnTo>
                      <a:pt x="370" y="27"/>
                    </a:lnTo>
                    <a:lnTo>
                      <a:pt x="378" y="27"/>
                    </a:lnTo>
                    <a:lnTo>
                      <a:pt x="389" y="31"/>
                    </a:lnTo>
                    <a:lnTo>
                      <a:pt x="397" y="33"/>
                    </a:lnTo>
                    <a:lnTo>
                      <a:pt x="405" y="35"/>
                    </a:lnTo>
                    <a:lnTo>
                      <a:pt x="413" y="39"/>
                    </a:lnTo>
                    <a:lnTo>
                      <a:pt x="424" y="43"/>
                    </a:lnTo>
                    <a:lnTo>
                      <a:pt x="432" y="45"/>
                    </a:lnTo>
                    <a:lnTo>
                      <a:pt x="440" y="49"/>
                    </a:lnTo>
                    <a:lnTo>
                      <a:pt x="448" y="52"/>
                    </a:lnTo>
                    <a:lnTo>
                      <a:pt x="459" y="58"/>
                    </a:lnTo>
                    <a:lnTo>
                      <a:pt x="467" y="60"/>
                    </a:lnTo>
                    <a:lnTo>
                      <a:pt x="475" y="64"/>
                    </a:lnTo>
                    <a:lnTo>
                      <a:pt x="483" y="68"/>
                    </a:lnTo>
                    <a:lnTo>
                      <a:pt x="491" y="72"/>
                    </a:lnTo>
                    <a:lnTo>
                      <a:pt x="502" y="78"/>
                    </a:lnTo>
                    <a:lnTo>
                      <a:pt x="510" y="82"/>
                    </a:lnTo>
                    <a:lnTo>
                      <a:pt x="518" y="87"/>
                    </a:lnTo>
                    <a:lnTo>
                      <a:pt x="526" y="93"/>
                    </a:lnTo>
                    <a:lnTo>
                      <a:pt x="535" y="97"/>
                    </a:lnTo>
                    <a:lnTo>
                      <a:pt x="543" y="103"/>
                    </a:lnTo>
                    <a:lnTo>
                      <a:pt x="551" y="107"/>
                    </a:lnTo>
                    <a:lnTo>
                      <a:pt x="559" y="113"/>
                    </a:lnTo>
                    <a:lnTo>
                      <a:pt x="568" y="120"/>
                    </a:lnTo>
                    <a:lnTo>
                      <a:pt x="574" y="124"/>
                    </a:lnTo>
                    <a:lnTo>
                      <a:pt x="582" y="130"/>
                    </a:lnTo>
                    <a:lnTo>
                      <a:pt x="590" y="136"/>
                    </a:lnTo>
                    <a:lnTo>
                      <a:pt x="598" y="142"/>
                    </a:lnTo>
                    <a:lnTo>
                      <a:pt x="605" y="148"/>
                    </a:lnTo>
                    <a:lnTo>
                      <a:pt x="613" y="155"/>
                    </a:lnTo>
                    <a:lnTo>
                      <a:pt x="619" y="161"/>
                    </a:lnTo>
                    <a:lnTo>
                      <a:pt x="627" y="167"/>
                    </a:lnTo>
                    <a:lnTo>
                      <a:pt x="633" y="173"/>
                    </a:lnTo>
                    <a:lnTo>
                      <a:pt x="654" y="194"/>
                    </a:lnTo>
                    <a:lnTo>
                      <a:pt x="660" y="200"/>
                    </a:lnTo>
                    <a:lnTo>
                      <a:pt x="666" y="206"/>
                    </a:lnTo>
                    <a:lnTo>
                      <a:pt x="672" y="212"/>
                    </a:lnTo>
                    <a:lnTo>
                      <a:pt x="679" y="221"/>
                    </a:lnTo>
                    <a:lnTo>
                      <a:pt x="683" y="227"/>
                    </a:lnTo>
                    <a:lnTo>
                      <a:pt x="689" y="235"/>
                    </a:lnTo>
                    <a:lnTo>
                      <a:pt x="695" y="241"/>
                    </a:lnTo>
                    <a:lnTo>
                      <a:pt x="699" y="249"/>
                    </a:lnTo>
                    <a:lnTo>
                      <a:pt x="705" y="256"/>
                    </a:lnTo>
                    <a:lnTo>
                      <a:pt x="712" y="264"/>
                    </a:lnTo>
                    <a:lnTo>
                      <a:pt x="716" y="272"/>
                    </a:lnTo>
                    <a:lnTo>
                      <a:pt x="720" y="278"/>
                    </a:lnTo>
                    <a:lnTo>
                      <a:pt x="726" y="287"/>
                    </a:lnTo>
                    <a:lnTo>
                      <a:pt x="730" y="295"/>
                    </a:lnTo>
                    <a:lnTo>
                      <a:pt x="734" y="301"/>
                    </a:lnTo>
                    <a:lnTo>
                      <a:pt x="738" y="309"/>
                    </a:lnTo>
                    <a:lnTo>
                      <a:pt x="742" y="318"/>
                    </a:lnTo>
                    <a:lnTo>
                      <a:pt x="746" y="326"/>
                    </a:lnTo>
                    <a:lnTo>
                      <a:pt x="751" y="332"/>
                    </a:lnTo>
                    <a:lnTo>
                      <a:pt x="755" y="340"/>
                    </a:lnTo>
                    <a:lnTo>
                      <a:pt x="759" y="348"/>
                    </a:lnTo>
                    <a:lnTo>
                      <a:pt x="761" y="357"/>
                    </a:lnTo>
                    <a:lnTo>
                      <a:pt x="765" y="365"/>
                    </a:lnTo>
                    <a:lnTo>
                      <a:pt x="767" y="373"/>
                    </a:lnTo>
                    <a:lnTo>
                      <a:pt x="771" y="379"/>
                    </a:lnTo>
                    <a:lnTo>
                      <a:pt x="773" y="388"/>
                    </a:lnTo>
                    <a:lnTo>
                      <a:pt x="775" y="396"/>
                    </a:lnTo>
                    <a:lnTo>
                      <a:pt x="777" y="404"/>
                    </a:lnTo>
                    <a:lnTo>
                      <a:pt x="781" y="412"/>
                    </a:lnTo>
                    <a:lnTo>
                      <a:pt x="781" y="421"/>
                    </a:lnTo>
                    <a:lnTo>
                      <a:pt x="786" y="429"/>
                    </a:lnTo>
                    <a:lnTo>
                      <a:pt x="788" y="437"/>
                    </a:lnTo>
                    <a:lnTo>
                      <a:pt x="788" y="445"/>
                    </a:lnTo>
                    <a:lnTo>
                      <a:pt x="790" y="454"/>
                    </a:lnTo>
                    <a:lnTo>
                      <a:pt x="792" y="462"/>
                    </a:lnTo>
                    <a:lnTo>
                      <a:pt x="792" y="470"/>
                    </a:lnTo>
                    <a:lnTo>
                      <a:pt x="794" y="478"/>
                    </a:lnTo>
                    <a:lnTo>
                      <a:pt x="794" y="487"/>
                    </a:lnTo>
                    <a:lnTo>
                      <a:pt x="794" y="495"/>
                    </a:lnTo>
                    <a:lnTo>
                      <a:pt x="794" y="503"/>
                    </a:lnTo>
                    <a:lnTo>
                      <a:pt x="796" y="511"/>
                    </a:lnTo>
                    <a:lnTo>
                      <a:pt x="796" y="528"/>
                    </a:lnTo>
                    <a:lnTo>
                      <a:pt x="794" y="536"/>
                    </a:lnTo>
                    <a:lnTo>
                      <a:pt x="794" y="542"/>
                    </a:lnTo>
                    <a:lnTo>
                      <a:pt x="794" y="551"/>
                    </a:lnTo>
                    <a:lnTo>
                      <a:pt x="794" y="559"/>
                    </a:lnTo>
                    <a:lnTo>
                      <a:pt x="792" y="567"/>
                    </a:lnTo>
                    <a:lnTo>
                      <a:pt x="800" y="565"/>
                    </a:lnTo>
                    <a:lnTo>
                      <a:pt x="800" y="557"/>
                    </a:lnTo>
                    <a:lnTo>
                      <a:pt x="802" y="548"/>
                    </a:lnTo>
                    <a:lnTo>
                      <a:pt x="802" y="540"/>
                    </a:lnTo>
                    <a:lnTo>
                      <a:pt x="802" y="499"/>
                    </a:lnTo>
                    <a:lnTo>
                      <a:pt x="802" y="491"/>
                    </a:lnTo>
                    <a:lnTo>
                      <a:pt x="800" y="482"/>
                    </a:lnTo>
                    <a:lnTo>
                      <a:pt x="800" y="474"/>
                    </a:lnTo>
                    <a:lnTo>
                      <a:pt x="798" y="466"/>
                    </a:lnTo>
                    <a:lnTo>
                      <a:pt x="798" y="458"/>
                    </a:lnTo>
                    <a:lnTo>
                      <a:pt x="796" y="449"/>
                    </a:lnTo>
                    <a:lnTo>
                      <a:pt x="794" y="441"/>
                    </a:lnTo>
                    <a:lnTo>
                      <a:pt x="794" y="433"/>
                    </a:lnTo>
                    <a:lnTo>
                      <a:pt x="792" y="425"/>
                    </a:lnTo>
                    <a:lnTo>
                      <a:pt x="790" y="416"/>
                    </a:lnTo>
                    <a:lnTo>
                      <a:pt x="788" y="408"/>
                    </a:lnTo>
                    <a:lnTo>
                      <a:pt x="786" y="400"/>
                    </a:lnTo>
                    <a:lnTo>
                      <a:pt x="781" y="392"/>
                    </a:lnTo>
                    <a:lnTo>
                      <a:pt x="779" y="383"/>
                    </a:lnTo>
                    <a:lnTo>
                      <a:pt x="777" y="375"/>
                    </a:lnTo>
                    <a:lnTo>
                      <a:pt x="773" y="369"/>
                    </a:lnTo>
                    <a:lnTo>
                      <a:pt x="769" y="359"/>
                    </a:lnTo>
                    <a:lnTo>
                      <a:pt x="767" y="351"/>
                    </a:lnTo>
                    <a:lnTo>
                      <a:pt x="763" y="344"/>
                    </a:lnTo>
                    <a:lnTo>
                      <a:pt x="761" y="336"/>
                    </a:lnTo>
                    <a:lnTo>
                      <a:pt x="757" y="328"/>
                    </a:lnTo>
                    <a:lnTo>
                      <a:pt x="753" y="320"/>
                    </a:lnTo>
                    <a:lnTo>
                      <a:pt x="749" y="311"/>
                    </a:lnTo>
                    <a:lnTo>
                      <a:pt x="744" y="305"/>
                    </a:lnTo>
                    <a:lnTo>
                      <a:pt x="740" y="297"/>
                    </a:lnTo>
                    <a:lnTo>
                      <a:pt x="734" y="289"/>
                    </a:lnTo>
                    <a:lnTo>
                      <a:pt x="730" y="282"/>
                    </a:lnTo>
                    <a:lnTo>
                      <a:pt x="726" y="274"/>
                    </a:lnTo>
                    <a:lnTo>
                      <a:pt x="720" y="266"/>
                    </a:lnTo>
                    <a:lnTo>
                      <a:pt x="716" y="260"/>
                    </a:lnTo>
                    <a:lnTo>
                      <a:pt x="712" y="252"/>
                    </a:lnTo>
                    <a:lnTo>
                      <a:pt x="705" y="245"/>
                    </a:lnTo>
                    <a:lnTo>
                      <a:pt x="699" y="237"/>
                    </a:lnTo>
                    <a:lnTo>
                      <a:pt x="695" y="231"/>
                    </a:lnTo>
                    <a:lnTo>
                      <a:pt x="689" y="223"/>
                    </a:lnTo>
                    <a:lnTo>
                      <a:pt x="683" y="216"/>
                    </a:lnTo>
                    <a:lnTo>
                      <a:pt x="677" y="208"/>
                    </a:lnTo>
                    <a:lnTo>
                      <a:pt x="670" y="202"/>
                    </a:lnTo>
                    <a:lnTo>
                      <a:pt x="664" y="194"/>
                    </a:lnTo>
                    <a:lnTo>
                      <a:pt x="637" y="167"/>
                    </a:lnTo>
                    <a:lnTo>
                      <a:pt x="629" y="163"/>
                    </a:lnTo>
                    <a:lnTo>
                      <a:pt x="623" y="155"/>
                    </a:lnTo>
                    <a:lnTo>
                      <a:pt x="617" y="148"/>
                    </a:lnTo>
                    <a:lnTo>
                      <a:pt x="609" y="142"/>
                    </a:lnTo>
                    <a:lnTo>
                      <a:pt x="603" y="136"/>
                    </a:lnTo>
                    <a:lnTo>
                      <a:pt x="594" y="130"/>
                    </a:lnTo>
                    <a:lnTo>
                      <a:pt x="586" y="126"/>
                    </a:lnTo>
                    <a:lnTo>
                      <a:pt x="578" y="120"/>
                    </a:lnTo>
                    <a:lnTo>
                      <a:pt x="570" y="113"/>
                    </a:lnTo>
                    <a:lnTo>
                      <a:pt x="563" y="107"/>
                    </a:lnTo>
                    <a:lnTo>
                      <a:pt x="555" y="103"/>
                    </a:lnTo>
                    <a:lnTo>
                      <a:pt x="547" y="97"/>
                    </a:lnTo>
                    <a:lnTo>
                      <a:pt x="539" y="91"/>
                    </a:lnTo>
                    <a:lnTo>
                      <a:pt x="531" y="87"/>
                    </a:lnTo>
                    <a:lnTo>
                      <a:pt x="522" y="80"/>
                    </a:lnTo>
                    <a:lnTo>
                      <a:pt x="514" y="76"/>
                    </a:lnTo>
                    <a:lnTo>
                      <a:pt x="506" y="72"/>
                    </a:lnTo>
                    <a:lnTo>
                      <a:pt x="496" y="68"/>
                    </a:lnTo>
                    <a:lnTo>
                      <a:pt x="487" y="62"/>
                    </a:lnTo>
                    <a:lnTo>
                      <a:pt x="479" y="58"/>
                    </a:lnTo>
                    <a:lnTo>
                      <a:pt x="471" y="54"/>
                    </a:lnTo>
                    <a:lnTo>
                      <a:pt x="461" y="52"/>
                    </a:lnTo>
                    <a:lnTo>
                      <a:pt x="452" y="47"/>
                    </a:lnTo>
                    <a:lnTo>
                      <a:pt x="444" y="43"/>
                    </a:lnTo>
                    <a:lnTo>
                      <a:pt x="436" y="39"/>
                    </a:lnTo>
                    <a:lnTo>
                      <a:pt x="428" y="37"/>
                    </a:lnTo>
                    <a:lnTo>
                      <a:pt x="420" y="33"/>
                    </a:lnTo>
                    <a:lnTo>
                      <a:pt x="409" y="31"/>
                    </a:lnTo>
                    <a:lnTo>
                      <a:pt x="401" y="27"/>
                    </a:lnTo>
                    <a:lnTo>
                      <a:pt x="393" y="25"/>
                    </a:lnTo>
                    <a:lnTo>
                      <a:pt x="382" y="23"/>
                    </a:lnTo>
                    <a:lnTo>
                      <a:pt x="374" y="19"/>
                    </a:lnTo>
                    <a:lnTo>
                      <a:pt x="366" y="16"/>
                    </a:lnTo>
                    <a:lnTo>
                      <a:pt x="358" y="14"/>
                    </a:lnTo>
                    <a:lnTo>
                      <a:pt x="348" y="12"/>
                    </a:lnTo>
                    <a:lnTo>
                      <a:pt x="339" y="10"/>
                    </a:lnTo>
                    <a:lnTo>
                      <a:pt x="331" y="8"/>
                    </a:lnTo>
                    <a:lnTo>
                      <a:pt x="321" y="8"/>
                    </a:lnTo>
                    <a:lnTo>
                      <a:pt x="313" y="6"/>
                    </a:lnTo>
                    <a:lnTo>
                      <a:pt x="304" y="4"/>
                    </a:lnTo>
                    <a:lnTo>
                      <a:pt x="294" y="4"/>
                    </a:lnTo>
                    <a:lnTo>
                      <a:pt x="286" y="4"/>
                    </a:lnTo>
                    <a:lnTo>
                      <a:pt x="278" y="2"/>
                    </a:lnTo>
                    <a:lnTo>
                      <a:pt x="269" y="2"/>
                    </a:lnTo>
                    <a:lnTo>
                      <a:pt x="261" y="0"/>
                    </a:lnTo>
                    <a:lnTo>
                      <a:pt x="251" y="0"/>
                    </a:lnTo>
                    <a:lnTo>
                      <a:pt x="243" y="0"/>
                    </a:lnTo>
                    <a:lnTo>
                      <a:pt x="216" y="0"/>
                    </a:lnTo>
                    <a:lnTo>
                      <a:pt x="208" y="0"/>
                    </a:lnTo>
                    <a:lnTo>
                      <a:pt x="199" y="0"/>
                    </a:lnTo>
                    <a:lnTo>
                      <a:pt x="191" y="2"/>
                    </a:lnTo>
                    <a:lnTo>
                      <a:pt x="183" y="2"/>
                    </a:lnTo>
                    <a:lnTo>
                      <a:pt x="175" y="4"/>
                    </a:lnTo>
                    <a:lnTo>
                      <a:pt x="167" y="4"/>
                    </a:lnTo>
                    <a:lnTo>
                      <a:pt x="158" y="6"/>
                    </a:lnTo>
                    <a:lnTo>
                      <a:pt x="150" y="8"/>
                    </a:lnTo>
                    <a:lnTo>
                      <a:pt x="142" y="8"/>
                    </a:lnTo>
                    <a:lnTo>
                      <a:pt x="134" y="10"/>
                    </a:lnTo>
                    <a:lnTo>
                      <a:pt x="125" y="12"/>
                    </a:lnTo>
                    <a:lnTo>
                      <a:pt x="117" y="14"/>
                    </a:lnTo>
                    <a:lnTo>
                      <a:pt x="109" y="16"/>
                    </a:lnTo>
                    <a:lnTo>
                      <a:pt x="101" y="19"/>
                    </a:lnTo>
                    <a:lnTo>
                      <a:pt x="93" y="21"/>
                    </a:lnTo>
                    <a:lnTo>
                      <a:pt x="84" y="23"/>
                    </a:lnTo>
                    <a:lnTo>
                      <a:pt x="76" y="27"/>
                    </a:lnTo>
                    <a:lnTo>
                      <a:pt x="70" y="29"/>
                    </a:lnTo>
                    <a:lnTo>
                      <a:pt x="62" y="33"/>
                    </a:lnTo>
                    <a:lnTo>
                      <a:pt x="53" y="35"/>
                    </a:lnTo>
                    <a:lnTo>
                      <a:pt x="45" y="39"/>
                    </a:lnTo>
                    <a:lnTo>
                      <a:pt x="39" y="41"/>
                    </a:lnTo>
                    <a:lnTo>
                      <a:pt x="31" y="45"/>
                    </a:lnTo>
                    <a:lnTo>
                      <a:pt x="25" y="49"/>
                    </a:lnTo>
                    <a:lnTo>
                      <a:pt x="16" y="54"/>
                    </a:lnTo>
                    <a:lnTo>
                      <a:pt x="10" y="58"/>
                    </a:lnTo>
                    <a:lnTo>
                      <a:pt x="4" y="62"/>
                    </a:lnTo>
                  </a:path>
                </a:pathLst>
              </a:custGeom>
              <a:solidFill>
                <a:srgbClr val="000000"/>
              </a:solidFill>
              <a:ln w="12700" cap="rnd" cmpd="sng">
                <a:solidFill>
                  <a:srgbClr val="081D5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" name="Freeform 18">
                <a:extLst>
                  <a:ext uri="{FF2B5EF4-FFF2-40B4-BE49-F238E27FC236}">
                    <a16:creationId xmlns:a16="http://schemas.microsoft.com/office/drawing/2014/main" id="{A33641E4-5B9D-41BB-AABE-159FF1AA537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648" y="1496"/>
                <a:ext cx="982" cy="999"/>
              </a:xfrm>
              <a:custGeom>
                <a:avLst/>
                <a:gdLst>
                  <a:gd name="T0" fmla="*/ 664 w 982"/>
                  <a:gd name="T1" fmla="*/ 41 h 999"/>
                  <a:gd name="T2" fmla="*/ 570 w 982"/>
                  <a:gd name="T3" fmla="*/ 14 h 999"/>
                  <a:gd name="T4" fmla="*/ 473 w 982"/>
                  <a:gd name="T5" fmla="*/ 8 h 999"/>
                  <a:gd name="T6" fmla="*/ 374 w 982"/>
                  <a:gd name="T7" fmla="*/ 23 h 999"/>
                  <a:gd name="T8" fmla="*/ 282 w 982"/>
                  <a:gd name="T9" fmla="*/ 56 h 999"/>
                  <a:gd name="T10" fmla="*/ 197 w 982"/>
                  <a:gd name="T11" fmla="*/ 107 h 999"/>
                  <a:gd name="T12" fmla="*/ 125 w 982"/>
                  <a:gd name="T13" fmla="*/ 177 h 999"/>
                  <a:gd name="T14" fmla="*/ 70 w 982"/>
                  <a:gd name="T15" fmla="*/ 257 h 999"/>
                  <a:gd name="T16" fmla="*/ 31 w 982"/>
                  <a:gd name="T17" fmla="*/ 350 h 999"/>
                  <a:gd name="T18" fmla="*/ 10 w 982"/>
                  <a:gd name="T19" fmla="*/ 449 h 999"/>
                  <a:gd name="T20" fmla="*/ 12 w 982"/>
                  <a:gd name="T21" fmla="*/ 564 h 999"/>
                  <a:gd name="T22" fmla="*/ 35 w 982"/>
                  <a:gd name="T23" fmla="*/ 661 h 999"/>
                  <a:gd name="T24" fmla="*/ 76 w 982"/>
                  <a:gd name="T25" fmla="*/ 751 h 999"/>
                  <a:gd name="T26" fmla="*/ 136 w 982"/>
                  <a:gd name="T27" fmla="*/ 831 h 999"/>
                  <a:gd name="T28" fmla="*/ 210 w 982"/>
                  <a:gd name="T29" fmla="*/ 897 h 999"/>
                  <a:gd name="T30" fmla="*/ 296 w 982"/>
                  <a:gd name="T31" fmla="*/ 947 h 999"/>
                  <a:gd name="T32" fmla="*/ 389 w 982"/>
                  <a:gd name="T33" fmla="*/ 979 h 999"/>
                  <a:gd name="T34" fmla="*/ 487 w 982"/>
                  <a:gd name="T35" fmla="*/ 990 h 999"/>
                  <a:gd name="T36" fmla="*/ 584 w 982"/>
                  <a:gd name="T37" fmla="*/ 979 h 999"/>
                  <a:gd name="T38" fmla="*/ 679 w 982"/>
                  <a:gd name="T39" fmla="*/ 951 h 999"/>
                  <a:gd name="T40" fmla="*/ 765 w 982"/>
                  <a:gd name="T41" fmla="*/ 903 h 999"/>
                  <a:gd name="T42" fmla="*/ 841 w 982"/>
                  <a:gd name="T43" fmla="*/ 837 h 999"/>
                  <a:gd name="T44" fmla="*/ 901 w 982"/>
                  <a:gd name="T45" fmla="*/ 759 h 999"/>
                  <a:gd name="T46" fmla="*/ 944 w 982"/>
                  <a:gd name="T47" fmla="*/ 669 h 999"/>
                  <a:gd name="T48" fmla="*/ 969 w 982"/>
                  <a:gd name="T49" fmla="*/ 572 h 999"/>
                  <a:gd name="T50" fmla="*/ 973 w 982"/>
                  <a:gd name="T51" fmla="*/ 457 h 999"/>
                  <a:gd name="T52" fmla="*/ 954 w 982"/>
                  <a:gd name="T53" fmla="*/ 360 h 999"/>
                  <a:gd name="T54" fmla="*/ 917 w 982"/>
                  <a:gd name="T55" fmla="*/ 265 h 999"/>
                  <a:gd name="T56" fmla="*/ 860 w 982"/>
                  <a:gd name="T57" fmla="*/ 183 h 999"/>
                  <a:gd name="T58" fmla="*/ 790 w 982"/>
                  <a:gd name="T59" fmla="*/ 113 h 999"/>
                  <a:gd name="T60" fmla="*/ 718 w 982"/>
                  <a:gd name="T61" fmla="*/ 56 h 999"/>
                  <a:gd name="T62" fmla="*/ 625 w 982"/>
                  <a:gd name="T63" fmla="*/ 19 h 999"/>
                  <a:gd name="T64" fmla="*/ 526 w 982"/>
                  <a:gd name="T65" fmla="*/ 2 h 999"/>
                  <a:gd name="T66" fmla="*/ 417 w 982"/>
                  <a:gd name="T67" fmla="*/ 6 h 999"/>
                  <a:gd name="T68" fmla="*/ 321 w 982"/>
                  <a:gd name="T69" fmla="*/ 31 h 999"/>
                  <a:gd name="T70" fmla="*/ 232 w 982"/>
                  <a:gd name="T71" fmla="*/ 76 h 999"/>
                  <a:gd name="T72" fmla="*/ 152 w 982"/>
                  <a:gd name="T73" fmla="*/ 138 h 999"/>
                  <a:gd name="T74" fmla="*/ 86 w 982"/>
                  <a:gd name="T75" fmla="*/ 216 h 999"/>
                  <a:gd name="T76" fmla="*/ 39 w 982"/>
                  <a:gd name="T77" fmla="*/ 305 h 999"/>
                  <a:gd name="T78" fmla="*/ 10 w 982"/>
                  <a:gd name="T79" fmla="*/ 401 h 999"/>
                  <a:gd name="T80" fmla="*/ 0 w 982"/>
                  <a:gd name="T81" fmla="*/ 519 h 999"/>
                  <a:gd name="T82" fmla="*/ 14 w 982"/>
                  <a:gd name="T83" fmla="*/ 619 h 999"/>
                  <a:gd name="T84" fmla="*/ 47 w 982"/>
                  <a:gd name="T85" fmla="*/ 714 h 999"/>
                  <a:gd name="T86" fmla="*/ 101 w 982"/>
                  <a:gd name="T87" fmla="*/ 803 h 999"/>
                  <a:gd name="T88" fmla="*/ 169 w 982"/>
                  <a:gd name="T89" fmla="*/ 877 h 999"/>
                  <a:gd name="T90" fmla="*/ 251 w 982"/>
                  <a:gd name="T91" fmla="*/ 934 h 999"/>
                  <a:gd name="T92" fmla="*/ 341 w 982"/>
                  <a:gd name="T93" fmla="*/ 973 h 999"/>
                  <a:gd name="T94" fmla="*/ 440 w 982"/>
                  <a:gd name="T95" fmla="*/ 996 h 999"/>
                  <a:gd name="T96" fmla="*/ 547 w 982"/>
                  <a:gd name="T97" fmla="*/ 994 h 999"/>
                  <a:gd name="T98" fmla="*/ 646 w 982"/>
                  <a:gd name="T99" fmla="*/ 971 h 999"/>
                  <a:gd name="T100" fmla="*/ 736 w 982"/>
                  <a:gd name="T101" fmla="*/ 930 h 999"/>
                  <a:gd name="T102" fmla="*/ 819 w 982"/>
                  <a:gd name="T103" fmla="*/ 870 h 999"/>
                  <a:gd name="T104" fmla="*/ 884 w 982"/>
                  <a:gd name="T105" fmla="*/ 796 h 999"/>
                  <a:gd name="T106" fmla="*/ 936 w 982"/>
                  <a:gd name="T107" fmla="*/ 708 h 999"/>
                  <a:gd name="T108" fmla="*/ 969 w 982"/>
                  <a:gd name="T109" fmla="*/ 613 h 999"/>
                  <a:gd name="T110" fmla="*/ 981 w 982"/>
                  <a:gd name="T111" fmla="*/ 510 h 999"/>
                  <a:gd name="T112" fmla="*/ 971 w 982"/>
                  <a:gd name="T113" fmla="*/ 395 h 999"/>
                  <a:gd name="T114" fmla="*/ 940 w 982"/>
                  <a:gd name="T115" fmla="*/ 298 h 999"/>
                  <a:gd name="T116" fmla="*/ 891 w 982"/>
                  <a:gd name="T117" fmla="*/ 210 h 999"/>
                  <a:gd name="T118" fmla="*/ 825 w 982"/>
                  <a:gd name="T119" fmla="*/ 134 h 999"/>
                  <a:gd name="T120" fmla="*/ 747 w 982"/>
                  <a:gd name="T121" fmla="*/ 82 h 999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60000 65536"/>
                  <a:gd name="T178" fmla="*/ 0 60000 65536"/>
                  <a:gd name="T179" fmla="*/ 0 60000 65536"/>
                  <a:gd name="T180" fmla="*/ 0 60000 65536"/>
                  <a:gd name="T181" fmla="*/ 0 60000 65536"/>
                  <a:gd name="T182" fmla="*/ 0 60000 65536"/>
                </a:gdLst>
                <a:ahLst/>
                <a:cxnLst>
                  <a:cxn ang="T122">
                    <a:pos x="T0" y="T1"/>
                  </a:cxn>
                  <a:cxn ang="T123">
                    <a:pos x="T2" y="T3"/>
                  </a:cxn>
                  <a:cxn ang="T124">
                    <a:pos x="T4" y="T5"/>
                  </a:cxn>
                  <a:cxn ang="T125">
                    <a:pos x="T6" y="T7"/>
                  </a:cxn>
                  <a:cxn ang="T126">
                    <a:pos x="T8" y="T9"/>
                  </a:cxn>
                  <a:cxn ang="T127">
                    <a:pos x="T10" y="T11"/>
                  </a:cxn>
                  <a:cxn ang="T128">
                    <a:pos x="T12" y="T13"/>
                  </a:cxn>
                  <a:cxn ang="T129">
                    <a:pos x="T14" y="T15"/>
                  </a:cxn>
                  <a:cxn ang="T130">
                    <a:pos x="T16" y="T17"/>
                  </a:cxn>
                  <a:cxn ang="T131">
                    <a:pos x="T18" y="T19"/>
                  </a:cxn>
                  <a:cxn ang="T132">
                    <a:pos x="T20" y="T21"/>
                  </a:cxn>
                  <a:cxn ang="T133">
                    <a:pos x="T22" y="T23"/>
                  </a:cxn>
                  <a:cxn ang="T134">
                    <a:pos x="T24" y="T25"/>
                  </a:cxn>
                  <a:cxn ang="T135">
                    <a:pos x="T26" y="T27"/>
                  </a:cxn>
                  <a:cxn ang="T136">
                    <a:pos x="T28" y="T29"/>
                  </a:cxn>
                  <a:cxn ang="T137">
                    <a:pos x="T30" y="T31"/>
                  </a:cxn>
                  <a:cxn ang="T138">
                    <a:pos x="T32" y="T33"/>
                  </a:cxn>
                  <a:cxn ang="T139">
                    <a:pos x="T34" y="T35"/>
                  </a:cxn>
                  <a:cxn ang="T140">
                    <a:pos x="T36" y="T37"/>
                  </a:cxn>
                  <a:cxn ang="T141">
                    <a:pos x="T38" y="T39"/>
                  </a:cxn>
                  <a:cxn ang="T142">
                    <a:pos x="T40" y="T41"/>
                  </a:cxn>
                  <a:cxn ang="T143">
                    <a:pos x="T42" y="T43"/>
                  </a:cxn>
                  <a:cxn ang="T144">
                    <a:pos x="T44" y="T45"/>
                  </a:cxn>
                  <a:cxn ang="T145">
                    <a:pos x="T46" y="T47"/>
                  </a:cxn>
                  <a:cxn ang="T146">
                    <a:pos x="T48" y="T49"/>
                  </a:cxn>
                  <a:cxn ang="T147">
                    <a:pos x="T50" y="T51"/>
                  </a:cxn>
                  <a:cxn ang="T148">
                    <a:pos x="T52" y="T53"/>
                  </a:cxn>
                  <a:cxn ang="T149">
                    <a:pos x="T54" y="T55"/>
                  </a:cxn>
                  <a:cxn ang="T150">
                    <a:pos x="T56" y="T57"/>
                  </a:cxn>
                  <a:cxn ang="T151">
                    <a:pos x="T58" y="T59"/>
                  </a:cxn>
                  <a:cxn ang="T152">
                    <a:pos x="T60" y="T61"/>
                  </a:cxn>
                  <a:cxn ang="T153">
                    <a:pos x="T62" y="T63"/>
                  </a:cxn>
                  <a:cxn ang="T154">
                    <a:pos x="T64" y="T65"/>
                  </a:cxn>
                  <a:cxn ang="T155">
                    <a:pos x="T66" y="T67"/>
                  </a:cxn>
                  <a:cxn ang="T156">
                    <a:pos x="T68" y="T69"/>
                  </a:cxn>
                  <a:cxn ang="T157">
                    <a:pos x="T70" y="T71"/>
                  </a:cxn>
                  <a:cxn ang="T158">
                    <a:pos x="T72" y="T73"/>
                  </a:cxn>
                  <a:cxn ang="T159">
                    <a:pos x="T74" y="T75"/>
                  </a:cxn>
                  <a:cxn ang="T160">
                    <a:pos x="T76" y="T77"/>
                  </a:cxn>
                  <a:cxn ang="T161">
                    <a:pos x="T78" y="T79"/>
                  </a:cxn>
                  <a:cxn ang="T162">
                    <a:pos x="T80" y="T81"/>
                  </a:cxn>
                  <a:cxn ang="T163">
                    <a:pos x="T82" y="T83"/>
                  </a:cxn>
                  <a:cxn ang="T164">
                    <a:pos x="T84" y="T85"/>
                  </a:cxn>
                  <a:cxn ang="T165">
                    <a:pos x="T86" y="T87"/>
                  </a:cxn>
                  <a:cxn ang="T166">
                    <a:pos x="T88" y="T89"/>
                  </a:cxn>
                  <a:cxn ang="T167">
                    <a:pos x="T90" y="T91"/>
                  </a:cxn>
                  <a:cxn ang="T168">
                    <a:pos x="T92" y="T93"/>
                  </a:cxn>
                  <a:cxn ang="T169">
                    <a:pos x="T94" y="T95"/>
                  </a:cxn>
                  <a:cxn ang="T170">
                    <a:pos x="T96" y="T97"/>
                  </a:cxn>
                  <a:cxn ang="T171">
                    <a:pos x="T98" y="T99"/>
                  </a:cxn>
                  <a:cxn ang="T172">
                    <a:pos x="T100" y="T101"/>
                  </a:cxn>
                  <a:cxn ang="T173">
                    <a:pos x="T102" y="T103"/>
                  </a:cxn>
                  <a:cxn ang="T174">
                    <a:pos x="T104" y="T105"/>
                  </a:cxn>
                  <a:cxn ang="T175">
                    <a:pos x="T106" y="T107"/>
                  </a:cxn>
                  <a:cxn ang="T176">
                    <a:pos x="T108" y="T109"/>
                  </a:cxn>
                  <a:cxn ang="T177">
                    <a:pos x="T110" y="T111"/>
                  </a:cxn>
                  <a:cxn ang="T178">
                    <a:pos x="T112" y="T113"/>
                  </a:cxn>
                  <a:cxn ang="T179">
                    <a:pos x="T114" y="T115"/>
                  </a:cxn>
                  <a:cxn ang="T180">
                    <a:pos x="T116" y="T117"/>
                  </a:cxn>
                  <a:cxn ang="T181">
                    <a:pos x="T118" y="T119"/>
                  </a:cxn>
                  <a:cxn ang="T182">
                    <a:pos x="T120" y="T121"/>
                  </a:cxn>
                </a:cxnLst>
                <a:rect l="0" t="0" r="r" b="b"/>
                <a:pathLst>
                  <a:path w="982" h="999">
                    <a:moveTo>
                      <a:pt x="747" y="82"/>
                    </a:moveTo>
                    <a:lnTo>
                      <a:pt x="740" y="78"/>
                    </a:lnTo>
                    <a:lnTo>
                      <a:pt x="734" y="74"/>
                    </a:lnTo>
                    <a:lnTo>
                      <a:pt x="728" y="70"/>
                    </a:lnTo>
                    <a:lnTo>
                      <a:pt x="720" y="66"/>
                    </a:lnTo>
                    <a:lnTo>
                      <a:pt x="714" y="64"/>
                    </a:lnTo>
                    <a:lnTo>
                      <a:pt x="707" y="60"/>
                    </a:lnTo>
                    <a:lnTo>
                      <a:pt x="699" y="56"/>
                    </a:lnTo>
                    <a:lnTo>
                      <a:pt x="693" y="54"/>
                    </a:lnTo>
                    <a:lnTo>
                      <a:pt x="687" y="49"/>
                    </a:lnTo>
                    <a:lnTo>
                      <a:pt x="679" y="47"/>
                    </a:lnTo>
                    <a:lnTo>
                      <a:pt x="673" y="43"/>
                    </a:lnTo>
                    <a:lnTo>
                      <a:pt x="664" y="41"/>
                    </a:lnTo>
                    <a:lnTo>
                      <a:pt x="658" y="37"/>
                    </a:lnTo>
                    <a:lnTo>
                      <a:pt x="652" y="35"/>
                    </a:lnTo>
                    <a:lnTo>
                      <a:pt x="644" y="33"/>
                    </a:lnTo>
                    <a:lnTo>
                      <a:pt x="638" y="31"/>
                    </a:lnTo>
                    <a:lnTo>
                      <a:pt x="629" y="29"/>
                    </a:lnTo>
                    <a:lnTo>
                      <a:pt x="621" y="27"/>
                    </a:lnTo>
                    <a:lnTo>
                      <a:pt x="615" y="25"/>
                    </a:lnTo>
                    <a:lnTo>
                      <a:pt x="607" y="23"/>
                    </a:lnTo>
                    <a:lnTo>
                      <a:pt x="598" y="21"/>
                    </a:lnTo>
                    <a:lnTo>
                      <a:pt x="592" y="19"/>
                    </a:lnTo>
                    <a:lnTo>
                      <a:pt x="584" y="19"/>
                    </a:lnTo>
                    <a:lnTo>
                      <a:pt x="578" y="16"/>
                    </a:lnTo>
                    <a:lnTo>
                      <a:pt x="570" y="14"/>
                    </a:lnTo>
                    <a:lnTo>
                      <a:pt x="564" y="12"/>
                    </a:lnTo>
                    <a:lnTo>
                      <a:pt x="555" y="12"/>
                    </a:lnTo>
                    <a:lnTo>
                      <a:pt x="547" y="10"/>
                    </a:lnTo>
                    <a:lnTo>
                      <a:pt x="541" y="10"/>
                    </a:lnTo>
                    <a:lnTo>
                      <a:pt x="533" y="8"/>
                    </a:lnTo>
                    <a:lnTo>
                      <a:pt x="524" y="8"/>
                    </a:lnTo>
                    <a:lnTo>
                      <a:pt x="518" y="8"/>
                    </a:lnTo>
                    <a:lnTo>
                      <a:pt x="510" y="8"/>
                    </a:lnTo>
                    <a:lnTo>
                      <a:pt x="502" y="8"/>
                    </a:lnTo>
                    <a:lnTo>
                      <a:pt x="496" y="8"/>
                    </a:lnTo>
                    <a:lnTo>
                      <a:pt x="487" y="8"/>
                    </a:lnTo>
                    <a:lnTo>
                      <a:pt x="479" y="8"/>
                    </a:lnTo>
                    <a:lnTo>
                      <a:pt x="473" y="8"/>
                    </a:lnTo>
                    <a:lnTo>
                      <a:pt x="465" y="8"/>
                    </a:lnTo>
                    <a:lnTo>
                      <a:pt x="457" y="8"/>
                    </a:lnTo>
                    <a:lnTo>
                      <a:pt x="450" y="8"/>
                    </a:lnTo>
                    <a:lnTo>
                      <a:pt x="442" y="10"/>
                    </a:lnTo>
                    <a:lnTo>
                      <a:pt x="434" y="10"/>
                    </a:lnTo>
                    <a:lnTo>
                      <a:pt x="426" y="12"/>
                    </a:lnTo>
                    <a:lnTo>
                      <a:pt x="420" y="12"/>
                    </a:lnTo>
                    <a:lnTo>
                      <a:pt x="411" y="14"/>
                    </a:lnTo>
                    <a:lnTo>
                      <a:pt x="403" y="16"/>
                    </a:lnTo>
                    <a:lnTo>
                      <a:pt x="397" y="16"/>
                    </a:lnTo>
                    <a:lnTo>
                      <a:pt x="389" y="19"/>
                    </a:lnTo>
                    <a:lnTo>
                      <a:pt x="383" y="21"/>
                    </a:lnTo>
                    <a:lnTo>
                      <a:pt x="374" y="23"/>
                    </a:lnTo>
                    <a:lnTo>
                      <a:pt x="368" y="23"/>
                    </a:lnTo>
                    <a:lnTo>
                      <a:pt x="360" y="27"/>
                    </a:lnTo>
                    <a:lnTo>
                      <a:pt x="352" y="29"/>
                    </a:lnTo>
                    <a:lnTo>
                      <a:pt x="346" y="31"/>
                    </a:lnTo>
                    <a:lnTo>
                      <a:pt x="337" y="33"/>
                    </a:lnTo>
                    <a:lnTo>
                      <a:pt x="331" y="35"/>
                    </a:lnTo>
                    <a:lnTo>
                      <a:pt x="323" y="37"/>
                    </a:lnTo>
                    <a:lnTo>
                      <a:pt x="317" y="41"/>
                    </a:lnTo>
                    <a:lnTo>
                      <a:pt x="308" y="43"/>
                    </a:lnTo>
                    <a:lnTo>
                      <a:pt x="302" y="47"/>
                    </a:lnTo>
                    <a:lnTo>
                      <a:pt x="296" y="49"/>
                    </a:lnTo>
                    <a:lnTo>
                      <a:pt x="288" y="51"/>
                    </a:lnTo>
                    <a:lnTo>
                      <a:pt x="282" y="56"/>
                    </a:lnTo>
                    <a:lnTo>
                      <a:pt x="276" y="60"/>
                    </a:lnTo>
                    <a:lnTo>
                      <a:pt x="267" y="64"/>
                    </a:lnTo>
                    <a:lnTo>
                      <a:pt x="261" y="66"/>
                    </a:lnTo>
                    <a:lnTo>
                      <a:pt x="255" y="70"/>
                    </a:lnTo>
                    <a:lnTo>
                      <a:pt x="249" y="74"/>
                    </a:lnTo>
                    <a:lnTo>
                      <a:pt x="243" y="78"/>
                    </a:lnTo>
                    <a:lnTo>
                      <a:pt x="237" y="82"/>
                    </a:lnTo>
                    <a:lnTo>
                      <a:pt x="228" y="86"/>
                    </a:lnTo>
                    <a:lnTo>
                      <a:pt x="222" y="91"/>
                    </a:lnTo>
                    <a:lnTo>
                      <a:pt x="216" y="95"/>
                    </a:lnTo>
                    <a:lnTo>
                      <a:pt x="210" y="99"/>
                    </a:lnTo>
                    <a:lnTo>
                      <a:pt x="204" y="103"/>
                    </a:lnTo>
                    <a:lnTo>
                      <a:pt x="197" y="107"/>
                    </a:lnTo>
                    <a:lnTo>
                      <a:pt x="191" y="113"/>
                    </a:lnTo>
                    <a:lnTo>
                      <a:pt x="185" y="117"/>
                    </a:lnTo>
                    <a:lnTo>
                      <a:pt x="181" y="123"/>
                    </a:lnTo>
                    <a:lnTo>
                      <a:pt x="175" y="128"/>
                    </a:lnTo>
                    <a:lnTo>
                      <a:pt x="169" y="132"/>
                    </a:lnTo>
                    <a:lnTo>
                      <a:pt x="162" y="138"/>
                    </a:lnTo>
                    <a:lnTo>
                      <a:pt x="158" y="144"/>
                    </a:lnTo>
                    <a:lnTo>
                      <a:pt x="152" y="148"/>
                    </a:lnTo>
                    <a:lnTo>
                      <a:pt x="146" y="154"/>
                    </a:lnTo>
                    <a:lnTo>
                      <a:pt x="140" y="158"/>
                    </a:lnTo>
                    <a:lnTo>
                      <a:pt x="136" y="165"/>
                    </a:lnTo>
                    <a:lnTo>
                      <a:pt x="132" y="171"/>
                    </a:lnTo>
                    <a:lnTo>
                      <a:pt x="125" y="177"/>
                    </a:lnTo>
                    <a:lnTo>
                      <a:pt x="121" y="183"/>
                    </a:lnTo>
                    <a:lnTo>
                      <a:pt x="115" y="187"/>
                    </a:lnTo>
                    <a:lnTo>
                      <a:pt x="111" y="195"/>
                    </a:lnTo>
                    <a:lnTo>
                      <a:pt x="107" y="200"/>
                    </a:lnTo>
                    <a:lnTo>
                      <a:pt x="103" y="206"/>
                    </a:lnTo>
                    <a:lnTo>
                      <a:pt x="99" y="214"/>
                    </a:lnTo>
                    <a:lnTo>
                      <a:pt x="95" y="218"/>
                    </a:lnTo>
                    <a:lnTo>
                      <a:pt x="88" y="226"/>
                    </a:lnTo>
                    <a:lnTo>
                      <a:pt x="84" y="233"/>
                    </a:lnTo>
                    <a:lnTo>
                      <a:pt x="80" y="239"/>
                    </a:lnTo>
                    <a:lnTo>
                      <a:pt x="76" y="245"/>
                    </a:lnTo>
                    <a:lnTo>
                      <a:pt x="72" y="253"/>
                    </a:lnTo>
                    <a:lnTo>
                      <a:pt x="70" y="257"/>
                    </a:lnTo>
                    <a:lnTo>
                      <a:pt x="66" y="265"/>
                    </a:lnTo>
                    <a:lnTo>
                      <a:pt x="62" y="272"/>
                    </a:lnTo>
                    <a:lnTo>
                      <a:pt x="60" y="280"/>
                    </a:lnTo>
                    <a:lnTo>
                      <a:pt x="56" y="286"/>
                    </a:lnTo>
                    <a:lnTo>
                      <a:pt x="51" y="292"/>
                    </a:lnTo>
                    <a:lnTo>
                      <a:pt x="49" y="300"/>
                    </a:lnTo>
                    <a:lnTo>
                      <a:pt x="45" y="307"/>
                    </a:lnTo>
                    <a:lnTo>
                      <a:pt x="43" y="315"/>
                    </a:lnTo>
                    <a:lnTo>
                      <a:pt x="39" y="321"/>
                    </a:lnTo>
                    <a:lnTo>
                      <a:pt x="37" y="329"/>
                    </a:lnTo>
                    <a:lnTo>
                      <a:pt x="35" y="335"/>
                    </a:lnTo>
                    <a:lnTo>
                      <a:pt x="33" y="344"/>
                    </a:lnTo>
                    <a:lnTo>
                      <a:pt x="31" y="350"/>
                    </a:lnTo>
                    <a:lnTo>
                      <a:pt x="27" y="358"/>
                    </a:lnTo>
                    <a:lnTo>
                      <a:pt x="25" y="364"/>
                    </a:lnTo>
                    <a:lnTo>
                      <a:pt x="25" y="372"/>
                    </a:lnTo>
                    <a:lnTo>
                      <a:pt x="21" y="381"/>
                    </a:lnTo>
                    <a:lnTo>
                      <a:pt x="21" y="387"/>
                    </a:lnTo>
                    <a:lnTo>
                      <a:pt x="19" y="395"/>
                    </a:lnTo>
                    <a:lnTo>
                      <a:pt x="16" y="403"/>
                    </a:lnTo>
                    <a:lnTo>
                      <a:pt x="14" y="409"/>
                    </a:lnTo>
                    <a:lnTo>
                      <a:pt x="14" y="418"/>
                    </a:lnTo>
                    <a:lnTo>
                      <a:pt x="12" y="426"/>
                    </a:lnTo>
                    <a:lnTo>
                      <a:pt x="12" y="432"/>
                    </a:lnTo>
                    <a:lnTo>
                      <a:pt x="10" y="440"/>
                    </a:lnTo>
                    <a:lnTo>
                      <a:pt x="10" y="449"/>
                    </a:lnTo>
                    <a:lnTo>
                      <a:pt x="8" y="457"/>
                    </a:lnTo>
                    <a:lnTo>
                      <a:pt x="8" y="463"/>
                    </a:lnTo>
                    <a:lnTo>
                      <a:pt x="8" y="471"/>
                    </a:lnTo>
                    <a:lnTo>
                      <a:pt x="8" y="479"/>
                    </a:lnTo>
                    <a:lnTo>
                      <a:pt x="8" y="486"/>
                    </a:lnTo>
                    <a:lnTo>
                      <a:pt x="8" y="510"/>
                    </a:lnTo>
                    <a:lnTo>
                      <a:pt x="8" y="516"/>
                    </a:lnTo>
                    <a:lnTo>
                      <a:pt x="8" y="525"/>
                    </a:lnTo>
                    <a:lnTo>
                      <a:pt x="8" y="533"/>
                    </a:lnTo>
                    <a:lnTo>
                      <a:pt x="8" y="541"/>
                    </a:lnTo>
                    <a:lnTo>
                      <a:pt x="10" y="547"/>
                    </a:lnTo>
                    <a:lnTo>
                      <a:pt x="10" y="556"/>
                    </a:lnTo>
                    <a:lnTo>
                      <a:pt x="12" y="564"/>
                    </a:lnTo>
                    <a:lnTo>
                      <a:pt x="12" y="572"/>
                    </a:lnTo>
                    <a:lnTo>
                      <a:pt x="14" y="578"/>
                    </a:lnTo>
                    <a:lnTo>
                      <a:pt x="14" y="586"/>
                    </a:lnTo>
                    <a:lnTo>
                      <a:pt x="16" y="595"/>
                    </a:lnTo>
                    <a:lnTo>
                      <a:pt x="19" y="601"/>
                    </a:lnTo>
                    <a:lnTo>
                      <a:pt x="21" y="609"/>
                    </a:lnTo>
                    <a:lnTo>
                      <a:pt x="21" y="615"/>
                    </a:lnTo>
                    <a:lnTo>
                      <a:pt x="23" y="623"/>
                    </a:lnTo>
                    <a:lnTo>
                      <a:pt x="25" y="632"/>
                    </a:lnTo>
                    <a:lnTo>
                      <a:pt x="27" y="638"/>
                    </a:lnTo>
                    <a:lnTo>
                      <a:pt x="31" y="646"/>
                    </a:lnTo>
                    <a:lnTo>
                      <a:pt x="33" y="652"/>
                    </a:lnTo>
                    <a:lnTo>
                      <a:pt x="35" y="661"/>
                    </a:lnTo>
                    <a:lnTo>
                      <a:pt x="37" y="669"/>
                    </a:lnTo>
                    <a:lnTo>
                      <a:pt x="39" y="675"/>
                    </a:lnTo>
                    <a:lnTo>
                      <a:pt x="43" y="683"/>
                    </a:lnTo>
                    <a:lnTo>
                      <a:pt x="45" y="689"/>
                    </a:lnTo>
                    <a:lnTo>
                      <a:pt x="49" y="698"/>
                    </a:lnTo>
                    <a:lnTo>
                      <a:pt x="51" y="704"/>
                    </a:lnTo>
                    <a:lnTo>
                      <a:pt x="56" y="710"/>
                    </a:lnTo>
                    <a:lnTo>
                      <a:pt x="58" y="718"/>
                    </a:lnTo>
                    <a:lnTo>
                      <a:pt x="62" y="724"/>
                    </a:lnTo>
                    <a:lnTo>
                      <a:pt x="66" y="733"/>
                    </a:lnTo>
                    <a:lnTo>
                      <a:pt x="70" y="739"/>
                    </a:lnTo>
                    <a:lnTo>
                      <a:pt x="72" y="745"/>
                    </a:lnTo>
                    <a:lnTo>
                      <a:pt x="76" y="751"/>
                    </a:lnTo>
                    <a:lnTo>
                      <a:pt x="80" y="757"/>
                    </a:lnTo>
                    <a:lnTo>
                      <a:pt x="84" y="763"/>
                    </a:lnTo>
                    <a:lnTo>
                      <a:pt x="88" y="772"/>
                    </a:lnTo>
                    <a:lnTo>
                      <a:pt x="93" y="778"/>
                    </a:lnTo>
                    <a:lnTo>
                      <a:pt x="97" y="784"/>
                    </a:lnTo>
                    <a:lnTo>
                      <a:pt x="103" y="790"/>
                    </a:lnTo>
                    <a:lnTo>
                      <a:pt x="105" y="796"/>
                    </a:lnTo>
                    <a:lnTo>
                      <a:pt x="111" y="803"/>
                    </a:lnTo>
                    <a:lnTo>
                      <a:pt x="115" y="809"/>
                    </a:lnTo>
                    <a:lnTo>
                      <a:pt x="121" y="815"/>
                    </a:lnTo>
                    <a:lnTo>
                      <a:pt x="125" y="821"/>
                    </a:lnTo>
                    <a:lnTo>
                      <a:pt x="130" y="825"/>
                    </a:lnTo>
                    <a:lnTo>
                      <a:pt x="136" y="831"/>
                    </a:lnTo>
                    <a:lnTo>
                      <a:pt x="140" y="837"/>
                    </a:lnTo>
                    <a:lnTo>
                      <a:pt x="146" y="842"/>
                    </a:lnTo>
                    <a:lnTo>
                      <a:pt x="152" y="848"/>
                    </a:lnTo>
                    <a:lnTo>
                      <a:pt x="156" y="854"/>
                    </a:lnTo>
                    <a:lnTo>
                      <a:pt x="162" y="858"/>
                    </a:lnTo>
                    <a:lnTo>
                      <a:pt x="169" y="864"/>
                    </a:lnTo>
                    <a:lnTo>
                      <a:pt x="173" y="868"/>
                    </a:lnTo>
                    <a:lnTo>
                      <a:pt x="179" y="875"/>
                    </a:lnTo>
                    <a:lnTo>
                      <a:pt x="185" y="879"/>
                    </a:lnTo>
                    <a:lnTo>
                      <a:pt x="191" y="885"/>
                    </a:lnTo>
                    <a:lnTo>
                      <a:pt x="197" y="889"/>
                    </a:lnTo>
                    <a:lnTo>
                      <a:pt x="204" y="893"/>
                    </a:lnTo>
                    <a:lnTo>
                      <a:pt x="210" y="897"/>
                    </a:lnTo>
                    <a:lnTo>
                      <a:pt x="216" y="901"/>
                    </a:lnTo>
                    <a:lnTo>
                      <a:pt x="222" y="907"/>
                    </a:lnTo>
                    <a:lnTo>
                      <a:pt x="228" y="912"/>
                    </a:lnTo>
                    <a:lnTo>
                      <a:pt x="234" y="916"/>
                    </a:lnTo>
                    <a:lnTo>
                      <a:pt x="241" y="920"/>
                    </a:lnTo>
                    <a:lnTo>
                      <a:pt x="249" y="924"/>
                    </a:lnTo>
                    <a:lnTo>
                      <a:pt x="255" y="928"/>
                    </a:lnTo>
                    <a:lnTo>
                      <a:pt x="261" y="930"/>
                    </a:lnTo>
                    <a:lnTo>
                      <a:pt x="267" y="934"/>
                    </a:lnTo>
                    <a:lnTo>
                      <a:pt x="276" y="938"/>
                    </a:lnTo>
                    <a:lnTo>
                      <a:pt x="282" y="942"/>
                    </a:lnTo>
                    <a:lnTo>
                      <a:pt x="288" y="944"/>
                    </a:lnTo>
                    <a:lnTo>
                      <a:pt x="296" y="947"/>
                    </a:lnTo>
                    <a:lnTo>
                      <a:pt x="302" y="951"/>
                    </a:lnTo>
                    <a:lnTo>
                      <a:pt x="308" y="953"/>
                    </a:lnTo>
                    <a:lnTo>
                      <a:pt x="317" y="957"/>
                    </a:lnTo>
                    <a:lnTo>
                      <a:pt x="323" y="959"/>
                    </a:lnTo>
                    <a:lnTo>
                      <a:pt x="331" y="961"/>
                    </a:lnTo>
                    <a:lnTo>
                      <a:pt x="337" y="965"/>
                    </a:lnTo>
                    <a:lnTo>
                      <a:pt x="346" y="967"/>
                    </a:lnTo>
                    <a:lnTo>
                      <a:pt x="352" y="969"/>
                    </a:lnTo>
                    <a:lnTo>
                      <a:pt x="360" y="971"/>
                    </a:lnTo>
                    <a:lnTo>
                      <a:pt x="366" y="973"/>
                    </a:lnTo>
                    <a:lnTo>
                      <a:pt x="374" y="975"/>
                    </a:lnTo>
                    <a:lnTo>
                      <a:pt x="383" y="977"/>
                    </a:lnTo>
                    <a:lnTo>
                      <a:pt x="389" y="979"/>
                    </a:lnTo>
                    <a:lnTo>
                      <a:pt x="397" y="979"/>
                    </a:lnTo>
                    <a:lnTo>
                      <a:pt x="403" y="982"/>
                    </a:lnTo>
                    <a:lnTo>
                      <a:pt x="411" y="984"/>
                    </a:lnTo>
                    <a:lnTo>
                      <a:pt x="420" y="984"/>
                    </a:lnTo>
                    <a:lnTo>
                      <a:pt x="426" y="986"/>
                    </a:lnTo>
                    <a:lnTo>
                      <a:pt x="434" y="986"/>
                    </a:lnTo>
                    <a:lnTo>
                      <a:pt x="442" y="988"/>
                    </a:lnTo>
                    <a:lnTo>
                      <a:pt x="448" y="988"/>
                    </a:lnTo>
                    <a:lnTo>
                      <a:pt x="457" y="990"/>
                    </a:lnTo>
                    <a:lnTo>
                      <a:pt x="463" y="990"/>
                    </a:lnTo>
                    <a:lnTo>
                      <a:pt x="471" y="990"/>
                    </a:lnTo>
                    <a:lnTo>
                      <a:pt x="479" y="990"/>
                    </a:lnTo>
                    <a:lnTo>
                      <a:pt x="487" y="990"/>
                    </a:lnTo>
                    <a:lnTo>
                      <a:pt x="494" y="990"/>
                    </a:lnTo>
                    <a:lnTo>
                      <a:pt x="502" y="990"/>
                    </a:lnTo>
                    <a:lnTo>
                      <a:pt x="508" y="990"/>
                    </a:lnTo>
                    <a:lnTo>
                      <a:pt x="516" y="990"/>
                    </a:lnTo>
                    <a:lnTo>
                      <a:pt x="524" y="990"/>
                    </a:lnTo>
                    <a:lnTo>
                      <a:pt x="533" y="988"/>
                    </a:lnTo>
                    <a:lnTo>
                      <a:pt x="539" y="988"/>
                    </a:lnTo>
                    <a:lnTo>
                      <a:pt x="547" y="986"/>
                    </a:lnTo>
                    <a:lnTo>
                      <a:pt x="555" y="986"/>
                    </a:lnTo>
                    <a:lnTo>
                      <a:pt x="561" y="984"/>
                    </a:lnTo>
                    <a:lnTo>
                      <a:pt x="570" y="984"/>
                    </a:lnTo>
                    <a:lnTo>
                      <a:pt x="578" y="982"/>
                    </a:lnTo>
                    <a:lnTo>
                      <a:pt x="584" y="979"/>
                    </a:lnTo>
                    <a:lnTo>
                      <a:pt x="592" y="979"/>
                    </a:lnTo>
                    <a:lnTo>
                      <a:pt x="598" y="977"/>
                    </a:lnTo>
                    <a:lnTo>
                      <a:pt x="607" y="975"/>
                    </a:lnTo>
                    <a:lnTo>
                      <a:pt x="613" y="973"/>
                    </a:lnTo>
                    <a:lnTo>
                      <a:pt x="621" y="971"/>
                    </a:lnTo>
                    <a:lnTo>
                      <a:pt x="629" y="969"/>
                    </a:lnTo>
                    <a:lnTo>
                      <a:pt x="635" y="967"/>
                    </a:lnTo>
                    <a:lnTo>
                      <a:pt x="644" y="965"/>
                    </a:lnTo>
                    <a:lnTo>
                      <a:pt x="650" y="961"/>
                    </a:lnTo>
                    <a:lnTo>
                      <a:pt x="658" y="959"/>
                    </a:lnTo>
                    <a:lnTo>
                      <a:pt x="664" y="957"/>
                    </a:lnTo>
                    <a:lnTo>
                      <a:pt x="673" y="955"/>
                    </a:lnTo>
                    <a:lnTo>
                      <a:pt x="679" y="951"/>
                    </a:lnTo>
                    <a:lnTo>
                      <a:pt x="687" y="949"/>
                    </a:lnTo>
                    <a:lnTo>
                      <a:pt x="693" y="944"/>
                    </a:lnTo>
                    <a:lnTo>
                      <a:pt x="699" y="942"/>
                    </a:lnTo>
                    <a:lnTo>
                      <a:pt x="707" y="938"/>
                    </a:lnTo>
                    <a:lnTo>
                      <a:pt x="714" y="934"/>
                    </a:lnTo>
                    <a:lnTo>
                      <a:pt x="720" y="932"/>
                    </a:lnTo>
                    <a:lnTo>
                      <a:pt x="726" y="928"/>
                    </a:lnTo>
                    <a:lnTo>
                      <a:pt x="734" y="924"/>
                    </a:lnTo>
                    <a:lnTo>
                      <a:pt x="740" y="920"/>
                    </a:lnTo>
                    <a:lnTo>
                      <a:pt x="744" y="916"/>
                    </a:lnTo>
                    <a:lnTo>
                      <a:pt x="753" y="912"/>
                    </a:lnTo>
                    <a:lnTo>
                      <a:pt x="759" y="907"/>
                    </a:lnTo>
                    <a:lnTo>
                      <a:pt x="765" y="903"/>
                    </a:lnTo>
                    <a:lnTo>
                      <a:pt x="771" y="899"/>
                    </a:lnTo>
                    <a:lnTo>
                      <a:pt x="777" y="895"/>
                    </a:lnTo>
                    <a:lnTo>
                      <a:pt x="784" y="889"/>
                    </a:lnTo>
                    <a:lnTo>
                      <a:pt x="790" y="885"/>
                    </a:lnTo>
                    <a:lnTo>
                      <a:pt x="796" y="881"/>
                    </a:lnTo>
                    <a:lnTo>
                      <a:pt x="802" y="875"/>
                    </a:lnTo>
                    <a:lnTo>
                      <a:pt x="806" y="870"/>
                    </a:lnTo>
                    <a:lnTo>
                      <a:pt x="812" y="864"/>
                    </a:lnTo>
                    <a:lnTo>
                      <a:pt x="819" y="860"/>
                    </a:lnTo>
                    <a:lnTo>
                      <a:pt x="825" y="854"/>
                    </a:lnTo>
                    <a:lnTo>
                      <a:pt x="829" y="848"/>
                    </a:lnTo>
                    <a:lnTo>
                      <a:pt x="835" y="844"/>
                    </a:lnTo>
                    <a:lnTo>
                      <a:pt x="841" y="837"/>
                    </a:lnTo>
                    <a:lnTo>
                      <a:pt x="845" y="833"/>
                    </a:lnTo>
                    <a:lnTo>
                      <a:pt x="849" y="827"/>
                    </a:lnTo>
                    <a:lnTo>
                      <a:pt x="856" y="821"/>
                    </a:lnTo>
                    <a:lnTo>
                      <a:pt x="860" y="815"/>
                    </a:lnTo>
                    <a:lnTo>
                      <a:pt x="866" y="809"/>
                    </a:lnTo>
                    <a:lnTo>
                      <a:pt x="870" y="803"/>
                    </a:lnTo>
                    <a:lnTo>
                      <a:pt x="876" y="796"/>
                    </a:lnTo>
                    <a:lnTo>
                      <a:pt x="880" y="790"/>
                    </a:lnTo>
                    <a:lnTo>
                      <a:pt x="884" y="784"/>
                    </a:lnTo>
                    <a:lnTo>
                      <a:pt x="888" y="778"/>
                    </a:lnTo>
                    <a:lnTo>
                      <a:pt x="893" y="772"/>
                    </a:lnTo>
                    <a:lnTo>
                      <a:pt x="897" y="765"/>
                    </a:lnTo>
                    <a:lnTo>
                      <a:pt x="901" y="759"/>
                    </a:lnTo>
                    <a:lnTo>
                      <a:pt x="905" y="753"/>
                    </a:lnTo>
                    <a:lnTo>
                      <a:pt x="909" y="745"/>
                    </a:lnTo>
                    <a:lnTo>
                      <a:pt x="913" y="739"/>
                    </a:lnTo>
                    <a:lnTo>
                      <a:pt x="915" y="733"/>
                    </a:lnTo>
                    <a:lnTo>
                      <a:pt x="919" y="726"/>
                    </a:lnTo>
                    <a:lnTo>
                      <a:pt x="921" y="718"/>
                    </a:lnTo>
                    <a:lnTo>
                      <a:pt x="925" y="712"/>
                    </a:lnTo>
                    <a:lnTo>
                      <a:pt x="930" y="704"/>
                    </a:lnTo>
                    <a:lnTo>
                      <a:pt x="932" y="698"/>
                    </a:lnTo>
                    <a:lnTo>
                      <a:pt x="936" y="691"/>
                    </a:lnTo>
                    <a:lnTo>
                      <a:pt x="938" y="683"/>
                    </a:lnTo>
                    <a:lnTo>
                      <a:pt x="942" y="675"/>
                    </a:lnTo>
                    <a:lnTo>
                      <a:pt x="944" y="669"/>
                    </a:lnTo>
                    <a:lnTo>
                      <a:pt x="946" y="661"/>
                    </a:lnTo>
                    <a:lnTo>
                      <a:pt x="948" y="654"/>
                    </a:lnTo>
                    <a:lnTo>
                      <a:pt x="950" y="648"/>
                    </a:lnTo>
                    <a:lnTo>
                      <a:pt x="954" y="640"/>
                    </a:lnTo>
                    <a:lnTo>
                      <a:pt x="956" y="632"/>
                    </a:lnTo>
                    <a:lnTo>
                      <a:pt x="958" y="626"/>
                    </a:lnTo>
                    <a:lnTo>
                      <a:pt x="960" y="617"/>
                    </a:lnTo>
                    <a:lnTo>
                      <a:pt x="960" y="611"/>
                    </a:lnTo>
                    <a:lnTo>
                      <a:pt x="962" y="603"/>
                    </a:lnTo>
                    <a:lnTo>
                      <a:pt x="965" y="595"/>
                    </a:lnTo>
                    <a:lnTo>
                      <a:pt x="967" y="589"/>
                    </a:lnTo>
                    <a:lnTo>
                      <a:pt x="967" y="580"/>
                    </a:lnTo>
                    <a:lnTo>
                      <a:pt x="969" y="572"/>
                    </a:lnTo>
                    <a:lnTo>
                      <a:pt x="971" y="566"/>
                    </a:lnTo>
                    <a:lnTo>
                      <a:pt x="971" y="558"/>
                    </a:lnTo>
                    <a:lnTo>
                      <a:pt x="971" y="549"/>
                    </a:lnTo>
                    <a:lnTo>
                      <a:pt x="973" y="541"/>
                    </a:lnTo>
                    <a:lnTo>
                      <a:pt x="973" y="533"/>
                    </a:lnTo>
                    <a:lnTo>
                      <a:pt x="973" y="527"/>
                    </a:lnTo>
                    <a:lnTo>
                      <a:pt x="973" y="519"/>
                    </a:lnTo>
                    <a:lnTo>
                      <a:pt x="973" y="510"/>
                    </a:lnTo>
                    <a:lnTo>
                      <a:pt x="973" y="488"/>
                    </a:lnTo>
                    <a:lnTo>
                      <a:pt x="973" y="482"/>
                    </a:lnTo>
                    <a:lnTo>
                      <a:pt x="973" y="471"/>
                    </a:lnTo>
                    <a:lnTo>
                      <a:pt x="973" y="465"/>
                    </a:lnTo>
                    <a:lnTo>
                      <a:pt x="973" y="457"/>
                    </a:lnTo>
                    <a:lnTo>
                      <a:pt x="971" y="449"/>
                    </a:lnTo>
                    <a:lnTo>
                      <a:pt x="971" y="442"/>
                    </a:lnTo>
                    <a:lnTo>
                      <a:pt x="971" y="434"/>
                    </a:lnTo>
                    <a:lnTo>
                      <a:pt x="969" y="426"/>
                    </a:lnTo>
                    <a:lnTo>
                      <a:pt x="967" y="420"/>
                    </a:lnTo>
                    <a:lnTo>
                      <a:pt x="967" y="412"/>
                    </a:lnTo>
                    <a:lnTo>
                      <a:pt x="965" y="403"/>
                    </a:lnTo>
                    <a:lnTo>
                      <a:pt x="962" y="397"/>
                    </a:lnTo>
                    <a:lnTo>
                      <a:pt x="960" y="389"/>
                    </a:lnTo>
                    <a:lnTo>
                      <a:pt x="960" y="381"/>
                    </a:lnTo>
                    <a:lnTo>
                      <a:pt x="958" y="372"/>
                    </a:lnTo>
                    <a:lnTo>
                      <a:pt x="956" y="366"/>
                    </a:lnTo>
                    <a:lnTo>
                      <a:pt x="954" y="360"/>
                    </a:lnTo>
                    <a:lnTo>
                      <a:pt x="950" y="352"/>
                    </a:lnTo>
                    <a:lnTo>
                      <a:pt x="948" y="344"/>
                    </a:lnTo>
                    <a:lnTo>
                      <a:pt x="946" y="337"/>
                    </a:lnTo>
                    <a:lnTo>
                      <a:pt x="944" y="329"/>
                    </a:lnTo>
                    <a:lnTo>
                      <a:pt x="942" y="323"/>
                    </a:lnTo>
                    <a:lnTo>
                      <a:pt x="940" y="315"/>
                    </a:lnTo>
                    <a:lnTo>
                      <a:pt x="936" y="309"/>
                    </a:lnTo>
                    <a:lnTo>
                      <a:pt x="934" y="300"/>
                    </a:lnTo>
                    <a:lnTo>
                      <a:pt x="930" y="294"/>
                    </a:lnTo>
                    <a:lnTo>
                      <a:pt x="925" y="286"/>
                    </a:lnTo>
                    <a:lnTo>
                      <a:pt x="923" y="280"/>
                    </a:lnTo>
                    <a:lnTo>
                      <a:pt x="919" y="274"/>
                    </a:lnTo>
                    <a:lnTo>
                      <a:pt x="917" y="265"/>
                    </a:lnTo>
                    <a:lnTo>
                      <a:pt x="913" y="259"/>
                    </a:lnTo>
                    <a:lnTo>
                      <a:pt x="909" y="253"/>
                    </a:lnTo>
                    <a:lnTo>
                      <a:pt x="905" y="247"/>
                    </a:lnTo>
                    <a:lnTo>
                      <a:pt x="901" y="239"/>
                    </a:lnTo>
                    <a:lnTo>
                      <a:pt x="897" y="233"/>
                    </a:lnTo>
                    <a:lnTo>
                      <a:pt x="893" y="226"/>
                    </a:lnTo>
                    <a:lnTo>
                      <a:pt x="888" y="220"/>
                    </a:lnTo>
                    <a:lnTo>
                      <a:pt x="884" y="214"/>
                    </a:lnTo>
                    <a:lnTo>
                      <a:pt x="880" y="208"/>
                    </a:lnTo>
                    <a:lnTo>
                      <a:pt x="876" y="202"/>
                    </a:lnTo>
                    <a:lnTo>
                      <a:pt x="870" y="195"/>
                    </a:lnTo>
                    <a:lnTo>
                      <a:pt x="866" y="189"/>
                    </a:lnTo>
                    <a:lnTo>
                      <a:pt x="860" y="183"/>
                    </a:lnTo>
                    <a:lnTo>
                      <a:pt x="856" y="177"/>
                    </a:lnTo>
                    <a:lnTo>
                      <a:pt x="851" y="171"/>
                    </a:lnTo>
                    <a:lnTo>
                      <a:pt x="845" y="167"/>
                    </a:lnTo>
                    <a:lnTo>
                      <a:pt x="841" y="161"/>
                    </a:lnTo>
                    <a:lnTo>
                      <a:pt x="835" y="154"/>
                    </a:lnTo>
                    <a:lnTo>
                      <a:pt x="831" y="150"/>
                    </a:lnTo>
                    <a:lnTo>
                      <a:pt x="825" y="144"/>
                    </a:lnTo>
                    <a:lnTo>
                      <a:pt x="819" y="138"/>
                    </a:lnTo>
                    <a:lnTo>
                      <a:pt x="814" y="134"/>
                    </a:lnTo>
                    <a:lnTo>
                      <a:pt x="808" y="128"/>
                    </a:lnTo>
                    <a:lnTo>
                      <a:pt x="802" y="123"/>
                    </a:lnTo>
                    <a:lnTo>
                      <a:pt x="796" y="117"/>
                    </a:lnTo>
                    <a:lnTo>
                      <a:pt x="790" y="113"/>
                    </a:lnTo>
                    <a:lnTo>
                      <a:pt x="784" y="109"/>
                    </a:lnTo>
                    <a:lnTo>
                      <a:pt x="777" y="105"/>
                    </a:lnTo>
                    <a:lnTo>
                      <a:pt x="773" y="99"/>
                    </a:lnTo>
                    <a:lnTo>
                      <a:pt x="765" y="95"/>
                    </a:lnTo>
                    <a:lnTo>
                      <a:pt x="759" y="91"/>
                    </a:lnTo>
                    <a:lnTo>
                      <a:pt x="753" y="86"/>
                    </a:lnTo>
                    <a:lnTo>
                      <a:pt x="747" y="82"/>
                    </a:lnTo>
                    <a:lnTo>
                      <a:pt x="751" y="76"/>
                    </a:lnTo>
                    <a:lnTo>
                      <a:pt x="744" y="72"/>
                    </a:lnTo>
                    <a:lnTo>
                      <a:pt x="738" y="68"/>
                    </a:lnTo>
                    <a:lnTo>
                      <a:pt x="730" y="64"/>
                    </a:lnTo>
                    <a:lnTo>
                      <a:pt x="724" y="60"/>
                    </a:lnTo>
                    <a:lnTo>
                      <a:pt x="718" y="56"/>
                    </a:lnTo>
                    <a:lnTo>
                      <a:pt x="712" y="54"/>
                    </a:lnTo>
                    <a:lnTo>
                      <a:pt x="703" y="49"/>
                    </a:lnTo>
                    <a:lnTo>
                      <a:pt x="697" y="47"/>
                    </a:lnTo>
                    <a:lnTo>
                      <a:pt x="689" y="43"/>
                    </a:lnTo>
                    <a:lnTo>
                      <a:pt x="683" y="39"/>
                    </a:lnTo>
                    <a:lnTo>
                      <a:pt x="675" y="37"/>
                    </a:lnTo>
                    <a:lnTo>
                      <a:pt x="668" y="33"/>
                    </a:lnTo>
                    <a:lnTo>
                      <a:pt x="660" y="31"/>
                    </a:lnTo>
                    <a:lnTo>
                      <a:pt x="654" y="29"/>
                    </a:lnTo>
                    <a:lnTo>
                      <a:pt x="646" y="27"/>
                    </a:lnTo>
                    <a:lnTo>
                      <a:pt x="640" y="23"/>
                    </a:lnTo>
                    <a:lnTo>
                      <a:pt x="631" y="21"/>
                    </a:lnTo>
                    <a:lnTo>
                      <a:pt x="625" y="19"/>
                    </a:lnTo>
                    <a:lnTo>
                      <a:pt x="617" y="16"/>
                    </a:lnTo>
                    <a:lnTo>
                      <a:pt x="609" y="14"/>
                    </a:lnTo>
                    <a:lnTo>
                      <a:pt x="603" y="12"/>
                    </a:lnTo>
                    <a:lnTo>
                      <a:pt x="594" y="12"/>
                    </a:lnTo>
                    <a:lnTo>
                      <a:pt x="588" y="10"/>
                    </a:lnTo>
                    <a:lnTo>
                      <a:pt x="580" y="8"/>
                    </a:lnTo>
                    <a:lnTo>
                      <a:pt x="572" y="6"/>
                    </a:lnTo>
                    <a:lnTo>
                      <a:pt x="564" y="6"/>
                    </a:lnTo>
                    <a:lnTo>
                      <a:pt x="557" y="4"/>
                    </a:lnTo>
                    <a:lnTo>
                      <a:pt x="549" y="4"/>
                    </a:lnTo>
                    <a:lnTo>
                      <a:pt x="541" y="2"/>
                    </a:lnTo>
                    <a:lnTo>
                      <a:pt x="533" y="2"/>
                    </a:lnTo>
                    <a:lnTo>
                      <a:pt x="526" y="2"/>
                    </a:lnTo>
                    <a:lnTo>
                      <a:pt x="518" y="0"/>
                    </a:lnTo>
                    <a:lnTo>
                      <a:pt x="510" y="0"/>
                    </a:lnTo>
                    <a:lnTo>
                      <a:pt x="502" y="0"/>
                    </a:lnTo>
                    <a:lnTo>
                      <a:pt x="496" y="0"/>
                    </a:lnTo>
                    <a:lnTo>
                      <a:pt x="479" y="0"/>
                    </a:lnTo>
                    <a:lnTo>
                      <a:pt x="473" y="0"/>
                    </a:lnTo>
                    <a:lnTo>
                      <a:pt x="465" y="0"/>
                    </a:lnTo>
                    <a:lnTo>
                      <a:pt x="457" y="2"/>
                    </a:lnTo>
                    <a:lnTo>
                      <a:pt x="448" y="2"/>
                    </a:lnTo>
                    <a:lnTo>
                      <a:pt x="442" y="2"/>
                    </a:lnTo>
                    <a:lnTo>
                      <a:pt x="434" y="4"/>
                    </a:lnTo>
                    <a:lnTo>
                      <a:pt x="426" y="4"/>
                    </a:lnTo>
                    <a:lnTo>
                      <a:pt x="417" y="6"/>
                    </a:lnTo>
                    <a:lnTo>
                      <a:pt x="411" y="6"/>
                    </a:lnTo>
                    <a:lnTo>
                      <a:pt x="403" y="8"/>
                    </a:lnTo>
                    <a:lnTo>
                      <a:pt x="395" y="10"/>
                    </a:lnTo>
                    <a:lnTo>
                      <a:pt x="389" y="10"/>
                    </a:lnTo>
                    <a:lnTo>
                      <a:pt x="380" y="12"/>
                    </a:lnTo>
                    <a:lnTo>
                      <a:pt x="372" y="14"/>
                    </a:lnTo>
                    <a:lnTo>
                      <a:pt x="366" y="16"/>
                    </a:lnTo>
                    <a:lnTo>
                      <a:pt x="358" y="19"/>
                    </a:lnTo>
                    <a:lnTo>
                      <a:pt x="352" y="21"/>
                    </a:lnTo>
                    <a:lnTo>
                      <a:pt x="343" y="23"/>
                    </a:lnTo>
                    <a:lnTo>
                      <a:pt x="335" y="27"/>
                    </a:lnTo>
                    <a:lnTo>
                      <a:pt x="329" y="29"/>
                    </a:lnTo>
                    <a:lnTo>
                      <a:pt x="321" y="31"/>
                    </a:lnTo>
                    <a:lnTo>
                      <a:pt x="315" y="33"/>
                    </a:lnTo>
                    <a:lnTo>
                      <a:pt x="306" y="37"/>
                    </a:lnTo>
                    <a:lnTo>
                      <a:pt x="300" y="39"/>
                    </a:lnTo>
                    <a:lnTo>
                      <a:pt x="292" y="43"/>
                    </a:lnTo>
                    <a:lnTo>
                      <a:pt x="286" y="47"/>
                    </a:lnTo>
                    <a:lnTo>
                      <a:pt x="280" y="49"/>
                    </a:lnTo>
                    <a:lnTo>
                      <a:pt x="271" y="54"/>
                    </a:lnTo>
                    <a:lnTo>
                      <a:pt x="265" y="56"/>
                    </a:lnTo>
                    <a:lnTo>
                      <a:pt x="259" y="60"/>
                    </a:lnTo>
                    <a:lnTo>
                      <a:pt x="251" y="64"/>
                    </a:lnTo>
                    <a:lnTo>
                      <a:pt x="245" y="68"/>
                    </a:lnTo>
                    <a:lnTo>
                      <a:pt x="239" y="72"/>
                    </a:lnTo>
                    <a:lnTo>
                      <a:pt x="232" y="76"/>
                    </a:lnTo>
                    <a:lnTo>
                      <a:pt x="224" y="80"/>
                    </a:lnTo>
                    <a:lnTo>
                      <a:pt x="218" y="84"/>
                    </a:lnTo>
                    <a:lnTo>
                      <a:pt x="212" y="88"/>
                    </a:lnTo>
                    <a:lnTo>
                      <a:pt x="206" y="93"/>
                    </a:lnTo>
                    <a:lnTo>
                      <a:pt x="199" y="97"/>
                    </a:lnTo>
                    <a:lnTo>
                      <a:pt x="193" y="103"/>
                    </a:lnTo>
                    <a:lnTo>
                      <a:pt x="187" y="107"/>
                    </a:lnTo>
                    <a:lnTo>
                      <a:pt x="181" y="111"/>
                    </a:lnTo>
                    <a:lnTo>
                      <a:pt x="177" y="117"/>
                    </a:lnTo>
                    <a:lnTo>
                      <a:pt x="171" y="121"/>
                    </a:lnTo>
                    <a:lnTo>
                      <a:pt x="165" y="128"/>
                    </a:lnTo>
                    <a:lnTo>
                      <a:pt x="158" y="132"/>
                    </a:lnTo>
                    <a:lnTo>
                      <a:pt x="152" y="138"/>
                    </a:lnTo>
                    <a:lnTo>
                      <a:pt x="146" y="144"/>
                    </a:lnTo>
                    <a:lnTo>
                      <a:pt x="142" y="150"/>
                    </a:lnTo>
                    <a:lnTo>
                      <a:pt x="136" y="154"/>
                    </a:lnTo>
                    <a:lnTo>
                      <a:pt x="132" y="161"/>
                    </a:lnTo>
                    <a:lnTo>
                      <a:pt x="125" y="167"/>
                    </a:lnTo>
                    <a:lnTo>
                      <a:pt x="121" y="173"/>
                    </a:lnTo>
                    <a:lnTo>
                      <a:pt x="115" y="177"/>
                    </a:lnTo>
                    <a:lnTo>
                      <a:pt x="111" y="183"/>
                    </a:lnTo>
                    <a:lnTo>
                      <a:pt x="105" y="189"/>
                    </a:lnTo>
                    <a:lnTo>
                      <a:pt x="101" y="198"/>
                    </a:lnTo>
                    <a:lnTo>
                      <a:pt x="97" y="202"/>
                    </a:lnTo>
                    <a:lnTo>
                      <a:pt x="93" y="210"/>
                    </a:lnTo>
                    <a:lnTo>
                      <a:pt x="86" y="216"/>
                    </a:lnTo>
                    <a:lnTo>
                      <a:pt x="82" y="222"/>
                    </a:lnTo>
                    <a:lnTo>
                      <a:pt x="78" y="228"/>
                    </a:lnTo>
                    <a:lnTo>
                      <a:pt x="74" y="235"/>
                    </a:lnTo>
                    <a:lnTo>
                      <a:pt x="70" y="241"/>
                    </a:lnTo>
                    <a:lnTo>
                      <a:pt x="68" y="249"/>
                    </a:lnTo>
                    <a:lnTo>
                      <a:pt x="64" y="255"/>
                    </a:lnTo>
                    <a:lnTo>
                      <a:pt x="60" y="261"/>
                    </a:lnTo>
                    <a:lnTo>
                      <a:pt x="56" y="270"/>
                    </a:lnTo>
                    <a:lnTo>
                      <a:pt x="51" y="276"/>
                    </a:lnTo>
                    <a:lnTo>
                      <a:pt x="49" y="284"/>
                    </a:lnTo>
                    <a:lnTo>
                      <a:pt x="45" y="290"/>
                    </a:lnTo>
                    <a:lnTo>
                      <a:pt x="43" y="298"/>
                    </a:lnTo>
                    <a:lnTo>
                      <a:pt x="39" y="305"/>
                    </a:lnTo>
                    <a:lnTo>
                      <a:pt x="37" y="313"/>
                    </a:lnTo>
                    <a:lnTo>
                      <a:pt x="33" y="319"/>
                    </a:lnTo>
                    <a:lnTo>
                      <a:pt x="31" y="327"/>
                    </a:lnTo>
                    <a:lnTo>
                      <a:pt x="29" y="333"/>
                    </a:lnTo>
                    <a:lnTo>
                      <a:pt x="25" y="342"/>
                    </a:lnTo>
                    <a:lnTo>
                      <a:pt x="23" y="348"/>
                    </a:lnTo>
                    <a:lnTo>
                      <a:pt x="21" y="356"/>
                    </a:lnTo>
                    <a:lnTo>
                      <a:pt x="19" y="364"/>
                    </a:lnTo>
                    <a:lnTo>
                      <a:pt x="16" y="370"/>
                    </a:lnTo>
                    <a:lnTo>
                      <a:pt x="14" y="379"/>
                    </a:lnTo>
                    <a:lnTo>
                      <a:pt x="12" y="387"/>
                    </a:lnTo>
                    <a:lnTo>
                      <a:pt x="12" y="393"/>
                    </a:lnTo>
                    <a:lnTo>
                      <a:pt x="10" y="401"/>
                    </a:lnTo>
                    <a:lnTo>
                      <a:pt x="8" y="409"/>
                    </a:lnTo>
                    <a:lnTo>
                      <a:pt x="6" y="418"/>
                    </a:lnTo>
                    <a:lnTo>
                      <a:pt x="6" y="426"/>
                    </a:lnTo>
                    <a:lnTo>
                      <a:pt x="4" y="432"/>
                    </a:lnTo>
                    <a:lnTo>
                      <a:pt x="4" y="440"/>
                    </a:lnTo>
                    <a:lnTo>
                      <a:pt x="2" y="449"/>
                    </a:lnTo>
                    <a:lnTo>
                      <a:pt x="2" y="457"/>
                    </a:lnTo>
                    <a:lnTo>
                      <a:pt x="2" y="463"/>
                    </a:lnTo>
                    <a:lnTo>
                      <a:pt x="0" y="471"/>
                    </a:lnTo>
                    <a:lnTo>
                      <a:pt x="0" y="479"/>
                    </a:lnTo>
                    <a:lnTo>
                      <a:pt x="0" y="488"/>
                    </a:lnTo>
                    <a:lnTo>
                      <a:pt x="0" y="510"/>
                    </a:lnTo>
                    <a:lnTo>
                      <a:pt x="0" y="519"/>
                    </a:lnTo>
                    <a:lnTo>
                      <a:pt x="0" y="527"/>
                    </a:lnTo>
                    <a:lnTo>
                      <a:pt x="0" y="533"/>
                    </a:lnTo>
                    <a:lnTo>
                      <a:pt x="2" y="541"/>
                    </a:lnTo>
                    <a:lnTo>
                      <a:pt x="2" y="549"/>
                    </a:lnTo>
                    <a:lnTo>
                      <a:pt x="4" y="558"/>
                    </a:lnTo>
                    <a:lnTo>
                      <a:pt x="4" y="566"/>
                    </a:lnTo>
                    <a:lnTo>
                      <a:pt x="6" y="572"/>
                    </a:lnTo>
                    <a:lnTo>
                      <a:pt x="6" y="580"/>
                    </a:lnTo>
                    <a:lnTo>
                      <a:pt x="8" y="589"/>
                    </a:lnTo>
                    <a:lnTo>
                      <a:pt x="8" y="597"/>
                    </a:lnTo>
                    <a:lnTo>
                      <a:pt x="10" y="603"/>
                    </a:lnTo>
                    <a:lnTo>
                      <a:pt x="12" y="611"/>
                    </a:lnTo>
                    <a:lnTo>
                      <a:pt x="14" y="619"/>
                    </a:lnTo>
                    <a:lnTo>
                      <a:pt x="16" y="626"/>
                    </a:lnTo>
                    <a:lnTo>
                      <a:pt x="19" y="634"/>
                    </a:lnTo>
                    <a:lnTo>
                      <a:pt x="21" y="642"/>
                    </a:lnTo>
                    <a:lnTo>
                      <a:pt x="23" y="650"/>
                    </a:lnTo>
                    <a:lnTo>
                      <a:pt x="25" y="656"/>
                    </a:lnTo>
                    <a:lnTo>
                      <a:pt x="27" y="665"/>
                    </a:lnTo>
                    <a:lnTo>
                      <a:pt x="31" y="673"/>
                    </a:lnTo>
                    <a:lnTo>
                      <a:pt x="33" y="679"/>
                    </a:lnTo>
                    <a:lnTo>
                      <a:pt x="35" y="685"/>
                    </a:lnTo>
                    <a:lnTo>
                      <a:pt x="39" y="693"/>
                    </a:lnTo>
                    <a:lnTo>
                      <a:pt x="41" y="700"/>
                    </a:lnTo>
                    <a:lnTo>
                      <a:pt x="45" y="708"/>
                    </a:lnTo>
                    <a:lnTo>
                      <a:pt x="47" y="714"/>
                    </a:lnTo>
                    <a:lnTo>
                      <a:pt x="51" y="722"/>
                    </a:lnTo>
                    <a:lnTo>
                      <a:pt x="56" y="728"/>
                    </a:lnTo>
                    <a:lnTo>
                      <a:pt x="60" y="735"/>
                    </a:lnTo>
                    <a:lnTo>
                      <a:pt x="62" y="743"/>
                    </a:lnTo>
                    <a:lnTo>
                      <a:pt x="66" y="749"/>
                    </a:lnTo>
                    <a:lnTo>
                      <a:pt x="70" y="755"/>
                    </a:lnTo>
                    <a:lnTo>
                      <a:pt x="74" y="763"/>
                    </a:lnTo>
                    <a:lnTo>
                      <a:pt x="78" y="770"/>
                    </a:lnTo>
                    <a:lnTo>
                      <a:pt x="82" y="776"/>
                    </a:lnTo>
                    <a:lnTo>
                      <a:pt x="86" y="782"/>
                    </a:lnTo>
                    <a:lnTo>
                      <a:pt x="90" y="788"/>
                    </a:lnTo>
                    <a:lnTo>
                      <a:pt x="95" y="794"/>
                    </a:lnTo>
                    <a:lnTo>
                      <a:pt x="101" y="803"/>
                    </a:lnTo>
                    <a:lnTo>
                      <a:pt x="105" y="807"/>
                    </a:lnTo>
                    <a:lnTo>
                      <a:pt x="109" y="813"/>
                    </a:lnTo>
                    <a:lnTo>
                      <a:pt x="115" y="819"/>
                    </a:lnTo>
                    <a:lnTo>
                      <a:pt x="119" y="825"/>
                    </a:lnTo>
                    <a:lnTo>
                      <a:pt x="125" y="831"/>
                    </a:lnTo>
                    <a:lnTo>
                      <a:pt x="130" y="837"/>
                    </a:lnTo>
                    <a:lnTo>
                      <a:pt x="136" y="842"/>
                    </a:lnTo>
                    <a:lnTo>
                      <a:pt x="140" y="848"/>
                    </a:lnTo>
                    <a:lnTo>
                      <a:pt x="146" y="854"/>
                    </a:lnTo>
                    <a:lnTo>
                      <a:pt x="152" y="860"/>
                    </a:lnTo>
                    <a:lnTo>
                      <a:pt x="158" y="864"/>
                    </a:lnTo>
                    <a:lnTo>
                      <a:pt x="162" y="870"/>
                    </a:lnTo>
                    <a:lnTo>
                      <a:pt x="169" y="877"/>
                    </a:lnTo>
                    <a:lnTo>
                      <a:pt x="175" y="881"/>
                    </a:lnTo>
                    <a:lnTo>
                      <a:pt x="181" y="887"/>
                    </a:lnTo>
                    <a:lnTo>
                      <a:pt x="187" y="891"/>
                    </a:lnTo>
                    <a:lnTo>
                      <a:pt x="191" y="895"/>
                    </a:lnTo>
                    <a:lnTo>
                      <a:pt x="199" y="901"/>
                    </a:lnTo>
                    <a:lnTo>
                      <a:pt x="206" y="905"/>
                    </a:lnTo>
                    <a:lnTo>
                      <a:pt x="212" y="910"/>
                    </a:lnTo>
                    <a:lnTo>
                      <a:pt x="218" y="914"/>
                    </a:lnTo>
                    <a:lnTo>
                      <a:pt x="224" y="918"/>
                    </a:lnTo>
                    <a:lnTo>
                      <a:pt x="230" y="922"/>
                    </a:lnTo>
                    <a:lnTo>
                      <a:pt x="237" y="926"/>
                    </a:lnTo>
                    <a:lnTo>
                      <a:pt x="245" y="930"/>
                    </a:lnTo>
                    <a:lnTo>
                      <a:pt x="251" y="934"/>
                    </a:lnTo>
                    <a:lnTo>
                      <a:pt x="257" y="938"/>
                    </a:lnTo>
                    <a:lnTo>
                      <a:pt x="263" y="942"/>
                    </a:lnTo>
                    <a:lnTo>
                      <a:pt x="271" y="944"/>
                    </a:lnTo>
                    <a:lnTo>
                      <a:pt x="278" y="949"/>
                    </a:lnTo>
                    <a:lnTo>
                      <a:pt x="284" y="951"/>
                    </a:lnTo>
                    <a:lnTo>
                      <a:pt x="292" y="955"/>
                    </a:lnTo>
                    <a:lnTo>
                      <a:pt x="298" y="959"/>
                    </a:lnTo>
                    <a:lnTo>
                      <a:pt x="306" y="961"/>
                    </a:lnTo>
                    <a:lnTo>
                      <a:pt x="313" y="965"/>
                    </a:lnTo>
                    <a:lnTo>
                      <a:pt x="321" y="967"/>
                    </a:lnTo>
                    <a:lnTo>
                      <a:pt x="327" y="969"/>
                    </a:lnTo>
                    <a:lnTo>
                      <a:pt x="335" y="971"/>
                    </a:lnTo>
                    <a:lnTo>
                      <a:pt x="341" y="973"/>
                    </a:lnTo>
                    <a:lnTo>
                      <a:pt x="350" y="977"/>
                    </a:lnTo>
                    <a:lnTo>
                      <a:pt x="356" y="979"/>
                    </a:lnTo>
                    <a:lnTo>
                      <a:pt x="364" y="982"/>
                    </a:lnTo>
                    <a:lnTo>
                      <a:pt x="372" y="984"/>
                    </a:lnTo>
                    <a:lnTo>
                      <a:pt x="378" y="984"/>
                    </a:lnTo>
                    <a:lnTo>
                      <a:pt x="387" y="986"/>
                    </a:lnTo>
                    <a:lnTo>
                      <a:pt x="395" y="988"/>
                    </a:lnTo>
                    <a:lnTo>
                      <a:pt x="403" y="990"/>
                    </a:lnTo>
                    <a:lnTo>
                      <a:pt x="409" y="990"/>
                    </a:lnTo>
                    <a:lnTo>
                      <a:pt x="417" y="992"/>
                    </a:lnTo>
                    <a:lnTo>
                      <a:pt x="426" y="992"/>
                    </a:lnTo>
                    <a:lnTo>
                      <a:pt x="432" y="994"/>
                    </a:lnTo>
                    <a:lnTo>
                      <a:pt x="440" y="996"/>
                    </a:lnTo>
                    <a:lnTo>
                      <a:pt x="448" y="996"/>
                    </a:lnTo>
                    <a:lnTo>
                      <a:pt x="455" y="996"/>
                    </a:lnTo>
                    <a:lnTo>
                      <a:pt x="463" y="998"/>
                    </a:lnTo>
                    <a:lnTo>
                      <a:pt x="471" y="998"/>
                    </a:lnTo>
                    <a:lnTo>
                      <a:pt x="479" y="998"/>
                    </a:lnTo>
                    <a:lnTo>
                      <a:pt x="485" y="998"/>
                    </a:lnTo>
                    <a:lnTo>
                      <a:pt x="502" y="998"/>
                    </a:lnTo>
                    <a:lnTo>
                      <a:pt x="508" y="998"/>
                    </a:lnTo>
                    <a:lnTo>
                      <a:pt x="516" y="998"/>
                    </a:lnTo>
                    <a:lnTo>
                      <a:pt x="524" y="996"/>
                    </a:lnTo>
                    <a:lnTo>
                      <a:pt x="533" y="996"/>
                    </a:lnTo>
                    <a:lnTo>
                      <a:pt x="541" y="996"/>
                    </a:lnTo>
                    <a:lnTo>
                      <a:pt x="547" y="994"/>
                    </a:lnTo>
                    <a:lnTo>
                      <a:pt x="555" y="992"/>
                    </a:lnTo>
                    <a:lnTo>
                      <a:pt x="564" y="992"/>
                    </a:lnTo>
                    <a:lnTo>
                      <a:pt x="570" y="992"/>
                    </a:lnTo>
                    <a:lnTo>
                      <a:pt x="578" y="990"/>
                    </a:lnTo>
                    <a:lnTo>
                      <a:pt x="586" y="988"/>
                    </a:lnTo>
                    <a:lnTo>
                      <a:pt x="592" y="988"/>
                    </a:lnTo>
                    <a:lnTo>
                      <a:pt x="601" y="984"/>
                    </a:lnTo>
                    <a:lnTo>
                      <a:pt x="609" y="984"/>
                    </a:lnTo>
                    <a:lnTo>
                      <a:pt x="615" y="982"/>
                    </a:lnTo>
                    <a:lnTo>
                      <a:pt x="623" y="979"/>
                    </a:lnTo>
                    <a:lnTo>
                      <a:pt x="629" y="977"/>
                    </a:lnTo>
                    <a:lnTo>
                      <a:pt x="638" y="973"/>
                    </a:lnTo>
                    <a:lnTo>
                      <a:pt x="646" y="971"/>
                    </a:lnTo>
                    <a:lnTo>
                      <a:pt x="652" y="969"/>
                    </a:lnTo>
                    <a:lnTo>
                      <a:pt x="660" y="967"/>
                    </a:lnTo>
                    <a:lnTo>
                      <a:pt x="666" y="965"/>
                    </a:lnTo>
                    <a:lnTo>
                      <a:pt x="675" y="961"/>
                    </a:lnTo>
                    <a:lnTo>
                      <a:pt x="683" y="959"/>
                    </a:lnTo>
                    <a:lnTo>
                      <a:pt x="689" y="955"/>
                    </a:lnTo>
                    <a:lnTo>
                      <a:pt x="695" y="951"/>
                    </a:lnTo>
                    <a:lnTo>
                      <a:pt x="703" y="949"/>
                    </a:lnTo>
                    <a:lnTo>
                      <a:pt x="710" y="944"/>
                    </a:lnTo>
                    <a:lnTo>
                      <a:pt x="716" y="942"/>
                    </a:lnTo>
                    <a:lnTo>
                      <a:pt x="724" y="938"/>
                    </a:lnTo>
                    <a:lnTo>
                      <a:pt x="730" y="934"/>
                    </a:lnTo>
                    <a:lnTo>
                      <a:pt x="736" y="930"/>
                    </a:lnTo>
                    <a:lnTo>
                      <a:pt x="742" y="926"/>
                    </a:lnTo>
                    <a:lnTo>
                      <a:pt x="749" y="922"/>
                    </a:lnTo>
                    <a:lnTo>
                      <a:pt x="757" y="918"/>
                    </a:lnTo>
                    <a:lnTo>
                      <a:pt x="763" y="914"/>
                    </a:lnTo>
                    <a:lnTo>
                      <a:pt x="769" y="910"/>
                    </a:lnTo>
                    <a:lnTo>
                      <a:pt x="775" y="905"/>
                    </a:lnTo>
                    <a:lnTo>
                      <a:pt x="782" y="901"/>
                    </a:lnTo>
                    <a:lnTo>
                      <a:pt x="788" y="895"/>
                    </a:lnTo>
                    <a:lnTo>
                      <a:pt x="794" y="891"/>
                    </a:lnTo>
                    <a:lnTo>
                      <a:pt x="800" y="887"/>
                    </a:lnTo>
                    <a:lnTo>
                      <a:pt x="804" y="881"/>
                    </a:lnTo>
                    <a:lnTo>
                      <a:pt x="812" y="877"/>
                    </a:lnTo>
                    <a:lnTo>
                      <a:pt x="819" y="870"/>
                    </a:lnTo>
                    <a:lnTo>
                      <a:pt x="823" y="866"/>
                    </a:lnTo>
                    <a:lnTo>
                      <a:pt x="829" y="860"/>
                    </a:lnTo>
                    <a:lnTo>
                      <a:pt x="835" y="854"/>
                    </a:lnTo>
                    <a:lnTo>
                      <a:pt x="841" y="848"/>
                    </a:lnTo>
                    <a:lnTo>
                      <a:pt x="845" y="842"/>
                    </a:lnTo>
                    <a:lnTo>
                      <a:pt x="849" y="837"/>
                    </a:lnTo>
                    <a:lnTo>
                      <a:pt x="856" y="831"/>
                    </a:lnTo>
                    <a:lnTo>
                      <a:pt x="860" y="825"/>
                    </a:lnTo>
                    <a:lnTo>
                      <a:pt x="866" y="821"/>
                    </a:lnTo>
                    <a:lnTo>
                      <a:pt x="870" y="815"/>
                    </a:lnTo>
                    <a:lnTo>
                      <a:pt x="876" y="809"/>
                    </a:lnTo>
                    <a:lnTo>
                      <a:pt x="880" y="803"/>
                    </a:lnTo>
                    <a:lnTo>
                      <a:pt x="884" y="796"/>
                    </a:lnTo>
                    <a:lnTo>
                      <a:pt x="888" y="788"/>
                    </a:lnTo>
                    <a:lnTo>
                      <a:pt x="895" y="784"/>
                    </a:lnTo>
                    <a:lnTo>
                      <a:pt x="899" y="776"/>
                    </a:lnTo>
                    <a:lnTo>
                      <a:pt x="903" y="770"/>
                    </a:lnTo>
                    <a:lnTo>
                      <a:pt x="907" y="763"/>
                    </a:lnTo>
                    <a:lnTo>
                      <a:pt x="911" y="755"/>
                    </a:lnTo>
                    <a:lnTo>
                      <a:pt x="915" y="749"/>
                    </a:lnTo>
                    <a:lnTo>
                      <a:pt x="919" y="743"/>
                    </a:lnTo>
                    <a:lnTo>
                      <a:pt x="921" y="737"/>
                    </a:lnTo>
                    <a:lnTo>
                      <a:pt x="925" y="728"/>
                    </a:lnTo>
                    <a:lnTo>
                      <a:pt x="930" y="722"/>
                    </a:lnTo>
                    <a:lnTo>
                      <a:pt x="934" y="714"/>
                    </a:lnTo>
                    <a:lnTo>
                      <a:pt x="936" y="708"/>
                    </a:lnTo>
                    <a:lnTo>
                      <a:pt x="940" y="700"/>
                    </a:lnTo>
                    <a:lnTo>
                      <a:pt x="942" y="693"/>
                    </a:lnTo>
                    <a:lnTo>
                      <a:pt x="946" y="685"/>
                    </a:lnTo>
                    <a:lnTo>
                      <a:pt x="948" y="679"/>
                    </a:lnTo>
                    <a:lnTo>
                      <a:pt x="950" y="673"/>
                    </a:lnTo>
                    <a:lnTo>
                      <a:pt x="952" y="665"/>
                    </a:lnTo>
                    <a:lnTo>
                      <a:pt x="956" y="656"/>
                    </a:lnTo>
                    <a:lnTo>
                      <a:pt x="958" y="650"/>
                    </a:lnTo>
                    <a:lnTo>
                      <a:pt x="960" y="642"/>
                    </a:lnTo>
                    <a:lnTo>
                      <a:pt x="962" y="634"/>
                    </a:lnTo>
                    <a:lnTo>
                      <a:pt x="965" y="628"/>
                    </a:lnTo>
                    <a:lnTo>
                      <a:pt x="967" y="619"/>
                    </a:lnTo>
                    <a:lnTo>
                      <a:pt x="969" y="613"/>
                    </a:lnTo>
                    <a:lnTo>
                      <a:pt x="971" y="605"/>
                    </a:lnTo>
                    <a:lnTo>
                      <a:pt x="973" y="597"/>
                    </a:lnTo>
                    <a:lnTo>
                      <a:pt x="973" y="589"/>
                    </a:lnTo>
                    <a:lnTo>
                      <a:pt x="975" y="580"/>
                    </a:lnTo>
                    <a:lnTo>
                      <a:pt x="975" y="574"/>
                    </a:lnTo>
                    <a:lnTo>
                      <a:pt x="977" y="566"/>
                    </a:lnTo>
                    <a:lnTo>
                      <a:pt x="977" y="558"/>
                    </a:lnTo>
                    <a:lnTo>
                      <a:pt x="979" y="551"/>
                    </a:lnTo>
                    <a:lnTo>
                      <a:pt x="979" y="541"/>
                    </a:lnTo>
                    <a:lnTo>
                      <a:pt x="979" y="535"/>
                    </a:lnTo>
                    <a:lnTo>
                      <a:pt x="981" y="527"/>
                    </a:lnTo>
                    <a:lnTo>
                      <a:pt x="981" y="519"/>
                    </a:lnTo>
                    <a:lnTo>
                      <a:pt x="981" y="510"/>
                    </a:lnTo>
                    <a:lnTo>
                      <a:pt x="981" y="488"/>
                    </a:lnTo>
                    <a:lnTo>
                      <a:pt x="981" y="479"/>
                    </a:lnTo>
                    <a:lnTo>
                      <a:pt x="981" y="471"/>
                    </a:lnTo>
                    <a:lnTo>
                      <a:pt x="981" y="465"/>
                    </a:lnTo>
                    <a:lnTo>
                      <a:pt x="979" y="457"/>
                    </a:lnTo>
                    <a:lnTo>
                      <a:pt x="979" y="449"/>
                    </a:lnTo>
                    <a:lnTo>
                      <a:pt x="977" y="440"/>
                    </a:lnTo>
                    <a:lnTo>
                      <a:pt x="977" y="432"/>
                    </a:lnTo>
                    <a:lnTo>
                      <a:pt x="977" y="426"/>
                    </a:lnTo>
                    <a:lnTo>
                      <a:pt x="975" y="418"/>
                    </a:lnTo>
                    <a:lnTo>
                      <a:pt x="973" y="409"/>
                    </a:lnTo>
                    <a:lnTo>
                      <a:pt x="973" y="403"/>
                    </a:lnTo>
                    <a:lnTo>
                      <a:pt x="971" y="395"/>
                    </a:lnTo>
                    <a:lnTo>
                      <a:pt x="969" y="387"/>
                    </a:lnTo>
                    <a:lnTo>
                      <a:pt x="967" y="379"/>
                    </a:lnTo>
                    <a:lnTo>
                      <a:pt x="965" y="372"/>
                    </a:lnTo>
                    <a:lnTo>
                      <a:pt x="962" y="364"/>
                    </a:lnTo>
                    <a:lnTo>
                      <a:pt x="960" y="356"/>
                    </a:lnTo>
                    <a:lnTo>
                      <a:pt x="958" y="348"/>
                    </a:lnTo>
                    <a:lnTo>
                      <a:pt x="956" y="342"/>
                    </a:lnTo>
                    <a:lnTo>
                      <a:pt x="954" y="333"/>
                    </a:lnTo>
                    <a:lnTo>
                      <a:pt x="950" y="327"/>
                    </a:lnTo>
                    <a:lnTo>
                      <a:pt x="948" y="319"/>
                    </a:lnTo>
                    <a:lnTo>
                      <a:pt x="946" y="313"/>
                    </a:lnTo>
                    <a:lnTo>
                      <a:pt x="944" y="305"/>
                    </a:lnTo>
                    <a:lnTo>
                      <a:pt x="940" y="298"/>
                    </a:lnTo>
                    <a:lnTo>
                      <a:pt x="936" y="290"/>
                    </a:lnTo>
                    <a:lnTo>
                      <a:pt x="934" y="284"/>
                    </a:lnTo>
                    <a:lnTo>
                      <a:pt x="930" y="276"/>
                    </a:lnTo>
                    <a:lnTo>
                      <a:pt x="925" y="270"/>
                    </a:lnTo>
                    <a:lnTo>
                      <a:pt x="921" y="261"/>
                    </a:lnTo>
                    <a:lnTo>
                      <a:pt x="919" y="255"/>
                    </a:lnTo>
                    <a:lnTo>
                      <a:pt x="915" y="249"/>
                    </a:lnTo>
                    <a:lnTo>
                      <a:pt x="911" y="241"/>
                    </a:lnTo>
                    <a:lnTo>
                      <a:pt x="907" y="235"/>
                    </a:lnTo>
                    <a:lnTo>
                      <a:pt x="903" y="228"/>
                    </a:lnTo>
                    <a:lnTo>
                      <a:pt x="899" y="222"/>
                    </a:lnTo>
                    <a:lnTo>
                      <a:pt x="895" y="216"/>
                    </a:lnTo>
                    <a:lnTo>
                      <a:pt x="891" y="210"/>
                    </a:lnTo>
                    <a:lnTo>
                      <a:pt x="886" y="204"/>
                    </a:lnTo>
                    <a:lnTo>
                      <a:pt x="880" y="198"/>
                    </a:lnTo>
                    <a:lnTo>
                      <a:pt x="876" y="191"/>
                    </a:lnTo>
                    <a:lnTo>
                      <a:pt x="872" y="185"/>
                    </a:lnTo>
                    <a:lnTo>
                      <a:pt x="866" y="179"/>
                    </a:lnTo>
                    <a:lnTo>
                      <a:pt x="862" y="173"/>
                    </a:lnTo>
                    <a:lnTo>
                      <a:pt x="858" y="167"/>
                    </a:lnTo>
                    <a:lnTo>
                      <a:pt x="851" y="161"/>
                    </a:lnTo>
                    <a:lnTo>
                      <a:pt x="845" y="154"/>
                    </a:lnTo>
                    <a:lnTo>
                      <a:pt x="841" y="150"/>
                    </a:lnTo>
                    <a:lnTo>
                      <a:pt x="835" y="144"/>
                    </a:lnTo>
                    <a:lnTo>
                      <a:pt x="829" y="138"/>
                    </a:lnTo>
                    <a:lnTo>
                      <a:pt x="825" y="134"/>
                    </a:lnTo>
                    <a:lnTo>
                      <a:pt x="819" y="128"/>
                    </a:lnTo>
                    <a:lnTo>
                      <a:pt x="812" y="121"/>
                    </a:lnTo>
                    <a:lnTo>
                      <a:pt x="806" y="117"/>
                    </a:lnTo>
                    <a:lnTo>
                      <a:pt x="802" y="111"/>
                    </a:lnTo>
                    <a:lnTo>
                      <a:pt x="794" y="107"/>
                    </a:lnTo>
                    <a:lnTo>
                      <a:pt x="790" y="103"/>
                    </a:lnTo>
                    <a:lnTo>
                      <a:pt x="784" y="97"/>
                    </a:lnTo>
                    <a:lnTo>
                      <a:pt x="775" y="93"/>
                    </a:lnTo>
                    <a:lnTo>
                      <a:pt x="769" y="88"/>
                    </a:lnTo>
                    <a:lnTo>
                      <a:pt x="765" y="84"/>
                    </a:lnTo>
                    <a:lnTo>
                      <a:pt x="757" y="80"/>
                    </a:lnTo>
                    <a:lnTo>
                      <a:pt x="751" y="76"/>
                    </a:lnTo>
                    <a:lnTo>
                      <a:pt x="747" y="82"/>
                    </a:lnTo>
                  </a:path>
                </a:pathLst>
              </a:custGeom>
              <a:solidFill>
                <a:srgbClr val="000000"/>
              </a:solidFill>
              <a:ln w="12700" cap="rnd" cmpd="sng">
                <a:solidFill>
                  <a:srgbClr val="081D5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" name="Freeform 19">
                <a:extLst>
                  <a:ext uri="{FF2B5EF4-FFF2-40B4-BE49-F238E27FC236}">
                    <a16:creationId xmlns:a16="http://schemas.microsoft.com/office/drawing/2014/main" id="{BDC313DC-55F4-4B01-BEE1-4B5F42223AE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760" y="1638"/>
                <a:ext cx="841" cy="634"/>
              </a:xfrm>
              <a:custGeom>
                <a:avLst/>
                <a:gdLst>
                  <a:gd name="T0" fmla="*/ 819 w 841"/>
                  <a:gd name="T1" fmla="*/ 538 h 634"/>
                  <a:gd name="T2" fmla="*/ 797 w 841"/>
                  <a:gd name="T3" fmla="*/ 559 h 634"/>
                  <a:gd name="T4" fmla="*/ 770 w 841"/>
                  <a:gd name="T5" fmla="*/ 580 h 634"/>
                  <a:gd name="T6" fmla="*/ 741 w 841"/>
                  <a:gd name="T7" fmla="*/ 594 h 634"/>
                  <a:gd name="T8" fmla="*/ 709 w 841"/>
                  <a:gd name="T9" fmla="*/ 606 h 634"/>
                  <a:gd name="T10" fmla="*/ 676 w 841"/>
                  <a:gd name="T11" fmla="*/ 617 h 634"/>
                  <a:gd name="T12" fmla="*/ 641 w 841"/>
                  <a:gd name="T13" fmla="*/ 623 h 634"/>
                  <a:gd name="T14" fmla="*/ 583 w 841"/>
                  <a:gd name="T15" fmla="*/ 625 h 634"/>
                  <a:gd name="T16" fmla="*/ 542 w 841"/>
                  <a:gd name="T17" fmla="*/ 623 h 634"/>
                  <a:gd name="T18" fmla="*/ 501 w 841"/>
                  <a:gd name="T19" fmla="*/ 617 h 634"/>
                  <a:gd name="T20" fmla="*/ 460 w 841"/>
                  <a:gd name="T21" fmla="*/ 606 h 634"/>
                  <a:gd name="T22" fmla="*/ 417 w 841"/>
                  <a:gd name="T23" fmla="*/ 594 h 634"/>
                  <a:gd name="T24" fmla="*/ 376 w 841"/>
                  <a:gd name="T25" fmla="*/ 580 h 634"/>
                  <a:gd name="T26" fmla="*/ 335 w 841"/>
                  <a:gd name="T27" fmla="*/ 559 h 634"/>
                  <a:gd name="T28" fmla="*/ 292 w 841"/>
                  <a:gd name="T29" fmla="*/ 536 h 634"/>
                  <a:gd name="T30" fmla="*/ 253 w 841"/>
                  <a:gd name="T31" fmla="*/ 512 h 634"/>
                  <a:gd name="T32" fmla="*/ 212 w 841"/>
                  <a:gd name="T33" fmla="*/ 483 h 634"/>
                  <a:gd name="T34" fmla="*/ 177 w 841"/>
                  <a:gd name="T35" fmla="*/ 454 h 634"/>
                  <a:gd name="T36" fmla="*/ 136 w 841"/>
                  <a:gd name="T37" fmla="*/ 413 h 634"/>
                  <a:gd name="T38" fmla="*/ 109 w 841"/>
                  <a:gd name="T39" fmla="*/ 380 h 634"/>
                  <a:gd name="T40" fmla="*/ 82 w 841"/>
                  <a:gd name="T41" fmla="*/ 347 h 634"/>
                  <a:gd name="T42" fmla="*/ 62 w 841"/>
                  <a:gd name="T43" fmla="*/ 312 h 634"/>
                  <a:gd name="T44" fmla="*/ 43 w 841"/>
                  <a:gd name="T45" fmla="*/ 277 h 634"/>
                  <a:gd name="T46" fmla="*/ 29 w 841"/>
                  <a:gd name="T47" fmla="*/ 243 h 634"/>
                  <a:gd name="T48" fmla="*/ 18 w 841"/>
                  <a:gd name="T49" fmla="*/ 208 h 634"/>
                  <a:gd name="T50" fmla="*/ 10 w 841"/>
                  <a:gd name="T51" fmla="*/ 175 h 634"/>
                  <a:gd name="T52" fmla="*/ 8 w 841"/>
                  <a:gd name="T53" fmla="*/ 115 h 634"/>
                  <a:gd name="T54" fmla="*/ 12 w 841"/>
                  <a:gd name="T55" fmla="*/ 84 h 634"/>
                  <a:gd name="T56" fmla="*/ 21 w 841"/>
                  <a:gd name="T57" fmla="*/ 53 h 634"/>
                  <a:gd name="T58" fmla="*/ 33 w 841"/>
                  <a:gd name="T59" fmla="*/ 25 h 634"/>
                  <a:gd name="T60" fmla="*/ 41 w 841"/>
                  <a:gd name="T61" fmla="*/ 0 h 634"/>
                  <a:gd name="T62" fmla="*/ 27 w 841"/>
                  <a:gd name="T63" fmla="*/ 21 h 634"/>
                  <a:gd name="T64" fmla="*/ 14 w 841"/>
                  <a:gd name="T65" fmla="*/ 51 h 634"/>
                  <a:gd name="T66" fmla="*/ 6 w 841"/>
                  <a:gd name="T67" fmla="*/ 82 h 634"/>
                  <a:gd name="T68" fmla="*/ 0 w 841"/>
                  <a:gd name="T69" fmla="*/ 115 h 634"/>
                  <a:gd name="T70" fmla="*/ 2 w 841"/>
                  <a:gd name="T71" fmla="*/ 164 h 634"/>
                  <a:gd name="T72" fmla="*/ 8 w 841"/>
                  <a:gd name="T73" fmla="*/ 199 h 634"/>
                  <a:gd name="T74" fmla="*/ 18 w 841"/>
                  <a:gd name="T75" fmla="*/ 234 h 634"/>
                  <a:gd name="T76" fmla="*/ 31 w 841"/>
                  <a:gd name="T77" fmla="*/ 271 h 634"/>
                  <a:gd name="T78" fmla="*/ 49 w 841"/>
                  <a:gd name="T79" fmla="*/ 306 h 634"/>
                  <a:gd name="T80" fmla="*/ 72 w 841"/>
                  <a:gd name="T81" fmla="*/ 341 h 634"/>
                  <a:gd name="T82" fmla="*/ 94 w 841"/>
                  <a:gd name="T83" fmla="*/ 376 h 634"/>
                  <a:gd name="T84" fmla="*/ 123 w 841"/>
                  <a:gd name="T85" fmla="*/ 409 h 634"/>
                  <a:gd name="T86" fmla="*/ 156 w 841"/>
                  <a:gd name="T87" fmla="*/ 442 h 634"/>
                  <a:gd name="T88" fmla="*/ 189 w 841"/>
                  <a:gd name="T89" fmla="*/ 475 h 634"/>
                  <a:gd name="T90" fmla="*/ 228 w 841"/>
                  <a:gd name="T91" fmla="*/ 504 h 634"/>
                  <a:gd name="T92" fmla="*/ 267 w 841"/>
                  <a:gd name="T93" fmla="*/ 530 h 634"/>
                  <a:gd name="T94" fmla="*/ 310 w 841"/>
                  <a:gd name="T95" fmla="*/ 555 h 634"/>
                  <a:gd name="T96" fmla="*/ 351 w 841"/>
                  <a:gd name="T97" fmla="*/ 575 h 634"/>
                  <a:gd name="T98" fmla="*/ 394 w 841"/>
                  <a:gd name="T99" fmla="*/ 594 h 634"/>
                  <a:gd name="T100" fmla="*/ 437 w 841"/>
                  <a:gd name="T101" fmla="*/ 608 h 634"/>
                  <a:gd name="T102" fmla="*/ 481 w 841"/>
                  <a:gd name="T103" fmla="*/ 619 h 634"/>
                  <a:gd name="T104" fmla="*/ 522 w 841"/>
                  <a:gd name="T105" fmla="*/ 627 h 634"/>
                  <a:gd name="T106" fmla="*/ 563 w 841"/>
                  <a:gd name="T107" fmla="*/ 631 h 634"/>
                  <a:gd name="T108" fmla="*/ 604 w 841"/>
                  <a:gd name="T109" fmla="*/ 633 h 634"/>
                  <a:gd name="T110" fmla="*/ 643 w 841"/>
                  <a:gd name="T111" fmla="*/ 629 h 634"/>
                  <a:gd name="T112" fmla="*/ 680 w 841"/>
                  <a:gd name="T113" fmla="*/ 623 h 634"/>
                  <a:gd name="T114" fmla="*/ 713 w 841"/>
                  <a:gd name="T115" fmla="*/ 615 h 634"/>
                  <a:gd name="T116" fmla="*/ 746 w 841"/>
                  <a:gd name="T117" fmla="*/ 602 h 634"/>
                  <a:gd name="T118" fmla="*/ 776 w 841"/>
                  <a:gd name="T119" fmla="*/ 586 h 634"/>
                  <a:gd name="T120" fmla="*/ 803 w 841"/>
                  <a:gd name="T121" fmla="*/ 565 h 634"/>
                  <a:gd name="T122" fmla="*/ 826 w 841"/>
                  <a:gd name="T123" fmla="*/ 543 h 634"/>
                  <a:gd name="T124" fmla="*/ 834 w 841"/>
                  <a:gd name="T125" fmla="*/ 520 h 634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60000 65536"/>
                  <a:gd name="T178" fmla="*/ 0 60000 65536"/>
                  <a:gd name="T179" fmla="*/ 0 60000 65536"/>
                  <a:gd name="T180" fmla="*/ 0 60000 65536"/>
                  <a:gd name="T181" fmla="*/ 0 60000 65536"/>
                  <a:gd name="T182" fmla="*/ 0 60000 65536"/>
                  <a:gd name="T183" fmla="*/ 0 60000 65536"/>
                  <a:gd name="T184" fmla="*/ 0 60000 65536"/>
                  <a:gd name="T185" fmla="*/ 0 60000 65536"/>
                  <a:gd name="T186" fmla="*/ 0 60000 65536"/>
                  <a:gd name="T187" fmla="*/ 0 60000 65536"/>
                  <a:gd name="T188" fmla="*/ 0 60000 65536"/>
                </a:gdLst>
                <a:ahLst/>
                <a:cxnLst>
                  <a:cxn ang="T126">
                    <a:pos x="T0" y="T1"/>
                  </a:cxn>
                  <a:cxn ang="T127">
                    <a:pos x="T2" y="T3"/>
                  </a:cxn>
                  <a:cxn ang="T128">
                    <a:pos x="T4" y="T5"/>
                  </a:cxn>
                  <a:cxn ang="T129">
                    <a:pos x="T6" y="T7"/>
                  </a:cxn>
                  <a:cxn ang="T130">
                    <a:pos x="T8" y="T9"/>
                  </a:cxn>
                  <a:cxn ang="T131">
                    <a:pos x="T10" y="T11"/>
                  </a:cxn>
                  <a:cxn ang="T132">
                    <a:pos x="T12" y="T13"/>
                  </a:cxn>
                  <a:cxn ang="T133">
                    <a:pos x="T14" y="T15"/>
                  </a:cxn>
                  <a:cxn ang="T134">
                    <a:pos x="T16" y="T17"/>
                  </a:cxn>
                  <a:cxn ang="T135">
                    <a:pos x="T18" y="T19"/>
                  </a:cxn>
                  <a:cxn ang="T136">
                    <a:pos x="T20" y="T21"/>
                  </a:cxn>
                  <a:cxn ang="T137">
                    <a:pos x="T22" y="T23"/>
                  </a:cxn>
                  <a:cxn ang="T138">
                    <a:pos x="T24" y="T25"/>
                  </a:cxn>
                  <a:cxn ang="T139">
                    <a:pos x="T26" y="T27"/>
                  </a:cxn>
                  <a:cxn ang="T140">
                    <a:pos x="T28" y="T29"/>
                  </a:cxn>
                  <a:cxn ang="T141">
                    <a:pos x="T30" y="T31"/>
                  </a:cxn>
                  <a:cxn ang="T142">
                    <a:pos x="T32" y="T33"/>
                  </a:cxn>
                  <a:cxn ang="T143">
                    <a:pos x="T34" y="T35"/>
                  </a:cxn>
                  <a:cxn ang="T144">
                    <a:pos x="T36" y="T37"/>
                  </a:cxn>
                  <a:cxn ang="T145">
                    <a:pos x="T38" y="T39"/>
                  </a:cxn>
                  <a:cxn ang="T146">
                    <a:pos x="T40" y="T41"/>
                  </a:cxn>
                  <a:cxn ang="T147">
                    <a:pos x="T42" y="T43"/>
                  </a:cxn>
                  <a:cxn ang="T148">
                    <a:pos x="T44" y="T45"/>
                  </a:cxn>
                  <a:cxn ang="T149">
                    <a:pos x="T46" y="T47"/>
                  </a:cxn>
                  <a:cxn ang="T150">
                    <a:pos x="T48" y="T49"/>
                  </a:cxn>
                  <a:cxn ang="T151">
                    <a:pos x="T50" y="T51"/>
                  </a:cxn>
                  <a:cxn ang="T152">
                    <a:pos x="T52" y="T53"/>
                  </a:cxn>
                  <a:cxn ang="T153">
                    <a:pos x="T54" y="T55"/>
                  </a:cxn>
                  <a:cxn ang="T154">
                    <a:pos x="T56" y="T57"/>
                  </a:cxn>
                  <a:cxn ang="T155">
                    <a:pos x="T58" y="T59"/>
                  </a:cxn>
                  <a:cxn ang="T156">
                    <a:pos x="T60" y="T61"/>
                  </a:cxn>
                  <a:cxn ang="T157">
                    <a:pos x="T62" y="T63"/>
                  </a:cxn>
                  <a:cxn ang="T158">
                    <a:pos x="T64" y="T65"/>
                  </a:cxn>
                  <a:cxn ang="T159">
                    <a:pos x="T66" y="T67"/>
                  </a:cxn>
                  <a:cxn ang="T160">
                    <a:pos x="T68" y="T69"/>
                  </a:cxn>
                  <a:cxn ang="T161">
                    <a:pos x="T70" y="T71"/>
                  </a:cxn>
                  <a:cxn ang="T162">
                    <a:pos x="T72" y="T73"/>
                  </a:cxn>
                  <a:cxn ang="T163">
                    <a:pos x="T74" y="T75"/>
                  </a:cxn>
                  <a:cxn ang="T164">
                    <a:pos x="T76" y="T77"/>
                  </a:cxn>
                  <a:cxn ang="T165">
                    <a:pos x="T78" y="T79"/>
                  </a:cxn>
                  <a:cxn ang="T166">
                    <a:pos x="T80" y="T81"/>
                  </a:cxn>
                  <a:cxn ang="T167">
                    <a:pos x="T82" y="T83"/>
                  </a:cxn>
                  <a:cxn ang="T168">
                    <a:pos x="T84" y="T85"/>
                  </a:cxn>
                  <a:cxn ang="T169">
                    <a:pos x="T86" y="T87"/>
                  </a:cxn>
                  <a:cxn ang="T170">
                    <a:pos x="T88" y="T89"/>
                  </a:cxn>
                  <a:cxn ang="T171">
                    <a:pos x="T90" y="T91"/>
                  </a:cxn>
                  <a:cxn ang="T172">
                    <a:pos x="T92" y="T93"/>
                  </a:cxn>
                  <a:cxn ang="T173">
                    <a:pos x="T94" y="T95"/>
                  </a:cxn>
                  <a:cxn ang="T174">
                    <a:pos x="T96" y="T97"/>
                  </a:cxn>
                  <a:cxn ang="T175">
                    <a:pos x="T98" y="T99"/>
                  </a:cxn>
                  <a:cxn ang="T176">
                    <a:pos x="T100" y="T101"/>
                  </a:cxn>
                  <a:cxn ang="T177">
                    <a:pos x="T102" y="T103"/>
                  </a:cxn>
                  <a:cxn ang="T178">
                    <a:pos x="T104" y="T105"/>
                  </a:cxn>
                  <a:cxn ang="T179">
                    <a:pos x="T106" y="T107"/>
                  </a:cxn>
                  <a:cxn ang="T180">
                    <a:pos x="T108" y="T109"/>
                  </a:cxn>
                  <a:cxn ang="T181">
                    <a:pos x="T110" y="T111"/>
                  </a:cxn>
                  <a:cxn ang="T182">
                    <a:pos x="T112" y="T113"/>
                  </a:cxn>
                  <a:cxn ang="T183">
                    <a:pos x="T114" y="T115"/>
                  </a:cxn>
                  <a:cxn ang="T184">
                    <a:pos x="T116" y="T117"/>
                  </a:cxn>
                  <a:cxn ang="T185">
                    <a:pos x="T118" y="T119"/>
                  </a:cxn>
                  <a:cxn ang="T186">
                    <a:pos x="T120" y="T121"/>
                  </a:cxn>
                  <a:cxn ang="T187">
                    <a:pos x="T122" y="T123"/>
                  </a:cxn>
                  <a:cxn ang="T188">
                    <a:pos x="T124" y="T125"/>
                  </a:cxn>
                </a:cxnLst>
                <a:rect l="0" t="0" r="r" b="b"/>
                <a:pathLst>
                  <a:path w="841" h="634">
                    <a:moveTo>
                      <a:pt x="834" y="518"/>
                    </a:moveTo>
                    <a:lnTo>
                      <a:pt x="830" y="526"/>
                    </a:lnTo>
                    <a:lnTo>
                      <a:pt x="824" y="530"/>
                    </a:lnTo>
                    <a:lnTo>
                      <a:pt x="819" y="538"/>
                    </a:lnTo>
                    <a:lnTo>
                      <a:pt x="813" y="545"/>
                    </a:lnTo>
                    <a:lnTo>
                      <a:pt x="807" y="549"/>
                    </a:lnTo>
                    <a:lnTo>
                      <a:pt x="803" y="555"/>
                    </a:lnTo>
                    <a:lnTo>
                      <a:pt x="797" y="559"/>
                    </a:lnTo>
                    <a:lnTo>
                      <a:pt x="789" y="565"/>
                    </a:lnTo>
                    <a:lnTo>
                      <a:pt x="785" y="569"/>
                    </a:lnTo>
                    <a:lnTo>
                      <a:pt x="776" y="575"/>
                    </a:lnTo>
                    <a:lnTo>
                      <a:pt x="770" y="580"/>
                    </a:lnTo>
                    <a:lnTo>
                      <a:pt x="762" y="584"/>
                    </a:lnTo>
                    <a:lnTo>
                      <a:pt x="756" y="586"/>
                    </a:lnTo>
                    <a:lnTo>
                      <a:pt x="750" y="592"/>
                    </a:lnTo>
                    <a:lnTo>
                      <a:pt x="741" y="594"/>
                    </a:lnTo>
                    <a:lnTo>
                      <a:pt x="733" y="598"/>
                    </a:lnTo>
                    <a:lnTo>
                      <a:pt x="725" y="602"/>
                    </a:lnTo>
                    <a:lnTo>
                      <a:pt x="717" y="604"/>
                    </a:lnTo>
                    <a:lnTo>
                      <a:pt x="709" y="606"/>
                    </a:lnTo>
                    <a:lnTo>
                      <a:pt x="702" y="610"/>
                    </a:lnTo>
                    <a:lnTo>
                      <a:pt x="692" y="612"/>
                    </a:lnTo>
                    <a:lnTo>
                      <a:pt x="684" y="615"/>
                    </a:lnTo>
                    <a:lnTo>
                      <a:pt x="676" y="617"/>
                    </a:lnTo>
                    <a:lnTo>
                      <a:pt x="667" y="619"/>
                    </a:lnTo>
                    <a:lnTo>
                      <a:pt x="657" y="619"/>
                    </a:lnTo>
                    <a:lnTo>
                      <a:pt x="649" y="621"/>
                    </a:lnTo>
                    <a:lnTo>
                      <a:pt x="641" y="623"/>
                    </a:lnTo>
                    <a:lnTo>
                      <a:pt x="631" y="623"/>
                    </a:lnTo>
                    <a:lnTo>
                      <a:pt x="620" y="623"/>
                    </a:lnTo>
                    <a:lnTo>
                      <a:pt x="612" y="625"/>
                    </a:lnTo>
                    <a:lnTo>
                      <a:pt x="583" y="625"/>
                    </a:lnTo>
                    <a:lnTo>
                      <a:pt x="573" y="623"/>
                    </a:lnTo>
                    <a:lnTo>
                      <a:pt x="563" y="623"/>
                    </a:lnTo>
                    <a:lnTo>
                      <a:pt x="552" y="623"/>
                    </a:lnTo>
                    <a:lnTo>
                      <a:pt x="542" y="623"/>
                    </a:lnTo>
                    <a:lnTo>
                      <a:pt x="532" y="621"/>
                    </a:lnTo>
                    <a:lnTo>
                      <a:pt x="522" y="619"/>
                    </a:lnTo>
                    <a:lnTo>
                      <a:pt x="511" y="619"/>
                    </a:lnTo>
                    <a:lnTo>
                      <a:pt x="501" y="617"/>
                    </a:lnTo>
                    <a:lnTo>
                      <a:pt x="491" y="615"/>
                    </a:lnTo>
                    <a:lnTo>
                      <a:pt x="481" y="612"/>
                    </a:lnTo>
                    <a:lnTo>
                      <a:pt x="470" y="610"/>
                    </a:lnTo>
                    <a:lnTo>
                      <a:pt x="460" y="606"/>
                    </a:lnTo>
                    <a:lnTo>
                      <a:pt x="450" y="604"/>
                    </a:lnTo>
                    <a:lnTo>
                      <a:pt x="440" y="602"/>
                    </a:lnTo>
                    <a:lnTo>
                      <a:pt x="429" y="598"/>
                    </a:lnTo>
                    <a:lnTo>
                      <a:pt x="417" y="594"/>
                    </a:lnTo>
                    <a:lnTo>
                      <a:pt x="407" y="590"/>
                    </a:lnTo>
                    <a:lnTo>
                      <a:pt x="396" y="586"/>
                    </a:lnTo>
                    <a:lnTo>
                      <a:pt x="386" y="584"/>
                    </a:lnTo>
                    <a:lnTo>
                      <a:pt x="376" y="580"/>
                    </a:lnTo>
                    <a:lnTo>
                      <a:pt x="366" y="573"/>
                    </a:lnTo>
                    <a:lnTo>
                      <a:pt x="355" y="569"/>
                    </a:lnTo>
                    <a:lnTo>
                      <a:pt x="345" y="565"/>
                    </a:lnTo>
                    <a:lnTo>
                      <a:pt x="335" y="559"/>
                    </a:lnTo>
                    <a:lnTo>
                      <a:pt x="322" y="553"/>
                    </a:lnTo>
                    <a:lnTo>
                      <a:pt x="312" y="549"/>
                    </a:lnTo>
                    <a:lnTo>
                      <a:pt x="302" y="543"/>
                    </a:lnTo>
                    <a:lnTo>
                      <a:pt x="292" y="536"/>
                    </a:lnTo>
                    <a:lnTo>
                      <a:pt x="283" y="530"/>
                    </a:lnTo>
                    <a:lnTo>
                      <a:pt x="271" y="524"/>
                    </a:lnTo>
                    <a:lnTo>
                      <a:pt x="261" y="518"/>
                    </a:lnTo>
                    <a:lnTo>
                      <a:pt x="253" y="512"/>
                    </a:lnTo>
                    <a:lnTo>
                      <a:pt x="242" y="506"/>
                    </a:lnTo>
                    <a:lnTo>
                      <a:pt x="232" y="497"/>
                    </a:lnTo>
                    <a:lnTo>
                      <a:pt x="222" y="491"/>
                    </a:lnTo>
                    <a:lnTo>
                      <a:pt x="212" y="483"/>
                    </a:lnTo>
                    <a:lnTo>
                      <a:pt x="203" y="477"/>
                    </a:lnTo>
                    <a:lnTo>
                      <a:pt x="195" y="469"/>
                    </a:lnTo>
                    <a:lnTo>
                      <a:pt x="185" y="460"/>
                    </a:lnTo>
                    <a:lnTo>
                      <a:pt x="177" y="454"/>
                    </a:lnTo>
                    <a:lnTo>
                      <a:pt x="168" y="446"/>
                    </a:lnTo>
                    <a:lnTo>
                      <a:pt x="160" y="438"/>
                    </a:lnTo>
                    <a:lnTo>
                      <a:pt x="152" y="430"/>
                    </a:lnTo>
                    <a:lnTo>
                      <a:pt x="136" y="413"/>
                    </a:lnTo>
                    <a:lnTo>
                      <a:pt x="129" y="405"/>
                    </a:lnTo>
                    <a:lnTo>
                      <a:pt x="121" y="397"/>
                    </a:lnTo>
                    <a:lnTo>
                      <a:pt x="115" y="388"/>
                    </a:lnTo>
                    <a:lnTo>
                      <a:pt x="109" y="380"/>
                    </a:lnTo>
                    <a:lnTo>
                      <a:pt x="101" y="372"/>
                    </a:lnTo>
                    <a:lnTo>
                      <a:pt x="94" y="364"/>
                    </a:lnTo>
                    <a:lnTo>
                      <a:pt x="88" y="356"/>
                    </a:lnTo>
                    <a:lnTo>
                      <a:pt x="82" y="347"/>
                    </a:lnTo>
                    <a:lnTo>
                      <a:pt x="76" y="339"/>
                    </a:lnTo>
                    <a:lnTo>
                      <a:pt x="72" y="329"/>
                    </a:lnTo>
                    <a:lnTo>
                      <a:pt x="66" y="323"/>
                    </a:lnTo>
                    <a:lnTo>
                      <a:pt x="62" y="312"/>
                    </a:lnTo>
                    <a:lnTo>
                      <a:pt x="55" y="304"/>
                    </a:lnTo>
                    <a:lnTo>
                      <a:pt x="51" y="296"/>
                    </a:lnTo>
                    <a:lnTo>
                      <a:pt x="47" y="288"/>
                    </a:lnTo>
                    <a:lnTo>
                      <a:pt x="43" y="277"/>
                    </a:lnTo>
                    <a:lnTo>
                      <a:pt x="39" y="269"/>
                    </a:lnTo>
                    <a:lnTo>
                      <a:pt x="35" y="261"/>
                    </a:lnTo>
                    <a:lnTo>
                      <a:pt x="31" y="251"/>
                    </a:lnTo>
                    <a:lnTo>
                      <a:pt x="29" y="243"/>
                    </a:lnTo>
                    <a:lnTo>
                      <a:pt x="25" y="234"/>
                    </a:lnTo>
                    <a:lnTo>
                      <a:pt x="23" y="226"/>
                    </a:lnTo>
                    <a:lnTo>
                      <a:pt x="21" y="216"/>
                    </a:lnTo>
                    <a:lnTo>
                      <a:pt x="18" y="208"/>
                    </a:lnTo>
                    <a:lnTo>
                      <a:pt x="16" y="199"/>
                    </a:lnTo>
                    <a:lnTo>
                      <a:pt x="14" y="191"/>
                    </a:lnTo>
                    <a:lnTo>
                      <a:pt x="12" y="183"/>
                    </a:lnTo>
                    <a:lnTo>
                      <a:pt x="10" y="175"/>
                    </a:lnTo>
                    <a:lnTo>
                      <a:pt x="10" y="164"/>
                    </a:lnTo>
                    <a:lnTo>
                      <a:pt x="8" y="156"/>
                    </a:lnTo>
                    <a:lnTo>
                      <a:pt x="8" y="148"/>
                    </a:lnTo>
                    <a:lnTo>
                      <a:pt x="8" y="115"/>
                    </a:lnTo>
                    <a:lnTo>
                      <a:pt x="8" y="107"/>
                    </a:lnTo>
                    <a:lnTo>
                      <a:pt x="10" y="99"/>
                    </a:lnTo>
                    <a:lnTo>
                      <a:pt x="10" y="92"/>
                    </a:lnTo>
                    <a:lnTo>
                      <a:pt x="12" y="84"/>
                    </a:lnTo>
                    <a:lnTo>
                      <a:pt x="14" y="76"/>
                    </a:lnTo>
                    <a:lnTo>
                      <a:pt x="16" y="68"/>
                    </a:lnTo>
                    <a:lnTo>
                      <a:pt x="18" y="60"/>
                    </a:lnTo>
                    <a:lnTo>
                      <a:pt x="21" y="53"/>
                    </a:lnTo>
                    <a:lnTo>
                      <a:pt x="25" y="45"/>
                    </a:lnTo>
                    <a:lnTo>
                      <a:pt x="27" y="39"/>
                    </a:lnTo>
                    <a:lnTo>
                      <a:pt x="31" y="31"/>
                    </a:lnTo>
                    <a:lnTo>
                      <a:pt x="33" y="25"/>
                    </a:lnTo>
                    <a:lnTo>
                      <a:pt x="37" y="16"/>
                    </a:lnTo>
                    <a:lnTo>
                      <a:pt x="41" y="10"/>
                    </a:lnTo>
                    <a:lnTo>
                      <a:pt x="45" y="4"/>
                    </a:lnTo>
                    <a:lnTo>
                      <a:pt x="41" y="0"/>
                    </a:lnTo>
                    <a:lnTo>
                      <a:pt x="39" y="0"/>
                    </a:lnTo>
                    <a:lnTo>
                      <a:pt x="35" y="6"/>
                    </a:lnTo>
                    <a:lnTo>
                      <a:pt x="31" y="14"/>
                    </a:lnTo>
                    <a:lnTo>
                      <a:pt x="27" y="21"/>
                    </a:lnTo>
                    <a:lnTo>
                      <a:pt x="23" y="29"/>
                    </a:lnTo>
                    <a:lnTo>
                      <a:pt x="18" y="35"/>
                    </a:lnTo>
                    <a:lnTo>
                      <a:pt x="16" y="43"/>
                    </a:lnTo>
                    <a:lnTo>
                      <a:pt x="14" y="51"/>
                    </a:lnTo>
                    <a:lnTo>
                      <a:pt x="10" y="58"/>
                    </a:lnTo>
                    <a:lnTo>
                      <a:pt x="8" y="66"/>
                    </a:lnTo>
                    <a:lnTo>
                      <a:pt x="6" y="74"/>
                    </a:lnTo>
                    <a:lnTo>
                      <a:pt x="6" y="82"/>
                    </a:lnTo>
                    <a:lnTo>
                      <a:pt x="4" y="88"/>
                    </a:lnTo>
                    <a:lnTo>
                      <a:pt x="2" y="99"/>
                    </a:lnTo>
                    <a:lnTo>
                      <a:pt x="0" y="107"/>
                    </a:lnTo>
                    <a:lnTo>
                      <a:pt x="0" y="115"/>
                    </a:lnTo>
                    <a:lnTo>
                      <a:pt x="0" y="123"/>
                    </a:lnTo>
                    <a:lnTo>
                      <a:pt x="0" y="148"/>
                    </a:lnTo>
                    <a:lnTo>
                      <a:pt x="0" y="156"/>
                    </a:lnTo>
                    <a:lnTo>
                      <a:pt x="2" y="164"/>
                    </a:lnTo>
                    <a:lnTo>
                      <a:pt x="4" y="173"/>
                    </a:lnTo>
                    <a:lnTo>
                      <a:pt x="4" y="183"/>
                    </a:lnTo>
                    <a:lnTo>
                      <a:pt x="6" y="191"/>
                    </a:lnTo>
                    <a:lnTo>
                      <a:pt x="8" y="199"/>
                    </a:lnTo>
                    <a:lnTo>
                      <a:pt x="10" y="210"/>
                    </a:lnTo>
                    <a:lnTo>
                      <a:pt x="12" y="218"/>
                    </a:lnTo>
                    <a:lnTo>
                      <a:pt x="16" y="226"/>
                    </a:lnTo>
                    <a:lnTo>
                      <a:pt x="18" y="234"/>
                    </a:lnTo>
                    <a:lnTo>
                      <a:pt x="21" y="245"/>
                    </a:lnTo>
                    <a:lnTo>
                      <a:pt x="25" y="253"/>
                    </a:lnTo>
                    <a:lnTo>
                      <a:pt x="29" y="263"/>
                    </a:lnTo>
                    <a:lnTo>
                      <a:pt x="31" y="271"/>
                    </a:lnTo>
                    <a:lnTo>
                      <a:pt x="37" y="280"/>
                    </a:lnTo>
                    <a:lnTo>
                      <a:pt x="41" y="290"/>
                    </a:lnTo>
                    <a:lnTo>
                      <a:pt x="45" y="298"/>
                    </a:lnTo>
                    <a:lnTo>
                      <a:pt x="49" y="306"/>
                    </a:lnTo>
                    <a:lnTo>
                      <a:pt x="53" y="314"/>
                    </a:lnTo>
                    <a:lnTo>
                      <a:pt x="60" y="325"/>
                    </a:lnTo>
                    <a:lnTo>
                      <a:pt x="66" y="333"/>
                    </a:lnTo>
                    <a:lnTo>
                      <a:pt x="72" y="341"/>
                    </a:lnTo>
                    <a:lnTo>
                      <a:pt x="76" y="351"/>
                    </a:lnTo>
                    <a:lnTo>
                      <a:pt x="82" y="360"/>
                    </a:lnTo>
                    <a:lnTo>
                      <a:pt x="88" y="368"/>
                    </a:lnTo>
                    <a:lnTo>
                      <a:pt x="94" y="376"/>
                    </a:lnTo>
                    <a:lnTo>
                      <a:pt x="103" y="384"/>
                    </a:lnTo>
                    <a:lnTo>
                      <a:pt x="109" y="393"/>
                    </a:lnTo>
                    <a:lnTo>
                      <a:pt x="115" y="401"/>
                    </a:lnTo>
                    <a:lnTo>
                      <a:pt x="123" y="409"/>
                    </a:lnTo>
                    <a:lnTo>
                      <a:pt x="131" y="419"/>
                    </a:lnTo>
                    <a:lnTo>
                      <a:pt x="140" y="427"/>
                    </a:lnTo>
                    <a:lnTo>
                      <a:pt x="148" y="436"/>
                    </a:lnTo>
                    <a:lnTo>
                      <a:pt x="156" y="442"/>
                    </a:lnTo>
                    <a:lnTo>
                      <a:pt x="162" y="450"/>
                    </a:lnTo>
                    <a:lnTo>
                      <a:pt x="173" y="458"/>
                    </a:lnTo>
                    <a:lnTo>
                      <a:pt x="181" y="467"/>
                    </a:lnTo>
                    <a:lnTo>
                      <a:pt x="189" y="475"/>
                    </a:lnTo>
                    <a:lnTo>
                      <a:pt x="199" y="481"/>
                    </a:lnTo>
                    <a:lnTo>
                      <a:pt x="207" y="489"/>
                    </a:lnTo>
                    <a:lnTo>
                      <a:pt x="218" y="495"/>
                    </a:lnTo>
                    <a:lnTo>
                      <a:pt x="228" y="504"/>
                    </a:lnTo>
                    <a:lnTo>
                      <a:pt x="238" y="510"/>
                    </a:lnTo>
                    <a:lnTo>
                      <a:pt x="246" y="518"/>
                    </a:lnTo>
                    <a:lnTo>
                      <a:pt x="257" y="524"/>
                    </a:lnTo>
                    <a:lnTo>
                      <a:pt x="267" y="530"/>
                    </a:lnTo>
                    <a:lnTo>
                      <a:pt x="277" y="536"/>
                    </a:lnTo>
                    <a:lnTo>
                      <a:pt x="290" y="543"/>
                    </a:lnTo>
                    <a:lnTo>
                      <a:pt x="300" y="549"/>
                    </a:lnTo>
                    <a:lnTo>
                      <a:pt x="310" y="555"/>
                    </a:lnTo>
                    <a:lnTo>
                      <a:pt x="320" y="559"/>
                    </a:lnTo>
                    <a:lnTo>
                      <a:pt x="331" y="565"/>
                    </a:lnTo>
                    <a:lnTo>
                      <a:pt x="341" y="571"/>
                    </a:lnTo>
                    <a:lnTo>
                      <a:pt x="351" y="575"/>
                    </a:lnTo>
                    <a:lnTo>
                      <a:pt x="364" y="582"/>
                    </a:lnTo>
                    <a:lnTo>
                      <a:pt x="374" y="586"/>
                    </a:lnTo>
                    <a:lnTo>
                      <a:pt x="384" y="590"/>
                    </a:lnTo>
                    <a:lnTo>
                      <a:pt x="394" y="594"/>
                    </a:lnTo>
                    <a:lnTo>
                      <a:pt x="407" y="598"/>
                    </a:lnTo>
                    <a:lnTo>
                      <a:pt x="415" y="602"/>
                    </a:lnTo>
                    <a:lnTo>
                      <a:pt x="427" y="606"/>
                    </a:lnTo>
                    <a:lnTo>
                      <a:pt x="437" y="608"/>
                    </a:lnTo>
                    <a:lnTo>
                      <a:pt x="448" y="612"/>
                    </a:lnTo>
                    <a:lnTo>
                      <a:pt x="460" y="615"/>
                    </a:lnTo>
                    <a:lnTo>
                      <a:pt x="470" y="617"/>
                    </a:lnTo>
                    <a:lnTo>
                      <a:pt x="481" y="619"/>
                    </a:lnTo>
                    <a:lnTo>
                      <a:pt x="491" y="623"/>
                    </a:lnTo>
                    <a:lnTo>
                      <a:pt x="501" y="623"/>
                    </a:lnTo>
                    <a:lnTo>
                      <a:pt x="511" y="625"/>
                    </a:lnTo>
                    <a:lnTo>
                      <a:pt x="522" y="627"/>
                    </a:lnTo>
                    <a:lnTo>
                      <a:pt x="532" y="629"/>
                    </a:lnTo>
                    <a:lnTo>
                      <a:pt x="542" y="629"/>
                    </a:lnTo>
                    <a:lnTo>
                      <a:pt x="552" y="631"/>
                    </a:lnTo>
                    <a:lnTo>
                      <a:pt x="563" y="631"/>
                    </a:lnTo>
                    <a:lnTo>
                      <a:pt x="573" y="633"/>
                    </a:lnTo>
                    <a:lnTo>
                      <a:pt x="583" y="633"/>
                    </a:lnTo>
                    <a:lnTo>
                      <a:pt x="594" y="633"/>
                    </a:lnTo>
                    <a:lnTo>
                      <a:pt x="604" y="633"/>
                    </a:lnTo>
                    <a:lnTo>
                      <a:pt x="614" y="633"/>
                    </a:lnTo>
                    <a:lnTo>
                      <a:pt x="622" y="631"/>
                    </a:lnTo>
                    <a:lnTo>
                      <a:pt x="633" y="631"/>
                    </a:lnTo>
                    <a:lnTo>
                      <a:pt x="643" y="629"/>
                    </a:lnTo>
                    <a:lnTo>
                      <a:pt x="651" y="629"/>
                    </a:lnTo>
                    <a:lnTo>
                      <a:pt x="661" y="627"/>
                    </a:lnTo>
                    <a:lnTo>
                      <a:pt x="670" y="625"/>
                    </a:lnTo>
                    <a:lnTo>
                      <a:pt x="680" y="623"/>
                    </a:lnTo>
                    <a:lnTo>
                      <a:pt x="688" y="623"/>
                    </a:lnTo>
                    <a:lnTo>
                      <a:pt x="696" y="619"/>
                    </a:lnTo>
                    <a:lnTo>
                      <a:pt x="704" y="617"/>
                    </a:lnTo>
                    <a:lnTo>
                      <a:pt x="713" y="615"/>
                    </a:lnTo>
                    <a:lnTo>
                      <a:pt x="721" y="612"/>
                    </a:lnTo>
                    <a:lnTo>
                      <a:pt x="729" y="608"/>
                    </a:lnTo>
                    <a:lnTo>
                      <a:pt x="737" y="606"/>
                    </a:lnTo>
                    <a:lnTo>
                      <a:pt x="746" y="602"/>
                    </a:lnTo>
                    <a:lnTo>
                      <a:pt x="752" y="598"/>
                    </a:lnTo>
                    <a:lnTo>
                      <a:pt x="760" y="594"/>
                    </a:lnTo>
                    <a:lnTo>
                      <a:pt x="768" y="590"/>
                    </a:lnTo>
                    <a:lnTo>
                      <a:pt x="776" y="586"/>
                    </a:lnTo>
                    <a:lnTo>
                      <a:pt x="782" y="582"/>
                    </a:lnTo>
                    <a:lnTo>
                      <a:pt x="789" y="575"/>
                    </a:lnTo>
                    <a:lnTo>
                      <a:pt x="795" y="571"/>
                    </a:lnTo>
                    <a:lnTo>
                      <a:pt x="803" y="565"/>
                    </a:lnTo>
                    <a:lnTo>
                      <a:pt x="807" y="559"/>
                    </a:lnTo>
                    <a:lnTo>
                      <a:pt x="813" y="555"/>
                    </a:lnTo>
                    <a:lnTo>
                      <a:pt x="819" y="549"/>
                    </a:lnTo>
                    <a:lnTo>
                      <a:pt x="826" y="543"/>
                    </a:lnTo>
                    <a:lnTo>
                      <a:pt x="830" y="536"/>
                    </a:lnTo>
                    <a:lnTo>
                      <a:pt x="836" y="530"/>
                    </a:lnTo>
                    <a:lnTo>
                      <a:pt x="840" y="524"/>
                    </a:lnTo>
                    <a:lnTo>
                      <a:pt x="834" y="520"/>
                    </a:lnTo>
                    <a:lnTo>
                      <a:pt x="834" y="518"/>
                    </a:lnTo>
                  </a:path>
                </a:pathLst>
              </a:custGeom>
              <a:solidFill>
                <a:srgbClr val="000000"/>
              </a:solidFill>
              <a:ln w="12700" cap="rnd" cmpd="sng">
                <a:solidFill>
                  <a:srgbClr val="081D5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" name="Freeform 20">
                <a:extLst>
                  <a:ext uri="{FF2B5EF4-FFF2-40B4-BE49-F238E27FC236}">
                    <a16:creationId xmlns:a16="http://schemas.microsoft.com/office/drawing/2014/main" id="{37B7CECB-82A3-4E3A-8D43-F639A680CCE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664" y="1858"/>
                <a:ext cx="801" cy="575"/>
              </a:xfrm>
              <a:custGeom>
                <a:avLst/>
                <a:gdLst>
                  <a:gd name="T0" fmla="*/ 784 w 801"/>
                  <a:gd name="T1" fmla="*/ 512 h 575"/>
                  <a:gd name="T2" fmla="*/ 755 w 801"/>
                  <a:gd name="T3" fmla="*/ 527 h 575"/>
                  <a:gd name="T4" fmla="*/ 724 w 801"/>
                  <a:gd name="T5" fmla="*/ 541 h 575"/>
                  <a:gd name="T6" fmla="*/ 691 w 801"/>
                  <a:gd name="T7" fmla="*/ 551 h 575"/>
                  <a:gd name="T8" fmla="*/ 658 w 801"/>
                  <a:gd name="T9" fmla="*/ 560 h 575"/>
                  <a:gd name="T10" fmla="*/ 623 w 801"/>
                  <a:gd name="T11" fmla="*/ 564 h 575"/>
                  <a:gd name="T12" fmla="*/ 588 w 801"/>
                  <a:gd name="T13" fmla="*/ 566 h 575"/>
                  <a:gd name="T14" fmla="*/ 543 w 801"/>
                  <a:gd name="T15" fmla="*/ 566 h 575"/>
                  <a:gd name="T16" fmla="*/ 508 w 801"/>
                  <a:gd name="T17" fmla="*/ 564 h 575"/>
                  <a:gd name="T18" fmla="*/ 471 w 801"/>
                  <a:gd name="T19" fmla="*/ 555 h 575"/>
                  <a:gd name="T20" fmla="*/ 434 w 801"/>
                  <a:gd name="T21" fmla="*/ 547 h 575"/>
                  <a:gd name="T22" fmla="*/ 397 w 801"/>
                  <a:gd name="T23" fmla="*/ 537 h 575"/>
                  <a:gd name="T24" fmla="*/ 360 w 801"/>
                  <a:gd name="T25" fmla="*/ 523 h 575"/>
                  <a:gd name="T26" fmla="*/ 325 w 801"/>
                  <a:gd name="T27" fmla="*/ 508 h 575"/>
                  <a:gd name="T28" fmla="*/ 290 w 801"/>
                  <a:gd name="T29" fmla="*/ 490 h 575"/>
                  <a:gd name="T30" fmla="*/ 257 w 801"/>
                  <a:gd name="T31" fmla="*/ 469 h 575"/>
                  <a:gd name="T32" fmla="*/ 226 w 801"/>
                  <a:gd name="T33" fmla="*/ 446 h 575"/>
                  <a:gd name="T34" fmla="*/ 195 w 801"/>
                  <a:gd name="T35" fmla="*/ 422 h 575"/>
                  <a:gd name="T36" fmla="*/ 167 w 801"/>
                  <a:gd name="T37" fmla="*/ 395 h 575"/>
                  <a:gd name="T38" fmla="*/ 140 w 801"/>
                  <a:gd name="T39" fmla="*/ 366 h 575"/>
                  <a:gd name="T40" fmla="*/ 115 w 801"/>
                  <a:gd name="T41" fmla="*/ 337 h 575"/>
                  <a:gd name="T42" fmla="*/ 93 w 801"/>
                  <a:gd name="T43" fmla="*/ 307 h 575"/>
                  <a:gd name="T44" fmla="*/ 72 w 801"/>
                  <a:gd name="T45" fmla="*/ 276 h 575"/>
                  <a:gd name="T46" fmla="*/ 56 w 801"/>
                  <a:gd name="T47" fmla="*/ 243 h 575"/>
                  <a:gd name="T48" fmla="*/ 41 w 801"/>
                  <a:gd name="T49" fmla="*/ 208 h 575"/>
                  <a:gd name="T50" fmla="*/ 29 w 801"/>
                  <a:gd name="T51" fmla="*/ 175 h 575"/>
                  <a:gd name="T52" fmla="*/ 19 w 801"/>
                  <a:gd name="T53" fmla="*/ 142 h 575"/>
                  <a:gd name="T54" fmla="*/ 12 w 801"/>
                  <a:gd name="T55" fmla="*/ 107 h 575"/>
                  <a:gd name="T56" fmla="*/ 8 w 801"/>
                  <a:gd name="T57" fmla="*/ 74 h 575"/>
                  <a:gd name="T58" fmla="*/ 6 w 801"/>
                  <a:gd name="T59" fmla="*/ 33 h 575"/>
                  <a:gd name="T60" fmla="*/ 2 w 801"/>
                  <a:gd name="T61" fmla="*/ 8 h 575"/>
                  <a:gd name="T62" fmla="*/ 0 w 801"/>
                  <a:gd name="T63" fmla="*/ 37 h 575"/>
                  <a:gd name="T64" fmla="*/ 2 w 801"/>
                  <a:gd name="T65" fmla="*/ 78 h 575"/>
                  <a:gd name="T66" fmla="*/ 6 w 801"/>
                  <a:gd name="T67" fmla="*/ 113 h 575"/>
                  <a:gd name="T68" fmla="*/ 12 w 801"/>
                  <a:gd name="T69" fmla="*/ 148 h 575"/>
                  <a:gd name="T70" fmla="*/ 23 w 801"/>
                  <a:gd name="T71" fmla="*/ 183 h 575"/>
                  <a:gd name="T72" fmla="*/ 35 w 801"/>
                  <a:gd name="T73" fmla="*/ 216 h 575"/>
                  <a:gd name="T74" fmla="*/ 51 w 801"/>
                  <a:gd name="T75" fmla="*/ 251 h 575"/>
                  <a:gd name="T76" fmla="*/ 70 w 801"/>
                  <a:gd name="T77" fmla="*/ 284 h 575"/>
                  <a:gd name="T78" fmla="*/ 90 w 801"/>
                  <a:gd name="T79" fmla="*/ 315 h 575"/>
                  <a:gd name="T80" fmla="*/ 113 w 801"/>
                  <a:gd name="T81" fmla="*/ 348 h 575"/>
                  <a:gd name="T82" fmla="*/ 138 w 801"/>
                  <a:gd name="T83" fmla="*/ 376 h 575"/>
                  <a:gd name="T84" fmla="*/ 167 w 801"/>
                  <a:gd name="T85" fmla="*/ 403 h 575"/>
                  <a:gd name="T86" fmla="*/ 195 w 801"/>
                  <a:gd name="T87" fmla="*/ 432 h 575"/>
                  <a:gd name="T88" fmla="*/ 226 w 801"/>
                  <a:gd name="T89" fmla="*/ 455 h 575"/>
                  <a:gd name="T90" fmla="*/ 259 w 801"/>
                  <a:gd name="T91" fmla="*/ 479 h 575"/>
                  <a:gd name="T92" fmla="*/ 292 w 801"/>
                  <a:gd name="T93" fmla="*/ 498 h 575"/>
                  <a:gd name="T94" fmla="*/ 329 w 801"/>
                  <a:gd name="T95" fmla="*/ 516 h 575"/>
                  <a:gd name="T96" fmla="*/ 364 w 801"/>
                  <a:gd name="T97" fmla="*/ 533 h 575"/>
                  <a:gd name="T98" fmla="*/ 401 w 801"/>
                  <a:gd name="T99" fmla="*/ 547 h 575"/>
                  <a:gd name="T100" fmla="*/ 438 w 801"/>
                  <a:gd name="T101" fmla="*/ 558 h 575"/>
                  <a:gd name="T102" fmla="*/ 475 w 801"/>
                  <a:gd name="T103" fmla="*/ 566 h 575"/>
                  <a:gd name="T104" fmla="*/ 512 w 801"/>
                  <a:gd name="T105" fmla="*/ 570 h 575"/>
                  <a:gd name="T106" fmla="*/ 551 w 801"/>
                  <a:gd name="T107" fmla="*/ 574 h 575"/>
                  <a:gd name="T108" fmla="*/ 601 w 801"/>
                  <a:gd name="T109" fmla="*/ 574 h 575"/>
                  <a:gd name="T110" fmla="*/ 638 w 801"/>
                  <a:gd name="T111" fmla="*/ 570 h 575"/>
                  <a:gd name="T112" fmla="*/ 672 w 801"/>
                  <a:gd name="T113" fmla="*/ 564 h 575"/>
                  <a:gd name="T114" fmla="*/ 705 w 801"/>
                  <a:gd name="T115" fmla="*/ 553 h 575"/>
                  <a:gd name="T116" fmla="*/ 738 w 801"/>
                  <a:gd name="T117" fmla="*/ 543 h 575"/>
                  <a:gd name="T118" fmla="*/ 769 w 801"/>
                  <a:gd name="T119" fmla="*/ 529 h 575"/>
                  <a:gd name="T120" fmla="*/ 798 w 801"/>
                  <a:gd name="T121" fmla="*/ 512 h 575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60000 65536"/>
                  <a:gd name="T178" fmla="*/ 0 60000 65536"/>
                  <a:gd name="T179" fmla="*/ 0 60000 65536"/>
                  <a:gd name="T180" fmla="*/ 0 60000 65536"/>
                  <a:gd name="T181" fmla="*/ 0 60000 65536"/>
                  <a:gd name="T182" fmla="*/ 0 60000 65536"/>
                </a:gdLst>
                <a:ahLst/>
                <a:cxnLst>
                  <a:cxn ang="T122">
                    <a:pos x="T0" y="T1"/>
                  </a:cxn>
                  <a:cxn ang="T123">
                    <a:pos x="T2" y="T3"/>
                  </a:cxn>
                  <a:cxn ang="T124">
                    <a:pos x="T4" y="T5"/>
                  </a:cxn>
                  <a:cxn ang="T125">
                    <a:pos x="T6" y="T7"/>
                  </a:cxn>
                  <a:cxn ang="T126">
                    <a:pos x="T8" y="T9"/>
                  </a:cxn>
                  <a:cxn ang="T127">
                    <a:pos x="T10" y="T11"/>
                  </a:cxn>
                  <a:cxn ang="T128">
                    <a:pos x="T12" y="T13"/>
                  </a:cxn>
                  <a:cxn ang="T129">
                    <a:pos x="T14" y="T15"/>
                  </a:cxn>
                  <a:cxn ang="T130">
                    <a:pos x="T16" y="T17"/>
                  </a:cxn>
                  <a:cxn ang="T131">
                    <a:pos x="T18" y="T19"/>
                  </a:cxn>
                  <a:cxn ang="T132">
                    <a:pos x="T20" y="T21"/>
                  </a:cxn>
                  <a:cxn ang="T133">
                    <a:pos x="T22" y="T23"/>
                  </a:cxn>
                  <a:cxn ang="T134">
                    <a:pos x="T24" y="T25"/>
                  </a:cxn>
                  <a:cxn ang="T135">
                    <a:pos x="T26" y="T27"/>
                  </a:cxn>
                  <a:cxn ang="T136">
                    <a:pos x="T28" y="T29"/>
                  </a:cxn>
                  <a:cxn ang="T137">
                    <a:pos x="T30" y="T31"/>
                  </a:cxn>
                  <a:cxn ang="T138">
                    <a:pos x="T32" y="T33"/>
                  </a:cxn>
                  <a:cxn ang="T139">
                    <a:pos x="T34" y="T35"/>
                  </a:cxn>
                  <a:cxn ang="T140">
                    <a:pos x="T36" y="T37"/>
                  </a:cxn>
                  <a:cxn ang="T141">
                    <a:pos x="T38" y="T39"/>
                  </a:cxn>
                  <a:cxn ang="T142">
                    <a:pos x="T40" y="T41"/>
                  </a:cxn>
                  <a:cxn ang="T143">
                    <a:pos x="T42" y="T43"/>
                  </a:cxn>
                  <a:cxn ang="T144">
                    <a:pos x="T44" y="T45"/>
                  </a:cxn>
                  <a:cxn ang="T145">
                    <a:pos x="T46" y="T47"/>
                  </a:cxn>
                  <a:cxn ang="T146">
                    <a:pos x="T48" y="T49"/>
                  </a:cxn>
                  <a:cxn ang="T147">
                    <a:pos x="T50" y="T51"/>
                  </a:cxn>
                  <a:cxn ang="T148">
                    <a:pos x="T52" y="T53"/>
                  </a:cxn>
                  <a:cxn ang="T149">
                    <a:pos x="T54" y="T55"/>
                  </a:cxn>
                  <a:cxn ang="T150">
                    <a:pos x="T56" y="T57"/>
                  </a:cxn>
                  <a:cxn ang="T151">
                    <a:pos x="T58" y="T59"/>
                  </a:cxn>
                  <a:cxn ang="T152">
                    <a:pos x="T60" y="T61"/>
                  </a:cxn>
                  <a:cxn ang="T153">
                    <a:pos x="T62" y="T63"/>
                  </a:cxn>
                  <a:cxn ang="T154">
                    <a:pos x="T64" y="T65"/>
                  </a:cxn>
                  <a:cxn ang="T155">
                    <a:pos x="T66" y="T67"/>
                  </a:cxn>
                  <a:cxn ang="T156">
                    <a:pos x="T68" y="T69"/>
                  </a:cxn>
                  <a:cxn ang="T157">
                    <a:pos x="T70" y="T71"/>
                  </a:cxn>
                  <a:cxn ang="T158">
                    <a:pos x="T72" y="T73"/>
                  </a:cxn>
                  <a:cxn ang="T159">
                    <a:pos x="T74" y="T75"/>
                  </a:cxn>
                  <a:cxn ang="T160">
                    <a:pos x="T76" y="T77"/>
                  </a:cxn>
                  <a:cxn ang="T161">
                    <a:pos x="T78" y="T79"/>
                  </a:cxn>
                  <a:cxn ang="T162">
                    <a:pos x="T80" y="T81"/>
                  </a:cxn>
                  <a:cxn ang="T163">
                    <a:pos x="T82" y="T83"/>
                  </a:cxn>
                  <a:cxn ang="T164">
                    <a:pos x="T84" y="T85"/>
                  </a:cxn>
                  <a:cxn ang="T165">
                    <a:pos x="T86" y="T87"/>
                  </a:cxn>
                  <a:cxn ang="T166">
                    <a:pos x="T88" y="T89"/>
                  </a:cxn>
                  <a:cxn ang="T167">
                    <a:pos x="T90" y="T91"/>
                  </a:cxn>
                  <a:cxn ang="T168">
                    <a:pos x="T92" y="T93"/>
                  </a:cxn>
                  <a:cxn ang="T169">
                    <a:pos x="T94" y="T95"/>
                  </a:cxn>
                  <a:cxn ang="T170">
                    <a:pos x="T96" y="T97"/>
                  </a:cxn>
                  <a:cxn ang="T171">
                    <a:pos x="T98" y="T99"/>
                  </a:cxn>
                  <a:cxn ang="T172">
                    <a:pos x="T100" y="T101"/>
                  </a:cxn>
                  <a:cxn ang="T173">
                    <a:pos x="T102" y="T103"/>
                  </a:cxn>
                  <a:cxn ang="T174">
                    <a:pos x="T104" y="T105"/>
                  </a:cxn>
                  <a:cxn ang="T175">
                    <a:pos x="T106" y="T107"/>
                  </a:cxn>
                  <a:cxn ang="T176">
                    <a:pos x="T108" y="T109"/>
                  </a:cxn>
                  <a:cxn ang="T177">
                    <a:pos x="T110" y="T111"/>
                  </a:cxn>
                  <a:cxn ang="T178">
                    <a:pos x="T112" y="T113"/>
                  </a:cxn>
                  <a:cxn ang="T179">
                    <a:pos x="T114" y="T115"/>
                  </a:cxn>
                  <a:cxn ang="T180">
                    <a:pos x="T116" y="T117"/>
                  </a:cxn>
                  <a:cxn ang="T181">
                    <a:pos x="T118" y="T119"/>
                  </a:cxn>
                  <a:cxn ang="T182">
                    <a:pos x="T120" y="T121"/>
                  </a:cxn>
                </a:cxnLst>
                <a:rect l="0" t="0" r="r" b="b"/>
                <a:pathLst>
                  <a:path w="801" h="575">
                    <a:moveTo>
                      <a:pt x="800" y="510"/>
                    </a:moveTo>
                    <a:lnTo>
                      <a:pt x="800" y="502"/>
                    </a:lnTo>
                    <a:lnTo>
                      <a:pt x="794" y="504"/>
                    </a:lnTo>
                    <a:lnTo>
                      <a:pt x="788" y="508"/>
                    </a:lnTo>
                    <a:lnTo>
                      <a:pt x="784" y="512"/>
                    </a:lnTo>
                    <a:lnTo>
                      <a:pt x="777" y="514"/>
                    </a:lnTo>
                    <a:lnTo>
                      <a:pt x="771" y="518"/>
                    </a:lnTo>
                    <a:lnTo>
                      <a:pt x="765" y="521"/>
                    </a:lnTo>
                    <a:lnTo>
                      <a:pt x="761" y="525"/>
                    </a:lnTo>
                    <a:lnTo>
                      <a:pt x="755" y="527"/>
                    </a:lnTo>
                    <a:lnTo>
                      <a:pt x="749" y="531"/>
                    </a:lnTo>
                    <a:lnTo>
                      <a:pt x="742" y="533"/>
                    </a:lnTo>
                    <a:lnTo>
                      <a:pt x="736" y="535"/>
                    </a:lnTo>
                    <a:lnTo>
                      <a:pt x="730" y="537"/>
                    </a:lnTo>
                    <a:lnTo>
                      <a:pt x="724" y="541"/>
                    </a:lnTo>
                    <a:lnTo>
                      <a:pt x="718" y="543"/>
                    </a:lnTo>
                    <a:lnTo>
                      <a:pt x="712" y="545"/>
                    </a:lnTo>
                    <a:lnTo>
                      <a:pt x="703" y="547"/>
                    </a:lnTo>
                    <a:lnTo>
                      <a:pt x="697" y="549"/>
                    </a:lnTo>
                    <a:lnTo>
                      <a:pt x="691" y="551"/>
                    </a:lnTo>
                    <a:lnTo>
                      <a:pt x="685" y="551"/>
                    </a:lnTo>
                    <a:lnTo>
                      <a:pt x="679" y="553"/>
                    </a:lnTo>
                    <a:lnTo>
                      <a:pt x="672" y="555"/>
                    </a:lnTo>
                    <a:lnTo>
                      <a:pt x="664" y="558"/>
                    </a:lnTo>
                    <a:lnTo>
                      <a:pt x="658" y="560"/>
                    </a:lnTo>
                    <a:lnTo>
                      <a:pt x="650" y="560"/>
                    </a:lnTo>
                    <a:lnTo>
                      <a:pt x="644" y="562"/>
                    </a:lnTo>
                    <a:lnTo>
                      <a:pt x="638" y="562"/>
                    </a:lnTo>
                    <a:lnTo>
                      <a:pt x="629" y="564"/>
                    </a:lnTo>
                    <a:lnTo>
                      <a:pt x="623" y="564"/>
                    </a:lnTo>
                    <a:lnTo>
                      <a:pt x="615" y="566"/>
                    </a:lnTo>
                    <a:lnTo>
                      <a:pt x="609" y="566"/>
                    </a:lnTo>
                    <a:lnTo>
                      <a:pt x="601" y="566"/>
                    </a:lnTo>
                    <a:lnTo>
                      <a:pt x="594" y="566"/>
                    </a:lnTo>
                    <a:lnTo>
                      <a:pt x="588" y="566"/>
                    </a:lnTo>
                    <a:lnTo>
                      <a:pt x="580" y="566"/>
                    </a:lnTo>
                    <a:lnTo>
                      <a:pt x="566" y="566"/>
                    </a:lnTo>
                    <a:lnTo>
                      <a:pt x="557" y="566"/>
                    </a:lnTo>
                    <a:lnTo>
                      <a:pt x="551" y="566"/>
                    </a:lnTo>
                    <a:lnTo>
                      <a:pt x="543" y="566"/>
                    </a:lnTo>
                    <a:lnTo>
                      <a:pt x="537" y="566"/>
                    </a:lnTo>
                    <a:lnTo>
                      <a:pt x="529" y="566"/>
                    </a:lnTo>
                    <a:lnTo>
                      <a:pt x="522" y="566"/>
                    </a:lnTo>
                    <a:lnTo>
                      <a:pt x="514" y="564"/>
                    </a:lnTo>
                    <a:lnTo>
                      <a:pt x="508" y="564"/>
                    </a:lnTo>
                    <a:lnTo>
                      <a:pt x="500" y="562"/>
                    </a:lnTo>
                    <a:lnTo>
                      <a:pt x="492" y="562"/>
                    </a:lnTo>
                    <a:lnTo>
                      <a:pt x="485" y="560"/>
                    </a:lnTo>
                    <a:lnTo>
                      <a:pt x="477" y="558"/>
                    </a:lnTo>
                    <a:lnTo>
                      <a:pt x="471" y="555"/>
                    </a:lnTo>
                    <a:lnTo>
                      <a:pt x="463" y="555"/>
                    </a:lnTo>
                    <a:lnTo>
                      <a:pt x="457" y="553"/>
                    </a:lnTo>
                    <a:lnTo>
                      <a:pt x="448" y="551"/>
                    </a:lnTo>
                    <a:lnTo>
                      <a:pt x="440" y="551"/>
                    </a:lnTo>
                    <a:lnTo>
                      <a:pt x="434" y="547"/>
                    </a:lnTo>
                    <a:lnTo>
                      <a:pt x="426" y="547"/>
                    </a:lnTo>
                    <a:lnTo>
                      <a:pt x="420" y="543"/>
                    </a:lnTo>
                    <a:lnTo>
                      <a:pt x="411" y="543"/>
                    </a:lnTo>
                    <a:lnTo>
                      <a:pt x="405" y="539"/>
                    </a:lnTo>
                    <a:lnTo>
                      <a:pt x="397" y="537"/>
                    </a:lnTo>
                    <a:lnTo>
                      <a:pt x="391" y="535"/>
                    </a:lnTo>
                    <a:lnTo>
                      <a:pt x="383" y="533"/>
                    </a:lnTo>
                    <a:lnTo>
                      <a:pt x="376" y="529"/>
                    </a:lnTo>
                    <a:lnTo>
                      <a:pt x="368" y="527"/>
                    </a:lnTo>
                    <a:lnTo>
                      <a:pt x="360" y="523"/>
                    </a:lnTo>
                    <a:lnTo>
                      <a:pt x="354" y="521"/>
                    </a:lnTo>
                    <a:lnTo>
                      <a:pt x="346" y="516"/>
                    </a:lnTo>
                    <a:lnTo>
                      <a:pt x="339" y="514"/>
                    </a:lnTo>
                    <a:lnTo>
                      <a:pt x="333" y="510"/>
                    </a:lnTo>
                    <a:lnTo>
                      <a:pt x="325" y="508"/>
                    </a:lnTo>
                    <a:lnTo>
                      <a:pt x="319" y="504"/>
                    </a:lnTo>
                    <a:lnTo>
                      <a:pt x="311" y="500"/>
                    </a:lnTo>
                    <a:lnTo>
                      <a:pt x="304" y="496"/>
                    </a:lnTo>
                    <a:lnTo>
                      <a:pt x="298" y="492"/>
                    </a:lnTo>
                    <a:lnTo>
                      <a:pt x="290" y="490"/>
                    </a:lnTo>
                    <a:lnTo>
                      <a:pt x="284" y="486"/>
                    </a:lnTo>
                    <a:lnTo>
                      <a:pt x="278" y="481"/>
                    </a:lnTo>
                    <a:lnTo>
                      <a:pt x="271" y="477"/>
                    </a:lnTo>
                    <a:lnTo>
                      <a:pt x="263" y="473"/>
                    </a:lnTo>
                    <a:lnTo>
                      <a:pt x="257" y="469"/>
                    </a:lnTo>
                    <a:lnTo>
                      <a:pt x="251" y="465"/>
                    </a:lnTo>
                    <a:lnTo>
                      <a:pt x="245" y="461"/>
                    </a:lnTo>
                    <a:lnTo>
                      <a:pt x="239" y="455"/>
                    </a:lnTo>
                    <a:lnTo>
                      <a:pt x="232" y="451"/>
                    </a:lnTo>
                    <a:lnTo>
                      <a:pt x="226" y="446"/>
                    </a:lnTo>
                    <a:lnTo>
                      <a:pt x="220" y="442"/>
                    </a:lnTo>
                    <a:lnTo>
                      <a:pt x="214" y="436"/>
                    </a:lnTo>
                    <a:lnTo>
                      <a:pt x="208" y="432"/>
                    </a:lnTo>
                    <a:lnTo>
                      <a:pt x="202" y="426"/>
                    </a:lnTo>
                    <a:lnTo>
                      <a:pt x="195" y="422"/>
                    </a:lnTo>
                    <a:lnTo>
                      <a:pt x="189" y="416"/>
                    </a:lnTo>
                    <a:lnTo>
                      <a:pt x="183" y="411"/>
                    </a:lnTo>
                    <a:lnTo>
                      <a:pt x="177" y="405"/>
                    </a:lnTo>
                    <a:lnTo>
                      <a:pt x="173" y="401"/>
                    </a:lnTo>
                    <a:lnTo>
                      <a:pt x="167" y="395"/>
                    </a:lnTo>
                    <a:lnTo>
                      <a:pt x="160" y="391"/>
                    </a:lnTo>
                    <a:lnTo>
                      <a:pt x="156" y="385"/>
                    </a:lnTo>
                    <a:lnTo>
                      <a:pt x="150" y="379"/>
                    </a:lnTo>
                    <a:lnTo>
                      <a:pt x="146" y="372"/>
                    </a:lnTo>
                    <a:lnTo>
                      <a:pt x="140" y="366"/>
                    </a:lnTo>
                    <a:lnTo>
                      <a:pt x="134" y="360"/>
                    </a:lnTo>
                    <a:lnTo>
                      <a:pt x="130" y="356"/>
                    </a:lnTo>
                    <a:lnTo>
                      <a:pt x="125" y="350"/>
                    </a:lnTo>
                    <a:lnTo>
                      <a:pt x="121" y="344"/>
                    </a:lnTo>
                    <a:lnTo>
                      <a:pt x="115" y="337"/>
                    </a:lnTo>
                    <a:lnTo>
                      <a:pt x="111" y="331"/>
                    </a:lnTo>
                    <a:lnTo>
                      <a:pt x="107" y="325"/>
                    </a:lnTo>
                    <a:lnTo>
                      <a:pt x="101" y="319"/>
                    </a:lnTo>
                    <a:lnTo>
                      <a:pt x="97" y="313"/>
                    </a:lnTo>
                    <a:lnTo>
                      <a:pt x="93" y="307"/>
                    </a:lnTo>
                    <a:lnTo>
                      <a:pt x="88" y="300"/>
                    </a:lnTo>
                    <a:lnTo>
                      <a:pt x="84" y="294"/>
                    </a:lnTo>
                    <a:lnTo>
                      <a:pt x="80" y="288"/>
                    </a:lnTo>
                    <a:lnTo>
                      <a:pt x="76" y="282"/>
                    </a:lnTo>
                    <a:lnTo>
                      <a:pt x="72" y="276"/>
                    </a:lnTo>
                    <a:lnTo>
                      <a:pt x="68" y="270"/>
                    </a:lnTo>
                    <a:lnTo>
                      <a:pt x="66" y="261"/>
                    </a:lnTo>
                    <a:lnTo>
                      <a:pt x="62" y="255"/>
                    </a:lnTo>
                    <a:lnTo>
                      <a:pt x="60" y="249"/>
                    </a:lnTo>
                    <a:lnTo>
                      <a:pt x="56" y="243"/>
                    </a:lnTo>
                    <a:lnTo>
                      <a:pt x="51" y="237"/>
                    </a:lnTo>
                    <a:lnTo>
                      <a:pt x="49" y="228"/>
                    </a:lnTo>
                    <a:lnTo>
                      <a:pt x="45" y="222"/>
                    </a:lnTo>
                    <a:lnTo>
                      <a:pt x="43" y="216"/>
                    </a:lnTo>
                    <a:lnTo>
                      <a:pt x="41" y="208"/>
                    </a:lnTo>
                    <a:lnTo>
                      <a:pt x="39" y="202"/>
                    </a:lnTo>
                    <a:lnTo>
                      <a:pt x="35" y="195"/>
                    </a:lnTo>
                    <a:lnTo>
                      <a:pt x="33" y="189"/>
                    </a:lnTo>
                    <a:lnTo>
                      <a:pt x="31" y="181"/>
                    </a:lnTo>
                    <a:lnTo>
                      <a:pt x="29" y="175"/>
                    </a:lnTo>
                    <a:lnTo>
                      <a:pt x="25" y="169"/>
                    </a:lnTo>
                    <a:lnTo>
                      <a:pt x="25" y="163"/>
                    </a:lnTo>
                    <a:lnTo>
                      <a:pt x="23" y="154"/>
                    </a:lnTo>
                    <a:lnTo>
                      <a:pt x="21" y="148"/>
                    </a:lnTo>
                    <a:lnTo>
                      <a:pt x="19" y="142"/>
                    </a:lnTo>
                    <a:lnTo>
                      <a:pt x="16" y="134"/>
                    </a:lnTo>
                    <a:lnTo>
                      <a:pt x="14" y="128"/>
                    </a:lnTo>
                    <a:lnTo>
                      <a:pt x="14" y="121"/>
                    </a:lnTo>
                    <a:lnTo>
                      <a:pt x="12" y="113"/>
                    </a:lnTo>
                    <a:lnTo>
                      <a:pt x="12" y="107"/>
                    </a:lnTo>
                    <a:lnTo>
                      <a:pt x="10" y="101"/>
                    </a:lnTo>
                    <a:lnTo>
                      <a:pt x="10" y="95"/>
                    </a:lnTo>
                    <a:lnTo>
                      <a:pt x="8" y="86"/>
                    </a:lnTo>
                    <a:lnTo>
                      <a:pt x="8" y="80"/>
                    </a:lnTo>
                    <a:lnTo>
                      <a:pt x="8" y="74"/>
                    </a:lnTo>
                    <a:lnTo>
                      <a:pt x="6" y="68"/>
                    </a:lnTo>
                    <a:lnTo>
                      <a:pt x="6" y="60"/>
                    </a:lnTo>
                    <a:lnTo>
                      <a:pt x="6" y="53"/>
                    </a:lnTo>
                    <a:lnTo>
                      <a:pt x="6" y="39"/>
                    </a:lnTo>
                    <a:lnTo>
                      <a:pt x="6" y="33"/>
                    </a:lnTo>
                    <a:lnTo>
                      <a:pt x="6" y="27"/>
                    </a:lnTo>
                    <a:lnTo>
                      <a:pt x="8" y="19"/>
                    </a:lnTo>
                    <a:lnTo>
                      <a:pt x="8" y="12"/>
                    </a:lnTo>
                    <a:lnTo>
                      <a:pt x="10" y="0"/>
                    </a:lnTo>
                    <a:lnTo>
                      <a:pt x="2" y="8"/>
                    </a:lnTo>
                    <a:lnTo>
                      <a:pt x="2" y="10"/>
                    </a:lnTo>
                    <a:lnTo>
                      <a:pt x="2" y="16"/>
                    </a:lnTo>
                    <a:lnTo>
                      <a:pt x="0" y="23"/>
                    </a:lnTo>
                    <a:lnTo>
                      <a:pt x="0" y="31"/>
                    </a:lnTo>
                    <a:lnTo>
                      <a:pt x="0" y="37"/>
                    </a:lnTo>
                    <a:lnTo>
                      <a:pt x="0" y="51"/>
                    </a:lnTo>
                    <a:lnTo>
                      <a:pt x="0" y="58"/>
                    </a:lnTo>
                    <a:lnTo>
                      <a:pt x="0" y="66"/>
                    </a:lnTo>
                    <a:lnTo>
                      <a:pt x="0" y="72"/>
                    </a:lnTo>
                    <a:lnTo>
                      <a:pt x="2" y="78"/>
                    </a:lnTo>
                    <a:lnTo>
                      <a:pt x="2" y="86"/>
                    </a:lnTo>
                    <a:lnTo>
                      <a:pt x="4" y="93"/>
                    </a:lnTo>
                    <a:lnTo>
                      <a:pt x="4" y="99"/>
                    </a:lnTo>
                    <a:lnTo>
                      <a:pt x="4" y="107"/>
                    </a:lnTo>
                    <a:lnTo>
                      <a:pt x="6" y="113"/>
                    </a:lnTo>
                    <a:lnTo>
                      <a:pt x="6" y="119"/>
                    </a:lnTo>
                    <a:lnTo>
                      <a:pt x="8" y="128"/>
                    </a:lnTo>
                    <a:lnTo>
                      <a:pt x="10" y="134"/>
                    </a:lnTo>
                    <a:lnTo>
                      <a:pt x="12" y="142"/>
                    </a:lnTo>
                    <a:lnTo>
                      <a:pt x="12" y="148"/>
                    </a:lnTo>
                    <a:lnTo>
                      <a:pt x="14" y="154"/>
                    </a:lnTo>
                    <a:lnTo>
                      <a:pt x="16" y="163"/>
                    </a:lnTo>
                    <a:lnTo>
                      <a:pt x="19" y="169"/>
                    </a:lnTo>
                    <a:lnTo>
                      <a:pt x="21" y="177"/>
                    </a:lnTo>
                    <a:lnTo>
                      <a:pt x="23" y="183"/>
                    </a:lnTo>
                    <a:lnTo>
                      <a:pt x="25" y="189"/>
                    </a:lnTo>
                    <a:lnTo>
                      <a:pt x="27" y="195"/>
                    </a:lnTo>
                    <a:lnTo>
                      <a:pt x="31" y="204"/>
                    </a:lnTo>
                    <a:lnTo>
                      <a:pt x="33" y="210"/>
                    </a:lnTo>
                    <a:lnTo>
                      <a:pt x="35" y="216"/>
                    </a:lnTo>
                    <a:lnTo>
                      <a:pt x="39" y="224"/>
                    </a:lnTo>
                    <a:lnTo>
                      <a:pt x="41" y="230"/>
                    </a:lnTo>
                    <a:lnTo>
                      <a:pt x="45" y="237"/>
                    </a:lnTo>
                    <a:lnTo>
                      <a:pt x="47" y="243"/>
                    </a:lnTo>
                    <a:lnTo>
                      <a:pt x="51" y="251"/>
                    </a:lnTo>
                    <a:lnTo>
                      <a:pt x="56" y="257"/>
                    </a:lnTo>
                    <a:lnTo>
                      <a:pt x="58" y="263"/>
                    </a:lnTo>
                    <a:lnTo>
                      <a:pt x="62" y="272"/>
                    </a:lnTo>
                    <a:lnTo>
                      <a:pt x="66" y="278"/>
                    </a:lnTo>
                    <a:lnTo>
                      <a:pt x="70" y="284"/>
                    </a:lnTo>
                    <a:lnTo>
                      <a:pt x="72" y="290"/>
                    </a:lnTo>
                    <a:lnTo>
                      <a:pt x="76" y="296"/>
                    </a:lnTo>
                    <a:lnTo>
                      <a:pt x="82" y="302"/>
                    </a:lnTo>
                    <a:lnTo>
                      <a:pt x="86" y="309"/>
                    </a:lnTo>
                    <a:lnTo>
                      <a:pt x="90" y="315"/>
                    </a:lnTo>
                    <a:lnTo>
                      <a:pt x="95" y="321"/>
                    </a:lnTo>
                    <a:lnTo>
                      <a:pt x="99" y="327"/>
                    </a:lnTo>
                    <a:lnTo>
                      <a:pt x="103" y="333"/>
                    </a:lnTo>
                    <a:lnTo>
                      <a:pt x="109" y="342"/>
                    </a:lnTo>
                    <a:lnTo>
                      <a:pt x="113" y="348"/>
                    </a:lnTo>
                    <a:lnTo>
                      <a:pt x="117" y="352"/>
                    </a:lnTo>
                    <a:lnTo>
                      <a:pt x="123" y="358"/>
                    </a:lnTo>
                    <a:lnTo>
                      <a:pt x="130" y="364"/>
                    </a:lnTo>
                    <a:lnTo>
                      <a:pt x="134" y="370"/>
                    </a:lnTo>
                    <a:lnTo>
                      <a:pt x="138" y="376"/>
                    </a:lnTo>
                    <a:lnTo>
                      <a:pt x="144" y="383"/>
                    </a:lnTo>
                    <a:lnTo>
                      <a:pt x="150" y="389"/>
                    </a:lnTo>
                    <a:lnTo>
                      <a:pt x="154" y="393"/>
                    </a:lnTo>
                    <a:lnTo>
                      <a:pt x="160" y="399"/>
                    </a:lnTo>
                    <a:lnTo>
                      <a:pt x="167" y="403"/>
                    </a:lnTo>
                    <a:lnTo>
                      <a:pt x="173" y="409"/>
                    </a:lnTo>
                    <a:lnTo>
                      <a:pt x="177" y="416"/>
                    </a:lnTo>
                    <a:lnTo>
                      <a:pt x="183" y="420"/>
                    </a:lnTo>
                    <a:lnTo>
                      <a:pt x="189" y="426"/>
                    </a:lnTo>
                    <a:lnTo>
                      <a:pt x="195" y="432"/>
                    </a:lnTo>
                    <a:lnTo>
                      <a:pt x="202" y="436"/>
                    </a:lnTo>
                    <a:lnTo>
                      <a:pt x="208" y="442"/>
                    </a:lnTo>
                    <a:lnTo>
                      <a:pt x="214" y="446"/>
                    </a:lnTo>
                    <a:lnTo>
                      <a:pt x="220" y="451"/>
                    </a:lnTo>
                    <a:lnTo>
                      <a:pt x="226" y="455"/>
                    </a:lnTo>
                    <a:lnTo>
                      <a:pt x="232" y="461"/>
                    </a:lnTo>
                    <a:lnTo>
                      <a:pt x="239" y="465"/>
                    </a:lnTo>
                    <a:lnTo>
                      <a:pt x="247" y="469"/>
                    </a:lnTo>
                    <a:lnTo>
                      <a:pt x="253" y="473"/>
                    </a:lnTo>
                    <a:lnTo>
                      <a:pt x="259" y="479"/>
                    </a:lnTo>
                    <a:lnTo>
                      <a:pt x="265" y="483"/>
                    </a:lnTo>
                    <a:lnTo>
                      <a:pt x="271" y="488"/>
                    </a:lnTo>
                    <a:lnTo>
                      <a:pt x="280" y="492"/>
                    </a:lnTo>
                    <a:lnTo>
                      <a:pt x="286" y="494"/>
                    </a:lnTo>
                    <a:lnTo>
                      <a:pt x="292" y="498"/>
                    </a:lnTo>
                    <a:lnTo>
                      <a:pt x="300" y="504"/>
                    </a:lnTo>
                    <a:lnTo>
                      <a:pt x="308" y="506"/>
                    </a:lnTo>
                    <a:lnTo>
                      <a:pt x="315" y="510"/>
                    </a:lnTo>
                    <a:lnTo>
                      <a:pt x="321" y="512"/>
                    </a:lnTo>
                    <a:lnTo>
                      <a:pt x="329" y="516"/>
                    </a:lnTo>
                    <a:lnTo>
                      <a:pt x="335" y="521"/>
                    </a:lnTo>
                    <a:lnTo>
                      <a:pt x="341" y="523"/>
                    </a:lnTo>
                    <a:lnTo>
                      <a:pt x="350" y="527"/>
                    </a:lnTo>
                    <a:lnTo>
                      <a:pt x="358" y="531"/>
                    </a:lnTo>
                    <a:lnTo>
                      <a:pt x="364" y="533"/>
                    </a:lnTo>
                    <a:lnTo>
                      <a:pt x="372" y="537"/>
                    </a:lnTo>
                    <a:lnTo>
                      <a:pt x="378" y="539"/>
                    </a:lnTo>
                    <a:lnTo>
                      <a:pt x="387" y="541"/>
                    </a:lnTo>
                    <a:lnTo>
                      <a:pt x="395" y="543"/>
                    </a:lnTo>
                    <a:lnTo>
                      <a:pt x="401" y="547"/>
                    </a:lnTo>
                    <a:lnTo>
                      <a:pt x="409" y="549"/>
                    </a:lnTo>
                    <a:lnTo>
                      <a:pt x="415" y="551"/>
                    </a:lnTo>
                    <a:lnTo>
                      <a:pt x="424" y="553"/>
                    </a:lnTo>
                    <a:lnTo>
                      <a:pt x="432" y="555"/>
                    </a:lnTo>
                    <a:lnTo>
                      <a:pt x="438" y="558"/>
                    </a:lnTo>
                    <a:lnTo>
                      <a:pt x="446" y="560"/>
                    </a:lnTo>
                    <a:lnTo>
                      <a:pt x="452" y="562"/>
                    </a:lnTo>
                    <a:lnTo>
                      <a:pt x="461" y="562"/>
                    </a:lnTo>
                    <a:lnTo>
                      <a:pt x="469" y="564"/>
                    </a:lnTo>
                    <a:lnTo>
                      <a:pt x="475" y="566"/>
                    </a:lnTo>
                    <a:lnTo>
                      <a:pt x="483" y="566"/>
                    </a:lnTo>
                    <a:lnTo>
                      <a:pt x="492" y="568"/>
                    </a:lnTo>
                    <a:lnTo>
                      <a:pt x="498" y="570"/>
                    </a:lnTo>
                    <a:lnTo>
                      <a:pt x="506" y="570"/>
                    </a:lnTo>
                    <a:lnTo>
                      <a:pt x="512" y="570"/>
                    </a:lnTo>
                    <a:lnTo>
                      <a:pt x="520" y="572"/>
                    </a:lnTo>
                    <a:lnTo>
                      <a:pt x="529" y="572"/>
                    </a:lnTo>
                    <a:lnTo>
                      <a:pt x="537" y="574"/>
                    </a:lnTo>
                    <a:lnTo>
                      <a:pt x="543" y="574"/>
                    </a:lnTo>
                    <a:lnTo>
                      <a:pt x="551" y="574"/>
                    </a:lnTo>
                    <a:lnTo>
                      <a:pt x="557" y="574"/>
                    </a:lnTo>
                    <a:lnTo>
                      <a:pt x="580" y="574"/>
                    </a:lnTo>
                    <a:lnTo>
                      <a:pt x="588" y="574"/>
                    </a:lnTo>
                    <a:lnTo>
                      <a:pt x="594" y="574"/>
                    </a:lnTo>
                    <a:lnTo>
                      <a:pt x="601" y="574"/>
                    </a:lnTo>
                    <a:lnTo>
                      <a:pt x="609" y="572"/>
                    </a:lnTo>
                    <a:lnTo>
                      <a:pt x="617" y="572"/>
                    </a:lnTo>
                    <a:lnTo>
                      <a:pt x="623" y="572"/>
                    </a:lnTo>
                    <a:lnTo>
                      <a:pt x="631" y="570"/>
                    </a:lnTo>
                    <a:lnTo>
                      <a:pt x="638" y="570"/>
                    </a:lnTo>
                    <a:lnTo>
                      <a:pt x="644" y="568"/>
                    </a:lnTo>
                    <a:lnTo>
                      <a:pt x="652" y="568"/>
                    </a:lnTo>
                    <a:lnTo>
                      <a:pt x="658" y="566"/>
                    </a:lnTo>
                    <a:lnTo>
                      <a:pt x="666" y="566"/>
                    </a:lnTo>
                    <a:lnTo>
                      <a:pt x="672" y="564"/>
                    </a:lnTo>
                    <a:lnTo>
                      <a:pt x="679" y="562"/>
                    </a:lnTo>
                    <a:lnTo>
                      <a:pt x="687" y="560"/>
                    </a:lnTo>
                    <a:lnTo>
                      <a:pt x="693" y="558"/>
                    </a:lnTo>
                    <a:lnTo>
                      <a:pt x="699" y="555"/>
                    </a:lnTo>
                    <a:lnTo>
                      <a:pt x="705" y="553"/>
                    </a:lnTo>
                    <a:lnTo>
                      <a:pt x="714" y="551"/>
                    </a:lnTo>
                    <a:lnTo>
                      <a:pt x="720" y="549"/>
                    </a:lnTo>
                    <a:lnTo>
                      <a:pt x="726" y="547"/>
                    </a:lnTo>
                    <a:lnTo>
                      <a:pt x="732" y="545"/>
                    </a:lnTo>
                    <a:lnTo>
                      <a:pt x="738" y="543"/>
                    </a:lnTo>
                    <a:lnTo>
                      <a:pt x="744" y="541"/>
                    </a:lnTo>
                    <a:lnTo>
                      <a:pt x="751" y="537"/>
                    </a:lnTo>
                    <a:lnTo>
                      <a:pt x="757" y="535"/>
                    </a:lnTo>
                    <a:lnTo>
                      <a:pt x="763" y="533"/>
                    </a:lnTo>
                    <a:lnTo>
                      <a:pt x="769" y="529"/>
                    </a:lnTo>
                    <a:lnTo>
                      <a:pt x="775" y="525"/>
                    </a:lnTo>
                    <a:lnTo>
                      <a:pt x="781" y="523"/>
                    </a:lnTo>
                    <a:lnTo>
                      <a:pt x="788" y="518"/>
                    </a:lnTo>
                    <a:lnTo>
                      <a:pt x="792" y="516"/>
                    </a:lnTo>
                    <a:lnTo>
                      <a:pt x="798" y="512"/>
                    </a:lnTo>
                    <a:lnTo>
                      <a:pt x="800" y="510"/>
                    </a:lnTo>
                  </a:path>
                </a:pathLst>
              </a:custGeom>
              <a:solidFill>
                <a:srgbClr val="000000"/>
              </a:solidFill>
              <a:ln w="12700" cap="rnd" cmpd="sng">
                <a:solidFill>
                  <a:srgbClr val="081D5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5" name="Freeform 21">
              <a:extLst>
                <a:ext uri="{FF2B5EF4-FFF2-40B4-BE49-F238E27FC236}">
                  <a16:creationId xmlns:a16="http://schemas.microsoft.com/office/drawing/2014/main" id="{76103B71-2596-4207-A3C3-453B34DDF91C}"/>
                </a:ext>
              </a:extLst>
            </p:cNvPr>
            <p:cNvSpPr>
              <a:spLocks/>
            </p:cNvSpPr>
            <p:nvPr/>
          </p:nvSpPr>
          <p:spPr bwMode="auto">
            <a:xfrm>
              <a:off x="3060" y="1786"/>
              <a:ext cx="173" cy="175"/>
            </a:xfrm>
            <a:custGeom>
              <a:avLst/>
              <a:gdLst>
                <a:gd name="T0" fmla="*/ 172 w 173"/>
                <a:gd name="T1" fmla="*/ 74 h 175"/>
                <a:gd name="T2" fmla="*/ 166 w 173"/>
                <a:gd name="T3" fmla="*/ 57 h 175"/>
                <a:gd name="T4" fmla="*/ 160 w 173"/>
                <a:gd name="T5" fmla="*/ 43 h 175"/>
                <a:gd name="T6" fmla="*/ 149 w 173"/>
                <a:gd name="T7" fmla="*/ 29 h 175"/>
                <a:gd name="T8" fmla="*/ 137 w 173"/>
                <a:gd name="T9" fmla="*/ 18 h 175"/>
                <a:gd name="T10" fmla="*/ 123 w 173"/>
                <a:gd name="T11" fmla="*/ 8 h 175"/>
                <a:gd name="T12" fmla="*/ 109 w 173"/>
                <a:gd name="T13" fmla="*/ 2 h 175"/>
                <a:gd name="T14" fmla="*/ 90 w 173"/>
                <a:gd name="T15" fmla="*/ 0 h 175"/>
                <a:gd name="T16" fmla="*/ 74 w 173"/>
                <a:gd name="T17" fmla="*/ 0 h 175"/>
                <a:gd name="T18" fmla="*/ 57 w 173"/>
                <a:gd name="T19" fmla="*/ 6 h 175"/>
                <a:gd name="T20" fmla="*/ 41 w 173"/>
                <a:gd name="T21" fmla="*/ 12 h 175"/>
                <a:gd name="T22" fmla="*/ 29 w 173"/>
                <a:gd name="T23" fmla="*/ 23 h 175"/>
                <a:gd name="T24" fmla="*/ 16 w 173"/>
                <a:gd name="T25" fmla="*/ 35 h 175"/>
                <a:gd name="T26" fmla="*/ 8 w 173"/>
                <a:gd name="T27" fmla="*/ 49 h 175"/>
                <a:gd name="T28" fmla="*/ 2 w 173"/>
                <a:gd name="T29" fmla="*/ 66 h 175"/>
                <a:gd name="T30" fmla="*/ 0 w 173"/>
                <a:gd name="T31" fmla="*/ 82 h 175"/>
                <a:gd name="T32" fmla="*/ 0 w 173"/>
                <a:gd name="T33" fmla="*/ 100 h 175"/>
                <a:gd name="T34" fmla="*/ 6 w 173"/>
                <a:gd name="T35" fmla="*/ 117 h 175"/>
                <a:gd name="T36" fmla="*/ 12 w 173"/>
                <a:gd name="T37" fmla="*/ 133 h 175"/>
                <a:gd name="T38" fmla="*/ 23 w 173"/>
                <a:gd name="T39" fmla="*/ 145 h 175"/>
                <a:gd name="T40" fmla="*/ 35 w 173"/>
                <a:gd name="T41" fmla="*/ 156 h 175"/>
                <a:gd name="T42" fmla="*/ 49 w 173"/>
                <a:gd name="T43" fmla="*/ 166 h 175"/>
                <a:gd name="T44" fmla="*/ 63 w 173"/>
                <a:gd name="T45" fmla="*/ 172 h 175"/>
                <a:gd name="T46" fmla="*/ 82 w 173"/>
                <a:gd name="T47" fmla="*/ 174 h 175"/>
                <a:gd name="T48" fmla="*/ 98 w 173"/>
                <a:gd name="T49" fmla="*/ 174 h 175"/>
                <a:gd name="T50" fmla="*/ 117 w 173"/>
                <a:gd name="T51" fmla="*/ 168 h 175"/>
                <a:gd name="T52" fmla="*/ 131 w 173"/>
                <a:gd name="T53" fmla="*/ 162 h 175"/>
                <a:gd name="T54" fmla="*/ 143 w 173"/>
                <a:gd name="T55" fmla="*/ 151 h 175"/>
                <a:gd name="T56" fmla="*/ 156 w 173"/>
                <a:gd name="T57" fmla="*/ 139 h 175"/>
                <a:gd name="T58" fmla="*/ 164 w 173"/>
                <a:gd name="T59" fmla="*/ 125 h 175"/>
                <a:gd name="T60" fmla="*/ 170 w 173"/>
                <a:gd name="T61" fmla="*/ 108 h 175"/>
                <a:gd name="T62" fmla="*/ 172 w 173"/>
                <a:gd name="T63" fmla="*/ 92 h 175"/>
                <a:gd name="T64" fmla="*/ 127 w 173"/>
                <a:gd name="T65" fmla="*/ 82 h 175"/>
                <a:gd name="T66" fmla="*/ 127 w 173"/>
                <a:gd name="T67" fmla="*/ 74 h 175"/>
                <a:gd name="T68" fmla="*/ 123 w 173"/>
                <a:gd name="T69" fmla="*/ 66 h 175"/>
                <a:gd name="T70" fmla="*/ 117 w 173"/>
                <a:gd name="T71" fmla="*/ 57 h 175"/>
                <a:gd name="T72" fmla="*/ 109 w 173"/>
                <a:gd name="T73" fmla="*/ 51 h 175"/>
                <a:gd name="T74" fmla="*/ 100 w 173"/>
                <a:gd name="T75" fmla="*/ 47 h 175"/>
                <a:gd name="T76" fmla="*/ 92 w 173"/>
                <a:gd name="T77" fmla="*/ 45 h 175"/>
                <a:gd name="T78" fmla="*/ 84 w 173"/>
                <a:gd name="T79" fmla="*/ 45 h 175"/>
                <a:gd name="T80" fmla="*/ 76 w 173"/>
                <a:gd name="T81" fmla="*/ 45 h 175"/>
                <a:gd name="T82" fmla="*/ 68 w 173"/>
                <a:gd name="T83" fmla="*/ 49 h 175"/>
                <a:gd name="T84" fmla="*/ 59 w 173"/>
                <a:gd name="T85" fmla="*/ 53 h 175"/>
                <a:gd name="T86" fmla="*/ 53 w 173"/>
                <a:gd name="T87" fmla="*/ 59 h 175"/>
                <a:gd name="T88" fmla="*/ 49 w 173"/>
                <a:gd name="T89" fmla="*/ 68 h 175"/>
                <a:gd name="T90" fmla="*/ 45 w 173"/>
                <a:gd name="T91" fmla="*/ 76 h 175"/>
                <a:gd name="T92" fmla="*/ 43 w 173"/>
                <a:gd name="T93" fmla="*/ 84 h 175"/>
                <a:gd name="T94" fmla="*/ 45 w 173"/>
                <a:gd name="T95" fmla="*/ 94 h 175"/>
                <a:gd name="T96" fmla="*/ 47 w 173"/>
                <a:gd name="T97" fmla="*/ 102 h 175"/>
                <a:gd name="T98" fmla="*/ 49 w 173"/>
                <a:gd name="T99" fmla="*/ 108 h 175"/>
                <a:gd name="T100" fmla="*/ 55 w 173"/>
                <a:gd name="T101" fmla="*/ 117 h 175"/>
                <a:gd name="T102" fmla="*/ 61 w 173"/>
                <a:gd name="T103" fmla="*/ 121 h 175"/>
                <a:gd name="T104" fmla="*/ 70 w 173"/>
                <a:gd name="T105" fmla="*/ 127 h 175"/>
                <a:gd name="T106" fmla="*/ 78 w 173"/>
                <a:gd name="T107" fmla="*/ 129 h 175"/>
                <a:gd name="T108" fmla="*/ 86 w 173"/>
                <a:gd name="T109" fmla="*/ 129 h 175"/>
                <a:gd name="T110" fmla="*/ 94 w 173"/>
                <a:gd name="T111" fmla="*/ 129 h 175"/>
                <a:gd name="T112" fmla="*/ 102 w 173"/>
                <a:gd name="T113" fmla="*/ 127 h 175"/>
                <a:gd name="T114" fmla="*/ 111 w 173"/>
                <a:gd name="T115" fmla="*/ 121 h 175"/>
                <a:gd name="T116" fmla="*/ 119 w 173"/>
                <a:gd name="T117" fmla="*/ 115 h 175"/>
                <a:gd name="T118" fmla="*/ 123 w 173"/>
                <a:gd name="T119" fmla="*/ 106 h 175"/>
                <a:gd name="T120" fmla="*/ 127 w 173"/>
                <a:gd name="T121" fmla="*/ 100 h 175"/>
                <a:gd name="T122" fmla="*/ 127 w 173"/>
                <a:gd name="T123" fmla="*/ 92 h 175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</a:gdLst>
              <a:ahLst/>
              <a:cxnLst>
                <a:cxn ang="T124">
                  <a:pos x="T0" y="T1"/>
                </a:cxn>
                <a:cxn ang="T125">
                  <a:pos x="T2" y="T3"/>
                </a:cxn>
                <a:cxn ang="T126">
                  <a:pos x="T4" y="T5"/>
                </a:cxn>
                <a:cxn ang="T127">
                  <a:pos x="T6" y="T7"/>
                </a:cxn>
                <a:cxn ang="T128">
                  <a:pos x="T8" y="T9"/>
                </a:cxn>
                <a:cxn ang="T129">
                  <a:pos x="T10" y="T11"/>
                </a:cxn>
                <a:cxn ang="T130">
                  <a:pos x="T12" y="T13"/>
                </a:cxn>
                <a:cxn ang="T131">
                  <a:pos x="T14" y="T15"/>
                </a:cxn>
                <a:cxn ang="T132">
                  <a:pos x="T16" y="T17"/>
                </a:cxn>
                <a:cxn ang="T133">
                  <a:pos x="T18" y="T19"/>
                </a:cxn>
                <a:cxn ang="T134">
                  <a:pos x="T20" y="T21"/>
                </a:cxn>
                <a:cxn ang="T135">
                  <a:pos x="T22" y="T23"/>
                </a:cxn>
                <a:cxn ang="T136">
                  <a:pos x="T24" y="T25"/>
                </a:cxn>
                <a:cxn ang="T137">
                  <a:pos x="T26" y="T27"/>
                </a:cxn>
                <a:cxn ang="T138">
                  <a:pos x="T28" y="T29"/>
                </a:cxn>
                <a:cxn ang="T139">
                  <a:pos x="T30" y="T31"/>
                </a:cxn>
                <a:cxn ang="T140">
                  <a:pos x="T32" y="T33"/>
                </a:cxn>
                <a:cxn ang="T141">
                  <a:pos x="T34" y="T35"/>
                </a:cxn>
                <a:cxn ang="T142">
                  <a:pos x="T36" y="T37"/>
                </a:cxn>
                <a:cxn ang="T143">
                  <a:pos x="T38" y="T39"/>
                </a:cxn>
                <a:cxn ang="T144">
                  <a:pos x="T40" y="T41"/>
                </a:cxn>
                <a:cxn ang="T145">
                  <a:pos x="T42" y="T43"/>
                </a:cxn>
                <a:cxn ang="T146">
                  <a:pos x="T44" y="T45"/>
                </a:cxn>
                <a:cxn ang="T147">
                  <a:pos x="T46" y="T47"/>
                </a:cxn>
                <a:cxn ang="T148">
                  <a:pos x="T48" y="T49"/>
                </a:cxn>
                <a:cxn ang="T149">
                  <a:pos x="T50" y="T51"/>
                </a:cxn>
                <a:cxn ang="T150">
                  <a:pos x="T52" y="T53"/>
                </a:cxn>
                <a:cxn ang="T151">
                  <a:pos x="T54" y="T55"/>
                </a:cxn>
                <a:cxn ang="T152">
                  <a:pos x="T56" y="T57"/>
                </a:cxn>
                <a:cxn ang="T153">
                  <a:pos x="T58" y="T59"/>
                </a:cxn>
                <a:cxn ang="T154">
                  <a:pos x="T60" y="T61"/>
                </a:cxn>
                <a:cxn ang="T155">
                  <a:pos x="T62" y="T63"/>
                </a:cxn>
                <a:cxn ang="T156">
                  <a:pos x="T64" y="T65"/>
                </a:cxn>
                <a:cxn ang="T157">
                  <a:pos x="T66" y="T67"/>
                </a:cxn>
                <a:cxn ang="T158">
                  <a:pos x="T68" y="T69"/>
                </a:cxn>
                <a:cxn ang="T159">
                  <a:pos x="T70" y="T71"/>
                </a:cxn>
                <a:cxn ang="T160">
                  <a:pos x="T72" y="T73"/>
                </a:cxn>
                <a:cxn ang="T161">
                  <a:pos x="T74" y="T75"/>
                </a:cxn>
                <a:cxn ang="T162">
                  <a:pos x="T76" y="T77"/>
                </a:cxn>
                <a:cxn ang="T163">
                  <a:pos x="T78" y="T79"/>
                </a:cxn>
                <a:cxn ang="T164">
                  <a:pos x="T80" y="T81"/>
                </a:cxn>
                <a:cxn ang="T165">
                  <a:pos x="T82" y="T83"/>
                </a:cxn>
                <a:cxn ang="T166">
                  <a:pos x="T84" y="T85"/>
                </a:cxn>
                <a:cxn ang="T167">
                  <a:pos x="T86" y="T87"/>
                </a:cxn>
                <a:cxn ang="T168">
                  <a:pos x="T88" y="T89"/>
                </a:cxn>
                <a:cxn ang="T169">
                  <a:pos x="T90" y="T91"/>
                </a:cxn>
                <a:cxn ang="T170">
                  <a:pos x="T92" y="T93"/>
                </a:cxn>
                <a:cxn ang="T171">
                  <a:pos x="T94" y="T95"/>
                </a:cxn>
                <a:cxn ang="T172">
                  <a:pos x="T96" y="T97"/>
                </a:cxn>
                <a:cxn ang="T173">
                  <a:pos x="T98" y="T99"/>
                </a:cxn>
                <a:cxn ang="T174">
                  <a:pos x="T100" y="T101"/>
                </a:cxn>
                <a:cxn ang="T175">
                  <a:pos x="T102" y="T103"/>
                </a:cxn>
                <a:cxn ang="T176">
                  <a:pos x="T104" y="T105"/>
                </a:cxn>
                <a:cxn ang="T177">
                  <a:pos x="T106" y="T107"/>
                </a:cxn>
                <a:cxn ang="T178">
                  <a:pos x="T108" y="T109"/>
                </a:cxn>
                <a:cxn ang="T179">
                  <a:pos x="T110" y="T111"/>
                </a:cxn>
                <a:cxn ang="T180">
                  <a:pos x="T112" y="T113"/>
                </a:cxn>
                <a:cxn ang="T181">
                  <a:pos x="T114" y="T115"/>
                </a:cxn>
                <a:cxn ang="T182">
                  <a:pos x="T116" y="T117"/>
                </a:cxn>
                <a:cxn ang="T183">
                  <a:pos x="T118" y="T119"/>
                </a:cxn>
                <a:cxn ang="T184">
                  <a:pos x="T120" y="T121"/>
                </a:cxn>
                <a:cxn ang="T185">
                  <a:pos x="T122" y="T123"/>
                </a:cxn>
              </a:cxnLst>
              <a:rect l="0" t="0" r="r" b="b"/>
              <a:pathLst>
                <a:path w="173" h="175">
                  <a:moveTo>
                    <a:pt x="172" y="86"/>
                  </a:moveTo>
                  <a:lnTo>
                    <a:pt x="172" y="82"/>
                  </a:lnTo>
                  <a:lnTo>
                    <a:pt x="172" y="78"/>
                  </a:lnTo>
                  <a:lnTo>
                    <a:pt x="172" y="74"/>
                  </a:lnTo>
                  <a:lnTo>
                    <a:pt x="170" y="70"/>
                  </a:lnTo>
                  <a:lnTo>
                    <a:pt x="170" y="66"/>
                  </a:lnTo>
                  <a:lnTo>
                    <a:pt x="168" y="61"/>
                  </a:lnTo>
                  <a:lnTo>
                    <a:pt x="166" y="57"/>
                  </a:lnTo>
                  <a:lnTo>
                    <a:pt x="166" y="53"/>
                  </a:lnTo>
                  <a:lnTo>
                    <a:pt x="164" y="49"/>
                  </a:lnTo>
                  <a:lnTo>
                    <a:pt x="162" y="45"/>
                  </a:lnTo>
                  <a:lnTo>
                    <a:pt x="160" y="43"/>
                  </a:lnTo>
                  <a:lnTo>
                    <a:pt x="158" y="39"/>
                  </a:lnTo>
                  <a:lnTo>
                    <a:pt x="156" y="35"/>
                  </a:lnTo>
                  <a:lnTo>
                    <a:pt x="152" y="31"/>
                  </a:lnTo>
                  <a:lnTo>
                    <a:pt x="149" y="29"/>
                  </a:lnTo>
                  <a:lnTo>
                    <a:pt x="147" y="27"/>
                  </a:lnTo>
                  <a:lnTo>
                    <a:pt x="143" y="23"/>
                  </a:lnTo>
                  <a:lnTo>
                    <a:pt x="141" y="20"/>
                  </a:lnTo>
                  <a:lnTo>
                    <a:pt x="137" y="18"/>
                  </a:lnTo>
                  <a:lnTo>
                    <a:pt x="135" y="14"/>
                  </a:lnTo>
                  <a:lnTo>
                    <a:pt x="131" y="12"/>
                  </a:lnTo>
                  <a:lnTo>
                    <a:pt x="127" y="10"/>
                  </a:lnTo>
                  <a:lnTo>
                    <a:pt x="123" y="8"/>
                  </a:lnTo>
                  <a:lnTo>
                    <a:pt x="119" y="6"/>
                  </a:lnTo>
                  <a:lnTo>
                    <a:pt x="117" y="6"/>
                  </a:lnTo>
                  <a:lnTo>
                    <a:pt x="113" y="4"/>
                  </a:lnTo>
                  <a:lnTo>
                    <a:pt x="109" y="2"/>
                  </a:lnTo>
                  <a:lnTo>
                    <a:pt x="104" y="2"/>
                  </a:lnTo>
                  <a:lnTo>
                    <a:pt x="98" y="0"/>
                  </a:lnTo>
                  <a:lnTo>
                    <a:pt x="94" y="0"/>
                  </a:lnTo>
                  <a:lnTo>
                    <a:pt x="90" y="0"/>
                  </a:lnTo>
                  <a:lnTo>
                    <a:pt x="86" y="0"/>
                  </a:lnTo>
                  <a:lnTo>
                    <a:pt x="82" y="0"/>
                  </a:lnTo>
                  <a:lnTo>
                    <a:pt x="78" y="0"/>
                  </a:lnTo>
                  <a:lnTo>
                    <a:pt x="74" y="0"/>
                  </a:lnTo>
                  <a:lnTo>
                    <a:pt x="68" y="2"/>
                  </a:lnTo>
                  <a:lnTo>
                    <a:pt x="63" y="2"/>
                  </a:lnTo>
                  <a:lnTo>
                    <a:pt x="59" y="4"/>
                  </a:lnTo>
                  <a:lnTo>
                    <a:pt x="57" y="6"/>
                  </a:lnTo>
                  <a:lnTo>
                    <a:pt x="53" y="6"/>
                  </a:lnTo>
                  <a:lnTo>
                    <a:pt x="49" y="8"/>
                  </a:lnTo>
                  <a:lnTo>
                    <a:pt x="45" y="10"/>
                  </a:lnTo>
                  <a:lnTo>
                    <a:pt x="41" y="12"/>
                  </a:lnTo>
                  <a:lnTo>
                    <a:pt x="39" y="14"/>
                  </a:lnTo>
                  <a:lnTo>
                    <a:pt x="35" y="18"/>
                  </a:lnTo>
                  <a:lnTo>
                    <a:pt x="31" y="20"/>
                  </a:lnTo>
                  <a:lnTo>
                    <a:pt x="29" y="23"/>
                  </a:lnTo>
                  <a:lnTo>
                    <a:pt x="25" y="27"/>
                  </a:lnTo>
                  <a:lnTo>
                    <a:pt x="23" y="29"/>
                  </a:lnTo>
                  <a:lnTo>
                    <a:pt x="20" y="31"/>
                  </a:lnTo>
                  <a:lnTo>
                    <a:pt x="16" y="35"/>
                  </a:lnTo>
                  <a:lnTo>
                    <a:pt x="14" y="39"/>
                  </a:lnTo>
                  <a:lnTo>
                    <a:pt x="12" y="43"/>
                  </a:lnTo>
                  <a:lnTo>
                    <a:pt x="10" y="45"/>
                  </a:lnTo>
                  <a:lnTo>
                    <a:pt x="8" y="49"/>
                  </a:lnTo>
                  <a:lnTo>
                    <a:pt x="6" y="53"/>
                  </a:lnTo>
                  <a:lnTo>
                    <a:pt x="6" y="57"/>
                  </a:lnTo>
                  <a:lnTo>
                    <a:pt x="4" y="61"/>
                  </a:lnTo>
                  <a:lnTo>
                    <a:pt x="2" y="66"/>
                  </a:lnTo>
                  <a:lnTo>
                    <a:pt x="2" y="70"/>
                  </a:lnTo>
                  <a:lnTo>
                    <a:pt x="0" y="74"/>
                  </a:lnTo>
                  <a:lnTo>
                    <a:pt x="0" y="78"/>
                  </a:lnTo>
                  <a:lnTo>
                    <a:pt x="0" y="82"/>
                  </a:lnTo>
                  <a:lnTo>
                    <a:pt x="0" y="86"/>
                  </a:lnTo>
                  <a:lnTo>
                    <a:pt x="0" y="92"/>
                  </a:lnTo>
                  <a:lnTo>
                    <a:pt x="0" y="96"/>
                  </a:lnTo>
                  <a:lnTo>
                    <a:pt x="0" y="100"/>
                  </a:lnTo>
                  <a:lnTo>
                    <a:pt x="2" y="104"/>
                  </a:lnTo>
                  <a:lnTo>
                    <a:pt x="2" y="108"/>
                  </a:lnTo>
                  <a:lnTo>
                    <a:pt x="4" y="113"/>
                  </a:lnTo>
                  <a:lnTo>
                    <a:pt x="6" y="117"/>
                  </a:lnTo>
                  <a:lnTo>
                    <a:pt x="6" y="121"/>
                  </a:lnTo>
                  <a:lnTo>
                    <a:pt x="8" y="125"/>
                  </a:lnTo>
                  <a:lnTo>
                    <a:pt x="10" y="129"/>
                  </a:lnTo>
                  <a:lnTo>
                    <a:pt x="12" y="133"/>
                  </a:lnTo>
                  <a:lnTo>
                    <a:pt x="14" y="135"/>
                  </a:lnTo>
                  <a:lnTo>
                    <a:pt x="16" y="139"/>
                  </a:lnTo>
                  <a:lnTo>
                    <a:pt x="20" y="143"/>
                  </a:lnTo>
                  <a:lnTo>
                    <a:pt x="23" y="145"/>
                  </a:lnTo>
                  <a:lnTo>
                    <a:pt x="25" y="147"/>
                  </a:lnTo>
                  <a:lnTo>
                    <a:pt x="29" y="151"/>
                  </a:lnTo>
                  <a:lnTo>
                    <a:pt x="31" y="154"/>
                  </a:lnTo>
                  <a:lnTo>
                    <a:pt x="35" y="156"/>
                  </a:lnTo>
                  <a:lnTo>
                    <a:pt x="39" y="160"/>
                  </a:lnTo>
                  <a:lnTo>
                    <a:pt x="41" y="162"/>
                  </a:lnTo>
                  <a:lnTo>
                    <a:pt x="45" y="164"/>
                  </a:lnTo>
                  <a:lnTo>
                    <a:pt x="49" y="166"/>
                  </a:lnTo>
                  <a:lnTo>
                    <a:pt x="53" y="168"/>
                  </a:lnTo>
                  <a:lnTo>
                    <a:pt x="57" y="168"/>
                  </a:lnTo>
                  <a:lnTo>
                    <a:pt x="59" y="170"/>
                  </a:lnTo>
                  <a:lnTo>
                    <a:pt x="63" y="172"/>
                  </a:lnTo>
                  <a:lnTo>
                    <a:pt x="68" y="172"/>
                  </a:lnTo>
                  <a:lnTo>
                    <a:pt x="74" y="174"/>
                  </a:lnTo>
                  <a:lnTo>
                    <a:pt x="78" y="174"/>
                  </a:lnTo>
                  <a:lnTo>
                    <a:pt x="82" y="174"/>
                  </a:lnTo>
                  <a:lnTo>
                    <a:pt x="86" y="174"/>
                  </a:lnTo>
                  <a:lnTo>
                    <a:pt x="90" y="174"/>
                  </a:lnTo>
                  <a:lnTo>
                    <a:pt x="94" y="174"/>
                  </a:lnTo>
                  <a:lnTo>
                    <a:pt x="98" y="174"/>
                  </a:lnTo>
                  <a:lnTo>
                    <a:pt x="104" y="172"/>
                  </a:lnTo>
                  <a:lnTo>
                    <a:pt x="109" y="172"/>
                  </a:lnTo>
                  <a:lnTo>
                    <a:pt x="113" y="170"/>
                  </a:lnTo>
                  <a:lnTo>
                    <a:pt x="117" y="168"/>
                  </a:lnTo>
                  <a:lnTo>
                    <a:pt x="119" y="168"/>
                  </a:lnTo>
                  <a:lnTo>
                    <a:pt x="123" y="166"/>
                  </a:lnTo>
                  <a:lnTo>
                    <a:pt x="127" y="164"/>
                  </a:lnTo>
                  <a:lnTo>
                    <a:pt x="131" y="162"/>
                  </a:lnTo>
                  <a:lnTo>
                    <a:pt x="135" y="160"/>
                  </a:lnTo>
                  <a:lnTo>
                    <a:pt x="137" y="156"/>
                  </a:lnTo>
                  <a:lnTo>
                    <a:pt x="141" y="154"/>
                  </a:lnTo>
                  <a:lnTo>
                    <a:pt x="143" y="151"/>
                  </a:lnTo>
                  <a:lnTo>
                    <a:pt x="147" y="147"/>
                  </a:lnTo>
                  <a:lnTo>
                    <a:pt x="149" y="145"/>
                  </a:lnTo>
                  <a:lnTo>
                    <a:pt x="152" y="143"/>
                  </a:lnTo>
                  <a:lnTo>
                    <a:pt x="156" y="139"/>
                  </a:lnTo>
                  <a:lnTo>
                    <a:pt x="158" y="135"/>
                  </a:lnTo>
                  <a:lnTo>
                    <a:pt x="160" y="133"/>
                  </a:lnTo>
                  <a:lnTo>
                    <a:pt x="162" y="129"/>
                  </a:lnTo>
                  <a:lnTo>
                    <a:pt x="164" y="125"/>
                  </a:lnTo>
                  <a:lnTo>
                    <a:pt x="166" y="121"/>
                  </a:lnTo>
                  <a:lnTo>
                    <a:pt x="166" y="117"/>
                  </a:lnTo>
                  <a:lnTo>
                    <a:pt x="168" y="113"/>
                  </a:lnTo>
                  <a:lnTo>
                    <a:pt x="170" y="108"/>
                  </a:lnTo>
                  <a:lnTo>
                    <a:pt x="170" y="104"/>
                  </a:lnTo>
                  <a:lnTo>
                    <a:pt x="172" y="100"/>
                  </a:lnTo>
                  <a:lnTo>
                    <a:pt x="172" y="96"/>
                  </a:lnTo>
                  <a:lnTo>
                    <a:pt x="172" y="92"/>
                  </a:lnTo>
                  <a:lnTo>
                    <a:pt x="172" y="86"/>
                  </a:lnTo>
                  <a:lnTo>
                    <a:pt x="129" y="86"/>
                  </a:lnTo>
                  <a:lnTo>
                    <a:pt x="129" y="84"/>
                  </a:lnTo>
                  <a:lnTo>
                    <a:pt x="127" y="82"/>
                  </a:lnTo>
                  <a:lnTo>
                    <a:pt x="127" y="80"/>
                  </a:lnTo>
                  <a:lnTo>
                    <a:pt x="127" y="78"/>
                  </a:lnTo>
                  <a:lnTo>
                    <a:pt x="127" y="76"/>
                  </a:lnTo>
                  <a:lnTo>
                    <a:pt x="127" y="74"/>
                  </a:lnTo>
                  <a:lnTo>
                    <a:pt x="125" y="72"/>
                  </a:lnTo>
                  <a:lnTo>
                    <a:pt x="125" y="68"/>
                  </a:lnTo>
                  <a:lnTo>
                    <a:pt x="123" y="68"/>
                  </a:lnTo>
                  <a:lnTo>
                    <a:pt x="123" y="66"/>
                  </a:lnTo>
                  <a:lnTo>
                    <a:pt x="121" y="63"/>
                  </a:lnTo>
                  <a:lnTo>
                    <a:pt x="121" y="61"/>
                  </a:lnTo>
                  <a:lnTo>
                    <a:pt x="119" y="59"/>
                  </a:lnTo>
                  <a:lnTo>
                    <a:pt x="117" y="57"/>
                  </a:lnTo>
                  <a:lnTo>
                    <a:pt x="115" y="55"/>
                  </a:lnTo>
                  <a:lnTo>
                    <a:pt x="113" y="53"/>
                  </a:lnTo>
                  <a:lnTo>
                    <a:pt x="111" y="53"/>
                  </a:lnTo>
                  <a:lnTo>
                    <a:pt x="109" y="51"/>
                  </a:lnTo>
                  <a:lnTo>
                    <a:pt x="106" y="49"/>
                  </a:lnTo>
                  <a:lnTo>
                    <a:pt x="104" y="49"/>
                  </a:lnTo>
                  <a:lnTo>
                    <a:pt x="102" y="47"/>
                  </a:lnTo>
                  <a:lnTo>
                    <a:pt x="100" y="47"/>
                  </a:lnTo>
                  <a:lnTo>
                    <a:pt x="98" y="47"/>
                  </a:lnTo>
                  <a:lnTo>
                    <a:pt x="96" y="45"/>
                  </a:lnTo>
                  <a:lnTo>
                    <a:pt x="94" y="45"/>
                  </a:lnTo>
                  <a:lnTo>
                    <a:pt x="92" y="45"/>
                  </a:lnTo>
                  <a:lnTo>
                    <a:pt x="90" y="45"/>
                  </a:lnTo>
                  <a:lnTo>
                    <a:pt x="88" y="45"/>
                  </a:lnTo>
                  <a:lnTo>
                    <a:pt x="86" y="45"/>
                  </a:lnTo>
                  <a:lnTo>
                    <a:pt x="84" y="45"/>
                  </a:lnTo>
                  <a:lnTo>
                    <a:pt x="82" y="45"/>
                  </a:lnTo>
                  <a:lnTo>
                    <a:pt x="80" y="45"/>
                  </a:lnTo>
                  <a:lnTo>
                    <a:pt x="78" y="45"/>
                  </a:lnTo>
                  <a:lnTo>
                    <a:pt x="76" y="45"/>
                  </a:lnTo>
                  <a:lnTo>
                    <a:pt x="74" y="47"/>
                  </a:lnTo>
                  <a:lnTo>
                    <a:pt x="72" y="47"/>
                  </a:lnTo>
                  <a:lnTo>
                    <a:pt x="70" y="47"/>
                  </a:lnTo>
                  <a:lnTo>
                    <a:pt x="68" y="49"/>
                  </a:lnTo>
                  <a:lnTo>
                    <a:pt x="66" y="49"/>
                  </a:lnTo>
                  <a:lnTo>
                    <a:pt x="63" y="51"/>
                  </a:lnTo>
                  <a:lnTo>
                    <a:pt x="61" y="53"/>
                  </a:lnTo>
                  <a:lnTo>
                    <a:pt x="59" y="53"/>
                  </a:lnTo>
                  <a:lnTo>
                    <a:pt x="57" y="55"/>
                  </a:lnTo>
                  <a:lnTo>
                    <a:pt x="57" y="57"/>
                  </a:lnTo>
                  <a:lnTo>
                    <a:pt x="55" y="57"/>
                  </a:lnTo>
                  <a:lnTo>
                    <a:pt x="53" y="59"/>
                  </a:lnTo>
                  <a:lnTo>
                    <a:pt x="53" y="61"/>
                  </a:lnTo>
                  <a:lnTo>
                    <a:pt x="51" y="63"/>
                  </a:lnTo>
                  <a:lnTo>
                    <a:pt x="49" y="66"/>
                  </a:lnTo>
                  <a:lnTo>
                    <a:pt x="49" y="68"/>
                  </a:lnTo>
                  <a:lnTo>
                    <a:pt x="47" y="68"/>
                  </a:lnTo>
                  <a:lnTo>
                    <a:pt x="47" y="72"/>
                  </a:lnTo>
                  <a:lnTo>
                    <a:pt x="45" y="74"/>
                  </a:lnTo>
                  <a:lnTo>
                    <a:pt x="45" y="76"/>
                  </a:lnTo>
                  <a:lnTo>
                    <a:pt x="45" y="78"/>
                  </a:lnTo>
                  <a:lnTo>
                    <a:pt x="45" y="80"/>
                  </a:lnTo>
                  <a:lnTo>
                    <a:pt x="45" y="82"/>
                  </a:lnTo>
                  <a:lnTo>
                    <a:pt x="43" y="84"/>
                  </a:lnTo>
                  <a:lnTo>
                    <a:pt x="43" y="86"/>
                  </a:lnTo>
                  <a:lnTo>
                    <a:pt x="43" y="90"/>
                  </a:lnTo>
                  <a:lnTo>
                    <a:pt x="45" y="92"/>
                  </a:lnTo>
                  <a:lnTo>
                    <a:pt x="45" y="94"/>
                  </a:lnTo>
                  <a:lnTo>
                    <a:pt x="45" y="96"/>
                  </a:lnTo>
                  <a:lnTo>
                    <a:pt x="45" y="98"/>
                  </a:lnTo>
                  <a:lnTo>
                    <a:pt x="45" y="100"/>
                  </a:lnTo>
                  <a:lnTo>
                    <a:pt x="47" y="102"/>
                  </a:lnTo>
                  <a:lnTo>
                    <a:pt x="47" y="104"/>
                  </a:lnTo>
                  <a:lnTo>
                    <a:pt x="47" y="106"/>
                  </a:lnTo>
                  <a:lnTo>
                    <a:pt x="49" y="106"/>
                  </a:lnTo>
                  <a:lnTo>
                    <a:pt x="49" y="108"/>
                  </a:lnTo>
                  <a:lnTo>
                    <a:pt x="51" y="111"/>
                  </a:lnTo>
                  <a:lnTo>
                    <a:pt x="53" y="113"/>
                  </a:lnTo>
                  <a:lnTo>
                    <a:pt x="53" y="115"/>
                  </a:lnTo>
                  <a:lnTo>
                    <a:pt x="55" y="117"/>
                  </a:lnTo>
                  <a:lnTo>
                    <a:pt x="57" y="117"/>
                  </a:lnTo>
                  <a:lnTo>
                    <a:pt x="57" y="119"/>
                  </a:lnTo>
                  <a:lnTo>
                    <a:pt x="59" y="121"/>
                  </a:lnTo>
                  <a:lnTo>
                    <a:pt x="61" y="121"/>
                  </a:lnTo>
                  <a:lnTo>
                    <a:pt x="63" y="123"/>
                  </a:lnTo>
                  <a:lnTo>
                    <a:pt x="66" y="125"/>
                  </a:lnTo>
                  <a:lnTo>
                    <a:pt x="68" y="125"/>
                  </a:lnTo>
                  <a:lnTo>
                    <a:pt x="70" y="127"/>
                  </a:lnTo>
                  <a:lnTo>
                    <a:pt x="72" y="127"/>
                  </a:lnTo>
                  <a:lnTo>
                    <a:pt x="74" y="127"/>
                  </a:lnTo>
                  <a:lnTo>
                    <a:pt x="76" y="129"/>
                  </a:lnTo>
                  <a:lnTo>
                    <a:pt x="78" y="129"/>
                  </a:lnTo>
                  <a:lnTo>
                    <a:pt x="80" y="129"/>
                  </a:lnTo>
                  <a:lnTo>
                    <a:pt x="82" y="129"/>
                  </a:lnTo>
                  <a:lnTo>
                    <a:pt x="84" y="129"/>
                  </a:lnTo>
                  <a:lnTo>
                    <a:pt x="86" y="129"/>
                  </a:lnTo>
                  <a:lnTo>
                    <a:pt x="88" y="129"/>
                  </a:lnTo>
                  <a:lnTo>
                    <a:pt x="90" y="129"/>
                  </a:lnTo>
                  <a:lnTo>
                    <a:pt x="92" y="129"/>
                  </a:lnTo>
                  <a:lnTo>
                    <a:pt x="94" y="129"/>
                  </a:lnTo>
                  <a:lnTo>
                    <a:pt x="96" y="129"/>
                  </a:lnTo>
                  <a:lnTo>
                    <a:pt x="98" y="127"/>
                  </a:lnTo>
                  <a:lnTo>
                    <a:pt x="100" y="127"/>
                  </a:lnTo>
                  <a:lnTo>
                    <a:pt x="102" y="127"/>
                  </a:lnTo>
                  <a:lnTo>
                    <a:pt x="104" y="125"/>
                  </a:lnTo>
                  <a:lnTo>
                    <a:pt x="106" y="125"/>
                  </a:lnTo>
                  <a:lnTo>
                    <a:pt x="109" y="123"/>
                  </a:lnTo>
                  <a:lnTo>
                    <a:pt x="111" y="121"/>
                  </a:lnTo>
                  <a:lnTo>
                    <a:pt x="113" y="121"/>
                  </a:lnTo>
                  <a:lnTo>
                    <a:pt x="115" y="119"/>
                  </a:lnTo>
                  <a:lnTo>
                    <a:pt x="117" y="117"/>
                  </a:lnTo>
                  <a:lnTo>
                    <a:pt x="119" y="115"/>
                  </a:lnTo>
                  <a:lnTo>
                    <a:pt x="121" y="113"/>
                  </a:lnTo>
                  <a:lnTo>
                    <a:pt x="121" y="111"/>
                  </a:lnTo>
                  <a:lnTo>
                    <a:pt x="123" y="108"/>
                  </a:lnTo>
                  <a:lnTo>
                    <a:pt x="123" y="106"/>
                  </a:lnTo>
                  <a:lnTo>
                    <a:pt x="125" y="106"/>
                  </a:lnTo>
                  <a:lnTo>
                    <a:pt x="125" y="104"/>
                  </a:lnTo>
                  <a:lnTo>
                    <a:pt x="125" y="102"/>
                  </a:lnTo>
                  <a:lnTo>
                    <a:pt x="127" y="100"/>
                  </a:lnTo>
                  <a:lnTo>
                    <a:pt x="127" y="98"/>
                  </a:lnTo>
                  <a:lnTo>
                    <a:pt x="127" y="96"/>
                  </a:lnTo>
                  <a:lnTo>
                    <a:pt x="127" y="94"/>
                  </a:lnTo>
                  <a:lnTo>
                    <a:pt x="127" y="92"/>
                  </a:lnTo>
                  <a:lnTo>
                    <a:pt x="129" y="90"/>
                  </a:lnTo>
                  <a:lnTo>
                    <a:pt x="129" y="86"/>
                  </a:lnTo>
                  <a:lnTo>
                    <a:pt x="172" y="86"/>
                  </a:lnTo>
                </a:path>
              </a:pathLst>
            </a:custGeom>
            <a:solidFill>
              <a:srgbClr val="C0FEF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" name="Freeform 22">
              <a:extLst>
                <a:ext uri="{FF2B5EF4-FFF2-40B4-BE49-F238E27FC236}">
                  <a16:creationId xmlns:a16="http://schemas.microsoft.com/office/drawing/2014/main" id="{53945B54-22D3-4327-B1B9-559CD5B7DED3}"/>
                </a:ext>
              </a:extLst>
            </p:cNvPr>
            <p:cNvSpPr>
              <a:spLocks/>
            </p:cNvSpPr>
            <p:nvPr/>
          </p:nvSpPr>
          <p:spPr bwMode="auto">
            <a:xfrm>
              <a:off x="3103" y="1832"/>
              <a:ext cx="89" cy="83"/>
            </a:xfrm>
            <a:custGeom>
              <a:avLst/>
              <a:gdLst>
                <a:gd name="T0" fmla="*/ 88 w 89"/>
                <a:gd name="T1" fmla="*/ 39 h 83"/>
                <a:gd name="T2" fmla="*/ 88 w 89"/>
                <a:gd name="T3" fmla="*/ 35 h 83"/>
                <a:gd name="T4" fmla="*/ 86 w 89"/>
                <a:gd name="T5" fmla="*/ 31 h 83"/>
                <a:gd name="T6" fmla="*/ 86 w 89"/>
                <a:gd name="T7" fmla="*/ 27 h 83"/>
                <a:gd name="T8" fmla="*/ 84 w 89"/>
                <a:gd name="T9" fmla="*/ 23 h 83"/>
                <a:gd name="T10" fmla="*/ 80 w 89"/>
                <a:gd name="T11" fmla="*/ 18 h 83"/>
                <a:gd name="T12" fmla="*/ 78 w 89"/>
                <a:gd name="T13" fmla="*/ 14 h 83"/>
                <a:gd name="T14" fmla="*/ 75 w 89"/>
                <a:gd name="T15" fmla="*/ 12 h 83"/>
                <a:gd name="T16" fmla="*/ 71 w 89"/>
                <a:gd name="T17" fmla="*/ 10 h 83"/>
                <a:gd name="T18" fmla="*/ 69 w 89"/>
                <a:gd name="T19" fmla="*/ 6 h 83"/>
                <a:gd name="T20" fmla="*/ 65 w 89"/>
                <a:gd name="T21" fmla="*/ 4 h 83"/>
                <a:gd name="T22" fmla="*/ 61 w 89"/>
                <a:gd name="T23" fmla="*/ 4 h 83"/>
                <a:gd name="T24" fmla="*/ 57 w 89"/>
                <a:gd name="T25" fmla="*/ 2 h 83"/>
                <a:gd name="T26" fmla="*/ 52 w 89"/>
                <a:gd name="T27" fmla="*/ 0 h 83"/>
                <a:gd name="T28" fmla="*/ 48 w 89"/>
                <a:gd name="T29" fmla="*/ 0 h 83"/>
                <a:gd name="T30" fmla="*/ 44 w 89"/>
                <a:gd name="T31" fmla="*/ 0 h 83"/>
                <a:gd name="T32" fmla="*/ 40 w 89"/>
                <a:gd name="T33" fmla="*/ 0 h 83"/>
                <a:gd name="T34" fmla="*/ 36 w 89"/>
                <a:gd name="T35" fmla="*/ 0 h 83"/>
                <a:gd name="T36" fmla="*/ 31 w 89"/>
                <a:gd name="T37" fmla="*/ 2 h 83"/>
                <a:gd name="T38" fmla="*/ 27 w 89"/>
                <a:gd name="T39" fmla="*/ 4 h 83"/>
                <a:gd name="T40" fmla="*/ 23 w 89"/>
                <a:gd name="T41" fmla="*/ 4 h 83"/>
                <a:gd name="T42" fmla="*/ 19 w 89"/>
                <a:gd name="T43" fmla="*/ 6 h 83"/>
                <a:gd name="T44" fmla="*/ 17 w 89"/>
                <a:gd name="T45" fmla="*/ 10 h 83"/>
                <a:gd name="T46" fmla="*/ 13 w 89"/>
                <a:gd name="T47" fmla="*/ 12 h 83"/>
                <a:gd name="T48" fmla="*/ 10 w 89"/>
                <a:gd name="T49" fmla="*/ 14 h 83"/>
                <a:gd name="T50" fmla="*/ 8 w 89"/>
                <a:gd name="T51" fmla="*/ 18 h 83"/>
                <a:gd name="T52" fmla="*/ 4 w 89"/>
                <a:gd name="T53" fmla="*/ 23 h 83"/>
                <a:gd name="T54" fmla="*/ 2 w 89"/>
                <a:gd name="T55" fmla="*/ 27 h 83"/>
                <a:gd name="T56" fmla="*/ 2 w 89"/>
                <a:gd name="T57" fmla="*/ 31 h 83"/>
                <a:gd name="T58" fmla="*/ 0 w 89"/>
                <a:gd name="T59" fmla="*/ 35 h 83"/>
                <a:gd name="T60" fmla="*/ 0 w 89"/>
                <a:gd name="T61" fmla="*/ 39 h 83"/>
                <a:gd name="T62" fmla="*/ 0 w 89"/>
                <a:gd name="T63" fmla="*/ 43 h 83"/>
                <a:gd name="T64" fmla="*/ 0 w 89"/>
                <a:gd name="T65" fmla="*/ 47 h 83"/>
                <a:gd name="T66" fmla="*/ 2 w 89"/>
                <a:gd name="T67" fmla="*/ 51 h 83"/>
                <a:gd name="T68" fmla="*/ 2 w 89"/>
                <a:gd name="T69" fmla="*/ 55 h 83"/>
                <a:gd name="T70" fmla="*/ 4 w 89"/>
                <a:gd name="T71" fmla="*/ 59 h 83"/>
                <a:gd name="T72" fmla="*/ 8 w 89"/>
                <a:gd name="T73" fmla="*/ 64 h 83"/>
                <a:gd name="T74" fmla="*/ 10 w 89"/>
                <a:gd name="T75" fmla="*/ 68 h 83"/>
                <a:gd name="T76" fmla="*/ 13 w 89"/>
                <a:gd name="T77" fmla="*/ 70 h 83"/>
                <a:gd name="T78" fmla="*/ 17 w 89"/>
                <a:gd name="T79" fmla="*/ 72 h 83"/>
                <a:gd name="T80" fmla="*/ 19 w 89"/>
                <a:gd name="T81" fmla="*/ 76 h 83"/>
                <a:gd name="T82" fmla="*/ 23 w 89"/>
                <a:gd name="T83" fmla="*/ 78 h 83"/>
                <a:gd name="T84" fmla="*/ 27 w 89"/>
                <a:gd name="T85" fmla="*/ 78 h 83"/>
                <a:gd name="T86" fmla="*/ 31 w 89"/>
                <a:gd name="T87" fmla="*/ 80 h 83"/>
                <a:gd name="T88" fmla="*/ 36 w 89"/>
                <a:gd name="T89" fmla="*/ 82 h 83"/>
                <a:gd name="T90" fmla="*/ 40 w 89"/>
                <a:gd name="T91" fmla="*/ 82 h 83"/>
                <a:gd name="T92" fmla="*/ 44 w 89"/>
                <a:gd name="T93" fmla="*/ 82 h 83"/>
                <a:gd name="T94" fmla="*/ 48 w 89"/>
                <a:gd name="T95" fmla="*/ 82 h 83"/>
                <a:gd name="T96" fmla="*/ 52 w 89"/>
                <a:gd name="T97" fmla="*/ 82 h 83"/>
                <a:gd name="T98" fmla="*/ 57 w 89"/>
                <a:gd name="T99" fmla="*/ 80 h 83"/>
                <a:gd name="T100" fmla="*/ 61 w 89"/>
                <a:gd name="T101" fmla="*/ 78 h 83"/>
                <a:gd name="T102" fmla="*/ 65 w 89"/>
                <a:gd name="T103" fmla="*/ 78 h 83"/>
                <a:gd name="T104" fmla="*/ 69 w 89"/>
                <a:gd name="T105" fmla="*/ 76 h 83"/>
                <a:gd name="T106" fmla="*/ 71 w 89"/>
                <a:gd name="T107" fmla="*/ 72 h 83"/>
                <a:gd name="T108" fmla="*/ 75 w 89"/>
                <a:gd name="T109" fmla="*/ 70 h 83"/>
                <a:gd name="T110" fmla="*/ 78 w 89"/>
                <a:gd name="T111" fmla="*/ 68 h 83"/>
                <a:gd name="T112" fmla="*/ 80 w 89"/>
                <a:gd name="T113" fmla="*/ 64 h 83"/>
                <a:gd name="T114" fmla="*/ 84 w 89"/>
                <a:gd name="T115" fmla="*/ 59 h 83"/>
                <a:gd name="T116" fmla="*/ 86 w 89"/>
                <a:gd name="T117" fmla="*/ 55 h 83"/>
                <a:gd name="T118" fmla="*/ 86 w 89"/>
                <a:gd name="T119" fmla="*/ 51 h 83"/>
                <a:gd name="T120" fmla="*/ 88 w 89"/>
                <a:gd name="T121" fmla="*/ 47 h 83"/>
                <a:gd name="T122" fmla="*/ 88 w 89"/>
                <a:gd name="T123" fmla="*/ 43 h 83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</a:gdLst>
              <a:ahLst/>
              <a:cxnLst>
                <a:cxn ang="T124">
                  <a:pos x="T0" y="T1"/>
                </a:cxn>
                <a:cxn ang="T125">
                  <a:pos x="T2" y="T3"/>
                </a:cxn>
                <a:cxn ang="T126">
                  <a:pos x="T4" y="T5"/>
                </a:cxn>
                <a:cxn ang="T127">
                  <a:pos x="T6" y="T7"/>
                </a:cxn>
                <a:cxn ang="T128">
                  <a:pos x="T8" y="T9"/>
                </a:cxn>
                <a:cxn ang="T129">
                  <a:pos x="T10" y="T11"/>
                </a:cxn>
                <a:cxn ang="T130">
                  <a:pos x="T12" y="T13"/>
                </a:cxn>
                <a:cxn ang="T131">
                  <a:pos x="T14" y="T15"/>
                </a:cxn>
                <a:cxn ang="T132">
                  <a:pos x="T16" y="T17"/>
                </a:cxn>
                <a:cxn ang="T133">
                  <a:pos x="T18" y="T19"/>
                </a:cxn>
                <a:cxn ang="T134">
                  <a:pos x="T20" y="T21"/>
                </a:cxn>
                <a:cxn ang="T135">
                  <a:pos x="T22" y="T23"/>
                </a:cxn>
                <a:cxn ang="T136">
                  <a:pos x="T24" y="T25"/>
                </a:cxn>
                <a:cxn ang="T137">
                  <a:pos x="T26" y="T27"/>
                </a:cxn>
                <a:cxn ang="T138">
                  <a:pos x="T28" y="T29"/>
                </a:cxn>
                <a:cxn ang="T139">
                  <a:pos x="T30" y="T31"/>
                </a:cxn>
                <a:cxn ang="T140">
                  <a:pos x="T32" y="T33"/>
                </a:cxn>
                <a:cxn ang="T141">
                  <a:pos x="T34" y="T35"/>
                </a:cxn>
                <a:cxn ang="T142">
                  <a:pos x="T36" y="T37"/>
                </a:cxn>
                <a:cxn ang="T143">
                  <a:pos x="T38" y="T39"/>
                </a:cxn>
                <a:cxn ang="T144">
                  <a:pos x="T40" y="T41"/>
                </a:cxn>
                <a:cxn ang="T145">
                  <a:pos x="T42" y="T43"/>
                </a:cxn>
                <a:cxn ang="T146">
                  <a:pos x="T44" y="T45"/>
                </a:cxn>
                <a:cxn ang="T147">
                  <a:pos x="T46" y="T47"/>
                </a:cxn>
                <a:cxn ang="T148">
                  <a:pos x="T48" y="T49"/>
                </a:cxn>
                <a:cxn ang="T149">
                  <a:pos x="T50" y="T51"/>
                </a:cxn>
                <a:cxn ang="T150">
                  <a:pos x="T52" y="T53"/>
                </a:cxn>
                <a:cxn ang="T151">
                  <a:pos x="T54" y="T55"/>
                </a:cxn>
                <a:cxn ang="T152">
                  <a:pos x="T56" y="T57"/>
                </a:cxn>
                <a:cxn ang="T153">
                  <a:pos x="T58" y="T59"/>
                </a:cxn>
                <a:cxn ang="T154">
                  <a:pos x="T60" y="T61"/>
                </a:cxn>
                <a:cxn ang="T155">
                  <a:pos x="T62" y="T63"/>
                </a:cxn>
                <a:cxn ang="T156">
                  <a:pos x="T64" y="T65"/>
                </a:cxn>
                <a:cxn ang="T157">
                  <a:pos x="T66" y="T67"/>
                </a:cxn>
                <a:cxn ang="T158">
                  <a:pos x="T68" y="T69"/>
                </a:cxn>
                <a:cxn ang="T159">
                  <a:pos x="T70" y="T71"/>
                </a:cxn>
                <a:cxn ang="T160">
                  <a:pos x="T72" y="T73"/>
                </a:cxn>
                <a:cxn ang="T161">
                  <a:pos x="T74" y="T75"/>
                </a:cxn>
                <a:cxn ang="T162">
                  <a:pos x="T76" y="T77"/>
                </a:cxn>
                <a:cxn ang="T163">
                  <a:pos x="T78" y="T79"/>
                </a:cxn>
                <a:cxn ang="T164">
                  <a:pos x="T80" y="T81"/>
                </a:cxn>
                <a:cxn ang="T165">
                  <a:pos x="T82" y="T83"/>
                </a:cxn>
                <a:cxn ang="T166">
                  <a:pos x="T84" y="T85"/>
                </a:cxn>
                <a:cxn ang="T167">
                  <a:pos x="T86" y="T87"/>
                </a:cxn>
                <a:cxn ang="T168">
                  <a:pos x="T88" y="T89"/>
                </a:cxn>
                <a:cxn ang="T169">
                  <a:pos x="T90" y="T91"/>
                </a:cxn>
                <a:cxn ang="T170">
                  <a:pos x="T92" y="T93"/>
                </a:cxn>
                <a:cxn ang="T171">
                  <a:pos x="T94" y="T95"/>
                </a:cxn>
                <a:cxn ang="T172">
                  <a:pos x="T96" y="T97"/>
                </a:cxn>
                <a:cxn ang="T173">
                  <a:pos x="T98" y="T99"/>
                </a:cxn>
                <a:cxn ang="T174">
                  <a:pos x="T100" y="T101"/>
                </a:cxn>
                <a:cxn ang="T175">
                  <a:pos x="T102" y="T103"/>
                </a:cxn>
                <a:cxn ang="T176">
                  <a:pos x="T104" y="T105"/>
                </a:cxn>
                <a:cxn ang="T177">
                  <a:pos x="T106" y="T107"/>
                </a:cxn>
                <a:cxn ang="T178">
                  <a:pos x="T108" y="T109"/>
                </a:cxn>
                <a:cxn ang="T179">
                  <a:pos x="T110" y="T111"/>
                </a:cxn>
                <a:cxn ang="T180">
                  <a:pos x="T112" y="T113"/>
                </a:cxn>
                <a:cxn ang="T181">
                  <a:pos x="T114" y="T115"/>
                </a:cxn>
                <a:cxn ang="T182">
                  <a:pos x="T116" y="T117"/>
                </a:cxn>
                <a:cxn ang="T183">
                  <a:pos x="T118" y="T119"/>
                </a:cxn>
                <a:cxn ang="T184">
                  <a:pos x="T120" y="T121"/>
                </a:cxn>
                <a:cxn ang="T185">
                  <a:pos x="T122" y="T123"/>
                </a:cxn>
              </a:cxnLst>
              <a:rect l="0" t="0" r="r" b="b"/>
              <a:pathLst>
                <a:path w="89" h="83">
                  <a:moveTo>
                    <a:pt x="88" y="41"/>
                  </a:moveTo>
                  <a:lnTo>
                    <a:pt x="88" y="39"/>
                  </a:lnTo>
                  <a:lnTo>
                    <a:pt x="88" y="37"/>
                  </a:lnTo>
                  <a:lnTo>
                    <a:pt x="88" y="35"/>
                  </a:lnTo>
                  <a:lnTo>
                    <a:pt x="88" y="33"/>
                  </a:lnTo>
                  <a:lnTo>
                    <a:pt x="86" y="31"/>
                  </a:lnTo>
                  <a:lnTo>
                    <a:pt x="86" y="29"/>
                  </a:lnTo>
                  <a:lnTo>
                    <a:pt x="86" y="27"/>
                  </a:lnTo>
                  <a:lnTo>
                    <a:pt x="84" y="25"/>
                  </a:lnTo>
                  <a:lnTo>
                    <a:pt x="84" y="23"/>
                  </a:lnTo>
                  <a:lnTo>
                    <a:pt x="82" y="21"/>
                  </a:lnTo>
                  <a:lnTo>
                    <a:pt x="80" y="18"/>
                  </a:lnTo>
                  <a:lnTo>
                    <a:pt x="80" y="16"/>
                  </a:lnTo>
                  <a:lnTo>
                    <a:pt x="78" y="14"/>
                  </a:lnTo>
                  <a:lnTo>
                    <a:pt x="78" y="12"/>
                  </a:lnTo>
                  <a:lnTo>
                    <a:pt x="75" y="12"/>
                  </a:lnTo>
                  <a:lnTo>
                    <a:pt x="73" y="10"/>
                  </a:lnTo>
                  <a:lnTo>
                    <a:pt x="71" y="10"/>
                  </a:lnTo>
                  <a:lnTo>
                    <a:pt x="71" y="8"/>
                  </a:lnTo>
                  <a:lnTo>
                    <a:pt x="69" y="6"/>
                  </a:lnTo>
                  <a:lnTo>
                    <a:pt x="67" y="6"/>
                  </a:lnTo>
                  <a:lnTo>
                    <a:pt x="65" y="4"/>
                  </a:lnTo>
                  <a:lnTo>
                    <a:pt x="63" y="4"/>
                  </a:lnTo>
                  <a:lnTo>
                    <a:pt x="61" y="4"/>
                  </a:lnTo>
                  <a:lnTo>
                    <a:pt x="59" y="2"/>
                  </a:lnTo>
                  <a:lnTo>
                    <a:pt x="57" y="2"/>
                  </a:lnTo>
                  <a:lnTo>
                    <a:pt x="54" y="2"/>
                  </a:lnTo>
                  <a:lnTo>
                    <a:pt x="52" y="0"/>
                  </a:lnTo>
                  <a:lnTo>
                    <a:pt x="50" y="0"/>
                  </a:lnTo>
                  <a:lnTo>
                    <a:pt x="48" y="0"/>
                  </a:lnTo>
                  <a:lnTo>
                    <a:pt x="46" y="0"/>
                  </a:lnTo>
                  <a:lnTo>
                    <a:pt x="44" y="0"/>
                  </a:lnTo>
                  <a:lnTo>
                    <a:pt x="42" y="0"/>
                  </a:lnTo>
                  <a:lnTo>
                    <a:pt x="40" y="0"/>
                  </a:lnTo>
                  <a:lnTo>
                    <a:pt x="38" y="0"/>
                  </a:lnTo>
                  <a:lnTo>
                    <a:pt x="36" y="0"/>
                  </a:lnTo>
                  <a:lnTo>
                    <a:pt x="34" y="2"/>
                  </a:lnTo>
                  <a:lnTo>
                    <a:pt x="31" y="2"/>
                  </a:lnTo>
                  <a:lnTo>
                    <a:pt x="29" y="2"/>
                  </a:lnTo>
                  <a:lnTo>
                    <a:pt x="27" y="4"/>
                  </a:lnTo>
                  <a:lnTo>
                    <a:pt x="25" y="4"/>
                  </a:lnTo>
                  <a:lnTo>
                    <a:pt x="23" y="4"/>
                  </a:lnTo>
                  <a:lnTo>
                    <a:pt x="21" y="6"/>
                  </a:lnTo>
                  <a:lnTo>
                    <a:pt x="19" y="6"/>
                  </a:lnTo>
                  <a:lnTo>
                    <a:pt x="17" y="8"/>
                  </a:lnTo>
                  <a:lnTo>
                    <a:pt x="17" y="10"/>
                  </a:lnTo>
                  <a:lnTo>
                    <a:pt x="15" y="10"/>
                  </a:lnTo>
                  <a:lnTo>
                    <a:pt x="13" y="12"/>
                  </a:lnTo>
                  <a:lnTo>
                    <a:pt x="10" y="12"/>
                  </a:lnTo>
                  <a:lnTo>
                    <a:pt x="10" y="14"/>
                  </a:lnTo>
                  <a:lnTo>
                    <a:pt x="8" y="16"/>
                  </a:lnTo>
                  <a:lnTo>
                    <a:pt x="8" y="18"/>
                  </a:lnTo>
                  <a:lnTo>
                    <a:pt x="6" y="21"/>
                  </a:lnTo>
                  <a:lnTo>
                    <a:pt x="4" y="23"/>
                  </a:lnTo>
                  <a:lnTo>
                    <a:pt x="4" y="25"/>
                  </a:lnTo>
                  <a:lnTo>
                    <a:pt x="2" y="27"/>
                  </a:lnTo>
                  <a:lnTo>
                    <a:pt x="2" y="29"/>
                  </a:lnTo>
                  <a:lnTo>
                    <a:pt x="2" y="31"/>
                  </a:lnTo>
                  <a:lnTo>
                    <a:pt x="0" y="33"/>
                  </a:lnTo>
                  <a:lnTo>
                    <a:pt x="0" y="35"/>
                  </a:lnTo>
                  <a:lnTo>
                    <a:pt x="0" y="37"/>
                  </a:lnTo>
                  <a:lnTo>
                    <a:pt x="0" y="39"/>
                  </a:lnTo>
                  <a:lnTo>
                    <a:pt x="0" y="41"/>
                  </a:lnTo>
                  <a:lnTo>
                    <a:pt x="0" y="43"/>
                  </a:lnTo>
                  <a:lnTo>
                    <a:pt x="0" y="45"/>
                  </a:lnTo>
                  <a:lnTo>
                    <a:pt x="0" y="47"/>
                  </a:lnTo>
                  <a:lnTo>
                    <a:pt x="0" y="49"/>
                  </a:lnTo>
                  <a:lnTo>
                    <a:pt x="2" y="51"/>
                  </a:lnTo>
                  <a:lnTo>
                    <a:pt x="2" y="53"/>
                  </a:lnTo>
                  <a:lnTo>
                    <a:pt x="2" y="55"/>
                  </a:lnTo>
                  <a:lnTo>
                    <a:pt x="4" y="57"/>
                  </a:lnTo>
                  <a:lnTo>
                    <a:pt x="4" y="59"/>
                  </a:lnTo>
                  <a:lnTo>
                    <a:pt x="6" y="62"/>
                  </a:lnTo>
                  <a:lnTo>
                    <a:pt x="8" y="64"/>
                  </a:lnTo>
                  <a:lnTo>
                    <a:pt x="8" y="66"/>
                  </a:lnTo>
                  <a:lnTo>
                    <a:pt x="10" y="68"/>
                  </a:lnTo>
                  <a:lnTo>
                    <a:pt x="10" y="70"/>
                  </a:lnTo>
                  <a:lnTo>
                    <a:pt x="13" y="70"/>
                  </a:lnTo>
                  <a:lnTo>
                    <a:pt x="15" y="72"/>
                  </a:lnTo>
                  <a:lnTo>
                    <a:pt x="17" y="72"/>
                  </a:lnTo>
                  <a:lnTo>
                    <a:pt x="17" y="74"/>
                  </a:lnTo>
                  <a:lnTo>
                    <a:pt x="19" y="76"/>
                  </a:lnTo>
                  <a:lnTo>
                    <a:pt x="21" y="76"/>
                  </a:lnTo>
                  <a:lnTo>
                    <a:pt x="23" y="78"/>
                  </a:lnTo>
                  <a:lnTo>
                    <a:pt x="25" y="78"/>
                  </a:lnTo>
                  <a:lnTo>
                    <a:pt x="27" y="78"/>
                  </a:lnTo>
                  <a:lnTo>
                    <a:pt x="29" y="80"/>
                  </a:lnTo>
                  <a:lnTo>
                    <a:pt x="31" y="80"/>
                  </a:lnTo>
                  <a:lnTo>
                    <a:pt x="34" y="80"/>
                  </a:lnTo>
                  <a:lnTo>
                    <a:pt x="36" y="82"/>
                  </a:lnTo>
                  <a:lnTo>
                    <a:pt x="38" y="82"/>
                  </a:lnTo>
                  <a:lnTo>
                    <a:pt x="40" y="82"/>
                  </a:lnTo>
                  <a:lnTo>
                    <a:pt x="42" y="82"/>
                  </a:lnTo>
                  <a:lnTo>
                    <a:pt x="44" y="82"/>
                  </a:lnTo>
                  <a:lnTo>
                    <a:pt x="46" y="82"/>
                  </a:lnTo>
                  <a:lnTo>
                    <a:pt x="48" y="82"/>
                  </a:lnTo>
                  <a:lnTo>
                    <a:pt x="50" y="82"/>
                  </a:lnTo>
                  <a:lnTo>
                    <a:pt x="52" y="82"/>
                  </a:lnTo>
                  <a:lnTo>
                    <a:pt x="54" y="80"/>
                  </a:lnTo>
                  <a:lnTo>
                    <a:pt x="57" y="80"/>
                  </a:lnTo>
                  <a:lnTo>
                    <a:pt x="59" y="80"/>
                  </a:lnTo>
                  <a:lnTo>
                    <a:pt x="61" y="78"/>
                  </a:lnTo>
                  <a:lnTo>
                    <a:pt x="63" y="78"/>
                  </a:lnTo>
                  <a:lnTo>
                    <a:pt x="65" y="78"/>
                  </a:lnTo>
                  <a:lnTo>
                    <a:pt x="67" y="76"/>
                  </a:lnTo>
                  <a:lnTo>
                    <a:pt x="69" y="76"/>
                  </a:lnTo>
                  <a:lnTo>
                    <a:pt x="71" y="74"/>
                  </a:lnTo>
                  <a:lnTo>
                    <a:pt x="71" y="72"/>
                  </a:lnTo>
                  <a:lnTo>
                    <a:pt x="73" y="72"/>
                  </a:lnTo>
                  <a:lnTo>
                    <a:pt x="75" y="70"/>
                  </a:lnTo>
                  <a:lnTo>
                    <a:pt x="78" y="70"/>
                  </a:lnTo>
                  <a:lnTo>
                    <a:pt x="78" y="68"/>
                  </a:lnTo>
                  <a:lnTo>
                    <a:pt x="80" y="66"/>
                  </a:lnTo>
                  <a:lnTo>
                    <a:pt x="80" y="64"/>
                  </a:lnTo>
                  <a:lnTo>
                    <a:pt x="82" y="62"/>
                  </a:lnTo>
                  <a:lnTo>
                    <a:pt x="84" y="59"/>
                  </a:lnTo>
                  <a:lnTo>
                    <a:pt x="84" y="57"/>
                  </a:lnTo>
                  <a:lnTo>
                    <a:pt x="86" y="55"/>
                  </a:lnTo>
                  <a:lnTo>
                    <a:pt x="86" y="53"/>
                  </a:lnTo>
                  <a:lnTo>
                    <a:pt x="86" y="51"/>
                  </a:lnTo>
                  <a:lnTo>
                    <a:pt x="88" y="49"/>
                  </a:lnTo>
                  <a:lnTo>
                    <a:pt x="88" y="47"/>
                  </a:lnTo>
                  <a:lnTo>
                    <a:pt x="88" y="45"/>
                  </a:lnTo>
                  <a:lnTo>
                    <a:pt x="88" y="43"/>
                  </a:lnTo>
                  <a:lnTo>
                    <a:pt x="88" y="41"/>
                  </a:lnTo>
                </a:path>
              </a:pathLst>
            </a:cu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" name="Freeform 23">
              <a:extLst>
                <a:ext uri="{FF2B5EF4-FFF2-40B4-BE49-F238E27FC236}">
                  <a16:creationId xmlns:a16="http://schemas.microsoft.com/office/drawing/2014/main" id="{03AD3C5B-80FB-4CF4-B841-9A019236E029}"/>
                </a:ext>
              </a:extLst>
            </p:cNvPr>
            <p:cNvSpPr>
              <a:spLocks/>
            </p:cNvSpPr>
            <p:nvPr/>
          </p:nvSpPr>
          <p:spPr bwMode="auto">
            <a:xfrm>
              <a:off x="2898" y="1651"/>
              <a:ext cx="722" cy="684"/>
            </a:xfrm>
            <a:custGeom>
              <a:avLst/>
              <a:gdLst>
                <a:gd name="T0" fmla="*/ 8 w 722"/>
                <a:gd name="T1" fmla="*/ 658 h 684"/>
                <a:gd name="T2" fmla="*/ 8 w 722"/>
                <a:gd name="T3" fmla="*/ 615 h 684"/>
                <a:gd name="T4" fmla="*/ 10 w 722"/>
                <a:gd name="T5" fmla="*/ 570 h 684"/>
                <a:gd name="T6" fmla="*/ 16 w 722"/>
                <a:gd name="T7" fmla="*/ 525 h 684"/>
                <a:gd name="T8" fmla="*/ 27 w 722"/>
                <a:gd name="T9" fmla="*/ 484 h 684"/>
                <a:gd name="T10" fmla="*/ 37 w 722"/>
                <a:gd name="T11" fmla="*/ 441 h 684"/>
                <a:gd name="T12" fmla="*/ 53 w 722"/>
                <a:gd name="T13" fmla="*/ 400 h 684"/>
                <a:gd name="T14" fmla="*/ 70 w 722"/>
                <a:gd name="T15" fmla="*/ 359 h 684"/>
                <a:gd name="T16" fmla="*/ 90 w 722"/>
                <a:gd name="T17" fmla="*/ 322 h 684"/>
                <a:gd name="T18" fmla="*/ 113 w 722"/>
                <a:gd name="T19" fmla="*/ 285 h 684"/>
                <a:gd name="T20" fmla="*/ 140 w 722"/>
                <a:gd name="T21" fmla="*/ 250 h 684"/>
                <a:gd name="T22" fmla="*/ 166 w 722"/>
                <a:gd name="T23" fmla="*/ 217 h 684"/>
                <a:gd name="T24" fmla="*/ 199 w 722"/>
                <a:gd name="T25" fmla="*/ 187 h 684"/>
                <a:gd name="T26" fmla="*/ 230 w 722"/>
                <a:gd name="T27" fmla="*/ 158 h 684"/>
                <a:gd name="T28" fmla="*/ 265 w 722"/>
                <a:gd name="T29" fmla="*/ 131 h 684"/>
                <a:gd name="T30" fmla="*/ 302 w 722"/>
                <a:gd name="T31" fmla="*/ 107 h 684"/>
                <a:gd name="T32" fmla="*/ 341 w 722"/>
                <a:gd name="T33" fmla="*/ 86 h 684"/>
                <a:gd name="T34" fmla="*/ 380 w 722"/>
                <a:gd name="T35" fmla="*/ 66 h 684"/>
                <a:gd name="T36" fmla="*/ 423 w 722"/>
                <a:gd name="T37" fmla="*/ 49 h 684"/>
                <a:gd name="T38" fmla="*/ 466 w 722"/>
                <a:gd name="T39" fmla="*/ 35 h 684"/>
                <a:gd name="T40" fmla="*/ 511 w 722"/>
                <a:gd name="T41" fmla="*/ 25 h 684"/>
                <a:gd name="T42" fmla="*/ 557 w 722"/>
                <a:gd name="T43" fmla="*/ 16 h 684"/>
                <a:gd name="T44" fmla="*/ 602 w 722"/>
                <a:gd name="T45" fmla="*/ 10 h 684"/>
                <a:gd name="T46" fmla="*/ 649 w 722"/>
                <a:gd name="T47" fmla="*/ 8 h 684"/>
                <a:gd name="T48" fmla="*/ 709 w 722"/>
                <a:gd name="T49" fmla="*/ 8 h 684"/>
                <a:gd name="T50" fmla="*/ 698 w 722"/>
                <a:gd name="T51" fmla="*/ 0 h 684"/>
                <a:gd name="T52" fmla="*/ 651 w 722"/>
                <a:gd name="T53" fmla="*/ 0 h 684"/>
                <a:gd name="T54" fmla="*/ 602 w 722"/>
                <a:gd name="T55" fmla="*/ 2 h 684"/>
                <a:gd name="T56" fmla="*/ 557 w 722"/>
                <a:gd name="T57" fmla="*/ 8 h 684"/>
                <a:gd name="T58" fmla="*/ 509 w 722"/>
                <a:gd name="T59" fmla="*/ 16 h 684"/>
                <a:gd name="T60" fmla="*/ 464 w 722"/>
                <a:gd name="T61" fmla="*/ 29 h 684"/>
                <a:gd name="T62" fmla="*/ 421 w 722"/>
                <a:gd name="T63" fmla="*/ 41 h 684"/>
                <a:gd name="T64" fmla="*/ 380 w 722"/>
                <a:gd name="T65" fmla="*/ 59 h 684"/>
                <a:gd name="T66" fmla="*/ 339 w 722"/>
                <a:gd name="T67" fmla="*/ 78 h 684"/>
                <a:gd name="T68" fmla="*/ 300 w 722"/>
                <a:gd name="T69" fmla="*/ 101 h 684"/>
                <a:gd name="T70" fmla="*/ 263 w 722"/>
                <a:gd name="T71" fmla="*/ 125 h 684"/>
                <a:gd name="T72" fmla="*/ 226 w 722"/>
                <a:gd name="T73" fmla="*/ 152 h 684"/>
                <a:gd name="T74" fmla="*/ 193 w 722"/>
                <a:gd name="T75" fmla="*/ 180 h 684"/>
                <a:gd name="T76" fmla="*/ 162 w 722"/>
                <a:gd name="T77" fmla="*/ 211 h 684"/>
                <a:gd name="T78" fmla="*/ 134 w 722"/>
                <a:gd name="T79" fmla="*/ 244 h 684"/>
                <a:gd name="T80" fmla="*/ 109 w 722"/>
                <a:gd name="T81" fmla="*/ 279 h 684"/>
                <a:gd name="T82" fmla="*/ 84 w 722"/>
                <a:gd name="T83" fmla="*/ 316 h 684"/>
                <a:gd name="T84" fmla="*/ 64 w 722"/>
                <a:gd name="T85" fmla="*/ 355 h 684"/>
                <a:gd name="T86" fmla="*/ 45 w 722"/>
                <a:gd name="T87" fmla="*/ 396 h 684"/>
                <a:gd name="T88" fmla="*/ 31 w 722"/>
                <a:gd name="T89" fmla="*/ 437 h 684"/>
                <a:gd name="T90" fmla="*/ 18 w 722"/>
                <a:gd name="T91" fmla="*/ 480 h 684"/>
                <a:gd name="T92" fmla="*/ 10 w 722"/>
                <a:gd name="T93" fmla="*/ 523 h 684"/>
                <a:gd name="T94" fmla="*/ 4 w 722"/>
                <a:gd name="T95" fmla="*/ 566 h 684"/>
                <a:gd name="T96" fmla="*/ 0 w 722"/>
                <a:gd name="T97" fmla="*/ 611 h 684"/>
                <a:gd name="T98" fmla="*/ 0 w 722"/>
                <a:gd name="T99" fmla="*/ 669 h 684"/>
                <a:gd name="T100" fmla="*/ 10 w 722"/>
                <a:gd name="T101" fmla="*/ 683 h 684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</a:gdLst>
              <a:ahLst/>
              <a:cxnLst>
                <a:cxn ang="T102">
                  <a:pos x="T0" y="T1"/>
                </a:cxn>
                <a:cxn ang="T103">
                  <a:pos x="T2" y="T3"/>
                </a:cxn>
                <a:cxn ang="T104">
                  <a:pos x="T4" y="T5"/>
                </a:cxn>
                <a:cxn ang="T105">
                  <a:pos x="T6" y="T7"/>
                </a:cxn>
                <a:cxn ang="T106">
                  <a:pos x="T8" y="T9"/>
                </a:cxn>
                <a:cxn ang="T107">
                  <a:pos x="T10" y="T11"/>
                </a:cxn>
                <a:cxn ang="T108">
                  <a:pos x="T12" y="T13"/>
                </a:cxn>
                <a:cxn ang="T109">
                  <a:pos x="T14" y="T15"/>
                </a:cxn>
                <a:cxn ang="T110">
                  <a:pos x="T16" y="T17"/>
                </a:cxn>
                <a:cxn ang="T111">
                  <a:pos x="T18" y="T19"/>
                </a:cxn>
                <a:cxn ang="T112">
                  <a:pos x="T20" y="T21"/>
                </a:cxn>
                <a:cxn ang="T113">
                  <a:pos x="T22" y="T23"/>
                </a:cxn>
                <a:cxn ang="T114">
                  <a:pos x="T24" y="T25"/>
                </a:cxn>
                <a:cxn ang="T115">
                  <a:pos x="T26" y="T27"/>
                </a:cxn>
                <a:cxn ang="T116">
                  <a:pos x="T28" y="T29"/>
                </a:cxn>
                <a:cxn ang="T117">
                  <a:pos x="T30" y="T31"/>
                </a:cxn>
                <a:cxn ang="T118">
                  <a:pos x="T32" y="T33"/>
                </a:cxn>
                <a:cxn ang="T119">
                  <a:pos x="T34" y="T35"/>
                </a:cxn>
                <a:cxn ang="T120">
                  <a:pos x="T36" y="T37"/>
                </a:cxn>
                <a:cxn ang="T121">
                  <a:pos x="T38" y="T39"/>
                </a:cxn>
                <a:cxn ang="T122">
                  <a:pos x="T40" y="T41"/>
                </a:cxn>
                <a:cxn ang="T123">
                  <a:pos x="T42" y="T43"/>
                </a:cxn>
                <a:cxn ang="T124">
                  <a:pos x="T44" y="T45"/>
                </a:cxn>
                <a:cxn ang="T125">
                  <a:pos x="T46" y="T47"/>
                </a:cxn>
                <a:cxn ang="T126">
                  <a:pos x="T48" y="T49"/>
                </a:cxn>
                <a:cxn ang="T127">
                  <a:pos x="T50" y="T51"/>
                </a:cxn>
                <a:cxn ang="T128">
                  <a:pos x="T52" y="T53"/>
                </a:cxn>
                <a:cxn ang="T129">
                  <a:pos x="T54" y="T55"/>
                </a:cxn>
                <a:cxn ang="T130">
                  <a:pos x="T56" y="T57"/>
                </a:cxn>
                <a:cxn ang="T131">
                  <a:pos x="T58" y="T59"/>
                </a:cxn>
                <a:cxn ang="T132">
                  <a:pos x="T60" y="T61"/>
                </a:cxn>
                <a:cxn ang="T133">
                  <a:pos x="T62" y="T63"/>
                </a:cxn>
                <a:cxn ang="T134">
                  <a:pos x="T64" y="T65"/>
                </a:cxn>
                <a:cxn ang="T135">
                  <a:pos x="T66" y="T67"/>
                </a:cxn>
                <a:cxn ang="T136">
                  <a:pos x="T68" y="T69"/>
                </a:cxn>
                <a:cxn ang="T137">
                  <a:pos x="T70" y="T71"/>
                </a:cxn>
                <a:cxn ang="T138">
                  <a:pos x="T72" y="T73"/>
                </a:cxn>
                <a:cxn ang="T139">
                  <a:pos x="T74" y="T75"/>
                </a:cxn>
                <a:cxn ang="T140">
                  <a:pos x="T76" y="T77"/>
                </a:cxn>
                <a:cxn ang="T141">
                  <a:pos x="T78" y="T79"/>
                </a:cxn>
                <a:cxn ang="T142">
                  <a:pos x="T80" y="T81"/>
                </a:cxn>
                <a:cxn ang="T143">
                  <a:pos x="T82" y="T83"/>
                </a:cxn>
                <a:cxn ang="T144">
                  <a:pos x="T84" y="T85"/>
                </a:cxn>
                <a:cxn ang="T145">
                  <a:pos x="T86" y="T87"/>
                </a:cxn>
                <a:cxn ang="T146">
                  <a:pos x="T88" y="T89"/>
                </a:cxn>
                <a:cxn ang="T147">
                  <a:pos x="T90" y="T91"/>
                </a:cxn>
                <a:cxn ang="T148">
                  <a:pos x="T92" y="T93"/>
                </a:cxn>
                <a:cxn ang="T149">
                  <a:pos x="T94" y="T95"/>
                </a:cxn>
                <a:cxn ang="T150">
                  <a:pos x="T96" y="T97"/>
                </a:cxn>
                <a:cxn ang="T151">
                  <a:pos x="T98" y="T99"/>
                </a:cxn>
                <a:cxn ang="T152">
                  <a:pos x="T100" y="T101"/>
                </a:cxn>
              </a:cxnLst>
              <a:rect l="0" t="0" r="r" b="b"/>
              <a:pathLst>
                <a:path w="722" h="684">
                  <a:moveTo>
                    <a:pt x="10" y="683"/>
                  </a:moveTo>
                  <a:lnTo>
                    <a:pt x="10" y="681"/>
                  </a:lnTo>
                  <a:lnTo>
                    <a:pt x="8" y="671"/>
                  </a:lnTo>
                  <a:lnTo>
                    <a:pt x="8" y="658"/>
                  </a:lnTo>
                  <a:lnTo>
                    <a:pt x="8" y="648"/>
                  </a:lnTo>
                  <a:lnTo>
                    <a:pt x="8" y="638"/>
                  </a:lnTo>
                  <a:lnTo>
                    <a:pt x="8" y="626"/>
                  </a:lnTo>
                  <a:lnTo>
                    <a:pt x="8" y="615"/>
                  </a:lnTo>
                  <a:lnTo>
                    <a:pt x="8" y="603"/>
                  </a:lnTo>
                  <a:lnTo>
                    <a:pt x="10" y="593"/>
                  </a:lnTo>
                  <a:lnTo>
                    <a:pt x="10" y="580"/>
                  </a:lnTo>
                  <a:lnTo>
                    <a:pt x="10" y="570"/>
                  </a:lnTo>
                  <a:lnTo>
                    <a:pt x="12" y="558"/>
                  </a:lnTo>
                  <a:lnTo>
                    <a:pt x="14" y="548"/>
                  </a:lnTo>
                  <a:lnTo>
                    <a:pt x="16" y="535"/>
                  </a:lnTo>
                  <a:lnTo>
                    <a:pt x="16" y="525"/>
                  </a:lnTo>
                  <a:lnTo>
                    <a:pt x="18" y="515"/>
                  </a:lnTo>
                  <a:lnTo>
                    <a:pt x="21" y="505"/>
                  </a:lnTo>
                  <a:lnTo>
                    <a:pt x="23" y="492"/>
                  </a:lnTo>
                  <a:lnTo>
                    <a:pt x="27" y="484"/>
                  </a:lnTo>
                  <a:lnTo>
                    <a:pt x="29" y="472"/>
                  </a:lnTo>
                  <a:lnTo>
                    <a:pt x="31" y="461"/>
                  </a:lnTo>
                  <a:lnTo>
                    <a:pt x="35" y="451"/>
                  </a:lnTo>
                  <a:lnTo>
                    <a:pt x="37" y="441"/>
                  </a:lnTo>
                  <a:lnTo>
                    <a:pt x="41" y="431"/>
                  </a:lnTo>
                  <a:lnTo>
                    <a:pt x="45" y="420"/>
                  </a:lnTo>
                  <a:lnTo>
                    <a:pt x="49" y="410"/>
                  </a:lnTo>
                  <a:lnTo>
                    <a:pt x="53" y="400"/>
                  </a:lnTo>
                  <a:lnTo>
                    <a:pt x="58" y="390"/>
                  </a:lnTo>
                  <a:lnTo>
                    <a:pt x="62" y="379"/>
                  </a:lnTo>
                  <a:lnTo>
                    <a:pt x="66" y="369"/>
                  </a:lnTo>
                  <a:lnTo>
                    <a:pt x="70" y="359"/>
                  </a:lnTo>
                  <a:lnTo>
                    <a:pt x="74" y="351"/>
                  </a:lnTo>
                  <a:lnTo>
                    <a:pt x="80" y="340"/>
                  </a:lnTo>
                  <a:lnTo>
                    <a:pt x="84" y="332"/>
                  </a:lnTo>
                  <a:lnTo>
                    <a:pt x="90" y="322"/>
                  </a:lnTo>
                  <a:lnTo>
                    <a:pt x="97" y="312"/>
                  </a:lnTo>
                  <a:lnTo>
                    <a:pt x="101" y="304"/>
                  </a:lnTo>
                  <a:lnTo>
                    <a:pt x="107" y="293"/>
                  </a:lnTo>
                  <a:lnTo>
                    <a:pt x="113" y="285"/>
                  </a:lnTo>
                  <a:lnTo>
                    <a:pt x="119" y="277"/>
                  </a:lnTo>
                  <a:lnTo>
                    <a:pt x="125" y="269"/>
                  </a:lnTo>
                  <a:lnTo>
                    <a:pt x="131" y="258"/>
                  </a:lnTo>
                  <a:lnTo>
                    <a:pt x="140" y="250"/>
                  </a:lnTo>
                  <a:lnTo>
                    <a:pt x="146" y="242"/>
                  </a:lnTo>
                  <a:lnTo>
                    <a:pt x="154" y="234"/>
                  </a:lnTo>
                  <a:lnTo>
                    <a:pt x="160" y="226"/>
                  </a:lnTo>
                  <a:lnTo>
                    <a:pt x="166" y="217"/>
                  </a:lnTo>
                  <a:lnTo>
                    <a:pt x="175" y="209"/>
                  </a:lnTo>
                  <a:lnTo>
                    <a:pt x="183" y="201"/>
                  </a:lnTo>
                  <a:lnTo>
                    <a:pt x="189" y="195"/>
                  </a:lnTo>
                  <a:lnTo>
                    <a:pt x="199" y="187"/>
                  </a:lnTo>
                  <a:lnTo>
                    <a:pt x="205" y="178"/>
                  </a:lnTo>
                  <a:lnTo>
                    <a:pt x="214" y="172"/>
                  </a:lnTo>
                  <a:lnTo>
                    <a:pt x="222" y="164"/>
                  </a:lnTo>
                  <a:lnTo>
                    <a:pt x="230" y="158"/>
                  </a:lnTo>
                  <a:lnTo>
                    <a:pt x="238" y="152"/>
                  </a:lnTo>
                  <a:lnTo>
                    <a:pt x="246" y="144"/>
                  </a:lnTo>
                  <a:lnTo>
                    <a:pt x="257" y="137"/>
                  </a:lnTo>
                  <a:lnTo>
                    <a:pt x="265" y="131"/>
                  </a:lnTo>
                  <a:lnTo>
                    <a:pt x="275" y="125"/>
                  </a:lnTo>
                  <a:lnTo>
                    <a:pt x="283" y="119"/>
                  </a:lnTo>
                  <a:lnTo>
                    <a:pt x="292" y="113"/>
                  </a:lnTo>
                  <a:lnTo>
                    <a:pt x="302" y="107"/>
                  </a:lnTo>
                  <a:lnTo>
                    <a:pt x="312" y="103"/>
                  </a:lnTo>
                  <a:lnTo>
                    <a:pt x="320" y="96"/>
                  </a:lnTo>
                  <a:lnTo>
                    <a:pt x="331" y="90"/>
                  </a:lnTo>
                  <a:lnTo>
                    <a:pt x="341" y="86"/>
                  </a:lnTo>
                  <a:lnTo>
                    <a:pt x="351" y="80"/>
                  </a:lnTo>
                  <a:lnTo>
                    <a:pt x="362" y="76"/>
                  </a:lnTo>
                  <a:lnTo>
                    <a:pt x="372" y="70"/>
                  </a:lnTo>
                  <a:lnTo>
                    <a:pt x="380" y="66"/>
                  </a:lnTo>
                  <a:lnTo>
                    <a:pt x="392" y="62"/>
                  </a:lnTo>
                  <a:lnTo>
                    <a:pt x="403" y="57"/>
                  </a:lnTo>
                  <a:lnTo>
                    <a:pt x="413" y="53"/>
                  </a:lnTo>
                  <a:lnTo>
                    <a:pt x="423" y="49"/>
                  </a:lnTo>
                  <a:lnTo>
                    <a:pt x="433" y="45"/>
                  </a:lnTo>
                  <a:lnTo>
                    <a:pt x="446" y="41"/>
                  </a:lnTo>
                  <a:lnTo>
                    <a:pt x="456" y="39"/>
                  </a:lnTo>
                  <a:lnTo>
                    <a:pt x="466" y="35"/>
                  </a:lnTo>
                  <a:lnTo>
                    <a:pt x="477" y="33"/>
                  </a:lnTo>
                  <a:lnTo>
                    <a:pt x="489" y="29"/>
                  </a:lnTo>
                  <a:lnTo>
                    <a:pt x="499" y="27"/>
                  </a:lnTo>
                  <a:lnTo>
                    <a:pt x="511" y="25"/>
                  </a:lnTo>
                  <a:lnTo>
                    <a:pt x="522" y="23"/>
                  </a:lnTo>
                  <a:lnTo>
                    <a:pt x="534" y="18"/>
                  </a:lnTo>
                  <a:lnTo>
                    <a:pt x="544" y="18"/>
                  </a:lnTo>
                  <a:lnTo>
                    <a:pt x="557" y="16"/>
                  </a:lnTo>
                  <a:lnTo>
                    <a:pt x="569" y="14"/>
                  </a:lnTo>
                  <a:lnTo>
                    <a:pt x="579" y="12"/>
                  </a:lnTo>
                  <a:lnTo>
                    <a:pt x="592" y="12"/>
                  </a:lnTo>
                  <a:lnTo>
                    <a:pt x="602" y="10"/>
                  </a:lnTo>
                  <a:lnTo>
                    <a:pt x="614" y="10"/>
                  </a:lnTo>
                  <a:lnTo>
                    <a:pt x="627" y="8"/>
                  </a:lnTo>
                  <a:lnTo>
                    <a:pt x="637" y="8"/>
                  </a:lnTo>
                  <a:lnTo>
                    <a:pt x="649" y="8"/>
                  </a:lnTo>
                  <a:lnTo>
                    <a:pt x="661" y="8"/>
                  </a:lnTo>
                  <a:lnTo>
                    <a:pt x="684" y="8"/>
                  </a:lnTo>
                  <a:lnTo>
                    <a:pt x="698" y="8"/>
                  </a:lnTo>
                  <a:lnTo>
                    <a:pt x="709" y="8"/>
                  </a:lnTo>
                  <a:lnTo>
                    <a:pt x="721" y="8"/>
                  </a:lnTo>
                  <a:lnTo>
                    <a:pt x="715" y="0"/>
                  </a:lnTo>
                  <a:lnTo>
                    <a:pt x="711" y="0"/>
                  </a:lnTo>
                  <a:lnTo>
                    <a:pt x="698" y="0"/>
                  </a:lnTo>
                  <a:lnTo>
                    <a:pt x="686" y="0"/>
                  </a:lnTo>
                  <a:lnTo>
                    <a:pt x="674" y="0"/>
                  </a:lnTo>
                  <a:lnTo>
                    <a:pt x="663" y="0"/>
                  </a:lnTo>
                  <a:lnTo>
                    <a:pt x="651" y="0"/>
                  </a:lnTo>
                  <a:lnTo>
                    <a:pt x="639" y="0"/>
                  </a:lnTo>
                  <a:lnTo>
                    <a:pt x="627" y="0"/>
                  </a:lnTo>
                  <a:lnTo>
                    <a:pt x="614" y="2"/>
                  </a:lnTo>
                  <a:lnTo>
                    <a:pt x="602" y="2"/>
                  </a:lnTo>
                  <a:lnTo>
                    <a:pt x="592" y="4"/>
                  </a:lnTo>
                  <a:lnTo>
                    <a:pt x="579" y="6"/>
                  </a:lnTo>
                  <a:lnTo>
                    <a:pt x="569" y="6"/>
                  </a:lnTo>
                  <a:lnTo>
                    <a:pt x="557" y="8"/>
                  </a:lnTo>
                  <a:lnTo>
                    <a:pt x="544" y="10"/>
                  </a:lnTo>
                  <a:lnTo>
                    <a:pt x="532" y="12"/>
                  </a:lnTo>
                  <a:lnTo>
                    <a:pt x="522" y="14"/>
                  </a:lnTo>
                  <a:lnTo>
                    <a:pt x="509" y="16"/>
                  </a:lnTo>
                  <a:lnTo>
                    <a:pt x="499" y="18"/>
                  </a:lnTo>
                  <a:lnTo>
                    <a:pt x="487" y="23"/>
                  </a:lnTo>
                  <a:lnTo>
                    <a:pt x="477" y="25"/>
                  </a:lnTo>
                  <a:lnTo>
                    <a:pt x="464" y="29"/>
                  </a:lnTo>
                  <a:lnTo>
                    <a:pt x="454" y="31"/>
                  </a:lnTo>
                  <a:lnTo>
                    <a:pt x="444" y="35"/>
                  </a:lnTo>
                  <a:lnTo>
                    <a:pt x="433" y="39"/>
                  </a:lnTo>
                  <a:lnTo>
                    <a:pt x="421" y="41"/>
                  </a:lnTo>
                  <a:lnTo>
                    <a:pt x="411" y="45"/>
                  </a:lnTo>
                  <a:lnTo>
                    <a:pt x="401" y="51"/>
                  </a:lnTo>
                  <a:lnTo>
                    <a:pt x="388" y="55"/>
                  </a:lnTo>
                  <a:lnTo>
                    <a:pt x="380" y="59"/>
                  </a:lnTo>
                  <a:lnTo>
                    <a:pt x="368" y="64"/>
                  </a:lnTo>
                  <a:lnTo>
                    <a:pt x="357" y="68"/>
                  </a:lnTo>
                  <a:lnTo>
                    <a:pt x="349" y="74"/>
                  </a:lnTo>
                  <a:lnTo>
                    <a:pt x="339" y="78"/>
                  </a:lnTo>
                  <a:lnTo>
                    <a:pt x="329" y="84"/>
                  </a:lnTo>
                  <a:lnTo>
                    <a:pt x="318" y="88"/>
                  </a:lnTo>
                  <a:lnTo>
                    <a:pt x="308" y="94"/>
                  </a:lnTo>
                  <a:lnTo>
                    <a:pt x="300" y="101"/>
                  </a:lnTo>
                  <a:lnTo>
                    <a:pt x="290" y="105"/>
                  </a:lnTo>
                  <a:lnTo>
                    <a:pt x="281" y="113"/>
                  </a:lnTo>
                  <a:lnTo>
                    <a:pt x="271" y="119"/>
                  </a:lnTo>
                  <a:lnTo>
                    <a:pt x="263" y="125"/>
                  </a:lnTo>
                  <a:lnTo>
                    <a:pt x="253" y="131"/>
                  </a:lnTo>
                  <a:lnTo>
                    <a:pt x="244" y="137"/>
                  </a:lnTo>
                  <a:lnTo>
                    <a:pt x="234" y="144"/>
                  </a:lnTo>
                  <a:lnTo>
                    <a:pt x="226" y="152"/>
                  </a:lnTo>
                  <a:lnTo>
                    <a:pt x="218" y="158"/>
                  </a:lnTo>
                  <a:lnTo>
                    <a:pt x="210" y="164"/>
                  </a:lnTo>
                  <a:lnTo>
                    <a:pt x="201" y="172"/>
                  </a:lnTo>
                  <a:lnTo>
                    <a:pt x="193" y="180"/>
                  </a:lnTo>
                  <a:lnTo>
                    <a:pt x="185" y="189"/>
                  </a:lnTo>
                  <a:lnTo>
                    <a:pt x="177" y="197"/>
                  </a:lnTo>
                  <a:lnTo>
                    <a:pt x="170" y="203"/>
                  </a:lnTo>
                  <a:lnTo>
                    <a:pt x="162" y="211"/>
                  </a:lnTo>
                  <a:lnTo>
                    <a:pt x="154" y="219"/>
                  </a:lnTo>
                  <a:lnTo>
                    <a:pt x="148" y="228"/>
                  </a:lnTo>
                  <a:lnTo>
                    <a:pt x="142" y="236"/>
                  </a:lnTo>
                  <a:lnTo>
                    <a:pt x="134" y="244"/>
                  </a:lnTo>
                  <a:lnTo>
                    <a:pt x="127" y="254"/>
                  </a:lnTo>
                  <a:lnTo>
                    <a:pt x="121" y="263"/>
                  </a:lnTo>
                  <a:lnTo>
                    <a:pt x="115" y="271"/>
                  </a:lnTo>
                  <a:lnTo>
                    <a:pt x="109" y="279"/>
                  </a:lnTo>
                  <a:lnTo>
                    <a:pt x="101" y="289"/>
                  </a:lnTo>
                  <a:lnTo>
                    <a:pt x="97" y="297"/>
                  </a:lnTo>
                  <a:lnTo>
                    <a:pt x="90" y="308"/>
                  </a:lnTo>
                  <a:lnTo>
                    <a:pt x="84" y="316"/>
                  </a:lnTo>
                  <a:lnTo>
                    <a:pt x="78" y="326"/>
                  </a:lnTo>
                  <a:lnTo>
                    <a:pt x="74" y="336"/>
                  </a:lnTo>
                  <a:lnTo>
                    <a:pt x="70" y="347"/>
                  </a:lnTo>
                  <a:lnTo>
                    <a:pt x="64" y="355"/>
                  </a:lnTo>
                  <a:lnTo>
                    <a:pt x="60" y="365"/>
                  </a:lnTo>
                  <a:lnTo>
                    <a:pt x="55" y="375"/>
                  </a:lnTo>
                  <a:lnTo>
                    <a:pt x="49" y="386"/>
                  </a:lnTo>
                  <a:lnTo>
                    <a:pt x="45" y="396"/>
                  </a:lnTo>
                  <a:lnTo>
                    <a:pt x="41" y="406"/>
                  </a:lnTo>
                  <a:lnTo>
                    <a:pt x="39" y="416"/>
                  </a:lnTo>
                  <a:lnTo>
                    <a:pt x="35" y="427"/>
                  </a:lnTo>
                  <a:lnTo>
                    <a:pt x="31" y="437"/>
                  </a:lnTo>
                  <a:lnTo>
                    <a:pt x="27" y="447"/>
                  </a:lnTo>
                  <a:lnTo>
                    <a:pt x="25" y="457"/>
                  </a:lnTo>
                  <a:lnTo>
                    <a:pt x="21" y="470"/>
                  </a:lnTo>
                  <a:lnTo>
                    <a:pt x="18" y="480"/>
                  </a:lnTo>
                  <a:lnTo>
                    <a:pt x="16" y="490"/>
                  </a:lnTo>
                  <a:lnTo>
                    <a:pt x="14" y="500"/>
                  </a:lnTo>
                  <a:lnTo>
                    <a:pt x="12" y="511"/>
                  </a:lnTo>
                  <a:lnTo>
                    <a:pt x="10" y="523"/>
                  </a:lnTo>
                  <a:lnTo>
                    <a:pt x="8" y="533"/>
                  </a:lnTo>
                  <a:lnTo>
                    <a:pt x="6" y="546"/>
                  </a:lnTo>
                  <a:lnTo>
                    <a:pt x="6" y="556"/>
                  </a:lnTo>
                  <a:lnTo>
                    <a:pt x="4" y="566"/>
                  </a:lnTo>
                  <a:lnTo>
                    <a:pt x="2" y="578"/>
                  </a:lnTo>
                  <a:lnTo>
                    <a:pt x="2" y="589"/>
                  </a:lnTo>
                  <a:lnTo>
                    <a:pt x="0" y="601"/>
                  </a:lnTo>
                  <a:lnTo>
                    <a:pt x="0" y="611"/>
                  </a:lnTo>
                  <a:lnTo>
                    <a:pt x="0" y="624"/>
                  </a:lnTo>
                  <a:lnTo>
                    <a:pt x="0" y="646"/>
                  </a:lnTo>
                  <a:lnTo>
                    <a:pt x="0" y="656"/>
                  </a:lnTo>
                  <a:lnTo>
                    <a:pt x="0" y="669"/>
                  </a:lnTo>
                  <a:lnTo>
                    <a:pt x="0" y="671"/>
                  </a:lnTo>
                  <a:lnTo>
                    <a:pt x="2" y="671"/>
                  </a:lnTo>
                  <a:lnTo>
                    <a:pt x="10" y="683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" name="Freeform 24">
              <a:extLst>
                <a:ext uri="{FF2B5EF4-FFF2-40B4-BE49-F238E27FC236}">
                  <a16:creationId xmlns:a16="http://schemas.microsoft.com/office/drawing/2014/main" id="{CBEB3CC3-2148-4C71-A927-C184F0323AD0}"/>
                </a:ext>
              </a:extLst>
            </p:cNvPr>
            <p:cNvSpPr>
              <a:spLocks/>
            </p:cNvSpPr>
            <p:nvPr/>
          </p:nvSpPr>
          <p:spPr bwMode="auto">
            <a:xfrm>
              <a:off x="3127" y="1524"/>
              <a:ext cx="396" cy="949"/>
            </a:xfrm>
            <a:custGeom>
              <a:avLst/>
              <a:gdLst>
                <a:gd name="T0" fmla="*/ 23 w 396"/>
                <a:gd name="T1" fmla="*/ 936 h 949"/>
                <a:gd name="T2" fmla="*/ 62 w 396"/>
                <a:gd name="T3" fmla="*/ 915 h 949"/>
                <a:gd name="T4" fmla="*/ 101 w 396"/>
                <a:gd name="T5" fmla="*/ 895 h 949"/>
                <a:gd name="T6" fmla="*/ 136 w 396"/>
                <a:gd name="T7" fmla="*/ 870 h 949"/>
                <a:gd name="T8" fmla="*/ 171 w 396"/>
                <a:gd name="T9" fmla="*/ 841 h 949"/>
                <a:gd name="T10" fmla="*/ 204 w 396"/>
                <a:gd name="T11" fmla="*/ 812 h 949"/>
                <a:gd name="T12" fmla="*/ 232 w 396"/>
                <a:gd name="T13" fmla="*/ 781 h 949"/>
                <a:gd name="T14" fmla="*/ 261 w 396"/>
                <a:gd name="T15" fmla="*/ 749 h 949"/>
                <a:gd name="T16" fmla="*/ 286 w 396"/>
                <a:gd name="T17" fmla="*/ 712 h 949"/>
                <a:gd name="T18" fmla="*/ 309 w 396"/>
                <a:gd name="T19" fmla="*/ 674 h 949"/>
                <a:gd name="T20" fmla="*/ 329 w 396"/>
                <a:gd name="T21" fmla="*/ 637 h 949"/>
                <a:gd name="T22" fmla="*/ 346 w 396"/>
                <a:gd name="T23" fmla="*/ 596 h 949"/>
                <a:gd name="T24" fmla="*/ 360 w 396"/>
                <a:gd name="T25" fmla="*/ 555 h 949"/>
                <a:gd name="T26" fmla="*/ 370 w 396"/>
                <a:gd name="T27" fmla="*/ 512 h 949"/>
                <a:gd name="T28" fmla="*/ 379 w 396"/>
                <a:gd name="T29" fmla="*/ 469 h 949"/>
                <a:gd name="T30" fmla="*/ 385 w 396"/>
                <a:gd name="T31" fmla="*/ 426 h 949"/>
                <a:gd name="T32" fmla="*/ 387 w 396"/>
                <a:gd name="T33" fmla="*/ 380 h 949"/>
                <a:gd name="T34" fmla="*/ 387 w 396"/>
                <a:gd name="T35" fmla="*/ 335 h 949"/>
                <a:gd name="T36" fmla="*/ 383 w 396"/>
                <a:gd name="T37" fmla="*/ 290 h 949"/>
                <a:gd name="T38" fmla="*/ 376 w 396"/>
                <a:gd name="T39" fmla="*/ 245 h 949"/>
                <a:gd name="T40" fmla="*/ 366 w 396"/>
                <a:gd name="T41" fmla="*/ 199 h 949"/>
                <a:gd name="T42" fmla="*/ 356 w 396"/>
                <a:gd name="T43" fmla="*/ 154 h 949"/>
                <a:gd name="T44" fmla="*/ 339 w 396"/>
                <a:gd name="T45" fmla="*/ 109 h 949"/>
                <a:gd name="T46" fmla="*/ 321 w 396"/>
                <a:gd name="T47" fmla="*/ 66 h 949"/>
                <a:gd name="T48" fmla="*/ 300 w 396"/>
                <a:gd name="T49" fmla="*/ 23 h 949"/>
                <a:gd name="T50" fmla="*/ 300 w 396"/>
                <a:gd name="T51" fmla="*/ 6 h 949"/>
                <a:gd name="T52" fmla="*/ 323 w 396"/>
                <a:gd name="T53" fmla="*/ 49 h 949"/>
                <a:gd name="T54" fmla="*/ 342 w 396"/>
                <a:gd name="T55" fmla="*/ 95 h 949"/>
                <a:gd name="T56" fmla="*/ 358 w 396"/>
                <a:gd name="T57" fmla="*/ 140 h 949"/>
                <a:gd name="T58" fmla="*/ 370 w 396"/>
                <a:gd name="T59" fmla="*/ 185 h 949"/>
                <a:gd name="T60" fmla="*/ 381 w 396"/>
                <a:gd name="T61" fmla="*/ 230 h 949"/>
                <a:gd name="T62" fmla="*/ 389 w 396"/>
                <a:gd name="T63" fmla="*/ 276 h 949"/>
                <a:gd name="T64" fmla="*/ 393 w 396"/>
                <a:gd name="T65" fmla="*/ 323 h 949"/>
                <a:gd name="T66" fmla="*/ 395 w 396"/>
                <a:gd name="T67" fmla="*/ 380 h 949"/>
                <a:gd name="T68" fmla="*/ 393 w 396"/>
                <a:gd name="T69" fmla="*/ 424 h 949"/>
                <a:gd name="T70" fmla="*/ 387 w 396"/>
                <a:gd name="T71" fmla="*/ 469 h 949"/>
                <a:gd name="T72" fmla="*/ 379 w 396"/>
                <a:gd name="T73" fmla="*/ 514 h 949"/>
                <a:gd name="T74" fmla="*/ 366 w 396"/>
                <a:gd name="T75" fmla="*/ 557 h 949"/>
                <a:gd name="T76" fmla="*/ 352 w 396"/>
                <a:gd name="T77" fmla="*/ 598 h 949"/>
                <a:gd name="T78" fmla="*/ 335 w 396"/>
                <a:gd name="T79" fmla="*/ 640 h 949"/>
                <a:gd name="T80" fmla="*/ 315 w 396"/>
                <a:gd name="T81" fmla="*/ 679 h 949"/>
                <a:gd name="T82" fmla="*/ 292 w 396"/>
                <a:gd name="T83" fmla="*/ 716 h 949"/>
                <a:gd name="T84" fmla="*/ 267 w 396"/>
                <a:gd name="T85" fmla="*/ 753 h 949"/>
                <a:gd name="T86" fmla="*/ 241 w 396"/>
                <a:gd name="T87" fmla="*/ 786 h 949"/>
                <a:gd name="T88" fmla="*/ 202 w 396"/>
                <a:gd name="T89" fmla="*/ 825 h 949"/>
                <a:gd name="T90" fmla="*/ 169 w 396"/>
                <a:gd name="T91" fmla="*/ 853 h 949"/>
                <a:gd name="T92" fmla="*/ 134 w 396"/>
                <a:gd name="T93" fmla="*/ 880 h 949"/>
                <a:gd name="T94" fmla="*/ 97 w 396"/>
                <a:gd name="T95" fmla="*/ 905 h 949"/>
                <a:gd name="T96" fmla="*/ 58 w 396"/>
                <a:gd name="T97" fmla="*/ 927 h 949"/>
                <a:gd name="T98" fmla="*/ 16 w 396"/>
                <a:gd name="T99" fmla="*/ 946 h 949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</a:gdLst>
              <a:ahLst/>
              <a:cxnLst>
                <a:cxn ang="T100">
                  <a:pos x="T0" y="T1"/>
                </a:cxn>
                <a:cxn ang="T101">
                  <a:pos x="T2" y="T3"/>
                </a:cxn>
                <a:cxn ang="T102">
                  <a:pos x="T4" y="T5"/>
                </a:cxn>
                <a:cxn ang="T103">
                  <a:pos x="T6" y="T7"/>
                </a:cxn>
                <a:cxn ang="T104">
                  <a:pos x="T8" y="T9"/>
                </a:cxn>
                <a:cxn ang="T105">
                  <a:pos x="T10" y="T11"/>
                </a:cxn>
                <a:cxn ang="T106">
                  <a:pos x="T12" y="T13"/>
                </a:cxn>
                <a:cxn ang="T107">
                  <a:pos x="T14" y="T15"/>
                </a:cxn>
                <a:cxn ang="T108">
                  <a:pos x="T16" y="T17"/>
                </a:cxn>
                <a:cxn ang="T109">
                  <a:pos x="T18" y="T19"/>
                </a:cxn>
                <a:cxn ang="T110">
                  <a:pos x="T20" y="T21"/>
                </a:cxn>
                <a:cxn ang="T111">
                  <a:pos x="T22" y="T23"/>
                </a:cxn>
                <a:cxn ang="T112">
                  <a:pos x="T24" y="T25"/>
                </a:cxn>
                <a:cxn ang="T113">
                  <a:pos x="T26" y="T27"/>
                </a:cxn>
                <a:cxn ang="T114">
                  <a:pos x="T28" y="T29"/>
                </a:cxn>
                <a:cxn ang="T115">
                  <a:pos x="T30" y="T31"/>
                </a:cxn>
                <a:cxn ang="T116">
                  <a:pos x="T32" y="T33"/>
                </a:cxn>
                <a:cxn ang="T117">
                  <a:pos x="T34" y="T35"/>
                </a:cxn>
                <a:cxn ang="T118">
                  <a:pos x="T36" y="T37"/>
                </a:cxn>
                <a:cxn ang="T119">
                  <a:pos x="T38" y="T39"/>
                </a:cxn>
                <a:cxn ang="T120">
                  <a:pos x="T40" y="T41"/>
                </a:cxn>
                <a:cxn ang="T121">
                  <a:pos x="T42" y="T43"/>
                </a:cxn>
                <a:cxn ang="T122">
                  <a:pos x="T44" y="T45"/>
                </a:cxn>
                <a:cxn ang="T123">
                  <a:pos x="T46" y="T47"/>
                </a:cxn>
                <a:cxn ang="T124">
                  <a:pos x="T48" y="T49"/>
                </a:cxn>
                <a:cxn ang="T125">
                  <a:pos x="T50" y="T51"/>
                </a:cxn>
                <a:cxn ang="T126">
                  <a:pos x="T52" y="T53"/>
                </a:cxn>
                <a:cxn ang="T127">
                  <a:pos x="T54" y="T55"/>
                </a:cxn>
                <a:cxn ang="T128">
                  <a:pos x="T56" y="T57"/>
                </a:cxn>
                <a:cxn ang="T129">
                  <a:pos x="T58" y="T59"/>
                </a:cxn>
                <a:cxn ang="T130">
                  <a:pos x="T60" y="T61"/>
                </a:cxn>
                <a:cxn ang="T131">
                  <a:pos x="T62" y="T63"/>
                </a:cxn>
                <a:cxn ang="T132">
                  <a:pos x="T64" y="T65"/>
                </a:cxn>
                <a:cxn ang="T133">
                  <a:pos x="T66" y="T67"/>
                </a:cxn>
                <a:cxn ang="T134">
                  <a:pos x="T68" y="T69"/>
                </a:cxn>
                <a:cxn ang="T135">
                  <a:pos x="T70" y="T71"/>
                </a:cxn>
                <a:cxn ang="T136">
                  <a:pos x="T72" y="T73"/>
                </a:cxn>
                <a:cxn ang="T137">
                  <a:pos x="T74" y="T75"/>
                </a:cxn>
                <a:cxn ang="T138">
                  <a:pos x="T76" y="T77"/>
                </a:cxn>
                <a:cxn ang="T139">
                  <a:pos x="T78" y="T79"/>
                </a:cxn>
                <a:cxn ang="T140">
                  <a:pos x="T80" y="T81"/>
                </a:cxn>
                <a:cxn ang="T141">
                  <a:pos x="T82" y="T83"/>
                </a:cxn>
                <a:cxn ang="T142">
                  <a:pos x="T84" y="T85"/>
                </a:cxn>
                <a:cxn ang="T143">
                  <a:pos x="T86" y="T87"/>
                </a:cxn>
                <a:cxn ang="T144">
                  <a:pos x="T88" y="T89"/>
                </a:cxn>
                <a:cxn ang="T145">
                  <a:pos x="T90" y="T91"/>
                </a:cxn>
                <a:cxn ang="T146">
                  <a:pos x="T92" y="T93"/>
                </a:cxn>
                <a:cxn ang="T147">
                  <a:pos x="T94" y="T95"/>
                </a:cxn>
                <a:cxn ang="T148">
                  <a:pos x="T96" y="T97"/>
                </a:cxn>
                <a:cxn ang="T149">
                  <a:pos x="T98" y="T99"/>
                </a:cxn>
              </a:cxnLst>
              <a:rect l="0" t="0" r="r" b="b"/>
              <a:pathLst>
                <a:path w="396" h="949">
                  <a:moveTo>
                    <a:pt x="0" y="946"/>
                  </a:moveTo>
                  <a:lnTo>
                    <a:pt x="2" y="946"/>
                  </a:lnTo>
                  <a:lnTo>
                    <a:pt x="12" y="942"/>
                  </a:lnTo>
                  <a:lnTo>
                    <a:pt x="23" y="936"/>
                  </a:lnTo>
                  <a:lnTo>
                    <a:pt x="33" y="932"/>
                  </a:lnTo>
                  <a:lnTo>
                    <a:pt x="43" y="927"/>
                  </a:lnTo>
                  <a:lnTo>
                    <a:pt x="51" y="921"/>
                  </a:lnTo>
                  <a:lnTo>
                    <a:pt x="62" y="915"/>
                  </a:lnTo>
                  <a:lnTo>
                    <a:pt x="72" y="911"/>
                  </a:lnTo>
                  <a:lnTo>
                    <a:pt x="82" y="907"/>
                  </a:lnTo>
                  <a:lnTo>
                    <a:pt x="91" y="901"/>
                  </a:lnTo>
                  <a:lnTo>
                    <a:pt x="101" y="895"/>
                  </a:lnTo>
                  <a:lnTo>
                    <a:pt x="111" y="888"/>
                  </a:lnTo>
                  <a:lnTo>
                    <a:pt x="119" y="882"/>
                  </a:lnTo>
                  <a:lnTo>
                    <a:pt x="128" y="876"/>
                  </a:lnTo>
                  <a:lnTo>
                    <a:pt x="136" y="870"/>
                  </a:lnTo>
                  <a:lnTo>
                    <a:pt x="146" y="864"/>
                  </a:lnTo>
                  <a:lnTo>
                    <a:pt x="154" y="855"/>
                  </a:lnTo>
                  <a:lnTo>
                    <a:pt x="163" y="849"/>
                  </a:lnTo>
                  <a:lnTo>
                    <a:pt x="171" y="841"/>
                  </a:lnTo>
                  <a:lnTo>
                    <a:pt x="179" y="835"/>
                  </a:lnTo>
                  <a:lnTo>
                    <a:pt x="187" y="827"/>
                  </a:lnTo>
                  <a:lnTo>
                    <a:pt x="195" y="821"/>
                  </a:lnTo>
                  <a:lnTo>
                    <a:pt x="204" y="812"/>
                  </a:lnTo>
                  <a:lnTo>
                    <a:pt x="212" y="806"/>
                  </a:lnTo>
                  <a:lnTo>
                    <a:pt x="218" y="798"/>
                  </a:lnTo>
                  <a:lnTo>
                    <a:pt x="226" y="790"/>
                  </a:lnTo>
                  <a:lnTo>
                    <a:pt x="232" y="781"/>
                  </a:lnTo>
                  <a:lnTo>
                    <a:pt x="241" y="773"/>
                  </a:lnTo>
                  <a:lnTo>
                    <a:pt x="247" y="765"/>
                  </a:lnTo>
                  <a:lnTo>
                    <a:pt x="255" y="757"/>
                  </a:lnTo>
                  <a:lnTo>
                    <a:pt x="261" y="749"/>
                  </a:lnTo>
                  <a:lnTo>
                    <a:pt x="267" y="740"/>
                  </a:lnTo>
                  <a:lnTo>
                    <a:pt x="274" y="730"/>
                  </a:lnTo>
                  <a:lnTo>
                    <a:pt x="280" y="722"/>
                  </a:lnTo>
                  <a:lnTo>
                    <a:pt x="286" y="712"/>
                  </a:lnTo>
                  <a:lnTo>
                    <a:pt x="292" y="703"/>
                  </a:lnTo>
                  <a:lnTo>
                    <a:pt x="298" y="695"/>
                  </a:lnTo>
                  <a:lnTo>
                    <a:pt x="302" y="685"/>
                  </a:lnTo>
                  <a:lnTo>
                    <a:pt x="309" y="674"/>
                  </a:lnTo>
                  <a:lnTo>
                    <a:pt x="315" y="666"/>
                  </a:lnTo>
                  <a:lnTo>
                    <a:pt x="319" y="656"/>
                  </a:lnTo>
                  <a:lnTo>
                    <a:pt x="323" y="646"/>
                  </a:lnTo>
                  <a:lnTo>
                    <a:pt x="329" y="637"/>
                  </a:lnTo>
                  <a:lnTo>
                    <a:pt x="333" y="627"/>
                  </a:lnTo>
                  <a:lnTo>
                    <a:pt x="337" y="617"/>
                  </a:lnTo>
                  <a:lnTo>
                    <a:pt x="342" y="607"/>
                  </a:lnTo>
                  <a:lnTo>
                    <a:pt x="346" y="596"/>
                  </a:lnTo>
                  <a:lnTo>
                    <a:pt x="350" y="586"/>
                  </a:lnTo>
                  <a:lnTo>
                    <a:pt x="352" y="576"/>
                  </a:lnTo>
                  <a:lnTo>
                    <a:pt x="356" y="566"/>
                  </a:lnTo>
                  <a:lnTo>
                    <a:pt x="360" y="555"/>
                  </a:lnTo>
                  <a:lnTo>
                    <a:pt x="362" y="545"/>
                  </a:lnTo>
                  <a:lnTo>
                    <a:pt x="366" y="535"/>
                  </a:lnTo>
                  <a:lnTo>
                    <a:pt x="368" y="524"/>
                  </a:lnTo>
                  <a:lnTo>
                    <a:pt x="370" y="512"/>
                  </a:lnTo>
                  <a:lnTo>
                    <a:pt x="374" y="502"/>
                  </a:lnTo>
                  <a:lnTo>
                    <a:pt x="376" y="491"/>
                  </a:lnTo>
                  <a:lnTo>
                    <a:pt x="376" y="481"/>
                  </a:lnTo>
                  <a:lnTo>
                    <a:pt x="379" y="469"/>
                  </a:lnTo>
                  <a:lnTo>
                    <a:pt x="381" y="459"/>
                  </a:lnTo>
                  <a:lnTo>
                    <a:pt x="383" y="446"/>
                  </a:lnTo>
                  <a:lnTo>
                    <a:pt x="385" y="436"/>
                  </a:lnTo>
                  <a:lnTo>
                    <a:pt x="385" y="426"/>
                  </a:lnTo>
                  <a:lnTo>
                    <a:pt x="385" y="415"/>
                  </a:lnTo>
                  <a:lnTo>
                    <a:pt x="387" y="403"/>
                  </a:lnTo>
                  <a:lnTo>
                    <a:pt x="387" y="391"/>
                  </a:lnTo>
                  <a:lnTo>
                    <a:pt x="387" y="380"/>
                  </a:lnTo>
                  <a:lnTo>
                    <a:pt x="387" y="368"/>
                  </a:lnTo>
                  <a:lnTo>
                    <a:pt x="387" y="358"/>
                  </a:lnTo>
                  <a:lnTo>
                    <a:pt x="387" y="345"/>
                  </a:lnTo>
                  <a:lnTo>
                    <a:pt x="387" y="335"/>
                  </a:lnTo>
                  <a:lnTo>
                    <a:pt x="385" y="323"/>
                  </a:lnTo>
                  <a:lnTo>
                    <a:pt x="385" y="313"/>
                  </a:lnTo>
                  <a:lnTo>
                    <a:pt x="385" y="300"/>
                  </a:lnTo>
                  <a:lnTo>
                    <a:pt x="383" y="290"/>
                  </a:lnTo>
                  <a:lnTo>
                    <a:pt x="381" y="278"/>
                  </a:lnTo>
                  <a:lnTo>
                    <a:pt x="381" y="267"/>
                  </a:lnTo>
                  <a:lnTo>
                    <a:pt x="379" y="255"/>
                  </a:lnTo>
                  <a:lnTo>
                    <a:pt x="376" y="245"/>
                  </a:lnTo>
                  <a:lnTo>
                    <a:pt x="374" y="232"/>
                  </a:lnTo>
                  <a:lnTo>
                    <a:pt x="372" y="222"/>
                  </a:lnTo>
                  <a:lnTo>
                    <a:pt x="370" y="210"/>
                  </a:lnTo>
                  <a:lnTo>
                    <a:pt x="366" y="199"/>
                  </a:lnTo>
                  <a:lnTo>
                    <a:pt x="364" y="187"/>
                  </a:lnTo>
                  <a:lnTo>
                    <a:pt x="362" y="177"/>
                  </a:lnTo>
                  <a:lnTo>
                    <a:pt x="358" y="165"/>
                  </a:lnTo>
                  <a:lnTo>
                    <a:pt x="356" y="154"/>
                  </a:lnTo>
                  <a:lnTo>
                    <a:pt x="352" y="142"/>
                  </a:lnTo>
                  <a:lnTo>
                    <a:pt x="348" y="132"/>
                  </a:lnTo>
                  <a:lnTo>
                    <a:pt x="344" y="119"/>
                  </a:lnTo>
                  <a:lnTo>
                    <a:pt x="339" y="109"/>
                  </a:lnTo>
                  <a:lnTo>
                    <a:pt x="335" y="97"/>
                  </a:lnTo>
                  <a:lnTo>
                    <a:pt x="331" y="86"/>
                  </a:lnTo>
                  <a:lnTo>
                    <a:pt x="327" y="76"/>
                  </a:lnTo>
                  <a:lnTo>
                    <a:pt x="321" y="66"/>
                  </a:lnTo>
                  <a:lnTo>
                    <a:pt x="317" y="53"/>
                  </a:lnTo>
                  <a:lnTo>
                    <a:pt x="311" y="43"/>
                  </a:lnTo>
                  <a:lnTo>
                    <a:pt x="307" y="33"/>
                  </a:lnTo>
                  <a:lnTo>
                    <a:pt x="300" y="23"/>
                  </a:lnTo>
                  <a:lnTo>
                    <a:pt x="294" y="10"/>
                  </a:lnTo>
                  <a:lnTo>
                    <a:pt x="290" y="0"/>
                  </a:lnTo>
                  <a:lnTo>
                    <a:pt x="298" y="2"/>
                  </a:lnTo>
                  <a:lnTo>
                    <a:pt x="300" y="6"/>
                  </a:lnTo>
                  <a:lnTo>
                    <a:pt x="307" y="16"/>
                  </a:lnTo>
                  <a:lnTo>
                    <a:pt x="313" y="29"/>
                  </a:lnTo>
                  <a:lnTo>
                    <a:pt x="319" y="39"/>
                  </a:lnTo>
                  <a:lnTo>
                    <a:pt x="323" y="49"/>
                  </a:lnTo>
                  <a:lnTo>
                    <a:pt x="327" y="60"/>
                  </a:lnTo>
                  <a:lnTo>
                    <a:pt x="333" y="72"/>
                  </a:lnTo>
                  <a:lnTo>
                    <a:pt x="337" y="82"/>
                  </a:lnTo>
                  <a:lnTo>
                    <a:pt x="342" y="95"/>
                  </a:lnTo>
                  <a:lnTo>
                    <a:pt x="346" y="105"/>
                  </a:lnTo>
                  <a:lnTo>
                    <a:pt x="350" y="115"/>
                  </a:lnTo>
                  <a:lnTo>
                    <a:pt x="354" y="127"/>
                  </a:lnTo>
                  <a:lnTo>
                    <a:pt x="358" y="140"/>
                  </a:lnTo>
                  <a:lnTo>
                    <a:pt x="362" y="150"/>
                  </a:lnTo>
                  <a:lnTo>
                    <a:pt x="366" y="162"/>
                  </a:lnTo>
                  <a:lnTo>
                    <a:pt x="368" y="173"/>
                  </a:lnTo>
                  <a:lnTo>
                    <a:pt x="370" y="185"/>
                  </a:lnTo>
                  <a:lnTo>
                    <a:pt x="374" y="197"/>
                  </a:lnTo>
                  <a:lnTo>
                    <a:pt x="376" y="208"/>
                  </a:lnTo>
                  <a:lnTo>
                    <a:pt x="379" y="220"/>
                  </a:lnTo>
                  <a:lnTo>
                    <a:pt x="381" y="230"/>
                  </a:lnTo>
                  <a:lnTo>
                    <a:pt x="385" y="241"/>
                  </a:lnTo>
                  <a:lnTo>
                    <a:pt x="385" y="253"/>
                  </a:lnTo>
                  <a:lnTo>
                    <a:pt x="387" y="265"/>
                  </a:lnTo>
                  <a:lnTo>
                    <a:pt x="389" y="276"/>
                  </a:lnTo>
                  <a:lnTo>
                    <a:pt x="391" y="288"/>
                  </a:lnTo>
                  <a:lnTo>
                    <a:pt x="391" y="298"/>
                  </a:lnTo>
                  <a:lnTo>
                    <a:pt x="393" y="311"/>
                  </a:lnTo>
                  <a:lnTo>
                    <a:pt x="393" y="323"/>
                  </a:lnTo>
                  <a:lnTo>
                    <a:pt x="395" y="333"/>
                  </a:lnTo>
                  <a:lnTo>
                    <a:pt x="395" y="345"/>
                  </a:lnTo>
                  <a:lnTo>
                    <a:pt x="395" y="356"/>
                  </a:lnTo>
                  <a:lnTo>
                    <a:pt x="395" y="380"/>
                  </a:lnTo>
                  <a:lnTo>
                    <a:pt x="395" y="391"/>
                  </a:lnTo>
                  <a:lnTo>
                    <a:pt x="395" y="403"/>
                  </a:lnTo>
                  <a:lnTo>
                    <a:pt x="393" y="413"/>
                  </a:lnTo>
                  <a:lnTo>
                    <a:pt x="393" y="424"/>
                  </a:lnTo>
                  <a:lnTo>
                    <a:pt x="391" y="436"/>
                  </a:lnTo>
                  <a:lnTo>
                    <a:pt x="391" y="446"/>
                  </a:lnTo>
                  <a:lnTo>
                    <a:pt x="389" y="459"/>
                  </a:lnTo>
                  <a:lnTo>
                    <a:pt x="387" y="469"/>
                  </a:lnTo>
                  <a:lnTo>
                    <a:pt x="385" y="481"/>
                  </a:lnTo>
                  <a:lnTo>
                    <a:pt x="383" y="491"/>
                  </a:lnTo>
                  <a:lnTo>
                    <a:pt x="381" y="502"/>
                  </a:lnTo>
                  <a:lnTo>
                    <a:pt x="379" y="514"/>
                  </a:lnTo>
                  <a:lnTo>
                    <a:pt x="376" y="524"/>
                  </a:lnTo>
                  <a:lnTo>
                    <a:pt x="374" y="535"/>
                  </a:lnTo>
                  <a:lnTo>
                    <a:pt x="370" y="545"/>
                  </a:lnTo>
                  <a:lnTo>
                    <a:pt x="366" y="557"/>
                  </a:lnTo>
                  <a:lnTo>
                    <a:pt x="364" y="568"/>
                  </a:lnTo>
                  <a:lnTo>
                    <a:pt x="360" y="578"/>
                  </a:lnTo>
                  <a:lnTo>
                    <a:pt x="356" y="588"/>
                  </a:lnTo>
                  <a:lnTo>
                    <a:pt x="352" y="598"/>
                  </a:lnTo>
                  <a:lnTo>
                    <a:pt x="348" y="609"/>
                  </a:lnTo>
                  <a:lnTo>
                    <a:pt x="346" y="619"/>
                  </a:lnTo>
                  <a:lnTo>
                    <a:pt x="342" y="629"/>
                  </a:lnTo>
                  <a:lnTo>
                    <a:pt x="335" y="640"/>
                  </a:lnTo>
                  <a:lnTo>
                    <a:pt x="331" y="648"/>
                  </a:lnTo>
                  <a:lnTo>
                    <a:pt x="327" y="658"/>
                  </a:lnTo>
                  <a:lnTo>
                    <a:pt x="321" y="668"/>
                  </a:lnTo>
                  <a:lnTo>
                    <a:pt x="315" y="679"/>
                  </a:lnTo>
                  <a:lnTo>
                    <a:pt x="311" y="687"/>
                  </a:lnTo>
                  <a:lnTo>
                    <a:pt x="304" y="697"/>
                  </a:lnTo>
                  <a:lnTo>
                    <a:pt x="298" y="707"/>
                  </a:lnTo>
                  <a:lnTo>
                    <a:pt x="292" y="716"/>
                  </a:lnTo>
                  <a:lnTo>
                    <a:pt x="286" y="726"/>
                  </a:lnTo>
                  <a:lnTo>
                    <a:pt x="280" y="734"/>
                  </a:lnTo>
                  <a:lnTo>
                    <a:pt x="274" y="742"/>
                  </a:lnTo>
                  <a:lnTo>
                    <a:pt x="267" y="753"/>
                  </a:lnTo>
                  <a:lnTo>
                    <a:pt x="261" y="761"/>
                  </a:lnTo>
                  <a:lnTo>
                    <a:pt x="255" y="769"/>
                  </a:lnTo>
                  <a:lnTo>
                    <a:pt x="247" y="777"/>
                  </a:lnTo>
                  <a:lnTo>
                    <a:pt x="241" y="786"/>
                  </a:lnTo>
                  <a:lnTo>
                    <a:pt x="232" y="794"/>
                  </a:lnTo>
                  <a:lnTo>
                    <a:pt x="224" y="802"/>
                  </a:lnTo>
                  <a:lnTo>
                    <a:pt x="210" y="816"/>
                  </a:lnTo>
                  <a:lnTo>
                    <a:pt x="202" y="825"/>
                  </a:lnTo>
                  <a:lnTo>
                    <a:pt x="193" y="833"/>
                  </a:lnTo>
                  <a:lnTo>
                    <a:pt x="185" y="839"/>
                  </a:lnTo>
                  <a:lnTo>
                    <a:pt x="177" y="847"/>
                  </a:lnTo>
                  <a:lnTo>
                    <a:pt x="169" y="853"/>
                  </a:lnTo>
                  <a:lnTo>
                    <a:pt x="160" y="862"/>
                  </a:lnTo>
                  <a:lnTo>
                    <a:pt x="152" y="868"/>
                  </a:lnTo>
                  <a:lnTo>
                    <a:pt x="142" y="874"/>
                  </a:lnTo>
                  <a:lnTo>
                    <a:pt x="134" y="880"/>
                  </a:lnTo>
                  <a:lnTo>
                    <a:pt x="123" y="888"/>
                  </a:lnTo>
                  <a:lnTo>
                    <a:pt x="115" y="895"/>
                  </a:lnTo>
                  <a:lnTo>
                    <a:pt x="105" y="899"/>
                  </a:lnTo>
                  <a:lnTo>
                    <a:pt x="97" y="905"/>
                  </a:lnTo>
                  <a:lnTo>
                    <a:pt x="86" y="911"/>
                  </a:lnTo>
                  <a:lnTo>
                    <a:pt x="76" y="917"/>
                  </a:lnTo>
                  <a:lnTo>
                    <a:pt x="68" y="921"/>
                  </a:lnTo>
                  <a:lnTo>
                    <a:pt x="58" y="927"/>
                  </a:lnTo>
                  <a:lnTo>
                    <a:pt x="47" y="932"/>
                  </a:lnTo>
                  <a:lnTo>
                    <a:pt x="37" y="938"/>
                  </a:lnTo>
                  <a:lnTo>
                    <a:pt x="27" y="942"/>
                  </a:lnTo>
                  <a:lnTo>
                    <a:pt x="16" y="946"/>
                  </a:lnTo>
                  <a:lnTo>
                    <a:pt x="14" y="948"/>
                  </a:lnTo>
                  <a:lnTo>
                    <a:pt x="0" y="946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" name="Freeform 25">
              <a:extLst>
                <a:ext uri="{FF2B5EF4-FFF2-40B4-BE49-F238E27FC236}">
                  <a16:creationId xmlns:a16="http://schemas.microsoft.com/office/drawing/2014/main" id="{386FE79A-789D-49DF-9426-0FA00D9B32B7}"/>
                </a:ext>
              </a:extLst>
            </p:cNvPr>
            <p:cNvSpPr>
              <a:spLocks/>
            </p:cNvSpPr>
            <p:nvPr/>
          </p:nvSpPr>
          <p:spPr bwMode="auto">
            <a:xfrm>
              <a:off x="3322" y="1568"/>
              <a:ext cx="282" cy="231"/>
            </a:xfrm>
            <a:custGeom>
              <a:avLst/>
              <a:gdLst>
                <a:gd name="T0" fmla="*/ 168 w 282"/>
                <a:gd name="T1" fmla="*/ 23 h 231"/>
                <a:gd name="T2" fmla="*/ 144 w 282"/>
                <a:gd name="T3" fmla="*/ 12 h 231"/>
                <a:gd name="T4" fmla="*/ 119 w 282"/>
                <a:gd name="T5" fmla="*/ 4 h 231"/>
                <a:gd name="T6" fmla="*/ 96 w 282"/>
                <a:gd name="T7" fmla="*/ 0 h 231"/>
                <a:gd name="T8" fmla="*/ 66 w 282"/>
                <a:gd name="T9" fmla="*/ 0 h 231"/>
                <a:gd name="T10" fmla="*/ 45 w 282"/>
                <a:gd name="T11" fmla="*/ 4 h 231"/>
                <a:gd name="T12" fmla="*/ 27 w 282"/>
                <a:gd name="T13" fmla="*/ 14 h 231"/>
                <a:gd name="T14" fmla="*/ 12 w 282"/>
                <a:gd name="T15" fmla="*/ 27 h 231"/>
                <a:gd name="T16" fmla="*/ 4 w 282"/>
                <a:gd name="T17" fmla="*/ 41 h 231"/>
                <a:gd name="T18" fmla="*/ 0 w 282"/>
                <a:gd name="T19" fmla="*/ 62 h 231"/>
                <a:gd name="T20" fmla="*/ 4 w 282"/>
                <a:gd name="T21" fmla="*/ 86 h 231"/>
                <a:gd name="T22" fmla="*/ 10 w 282"/>
                <a:gd name="T23" fmla="*/ 109 h 231"/>
                <a:gd name="T24" fmla="*/ 23 w 282"/>
                <a:gd name="T25" fmla="*/ 129 h 231"/>
                <a:gd name="T26" fmla="*/ 37 w 282"/>
                <a:gd name="T27" fmla="*/ 148 h 231"/>
                <a:gd name="T28" fmla="*/ 59 w 282"/>
                <a:gd name="T29" fmla="*/ 170 h 231"/>
                <a:gd name="T30" fmla="*/ 82 w 282"/>
                <a:gd name="T31" fmla="*/ 187 h 231"/>
                <a:gd name="T32" fmla="*/ 105 w 282"/>
                <a:gd name="T33" fmla="*/ 203 h 231"/>
                <a:gd name="T34" fmla="*/ 131 w 282"/>
                <a:gd name="T35" fmla="*/ 214 h 231"/>
                <a:gd name="T36" fmla="*/ 154 w 282"/>
                <a:gd name="T37" fmla="*/ 224 h 231"/>
                <a:gd name="T38" fmla="*/ 180 w 282"/>
                <a:gd name="T39" fmla="*/ 228 h 231"/>
                <a:gd name="T40" fmla="*/ 211 w 282"/>
                <a:gd name="T41" fmla="*/ 230 h 231"/>
                <a:gd name="T42" fmla="*/ 234 w 282"/>
                <a:gd name="T43" fmla="*/ 226 h 231"/>
                <a:gd name="T44" fmla="*/ 254 w 282"/>
                <a:gd name="T45" fmla="*/ 218 h 231"/>
                <a:gd name="T46" fmla="*/ 271 w 282"/>
                <a:gd name="T47" fmla="*/ 199 h 231"/>
                <a:gd name="T48" fmla="*/ 279 w 282"/>
                <a:gd name="T49" fmla="*/ 179 h 231"/>
                <a:gd name="T50" fmla="*/ 279 w 282"/>
                <a:gd name="T51" fmla="*/ 154 h 231"/>
                <a:gd name="T52" fmla="*/ 275 w 282"/>
                <a:gd name="T53" fmla="*/ 131 h 231"/>
                <a:gd name="T54" fmla="*/ 265 w 282"/>
                <a:gd name="T55" fmla="*/ 113 h 231"/>
                <a:gd name="T56" fmla="*/ 252 w 282"/>
                <a:gd name="T57" fmla="*/ 92 h 231"/>
                <a:gd name="T58" fmla="*/ 232 w 282"/>
                <a:gd name="T59" fmla="*/ 70 h 231"/>
                <a:gd name="T60" fmla="*/ 211 w 282"/>
                <a:gd name="T61" fmla="*/ 51 h 231"/>
                <a:gd name="T62" fmla="*/ 189 w 282"/>
                <a:gd name="T63" fmla="*/ 35 h 231"/>
                <a:gd name="T64" fmla="*/ 164 w 282"/>
                <a:gd name="T65" fmla="*/ 31 h 231"/>
                <a:gd name="T66" fmla="*/ 139 w 282"/>
                <a:gd name="T67" fmla="*/ 21 h 231"/>
                <a:gd name="T68" fmla="*/ 115 w 282"/>
                <a:gd name="T69" fmla="*/ 12 h 231"/>
                <a:gd name="T70" fmla="*/ 92 w 282"/>
                <a:gd name="T71" fmla="*/ 8 h 231"/>
                <a:gd name="T72" fmla="*/ 62 w 282"/>
                <a:gd name="T73" fmla="*/ 10 h 231"/>
                <a:gd name="T74" fmla="*/ 39 w 282"/>
                <a:gd name="T75" fmla="*/ 14 h 231"/>
                <a:gd name="T76" fmla="*/ 21 w 282"/>
                <a:gd name="T77" fmla="*/ 31 h 231"/>
                <a:gd name="T78" fmla="*/ 10 w 282"/>
                <a:gd name="T79" fmla="*/ 47 h 231"/>
                <a:gd name="T80" fmla="*/ 8 w 282"/>
                <a:gd name="T81" fmla="*/ 76 h 231"/>
                <a:gd name="T82" fmla="*/ 12 w 282"/>
                <a:gd name="T83" fmla="*/ 97 h 231"/>
                <a:gd name="T84" fmla="*/ 23 w 282"/>
                <a:gd name="T85" fmla="*/ 115 h 231"/>
                <a:gd name="T86" fmla="*/ 35 w 282"/>
                <a:gd name="T87" fmla="*/ 136 h 231"/>
                <a:gd name="T88" fmla="*/ 53 w 282"/>
                <a:gd name="T89" fmla="*/ 156 h 231"/>
                <a:gd name="T90" fmla="*/ 76 w 282"/>
                <a:gd name="T91" fmla="*/ 175 h 231"/>
                <a:gd name="T92" fmla="*/ 98 w 282"/>
                <a:gd name="T93" fmla="*/ 189 h 231"/>
                <a:gd name="T94" fmla="*/ 121 w 282"/>
                <a:gd name="T95" fmla="*/ 203 h 231"/>
                <a:gd name="T96" fmla="*/ 146 w 282"/>
                <a:gd name="T97" fmla="*/ 214 h 231"/>
                <a:gd name="T98" fmla="*/ 172 w 282"/>
                <a:gd name="T99" fmla="*/ 220 h 231"/>
                <a:gd name="T100" fmla="*/ 195 w 282"/>
                <a:gd name="T101" fmla="*/ 222 h 231"/>
                <a:gd name="T102" fmla="*/ 222 w 282"/>
                <a:gd name="T103" fmla="*/ 222 h 231"/>
                <a:gd name="T104" fmla="*/ 244 w 282"/>
                <a:gd name="T105" fmla="*/ 214 h 231"/>
                <a:gd name="T106" fmla="*/ 258 w 282"/>
                <a:gd name="T107" fmla="*/ 201 h 231"/>
                <a:gd name="T108" fmla="*/ 269 w 282"/>
                <a:gd name="T109" fmla="*/ 183 h 231"/>
                <a:gd name="T110" fmla="*/ 273 w 282"/>
                <a:gd name="T111" fmla="*/ 156 h 231"/>
                <a:gd name="T112" fmla="*/ 267 w 282"/>
                <a:gd name="T113" fmla="*/ 133 h 231"/>
                <a:gd name="T114" fmla="*/ 256 w 282"/>
                <a:gd name="T115" fmla="*/ 113 h 231"/>
                <a:gd name="T116" fmla="*/ 242 w 282"/>
                <a:gd name="T117" fmla="*/ 92 h 231"/>
                <a:gd name="T118" fmla="*/ 224 w 282"/>
                <a:gd name="T119" fmla="*/ 74 h 231"/>
                <a:gd name="T120" fmla="*/ 205 w 282"/>
                <a:gd name="T121" fmla="*/ 55 h 231"/>
                <a:gd name="T122" fmla="*/ 189 w 282"/>
                <a:gd name="T123" fmla="*/ 35 h 231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</a:gdLst>
              <a:ahLst/>
              <a:cxnLst>
                <a:cxn ang="T124">
                  <a:pos x="T0" y="T1"/>
                </a:cxn>
                <a:cxn ang="T125">
                  <a:pos x="T2" y="T3"/>
                </a:cxn>
                <a:cxn ang="T126">
                  <a:pos x="T4" y="T5"/>
                </a:cxn>
                <a:cxn ang="T127">
                  <a:pos x="T6" y="T7"/>
                </a:cxn>
                <a:cxn ang="T128">
                  <a:pos x="T8" y="T9"/>
                </a:cxn>
                <a:cxn ang="T129">
                  <a:pos x="T10" y="T11"/>
                </a:cxn>
                <a:cxn ang="T130">
                  <a:pos x="T12" y="T13"/>
                </a:cxn>
                <a:cxn ang="T131">
                  <a:pos x="T14" y="T15"/>
                </a:cxn>
                <a:cxn ang="T132">
                  <a:pos x="T16" y="T17"/>
                </a:cxn>
                <a:cxn ang="T133">
                  <a:pos x="T18" y="T19"/>
                </a:cxn>
                <a:cxn ang="T134">
                  <a:pos x="T20" y="T21"/>
                </a:cxn>
                <a:cxn ang="T135">
                  <a:pos x="T22" y="T23"/>
                </a:cxn>
                <a:cxn ang="T136">
                  <a:pos x="T24" y="T25"/>
                </a:cxn>
                <a:cxn ang="T137">
                  <a:pos x="T26" y="T27"/>
                </a:cxn>
                <a:cxn ang="T138">
                  <a:pos x="T28" y="T29"/>
                </a:cxn>
                <a:cxn ang="T139">
                  <a:pos x="T30" y="T31"/>
                </a:cxn>
                <a:cxn ang="T140">
                  <a:pos x="T32" y="T33"/>
                </a:cxn>
                <a:cxn ang="T141">
                  <a:pos x="T34" y="T35"/>
                </a:cxn>
                <a:cxn ang="T142">
                  <a:pos x="T36" y="T37"/>
                </a:cxn>
                <a:cxn ang="T143">
                  <a:pos x="T38" y="T39"/>
                </a:cxn>
                <a:cxn ang="T144">
                  <a:pos x="T40" y="T41"/>
                </a:cxn>
                <a:cxn ang="T145">
                  <a:pos x="T42" y="T43"/>
                </a:cxn>
                <a:cxn ang="T146">
                  <a:pos x="T44" y="T45"/>
                </a:cxn>
                <a:cxn ang="T147">
                  <a:pos x="T46" y="T47"/>
                </a:cxn>
                <a:cxn ang="T148">
                  <a:pos x="T48" y="T49"/>
                </a:cxn>
                <a:cxn ang="T149">
                  <a:pos x="T50" y="T51"/>
                </a:cxn>
                <a:cxn ang="T150">
                  <a:pos x="T52" y="T53"/>
                </a:cxn>
                <a:cxn ang="T151">
                  <a:pos x="T54" y="T55"/>
                </a:cxn>
                <a:cxn ang="T152">
                  <a:pos x="T56" y="T57"/>
                </a:cxn>
                <a:cxn ang="T153">
                  <a:pos x="T58" y="T59"/>
                </a:cxn>
                <a:cxn ang="T154">
                  <a:pos x="T60" y="T61"/>
                </a:cxn>
                <a:cxn ang="T155">
                  <a:pos x="T62" y="T63"/>
                </a:cxn>
                <a:cxn ang="T156">
                  <a:pos x="T64" y="T65"/>
                </a:cxn>
                <a:cxn ang="T157">
                  <a:pos x="T66" y="T67"/>
                </a:cxn>
                <a:cxn ang="T158">
                  <a:pos x="T68" y="T69"/>
                </a:cxn>
                <a:cxn ang="T159">
                  <a:pos x="T70" y="T71"/>
                </a:cxn>
                <a:cxn ang="T160">
                  <a:pos x="T72" y="T73"/>
                </a:cxn>
                <a:cxn ang="T161">
                  <a:pos x="T74" y="T75"/>
                </a:cxn>
                <a:cxn ang="T162">
                  <a:pos x="T76" y="T77"/>
                </a:cxn>
                <a:cxn ang="T163">
                  <a:pos x="T78" y="T79"/>
                </a:cxn>
                <a:cxn ang="T164">
                  <a:pos x="T80" y="T81"/>
                </a:cxn>
                <a:cxn ang="T165">
                  <a:pos x="T82" y="T83"/>
                </a:cxn>
                <a:cxn ang="T166">
                  <a:pos x="T84" y="T85"/>
                </a:cxn>
                <a:cxn ang="T167">
                  <a:pos x="T86" y="T87"/>
                </a:cxn>
                <a:cxn ang="T168">
                  <a:pos x="T88" y="T89"/>
                </a:cxn>
                <a:cxn ang="T169">
                  <a:pos x="T90" y="T91"/>
                </a:cxn>
                <a:cxn ang="T170">
                  <a:pos x="T92" y="T93"/>
                </a:cxn>
                <a:cxn ang="T171">
                  <a:pos x="T94" y="T95"/>
                </a:cxn>
                <a:cxn ang="T172">
                  <a:pos x="T96" y="T97"/>
                </a:cxn>
                <a:cxn ang="T173">
                  <a:pos x="T98" y="T99"/>
                </a:cxn>
                <a:cxn ang="T174">
                  <a:pos x="T100" y="T101"/>
                </a:cxn>
                <a:cxn ang="T175">
                  <a:pos x="T102" y="T103"/>
                </a:cxn>
                <a:cxn ang="T176">
                  <a:pos x="T104" y="T105"/>
                </a:cxn>
                <a:cxn ang="T177">
                  <a:pos x="T106" y="T107"/>
                </a:cxn>
                <a:cxn ang="T178">
                  <a:pos x="T108" y="T109"/>
                </a:cxn>
                <a:cxn ang="T179">
                  <a:pos x="T110" y="T111"/>
                </a:cxn>
                <a:cxn ang="T180">
                  <a:pos x="T112" y="T113"/>
                </a:cxn>
                <a:cxn ang="T181">
                  <a:pos x="T114" y="T115"/>
                </a:cxn>
                <a:cxn ang="T182">
                  <a:pos x="T116" y="T117"/>
                </a:cxn>
                <a:cxn ang="T183">
                  <a:pos x="T118" y="T119"/>
                </a:cxn>
                <a:cxn ang="T184">
                  <a:pos x="T120" y="T121"/>
                </a:cxn>
                <a:cxn ang="T185">
                  <a:pos x="T122" y="T123"/>
                </a:cxn>
              </a:cxnLst>
              <a:rect l="0" t="0" r="r" b="b"/>
              <a:pathLst>
                <a:path w="282" h="231">
                  <a:moveTo>
                    <a:pt x="189" y="35"/>
                  </a:moveTo>
                  <a:lnTo>
                    <a:pt x="187" y="35"/>
                  </a:lnTo>
                  <a:lnTo>
                    <a:pt x="185" y="33"/>
                  </a:lnTo>
                  <a:lnTo>
                    <a:pt x="183" y="31"/>
                  </a:lnTo>
                  <a:lnTo>
                    <a:pt x="180" y="31"/>
                  </a:lnTo>
                  <a:lnTo>
                    <a:pt x="178" y="29"/>
                  </a:lnTo>
                  <a:lnTo>
                    <a:pt x="176" y="29"/>
                  </a:lnTo>
                  <a:lnTo>
                    <a:pt x="174" y="27"/>
                  </a:lnTo>
                  <a:lnTo>
                    <a:pt x="172" y="25"/>
                  </a:lnTo>
                  <a:lnTo>
                    <a:pt x="170" y="25"/>
                  </a:lnTo>
                  <a:lnTo>
                    <a:pt x="168" y="23"/>
                  </a:lnTo>
                  <a:lnTo>
                    <a:pt x="166" y="23"/>
                  </a:lnTo>
                  <a:lnTo>
                    <a:pt x="164" y="21"/>
                  </a:lnTo>
                  <a:lnTo>
                    <a:pt x="162" y="21"/>
                  </a:lnTo>
                  <a:lnTo>
                    <a:pt x="160" y="18"/>
                  </a:lnTo>
                  <a:lnTo>
                    <a:pt x="158" y="18"/>
                  </a:lnTo>
                  <a:lnTo>
                    <a:pt x="154" y="18"/>
                  </a:lnTo>
                  <a:lnTo>
                    <a:pt x="154" y="16"/>
                  </a:lnTo>
                  <a:lnTo>
                    <a:pt x="150" y="16"/>
                  </a:lnTo>
                  <a:lnTo>
                    <a:pt x="148" y="14"/>
                  </a:lnTo>
                  <a:lnTo>
                    <a:pt x="146" y="14"/>
                  </a:lnTo>
                  <a:lnTo>
                    <a:pt x="144" y="12"/>
                  </a:lnTo>
                  <a:lnTo>
                    <a:pt x="142" y="12"/>
                  </a:lnTo>
                  <a:lnTo>
                    <a:pt x="139" y="12"/>
                  </a:lnTo>
                  <a:lnTo>
                    <a:pt x="137" y="10"/>
                  </a:lnTo>
                  <a:lnTo>
                    <a:pt x="135" y="10"/>
                  </a:lnTo>
                  <a:lnTo>
                    <a:pt x="133" y="10"/>
                  </a:lnTo>
                  <a:lnTo>
                    <a:pt x="131" y="8"/>
                  </a:lnTo>
                  <a:lnTo>
                    <a:pt x="129" y="8"/>
                  </a:lnTo>
                  <a:lnTo>
                    <a:pt x="127" y="6"/>
                  </a:lnTo>
                  <a:lnTo>
                    <a:pt x="125" y="6"/>
                  </a:lnTo>
                  <a:lnTo>
                    <a:pt x="123" y="6"/>
                  </a:lnTo>
                  <a:lnTo>
                    <a:pt x="119" y="4"/>
                  </a:lnTo>
                  <a:lnTo>
                    <a:pt x="117" y="4"/>
                  </a:lnTo>
                  <a:lnTo>
                    <a:pt x="115" y="4"/>
                  </a:lnTo>
                  <a:lnTo>
                    <a:pt x="113" y="4"/>
                  </a:lnTo>
                  <a:lnTo>
                    <a:pt x="111" y="4"/>
                  </a:lnTo>
                  <a:lnTo>
                    <a:pt x="109" y="2"/>
                  </a:lnTo>
                  <a:lnTo>
                    <a:pt x="107" y="2"/>
                  </a:lnTo>
                  <a:lnTo>
                    <a:pt x="105" y="2"/>
                  </a:lnTo>
                  <a:lnTo>
                    <a:pt x="103" y="2"/>
                  </a:lnTo>
                  <a:lnTo>
                    <a:pt x="101" y="2"/>
                  </a:lnTo>
                  <a:lnTo>
                    <a:pt x="98" y="0"/>
                  </a:lnTo>
                  <a:lnTo>
                    <a:pt x="96" y="0"/>
                  </a:lnTo>
                  <a:lnTo>
                    <a:pt x="94" y="0"/>
                  </a:lnTo>
                  <a:lnTo>
                    <a:pt x="92" y="0"/>
                  </a:lnTo>
                  <a:lnTo>
                    <a:pt x="90" y="0"/>
                  </a:lnTo>
                  <a:lnTo>
                    <a:pt x="88" y="0"/>
                  </a:lnTo>
                  <a:lnTo>
                    <a:pt x="86" y="0"/>
                  </a:lnTo>
                  <a:lnTo>
                    <a:pt x="84" y="0"/>
                  </a:lnTo>
                  <a:lnTo>
                    <a:pt x="74" y="0"/>
                  </a:lnTo>
                  <a:lnTo>
                    <a:pt x="72" y="0"/>
                  </a:lnTo>
                  <a:lnTo>
                    <a:pt x="70" y="0"/>
                  </a:lnTo>
                  <a:lnTo>
                    <a:pt x="68" y="0"/>
                  </a:lnTo>
                  <a:lnTo>
                    <a:pt x="66" y="0"/>
                  </a:lnTo>
                  <a:lnTo>
                    <a:pt x="64" y="0"/>
                  </a:lnTo>
                  <a:lnTo>
                    <a:pt x="59" y="0"/>
                  </a:lnTo>
                  <a:lnTo>
                    <a:pt x="59" y="2"/>
                  </a:lnTo>
                  <a:lnTo>
                    <a:pt x="57" y="2"/>
                  </a:lnTo>
                  <a:lnTo>
                    <a:pt x="55" y="2"/>
                  </a:lnTo>
                  <a:lnTo>
                    <a:pt x="53" y="2"/>
                  </a:lnTo>
                  <a:lnTo>
                    <a:pt x="51" y="2"/>
                  </a:lnTo>
                  <a:lnTo>
                    <a:pt x="51" y="4"/>
                  </a:lnTo>
                  <a:lnTo>
                    <a:pt x="49" y="4"/>
                  </a:lnTo>
                  <a:lnTo>
                    <a:pt x="47" y="4"/>
                  </a:lnTo>
                  <a:lnTo>
                    <a:pt x="45" y="4"/>
                  </a:lnTo>
                  <a:lnTo>
                    <a:pt x="43" y="4"/>
                  </a:lnTo>
                  <a:lnTo>
                    <a:pt x="41" y="6"/>
                  </a:lnTo>
                  <a:lnTo>
                    <a:pt x="39" y="6"/>
                  </a:lnTo>
                  <a:lnTo>
                    <a:pt x="37" y="8"/>
                  </a:lnTo>
                  <a:lnTo>
                    <a:pt x="35" y="10"/>
                  </a:lnTo>
                  <a:lnTo>
                    <a:pt x="33" y="10"/>
                  </a:lnTo>
                  <a:lnTo>
                    <a:pt x="31" y="10"/>
                  </a:lnTo>
                  <a:lnTo>
                    <a:pt x="31" y="12"/>
                  </a:lnTo>
                  <a:lnTo>
                    <a:pt x="29" y="12"/>
                  </a:lnTo>
                  <a:lnTo>
                    <a:pt x="27" y="12"/>
                  </a:lnTo>
                  <a:lnTo>
                    <a:pt x="27" y="14"/>
                  </a:lnTo>
                  <a:lnTo>
                    <a:pt x="25" y="14"/>
                  </a:lnTo>
                  <a:lnTo>
                    <a:pt x="25" y="16"/>
                  </a:lnTo>
                  <a:lnTo>
                    <a:pt x="23" y="16"/>
                  </a:lnTo>
                  <a:lnTo>
                    <a:pt x="21" y="18"/>
                  </a:lnTo>
                  <a:lnTo>
                    <a:pt x="18" y="18"/>
                  </a:lnTo>
                  <a:lnTo>
                    <a:pt x="16" y="21"/>
                  </a:lnTo>
                  <a:lnTo>
                    <a:pt x="16" y="23"/>
                  </a:lnTo>
                  <a:lnTo>
                    <a:pt x="14" y="23"/>
                  </a:lnTo>
                  <a:lnTo>
                    <a:pt x="14" y="25"/>
                  </a:lnTo>
                  <a:lnTo>
                    <a:pt x="12" y="25"/>
                  </a:lnTo>
                  <a:lnTo>
                    <a:pt x="12" y="27"/>
                  </a:lnTo>
                  <a:lnTo>
                    <a:pt x="12" y="29"/>
                  </a:lnTo>
                  <a:lnTo>
                    <a:pt x="10" y="29"/>
                  </a:lnTo>
                  <a:lnTo>
                    <a:pt x="10" y="31"/>
                  </a:lnTo>
                  <a:lnTo>
                    <a:pt x="8" y="31"/>
                  </a:lnTo>
                  <a:lnTo>
                    <a:pt x="8" y="33"/>
                  </a:lnTo>
                  <a:lnTo>
                    <a:pt x="8" y="35"/>
                  </a:lnTo>
                  <a:lnTo>
                    <a:pt x="6" y="35"/>
                  </a:lnTo>
                  <a:lnTo>
                    <a:pt x="6" y="37"/>
                  </a:lnTo>
                  <a:lnTo>
                    <a:pt x="6" y="39"/>
                  </a:lnTo>
                  <a:lnTo>
                    <a:pt x="4" y="39"/>
                  </a:lnTo>
                  <a:lnTo>
                    <a:pt x="4" y="41"/>
                  </a:lnTo>
                  <a:lnTo>
                    <a:pt x="4" y="43"/>
                  </a:lnTo>
                  <a:lnTo>
                    <a:pt x="2" y="45"/>
                  </a:lnTo>
                  <a:lnTo>
                    <a:pt x="2" y="47"/>
                  </a:lnTo>
                  <a:lnTo>
                    <a:pt x="2" y="49"/>
                  </a:lnTo>
                  <a:lnTo>
                    <a:pt x="2" y="51"/>
                  </a:lnTo>
                  <a:lnTo>
                    <a:pt x="0" y="51"/>
                  </a:lnTo>
                  <a:lnTo>
                    <a:pt x="0" y="53"/>
                  </a:lnTo>
                  <a:lnTo>
                    <a:pt x="0" y="55"/>
                  </a:lnTo>
                  <a:lnTo>
                    <a:pt x="0" y="58"/>
                  </a:lnTo>
                  <a:lnTo>
                    <a:pt x="0" y="60"/>
                  </a:lnTo>
                  <a:lnTo>
                    <a:pt x="0" y="62"/>
                  </a:lnTo>
                  <a:lnTo>
                    <a:pt x="0" y="68"/>
                  </a:lnTo>
                  <a:lnTo>
                    <a:pt x="0" y="70"/>
                  </a:lnTo>
                  <a:lnTo>
                    <a:pt x="0" y="72"/>
                  </a:lnTo>
                  <a:lnTo>
                    <a:pt x="0" y="74"/>
                  </a:lnTo>
                  <a:lnTo>
                    <a:pt x="0" y="76"/>
                  </a:lnTo>
                  <a:lnTo>
                    <a:pt x="0" y="78"/>
                  </a:lnTo>
                  <a:lnTo>
                    <a:pt x="2" y="80"/>
                  </a:lnTo>
                  <a:lnTo>
                    <a:pt x="2" y="82"/>
                  </a:lnTo>
                  <a:lnTo>
                    <a:pt x="2" y="84"/>
                  </a:lnTo>
                  <a:lnTo>
                    <a:pt x="2" y="86"/>
                  </a:lnTo>
                  <a:lnTo>
                    <a:pt x="4" y="86"/>
                  </a:lnTo>
                  <a:lnTo>
                    <a:pt x="4" y="88"/>
                  </a:lnTo>
                  <a:lnTo>
                    <a:pt x="4" y="90"/>
                  </a:lnTo>
                  <a:lnTo>
                    <a:pt x="4" y="92"/>
                  </a:lnTo>
                  <a:lnTo>
                    <a:pt x="4" y="94"/>
                  </a:lnTo>
                  <a:lnTo>
                    <a:pt x="6" y="97"/>
                  </a:lnTo>
                  <a:lnTo>
                    <a:pt x="6" y="99"/>
                  </a:lnTo>
                  <a:lnTo>
                    <a:pt x="8" y="101"/>
                  </a:lnTo>
                  <a:lnTo>
                    <a:pt x="8" y="103"/>
                  </a:lnTo>
                  <a:lnTo>
                    <a:pt x="8" y="105"/>
                  </a:lnTo>
                  <a:lnTo>
                    <a:pt x="10" y="107"/>
                  </a:lnTo>
                  <a:lnTo>
                    <a:pt x="10" y="109"/>
                  </a:lnTo>
                  <a:lnTo>
                    <a:pt x="12" y="111"/>
                  </a:lnTo>
                  <a:lnTo>
                    <a:pt x="12" y="113"/>
                  </a:lnTo>
                  <a:lnTo>
                    <a:pt x="14" y="113"/>
                  </a:lnTo>
                  <a:lnTo>
                    <a:pt x="14" y="115"/>
                  </a:lnTo>
                  <a:lnTo>
                    <a:pt x="16" y="117"/>
                  </a:lnTo>
                  <a:lnTo>
                    <a:pt x="16" y="119"/>
                  </a:lnTo>
                  <a:lnTo>
                    <a:pt x="18" y="121"/>
                  </a:lnTo>
                  <a:lnTo>
                    <a:pt x="18" y="123"/>
                  </a:lnTo>
                  <a:lnTo>
                    <a:pt x="21" y="125"/>
                  </a:lnTo>
                  <a:lnTo>
                    <a:pt x="21" y="127"/>
                  </a:lnTo>
                  <a:lnTo>
                    <a:pt x="23" y="129"/>
                  </a:lnTo>
                  <a:lnTo>
                    <a:pt x="23" y="131"/>
                  </a:lnTo>
                  <a:lnTo>
                    <a:pt x="25" y="131"/>
                  </a:lnTo>
                  <a:lnTo>
                    <a:pt x="25" y="133"/>
                  </a:lnTo>
                  <a:lnTo>
                    <a:pt x="27" y="136"/>
                  </a:lnTo>
                  <a:lnTo>
                    <a:pt x="29" y="138"/>
                  </a:lnTo>
                  <a:lnTo>
                    <a:pt x="29" y="140"/>
                  </a:lnTo>
                  <a:lnTo>
                    <a:pt x="31" y="142"/>
                  </a:lnTo>
                  <a:lnTo>
                    <a:pt x="33" y="144"/>
                  </a:lnTo>
                  <a:lnTo>
                    <a:pt x="35" y="144"/>
                  </a:lnTo>
                  <a:lnTo>
                    <a:pt x="35" y="146"/>
                  </a:lnTo>
                  <a:lnTo>
                    <a:pt x="37" y="148"/>
                  </a:lnTo>
                  <a:lnTo>
                    <a:pt x="39" y="150"/>
                  </a:lnTo>
                  <a:lnTo>
                    <a:pt x="41" y="152"/>
                  </a:lnTo>
                  <a:lnTo>
                    <a:pt x="41" y="154"/>
                  </a:lnTo>
                  <a:lnTo>
                    <a:pt x="43" y="156"/>
                  </a:lnTo>
                  <a:lnTo>
                    <a:pt x="49" y="160"/>
                  </a:lnTo>
                  <a:lnTo>
                    <a:pt x="51" y="162"/>
                  </a:lnTo>
                  <a:lnTo>
                    <a:pt x="53" y="164"/>
                  </a:lnTo>
                  <a:lnTo>
                    <a:pt x="55" y="166"/>
                  </a:lnTo>
                  <a:lnTo>
                    <a:pt x="55" y="168"/>
                  </a:lnTo>
                  <a:lnTo>
                    <a:pt x="57" y="168"/>
                  </a:lnTo>
                  <a:lnTo>
                    <a:pt x="59" y="170"/>
                  </a:lnTo>
                  <a:lnTo>
                    <a:pt x="62" y="173"/>
                  </a:lnTo>
                  <a:lnTo>
                    <a:pt x="64" y="175"/>
                  </a:lnTo>
                  <a:lnTo>
                    <a:pt x="66" y="177"/>
                  </a:lnTo>
                  <a:lnTo>
                    <a:pt x="68" y="179"/>
                  </a:lnTo>
                  <a:lnTo>
                    <a:pt x="70" y="179"/>
                  </a:lnTo>
                  <a:lnTo>
                    <a:pt x="72" y="181"/>
                  </a:lnTo>
                  <a:lnTo>
                    <a:pt x="72" y="183"/>
                  </a:lnTo>
                  <a:lnTo>
                    <a:pt x="76" y="183"/>
                  </a:lnTo>
                  <a:lnTo>
                    <a:pt x="78" y="185"/>
                  </a:lnTo>
                  <a:lnTo>
                    <a:pt x="80" y="187"/>
                  </a:lnTo>
                  <a:lnTo>
                    <a:pt x="82" y="187"/>
                  </a:lnTo>
                  <a:lnTo>
                    <a:pt x="82" y="189"/>
                  </a:lnTo>
                  <a:lnTo>
                    <a:pt x="84" y="189"/>
                  </a:lnTo>
                  <a:lnTo>
                    <a:pt x="86" y="191"/>
                  </a:lnTo>
                  <a:lnTo>
                    <a:pt x="90" y="193"/>
                  </a:lnTo>
                  <a:lnTo>
                    <a:pt x="92" y="195"/>
                  </a:lnTo>
                  <a:lnTo>
                    <a:pt x="94" y="197"/>
                  </a:lnTo>
                  <a:lnTo>
                    <a:pt x="96" y="199"/>
                  </a:lnTo>
                  <a:lnTo>
                    <a:pt x="101" y="199"/>
                  </a:lnTo>
                  <a:lnTo>
                    <a:pt x="101" y="201"/>
                  </a:lnTo>
                  <a:lnTo>
                    <a:pt x="105" y="201"/>
                  </a:lnTo>
                  <a:lnTo>
                    <a:pt x="105" y="203"/>
                  </a:lnTo>
                  <a:lnTo>
                    <a:pt x="109" y="205"/>
                  </a:lnTo>
                  <a:lnTo>
                    <a:pt x="111" y="205"/>
                  </a:lnTo>
                  <a:lnTo>
                    <a:pt x="113" y="207"/>
                  </a:lnTo>
                  <a:lnTo>
                    <a:pt x="115" y="207"/>
                  </a:lnTo>
                  <a:lnTo>
                    <a:pt x="117" y="209"/>
                  </a:lnTo>
                  <a:lnTo>
                    <a:pt x="119" y="209"/>
                  </a:lnTo>
                  <a:lnTo>
                    <a:pt x="121" y="212"/>
                  </a:lnTo>
                  <a:lnTo>
                    <a:pt x="123" y="212"/>
                  </a:lnTo>
                  <a:lnTo>
                    <a:pt x="125" y="214"/>
                  </a:lnTo>
                  <a:lnTo>
                    <a:pt x="127" y="214"/>
                  </a:lnTo>
                  <a:lnTo>
                    <a:pt x="131" y="214"/>
                  </a:lnTo>
                  <a:lnTo>
                    <a:pt x="131" y="216"/>
                  </a:lnTo>
                  <a:lnTo>
                    <a:pt x="135" y="218"/>
                  </a:lnTo>
                  <a:lnTo>
                    <a:pt x="137" y="218"/>
                  </a:lnTo>
                  <a:lnTo>
                    <a:pt x="139" y="218"/>
                  </a:lnTo>
                  <a:lnTo>
                    <a:pt x="142" y="218"/>
                  </a:lnTo>
                  <a:lnTo>
                    <a:pt x="144" y="220"/>
                  </a:lnTo>
                  <a:lnTo>
                    <a:pt x="146" y="220"/>
                  </a:lnTo>
                  <a:lnTo>
                    <a:pt x="148" y="222"/>
                  </a:lnTo>
                  <a:lnTo>
                    <a:pt x="150" y="222"/>
                  </a:lnTo>
                  <a:lnTo>
                    <a:pt x="152" y="222"/>
                  </a:lnTo>
                  <a:lnTo>
                    <a:pt x="154" y="224"/>
                  </a:lnTo>
                  <a:lnTo>
                    <a:pt x="156" y="224"/>
                  </a:lnTo>
                  <a:lnTo>
                    <a:pt x="158" y="224"/>
                  </a:lnTo>
                  <a:lnTo>
                    <a:pt x="160" y="226"/>
                  </a:lnTo>
                  <a:lnTo>
                    <a:pt x="164" y="226"/>
                  </a:lnTo>
                  <a:lnTo>
                    <a:pt x="168" y="226"/>
                  </a:lnTo>
                  <a:lnTo>
                    <a:pt x="170" y="226"/>
                  </a:lnTo>
                  <a:lnTo>
                    <a:pt x="170" y="228"/>
                  </a:lnTo>
                  <a:lnTo>
                    <a:pt x="174" y="228"/>
                  </a:lnTo>
                  <a:lnTo>
                    <a:pt x="176" y="228"/>
                  </a:lnTo>
                  <a:lnTo>
                    <a:pt x="178" y="228"/>
                  </a:lnTo>
                  <a:lnTo>
                    <a:pt x="180" y="228"/>
                  </a:lnTo>
                  <a:lnTo>
                    <a:pt x="180" y="230"/>
                  </a:lnTo>
                  <a:lnTo>
                    <a:pt x="185" y="230"/>
                  </a:lnTo>
                  <a:lnTo>
                    <a:pt x="187" y="230"/>
                  </a:lnTo>
                  <a:lnTo>
                    <a:pt x="189" y="230"/>
                  </a:lnTo>
                  <a:lnTo>
                    <a:pt x="191" y="230"/>
                  </a:lnTo>
                  <a:lnTo>
                    <a:pt x="193" y="230"/>
                  </a:lnTo>
                  <a:lnTo>
                    <a:pt x="195" y="230"/>
                  </a:lnTo>
                  <a:lnTo>
                    <a:pt x="197" y="230"/>
                  </a:lnTo>
                  <a:lnTo>
                    <a:pt x="207" y="230"/>
                  </a:lnTo>
                  <a:lnTo>
                    <a:pt x="209" y="230"/>
                  </a:lnTo>
                  <a:lnTo>
                    <a:pt x="211" y="230"/>
                  </a:lnTo>
                  <a:lnTo>
                    <a:pt x="213" y="230"/>
                  </a:lnTo>
                  <a:lnTo>
                    <a:pt x="215" y="230"/>
                  </a:lnTo>
                  <a:lnTo>
                    <a:pt x="217" y="230"/>
                  </a:lnTo>
                  <a:lnTo>
                    <a:pt x="219" y="230"/>
                  </a:lnTo>
                  <a:lnTo>
                    <a:pt x="222" y="228"/>
                  </a:lnTo>
                  <a:lnTo>
                    <a:pt x="224" y="228"/>
                  </a:lnTo>
                  <a:lnTo>
                    <a:pt x="226" y="228"/>
                  </a:lnTo>
                  <a:lnTo>
                    <a:pt x="228" y="228"/>
                  </a:lnTo>
                  <a:lnTo>
                    <a:pt x="230" y="226"/>
                  </a:lnTo>
                  <a:lnTo>
                    <a:pt x="232" y="226"/>
                  </a:lnTo>
                  <a:lnTo>
                    <a:pt x="234" y="226"/>
                  </a:lnTo>
                  <a:lnTo>
                    <a:pt x="236" y="226"/>
                  </a:lnTo>
                  <a:lnTo>
                    <a:pt x="238" y="224"/>
                  </a:lnTo>
                  <a:lnTo>
                    <a:pt x="240" y="224"/>
                  </a:lnTo>
                  <a:lnTo>
                    <a:pt x="242" y="224"/>
                  </a:lnTo>
                  <a:lnTo>
                    <a:pt x="244" y="222"/>
                  </a:lnTo>
                  <a:lnTo>
                    <a:pt x="246" y="222"/>
                  </a:lnTo>
                  <a:lnTo>
                    <a:pt x="248" y="220"/>
                  </a:lnTo>
                  <a:lnTo>
                    <a:pt x="250" y="220"/>
                  </a:lnTo>
                  <a:lnTo>
                    <a:pt x="250" y="218"/>
                  </a:lnTo>
                  <a:lnTo>
                    <a:pt x="252" y="218"/>
                  </a:lnTo>
                  <a:lnTo>
                    <a:pt x="254" y="218"/>
                  </a:lnTo>
                  <a:lnTo>
                    <a:pt x="256" y="216"/>
                  </a:lnTo>
                  <a:lnTo>
                    <a:pt x="256" y="214"/>
                  </a:lnTo>
                  <a:lnTo>
                    <a:pt x="258" y="214"/>
                  </a:lnTo>
                  <a:lnTo>
                    <a:pt x="260" y="212"/>
                  </a:lnTo>
                  <a:lnTo>
                    <a:pt x="265" y="209"/>
                  </a:lnTo>
                  <a:lnTo>
                    <a:pt x="265" y="207"/>
                  </a:lnTo>
                  <a:lnTo>
                    <a:pt x="267" y="205"/>
                  </a:lnTo>
                  <a:lnTo>
                    <a:pt x="269" y="203"/>
                  </a:lnTo>
                  <a:lnTo>
                    <a:pt x="269" y="201"/>
                  </a:lnTo>
                  <a:lnTo>
                    <a:pt x="271" y="201"/>
                  </a:lnTo>
                  <a:lnTo>
                    <a:pt x="271" y="199"/>
                  </a:lnTo>
                  <a:lnTo>
                    <a:pt x="273" y="199"/>
                  </a:lnTo>
                  <a:lnTo>
                    <a:pt x="273" y="197"/>
                  </a:lnTo>
                  <a:lnTo>
                    <a:pt x="273" y="195"/>
                  </a:lnTo>
                  <a:lnTo>
                    <a:pt x="275" y="193"/>
                  </a:lnTo>
                  <a:lnTo>
                    <a:pt x="275" y="191"/>
                  </a:lnTo>
                  <a:lnTo>
                    <a:pt x="277" y="189"/>
                  </a:lnTo>
                  <a:lnTo>
                    <a:pt x="277" y="187"/>
                  </a:lnTo>
                  <a:lnTo>
                    <a:pt x="277" y="185"/>
                  </a:lnTo>
                  <a:lnTo>
                    <a:pt x="279" y="183"/>
                  </a:lnTo>
                  <a:lnTo>
                    <a:pt x="279" y="181"/>
                  </a:lnTo>
                  <a:lnTo>
                    <a:pt x="279" y="179"/>
                  </a:lnTo>
                  <a:lnTo>
                    <a:pt x="281" y="177"/>
                  </a:lnTo>
                  <a:lnTo>
                    <a:pt x="281" y="175"/>
                  </a:lnTo>
                  <a:lnTo>
                    <a:pt x="281" y="173"/>
                  </a:lnTo>
                  <a:lnTo>
                    <a:pt x="281" y="170"/>
                  </a:lnTo>
                  <a:lnTo>
                    <a:pt x="281" y="168"/>
                  </a:lnTo>
                  <a:lnTo>
                    <a:pt x="281" y="162"/>
                  </a:lnTo>
                  <a:lnTo>
                    <a:pt x="281" y="160"/>
                  </a:lnTo>
                  <a:lnTo>
                    <a:pt x="281" y="158"/>
                  </a:lnTo>
                  <a:lnTo>
                    <a:pt x="281" y="156"/>
                  </a:lnTo>
                  <a:lnTo>
                    <a:pt x="281" y="154"/>
                  </a:lnTo>
                  <a:lnTo>
                    <a:pt x="279" y="154"/>
                  </a:lnTo>
                  <a:lnTo>
                    <a:pt x="279" y="152"/>
                  </a:lnTo>
                  <a:lnTo>
                    <a:pt x="279" y="150"/>
                  </a:lnTo>
                  <a:lnTo>
                    <a:pt x="279" y="148"/>
                  </a:lnTo>
                  <a:lnTo>
                    <a:pt x="279" y="146"/>
                  </a:lnTo>
                  <a:lnTo>
                    <a:pt x="277" y="144"/>
                  </a:lnTo>
                  <a:lnTo>
                    <a:pt x="277" y="142"/>
                  </a:lnTo>
                  <a:lnTo>
                    <a:pt x="277" y="140"/>
                  </a:lnTo>
                  <a:lnTo>
                    <a:pt x="277" y="138"/>
                  </a:lnTo>
                  <a:lnTo>
                    <a:pt x="275" y="136"/>
                  </a:lnTo>
                  <a:lnTo>
                    <a:pt x="275" y="133"/>
                  </a:lnTo>
                  <a:lnTo>
                    <a:pt x="275" y="131"/>
                  </a:lnTo>
                  <a:lnTo>
                    <a:pt x="273" y="131"/>
                  </a:lnTo>
                  <a:lnTo>
                    <a:pt x="273" y="129"/>
                  </a:lnTo>
                  <a:lnTo>
                    <a:pt x="273" y="127"/>
                  </a:lnTo>
                  <a:lnTo>
                    <a:pt x="271" y="125"/>
                  </a:lnTo>
                  <a:lnTo>
                    <a:pt x="271" y="123"/>
                  </a:lnTo>
                  <a:lnTo>
                    <a:pt x="269" y="121"/>
                  </a:lnTo>
                  <a:lnTo>
                    <a:pt x="269" y="119"/>
                  </a:lnTo>
                  <a:lnTo>
                    <a:pt x="267" y="117"/>
                  </a:lnTo>
                  <a:lnTo>
                    <a:pt x="267" y="115"/>
                  </a:lnTo>
                  <a:lnTo>
                    <a:pt x="267" y="113"/>
                  </a:lnTo>
                  <a:lnTo>
                    <a:pt x="265" y="113"/>
                  </a:lnTo>
                  <a:lnTo>
                    <a:pt x="265" y="111"/>
                  </a:lnTo>
                  <a:lnTo>
                    <a:pt x="263" y="109"/>
                  </a:lnTo>
                  <a:lnTo>
                    <a:pt x="263" y="107"/>
                  </a:lnTo>
                  <a:lnTo>
                    <a:pt x="260" y="105"/>
                  </a:lnTo>
                  <a:lnTo>
                    <a:pt x="260" y="103"/>
                  </a:lnTo>
                  <a:lnTo>
                    <a:pt x="258" y="101"/>
                  </a:lnTo>
                  <a:lnTo>
                    <a:pt x="256" y="101"/>
                  </a:lnTo>
                  <a:lnTo>
                    <a:pt x="256" y="99"/>
                  </a:lnTo>
                  <a:lnTo>
                    <a:pt x="254" y="97"/>
                  </a:lnTo>
                  <a:lnTo>
                    <a:pt x="254" y="94"/>
                  </a:lnTo>
                  <a:lnTo>
                    <a:pt x="252" y="92"/>
                  </a:lnTo>
                  <a:lnTo>
                    <a:pt x="250" y="90"/>
                  </a:lnTo>
                  <a:lnTo>
                    <a:pt x="250" y="88"/>
                  </a:lnTo>
                  <a:lnTo>
                    <a:pt x="248" y="86"/>
                  </a:lnTo>
                  <a:lnTo>
                    <a:pt x="246" y="86"/>
                  </a:lnTo>
                  <a:lnTo>
                    <a:pt x="244" y="84"/>
                  </a:lnTo>
                  <a:lnTo>
                    <a:pt x="244" y="82"/>
                  </a:lnTo>
                  <a:lnTo>
                    <a:pt x="242" y="80"/>
                  </a:lnTo>
                  <a:lnTo>
                    <a:pt x="240" y="78"/>
                  </a:lnTo>
                  <a:lnTo>
                    <a:pt x="240" y="76"/>
                  </a:lnTo>
                  <a:lnTo>
                    <a:pt x="238" y="74"/>
                  </a:lnTo>
                  <a:lnTo>
                    <a:pt x="232" y="70"/>
                  </a:lnTo>
                  <a:lnTo>
                    <a:pt x="230" y="68"/>
                  </a:lnTo>
                  <a:lnTo>
                    <a:pt x="228" y="66"/>
                  </a:lnTo>
                  <a:lnTo>
                    <a:pt x="226" y="64"/>
                  </a:lnTo>
                  <a:lnTo>
                    <a:pt x="224" y="62"/>
                  </a:lnTo>
                  <a:lnTo>
                    <a:pt x="222" y="62"/>
                  </a:lnTo>
                  <a:lnTo>
                    <a:pt x="219" y="60"/>
                  </a:lnTo>
                  <a:lnTo>
                    <a:pt x="219" y="58"/>
                  </a:lnTo>
                  <a:lnTo>
                    <a:pt x="217" y="55"/>
                  </a:lnTo>
                  <a:lnTo>
                    <a:pt x="215" y="53"/>
                  </a:lnTo>
                  <a:lnTo>
                    <a:pt x="213" y="51"/>
                  </a:lnTo>
                  <a:lnTo>
                    <a:pt x="211" y="51"/>
                  </a:lnTo>
                  <a:lnTo>
                    <a:pt x="209" y="49"/>
                  </a:lnTo>
                  <a:lnTo>
                    <a:pt x="207" y="47"/>
                  </a:lnTo>
                  <a:lnTo>
                    <a:pt x="205" y="47"/>
                  </a:lnTo>
                  <a:lnTo>
                    <a:pt x="203" y="45"/>
                  </a:lnTo>
                  <a:lnTo>
                    <a:pt x="201" y="43"/>
                  </a:lnTo>
                  <a:lnTo>
                    <a:pt x="199" y="43"/>
                  </a:lnTo>
                  <a:lnTo>
                    <a:pt x="197" y="41"/>
                  </a:lnTo>
                  <a:lnTo>
                    <a:pt x="195" y="39"/>
                  </a:lnTo>
                  <a:lnTo>
                    <a:pt x="193" y="39"/>
                  </a:lnTo>
                  <a:lnTo>
                    <a:pt x="191" y="37"/>
                  </a:lnTo>
                  <a:lnTo>
                    <a:pt x="189" y="35"/>
                  </a:lnTo>
                  <a:lnTo>
                    <a:pt x="185" y="43"/>
                  </a:lnTo>
                  <a:lnTo>
                    <a:pt x="183" y="41"/>
                  </a:lnTo>
                  <a:lnTo>
                    <a:pt x="180" y="39"/>
                  </a:lnTo>
                  <a:lnTo>
                    <a:pt x="178" y="39"/>
                  </a:lnTo>
                  <a:lnTo>
                    <a:pt x="176" y="37"/>
                  </a:lnTo>
                  <a:lnTo>
                    <a:pt x="174" y="37"/>
                  </a:lnTo>
                  <a:lnTo>
                    <a:pt x="172" y="35"/>
                  </a:lnTo>
                  <a:lnTo>
                    <a:pt x="170" y="35"/>
                  </a:lnTo>
                  <a:lnTo>
                    <a:pt x="168" y="33"/>
                  </a:lnTo>
                  <a:lnTo>
                    <a:pt x="168" y="31"/>
                  </a:lnTo>
                  <a:lnTo>
                    <a:pt x="164" y="31"/>
                  </a:lnTo>
                  <a:lnTo>
                    <a:pt x="160" y="29"/>
                  </a:lnTo>
                  <a:lnTo>
                    <a:pt x="158" y="27"/>
                  </a:lnTo>
                  <a:lnTo>
                    <a:pt x="156" y="27"/>
                  </a:lnTo>
                  <a:lnTo>
                    <a:pt x="154" y="25"/>
                  </a:lnTo>
                  <a:lnTo>
                    <a:pt x="152" y="25"/>
                  </a:lnTo>
                  <a:lnTo>
                    <a:pt x="150" y="25"/>
                  </a:lnTo>
                  <a:lnTo>
                    <a:pt x="148" y="23"/>
                  </a:lnTo>
                  <a:lnTo>
                    <a:pt x="146" y="23"/>
                  </a:lnTo>
                  <a:lnTo>
                    <a:pt x="144" y="21"/>
                  </a:lnTo>
                  <a:lnTo>
                    <a:pt x="142" y="21"/>
                  </a:lnTo>
                  <a:lnTo>
                    <a:pt x="139" y="21"/>
                  </a:lnTo>
                  <a:lnTo>
                    <a:pt x="139" y="18"/>
                  </a:lnTo>
                  <a:lnTo>
                    <a:pt x="135" y="18"/>
                  </a:lnTo>
                  <a:lnTo>
                    <a:pt x="131" y="16"/>
                  </a:lnTo>
                  <a:lnTo>
                    <a:pt x="129" y="16"/>
                  </a:lnTo>
                  <a:lnTo>
                    <a:pt x="127" y="16"/>
                  </a:lnTo>
                  <a:lnTo>
                    <a:pt x="125" y="14"/>
                  </a:lnTo>
                  <a:lnTo>
                    <a:pt x="123" y="14"/>
                  </a:lnTo>
                  <a:lnTo>
                    <a:pt x="121" y="14"/>
                  </a:lnTo>
                  <a:lnTo>
                    <a:pt x="119" y="14"/>
                  </a:lnTo>
                  <a:lnTo>
                    <a:pt x="117" y="12"/>
                  </a:lnTo>
                  <a:lnTo>
                    <a:pt x="115" y="12"/>
                  </a:lnTo>
                  <a:lnTo>
                    <a:pt x="113" y="12"/>
                  </a:lnTo>
                  <a:lnTo>
                    <a:pt x="111" y="12"/>
                  </a:lnTo>
                  <a:lnTo>
                    <a:pt x="109" y="10"/>
                  </a:lnTo>
                  <a:lnTo>
                    <a:pt x="107" y="10"/>
                  </a:lnTo>
                  <a:lnTo>
                    <a:pt x="105" y="10"/>
                  </a:lnTo>
                  <a:lnTo>
                    <a:pt x="103" y="10"/>
                  </a:lnTo>
                  <a:lnTo>
                    <a:pt x="101" y="10"/>
                  </a:lnTo>
                  <a:lnTo>
                    <a:pt x="98" y="10"/>
                  </a:lnTo>
                  <a:lnTo>
                    <a:pt x="96" y="10"/>
                  </a:lnTo>
                  <a:lnTo>
                    <a:pt x="94" y="8"/>
                  </a:lnTo>
                  <a:lnTo>
                    <a:pt x="92" y="8"/>
                  </a:lnTo>
                  <a:lnTo>
                    <a:pt x="90" y="8"/>
                  </a:lnTo>
                  <a:lnTo>
                    <a:pt x="88" y="8"/>
                  </a:lnTo>
                  <a:lnTo>
                    <a:pt x="84" y="8"/>
                  </a:lnTo>
                  <a:lnTo>
                    <a:pt x="82" y="8"/>
                  </a:lnTo>
                  <a:lnTo>
                    <a:pt x="76" y="8"/>
                  </a:lnTo>
                  <a:lnTo>
                    <a:pt x="74" y="8"/>
                  </a:lnTo>
                  <a:lnTo>
                    <a:pt x="72" y="8"/>
                  </a:lnTo>
                  <a:lnTo>
                    <a:pt x="68" y="8"/>
                  </a:lnTo>
                  <a:lnTo>
                    <a:pt x="66" y="8"/>
                  </a:lnTo>
                  <a:lnTo>
                    <a:pt x="64" y="8"/>
                  </a:lnTo>
                  <a:lnTo>
                    <a:pt x="62" y="10"/>
                  </a:lnTo>
                  <a:lnTo>
                    <a:pt x="59" y="10"/>
                  </a:lnTo>
                  <a:lnTo>
                    <a:pt x="57" y="10"/>
                  </a:lnTo>
                  <a:lnTo>
                    <a:pt x="55" y="10"/>
                  </a:lnTo>
                  <a:lnTo>
                    <a:pt x="53" y="10"/>
                  </a:lnTo>
                  <a:lnTo>
                    <a:pt x="51" y="12"/>
                  </a:lnTo>
                  <a:lnTo>
                    <a:pt x="49" y="12"/>
                  </a:lnTo>
                  <a:lnTo>
                    <a:pt x="47" y="12"/>
                  </a:lnTo>
                  <a:lnTo>
                    <a:pt x="45" y="14"/>
                  </a:lnTo>
                  <a:lnTo>
                    <a:pt x="43" y="14"/>
                  </a:lnTo>
                  <a:lnTo>
                    <a:pt x="41" y="14"/>
                  </a:lnTo>
                  <a:lnTo>
                    <a:pt x="39" y="14"/>
                  </a:lnTo>
                  <a:lnTo>
                    <a:pt x="37" y="16"/>
                  </a:lnTo>
                  <a:lnTo>
                    <a:pt x="35" y="18"/>
                  </a:lnTo>
                  <a:lnTo>
                    <a:pt x="33" y="18"/>
                  </a:lnTo>
                  <a:lnTo>
                    <a:pt x="31" y="21"/>
                  </a:lnTo>
                  <a:lnTo>
                    <a:pt x="29" y="21"/>
                  </a:lnTo>
                  <a:lnTo>
                    <a:pt x="27" y="23"/>
                  </a:lnTo>
                  <a:lnTo>
                    <a:pt x="27" y="25"/>
                  </a:lnTo>
                  <a:lnTo>
                    <a:pt x="25" y="25"/>
                  </a:lnTo>
                  <a:lnTo>
                    <a:pt x="23" y="27"/>
                  </a:lnTo>
                  <a:lnTo>
                    <a:pt x="21" y="29"/>
                  </a:lnTo>
                  <a:lnTo>
                    <a:pt x="21" y="31"/>
                  </a:lnTo>
                  <a:lnTo>
                    <a:pt x="18" y="31"/>
                  </a:lnTo>
                  <a:lnTo>
                    <a:pt x="18" y="33"/>
                  </a:lnTo>
                  <a:lnTo>
                    <a:pt x="16" y="35"/>
                  </a:lnTo>
                  <a:lnTo>
                    <a:pt x="14" y="37"/>
                  </a:lnTo>
                  <a:lnTo>
                    <a:pt x="14" y="39"/>
                  </a:lnTo>
                  <a:lnTo>
                    <a:pt x="12" y="39"/>
                  </a:lnTo>
                  <a:lnTo>
                    <a:pt x="12" y="41"/>
                  </a:lnTo>
                  <a:lnTo>
                    <a:pt x="12" y="43"/>
                  </a:lnTo>
                  <a:lnTo>
                    <a:pt x="12" y="45"/>
                  </a:lnTo>
                  <a:lnTo>
                    <a:pt x="10" y="45"/>
                  </a:lnTo>
                  <a:lnTo>
                    <a:pt x="10" y="47"/>
                  </a:lnTo>
                  <a:lnTo>
                    <a:pt x="10" y="49"/>
                  </a:lnTo>
                  <a:lnTo>
                    <a:pt x="8" y="51"/>
                  </a:lnTo>
                  <a:lnTo>
                    <a:pt x="8" y="53"/>
                  </a:lnTo>
                  <a:lnTo>
                    <a:pt x="8" y="55"/>
                  </a:lnTo>
                  <a:lnTo>
                    <a:pt x="8" y="58"/>
                  </a:lnTo>
                  <a:lnTo>
                    <a:pt x="8" y="60"/>
                  </a:lnTo>
                  <a:lnTo>
                    <a:pt x="8" y="62"/>
                  </a:lnTo>
                  <a:lnTo>
                    <a:pt x="8" y="70"/>
                  </a:lnTo>
                  <a:lnTo>
                    <a:pt x="8" y="72"/>
                  </a:lnTo>
                  <a:lnTo>
                    <a:pt x="8" y="74"/>
                  </a:lnTo>
                  <a:lnTo>
                    <a:pt x="8" y="76"/>
                  </a:lnTo>
                  <a:lnTo>
                    <a:pt x="8" y="78"/>
                  </a:lnTo>
                  <a:lnTo>
                    <a:pt x="8" y="80"/>
                  </a:lnTo>
                  <a:lnTo>
                    <a:pt x="8" y="82"/>
                  </a:lnTo>
                  <a:lnTo>
                    <a:pt x="10" y="82"/>
                  </a:lnTo>
                  <a:lnTo>
                    <a:pt x="10" y="84"/>
                  </a:lnTo>
                  <a:lnTo>
                    <a:pt x="10" y="86"/>
                  </a:lnTo>
                  <a:lnTo>
                    <a:pt x="12" y="88"/>
                  </a:lnTo>
                  <a:lnTo>
                    <a:pt x="12" y="90"/>
                  </a:lnTo>
                  <a:lnTo>
                    <a:pt x="12" y="92"/>
                  </a:lnTo>
                  <a:lnTo>
                    <a:pt x="12" y="94"/>
                  </a:lnTo>
                  <a:lnTo>
                    <a:pt x="12" y="97"/>
                  </a:lnTo>
                  <a:lnTo>
                    <a:pt x="14" y="97"/>
                  </a:lnTo>
                  <a:lnTo>
                    <a:pt x="14" y="99"/>
                  </a:lnTo>
                  <a:lnTo>
                    <a:pt x="16" y="101"/>
                  </a:lnTo>
                  <a:lnTo>
                    <a:pt x="16" y="103"/>
                  </a:lnTo>
                  <a:lnTo>
                    <a:pt x="18" y="105"/>
                  </a:lnTo>
                  <a:lnTo>
                    <a:pt x="18" y="107"/>
                  </a:lnTo>
                  <a:lnTo>
                    <a:pt x="21" y="109"/>
                  </a:lnTo>
                  <a:lnTo>
                    <a:pt x="21" y="111"/>
                  </a:lnTo>
                  <a:lnTo>
                    <a:pt x="21" y="113"/>
                  </a:lnTo>
                  <a:lnTo>
                    <a:pt x="23" y="113"/>
                  </a:lnTo>
                  <a:lnTo>
                    <a:pt x="23" y="115"/>
                  </a:lnTo>
                  <a:lnTo>
                    <a:pt x="25" y="117"/>
                  </a:lnTo>
                  <a:lnTo>
                    <a:pt x="25" y="119"/>
                  </a:lnTo>
                  <a:lnTo>
                    <a:pt x="27" y="121"/>
                  </a:lnTo>
                  <a:lnTo>
                    <a:pt x="27" y="123"/>
                  </a:lnTo>
                  <a:lnTo>
                    <a:pt x="27" y="125"/>
                  </a:lnTo>
                  <a:lnTo>
                    <a:pt x="29" y="127"/>
                  </a:lnTo>
                  <a:lnTo>
                    <a:pt x="31" y="127"/>
                  </a:lnTo>
                  <a:lnTo>
                    <a:pt x="31" y="129"/>
                  </a:lnTo>
                  <a:lnTo>
                    <a:pt x="33" y="131"/>
                  </a:lnTo>
                  <a:lnTo>
                    <a:pt x="35" y="133"/>
                  </a:lnTo>
                  <a:lnTo>
                    <a:pt x="35" y="136"/>
                  </a:lnTo>
                  <a:lnTo>
                    <a:pt x="37" y="136"/>
                  </a:lnTo>
                  <a:lnTo>
                    <a:pt x="37" y="138"/>
                  </a:lnTo>
                  <a:lnTo>
                    <a:pt x="39" y="140"/>
                  </a:lnTo>
                  <a:lnTo>
                    <a:pt x="41" y="142"/>
                  </a:lnTo>
                  <a:lnTo>
                    <a:pt x="41" y="144"/>
                  </a:lnTo>
                  <a:lnTo>
                    <a:pt x="43" y="144"/>
                  </a:lnTo>
                  <a:lnTo>
                    <a:pt x="45" y="146"/>
                  </a:lnTo>
                  <a:lnTo>
                    <a:pt x="47" y="148"/>
                  </a:lnTo>
                  <a:lnTo>
                    <a:pt x="49" y="150"/>
                  </a:lnTo>
                  <a:lnTo>
                    <a:pt x="51" y="152"/>
                  </a:lnTo>
                  <a:lnTo>
                    <a:pt x="53" y="156"/>
                  </a:lnTo>
                  <a:lnTo>
                    <a:pt x="55" y="156"/>
                  </a:lnTo>
                  <a:lnTo>
                    <a:pt x="57" y="158"/>
                  </a:lnTo>
                  <a:lnTo>
                    <a:pt x="59" y="160"/>
                  </a:lnTo>
                  <a:lnTo>
                    <a:pt x="62" y="162"/>
                  </a:lnTo>
                  <a:lnTo>
                    <a:pt x="64" y="164"/>
                  </a:lnTo>
                  <a:lnTo>
                    <a:pt x="66" y="166"/>
                  </a:lnTo>
                  <a:lnTo>
                    <a:pt x="68" y="168"/>
                  </a:lnTo>
                  <a:lnTo>
                    <a:pt x="70" y="170"/>
                  </a:lnTo>
                  <a:lnTo>
                    <a:pt x="72" y="173"/>
                  </a:lnTo>
                  <a:lnTo>
                    <a:pt x="74" y="173"/>
                  </a:lnTo>
                  <a:lnTo>
                    <a:pt x="76" y="175"/>
                  </a:lnTo>
                  <a:lnTo>
                    <a:pt x="78" y="177"/>
                  </a:lnTo>
                  <a:lnTo>
                    <a:pt x="80" y="179"/>
                  </a:lnTo>
                  <a:lnTo>
                    <a:pt x="82" y="179"/>
                  </a:lnTo>
                  <a:lnTo>
                    <a:pt x="84" y="181"/>
                  </a:lnTo>
                  <a:lnTo>
                    <a:pt x="84" y="183"/>
                  </a:lnTo>
                  <a:lnTo>
                    <a:pt x="88" y="183"/>
                  </a:lnTo>
                  <a:lnTo>
                    <a:pt x="90" y="185"/>
                  </a:lnTo>
                  <a:lnTo>
                    <a:pt x="92" y="187"/>
                  </a:lnTo>
                  <a:lnTo>
                    <a:pt x="94" y="187"/>
                  </a:lnTo>
                  <a:lnTo>
                    <a:pt x="96" y="189"/>
                  </a:lnTo>
                  <a:lnTo>
                    <a:pt x="98" y="189"/>
                  </a:lnTo>
                  <a:lnTo>
                    <a:pt x="101" y="191"/>
                  </a:lnTo>
                  <a:lnTo>
                    <a:pt x="103" y="193"/>
                  </a:lnTo>
                  <a:lnTo>
                    <a:pt x="105" y="193"/>
                  </a:lnTo>
                  <a:lnTo>
                    <a:pt x="107" y="195"/>
                  </a:lnTo>
                  <a:lnTo>
                    <a:pt x="109" y="195"/>
                  </a:lnTo>
                  <a:lnTo>
                    <a:pt x="111" y="197"/>
                  </a:lnTo>
                  <a:lnTo>
                    <a:pt x="113" y="199"/>
                  </a:lnTo>
                  <a:lnTo>
                    <a:pt x="115" y="199"/>
                  </a:lnTo>
                  <a:lnTo>
                    <a:pt x="117" y="199"/>
                  </a:lnTo>
                  <a:lnTo>
                    <a:pt x="119" y="201"/>
                  </a:lnTo>
                  <a:lnTo>
                    <a:pt x="121" y="203"/>
                  </a:lnTo>
                  <a:lnTo>
                    <a:pt x="123" y="203"/>
                  </a:lnTo>
                  <a:lnTo>
                    <a:pt x="125" y="205"/>
                  </a:lnTo>
                  <a:lnTo>
                    <a:pt x="127" y="205"/>
                  </a:lnTo>
                  <a:lnTo>
                    <a:pt x="129" y="205"/>
                  </a:lnTo>
                  <a:lnTo>
                    <a:pt x="131" y="207"/>
                  </a:lnTo>
                  <a:lnTo>
                    <a:pt x="133" y="207"/>
                  </a:lnTo>
                  <a:lnTo>
                    <a:pt x="135" y="209"/>
                  </a:lnTo>
                  <a:lnTo>
                    <a:pt x="139" y="209"/>
                  </a:lnTo>
                  <a:lnTo>
                    <a:pt x="142" y="212"/>
                  </a:lnTo>
                  <a:lnTo>
                    <a:pt x="144" y="212"/>
                  </a:lnTo>
                  <a:lnTo>
                    <a:pt x="146" y="214"/>
                  </a:lnTo>
                  <a:lnTo>
                    <a:pt x="148" y="214"/>
                  </a:lnTo>
                  <a:lnTo>
                    <a:pt x="150" y="214"/>
                  </a:lnTo>
                  <a:lnTo>
                    <a:pt x="152" y="214"/>
                  </a:lnTo>
                  <a:lnTo>
                    <a:pt x="154" y="216"/>
                  </a:lnTo>
                  <a:lnTo>
                    <a:pt x="156" y="216"/>
                  </a:lnTo>
                  <a:lnTo>
                    <a:pt x="158" y="218"/>
                  </a:lnTo>
                  <a:lnTo>
                    <a:pt x="160" y="218"/>
                  </a:lnTo>
                  <a:lnTo>
                    <a:pt x="164" y="218"/>
                  </a:lnTo>
                  <a:lnTo>
                    <a:pt x="168" y="218"/>
                  </a:lnTo>
                  <a:lnTo>
                    <a:pt x="170" y="220"/>
                  </a:lnTo>
                  <a:lnTo>
                    <a:pt x="172" y="220"/>
                  </a:lnTo>
                  <a:lnTo>
                    <a:pt x="174" y="220"/>
                  </a:lnTo>
                  <a:lnTo>
                    <a:pt x="176" y="220"/>
                  </a:lnTo>
                  <a:lnTo>
                    <a:pt x="178" y="222"/>
                  </a:lnTo>
                  <a:lnTo>
                    <a:pt x="180" y="222"/>
                  </a:lnTo>
                  <a:lnTo>
                    <a:pt x="183" y="222"/>
                  </a:lnTo>
                  <a:lnTo>
                    <a:pt x="185" y="222"/>
                  </a:lnTo>
                  <a:lnTo>
                    <a:pt x="187" y="222"/>
                  </a:lnTo>
                  <a:lnTo>
                    <a:pt x="189" y="222"/>
                  </a:lnTo>
                  <a:lnTo>
                    <a:pt x="191" y="222"/>
                  </a:lnTo>
                  <a:lnTo>
                    <a:pt x="193" y="222"/>
                  </a:lnTo>
                  <a:lnTo>
                    <a:pt x="195" y="222"/>
                  </a:lnTo>
                  <a:lnTo>
                    <a:pt x="197" y="222"/>
                  </a:lnTo>
                  <a:lnTo>
                    <a:pt x="199" y="222"/>
                  </a:lnTo>
                  <a:lnTo>
                    <a:pt x="203" y="222"/>
                  </a:lnTo>
                  <a:lnTo>
                    <a:pt x="205" y="222"/>
                  </a:lnTo>
                  <a:lnTo>
                    <a:pt x="209" y="222"/>
                  </a:lnTo>
                  <a:lnTo>
                    <a:pt x="211" y="222"/>
                  </a:lnTo>
                  <a:lnTo>
                    <a:pt x="213" y="222"/>
                  </a:lnTo>
                  <a:lnTo>
                    <a:pt x="215" y="222"/>
                  </a:lnTo>
                  <a:lnTo>
                    <a:pt x="217" y="222"/>
                  </a:lnTo>
                  <a:lnTo>
                    <a:pt x="219" y="222"/>
                  </a:lnTo>
                  <a:lnTo>
                    <a:pt x="222" y="222"/>
                  </a:lnTo>
                  <a:lnTo>
                    <a:pt x="224" y="220"/>
                  </a:lnTo>
                  <a:lnTo>
                    <a:pt x="226" y="220"/>
                  </a:lnTo>
                  <a:lnTo>
                    <a:pt x="228" y="220"/>
                  </a:lnTo>
                  <a:lnTo>
                    <a:pt x="230" y="218"/>
                  </a:lnTo>
                  <a:lnTo>
                    <a:pt x="232" y="218"/>
                  </a:lnTo>
                  <a:lnTo>
                    <a:pt x="234" y="218"/>
                  </a:lnTo>
                  <a:lnTo>
                    <a:pt x="236" y="218"/>
                  </a:lnTo>
                  <a:lnTo>
                    <a:pt x="238" y="216"/>
                  </a:lnTo>
                  <a:lnTo>
                    <a:pt x="240" y="216"/>
                  </a:lnTo>
                  <a:lnTo>
                    <a:pt x="242" y="214"/>
                  </a:lnTo>
                  <a:lnTo>
                    <a:pt x="244" y="214"/>
                  </a:lnTo>
                  <a:lnTo>
                    <a:pt x="246" y="212"/>
                  </a:lnTo>
                  <a:lnTo>
                    <a:pt x="248" y="212"/>
                  </a:lnTo>
                  <a:lnTo>
                    <a:pt x="248" y="209"/>
                  </a:lnTo>
                  <a:lnTo>
                    <a:pt x="250" y="209"/>
                  </a:lnTo>
                  <a:lnTo>
                    <a:pt x="252" y="207"/>
                  </a:lnTo>
                  <a:lnTo>
                    <a:pt x="254" y="207"/>
                  </a:lnTo>
                  <a:lnTo>
                    <a:pt x="254" y="205"/>
                  </a:lnTo>
                  <a:lnTo>
                    <a:pt x="256" y="205"/>
                  </a:lnTo>
                  <a:lnTo>
                    <a:pt x="256" y="203"/>
                  </a:lnTo>
                  <a:lnTo>
                    <a:pt x="258" y="203"/>
                  </a:lnTo>
                  <a:lnTo>
                    <a:pt x="258" y="201"/>
                  </a:lnTo>
                  <a:lnTo>
                    <a:pt x="260" y="199"/>
                  </a:lnTo>
                  <a:lnTo>
                    <a:pt x="263" y="197"/>
                  </a:lnTo>
                  <a:lnTo>
                    <a:pt x="263" y="195"/>
                  </a:lnTo>
                  <a:lnTo>
                    <a:pt x="265" y="195"/>
                  </a:lnTo>
                  <a:lnTo>
                    <a:pt x="265" y="193"/>
                  </a:lnTo>
                  <a:lnTo>
                    <a:pt x="267" y="191"/>
                  </a:lnTo>
                  <a:lnTo>
                    <a:pt x="267" y="189"/>
                  </a:lnTo>
                  <a:lnTo>
                    <a:pt x="267" y="187"/>
                  </a:lnTo>
                  <a:lnTo>
                    <a:pt x="269" y="187"/>
                  </a:lnTo>
                  <a:lnTo>
                    <a:pt x="269" y="185"/>
                  </a:lnTo>
                  <a:lnTo>
                    <a:pt x="269" y="183"/>
                  </a:lnTo>
                  <a:lnTo>
                    <a:pt x="271" y="183"/>
                  </a:lnTo>
                  <a:lnTo>
                    <a:pt x="271" y="181"/>
                  </a:lnTo>
                  <a:lnTo>
                    <a:pt x="271" y="179"/>
                  </a:lnTo>
                  <a:lnTo>
                    <a:pt x="271" y="177"/>
                  </a:lnTo>
                  <a:lnTo>
                    <a:pt x="273" y="175"/>
                  </a:lnTo>
                  <a:lnTo>
                    <a:pt x="273" y="173"/>
                  </a:lnTo>
                  <a:lnTo>
                    <a:pt x="273" y="170"/>
                  </a:lnTo>
                  <a:lnTo>
                    <a:pt x="273" y="168"/>
                  </a:lnTo>
                  <a:lnTo>
                    <a:pt x="273" y="160"/>
                  </a:lnTo>
                  <a:lnTo>
                    <a:pt x="273" y="158"/>
                  </a:lnTo>
                  <a:lnTo>
                    <a:pt x="273" y="156"/>
                  </a:lnTo>
                  <a:lnTo>
                    <a:pt x="273" y="154"/>
                  </a:lnTo>
                  <a:lnTo>
                    <a:pt x="271" y="152"/>
                  </a:lnTo>
                  <a:lnTo>
                    <a:pt x="271" y="150"/>
                  </a:lnTo>
                  <a:lnTo>
                    <a:pt x="271" y="148"/>
                  </a:lnTo>
                  <a:lnTo>
                    <a:pt x="271" y="146"/>
                  </a:lnTo>
                  <a:lnTo>
                    <a:pt x="269" y="144"/>
                  </a:lnTo>
                  <a:lnTo>
                    <a:pt x="269" y="142"/>
                  </a:lnTo>
                  <a:lnTo>
                    <a:pt x="269" y="140"/>
                  </a:lnTo>
                  <a:lnTo>
                    <a:pt x="267" y="138"/>
                  </a:lnTo>
                  <a:lnTo>
                    <a:pt x="267" y="136"/>
                  </a:lnTo>
                  <a:lnTo>
                    <a:pt x="267" y="133"/>
                  </a:lnTo>
                  <a:lnTo>
                    <a:pt x="265" y="131"/>
                  </a:lnTo>
                  <a:lnTo>
                    <a:pt x="265" y="129"/>
                  </a:lnTo>
                  <a:lnTo>
                    <a:pt x="265" y="127"/>
                  </a:lnTo>
                  <a:lnTo>
                    <a:pt x="263" y="127"/>
                  </a:lnTo>
                  <a:lnTo>
                    <a:pt x="263" y="125"/>
                  </a:lnTo>
                  <a:lnTo>
                    <a:pt x="260" y="123"/>
                  </a:lnTo>
                  <a:lnTo>
                    <a:pt x="260" y="121"/>
                  </a:lnTo>
                  <a:lnTo>
                    <a:pt x="260" y="119"/>
                  </a:lnTo>
                  <a:lnTo>
                    <a:pt x="258" y="117"/>
                  </a:lnTo>
                  <a:lnTo>
                    <a:pt x="258" y="115"/>
                  </a:lnTo>
                  <a:lnTo>
                    <a:pt x="256" y="113"/>
                  </a:lnTo>
                  <a:lnTo>
                    <a:pt x="254" y="111"/>
                  </a:lnTo>
                  <a:lnTo>
                    <a:pt x="254" y="109"/>
                  </a:lnTo>
                  <a:lnTo>
                    <a:pt x="254" y="107"/>
                  </a:lnTo>
                  <a:lnTo>
                    <a:pt x="252" y="105"/>
                  </a:lnTo>
                  <a:lnTo>
                    <a:pt x="250" y="103"/>
                  </a:lnTo>
                  <a:lnTo>
                    <a:pt x="248" y="101"/>
                  </a:lnTo>
                  <a:lnTo>
                    <a:pt x="248" y="99"/>
                  </a:lnTo>
                  <a:lnTo>
                    <a:pt x="246" y="97"/>
                  </a:lnTo>
                  <a:lnTo>
                    <a:pt x="244" y="97"/>
                  </a:lnTo>
                  <a:lnTo>
                    <a:pt x="244" y="94"/>
                  </a:lnTo>
                  <a:lnTo>
                    <a:pt x="242" y="92"/>
                  </a:lnTo>
                  <a:lnTo>
                    <a:pt x="240" y="90"/>
                  </a:lnTo>
                  <a:lnTo>
                    <a:pt x="240" y="88"/>
                  </a:lnTo>
                  <a:lnTo>
                    <a:pt x="238" y="86"/>
                  </a:lnTo>
                  <a:lnTo>
                    <a:pt x="236" y="86"/>
                  </a:lnTo>
                  <a:lnTo>
                    <a:pt x="236" y="84"/>
                  </a:lnTo>
                  <a:lnTo>
                    <a:pt x="234" y="82"/>
                  </a:lnTo>
                  <a:lnTo>
                    <a:pt x="232" y="82"/>
                  </a:lnTo>
                  <a:lnTo>
                    <a:pt x="232" y="80"/>
                  </a:lnTo>
                  <a:lnTo>
                    <a:pt x="230" y="78"/>
                  </a:lnTo>
                  <a:lnTo>
                    <a:pt x="226" y="74"/>
                  </a:lnTo>
                  <a:lnTo>
                    <a:pt x="224" y="74"/>
                  </a:lnTo>
                  <a:lnTo>
                    <a:pt x="224" y="72"/>
                  </a:lnTo>
                  <a:lnTo>
                    <a:pt x="222" y="70"/>
                  </a:lnTo>
                  <a:lnTo>
                    <a:pt x="219" y="70"/>
                  </a:lnTo>
                  <a:lnTo>
                    <a:pt x="217" y="68"/>
                  </a:lnTo>
                  <a:lnTo>
                    <a:pt x="215" y="66"/>
                  </a:lnTo>
                  <a:lnTo>
                    <a:pt x="215" y="64"/>
                  </a:lnTo>
                  <a:lnTo>
                    <a:pt x="213" y="62"/>
                  </a:lnTo>
                  <a:lnTo>
                    <a:pt x="211" y="62"/>
                  </a:lnTo>
                  <a:lnTo>
                    <a:pt x="209" y="60"/>
                  </a:lnTo>
                  <a:lnTo>
                    <a:pt x="207" y="58"/>
                  </a:lnTo>
                  <a:lnTo>
                    <a:pt x="205" y="55"/>
                  </a:lnTo>
                  <a:lnTo>
                    <a:pt x="203" y="55"/>
                  </a:lnTo>
                  <a:lnTo>
                    <a:pt x="203" y="53"/>
                  </a:lnTo>
                  <a:lnTo>
                    <a:pt x="199" y="51"/>
                  </a:lnTo>
                  <a:lnTo>
                    <a:pt x="197" y="49"/>
                  </a:lnTo>
                  <a:lnTo>
                    <a:pt x="195" y="47"/>
                  </a:lnTo>
                  <a:lnTo>
                    <a:pt x="193" y="47"/>
                  </a:lnTo>
                  <a:lnTo>
                    <a:pt x="191" y="45"/>
                  </a:lnTo>
                  <a:lnTo>
                    <a:pt x="189" y="45"/>
                  </a:lnTo>
                  <a:lnTo>
                    <a:pt x="187" y="43"/>
                  </a:lnTo>
                  <a:lnTo>
                    <a:pt x="185" y="43"/>
                  </a:lnTo>
                  <a:lnTo>
                    <a:pt x="189" y="35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" name="Freeform 26">
              <a:extLst>
                <a:ext uri="{FF2B5EF4-FFF2-40B4-BE49-F238E27FC236}">
                  <a16:creationId xmlns:a16="http://schemas.microsoft.com/office/drawing/2014/main" id="{52274B34-0DC7-4154-8917-154E05CDB445}"/>
                </a:ext>
              </a:extLst>
            </p:cNvPr>
            <p:cNvSpPr>
              <a:spLocks/>
            </p:cNvSpPr>
            <p:nvPr/>
          </p:nvSpPr>
          <p:spPr bwMode="auto">
            <a:xfrm>
              <a:off x="3069" y="1518"/>
              <a:ext cx="676" cy="544"/>
            </a:xfrm>
            <a:custGeom>
              <a:avLst/>
              <a:gdLst>
                <a:gd name="T0" fmla="*/ 667 w 676"/>
                <a:gd name="T1" fmla="*/ 385 h 544"/>
                <a:gd name="T2" fmla="*/ 661 w 676"/>
                <a:gd name="T3" fmla="*/ 413 h 544"/>
                <a:gd name="T4" fmla="*/ 648 w 676"/>
                <a:gd name="T5" fmla="*/ 442 h 544"/>
                <a:gd name="T6" fmla="*/ 632 w 676"/>
                <a:gd name="T7" fmla="*/ 467 h 544"/>
                <a:gd name="T8" fmla="*/ 603 w 676"/>
                <a:gd name="T9" fmla="*/ 494 h 544"/>
                <a:gd name="T10" fmla="*/ 576 w 676"/>
                <a:gd name="T11" fmla="*/ 510 h 544"/>
                <a:gd name="T12" fmla="*/ 547 w 676"/>
                <a:gd name="T13" fmla="*/ 522 h 544"/>
                <a:gd name="T14" fmla="*/ 512 w 676"/>
                <a:gd name="T15" fmla="*/ 531 h 544"/>
                <a:gd name="T16" fmla="*/ 477 w 676"/>
                <a:gd name="T17" fmla="*/ 535 h 544"/>
                <a:gd name="T18" fmla="*/ 422 w 676"/>
                <a:gd name="T19" fmla="*/ 533 h 544"/>
                <a:gd name="T20" fmla="*/ 383 w 676"/>
                <a:gd name="T21" fmla="*/ 527 h 544"/>
                <a:gd name="T22" fmla="*/ 340 w 676"/>
                <a:gd name="T23" fmla="*/ 516 h 544"/>
                <a:gd name="T24" fmla="*/ 298 w 676"/>
                <a:gd name="T25" fmla="*/ 500 h 544"/>
                <a:gd name="T26" fmla="*/ 257 w 676"/>
                <a:gd name="T27" fmla="*/ 481 h 544"/>
                <a:gd name="T28" fmla="*/ 218 w 676"/>
                <a:gd name="T29" fmla="*/ 459 h 544"/>
                <a:gd name="T30" fmla="*/ 181 w 676"/>
                <a:gd name="T31" fmla="*/ 434 h 544"/>
                <a:gd name="T32" fmla="*/ 146 w 676"/>
                <a:gd name="T33" fmla="*/ 405 h 544"/>
                <a:gd name="T34" fmla="*/ 113 w 676"/>
                <a:gd name="T35" fmla="*/ 374 h 544"/>
                <a:gd name="T36" fmla="*/ 84 w 676"/>
                <a:gd name="T37" fmla="*/ 341 h 544"/>
                <a:gd name="T38" fmla="*/ 60 w 676"/>
                <a:gd name="T39" fmla="*/ 306 h 544"/>
                <a:gd name="T40" fmla="*/ 39 w 676"/>
                <a:gd name="T41" fmla="*/ 272 h 544"/>
                <a:gd name="T42" fmla="*/ 25 w 676"/>
                <a:gd name="T43" fmla="*/ 237 h 544"/>
                <a:gd name="T44" fmla="*/ 14 w 676"/>
                <a:gd name="T45" fmla="*/ 202 h 544"/>
                <a:gd name="T46" fmla="*/ 8 w 676"/>
                <a:gd name="T47" fmla="*/ 167 h 544"/>
                <a:gd name="T48" fmla="*/ 8 w 676"/>
                <a:gd name="T49" fmla="*/ 134 h 544"/>
                <a:gd name="T50" fmla="*/ 12 w 676"/>
                <a:gd name="T51" fmla="*/ 103 h 544"/>
                <a:gd name="T52" fmla="*/ 23 w 676"/>
                <a:gd name="T53" fmla="*/ 74 h 544"/>
                <a:gd name="T54" fmla="*/ 37 w 676"/>
                <a:gd name="T55" fmla="*/ 47 h 544"/>
                <a:gd name="T56" fmla="*/ 64 w 676"/>
                <a:gd name="T57" fmla="*/ 21 h 544"/>
                <a:gd name="T58" fmla="*/ 88 w 676"/>
                <a:gd name="T59" fmla="*/ 2 h 544"/>
                <a:gd name="T60" fmla="*/ 60 w 676"/>
                <a:gd name="T61" fmla="*/ 12 h 544"/>
                <a:gd name="T62" fmla="*/ 35 w 676"/>
                <a:gd name="T63" fmla="*/ 39 h 544"/>
                <a:gd name="T64" fmla="*/ 19 w 676"/>
                <a:gd name="T65" fmla="*/ 64 h 544"/>
                <a:gd name="T66" fmla="*/ 8 w 676"/>
                <a:gd name="T67" fmla="*/ 95 h 544"/>
                <a:gd name="T68" fmla="*/ 0 w 676"/>
                <a:gd name="T69" fmla="*/ 125 h 544"/>
                <a:gd name="T70" fmla="*/ 0 w 676"/>
                <a:gd name="T71" fmla="*/ 165 h 544"/>
                <a:gd name="T72" fmla="*/ 6 w 676"/>
                <a:gd name="T73" fmla="*/ 200 h 544"/>
                <a:gd name="T74" fmla="*/ 14 w 676"/>
                <a:gd name="T75" fmla="*/ 234 h 544"/>
                <a:gd name="T76" fmla="*/ 31 w 676"/>
                <a:gd name="T77" fmla="*/ 272 h 544"/>
                <a:gd name="T78" fmla="*/ 51 w 676"/>
                <a:gd name="T79" fmla="*/ 309 h 544"/>
                <a:gd name="T80" fmla="*/ 76 w 676"/>
                <a:gd name="T81" fmla="*/ 343 h 544"/>
                <a:gd name="T82" fmla="*/ 105 w 676"/>
                <a:gd name="T83" fmla="*/ 376 h 544"/>
                <a:gd name="T84" fmla="*/ 142 w 676"/>
                <a:gd name="T85" fmla="*/ 413 h 544"/>
                <a:gd name="T86" fmla="*/ 179 w 676"/>
                <a:gd name="T87" fmla="*/ 442 h 544"/>
                <a:gd name="T88" fmla="*/ 218 w 676"/>
                <a:gd name="T89" fmla="*/ 467 h 544"/>
                <a:gd name="T90" fmla="*/ 257 w 676"/>
                <a:gd name="T91" fmla="*/ 490 h 544"/>
                <a:gd name="T92" fmla="*/ 300 w 676"/>
                <a:gd name="T93" fmla="*/ 508 h 544"/>
                <a:gd name="T94" fmla="*/ 342 w 676"/>
                <a:gd name="T95" fmla="*/ 524 h 544"/>
                <a:gd name="T96" fmla="*/ 385 w 676"/>
                <a:gd name="T97" fmla="*/ 535 h 544"/>
                <a:gd name="T98" fmla="*/ 426 w 676"/>
                <a:gd name="T99" fmla="*/ 541 h 544"/>
                <a:gd name="T100" fmla="*/ 482 w 676"/>
                <a:gd name="T101" fmla="*/ 543 h 544"/>
                <a:gd name="T102" fmla="*/ 519 w 676"/>
                <a:gd name="T103" fmla="*/ 537 h 544"/>
                <a:gd name="T104" fmla="*/ 554 w 676"/>
                <a:gd name="T105" fmla="*/ 529 h 544"/>
                <a:gd name="T106" fmla="*/ 584 w 676"/>
                <a:gd name="T107" fmla="*/ 514 h 544"/>
                <a:gd name="T108" fmla="*/ 611 w 676"/>
                <a:gd name="T109" fmla="*/ 498 h 544"/>
                <a:gd name="T110" fmla="*/ 638 w 676"/>
                <a:gd name="T111" fmla="*/ 473 h 544"/>
                <a:gd name="T112" fmla="*/ 654 w 676"/>
                <a:gd name="T113" fmla="*/ 448 h 544"/>
                <a:gd name="T114" fmla="*/ 667 w 676"/>
                <a:gd name="T115" fmla="*/ 420 h 544"/>
                <a:gd name="T116" fmla="*/ 675 w 676"/>
                <a:gd name="T117" fmla="*/ 389 h 544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</a:gdLst>
              <a:ahLst/>
              <a:cxnLst>
                <a:cxn ang="T118">
                  <a:pos x="T0" y="T1"/>
                </a:cxn>
                <a:cxn ang="T119">
                  <a:pos x="T2" y="T3"/>
                </a:cxn>
                <a:cxn ang="T120">
                  <a:pos x="T4" y="T5"/>
                </a:cxn>
                <a:cxn ang="T121">
                  <a:pos x="T6" y="T7"/>
                </a:cxn>
                <a:cxn ang="T122">
                  <a:pos x="T8" y="T9"/>
                </a:cxn>
                <a:cxn ang="T123">
                  <a:pos x="T10" y="T11"/>
                </a:cxn>
                <a:cxn ang="T124">
                  <a:pos x="T12" y="T13"/>
                </a:cxn>
                <a:cxn ang="T125">
                  <a:pos x="T14" y="T15"/>
                </a:cxn>
                <a:cxn ang="T126">
                  <a:pos x="T16" y="T17"/>
                </a:cxn>
                <a:cxn ang="T127">
                  <a:pos x="T18" y="T19"/>
                </a:cxn>
                <a:cxn ang="T128">
                  <a:pos x="T20" y="T21"/>
                </a:cxn>
                <a:cxn ang="T129">
                  <a:pos x="T22" y="T23"/>
                </a:cxn>
                <a:cxn ang="T130">
                  <a:pos x="T24" y="T25"/>
                </a:cxn>
                <a:cxn ang="T131">
                  <a:pos x="T26" y="T27"/>
                </a:cxn>
                <a:cxn ang="T132">
                  <a:pos x="T28" y="T29"/>
                </a:cxn>
                <a:cxn ang="T133">
                  <a:pos x="T30" y="T31"/>
                </a:cxn>
                <a:cxn ang="T134">
                  <a:pos x="T32" y="T33"/>
                </a:cxn>
                <a:cxn ang="T135">
                  <a:pos x="T34" y="T35"/>
                </a:cxn>
                <a:cxn ang="T136">
                  <a:pos x="T36" y="T37"/>
                </a:cxn>
                <a:cxn ang="T137">
                  <a:pos x="T38" y="T39"/>
                </a:cxn>
                <a:cxn ang="T138">
                  <a:pos x="T40" y="T41"/>
                </a:cxn>
                <a:cxn ang="T139">
                  <a:pos x="T42" y="T43"/>
                </a:cxn>
                <a:cxn ang="T140">
                  <a:pos x="T44" y="T45"/>
                </a:cxn>
                <a:cxn ang="T141">
                  <a:pos x="T46" y="T47"/>
                </a:cxn>
                <a:cxn ang="T142">
                  <a:pos x="T48" y="T49"/>
                </a:cxn>
                <a:cxn ang="T143">
                  <a:pos x="T50" y="T51"/>
                </a:cxn>
                <a:cxn ang="T144">
                  <a:pos x="T52" y="T53"/>
                </a:cxn>
                <a:cxn ang="T145">
                  <a:pos x="T54" y="T55"/>
                </a:cxn>
                <a:cxn ang="T146">
                  <a:pos x="T56" y="T57"/>
                </a:cxn>
                <a:cxn ang="T147">
                  <a:pos x="T58" y="T59"/>
                </a:cxn>
                <a:cxn ang="T148">
                  <a:pos x="T60" y="T61"/>
                </a:cxn>
                <a:cxn ang="T149">
                  <a:pos x="T62" y="T63"/>
                </a:cxn>
                <a:cxn ang="T150">
                  <a:pos x="T64" y="T65"/>
                </a:cxn>
                <a:cxn ang="T151">
                  <a:pos x="T66" y="T67"/>
                </a:cxn>
                <a:cxn ang="T152">
                  <a:pos x="T68" y="T69"/>
                </a:cxn>
                <a:cxn ang="T153">
                  <a:pos x="T70" y="T71"/>
                </a:cxn>
                <a:cxn ang="T154">
                  <a:pos x="T72" y="T73"/>
                </a:cxn>
                <a:cxn ang="T155">
                  <a:pos x="T74" y="T75"/>
                </a:cxn>
                <a:cxn ang="T156">
                  <a:pos x="T76" y="T77"/>
                </a:cxn>
                <a:cxn ang="T157">
                  <a:pos x="T78" y="T79"/>
                </a:cxn>
                <a:cxn ang="T158">
                  <a:pos x="T80" y="T81"/>
                </a:cxn>
                <a:cxn ang="T159">
                  <a:pos x="T82" y="T83"/>
                </a:cxn>
                <a:cxn ang="T160">
                  <a:pos x="T84" y="T85"/>
                </a:cxn>
                <a:cxn ang="T161">
                  <a:pos x="T86" y="T87"/>
                </a:cxn>
                <a:cxn ang="T162">
                  <a:pos x="T88" y="T89"/>
                </a:cxn>
                <a:cxn ang="T163">
                  <a:pos x="T90" y="T91"/>
                </a:cxn>
                <a:cxn ang="T164">
                  <a:pos x="T92" y="T93"/>
                </a:cxn>
                <a:cxn ang="T165">
                  <a:pos x="T94" y="T95"/>
                </a:cxn>
                <a:cxn ang="T166">
                  <a:pos x="T96" y="T97"/>
                </a:cxn>
                <a:cxn ang="T167">
                  <a:pos x="T98" y="T99"/>
                </a:cxn>
                <a:cxn ang="T168">
                  <a:pos x="T100" y="T101"/>
                </a:cxn>
                <a:cxn ang="T169">
                  <a:pos x="T102" y="T103"/>
                </a:cxn>
                <a:cxn ang="T170">
                  <a:pos x="T104" y="T105"/>
                </a:cxn>
                <a:cxn ang="T171">
                  <a:pos x="T106" y="T107"/>
                </a:cxn>
                <a:cxn ang="T172">
                  <a:pos x="T108" y="T109"/>
                </a:cxn>
                <a:cxn ang="T173">
                  <a:pos x="T110" y="T111"/>
                </a:cxn>
                <a:cxn ang="T174">
                  <a:pos x="T112" y="T113"/>
                </a:cxn>
                <a:cxn ang="T175">
                  <a:pos x="T114" y="T115"/>
                </a:cxn>
                <a:cxn ang="T176">
                  <a:pos x="T116" y="T117"/>
                </a:cxn>
              </a:cxnLst>
              <a:rect l="0" t="0" r="r" b="b"/>
              <a:pathLst>
                <a:path w="676" h="544">
                  <a:moveTo>
                    <a:pt x="675" y="387"/>
                  </a:moveTo>
                  <a:lnTo>
                    <a:pt x="669" y="368"/>
                  </a:lnTo>
                  <a:lnTo>
                    <a:pt x="669" y="366"/>
                  </a:lnTo>
                  <a:lnTo>
                    <a:pt x="669" y="368"/>
                  </a:lnTo>
                  <a:lnTo>
                    <a:pt x="669" y="372"/>
                  </a:lnTo>
                  <a:lnTo>
                    <a:pt x="669" y="376"/>
                  </a:lnTo>
                  <a:lnTo>
                    <a:pt x="667" y="381"/>
                  </a:lnTo>
                  <a:lnTo>
                    <a:pt x="667" y="385"/>
                  </a:lnTo>
                  <a:lnTo>
                    <a:pt x="667" y="387"/>
                  </a:lnTo>
                  <a:lnTo>
                    <a:pt x="667" y="391"/>
                  </a:lnTo>
                  <a:lnTo>
                    <a:pt x="665" y="395"/>
                  </a:lnTo>
                  <a:lnTo>
                    <a:pt x="665" y="399"/>
                  </a:lnTo>
                  <a:lnTo>
                    <a:pt x="663" y="403"/>
                  </a:lnTo>
                  <a:lnTo>
                    <a:pt x="663" y="407"/>
                  </a:lnTo>
                  <a:lnTo>
                    <a:pt x="663" y="409"/>
                  </a:lnTo>
                  <a:lnTo>
                    <a:pt x="661" y="413"/>
                  </a:lnTo>
                  <a:lnTo>
                    <a:pt x="661" y="418"/>
                  </a:lnTo>
                  <a:lnTo>
                    <a:pt x="659" y="422"/>
                  </a:lnTo>
                  <a:lnTo>
                    <a:pt x="656" y="426"/>
                  </a:lnTo>
                  <a:lnTo>
                    <a:pt x="654" y="430"/>
                  </a:lnTo>
                  <a:lnTo>
                    <a:pt x="654" y="432"/>
                  </a:lnTo>
                  <a:lnTo>
                    <a:pt x="652" y="434"/>
                  </a:lnTo>
                  <a:lnTo>
                    <a:pt x="650" y="438"/>
                  </a:lnTo>
                  <a:lnTo>
                    <a:pt x="648" y="442"/>
                  </a:lnTo>
                  <a:lnTo>
                    <a:pt x="646" y="444"/>
                  </a:lnTo>
                  <a:lnTo>
                    <a:pt x="644" y="448"/>
                  </a:lnTo>
                  <a:lnTo>
                    <a:pt x="642" y="450"/>
                  </a:lnTo>
                  <a:lnTo>
                    <a:pt x="640" y="455"/>
                  </a:lnTo>
                  <a:lnTo>
                    <a:pt x="638" y="457"/>
                  </a:lnTo>
                  <a:lnTo>
                    <a:pt x="636" y="461"/>
                  </a:lnTo>
                  <a:lnTo>
                    <a:pt x="634" y="465"/>
                  </a:lnTo>
                  <a:lnTo>
                    <a:pt x="632" y="467"/>
                  </a:lnTo>
                  <a:lnTo>
                    <a:pt x="630" y="469"/>
                  </a:lnTo>
                  <a:lnTo>
                    <a:pt x="626" y="473"/>
                  </a:lnTo>
                  <a:lnTo>
                    <a:pt x="619" y="481"/>
                  </a:lnTo>
                  <a:lnTo>
                    <a:pt x="615" y="483"/>
                  </a:lnTo>
                  <a:lnTo>
                    <a:pt x="613" y="485"/>
                  </a:lnTo>
                  <a:lnTo>
                    <a:pt x="611" y="487"/>
                  </a:lnTo>
                  <a:lnTo>
                    <a:pt x="607" y="490"/>
                  </a:lnTo>
                  <a:lnTo>
                    <a:pt x="603" y="494"/>
                  </a:lnTo>
                  <a:lnTo>
                    <a:pt x="601" y="496"/>
                  </a:lnTo>
                  <a:lnTo>
                    <a:pt x="597" y="498"/>
                  </a:lnTo>
                  <a:lnTo>
                    <a:pt x="595" y="500"/>
                  </a:lnTo>
                  <a:lnTo>
                    <a:pt x="593" y="502"/>
                  </a:lnTo>
                  <a:lnTo>
                    <a:pt x="589" y="504"/>
                  </a:lnTo>
                  <a:lnTo>
                    <a:pt x="584" y="506"/>
                  </a:lnTo>
                  <a:lnTo>
                    <a:pt x="580" y="508"/>
                  </a:lnTo>
                  <a:lnTo>
                    <a:pt x="576" y="510"/>
                  </a:lnTo>
                  <a:lnTo>
                    <a:pt x="574" y="512"/>
                  </a:lnTo>
                  <a:lnTo>
                    <a:pt x="570" y="512"/>
                  </a:lnTo>
                  <a:lnTo>
                    <a:pt x="566" y="514"/>
                  </a:lnTo>
                  <a:lnTo>
                    <a:pt x="562" y="516"/>
                  </a:lnTo>
                  <a:lnTo>
                    <a:pt x="558" y="518"/>
                  </a:lnTo>
                  <a:lnTo>
                    <a:pt x="554" y="518"/>
                  </a:lnTo>
                  <a:lnTo>
                    <a:pt x="552" y="520"/>
                  </a:lnTo>
                  <a:lnTo>
                    <a:pt x="547" y="522"/>
                  </a:lnTo>
                  <a:lnTo>
                    <a:pt x="543" y="522"/>
                  </a:lnTo>
                  <a:lnTo>
                    <a:pt x="539" y="524"/>
                  </a:lnTo>
                  <a:lnTo>
                    <a:pt x="535" y="527"/>
                  </a:lnTo>
                  <a:lnTo>
                    <a:pt x="531" y="527"/>
                  </a:lnTo>
                  <a:lnTo>
                    <a:pt x="527" y="529"/>
                  </a:lnTo>
                  <a:lnTo>
                    <a:pt x="523" y="529"/>
                  </a:lnTo>
                  <a:lnTo>
                    <a:pt x="517" y="531"/>
                  </a:lnTo>
                  <a:lnTo>
                    <a:pt x="512" y="531"/>
                  </a:lnTo>
                  <a:lnTo>
                    <a:pt x="508" y="531"/>
                  </a:lnTo>
                  <a:lnTo>
                    <a:pt x="504" y="531"/>
                  </a:lnTo>
                  <a:lnTo>
                    <a:pt x="500" y="533"/>
                  </a:lnTo>
                  <a:lnTo>
                    <a:pt x="494" y="533"/>
                  </a:lnTo>
                  <a:lnTo>
                    <a:pt x="490" y="533"/>
                  </a:lnTo>
                  <a:lnTo>
                    <a:pt x="486" y="535"/>
                  </a:lnTo>
                  <a:lnTo>
                    <a:pt x="479" y="535"/>
                  </a:lnTo>
                  <a:lnTo>
                    <a:pt x="477" y="535"/>
                  </a:lnTo>
                  <a:lnTo>
                    <a:pt x="471" y="535"/>
                  </a:lnTo>
                  <a:lnTo>
                    <a:pt x="453" y="535"/>
                  </a:lnTo>
                  <a:lnTo>
                    <a:pt x="447" y="535"/>
                  </a:lnTo>
                  <a:lnTo>
                    <a:pt x="442" y="535"/>
                  </a:lnTo>
                  <a:lnTo>
                    <a:pt x="438" y="535"/>
                  </a:lnTo>
                  <a:lnTo>
                    <a:pt x="432" y="535"/>
                  </a:lnTo>
                  <a:lnTo>
                    <a:pt x="428" y="533"/>
                  </a:lnTo>
                  <a:lnTo>
                    <a:pt x="422" y="533"/>
                  </a:lnTo>
                  <a:lnTo>
                    <a:pt x="418" y="533"/>
                  </a:lnTo>
                  <a:lnTo>
                    <a:pt x="414" y="531"/>
                  </a:lnTo>
                  <a:lnTo>
                    <a:pt x="407" y="531"/>
                  </a:lnTo>
                  <a:lnTo>
                    <a:pt x="401" y="531"/>
                  </a:lnTo>
                  <a:lnTo>
                    <a:pt x="397" y="529"/>
                  </a:lnTo>
                  <a:lnTo>
                    <a:pt x="391" y="529"/>
                  </a:lnTo>
                  <a:lnTo>
                    <a:pt x="387" y="529"/>
                  </a:lnTo>
                  <a:lnTo>
                    <a:pt x="383" y="527"/>
                  </a:lnTo>
                  <a:lnTo>
                    <a:pt x="377" y="524"/>
                  </a:lnTo>
                  <a:lnTo>
                    <a:pt x="372" y="524"/>
                  </a:lnTo>
                  <a:lnTo>
                    <a:pt x="366" y="522"/>
                  </a:lnTo>
                  <a:lnTo>
                    <a:pt x="362" y="522"/>
                  </a:lnTo>
                  <a:lnTo>
                    <a:pt x="356" y="520"/>
                  </a:lnTo>
                  <a:lnTo>
                    <a:pt x="350" y="518"/>
                  </a:lnTo>
                  <a:lnTo>
                    <a:pt x="346" y="518"/>
                  </a:lnTo>
                  <a:lnTo>
                    <a:pt x="340" y="516"/>
                  </a:lnTo>
                  <a:lnTo>
                    <a:pt x="335" y="514"/>
                  </a:lnTo>
                  <a:lnTo>
                    <a:pt x="329" y="512"/>
                  </a:lnTo>
                  <a:lnTo>
                    <a:pt x="325" y="510"/>
                  </a:lnTo>
                  <a:lnTo>
                    <a:pt x="319" y="508"/>
                  </a:lnTo>
                  <a:lnTo>
                    <a:pt x="315" y="508"/>
                  </a:lnTo>
                  <a:lnTo>
                    <a:pt x="309" y="504"/>
                  </a:lnTo>
                  <a:lnTo>
                    <a:pt x="305" y="504"/>
                  </a:lnTo>
                  <a:lnTo>
                    <a:pt x="298" y="500"/>
                  </a:lnTo>
                  <a:lnTo>
                    <a:pt x="294" y="500"/>
                  </a:lnTo>
                  <a:lnTo>
                    <a:pt x="288" y="496"/>
                  </a:lnTo>
                  <a:lnTo>
                    <a:pt x="284" y="494"/>
                  </a:lnTo>
                  <a:lnTo>
                    <a:pt x="278" y="492"/>
                  </a:lnTo>
                  <a:lnTo>
                    <a:pt x="274" y="490"/>
                  </a:lnTo>
                  <a:lnTo>
                    <a:pt x="268" y="487"/>
                  </a:lnTo>
                  <a:lnTo>
                    <a:pt x="263" y="485"/>
                  </a:lnTo>
                  <a:lnTo>
                    <a:pt x="257" y="481"/>
                  </a:lnTo>
                  <a:lnTo>
                    <a:pt x="253" y="479"/>
                  </a:lnTo>
                  <a:lnTo>
                    <a:pt x="249" y="477"/>
                  </a:lnTo>
                  <a:lnTo>
                    <a:pt x="243" y="475"/>
                  </a:lnTo>
                  <a:lnTo>
                    <a:pt x="239" y="471"/>
                  </a:lnTo>
                  <a:lnTo>
                    <a:pt x="233" y="469"/>
                  </a:lnTo>
                  <a:lnTo>
                    <a:pt x="228" y="465"/>
                  </a:lnTo>
                  <a:lnTo>
                    <a:pt x="222" y="463"/>
                  </a:lnTo>
                  <a:lnTo>
                    <a:pt x="218" y="459"/>
                  </a:lnTo>
                  <a:lnTo>
                    <a:pt x="214" y="457"/>
                  </a:lnTo>
                  <a:lnTo>
                    <a:pt x="210" y="453"/>
                  </a:lnTo>
                  <a:lnTo>
                    <a:pt x="204" y="450"/>
                  </a:lnTo>
                  <a:lnTo>
                    <a:pt x="200" y="448"/>
                  </a:lnTo>
                  <a:lnTo>
                    <a:pt x="193" y="444"/>
                  </a:lnTo>
                  <a:lnTo>
                    <a:pt x="189" y="440"/>
                  </a:lnTo>
                  <a:lnTo>
                    <a:pt x="185" y="438"/>
                  </a:lnTo>
                  <a:lnTo>
                    <a:pt x="181" y="434"/>
                  </a:lnTo>
                  <a:lnTo>
                    <a:pt x="177" y="430"/>
                  </a:lnTo>
                  <a:lnTo>
                    <a:pt x="171" y="428"/>
                  </a:lnTo>
                  <a:lnTo>
                    <a:pt x="167" y="424"/>
                  </a:lnTo>
                  <a:lnTo>
                    <a:pt x="163" y="420"/>
                  </a:lnTo>
                  <a:lnTo>
                    <a:pt x="158" y="415"/>
                  </a:lnTo>
                  <a:lnTo>
                    <a:pt x="154" y="413"/>
                  </a:lnTo>
                  <a:lnTo>
                    <a:pt x="150" y="409"/>
                  </a:lnTo>
                  <a:lnTo>
                    <a:pt x="146" y="405"/>
                  </a:lnTo>
                  <a:lnTo>
                    <a:pt x="142" y="401"/>
                  </a:lnTo>
                  <a:lnTo>
                    <a:pt x="138" y="397"/>
                  </a:lnTo>
                  <a:lnTo>
                    <a:pt x="134" y="395"/>
                  </a:lnTo>
                  <a:lnTo>
                    <a:pt x="130" y="389"/>
                  </a:lnTo>
                  <a:lnTo>
                    <a:pt x="126" y="387"/>
                  </a:lnTo>
                  <a:lnTo>
                    <a:pt x="121" y="383"/>
                  </a:lnTo>
                  <a:lnTo>
                    <a:pt x="117" y="378"/>
                  </a:lnTo>
                  <a:lnTo>
                    <a:pt x="113" y="374"/>
                  </a:lnTo>
                  <a:lnTo>
                    <a:pt x="109" y="370"/>
                  </a:lnTo>
                  <a:lnTo>
                    <a:pt x="105" y="366"/>
                  </a:lnTo>
                  <a:lnTo>
                    <a:pt x="103" y="362"/>
                  </a:lnTo>
                  <a:lnTo>
                    <a:pt x="99" y="358"/>
                  </a:lnTo>
                  <a:lnTo>
                    <a:pt x="95" y="354"/>
                  </a:lnTo>
                  <a:lnTo>
                    <a:pt x="93" y="350"/>
                  </a:lnTo>
                  <a:lnTo>
                    <a:pt x="88" y="346"/>
                  </a:lnTo>
                  <a:lnTo>
                    <a:pt x="84" y="341"/>
                  </a:lnTo>
                  <a:lnTo>
                    <a:pt x="82" y="337"/>
                  </a:lnTo>
                  <a:lnTo>
                    <a:pt x="78" y="333"/>
                  </a:lnTo>
                  <a:lnTo>
                    <a:pt x="76" y="329"/>
                  </a:lnTo>
                  <a:lnTo>
                    <a:pt x="72" y="325"/>
                  </a:lnTo>
                  <a:lnTo>
                    <a:pt x="68" y="321"/>
                  </a:lnTo>
                  <a:lnTo>
                    <a:pt x="66" y="315"/>
                  </a:lnTo>
                  <a:lnTo>
                    <a:pt x="62" y="311"/>
                  </a:lnTo>
                  <a:lnTo>
                    <a:pt x="60" y="306"/>
                  </a:lnTo>
                  <a:lnTo>
                    <a:pt x="58" y="302"/>
                  </a:lnTo>
                  <a:lnTo>
                    <a:pt x="54" y="298"/>
                  </a:lnTo>
                  <a:lnTo>
                    <a:pt x="51" y="294"/>
                  </a:lnTo>
                  <a:lnTo>
                    <a:pt x="49" y="290"/>
                  </a:lnTo>
                  <a:lnTo>
                    <a:pt x="47" y="286"/>
                  </a:lnTo>
                  <a:lnTo>
                    <a:pt x="43" y="282"/>
                  </a:lnTo>
                  <a:lnTo>
                    <a:pt x="41" y="276"/>
                  </a:lnTo>
                  <a:lnTo>
                    <a:pt x="39" y="272"/>
                  </a:lnTo>
                  <a:lnTo>
                    <a:pt x="37" y="267"/>
                  </a:lnTo>
                  <a:lnTo>
                    <a:pt x="35" y="263"/>
                  </a:lnTo>
                  <a:lnTo>
                    <a:pt x="33" y="259"/>
                  </a:lnTo>
                  <a:lnTo>
                    <a:pt x="31" y="253"/>
                  </a:lnTo>
                  <a:lnTo>
                    <a:pt x="29" y="249"/>
                  </a:lnTo>
                  <a:lnTo>
                    <a:pt x="29" y="245"/>
                  </a:lnTo>
                  <a:lnTo>
                    <a:pt x="27" y="241"/>
                  </a:lnTo>
                  <a:lnTo>
                    <a:pt x="25" y="237"/>
                  </a:lnTo>
                  <a:lnTo>
                    <a:pt x="23" y="232"/>
                  </a:lnTo>
                  <a:lnTo>
                    <a:pt x="21" y="228"/>
                  </a:lnTo>
                  <a:lnTo>
                    <a:pt x="21" y="224"/>
                  </a:lnTo>
                  <a:lnTo>
                    <a:pt x="19" y="218"/>
                  </a:lnTo>
                  <a:lnTo>
                    <a:pt x="16" y="214"/>
                  </a:lnTo>
                  <a:lnTo>
                    <a:pt x="14" y="210"/>
                  </a:lnTo>
                  <a:lnTo>
                    <a:pt x="14" y="206"/>
                  </a:lnTo>
                  <a:lnTo>
                    <a:pt x="14" y="202"/>
                  </a:lnTo>
                  <a:lnTo>
                    <a:pt x="12" y="197"/>
                  </a:lnTo>
                  <a:lnTo>
                    <a:pt x="10" y="193"/>
                  </a:lnTo>
                  <a:lnTo>
                    <a:pt x="10" y="187"/>
                  </a:lnTo>
                  <a:lnTo>
                    <a:pt x="10" y="183"/>
                  </a:lnTo>
                  <a:lnTo>
                    <a:pt x="10" y="179"/>
                  </a:lnTo>
                  <a:lnTo>
                    <a:pt x="8" y="175"/>
                  </a:lnTo>
                  <a:lnTo>
                    <a:pt x="8" y="171"/>
                  </a:lnTo>
                  <a:lnTo>
                    <a:pt x="8" y="167"/>
                  </a:lnTo>
                  <a:lnTo>
                    <a:pt x="8" y="162"/>
                  </a:lnTo>
                  <a:lnTo>
                    <a:pt x="8" y="158"/>
                  </a:lnTo>
                  <a:lnTo>
                    <a:pt x="8" y="154"/>
                  </a:lnTo>
                  <a:lnTo>
                    <a:pt x="8" y="150"/>
                  </a:lnTo>
                  <a:lnTo>
                    <a:pt x="8" y="146"/>
                  </a:lnTo>
                  <a:lnTo>
                    <a:pt x="8" y="142"/>
                  </a:lnTo>
                  <a:lnTo>
                    <a:pt x="8" y="138"/>
                  </a:lnTo>
                  <a:lnTo>
                    <a:pt x="8" y="134"/>
                  </a:lnTo>
                  <a:lnTo>
                    <a:pt x="8" y="130"/>
                  </a:lnTo>
                  <a:lnTo>
                    <a:pt x="8" y="125"/>
                  </a:lnTo>
                  <a:lnTo>
                    <a:pt x="8" y="123"/>
                  </a:lnTo>
                  <a:lnTo>
                    <a:pt x="10" y="117"/>
                  </a:lnTo>
                  <a:lnTo>
                    <a:pt x="10" y="115"/>
                  </a:lnTo>
                  <a:lnTo>
                    <a:pt x="10" y="111"/>
                  </a:lnTo>
                  <a:lnTo>
                    <a:pt x="10" y="107"/>
                  </a:lnTo>
                  <a:lnTo>
                    <a:pt x="12" y="103"/>
                  </a:lnTo>
                  <a:lnTo>
                    <a:pt x="14" y="99"/>
                  </a:lnTo>
                  <a:lnTo>
                    <a:pt x="14" y="95"/>
                  </a:lnTo>
                  <a:lnTo>
                    <a:pt x="14" y="93"/>
                  </a:lnTo>
                  <a:lnTo>
                    <a:pt x="16" y="88"/>
                  </a:lnTo>
                  <a:lnTo>
                    <a:pt x="19" y="84"/>
                  </a:lnTo>
                  <a:lnTo>
                    <a:pt x="21" y="80"/>
                  </a:lnTo>
                  <a:lnTo>
                    <a:pt x="21" y="78"/>
                  </a:lnTo>
                  <a:lnTo>
                    <a:pt x="23" y="74"/>
                  </a:lnTo>
                  <a:lnTo>
                    <a:pt x="25" y="70"/>
                  </a:lnTo>
                  <a:lnTo>
                    <a:pt x="27" y="68"/>
                  </a:lnTo>
                  <a:lnTo>
                    <a:pt x="29" y="64"/>
                  </a:lnTo>
                  <a:lnTo>
                    <a:pt x="29" y="62"/>
                  </a:lnTo>
                  <a:lnTo>
                    <a:pt x="33" y="58"/>
                  </a:lnTo>
                  <a:lnTo>
                    <a:pt x="33" y="56"/>
                  </a:lnTo>
                  <a:lnTo>
                    <a:pt x="35" y="51"/>
                  </a:lnTo>
                  <a:lnTo>
                    <a:pt x="37" y="47"/>
                  </a:lnTo>
                  <a:lnTo>
                    <a:pt x="41" y="45"/>
                  </a:lnTo>
                  <a:lnTo>
                    <a:pt x="41" y="41"/>
                  </a:lnTo>
                  <a:lnTo>
                    <a:pt x="43" y="39"/>
                  </a:lnTo>
                  <a:lnTo>
                    <a:pt x="47" y="37"/>
                  </a:lnTo>
                  <a:lnTo>
                    <a:pt x="49" y="33"/>
                  </a:lnTo>
                  <a:lnTo>
                    <a:pt x="58" y="25"/>
                  </a:lnTo>
                  <a:lnTo>
                    <a:pt x="60" y="23"/>
                  </a:lnTo>
                  <a:lnTo>
                    <a:pt x="64" y="21"/>
                  </a:lnTo>
                  <a:lnTo>
                    <a:pt x="66" y="19"/>
                  </a:lnTo>
                  <a:lnTo>
                    <a:pt x="70" y="16"/>
                  </a:lnTo>
                  <a:lnTo>
                    <a:pt x="72" y="12"/>
                  </a:lnTo>
                  <a:lnTo>
                    <a:pt x="76" y="10"/>
                  </a:lnTo>
                  <a:lnTo>
                    <a:pt x="78" y="8"/>
                  </a:lnTo>
                  <a:lnTo>
                    <a:pt x="82" y="6"/>
                  </a:lnTo>
                  <a:lnTo>
                    <a:pt x="84" y="4"/>
                  </a:lnTo>
                  <a:lnTo>
                    <a:pt x="88" y="2"/>
                  </a:lnTo>
                  <a:lnTo>
                    <a:pt x="93" y="0"/>
                  </a:lnTo>
                  <a:lnTo>
                    <a:pt x="72" y="2"/>
                  </a:lnTo>
                  <a:lnTo>
                    <a:pt x="72" y="4"/>
                  </a:lnTo>
                  <a:lnTo>
                    <a:pt x="70" y="4"/>
                  </a:lnTo>
                  <a:lnTo>
                    <a:pt x="68" y="6"/>
                  </a:lnTo>
                  <a:lnTo>
                    <a:pt x="66" y="8"/>
                  </a:lnTo>
                  <a:lnTo>
                    <a:pt x="62" y="10"/>
                  </a:lnTo>
                  <a:lnTo>
                    <a:pt x="60" y="12"/>
                  </a:lnTo>
                  <a:lnTo>
                    <a:pt x="56" y="16"/>
                  </a:lnTo>
                  <a:lnTo>
                    <a:pt x="54" y="19"/>
                  </a:lnTo>
                  <a:lnTo>
                    <a:pt x="49" y="23"/>
                  </a:lnTo>
                  <a:lnTo>
                    <a:pt x="43" y="27"/>
                  </a:lnTo>
                  <a:lnTo>
                    <a:pt x="41" y="31"/>
                  </a:lnTo>
                  <a:lnTo>
                    <a:pt x="39" y="33"/>
                  </a:lnTo>
                  <a:lnTo>
                    <a:pt x="37" y="37"/>
                  </a:lnTo>
                  <a:lnTo>
                    <a:pt x="35" y="39"/>
                  </a:lnTo>
                  <a:lnTo>
                    <a:pt x="33" y="41"/>
                  </a:lnTo>
                  <a:lnTo>
                    <a:pt x="31" y="45"/>
                  </a:lnTo>
                  <a:lnTo>
                    <a:pt x="29" y="49"/>
                  </a:lnTo>
                  <a:lnTo>
                    <a:pt x="27" y="51"/>
                  </a:lnTo>
                  <a:lnTo>
                    <a:pt x="25" y="56"/>
                  </a:lnTo>
                  <a:lnTo>
                    <a:pt x="23" y="60"/>
                  </a:lnTo>
                  <a:lnTo>
                    <a:pt x="21" y="62"/>
                  </a:lnTo>
                  <a:lnTo>
                    <a:pt x="19" y="64"/>
                  </a:lnTo>
                  <a:lnTo>
                    <a:pt x="16" y="68"/>
                  </a:lnTo>
                  <a:lnTo>
                    <a:pt x="14" y="72"/>
                  </a:lnTo>
                  <a:lnTo>
                    <a:pt x="12" y="76"/>
                  </a:lnTo>
                  <a:lnTo>
                    <a:pt x="12" y="80"/>
                  </a:lnTo>
                  <a:lnTo>
                    <a:pt x="10" y="84"/>
                  </a:lnTo>
                  <a:lnTo>
                    <a:pt x="8" y="86"/>
                  </a:lnTo>
                  <a:lnTo>
                    <a:pt x="8" y="91"/>
                  </a:lnTo>
                  <a:lnTo>
                    <a:pt x="8" y="95"/>
                  </a:lnTo>
                  <a:lnTo>
                    <a:pt x="6" y="99"/>
                  </a:lnTo>
                  <a:lnTo>
                    <a:pt x="4" y="103"/>
                  </a:lnTo>
                  <a:lnTo>
                    <a:pt x="4" y="107"/>
                  </a:lnTo>
                  <a:lnTo>
                    <a:pt x="4" y="109"/>
                  </a:lnTo>
                  <a:lnTo>
                    <a:pt x="2" y="113"/>
                  </a:lnTo>
                  <a:lnTo>
                    <a:pt x="2" y="117"/>
                  </a:lnTo>
                  <a:lnTo>
                    <a:pt x="2" y="123"/>
                  </a:lnTo>
                  <a:lnTo>
                    <a:pt x="0" y="125"/>
                  </a:lnTo>
                  <a:lnTo>
                    <a:pt x="0" y="130"/>
                  </a:lnTo>
                  <a:lnTo>
                    <a:pt x="0" y="134"/>
                  </a:lnTo>
                  <a:lnTo>
                    <a:pt x="0" y="138"/>
                  </a:lnTo>
                  <a:lnTo>
                    <a:pt x="0" y="142"/>
                  </a:lnTo>
                  <a:lnTo>
                    <a:pt x="0" y="150"/>
                  </a:lnTo>
                  <a:lnTo>
                    <a:pt x="0" y="154"/>
                  </a:lnTo>
                  <a:lnTo>
                    <a:pt x="0" y="160"/>
                  </a:lnTo>
                  <a:lnTo>
                    <a:pt x="0" y="165"/>
                  </a:lnTo>
                  <a:lnTo>
                    <a:pt x="0" y="169"/>
                  </a:lnTo>
                  <a:lnTo>
                    <a:pt x="0" y="173"/>
                  </a:lnTo>
                  <a:lnTo>
                    <a:pt x="2" y="177"/>
                  </a:lnTo>
                  <a:lnTo>
                    <a:pt x="2" y="181"/>
                  </a:lnTo>
                  <a:lnTo>
                    <a:pt x="4" y="185"/>
                  </a:lnTo>
                  <a:lnTo>
                    <a:pt x="4" y="191"/>
                  </a:lnTo>
                  <a:lnTo>
                    <a:pt x="4" y="195"/>
                  </a:lnTo>
                  <a:lnTo>
                    <a:pt x="6" y="200"/>
                  </a:lnTo>
                  <a:lnTo>
                    <a:pt x="6" y="204"/>
                  </a:lnTo>
                  <a:lnTo>
                    <a:pt x="8" y="208"/>
                  </a:lnTo>
                  <a:lnTo>
                    <a:pt x="8" y="212"/>
                  </a:lnTo>
                  <a:lnTo>
                    <a:pt x="10" y="218"/>
                  </a:lnTo>
                  <a:lnTo>
                    <a:pt x="10" y="222"/>
                  </a:lnTo>
                  <a:lnTo>
                    <a:pt x="12" y="226"/>
                  </a:lnTo>
                  <a:lnTo>
                    <a:pt x="14" y="230"/>
                  </a:lnTo>
                  <a:lnTo>
                    <a:pt x="14" y="234"/>
                  </a:lnTo>
                  <a:lnTo>
                    <a:pt x="16" y="241"/>
                  </a:lnTo>
                  <a:lnTo>
                    <a:pt x="19" y="245"/>
                  </a:lnTo>
                  <a:lnTo>
                    <a:pt x="21" y="249"/>
                  </a:lnTo>
                  <a:lnTo>
                    <a:pt x="23" y="253"/>
                  </a:lnTo>
                  <a:lnTo>
                    <a:pt x="25" y="259"/>
                  </a:lnTo>
                  <a:lnTo>
                    <a:pt x="27" y="263"/>
                  </a:lnTo>
                  <a:lnTo>
                    <a:pt x="29" y="267"/>
                  </a:lnTo>
                  <a:lnTo>
                    <a:pt x="31" y="272"/>
                  </a:lnTo>
                  <a:lnTo>
                    <a:pt x="33" y="276"/>
                  </a:lnTo>
                  <a:lnTo>
                    <a:pt x="37" y="282"/>
                  </a:lnTo>
                  <a:lnTo>
                    <a:pt x="39" y="286"/>
                  </a:lnTo>
                  <a:lnTo>
                    <a:pt x="41" y="290"/>
                  </a:lnTo>
                  <a:lnTo>
                    <a:pt x="43" y="294"/>
                  </a:lnTo>
                  <a:lnTo>
                    <a:pt x="45" y="298"/>
                  </a:lnTo>
                  <a:lnTo>
                    <a:pt x="49" y="304"/>
                  </a:lnTo>
                  <a:lnTo>
                    <a:pt x="51" y="309"/>
                  </a:lnTo>
                  <a:lnTo>
                    <a:pt x="54" y="313"/>
                  </a:lnTo>
                  <a:lnTo>
                    <a:pt x="58" y="317"/>
                  </a:lnTo>
                  <a:lnTo>
                    <a:pt x="60" y="321"/>
                  </a:lnTo>
                  <a:lnTo>
                    <a:pt x="64" y="325"/>
                  </a:lnTo>
                  <a:lnTo>
                    <a:pt x="68" y="329"/>
                  </a:lnTo>
                  <a:lnTo>
                    <a:pt x="70" y="333"/>
                  </a:lnTo>
                  <a:lnTo>
                    <a:pt x="74" y="339"/>
                  </a:lnTo>
                  <a:lnTo>
                    <a:pt x="76" y="343"/>
                  </a:lnTo>
                  <a:lnTo>
                    <a:pt x="80" y="348"/>
                  </a:lnTo>
                  <a:lnTo>
                    <a:pt x="82" y="352"/>
                  </a:lnTo>
                  <a:lnTo>
                    <a:pt x="86" y="356"/>
                  </a:lnTo>
                  <a:lnTo>
                    <a:pt x="91" y="360"/>
                  </a:lnTo>
                  <a:lnTo>
                    <a:pt x="95" y="364"/>
                  </a:lnTo>
                  <a:lnTo>
                    <a:pt x="99" y="368"/>
                  </a:lnTo>
                  <a:lnTo>
                    <a:pt x="101" y="372"/>
                  </a:lnTo>
                  <a:lnTo>
                    <a:pt x="105" y="376"/>
                  </a:lnTo>
                  <a:lnTo>
                    <a:pt x="109" y="381"/>
                  </a:lnTo>
                  <a:lnTo>
                    <a:pt x="113" y="385"/>
                  </a:lnTo>
                  <a:lnTo>
                    <a:pt x="121" y="393"/>
                  </a:lnTo>
                  <a:lnTo>
                    <a:pt x="126" y="397"/>
                  </a:lnTo>
                  <a:lnTo>
                    <a:pt x="130" y="401"/>
                  </a:lnTo>
                  <a:lnTo>
                    <a:pt x="134" y="405"/>
                  </a:lnTo>
                  <a:lnTo>
                    <a:pt x="138" y="409"/>
                  </a:lnTo>
                  <a:lnTo>
                    <a:pt x="142" y="413"/>
                  </a:lnTo>
                  <a:lnTo>
                    <a:pt x="146" y="415"/>
                  </a:lnTo>
                  <a:lnTo>
                    <a:pt x="152" y="420"/>
                  </a:lnTo>
                  <a:lnTo>
                    <a:pt x="156" y="424"/>
                  </a:lnTo>
                  <a:lnTo>
                    <a:pt x="161" y="428"/>
                  </a:lnTo>
                  <a:lnTo>
                    <a:pt x="165" y="432"/>
                  </a:lnTo>
                  <a:lnTo>
                    <a:pt x="169" y="434"/>
                  </a:lnTo>
                  <a:lnTo>
                    <a:pt x="173" y="438"/>
                  </a:lnTo>
                  <a:lnTo>
                    <a:pt x="179" y="442"/>
                  </a:lnTo>
                  <a:lnTo>
                    <a:pt x="183" y="444"/>
                  </a:lnTo>
                  <a:lnTo>
                    <a:pt x="187" y="448"/>
                  </a:lnTo>
                  <a:lnTo>
                    <a:pt x="191" y="450"/>
                  </a:lnTo>
                  <a:lnTo>
                    <a:pt x="198" y="455"/>
                  </a:lnTo>
                  <a:lnTo>
                    <a:pt x="202" y="459"/>
                  </a:lnTo>
                  <a:lnTo>
                    <a:pt x="208" y="463"/>
                  </a:lnTo>
                  <a:lnTo>
                    <a:pt x="212" y="465"/>
                  </a:lnTo>
                  <a:lnTo>
                    <a:pt x="218" y="467"/>
                  </a:lnTo>
                  <a:lnTo>
                    <a:pt x="222" y="471"/>
                  </a:lnTo>
                  <a:lnTo>
                    <a:pt x="226" y="473"/>
                  </a:lnTo>
                  <a:lnTo>
                    <a:pt x="233" y="477"/>
                  </a:lnTo>
                  <a:lnTo>
                    <a:pt x="237" y="479"/>
                  </a:lnTo>
                  <a:lnTo>
                    <a:pt x="243" y="481"/>
                  </a:lnTo>
                  <a:lnTo>
                    <a:pt x="247" y="485"/>
                  </a:lnTo>
                  <a:lnTo>
                    <a:pt x="253" y="487"/>
                  </a:lnTo>
                  <a:lnTo>
                    <a:pt x="257" y="490"/>
                  </a:lnTo>
                  <a:lnTo>
                    <a:pt x="263" y="494"/>
                  </a:lnTo>
                  <a:lnTo>
                    <a:pt x="268" y="496"/>
                  </a:lnTo>
                  <a:lnTo>
                    <a:pt x="274" y="498"/>
                  </a:lnTo>
                  <a:lnTo>
                    <a:pt x="278" y="500"/>
                  </a:lnTo>
                  <a:lnTo>
                    <a:pt x="284" y="504"/>
                  </a:lnTo>
                  <a:lnTo>
                    <a:pt x="290" y="504"/>
                  </a:lnTo>
                  <a:lnTo>
                    <a:pt x="294" y="508"/>
                  </a:lnTo>
                  <a:lnTo>
                    <a:pt x="300" y="508"/>
                  </a:lnTo>
                  <a:lnTo>
                    <a:pt x="305" y="512"/>
                  </a:lnTo>
                  <a:lnTo>
                    <a:pt x="311" y="512"/>
                  </a:lnTo>
                  <a:lnTo>
                    <a:pt x="315" y="516"/>
                  </a:lnTo>
                  <a:lnTo>
                    <a:pt x="321" y="518"/>
                  </a:lnTo>
                  <a:lnTo>
                    <a:pt x="327" y="518"/>
                  </a:lnTo>
                  <a:lnTo>
                    <a:pt x="331" y="520"/>
                  </a:lnTo>
                  <a:lnTo>
                    <a:pt x="338" y="522"/>
                  </a:lnTo>
                  <a:lnTo>
                    <a:pt x="342" y="524"/>
                  </a:lnTo>
                  <a:lnTo>
                    <a:pt x="348" y="527"/>
                  </a:lnTo>
                  <a:lnTo>
                    <a:pt x="352" y="529"/>
                  </a:lnTo>
                  <a:lnTo>
                    <a:pt x="358" y="529"/>
                  </a:lnTo>
                  <a:lnTo>
                    <a:pt x="362" y="531"/>
                  </a:lnTo>
                  <a:lnTo>
                    <a:pt x="368" y="531"/>
                  </a:lnTo>
                  <a:lnTo>
                    <a:pt x="375" y="533"/>
                  </a:lnTo>
                  <a:lnTo>
                    <a:pt x="379" y="533"/>
                  </a:lnTo>
                  <a:lnTo>
                    <a:pt x="385" y="535"/>
                  </a:lnTo>
                  <a:lnTo>
                    <a:pt x="389" y="537"/>
                  </a:lnTo>
                  <a:lnTo>
                    <a:pt x="395" y="537"/>
                  </a:lnTo>
                  <a:lnTo>
                    <a:pt x="401" y="537"/>
                  </a:lnTo>
                  <a:lnTo>
                    <a:pt x="405" y="539"/>
                  </a:lnTo>
                  <a:lnTo>
                    <a:pt x="412" y="539"/>
                  </a:lnTo>
                  <a:lnTo>
                    <a:pt x="416" y="541"/>
                  </a:lnTo>
                  <a:lnTo>
                    <a:pt x="420" y="541"/>
                  </a:lnTo>
                  <a:lnTo>
                    <a:pt x="426" y="541"/>
                  </a:lnTo>
                  <a:lnTo>
                    <a:pt x="432" y="541"/>
                  </a:lnTo>
                  <a:lnTo>
                    <a:pt x="436" y="543"/>
                  </a:lnTo>
                  <a:lnTo>
                    <a:pt x="442" y="543"/>
                  </a:lnTo>
                  <a:lnTo>
                    <a:pt x="447" y="543"/>
                  </a:lnTo>
                  <a:lnTo>
                    <a:pt x="451" y="543"/>
                  </a:lnTo>
                  <a:lnTo>
                    <a:pt x="471" y="543"/>
                  </a:lnTo>
                  <a:lnTo>
                    <a:pt x="477" y="543"/>
                  </a:lnTo>
                  <a:lnTo>
                    <a:pt x="482" y="543"/>
                  </a:lnTo>
                  <a:lnTo>
                    <a:pt x="486" y="543"/>
                  </a:lnTo>
                  <a:lnTo>
                    <a:pt x="490" y="541"/>
                  </a:lnTo>
                  <a:lnTo>
                    <a:pt x="496" y="541"/>
                  </a:lnTo>
                  <a:lnTo>
                    <a:pt x="500" y="541"/>
                  </a:lnTo>
                  <a:lnTo>
                    <a:pt x="504" y="539"/>
                  </a:lnTo>
                  <a:lnTo>
                    <a:pt x="510" y="539"/>
                  </a:lnTo>
                  <a:lnTo>
                    <a:pt x="514" y="539"/>
                  </a:lnTo>
                  <a:lnTo>
                    <a:pt x="519" y="537"/>
                  </a:lnTo>
                  <a:lnTo>
                    <a:pt x="523" y="537"/>
                  </a:lnTo>
                  <a:lnTo>
                    <a:pt x="529" y="537"/>
                  </a:lnTo>
                  <a:lnTo>
                    <a:pt x="533" y="535"/>
                  </a:lnTo>
                  <a:lnTo>
                    <a:pt x="537" y="533"/>
                  </a:lnTo>
                  <a:lnTo>
                    <a:pt x="539" y="533"/>
                  </a:lnTo>
                  <a:lnTo>
                    <a:pt x="543" y="531"/>
                  </a:lnTo>
                  <a:lnTo>
                    <a:pt x="549" y="531"/>
                  </a:lnTo>
                  <a:lnTo>
                    <a:pt x="554" y="529"/>
                  </a:lnTo>
                  <a:lnTo>
                    <a:pt x="558" y="527"/>
                  </a:lnTo>
                  <a:lnTo>
                    <a:pt x="562" y="524"/>
                  </a:lnTo>
                  <a:lnTo>
                    <a:pt x="566" y="524"/>
                  </a:lnTo>
                  <a:lnTo>
                    <a:pt x="568" y="522"/>
                  </a:lnTo>
                  <a:lnTo>
                    <a:pt x="572" y="520"/>
                  </a:lnTo>
                  <a:lnTo>
                    <a:pt x="576" y="518"/>
                  </a:lnTo>
                  <a:lnTo>
                    <a:pt x="580" y="516"/>
                  </a:lnTo>
                  <a:lnTo>
                    <a:pt x="584" y="514"/>
                  </a:lnTo>
                  <a:lnTo>
                    <a:pt x="587" y="512"/>
                  </a:lnTo>
                  <a:lnTo>
                    <a:pt x="593" y="510"/>
                  </a:lnTo>
                  <a:lnTo>
                    <a:pt x="595" y="508"/>
                  </a:lnTo>
                  <a:lnTo>
                    <a:pt x="599" y="506"/>
                  </a:lnTo>
                  <a:lnTo>
                    <a:pt x="601" y="504"/>
                  </a:lnTo>
                  <a:lnTo>
                    <a:pt x="605" y="502"/>
                  </a:lnTo>
                  <a:lnTo>
                    <a:pt x="609" y="500"/>
                  </a:lnTo>
                  <a:lnTo>
                    <a:pt x="611" y="498"/>
                  </a:lnTo>
                  <a:lnTo>
                    <a:pt x="615" y="494"/>
                  </a:lnTo>
                  <a:lnTo>
                    <a:pt x="617" y="492"/>
                  </a:lnTo>
                  <a:lnTo>
                    <a:pt x="621" y="490"/>
                  </a:lnTo>
                  <a:lnTo>
                    <a:pt x="624" y="487"/>
                  </a:lnTo>
                  <a:lnTo>
                    <a:pt x="626" y="485"/>
                  </a:lnTo>
                  <a:lnTo>
                    <a:pt x="632" y="479"/>
                  </a:lnTo>
                  <a:lnTo>
                    <a:pt x="634" y="475"/>
                  </a:lnTo>
                  <a:lnTo>
                    <a:pt x="638" y="473"/>
                  </a:lnTo>
                  <a:lnTo>
                    <a:pt x="640" y="469"/>
                  </a:lnTo>
                  <a:lnTo>
                    <a:pt x="642" y="467"/>
                  </a:lnTo>
                  <a:lnTo>
                    <a:pt x="644" y="465"/>
                  </a:lnTo>
                  <a:lnTo>
                    <a:pt x="646" y="461"/>
                  </a:lnTo>
                  <a:lnTo>
                    <a:pt x="648" y="457"/>
                  </a:lnTo>
                  <a:lnTo>
                    <a:pt x="650" y="455"/>
                  </a:lnTo>
                  <a:lnTo>
                    <a:pt x="652" y="450"/>
                  </a:lnTo>
                  <a:lnTo>
                    <a:pt x="654" y="448"/>
                  </a:lnTo>
                  <a:lnTo>
                    <a:pt x="656" y="444"/>
                  </a:lnTo>
                  <a:lnTo>
                    <a:pt x="659" y="440"/>
                  </a:lnTo>
                  <a:lnTo>
                    <a:pt x="661" y="438"/>
                  </a:lnTo>
                  <a:lnTo>
                    <a:pt x="663" y="434"/>
                  </a:lnTo>
                  <a:lnTo>
                    <a:pt x="663" y="430"/>
                  </a:lnTo>
                  <a:lnTo>
                    <a:pt x="665" y="426"/>
                  </a:lnTo>
                  <a:lnTo>
                    <a:pt x="667" y="424"/>
                  </a:lnTo>
                  <a:lnTo>
                    <a:pt x="667" y="420"/>
                  </a:lnTo>
                  <a:lnTo>
                    <a:pt x="669" y="415"/>
                  </a:lnTo>
                  <a:lnTo>
                    <a:pt x="669" y="411"/>
                  </a:lnTo>
                  <a:lnTo>
                    <a:pt x="671" y="407"/>
                  </a:lnTo>
                  <a:lnTo>
                    <a:pt x="671" y="405"/>
                  </a:lnTo>
                  <a:lnTo>
                    <a:pt x="673" y="401"/>
                  </a:lnTo>
                  <a:lnTo>
                    <a:pt x="673" y="395"/>
                  </a:lnTo>
                  <a:lnTo>
                    <a:pt x="675" y="391"/>
                  </a:lnTo>
                  <a:lnTo>
                    <a:pt x="675" y="389"/>
                  </a:lnTo>
                  <a:lnTo>
                    <a:pt x="675" y="387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" name="Freeform 27">
              <a:extLst>
                <a:ext uri="{FF2B5EF4-FFF2-40B4-BE49-F238E27FC236}">
                  <a16:creationId xmlns:a16="http://schemas.microsoft.com/office/drawing/2014/main" id="{F39245D4-D6D2-49E3-8F1F-79912518DE4B}"/>
                </a:ext>
              </a:extLst>
            </p:cNvPr>
            <p:cNvSpPr>
              <a:spLocks/>
            </p:cNvSpPr>
            <p:nvPr/>
          </p:nvSpPr>
          <p:spPr bwMode="auto">
            <a:xfrm>
              <a:off x="2941" y="1559"/>
              <a:ext cx="803" cy="568"/>
            </a:xfrm>
            <a:custGeom>
              <a:avLst/>
              <a:gdLst>
                <a:gd name="T0" fmla="*/ 14 w 803"/>
                <a:gd name="T1" fmla="*/ 64 h 568"/>
                <a:gd name="T2" fmla="*/ 41 w 803"/>
                <a:gd name="T3" fmla="*/ 49 h 568"/>
                <a:gd name="T4" fmla="*/ 72 w 803"/>
                <a:gd name="T5" fmla="*/ 35 h 568"/>
                <a:gd name="T6" fmla="*/ 103 w 803"/>
                <a:gd name="T7" fmla="*/ 25 h 568"/>
                <a:gd name="T8" fmla="*/ 136 w 803"/>
                <a:gd name="T9" fmla="*/ 16 h 568"/>
                <a:gd name="T10" fmla="*/ 169 w 803"/>
                <a:gd name="T11" fmla="*/ 12 h 568"/>
                <a:gd name="T12" fmla="*/ 204 w 803"/>
                <a:gd name="T13" fmla="*/ 8 h 568"/>
                <a:gd name="T14" fmla="*/ 274 w 803"/>
                <a:gd name="T15" fmla="*/ 8 h 568"/>
                <a:gd name="T16" fmla="*/ 308 w 803"/>
                <a:gd name="T17" fmla="*/ 12 h 568"/>
                <a:gd name="T18" fmla="*/ 343 w 803"/>
                <a:gd name="T19" fmla="*/ 19 h 568"/>
                <a:gd name="T20" fmla="*/ 378 w 803"/>
                <a:gd name="T21" fmla="*/ 27 h 568"/>
                <a:gd name="T22" fmla="*/ 413 w 803"/>
                <a:gd name="T23" fmla="*/ 39 h 568"/>
                <a:gd name="T24" fmla="*/ 448 w 803"/>
                <a:gd name="T25" fmla="*/ 52 h 568"/>
                <a:gd name="T26" fmla="*/ 483 w 803"/>
                <a:gd name="T27" fmla="*/ 68 h 568"/>
                <a:gd name="T28" fmla="*/ 518 w 803"/>
                <a:gd name="T29" fmla="*/ 87 h 568"/>
                <a:gd name="T30" fmla="*/ 551 w 803"/>
                <a:gd name="T31" fmla="*/ 107 h 568"/>
                <a:gd name="T32" fmla="*/ 582 w 803"/>
                <a:gd name="T33" fmla="*/ 130 h 568"/>
                <a:gd name="T34" fmla="*/ 613 w 803"/>
                <a:gd name="T35" fmla="*/ 155 h 568"/>
                <a:gd name="T36" fmla="*/ 654 w 803"/>
                <a:gd name="T37" fmla="*/ 194 h 568"/>
                <a:gd name="T38" fmla="*/ 679 w 803"/>
                <a:gd name="T39" fmla="*/ 221 h 568"/>
                <a:gd name="T40" fmla="*/ 699 w 803"/>
                <a:gd name="T41" fmla="*/ 249 h 568"/>
                <a:gd name="T42" fmla="*/ 720 w 803"/>
                <a:gd name="T43" fmla="*/ 278 h 568"/>
                <a:gd name="T44" fmla="*/ 738 w 803"/>
                <a:gd name="T45" fmla="*/ 309 h 568"/>
                <a:gd name="T46" fmla="*/ 755 w 803"/>
                <a:gd name="T47" fmla="*/ 340 h 568"/>
                <a:gd name="T48" fmla="*/ 767 w 803"/>
                <a:gd name="T49" fmla="*/ 373 h 568"/>
                <a:gd name="T50" fmla="*/ 777 w 803"/>
                <a:gd name="T51" fmla="*/ 404 h 568"/>
                <a:gd name="T52" fmla="*/ 788 w 803"/>
                <a:gd name="T53" fmla="*/ 437 h 568"/>
                <a:gd name="T54" fmla="*/ 792 w 803"/>
                <a:gd name="T55" fmla="*/ 470 h 568"/>
                <a:gd name="T56" fmla="*/ 794 w 803"/>
                <a:gd name="T57" fmla="*/ 503 h 568"/>
                <a:gd name="T58" fmla="*/ 794 w 803"/>
                <a:gd name="T59" fmla="*/ 542 h 568"/>
                <a:gd name="T60" fmla="*/ 800 w 803"/>
                <a:gd name="T61" fmla="*/ 565 h 568"/>
                <a:gd name="T62" fmla="*/ 802 w 803"/>
                <a:gd name="T63" fmla="*/ 499 h 568"/>
                <a:gd name="T64" fmla="*/ 798 w 803"/>
                <a:gd name="T65" fmla="*/ 466 h 568"/>
                <a:gd name="T66" fmla="*/ 794 w 803"/>
                <a:gd name="T67" fmla="*/ 433 h 568"/>
                <a:gd name="T68" fmla="*/ 786 w 803"/>
                <a:gd name="T69" fmla="*/ 400 h 568"/>
                <a:gd name="T70" fmla="*/ 773 w 803"/>
                <a:gd name="T71" fmla="*/ 369 h 568"/>
                <a:gd name="T72" fmla="*/ 761 w 803"/>
                <a:gd name="T73" fmla="*/ 336 h 568"/>
                <a:gd name="T74" fmla="*/ 744 w 803"/>
                <a:gd name="T75" fmla="*/ 305 h 568"/>
                <a:gd name="T76" fmla="*/ 726 w 803"/>
                <a:gd name="T77" fmla="*/ 274 h 568"/>
                <a:gd name="T78" fmla="*/ 705 w 803"/>
                <a:gd name="T79" fmla="*/ 245 h 568"/>
                <a:gd name="T80" fmla="*/ 683 w 803"/>
                <a:gd name="T81" fmla="*/ 216 h 568"/>
                <a:gd name="T82" fmla="*/ 637 w 803"/>
                <a:gd name="T83" fmla="*/ 167 h 568"/>
                <a:gd name="T84" fmla="*/ 609 w 803"/>
                <a:gd name="T85" fmla="*/ 142 h 568"/>
                <a:gd name="T86" fmla="*/ 578 w 803"/>
                <a:gd name="T87" fmla="*/ 120 h 568"/>
                <a:gd name="T88" fmla="*/ 547 w 803"/>
                <a:gd name="T89" fmla="*/ 97 h 568"/>
                <a:gd name="T90" fmla="*/ 514 w 803"/>
                <a:gd name="T91" fmla="*/ 76 h 568"/>
                <a:gd name="T92" fmla="*/ 479 w 803"/>
                <a:gd name="T93" fmla="*/ 58 h 568"/>
                <a:gd name="T94" fmla="*/ 444 w 803"/>
                <a:gd name="T95" fmla="*/ 43 h 568"/>
                <a:gd name="T96" fmla="*/ 409 w 803"/>
                <a:gd name="T97" fmla="*/ 31 h 568"/>
                <a:gd name="T98" fmla="*/ 374 w 803"/>
                <a:gd name="T99" fmla="*/ 19 h 568"/>
                <a:gd name="T100" fmla="*/ 339 w 803"/>
                <a:gd name="T101" fmla="*/ 10 h 568"/>
                <a:gd name="T102" fmla="*/ 304 w 803"/>
                <a:gd name="T103" fmla="*/ 4 h 568"/>
                <a:gd name="T104" fmla="*/ 269 w 803"/>
                <a:gd name="T105" fmla="*/ 2 h 568"/>
                <a:gd name="T106" fmla="*/ 216 w 803"/>
                <a:gd name="T107" fmla="*/ 0 h 568"/>
                <a:gd name="T108" fmla="*/ 183 w 803"/>
                <a:gd name="T109" fmla="*/ 2 h 568"/>
                <a:gd name="T110" fmla="*/ 150 w 803"/>
                <a:gd name="T111" fmla="*/ 8 h 568"/>
                <a:gd name="T112" fmla="*/ 117 w 803"/>
                <a:gd name="T113" fmla="*/ 14 h 568"/>
                <a:gd name="T114" fmla="*/ 84 w 803"/>
                <a:gd name="T115" fmla="*/ 23 h 568"/>
                <a:gd name="T116" fmla="*/ 53 w 803"/>
                <a:gd name="T117" fmla="*/ 35 h 568"/>
                <a:gd name="T118" fmla="*/ 25 w 803"/>
                <a:gd name="T119" fmla="*/ 49 h 568"/>
                <a:gd name="T120" fmla="*/ 4 w 803"/>
                <a:gd name="T121" fmla="*/ 62 h 568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</a:gdLst>
              <a:ahLst/>
              <a:cxnLst>
                <a:cxn ang="T122">
                  <a:pos x="T0" y="T1"/>
                </a:cxn>
                <a:cxn ang="T123">
                  <a:pos x="T2" y="T3"/>
                </a:cxn>
                <a:cxn ang="T124">
                  <a:pos x="T4" y="T5"/>
                </a:cxn>
                <a:cxn ang="T125">
                  <a:pos x="T6" y="T7"/>
                </a:cxn>
                <a:cxn ang="T126">
                  <a:pos x="T8" y="T9"/>
                </a:cxn>
                <a:cxn ang="T127">
                  <a:pos x="T10" y="T11"/>
                </a:cxn>
                <a:cxn ang="T128">
                  <a:pos x="T12" y="T13"/>
                </a:cxn>
                <a:cxn ang="T129">
                  <a:pos x="T14" y="T15"/>
                </a:cxn>
                <a:cxn ang="T130">
                  <a:pos x="T16" y="T17"/>
                </a:cxn>
                <a:cxn ang="T131">
                  <a:pos x="T18" y="T19"/>
                </a:cxn>
                <a:cxn ang="T132">
                  <a:pos x="T20" y="T21"/>
                </a:cxn>
                <a:cxn ang="T133">
                  <a:pos x="T22" y="T23"/>
                </a:cxn>
                <a:cxn ang="T134">
                  <a:pos x="T24" y="T25"/>
                </a:cxn>
                <a:cxn ang="T135">
                  <a:pos x="T26" y="T27"/>
                </a:cxn>
                <a:cxn ang="T136">
                  <a:pos x="T28" y="T29"/>
                </a:cxn>
                <a:cxn ang="T137">
                  <a:pos x="T30" y="T31"/>
                </a:cxn>
                <a:cxn ang="T138">
                  <a:pos x="T32" y="T33"/>
                </a:cxn>
                <a:cxn ang="T139">
                  <a:pos x="T34" y="T35"/>
                </a:cxn>
                <a:cxn ang="T140">
                  <a:pos x="T36" y="T37"/>
                </a:cxn>
                <a:cxn ang="T141">
                  <a:pos x="T38" y="T39"/>
                </a:cxn>
                <a:cxn ang="T142">
                  <a:pos x="T40" y="T41"/>
                </a:cxn>
                <a:cxn ang="T143">
                  <a:pos x="T42" y="T43"/>
                </a:cxn>
                <a:cxn ang="T144">
                  <a:pos x="T44" y="T45"/>
                </a:cxn>
                <a:cxn ang="T145">
                  <a:pos x="T46" y="T47"/>
                </a:cxn>
                <a:cxn ang="T146">
                  <a:pos x="T48" y="T49"/>
                </a:cxn>
                <a:cxn ang="T147">
                  <a:pos x="T50" y="T51"/>
                </a:cxn>
                <a:cxn ang="T148">
                  <a:pos x="T52" y="T53"/>
                </a:cxn>
                <a:cxn ang="T149">
                  <a:pos x="T54" y="T55"/>
                </a:cxn>
                <a:cxn ang="T150">
                  <a:pos x="T56" y="T57"/>
                </a:cxn>
                <a:cxn ang="T151">
                  <a:pos x="T58" y="T59"/>
                </a:cxn>
                <a:cxn ang="T152">
                  <a:pos x="T60" y="T61"/>
                </a:cxn>
                <a:cxn ang="T153">
                  <a:pos x="T62" y="T63"/>
                </a:cxn>
                <a:cxn ang="T154">
                  <a:pos x="T64" y="T65"/>
                </a:cxn>
                <a:cxn ang="T155">
                  <a:pos x="T66" y="T67"/>
                </a:cxn>
                <a:cxn ang="T156">
                  <a:pos x="T68" y="T69"/>
                </a:cxn>
                <a:cxn ang="T157">
                  <a:pos x="T70" y="T71"/>
                </a:cxn>
                <a:cxn ang="T158">
                  <a:pos x="T72" y="T73"/>
                </a:cxn>
                <a:cxn ang="T159">
                  <a:pos x="T74" y="T75"/>
                </a:cxn>
                <a:cxn ang="T160">
                  <a:pos x="T76" y="T77"/>
                </a:cxn>
                <a:cxn ang="T161">
                  <a:pos x="T78" y="T79"/>
                </a:cxn>
                <a:cxn ang="T162">
                  <a:pos x="T80" y="T81"/>
                </a:cxn>
                <a:cxn ang="T163">
                  <a:pos x="T82" y="T83"/>
                </a:cxn>
                <a:cxn ang="T164">
                  <a:pos x="T84" y="T85"/>
                </a:cxn>
                <a:cxn ang="T165">
                  <a:pos x="T86" y="T87"/>
                </a:cxn>
                <a:cxn ang="T166">
                  <a:pos x="T88" y="T89"/>
                </a:cxn>
                <a:cxn ang="T167">
                  <a:pos x="T90" y="T91"/>
                </a:cxn>
                <a:cxn ang="T168">
                  <a:pos x="T92" y="T93"/>
                </a:cxn>
                <a:cxn ang="T169">
                  <a:pos x="T94" y="T95"/>
                </a:cxn>
                <a:cxn ang="T170">
                  <a:pos x="T96" y="T97"/>
                </a:cxn>
                <a:cxn ang="T171">
                  <a:pos x="T98" y="T99"/>
                </a:cxn>
                <a:cxn ang="T172">
                  <a:pos x="T100" y="T101"/>
                </a:cxn>
                <a:cxn ang="T173">
                  <a:pos x="T102" y="T103"/>
                </a:cxn>
                <a:cxn ang="T174">
                  <a:pos x="T104" y="T105"/>
                </a:cxn>
                <a:cxn ang="T175">
                  <a:pos x="T106" y="T107"/>
                </a:cxn>
                <a:cxn ang="T176">
                  <a:pos x="T108" y="T109"/>
                </a:cxn>
                <a:cxn ang="T177">
                  <a:pos x="T110" y="T111"/>
                </a:cxn>
                <a:cxn ang="T178">
                  <a:pos x="T112" y="T113"/>
                </a:cxn>
                <a:cxn ang="T179">
                  <a:pos x="T114" y="T115"/>
                </a:cxn>
                <a:cxn ang="T180">
                  <a:pos x="T116" y="T117"/>
                </a:cxn>
                <a:cxn ang="T181">
                  <a:pos x="T118" y="T119"/>
                </a:cxn>
                <a:cxn ang="T182">
                  <a:pos x="T120" y="T121"/>
                </a:cxn>
              </a:cxnLst>
              <a:rect l="0" t="0" r="r" b="b"/>
              <a:pathLst>
                <a:path w="803" h="568">
                  <a:moveTo>
                    <a:pt x="4" y="62"/>
                  </a:moveTo>
                  <a:lnTo>
                    <a:pt x="0" y="72"/>
                  </a:lnTo>
                  <a:lnTo>
                    <a:pt x="6" y="68"/>
                  </a:lnTo>
                  <a:lnTo>
                    <a:pt x="14" y="64"/>
                  </a:lnTo>
                  <a:lnTo>
                    <a:pt x="21" y="60"/>
                  </a:lnTo>
                  <a:lnTo>
                    <a:pt x="29" y="56"/>
                  </a:lnTo>
                  <a:lnTo>
                    <a:pt x="35" y="52"/>
                  </a:lnTo>
                  <a:lnTo>
                    <a:pt x="41" y="49"/>
                  </a:lnTo>
                  <a:lnTo>
                    <a:pt x="49" y="45"/>
                  </a:lnTo>
                  <a:lnTo>
                    <a:pt x="58" y="41"/>
                  </a:lnTo>
                  <a:lnTo>
                    <a:pt x="66" y="39"/>
                  </a:lnTo>
                  <a:lnTo>
                    <a:pt x="72" y="35"/>
                  </a:lnTo>
                  <a:lnTo>
                    <a:pt x="80" y="33"/>
                  </a:lnTo>
                  <a:lnTo>
                    <a:pt x="88" y="31"/>
                  </a:lnTo>
                  <a:lnTo>
                    <a:pt x="95" y="27"/>
                  </a:lnTo>
                  <a:lnTo>
                    <a:pt x="103" y="25"/>
                  </a:lnTo>
                  <a:lnTo>
                    <a:pt x="111" y="23"/>
                  </a:lnTo>
                  <a:lnTo>
                    <a:pt x="119" y="21"/>
                  </a:lnTo>
                  <a:lnTo>
                    <a:pt x="127" y="19"/>
                  </a:lnTo>
                  <a:lnTo>
                    <a:pt x="136" y="16"/>
                  </a:lnTo>
                  <a:lnTo>
                    <a:pt x="144" y="14"/>
                  </a:lnTo>
                  <a:lnTo>
                    <a:pt x="152" y="14"/>
                  </a:lnTo>
                  <a:lnTo>
                    <a:pt x="160" y="12"/>
                  </a:lnTo>
                  <a:lnTo>
                    <a:pt x="169" y="12"/>
                  </a:lnTo>
                  <a:lnTo>
                    <a:pt x="177" y="10"/>
                  </a:lnTo>
                  <a:lnTo>
                    <a:pt x="185" y="8"/>
                  </a:lnTo>
                  <a:lnTo>
                    <a:pt x="193" y="8"/>
                  </a:lnTo>
                  <a:lnTo>
                    <a:pt x="204" y="8"/>
                  </a:lnTo>
                  <a:lnTo>
                    <a:pt x="212" y="8"/>
                  </a:lnTo>
                  <a:lnTo>
                    <a:pt x="255" y="8"/>
                  </a:lnTo>
                  <a:lnTo>
                    <a:pt x="263" y="8"/>
                  </a:lnTo>
                  <a:lnTo>
                    <a:pt x="274" y="8"/>
                  </a:lnTo>
                  <a:lnTo>
                    <a:pt x="282" y="8"/>
                  </a:lnTo>
                  <a:lnTo>
                    <a:pt x="290" y="10"/>
                  </a:lnTo>
                  <a:lnTo>
                    <a:pt x="298" y="12"/>
                  </a:lnTo>
                  <a:lnTo>
                    <a:pt x="308" y="12"/>
                  </a:lnTo>
                  <a:lnTo>
                    <a:pt x="317" y="14"/>
                  </a:lnTo>
                  <a:lnTo>
                    <a:pt x="327" y="16"/>
                  </a:lnTo>
                  <a:lnTo>
                    <a:pt x="335" y="16"/>
                  </a:lnTo>
                  <a:lnTo>
                    <a:pt x="343" y="19"/>
                  </a:lnTo>
                  <a:lnTo>
                    <a:pt x="352" y="21"/>
                  </a:lnTo>
                  <a:lnTo>
                    <a:pt x="362" y="23"/>
                  </a:lnTo>
                  <a:lnTo>
                    <a:pt x="370" y="27"/>
                  </a:lnTo>
                  <a:lnTo>
                    <a:pt x="378" y="27"/>
                  </a:lnTo>
                  <a:lnTo>
                    <a:pt x="389" y="31"/>
                  </a:lnTo>
                  <a:lnTo>
                    <a:pt x="397" y="33"/>
                  </a:lnTo>
                  <a:lnTo>
                    <a:pt x="405" y="35"/>
                  </a:lnTo>
                  <a:lnTo>
                    <a:pt x="413" y="39"/>
                  </a:lnTo>
                  <a:lnTo>
                    <a:pt x="424" y="43"/>
                  </a:lnTo>
                  <a:lnTo>
                    <a:pt x="432" y="45"/>
                  </a:lnTo>
                  <a:lnTo>
                    <a:pt x="440" y="49"/>
                  </a:lnTo>
                  <a:lnTo>
                    <a:pt x="448" y="52"/>
                  </a:lnTo>
                  <a:lnTo>
                    <a:pt x="459" y="58"/>
                  </a:lnTo>
                  <a:lnTo>
                    <a:pt x="467" y="60"/>
                  </a:lnTo>
                  <a:lnTo>
                    <a:pt x="475" y="64"/>
                  </a:lnTo>
                  <a:lnTo>
                    <a:pt x="483" y="68"/>
                  </a:lnTo>
                  <a:lnTo>
                    <a:pt x="491" y="72"/>
                  </a:lnTo>
                  <a:lnTo>
                    <a:pt x="502" y="78"/>
                  </a:lnTo>
                  <a:lnTo>
                    <a:pt x="510" y="82"/>
                  </a:lnTo>
                  <a:lnTo>
                    <a:pt x="518" y="87"/>
                  </a:lnTo>
                  <a:lnTo>
                    <a:pt x="526" y="93"/>
                  </a:lnTo>
                  <a:lnTo>
                    <a:pt x="535" y="97"/>
                  </a:lnTo>
                  <a:lnTo>
                    <a:pt x="543" y="103"/>
                  </a:lnTo>
                  <a:lnTo>
                    <a:pt x="551" y="107"/>
                  </a:lnTo>
                  <a:lnTo>
                    <a:pt x="559" y="113"/>
                  </a:lnTo>
                  <a:lnTo>
                    <a:pt x="568" y="120"/>
                  </a:lnTo>
                  <a:lnTo>
                    <a:pt x="574" y="124"/>
                  </a:lnTo>
                  <a:lnTo>
                    <a:pt x="582" y="130"/>
                  </a:lnTo>
                  <a:lnTo>
                    <a:pt x="590" y="136"/>
                  </a:lnTo>
                  <a:lnTo>
                    <a:pt x="598" y="142"/>
                  </a:lnTo>
                  <a:lnTo>
                    <a:pt x="605" y="148"/>
                  </a:lnTo>
                  <a:lnTo>
                    <a:pt x="613" y="155"/>
                  </a:lnTo>
                  <a:lnTo>
                    <a:pt x="619" y="161"/>
                  </a:lnTo>
                  <a:lnTo>
                    <a:pt x="627" y="167"/>
                  </a:lnTo>
                  <a:lnTo>
                    <a:pt x="633" y="173"/>
                  </a:lnTo>
                  <a:lnTo>
                    <a:pt x="654" y="194"/>
                  </a:lnTo>
                  <a:lnTo>
                    <a:pt x="660" y="200"/>
                  </a:lnTo>
                  <a:lnTo>
                    <a:pt x="666" y="206"/>
                  </a:lnTo>
                  <a:lnTo>
                    <a:pt x="672" y="212"/>
                  </a:lnTo>
                  <a:lnTo>
                    <a:pt x="679" y="221"/>
                  </a:lnTo>
                  <a:lnTo>
                    <a:pt x="683" y="227"/>
                  </a:lnTo>
                  <a:lnTo>
                    <a:pt x="689" y="235"/>
                  </a:lnTo>
                  <a:lnTo>
                    <a:pt x="695" y="241"/>
                  </a:lnTo>
                  <a:lnTo>
                    <a:pt x="699" y="249"/>
                  </a:lnTo>
                  <a:lnTo>
                    <a:pt x="705" y="256"/>
                  </a:lnTo>
                  <a:lnTo>
                    <a:pt x="712" y="264"/>
                  </a:lnTo>
                  <a:lnTo>
                    <a:pt x="716" y="272"/>
                  </a:lnTo>
                  <a:lnTo>
                    <a:pt x="720" y="278"/>
                  </a:lnTo>
                  <a:lnTo>
                    <a:pt x="726" y="287"/>
                  </a:lnTo>
                  <a:lnTo>
                    <a:pt x="730" y="295"/>
                  </a:lnTo>
                  <a:lnTo>
                    <a:pt x="734" y="301"/>
                  </a:lnTo>
                  <a:lnTo>
                    <a:pt x="738" y="309"/>
                  </a:lnTo>
                  <a:lnTo>
                    <a:pt x="742" y="318"/>
                  </a:lnTo>
                  <a:lnTo>
                    <a:pt x="746" y="326"/>
                  </a:lnTo>
                  <a:lnTo>
                    <a:pt x="751" y="332"/>
                  </a:lnTo>
                  <a:lnTo>
                    <a:pt x="755" y="340"/>
                  </a:lnTo>
                  <a:lnTo>
                    <a:pt x="759" y="348"/>
                  </a:lnTo>
                  <a:lnTo>
                    <a:pt x="761" y="357"/>
                  </a:lnTo>
                  <a:lnTo>
                    <a:pt x="765" y="365"/>
                  </a:lnTo>
                  <a:lnTo>
                    <a:pt x="767" y="373"/>
                  </a:lnTo>
                  <a:lnTo>
                    <a:pt x="771" y="379"/>
                  </a:lnTo>
                  <a:lnTo>
                    <a:pt x="773" y="388"/>
                  </a:lnTo>
                  <a:lnTo>
                    <a:pt x="775" y="396"/>
                  </a:lnTo>
                  <a:lnTo>
                    <a:pt x="777" y="404"/>
                  </a:lnTo>
                  <a:lnTo>
                    <a:pt x="781" y="412"/>
                  </a:lnTo>
                  <a:lnTo>
                    <a:pt x="781" y="421"/>
                  </a:lnTo>
                  <a:lnTo>
                    <a:pt x="786" y="429"/>
                  </a:lnTo>
                  <a:lnTo>
                    <a:pt x="788" y="437"/>
                  </a:lnTo>
                  <a:lnTo>
                    <a:pt x="788" y="445"/>
                  </a:lnTo>
                  <a:lnTo>
                    <a:pt x="790" y="454"/>
                  </a:lnTo>
                  <a:lnTo>
                    <a:pt x="792" y="462"/>
                  </a:lnTo>
                  <a:lnTo>
                    <a:pt x="792" y="470"/>
                  </a:lnTo>
                  <a:lnTo>
                    <a:pt x="794" y="478"/>
                  </a:lnTo>
                  <a:lnTo>
                    <a:pt x="794" y="487"/>
                  </a:lnTo>
                  <a:lnTo>
                    <a:pt x="794" y="495"/>
                  </a:lnTo>
                  <a:lnTo>
                    <a:pt x="794" y="503"/>
                  </a:lnTo>
                  <a:lnTo>
                    <a:pt x="796" y="511"/>
                  </a:lnTo>
                  <a:lnTo>
                    <a:pt x="796" y="528"/>
                  </a:lnTo>
                  <a:lnTo>
                    <a:pt x="794" y="536"/>
                  </a:lnTo>
                  <a:lnTo>
                    <a:pt x="794" y="542"/>
                  </a:lnTo>
                  <a:lnTo>
                    <a:pt x="794" y="551"/>
                  </a:lnTo>
                  <a:lnTo>
                    <a:pt x="794" y="559"/>
                  </a:lnTo>
                  <a:lnTo>
                    <a:pt x="792" y="567"/>
                  </a:lnTo>
                  <a:lnTo>
                    <a:pt x="800" y="565"/>
                  </a:lnTo>
                  <a:lnTo>
                    <a:pt x="800" y="557"/>
                  </a:lnTo>
                  <a:lnTo>
                    <a:pt x="802" y="548"/>
                  </a:lnTo>
                  <a:lnTo>
                    <a:pt x="802" y="540"/>
                  </a:lnTo>
                  <a:lnTo>
                    <a:pt x="802" y="499"/>
                  </a:lnTo>
                  <a:lnTo>
                    <a:pt x="802" y="491"/>
                  </a:lnTo>
                  <a:lnTo>
                    <a:pt x="800" y="482"/>
                  </a:lnTo>
                  <a:lnTo>
                    <a:pt x="800" y="474"/>
                  </a:lnTo>
                  <a:lnTo>
                    <a:pt x="798" y="466"/>
                  </a:lnTo>
                  <a:lnTo>
                    <a:pt x="798" y="458"/>
                  </a:lnTo>
                  <a:lnTo>
                    <a:pt x="796" y="449"/>
                  </a:lnTo>
                  <a:lnTo>
                    <a:pt x="794" y="441"/>
                  </a:lnTo>
                  <a:lnTo>
                    <a:pt x="794" y="433"/>
                  </a:lnTo>
                  <a:lnTo>
                    <a:pt x="792" y="425"/>
                  </a:lnTo>
                  <a:lnTo>
                    <a:pt x="790" y="416"/>
                  </a:lnTo>
                  <a:lnTo>
                    <a:pt x="788" y="408"/>
                  </a:lnTo>
                  <a:lnTo>
                    <a:pt x="786" y="400"/>
                  </a:lnTo>
                  <a:lnTo>
                    <a:pt x="781" y="392"/>
                  </a:lnTo>
                  <a:lnTo>
                    <a:pt x="779" y="383"/>
                  </a:lnTo>
                  <a:lnTo>
                    <a:pt x="777" y="375"/>
                  </a:lnTo>
                  <a:lnTo>
                    <a:pt x="773" y="369"/>
                  </a:lnTo>
                  <a:lnTo>
                    <a:pt x="769" y="359"/>
                  </a:lnTo>
                  <a:lnTo>
                    <a:pt x="767" y="351"/>
                  </a:lnTo>
                  <a:lnTo>
                    <a:pt x="763" y="344"/>
                  </a:lnTo>
                  <a:lnTo>
                    <a:pt x="761" y="336"/>
                  </a:lnTo>
                  <a:lnTo>
                    <a:pt x="757" y="328"/>
                  </a:lnTo>
                  <a:lnTo>
                    <a:pt x="753" y="320"/>
                  </a:lnTo>
                  <a:lnTo>
                    <a:pt x="749" y="311"/>
                  </a:lnTo>
                  <a:lnTo>
                    <a:pt x="744" y="305"/>
                  </a:lnTo>
                  <a:lnTo>
                    <a:pt x="740" y="297"/>
                  </a:lnTo>
                  <a:lnTo>
                    <a:pt x="734" y="289"/>
                  </a:lnTo>
                  <a:lnTo>
                    <a:pt x="730" y="282"/>
                  </a:lnTo>
                  <a:lnTo>
                    <a:pt x="726" y="274"/>
                  </a:lnTo>
                  <a:lnTo>
                    <a:pt x="720" y="266"/>
                  </a:lnTo>
                  <a:lnTo>
                    <a:pt x="716" y="260"/>
                  </a:lnTo>
                  <a:lnTo>
                    <a:pt x="712" y="252"/>
                  </a:lnTo>
                  <a:lnTo>
                    <a:pt x="705" y="245"/>
                  </a:lnTo>
                  <a:lnTo>
                    <a:pt x="699" y="237"/>
                  </a:lnTo>
                  <a:lnTo>
                    <a:pt x="695" y="231"/>
                  </a:lnTo>
                  <a:lnTo>
                    <a:pt x="689" y="223"/>
                  </a:lnTo>
                  <a:lnTo>
                    <a:pt x="683" y="216"/>
                  </a:lnTo>
                  <a:lnTo>
                    <a:pt x="677" y="208"/>
                  </a:lnTo>
                  <a:lnTo>
                    <a:pt x="670" y="202"/>
                  </a:lnTo>
                  <a:lnTo>
                    <a:pt x="664" y="194"/>
                  </a:lnTo>
                  <a:lnTo>
                    <a:pt x="637" y="167"/>
                  </a:lnTo>
                  <a:lnTo>
                    <a:pt x="629" y="163"/>
                  </a:lnTo>
                  <a:lnTo>
                    <a:pt x="623" y="155"/>
                  </a:lnTo>
                  <a:lnTo>
                    <a:pt x="617" y="148"/>
                  </a:lnTo>
                  <a:lnTo>
                    <a:pt x="609" y="142"/>
                  </a:lnTo>
                  <a:lnTo>
                    <a:pt x="603" y="136"/>
                  </a:lnTo>
                  <a:lnTo>
                    <a:pt x="594" y="130"/>
                  </a:lnTo>
                  <a:lnTo>
                    <a:pt x="586" y="126"/>
                  </a:lnTo>
                  <a:lnTo>
                    <a:pt x="578" y="120"/>
                  </a:lnTo>
                  <a:lnTo>
                    <a:pt x="570" y="113"/>
                  </a:lnTo>
                  <a:lnTo>
                    <a:pt x="563" y="107"/>
                  </a:lnTo>
                  <a:lnTo>
                    <a:pt x="555" y="103"/>
                  </a:lnTo>
                  <a:lnTo>
                    <a:pt x="547" y="97"/>
                  </a:lnTo>
                  <a:lnTo>
                    <a:pt x="539" y="91"/>
                  </a:lnTo>
                  <a:lnTo>
                    <a:pt x="531" y="87"/>
                  </a:lnTo>
                  <a:lnTo>
                    <a:pt x="522" y="80"/>
                  </a:lnTo>
                  <a:lnTo>
                    <a:pt x="514" y="76"/>
                  </a:lnTo>
                  <a:lnTo>
                    <a:pt x="506" y="72"/>
                  </a:lnTo>
                  <a:lnTo>
                    <a:pt x="496" y="68"/>
                  </a:lnTo>
                  <a:lnTo>
                    <a:pt x="487" y="62"/>
                  </a:lnTo>
                  <a:lnTo>
                    <a:pt x="479" y="58"/>
                  </a:lnTo>
                  <a:lnTo>
                    <a:pt x="471" y="54"/>
                  </a:lnTo>
                  <a:lnTo>
                    <a:pt x="461" y="52"/>
                  </a:lnTo>
                  <a:lnTo>
                    <a:pt x="452" y="47"/>
                  </a:lnTo>
                  <a:lnTo>
                    <a:pt x="444" y="43"/>
                  </a:lnTo>
                  <a:lnTo>
                    <a:pt x="436" y="39"/>
                  </a:lnTo>
                  <a:lnTo>
                    <a:pt x="428" y="37"/>
                  </a:lnTo>
                  <a:lnTo>
                    <a:pt x="420" y="33"/>
                  </a:lnTo>
                  <a:lnTo>
                    <a:pt x="409" y="31"/>
                  </a:lnTo>
                  <a:lnTo>
                    <a:pt x="401" y="27"/>
                  </a:lnTo>
                  <a:lnTo>
                    <a:pt x="393" y="25"/>
                  </a:lnTo>
                  <a:lnTo>
                    <a:pt x="382" y="23"/>
                  </a:lnTo>
                  <a:lnTo>
                    <a:pt x="374" y="19"/>
                  </a:lnTo>
                  <a:lnTo>
                    <a:pt x="366" y="16"/>
                  </a:lnTo>
                  <a:lnTo>
                    <a:pt x="358" y="14"/>
                  </a:lnTo>
                  <a:lnTo>
                    <a:pt x="348" y="12"/>
                  </a:lnTo>
                  <a:lnTo>
                    <a:pt x="339" y="10"/>
                  </a:lnTo>
                  <a:lnTo>
                    <a:pt x="331" y="8"/>
                  </a:lnTo>
                  <a:lnTo>
                    <a:pt x="321" y="8"/>
                  </a:lnTo>
                  <a:lnTo>
                    <a:pt x="313" y="6"/>
                  </a:lnTo>
                  <a:lnTo>
                    <a:pt x="304" y="4"/>
                  </a:lnTo>
                  <a:lnTo>
                    <a:pt x="294" y="4"/>
                  </a:lnTo>
                  <a:lnTo>
                    <a:pt x="286" y="4"/>
                  </a:lnTo>
                  <a:lnTo>
                    <a:pt x="278" y="2"/>
                  </a:lnTo>
                  <a:lnTo>
                    <a:pt x="269" y="2"/>
                  </a:lnTo>
                  <a:lnTo>
                    <a:pt x="261" y="0"/>
                  </a:lnTo>
                  <a:lnTo>
                    <a:pt x="251" y="0"/>
                  </a:lnTo>
                  <a:lnTo>
                    <a:pt x="243" y="0"/>
                  </a:lnTo>
                  <a:lnTo>
                    <a:pt x="216" y="0"/>
                  </a:lnTo>
                  <a:lnTo>
                    <a:pt x="208" y="0"/>
                  </a:lnTo>
                  <a:lnTo>
                    <a:pt x="199" y="0"/>
                  </a:lnTo>
                  <a:lnTo>
                    <a:pt x="191" y="2"/>
                  </a:lnTo>
                  <a:lnTo>
                    <a:pt x="183" y="2"/>
                  </a:lnTo>
                  <a:lnTo>
                    <a:pt x="175" y="4"/>
                  </a:lnTo>
                  <a:lnTo>
                    <a:pt x="167" y="4"/>
                  </a:lnTo>
                  <a:lnTo>
                    <a:pt x="158" y="6"/>
                  </a:lnTo>
                  <a:lnTo>
                    <a:pt x="150" y="8"/>
                  </a:lnTo>
                  <a:lnTo>
                    <a:pt x="142" y="8"/>
                  </a:lnTo>
                  <a:lnTo>
                    <a:pt x="134" y="10"/>
                  </a:lnTo>
                  <a:lnTo>
                    <a:pt x="125" y="12"/>
                  </a:lnTo>
                  <a:lnTo>
                    <a:pt x="117" y="14"/>
                  </a:lnTo>
                  <a:lnTo>
                    <a:pt x="109" y="16"/>
                  </a:lnTo>
                  <a:lnTo>
                    <a:pt x="101" y="19"/>
                  </a:lnTo>
                  <a:lnTo>
                    <a:pt x="93" y="21"/>
                  </a:lnTo>
                  <a:lnTo>
                    <a:pt x="84" y="23"/>
                  </a:lnTo>
                  <a:lnTo>
                    <a:pt x="76" y="27"/>
                  </a:lnTo>
                  <a:lnTo>
                    <a:pt x="70" y="29"/>
                  </a:lnTo>
                  <a:lnTo>
                    <a:pt x="62" y="33"/>
                  </a:lnTo>
                  <a:lnTo>
                    <a:pt x="53" y="35"/>
                  </a:lnTo>
                  <a:lnTo>
                    <a:pt x="45" y="39"/>
                  </a:lnTo>
                  <a:lnTo>
                    <a:pt x="39" y="41"/>
                  </a:lnTo>
                  <a:lnTo>
                    <a:pt x="31" y="45"/>
                  </a:lnTo>
                  <a:lnTo>
                    <a:pt x="25" y="49"/>
                  </a:lnTo>
                  <a:lnTo>
                    <a:pt x="16" y="54"/>
                  </a:lnTo>
                  <a:lnTo>
                    <a:pt x="10" y="58"/>
                  </a:lnTo>
                  <a:lnTo>
                    <a:pt x="4" y="62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" name="Freeform 28">
              <a:extLst>
                <a:ext uri="{FF2B5EF4-FFF2-40B4-BE49-F238E27FC236}">
                  <a16:creationId xmlns:a16="http://schemas.microsoft.com/office/drawing/2014/main" id="{8F220651-E0C5-4146-BE25-6BE44D07B634}"/>
                </a:ext>
              </a:extLst>
            </p:cNvPr>
            <p:cNvSpPr>
              <a:spLocks/>
            </p:cNvSpPr>
            <p:nvPr/>
          </p:nvSpPr>
          <p:spPr bwMode="auto">
            <a:xfrm>
              <a:off x="2774" y="1499"/>
              <a:ext cx="982" cy="999"/>
            </a:xfrm>
            <a:custGeom>
              <a:avLst/>
              <a:gdLst>
                <a:gd name="T0" fmla="*/ 664 w 982"/>
                <a:gd name="T1" fmla="*/ 41 h 999"/>
                <a:gd name="T2" fmla="*/ 570 w 982"/>
                <a:gd name="T3" fmla="*/ 14 h 999"/>
                <a:gd name="T4" fmla="*/ 473 w 982"/>
                <a:gd name="T5" fmla="*/ 8 h 999"/>
                <a:gd name="T6" fmla="*/ 374 w 982"/>
                <a:gd name="T7" fmla="*/ 23 h 999"/>
                <a:gd name="T8" fmla="*/ 282 w 982"/>
                <a:gd name="T9" fmla="*/ 56 h 999"/>
                <a:gd name="T10" fmla="*/ 197 w 982"/>
                <a:gd name="T11" fmla="*/ 107 h 999"/>
                <a:gd name="T12" fmla="*/ 125 w 982"/>
                <a:gd name="T13" fmla="*/ 177 h 999"/>
                <a:gd name="T14" fmla="*/ 70 w 982"/>
                <a:gd name="T15" fmla="*/ 257 h 999"/>
                <a:gd name="T16" fmla="*/ 31 w 982"/>
                <a:gd name="T17" fmla="*/ 350 h 999"/>
                <a:gd name="T18" fmla="*/ 10 w 982"/>
                <a:gd name="T19" fmla="*/ 449 h 999"/>
                <a:gd name="T20" fmla="*/ 12 w 982"/>
                <a:gd name="T21" fmla="*/ 564 h 999"/>
                <a:gd name="T22" fmla="*/ 35 w 982"/>
                <a:gd name="T23" fmla="*/ 661 h 999"/>
                <a:gd name="T24" fmla="*/ 76 w 982"/>
                <a:gd name="T25" fmla="*/ 751 h 999"/>
                <a:gd name="T26" fmla="*/ 136 w 982"/>
                <a:gd name="T27" fmla="*/ 831 h 999"/>
                <a:gd name="T28" fmla="*/ 210 w 982"/>
                <a:gd name="T29" fmla="*/ 897 h 999"/>
                <a:gd name="T30" fmla="*/ 296 w 982"/>
                <a:gd name="T31" fmla="*/ 947 h 999"/>
                <a:gd name="T32" fmla="*/ 389 w 982"/>
                <a:gd name="T33" fmla="*/ 979 h 999"/>
                <a:gd name="T34" fmla="*/ 487 w 982"/>
                <a:gd name="T35" fmla="*/ 990 h 999"/>
                <a:gd name="T36" fmla="*/ 584 w 982"/>
                <a:gd name="T37" fmla="*/ 979 h 999"/>
                <a:gd name="T38" fmla="*/ 679 w 982"/>
                <a:gd name="T39" fmla="*/ 951 h 999"/>
                <a:gd name="T40" fmla="*/ 765 w 982"/>
                <a:gd name="T41" fmla="*/ 903 h 999"/>
                <a:gd name="T42" fmla="*/ 841 w 982"/>
                <a:gd name="T43" fmla="*/ 837 h 999"/>
                <a:gd name="T44" fmla="*/ 901 w 982"/>
                <a:gd name="T45" fmla="*/ 759 h 999"/>
                <a:gd name="T46" fmla="*/ 944 w 982"/>
                <a:gd name="T47" fmla="*/ 669 h 999"/>
                <a:gd name="T48" fmla="*/ 969 w 982"/>
                <a:gd name="T49" fmla="*/ 572 h 999"/>
                <a:gd name="T50" fmla="*/ 973 w 982"/>
                <a:gd name="T51" fmla="*/ 457 h 999"/>
                <a:gd name="T52" fmla="*/ 954 w 982"/>
                <a:gd name="T53" fmla="*/ 360 h 999"/>
                <a:gd name="T54" fmla="*/ 917 w 982"/>
                <a:gd name="T55" fmla="*/ 265 h 999"/>
                <a:gd name="T56" fmla="*/ 860 w 982"/>
                <a:gd name="T57" fmla="*/ 183 h 999"/>
                <a:gd name="T58" fmla="*/ 790 w 982"/>
                <a:gd name="T59" fmla="*/ 113 h 999"/>
                <a:gd name="T60" fmla="*/ 718 w 982"/>
                <a:gd name="T61" fmla="*/ 56 h 999"/>
                <a:gd name="T62" fmla="*/ 625 w 982"/>
                <a:gd name="T63" fmla="*/ 19 h 999"/>
                <a:gd name="T64" fmla="*/ 526 w 982"/>
                <a:gd name="T65" fmla="*/ 2 h 999"/>
                <a:gd name="T66" fmla="*/ 417 w 982"/>
                <a:gd name="T67" fmla="*/ 6 h 999"/>
                <a:gd name="T68" fmla="*/ 321 w 982"/>
                <a:gd name="T69" fmla="*/ 31 h 999"/>
                <a:gd name="T70" fmla="*/ 232 w 982"/>
                <a:gd name="T71" fmla="*/ 76 h 999"/>
                <a:gd name="T72" fmla="*/ 152 w 982"/>
                <a:gd name="T73" fmla="*/ 138 h 999"/>
                <a:gd name="T74" fmla="*/ 86 w 982"/>
                <a:gd name="T75" fmla="*/ 216 h 999"/>
                <a:gd name="T76" fmla="*/ 39 w 982"/>
                <a:gd name="T77" fmla="*/ 305 h 999"/>
                <a:gd name="T78" fmla="*/ 10 w 982"/>
                <a:gd name="T79" fmla="*/ 401 h 999"/>
                <a:gd name="T80" fmla="*/ 0 w 982"/>
                <a:gd name="T81" fmla="*/ 519 h 999"/>
                <a:gd name="T82" fmla="*/ 14 w 982"/>
                <a:gd name="T83" fmla="*/ 619 h 999"/>
                <a:gd name="T84" fmla="*/ 47 w 982"/>
                <a:gd name="T85" fmla="*/ 714 h 999"/>
                <a:gd name="T86" fmla="*/ 101 w 982"/>
                <a:gd name="T87" fmla="*/ 803 h 999"/>
                <a:gd name="T88" fmla="*/ 169 w 982"/>
                <a:gd name="T89" fmla="*/ 877 h 999"/>
                <a:gd name="T90" fmla="*/ 251 w 982"/>
                <a:gd name="T91" fmla="*/ 934 h 999"/>
                <a:gd name="T92" fmla="*/ 341 w 982"/>
                <a:gd name="T93" fmla="*/ 973 h 999"/>
                <a:gd name="T94" fmla="*/ 440 w 982"/>
                <a:gd name="T95" fmla="*/ 996 h 999"/>
                <a:gd name="T96" fmla="*/ 547 w 982"/>
                <a:gd name="T97" fmla="*/ 994 h 999"/>
                <a:gd name="T98" fmla="*/ 646 w 982"/>
                <a:gd name="T99" fmla="*/ 971 h 999"/>
                <a:gd name="T100" fmla="*/ 736 w 982"/>
                <a:gd name="T101" fmla="*/ 930 h 999"/>
                <a:gd name="T102" fmla="*/ 819 w 982"/>
                <a:gd name="T103" fmla="*/ 870 h 999"/>
                <a:gd name="T104" fmla="*/ 884 w 982"/>
                <a:gd name="T105" fmla="*/ 796 h 999"/>
                <a:gd name="T106" fmla="*/ 936 w 982"/>
                <a:gd name="T107" fmla="*/ 708 h 999"/>
                <a:gd name="T108" fmla="*/ 969 w 982"/>
                <a:gd name="T109" fmla="*/ 613 h 999"/>
                <a:gd name="T110" fmla="*/ 981 w 982"/>
                <a:gd name="T111" fmla="*/ 510 h 999"/>
                <a:gd name="T112" fmla="*/ 971 w 982"/>
                <a:gd name="T113" fmla="*/ 395 h 999"/>
                <a:gd name="T114" fmla="*/ 940 w 982"/>
                <a:gd name="T115" fmla="*/ 298 h 999"/>
                <a:gd name="T116" fmla="*/ 891 w 982"/>
                <a:gd name="T117" fmla="*/ 210 h 999"/>
                <a:gd name="T118" fmla="*/ 825 w 982"/>
                <a:gd name="T119" fmla="*/ 134 h 999"/>
                <a:gd name="T120" fmla="*/ 747 w 982"/>
                <a:gd name="T121" fmla="*/ 82 h 999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</a:gdLst>
              <a:ahLst/>
              <a:cxnLst>
                <a:cxn ang="T122">
                  <a:pos x="T0" y="T1"/>
                </a:cxn>
                <a:cxn ang="T123">
                  <a:pos x="T2" y="T3"/>
                </a:cxn>
                <a:cxn ang="T124">
                  <a:pos x="T4" y="T5"/>
                </a:cxn>
                <a:cxn ang="T125">
                  <a:pos x="T6" y="T7"/>
                </a:cxn>
                <a:cxn ang="T126">
                  <a:pos x="T8" y="T9"/>
                </a:cxn>
                <a:cxn ang="T127">
                  <a:pos x="T10" y="T11"/>
                </a:cxn>
                <a:cxn ang="T128">
                  <a:pos x="T12" y="T13"/>
                </a:cxn>
                <a:cxn ang="T129">
                  <a:pos x="T14" y="T15"/>
                </a:cxn>
                <a:cxn ang="T130">
                  <a:pos x="T16" y="T17"/>
                </a:cxn>
                <a:cxn ang="T131">
                  <a:pos x="T18" y="T19"/>
                </a:cxn>
                <a:cxn ang="T132">
                  <a:pos x="T20" y="T21"/>
                </a:cxn>
                <a:cxn ang="T133">
                  <a:pos x="T22" y="T23"/>
                </a:cxn>
                <a:cxn ang="T134">
                  <a:pos x="T24" y="T25"/>
                </a:cxn>
                <a:cxn ang="T135">
                  <a:pos x="T26" y="T27"/>
                </a:cxn>
                <a:cxn ang="T136">
                  <a:pos x="T28" y="T29"/>
                </a:cxn>
                <a:cxn ang="T137">
                  <a:pos x="T30" y="T31"/>
                </a:cxn>
                <a:cxn ang="T138">
                  <a:pos x="T32" y="T33"/>
                </a:cxn>
                <a:cxn ang="T139">
                  <a:pos x="T34" y="T35"/>
                </a:cxn>
                <a:cxn ang="T140">
                  <a:pos x="T36" y="T37"/>
                </a:cxn>
                <a:cxn ang="T141">
                  <a:pos x="T38" y="T39"/>
                </a:cxn>
                <a:cxn ang="T142">
                  <a:pos x="T40" y="T41"/>
                </a:cxn>
                <a:cxn ang="T143">
                  <a:pos x="T42" y="T43"/>
                </a:cxn>
                <a:cxn ang="T144">
                  <a:pos x="T44" y="T45"/>
                </a:cxn>
                <a:cxn ang="T145">
                  <a:pos x="T46" y="T47"/>
                </a:cxn>
                <a:cxn ang="T146">
                  <a:pos x="T48" y="T49"/>
                </a:cxn>
                <a:cxn ang="T147">
                  <a:pos x="T50" y="T51"/>
                </a:cxn>
                <a:cxn ang="T148">
                  <a:pos x="T52" y="T53"/>
                </a:cxn>
                <a:cxn ang="T149">
                  <a:pos x="T54" y="T55"/>
                </a:cxn>
                <a:cxn ang="T150">
                  <a:pos x="T56" y="T57"/>
                </a:cxn>
                <a:cxn ang="T151">
                  <a:pos x="T58" y="T59"/>
                </a:cxn>
                <a:cxn ang="T152">
                  <a:pos x="T60" y="T61"/>
                </a:cxn>
                <a:cxn ang="T153">
                  <a:pos x="T62" y="T63"/>
                </a:cxn>
                <a:cxn ang="T154">
                  <a:pos x="T64" y="T65"/>
                </a:cxn>
                <a:cxn ang="T155">
                  <a:pos x="T66" y="T67"/>
                </a:cxn>
                <a:cxn ang="T156">
                  <a:pos x="T68" y="T69"/>
                </a:cxn>
                <a:cxn ang="T157">
                  <a:pos x="T70" y="T71"/>
                </a:cxn>
                <a:cxn ang="T158">
                  <a:pos x="T72" y="T73"/>
                </a:cxn>
                <a:cxn ang="T159">
                  <a:pos x="T74" y="T75"/>
                </a:cxn>
                <a:cxn ang="T160">
                  <a:pos x="T76" y="T77"/>
                </a:cxn>
                <a:cxn ang="T161">
                  <a:pos x="T78" y="T79"/>
                </a:cxn>
                <a:cxn ang="T162">
                  <a:pos x="T80" y="T81"/>
                </a:cxn>
                <a:cxn ang="T163">
                  <a:pos x="T82" y="T83"/>
                </a:cxn>
                <a:cxn ang="T164">
                  <a:pos x="T84" y="T85"/>
                </a:cxn>
                <a:cxn ang="T165">
                  <a:pos x="T86" y="T87"/>
                </a:cxn>
                <a:cxn ang="T166">
                  <a:pos x="T88" y="T89"/>
                </a:cxn>
                <a:cxn ang="T167">
                  <a:pos x="T90" y="T91"/>
                </a:cxn>
                <a:cxn ang="T168">
                  <a:pos x="T92" y="T93"/>
                </a:cxn>
                <a:cxn ang="T169">
                  <a:pos x="T94" y="T95"/>
                </a:cxn>
                <a:cxn ang="T170">
                  <a:pos x="T96" y="T97"/>
                </a:cxn>
                <a:cxn ang="T171">
                  <a:pos x="T98" y="T99"/>
                </a:cxn>
                <a:cxn ang="T172">
                  <a:pos x="T100" y="T101"/>
                </a:cxn>
                <a:cxn ang="T173">
                  <a:pos x="T102" y="T103"/>
                </a:cxn>
                <a:cxn ang="T174">
                  <a:pos x="T104" y="T105"/>
                </a:cxn>
                <a:cxn ang="T175">
                  <a:pos x="T106" y="T107"/>
                </a:cxn>
                <a:cxn ang="T176">
                  <a:pos x="T108" y="T109"/>
                </a:cxn>
                <a:cxn ang="T177">
                  <a:pos x="T110" y="T111"/>
                </a:cxn>
                <a:cxn ang="T178">
                  <a:pos x="T112" y="T113"/>
                </a:cxn>
                <a:cxn ang="T179">
                  <a:pos x="T114" y="T115"/>
                </a:cxn>
                <a:cxn ang="T180">
                  <a:pos x="T116" y="T117"/>
                </a:cxn>
                <a:cxn ang="T181">
                  <a:pos x="T118" y="T119"/>
                </a:cxn>
                <a:cxn ang="T182">
                  <a:pos x="T120" y="T121"/>
                </a:cxn>
              </a:cxnLst>
              <a:rect l="0" t="0" r="r" b="b"/>
              <a:pathLst>
                <a:path w="982" h="999">
                  <a:moveTo>
                    <a:pt x="747" y="82"/>
                  </a:moveTo>
                  <a:lnTo>
                    <a:pt x="740" y="78"/>
                  </a:lnTo>
                  <a:lnTo>
                    <a:pt x="734" y="74"/>
                  </a:lnTo>
                  <a:lnTo>
                    <a:pt x="728" y="70"/>
                  </a:lnTo>
                  <a:lnTo>
                    <a:pt x="720" y="66"/>
                  </a:lnTo>
                  <a:lnTo>
                    <a:pt x="714" y="64"/>
                  </a:lnTo>
                  <a:lnTo>
                    <a:pt x="707" y="60"/>
                  </a:lnTo>
                  <a:lnTo>
                    <a:pt x="699" y="56"/>
                  </a:lnTo>
                  <a:lnTo>
                    <a:pt x="693" y="54"/>
                  </a:lnTo>
                  <a:lnTo>
                    <a:pt x="687" y="49"/>
                  </a:lnTo>
                  <a:lnTo>
                    <a:pt x="679" y="47"/>
                  </a:lnTo>
                  <a:lnTo>
                    <a:pt x="673" y="43"/>
                  </a:lnTo>
                  <a:lnTo>
                    <a:pt x="664" y="41"/>
                  </a:lnTo>
                  <a:lnTo>
                    <a:pt x="658" y="37"/>
                  </a:lnTo>
                  <a:lnTo>
                    <a:pt x="652" y="35"/>
                  </a:lnTo>
                  <a:lnTo>
                    <a:pt x="644" y="33"/>
                  </a:lnTo>
                  <a:lnTo>
                    <a:pt x="638" y="31"/>
                  </a:lnTo>
                  <a:lnTo>
                    <a:pt x="629" y="29"/>
                  </a:lnTo>
                  <a:lnTo>
                    <a:pt x="621" y="27"/>
                  </a:lnTo>
                  <a:lnTo>
                    <a:pt x="615" y="25"/>
                  </a:lnTo>
                  <a:lnTo>
                    <a:pt x="607" y="23"/>
                  </a:lnTo>
                  <a:lnTo>
                    <a:pt x="598" y="21"/>
                  </a:lnTo>
                  <a:lnTo>
                    <a:pt x="592" y="19"/>
                  </a:lnTo>
                  <a:lnTo>
                    <a:pt x="584" y="19"/>
                  </a:lnTo>
                  <a:lnTo>
                    <a:pt x="578" y="16"/>
                  </a:lnTo>
                  <a:lnTo>
                    <a:pt x="570" y="14"/>
                  </a:lnTo>
                  <a:lnTo>
                    <a:pt x="564" y="12"/>
                  </a:lnTo>
                  <a:lnTo>
                    <a:pt x="555" y="12"/>
                  </a:lnTo>
                  <a:lnTo>
                    <a:pt x="547" y="10"/>
                  </a:lnTo>
                  <a:lnTo>
                    <a:pt x="541" y="10"/>
                  </a:lnTo>
                  <a:lnTo>
                    <a:pt x="533" y="8"/>
                  </a:lnTo>
                  <a:lnTo>
                    <a:pt x="524" y="8"/>
                  </a:lnTo>
                  <a:lnTo>
                    <a:pt x="518" y="8"/>
                  </a:lnTo>
                  <a:lnTo>
                    <a:pt x="510" y="8"/>
                  </a:lnTo>
                  <a:lnTo>
                    <a:pt x="502" y="8"/>
                  </a:lnTo>
                  <a:lnTo>
                    <a:pt x="496" y="8"/>
                  </a:lnTo>
                  <a:lnTo>
                    <a:pt x="487" y="8"/>
                  </a:lnTo>
                  <a:lnTo>
                    <a:pt x="479" y="8"/>
                  </a:lnTo>
                  <a:lnTo>
                    <a:pt x="473" y="8"/>
                  </a:lnTo>
                  <a:lnTo>
                    <a:pt x="465" y="8"/>
                  </a:lnTo>
                  <a:lnTo>
                    <a:pt x="457" y="8"/>
                  </a:lnTo>
                  <a:lnTo>
                    <a:pt x="450" y="8"/>
                  </a:lnTo>
                  <a:lnTo>
                    <a:pt x="442" y="10"/>
                  </a:lnTo>
                  <a:lnTo>
                    <a:pt x="434" y="10"/>
                  </a:lnTo>
                  <a:lnTo>
                    <a:pt x="426" y="12"/>
                  </a:lnTo>
                  <a:lnTo>
                    <a:pt x="420" y="12"/>
                  </a:lnTo>
                  <a:lnTo>
                    <a:pt x="411" y="14"/>
                  </a:lnTo>
                  <a:lnTo>
                    <a:pt x="403" y="16"/>
                  </a:lnTo>
                  <a:lnTo>
                    <a:pt x="397" y="16"/>
                  </a:lnTo>
                  <a:lnTo>
                    <a:pt x="389" y="19"/>
                  </a:lnTo>
                  <a:lnTo>
                    <a:pt x="383" y="21"/>
                  </a:lnTo>
                  <a:lnTo>
                    <a:pt x="374" y="23"/>
                  </a:lnTo>
                  <a:lnTo>
                    <a:pt x="368" y="23"/>
                  </a:lnTo>
                  <a:lnTo>
                    <a:pt x="360" y="27"/>
                  </a:lnTo>
                  <a:lnTo>
                    <a:pt x="352" y="29"/>
                  </a:lnTo>
                  <a:lnTo>
                    <a:pt x="346" y="31"/>
                  </a:lnTo>
                  <a:lnTo>
                    <a:pt x="337" y="33"/>
                  </a:lnTo>
                  <a:lnTo>
                    <a:pt x="331" y="35"/>
                  </a:lnTo>
                  <a:lnTo>
                    <a:pt x="323" y="37"/>
                  </a:lnTo>
                  <a:lnTo>
                    <a:pt x="317" y="41"/>
                  </a:lnTo>
                  <a:lnTo>
                    <a:pt x="308" y="43"/>
                  </a:lnTo>
                  <a:lnTo>
                    <a:pt x="302" y="47"/>
                  </a:lnTo>
                  <a:lnTo>
                    <a:pt x="296" y="49"/>
                  </a:lnTo>
                  <a:lnTo>
                    <a:pt x="288" y="51"/>
                  </a:lnTo>
                  <a:lnTo>
                    <a:pt x="282" y="56"/>
                  </a:lnTo>
                  <a:lnTo>
                    <a:pt x="276" y="60"/>
                  </a:lnTo>
                  <a:lnTo>
                    <a:pt x="267" y="64"/>
                  </a:lnTo>
                  <a:lnTo>
                    <a:pt x="261" y="66"/>
                  </a:lnTo>
                  <a:lnTo>
                    <a:pt x="255" y="70"/>
                  </a:lnTo>
                  <a:lnTo>
                    <a:pt x="249" y="74"/>
                  </a:lnTo>
                  <a:lnTo>
                    <a:pt x="243" y="78"/>
                  </a:lnTo>
                  <a:lnTo>
                    <a:pt x="237" y="82"/>
                  </a:lnTo>
                  <a:lnTo>
                    <a:pt x="228" y="86"/>
                  </a:lnTo>
                  <a:lnTo>
                    <a:pt x="222" y="91"/>
                  </a:lnTo>
                  <a:lnTo>
                    <a:pt x="216" y="95"/>
                  </a:lnTo>
                  <a:lnTo>
                    <a:pt x="210" y="99"/>
                  </a:lnTo>
                  <a:lnTo>
                    <a:pt x="204" y="103"/>
                  </a:lnTo>
                  <a:lnTo>
                    <a:pt x="197" y="107"/>
                  </a:lnTo>
                  <a:lnTo>
                    <a:pt x="191" y="113"/>
                  </a:lnTo>
                  <a:lnTo>
                    <a:pt x="185" y="117"/>
                  </a:lnTo>
                  <a:lnTo>
                    <a:pt x="181" y="123"/>
                  </a:lnTo>
                  <a:lnTo>
                    <a:pt x="175" y="128"/>
                  </a:lnTo>
                  <a:lnTo>
                    <a:pt x="169" y="132"/>
                  </a:lnTo>
                  <a:lnTo>
                    <a:pt x="162" y="138"/>
                  </a:lnTo>
                  <a:lnTo>
                    <a:pt x="158" y="144"/>
                  </a:lnTo>
                  <a:lnTo>
                    <a:pt x="152" y="148"/>
                  </a:lnTo>
                  <a:lnTo>
                    <a:pt x="146" y="154"/>
                  </a:lnTo>
                  <a:lnTo>
                    <a:pt x="140" y="158"/>
                  </a:lnTo>
                  <a:lnTo>
                    <a:pt x="136" y="165"/>
                  </a:lnTo>
                  <a:lnTo>
                    <a:pt x="132" y="171"/>
                  </a:lnTo>
                  <a:lnTo>
                    <a:pt x="125" y="177"/>
                  </a:lnTo>
                  <a:lnTo>
                    <a:pt x="121" y="183"/>
                  </a:lnTo>
                  <a:lnTo>
                    <a:pt x="115" y="187"/>
                  </a:lnTo>
                  <a:lnTo>
                    <a:pt x="111" y="195"/>
                  </a:lnTo>
                  <a:lnTo>
                    <a:pt x="107" y="200"/>
                  </a:lnTo>
                  <a:lnTo>
                    <a:pt x="103" y="206"/>
                  </a:lnTo>
                  <a:lnTo>
                    <a:pt x="99" y="214"/>
                  </a:lnTo>
                  <a:lnTo>
                    <a:pt x="95" y="218"/>
                  </a:lnTo>
                  <a:lnTo>
                    <a:pt x="88" y="226"/>
                  </a:lnTo>
                  <a:lnTo>
                    <a:pt x="84" y="233"/>
                  </a:lnTo>
                  <a:lnTo>
                    <a:pt x="80" y="239"/>
                  </a:lnTo>
                  <a:lnTo>
                    <a:pt x="76" y="245"/>
                  </a:lnTo>
                  <a:lnTo>
                    <a:pt x="72" y="253"/>
                  </a:lnTo>
                  <a:lnTo>
                    <a:pt x="70" y="257"/>
                  </a:lnTo>
                  <a:lnTo>
                    <a:pt x="66" y="265"/>
                  </a:lnTo>
                  <a:lnTo>
                    <a:pt x="62" y="272"/>
                  </a:lnTo>
                  <a:lnTo>
                    <a:pt x="60" y="280"/>
                  </a:lnTo>
                  <a:lnTo>
                    <a:pt x="56" y="286"/>
                  </a:lnTo>
                  <a:lnTo>
                    <a:pt x="51" y="292"/>
                  </a:lnTo>
                  <a:lnTo>
                    <a:pt x="49" y="300"/>
                  </a:lnTo>
                  <a:lnTo>
                    <a:pt x="45" y="307"/>
                  </a:lnTo>
                  <a:lnTo>
                    <a:pt x="43" y="315"/>
                  </a:lnTo>
                  <a:lnTo>
                    <a:pt x="39" y="321"/>
                  </a:lnTo>
                  <a:lnTo>
                    <a:pt x="37" y="329"/>
                  </a:lnTo>
                  <a:lnTo>
                    <a:pt x="35" y="335"/>
                  </a:lnTo>
                  <a:lnTo>
                    <a:pt x="33" y="344"/>
                  </a:lnTo>
                  <a:lnTo>
                    <a:pt x="31" y="350"/>
                  </a:lnTo>
                  <a:lnTo>
                    <a:pt x="27" y="358"/>
                  </a:lnTo>
                  <a:lnTo>
                    <a:pt x="25" y="364"/>
                  </a:lnTo>
                  <a:lnTo>
                    <a:pt x="25" y="372"/>
                  </a:lnTo>
                  <a:lnTo>
                    <a:pt x="21" y="381"/>
                  </a:lnTo>
                  <a:lnTo>
                    <a:pt x="21" y="387"/>
                  </a:lnTo>
                  <a:lnTo>
                    <a:pt x="19" y="395"/>
                  </a:lnTo>
                  <a:lnTo>
                    <a:pt x="16" y="403"/>
                  </a:lnTo>
                  <a:lnTo>
                    <a:pt x="14" y="409"/>
                  </a:lnTo>
                  <a:lnTo>
                    <a:pt x="14" y="418"/>
                  </a:lnTo>
                  <a:lnTo>
                    <a:pt x="12" y="426"/>
                  </a:lnTo>
                  <a:lnTo>
                    <a:pt x="12" y="432"/>
                  </a:lnTo>
                  <a:lnTo>
                    <a:pt x="10" y="440"/>
                  </a:lnTo>
                  <a:lnTo>
                    <a:pt x="10" y="449"/>
                  </a:lnTo>
                  <a:lnTo>
                    <a:pt x="8" y="457"/>
                  </a:lnTo>
                  <a:lnTo>
                    <a:pt x="8" y="463"/>
                  </a:lnTo>
                  <a:lnTo>
                    <a:pt x="8" y="471"/>
                  </a:lnTo>
                  <a:lnTo>
                    <a:pt x="8" y="479"/>
                  </a:lnTo>
                  <a:lnTo>
                    <a:pt x="8" y="486"/>
                  </a:lnTo>
                  <a:lnTo>
                    <a:pt x="8" y="510"/>
                  </a:lnTo>
                  <a:lnTo>
                    <a:pt x="8" y="516"/>
                  </a:lnTo>
                  <a:lnTo>
                    <a:pt x="8" y="525"/>
                  </a:lnTo>
                  <a:lnTo>
                    <a:pt x="8" y="533"/>
                  </a:lnTo>
                  <a:lnTo>
                    <a:pt x="8" y="541"/>
                  </a:lnTo>
                  <a:lnTo>
                    <a:pt x="10" y="547"/>
                  </a:lnTo>
                  <a:lnTo>
                    <a:pt x="10" y="556"/>
                  </a:lnTo>
                  <a:lnTo>
                    <a:pt x="12" y="564"/>
                  </a:lnTo>
                  <a:lnTo>
                    <a:pt x="12" y="572"/>
                  </a:lnTo>
                  <a:lnTo>
                    <a:pt x="14" y="578"/>
                  </a:lnTo>
                  <a:lnTo>
                    <a:pt x="14" y="586"/>
                  </a:lnTo>
                  <a:lnTo>
                    <a:pt x="16" y="595"/>
                  </a:lnTo>
                  <a:lnTo>
                    <a:pt x="19" y="601"/>
                  </a:lnTo>
                  <a:lnTo>
                    <a:pt x="21" y="609"/>
                  </a:lnTo>
                  <a:lnTo>
                    <a:pt x="21" y="615"/>
                  </a:lnTo>
                  <a:lnTo>
                    <a:pt x="23" y="623"/>
                  </a:lnTo>
                  <a:lnTo>
                    <a:pt x="25" y="632"/>
                  </a:lnTo>
                  <a:lnTo>
                    <a:pt x="27" y="638"/>
                  </a:lnTo>
                  <a:lnTo>
                    <a:pt x="31" y="646"/>
                  </a:lnTo>
                  <a:lnTo>
                    <a:pt x="33" y="652"/>
                  </a:lnTo>
                  <a:lnTo>
                    <a:pt x="35" y="661"/>
                  </a:lnTo>
                  <a:lnTo>
                    <a:pt x="37" y="669"/>
                  </a:lnTo>
                  <a:lnTo>
                    <a:pt x="39" y="675"/>
                  </a:lnTo>
                  <a:lnTo>
                    <a:pt x="43" y="683"/>
                  </a:lnTo>
                  <a:lnTo>
                    <a:pt x="45" y="689"/>
                  </a:lnTo>
                  <a:lnTo>
                    <a:pt x="49" y="698"/>
                  </a:lnTo>
                  <a:lnTo>
                    <a:pt x="51" y="704"/>
                  </a:lnTo>
                  <a:lnTo>
                    <a:pt x="56" y="710"/>
                  </a:lnTo>
                  <a:lnTo>
                    <a:pt x="58" y="718"/>
                  </a:lnTo>
                  <a:lnTo>
                    <a:pt x="62" y="724"/>
                  </a:lnTo>
                  <a:lnTo>
                    <a:pt x="66" y="733"/>
                  </a:lnTo>
                  <a:lnTo>
                    <a:pt x="70" y="739"/>
                  </a:lnTo>
                  <a:lnTo>
                    <a:pt x="72" y="745"/>
                  </a:lnTo>
                  <a:lnTo>
                    <a:pt x="76" y="751"/>
                  </a:lnTo>
                  <a:lnTo>
                    <a:pt x="80" y="757"/>
                  </a:lnTo>
                  <a:lnTo>
                    <a:pt x="84" y="763"/>
                  </a:lnTo>
                  <a:lnTo>
                    <a:pt x="88" y="772"/>
                  </a:lnTo>
                  <a:lnTo>
                    <a:pt x="93" y="778"/>
                  </a:lnTo>
                  <a:lnTo>
                    <a:pt x="97" y="784"/>
                  </a:lnTo>
                  <a:lnTo>
                    <a:pt x="103" y="790"/>
                  </a:lnTo>
                  <a:lnTo>
                    <a:pt x="105" y="796"/>
                  </a:lnTo>
                  <a:lnTo>
                    <a:pt x="111" y="803"/>
                  </a:lnTo>
                  <a:lnTo>
                    <a:pt x="115" y="809"/>
                  </a:lnTo>
                  <a:lnTo>
                    <a:pt x="121" y="815"/>
                  </a:lnTo>
                  <a:lnTo>
                    <a:pt x="125" y="821"/>
                  </a:lnTo>
                  <a:lnTo>
                    <a:pt x="130" y="825"/>
                  </a:lnTo>
                  <a:lnTo>
                    <a:pt x="136" y="831"/>
                  </a:lnTo>
                  <a:lnTo>
                    <a:pt x="140" y="837"/>
                  </a:lnTo>
                  <a:lnTo>
                    <a:pt x="146" y="842"/>
                  </a:lnTo>
                  <a:lnTo>
                    <a:pt x="152" y="848"/>
                  </a:lnTo>
                  <a:lnTo>
                    <a:pt x="156" y="854"/>
                  </a:lnTo>
                  <a:lnTo>
                    <a:pt x="162" y="858"/>
                  </a:lnTo>
                  <a:lnTo>
                    <a:pt x="169" y="864"/>
                  </a:lnTo>
                  <a:lnTo>
                    <a:pt x="173" y="868"/>
                  </a:lnTo>
                  <a:lnTo>
                    <a:pt x="179" y="875"/>
                  </a:lnTo>
                  <a:lnTo>
                    <a:pt x="185" y="879"/>
                  </a:lnTo>
                  <a:lnTo>
                    <a:pt x="191" y="885"/>
                  </a:lnTo>
                  <a:lnTo>
                    <a:pt x="197" y="889"/>
                  </a:lnTo>
                  <a:lnTo>
                    <a:pt x="204" y="893"/>
                  </a:lnTo>
                  <a:lnTo>
                    <a:pt x="210" y="897"/>
                  </a:lnTo>
                  <a:lnTo>
                    <a:pt x="216" y="901"/>
                  </a:lnTo>
                  <a:lnTo>
                    <a:pt x="222" y="907"/>
                  </a:lnTo>
                  <a:lnTo>
                    <a:pt x="228" y="912"/>
                  </a:lnTo>
                  <a:lnTo>
                    <a:pt x="234" y="916"/>
                  </a:lnTo>
                  <a:lnTo>
                    <a:pt x="241" y="920"/>
                  </a:lnTo>
                  <a:lnTo>
                    <a:pt x="249" y="924"/>
                  </a:lnTo>
                  <a:lnTo>
                    <a:pt x="255" y="928"/>
                  </a:lnTo>
                  <a:lnTo>
                    <a:pt x="261" y="930"/>
                  </a:lnTo>
                  <a:lnTo>
                    <a:pt x="267" y="934"/>
                  </a:lnTo>
                  <a:lnTo>
                    <a:pt x="276" y="938"/>
                  </a:lnTo>
                  <a:lnTo>
                    <a:pt x="282" y="942"/>
                  </a:lnTo>
                  <a:lnTo>
                    <a:pt x="288" y="944"/>
                  </a:lnTo>
                  <a:lnTo>
                    <a:pt x="296" y="947"/>
                  </a:lnTo>
                  <a:lnTo>
                    <a:pt x="302" y="951"/>
                  </a:lnTo>
                  <a:lnTo>
                    <a:pt x="308" y="953"/>
                  </a:lnTo>
                  <a:lnTo>
                    <a:pt x="317" y="957"/>
                  </a:lnTo>
                  <a:lnTo>
                    <a:pt x="323" y="959"/>
                  </a:lnTo>
                  <a:lnTo>
                    <a:pt x="331" y="961"/>
                  </a:lnTo>
                  <a:lnTo>
                    <a:pt x="337" y="965"/>
                  </a:lnTo>
                  <a:lnTo>
                    <a:pt x="346" y="967"/>
                  </a:lnTo>
                  <a:lnTo>
                    <a:pt x="352" y="969"/>
                  </a:lnTo>
                  <a:lnTo>
                    <a:pt x="360" y="971"/>
                  </a:lnTo>
                  <a:lnTo>
                    <a:pt x="366" y="973"/>
                  </a:lnTo>
                  <a:lnTo>
                    <a:pt x="374" y="975"/>
                  </a:lnTo>
                  <a:lnTo>
                    <a:pt x="383" y="977"/>
                  </a:lnTo>
                  <a:lnTo>
                    <a:pt x="389" y="979"/>
                  </a:lnTo>
                  <a:lnTo>
                    <a:pt x="397" y="979"/>
                  </a:lnTo>
                  <a:lnTo>
                    <a:pt x="403" y="982"/>
                  </a:lnTo>
                  <a:lnTo>
                    <a:pt x="411" y="984"/>
                  </a:lnTo>
                  <a:lnTo>
                    <a:pt x="420" y="984"/>
                  </a:lnTo>
                  <a:lnTo>
                    <a:pt x="426" y="986"/>
                  </a:lnTo>
                  <a:lnTo>
                    <a:pt x="434" y="986"/>
                  </a:lnTo>
                  <a:lnTo>
                    <a:pt x="442" y="988"/>
                  </a:lnTo>
                  <a:lnTo>
                    <a:pt x="448" y="988"/>
                  </a:lnTo>
                  <a:lnTo>
                    <a:pt x="457" y="990"/>
                  </a:lnTo>
                  <a:lnTo>
                    <a:pt x="463" y="990"/>
                  </a:lnTo>
                  <a:lnTo>
                    <a:pt x="471" y="990"/>
                  </a:lnTo>
                  <a:lnTo>
                    <a:pt x="479" y="990"/>
                  </a:lnTo>
                  <a:lnTo>
                    <a:pt x="487" y="990"/>
                  </a:lnTo>
                  <a:lnTo>
                    <a:pt x="494" y="990"/>
                  </a:lnTo>
                  <a:lnTo>
                    <a:pt x="502" y="990"/>
                  </a:lnTo>
                  <a:lnTo>
                    <a:pt x="508" y="990"/>
                  </a:lnTo>
                  <a:lnTo>
                    <a:pt x="516" y="990"/>
                  </a:lnTo>
                  <a:lnTo>
                    <a:pt x="524" y="990"/>
                  </a:lnTo>
                  <a:lnTo>
                    <a:pt x="533" y="988"/>
                  </a:lnTo>
                  <a:lnTo>
                    <a:pt x="539" y="988"/>
                  </a:lnTo>
                  <a:lnTo>
                    <a:pt x="547" y="986"/>
                  </a:lnTo>
                  <a:lnTo>
                    <a:pt x="555" y="986"/>
                  </a:lnTo>
                  <a:lnTo>
                    <a:pt x="561" y="984"/>
                  </a:lnTo>
                  <a:lnTo>
                    <a:pt x="570" y="984"/>
                  </a:lnTo>
                  <a:lnTo>
                    <a:pt x="578" y="982"/>
                  </a:lnTo>
                  <a:lnTo>
                    <a:pt x="584" y="979"/>
                  </a:lnTo>
                  <a:lnTo>
                    <a:pt x="592" y="979"/>
                  </a:lnTo>
                  <a:lnTo>
                    <a:pt x="598" y="977"/>
                  </a:lnTo>
                  <a:lnTo>
                    <a:pt x="607" y="975"/>
                  </a:lnTo>
                  <a:lnTo>
                    <a:pt x="613" y="973"/>
                  </a:lnTo>
                  <a:lnTo>
                    <a:pt x="621" y="971"/>
                  </a:lnTo>
                  <a:lnTo>
                    <a:pt x="629" y="969"/>
                  </a:lnTo>
                  <a:lnTo>
                    <a:pt x="635" y="967"/>
                  </a:lnTo>
                  <a:lnTo>
                    <a:pt x="644" y="965"/>
                  </a:lnTo>
                  <a:lnTo>
                    <a:pt x="650" y="961"/>
                  </a:lnTo>
                  <a:lnTo>
                    <a:pt x="658" y="959"/>
                  </a:lnTo>
                  <a:lnTo>
                    <a:pt x="664" y="957"/>
                  </a:lnTo>
                  <a:lnTo>
                    <a:pt x="673" y="955"/>
                  </a:lnTo>
                  <a:lnTo>
                    <a:pt x="679" y="951"/>
                  </a:lnTo>
                  <a:lnTo>
                    <a:pt x="687" y="949"/>
                  </a:lnTo>
                  <a:lnTo>
                    <a:pt x="693" y="944"/>
                  </a:lnTo>
                  <a:lnTo>
                    <a:pt x="699" y="942"/>
                  </a:lnTo>
                  <a:lnTo>
                    <a:pt x="707" y="938"/>
                  </a:lnTo>
                  <a:lnTo>
                    <a:pt x="714" y="934"/>
                  </a:lnTo>
                  <a:lnTo>
                    <a:pt x="720" y="932"/>
                  </a:lnTo>
                  <a:lnTo>
                    <a:pt x="726" y="928"/>
                  </a:lnTo>
                  <a:lnTo>
                    <a:pt x="734" y="924"/>
                  </a:lnTo>
                  <a:lnTo>
                    <a:pt x="740" y="920"/>
                  </a:lnTo>
                  <a:lnTo>
                    <a:pt x="744" y="916"/>
                  </a:lnTo>
                  <a:lnTo>
                    <a:pt x="753" y="912"/>
                  </a:lnTo>
                  <a:lnTo>
                    <a:pt x="759" y="907"/>
                  </a:lnTo>
                  <a:lnTo>
                    <a:pt x="765" y="903"/>
                  </a:lnTo>
                  <a:lnTo>
                    <a:pt x="771" y="899"/>
                  </a:lnTo>
                  <a:lnTo>
                    <a:pt x="777" y="895"/>
                  </a:lnTo>
                  <a:lnTo>
                    <a:pt x="784" y="889"/>
                  </a:lnTo>
                  <a:lnTo>
                    <a:pt x="790" y="885"/>
                  </a:lnTo>
                  <a:lnTo>
                    <a:pt x="796" y="881"/>
                  </a:lnTo>
                  <a:lnTo>
                    <a:pt x="802" y="875"/>
                  </a:lnTo>
                  <a:lnTo>
                    <a:pt x="806" y="870"/>
                  </a:lnTo>
                  <a:lnTo>
                    <a:pt x="812" y="864"/>
                  </a:lnTo>
                  <a:lnTo>
                    <a:pt x="819" y="860"/>
                  </a:lnTo>
                  <a:lnTo>
                    <a:pt x="825" y="854"/>
                  </a:lnTo>
                  <a:lnTo>
                    <a:pt x="829" y="848"/>
                  </a:lnTo>
                  <a:lnTo>
                    <a:pt x="835" y="844"/>
                  </a:lnTo>
                  <a:lnTo>
                    <a:pt x="841" y="837"/>
                  </a:lnTo>
                  <a:lnTo>
                    <a:pt x="845" y="833"/>
                  </a:lnTo>
                  <a:lnTo>
                    <a:pt x="849" y="827"/>
                  </a:lnTo>
                  <a:lnTo>
                    <a:pt x="856" y="821"/>
                  </a:lnTo>
                  <a:lnTo>
                    <a:pt x="860" y="815"/>
                  </a:lnTo>
                  <a:lnTo>
                    <a:pt x="866" y="809"/>
                  </a:lnTo>
                  <a:lnTo>
                    <a:pt x="870" y="803"/>
                  </a:lnTo>
                  <a:lnTo>
                    <a:pt x="876" y="796"/>
                  </a:lnTo>
                  <a:lnTo>
                    <a:pt x="880" y="790"/>
                  </a:lnTo>
                  <a:lnTo>
                    <a:pt x="884" y="784"/>
                  </a:lnTo>
                  <a:lnTo>
                    <a:pt x="888" y="778"/>
                  </a:lnTo>
                  <a:lnTo>
                    <a:pt x="893" y="772"/>
                  </a:lnTo>
                  <a:lnTo>
                    <a:pt x="897" y="765"/>
                  </a:lnTo>
                  <a:lnTo>
                    <a:pt x="901" y="759"/>
                  </a:lnTo>
                  <a:lnTo>
                    <a:pt x="905" y="753"/>
                  </a:lnTo>
                  <a:lnTo>
                    <a:pt x="909" y="745"/>
                  </a:lnTo>
                  <a:lnTo>
                    <a:pt x="913" y="739"/>
                  </a:lnTo>
                  <a:lnTo>
                    <a:pt x="915" y="733"/>
                  </a:lnTo>
                  <a:lnTo>
                    <a:pt x="919" y="726"/>
                  </a:lnTo>
                  <a:lnTo>
                    <a:pt x="921" y="718"/>
                  </a:lnTo>
                  <a:lnTo>
                    <a:pt x="925" y="712"/>
                  </a:lnTo>
                  <a:lnTo>
                    <a:pt x="930" y="704"/>
                  </a:lnTo>
                  <a:lnTo>
                    <a:pt x="932" y="698"/>
                  </a:lnTo>
                  <a:lnTo>
                    <a:pt x="936" y="691"/>
                  </a:lnTo>
                  <a:lnTo>
                    <a:pt x="938" y="683"/>
                  </a:lnTo>
                  <a:lnTo>
                    <a:pt x="942" y="675"/>
                  </a:lnTo>
                  <a:lnTo>
                    <a:pt x="944" y="669"/>
                  </a:lnTo>
                  <a:lnTo>
                    <a:pt x="946" y="661"/>
                  </a:lnTo>
                  <a:lnTo>
                    <a:pt x="948" y="654"/>
                  </a:lnTo>
                  <a:lnTo>
                    <a:pt x="950" y="648"/>
                  </a:lnTo>
                  <a:lnTo>
                    <a:pt x="954" y="640"/>
                  </a:lnTo>
                  <a:lnTo>
                    <a:pt x="956" y="632"/>
                  </a:lnTo>
                  <a:lnTo>
                    <a:pt x="958" y="626"/>
                  </a:lnTo>
                  <a:lnTo>
                    <a:pt x="960" y="617"/>
                  </a:lnTo>
                  <a:lnTo>
                    <a:pt x="960" y="611"/>
                  </a:lnTo>
                  <a:lnTo>
                    <a:pt x="962" y="603"/>
                  </a:lnTo>
                  <a:lnTo>
                    <a:pt x="965" y="595"/>
                  </a:lnTo>
                  <a:lnTo>
                    <a:pt x="967" y="589"/>
                  </a:lnTo>
                  <a:lnTo>
                    <a:pt x="967" y="580"/>
                  </a:lnTo>
                  <a:lnTo>
                    <a:pt x="969" y="572"/>
                  </a:lnTo>
                  <a:lnTo>
                    <a:pt x="971" y="566"/>
                  </a:lnTo>
                  <a:lnTo>
                    <a:pt x="971" y="558"/>
                  </a:lnTo>
                  <a:lnTo>
                    <a:pt x="971" y="549"/>
                  </a:lnTo>
                  <a:lnTo>
                    <a:pt x="973" y="541"/>
                  </a:lnTo>
                  <a:lnTo>
                    <a:pt x="973" y="533"/>
                  </a:lnTo>
                  <a:lnTo>
                    <a:pt x="973" y="527"/>
                  </a:lnTo>
                  <a:lnTo>
                    <a:pt x="973" y="519"/>
                  </a:lnTo>
                  <a:lnTo>
                    <a:pt x="973" y="510"/>
                  </a:lnTo>
                  <a:lnTo>
                    <a:pt x="973" y="488"/>
                  </a:lnTo>
                  <a:lnTo>
                    <a:pt x="973" y="482"/>
                  </a:lnTo>
                  <a:lnTo>
                    <a:pt x="973" y="471"/>
                  </a:lnTo>
                  <a:lnTo>
                    <a:pt x="973" y="465"/>
                  </a:lnTo>
                  <a:lnTo>
                    <a:pt x="973" y="457"/>
                  </a:lnTo>
                  <a:lnTo>
                    <a:pt x="971" y="449"/>
                  </a:lnTo>
                  <a:lnTo>
                    <a:pt x="971" y="442"/>
                  </a:lnTo>
                  <a:lnTo>
                    <a:pt x="971" y="434"/>
                  </a:lnTo>
                  <a:lnTo>
                    <a:pt x="969" y="426"/>
                  </a:lnTo>
                  <a:lnTo>
                    <a:pt x="967" y="420"/>
                  </a:lnTo>
                  <a:lnTo>
                    <a:pt x="967" y="412"/>
                  </a:lnTo>
                  <a:lnTo>
                    <a:pt x="965" y="403"/>
                  </a:lnTo>
                  <a:lnTo>
                    <a:pt x="962" y="397"/>
                  </a:lnTo>
                  <a:lnTo>
                    <a:pt x="960" y="389"/>
                  </a:lnTo>
                  <a:lnTo>
                    <a:pt x="960" y="381"/>
                  </a:lnTo>
                  <a:lnTo>
                    <a:pt x="958" y="372"/>
                  </a:lnTo>
                  <a:lnTo>
                    <a:pt x="956" y="366"/>
                  </a:lnTo>
                  <a:lnTo>
                    <a:pt x="954" y="360"/>
                  </a:lnTo>
                  <a:lnTo>
                    <a:pt x="950" y="352"/>
                  </a:lnTo>
                  <a:lnTo>
                    <a:pt x="948" y="344"/>
                  </a:lnTo>
                  <a:lnTo>
                    <a:pt x="946" y="337"/>
                  </a:lnTo>
                  <a:lnTo>
                    <a:pt x="944" y="329"/>
                  </a:lnTo>
                  <a:lnTo>
                    <a:pt x="942" y="323"/>
                  </a:lnTo>
                  <a:lnTo>
                    <a:pt x="940" y="315"/>
                  </a:lnTo>
                  <a:lnTo>
                    <a:pt x="936" y="309"/>
                  </a:lnTo>
                  <a:lnTo>
                    <a:pt x="934" y="300"/>
                  </a:lnTo>
                  <a:lnTo>
                    <a:pt x="930" y="294"/>
                  </a:lnTo>
                  <a:lnTo>
                    <a:pt x="925" y="286"/>
                  </a:lnTo>
                  <a:lnTo>
                    <a:pt x="923" y="280"/>
                  </a:lnTo>
                  <a:lnTo>
                    <a:pt x="919" y="274"/>
                  </a:lnTo>
                  <a:lnTo>
                    <a:pt x="917" y="265"/>
                  </a:lnTo>
                  <a:lnTo>
                    <a:pt x="913" y="259"/>
                  </a:lnTo>
                  <a:lnTo>
                    <a:pt x="909" y="253"/>
                  </a:lnTo>
                  <a:lnTo>
                    <a:pt x="905" y="247"/>
                  </a:lnTo>
                  <a:lnTo>
                    <a:pt x="901" y="239"/>
                  </a:lnTo>
                  <a:lnTo>
                    <a:pt x="897" y="233"/>
                  </a:lnTo>
                  <a:lnTo>
                    <a:pt x="893" y="226"/>
                  </a:lnTo>
                  <a:lnTo>
                    <a:pt x="888" y="220"/>
                  </a:lnTo>
                  <a:lnTo>
                    <a:pt x="884" y="214"/>
                  </a:lnTo>
                  <a:lnTo>
                    <a:pt x="880" y="208"/>
                  </a:lnTo>
                  <a:lnTo>
                    <a:pt x="876" y="202"/>
                  </a:lnTo>
                  <a:lnTo>
                    <a:pt x="870" y="195"/>
                  </a:lnTo>
                  <a:lnTo>
                    <a:pt x="866" y="189"/>
                  </a:lnTo>
                  <a:lnTo>
                    <a:pt x="860" y="183"/>
                  </a:lnTo>
                  <a:lnTo>
                    <a:pt x="856" y="177"/>
                  </a:lnTo>
                  <a:lnTo>
                    <a:pt x="851" y="171"/>
                  </a:lnTo>
                  <a:lnTo>
                    <a:pt x="845" y="167"/>
                  </a:lnTo>
                  <a:lnTo>
                    <a:pt x="841" y="161"/>
                  </a:lnTo>
                  <a:lnTo>
                    <a:pt x="835" y="154"/>
                  </a:lnTo>
                  <a:lnTo>
                    <a:pt x="831" y="150"/>
                  </a:lnTo>
                  <a:lnTo>
                    <a:pt x="825" y="144"/>
                  </a:lnTo>
                  <a:lnTo>
                    <a:pt x="819" y="138"/>
                  </a:lnTo>
                  <a:lnTo>
                    <a:pt x="814" y="134"/>
                  </a:lnTo>
                  <a:lnTo>
                    <a:pt x="808" y="128"/>
                  </a:lnTo>
                  <a:lnTo>
                    <a:pt x="802" y="123"/>
                  </a:lnTo>
                  <a:lnTo>
                    <a:pt x="796" y="117"/>
                  </a:lnTo>
                  <a:lnTo>
                    <a:pt x="790" y="113"/>
                  </a:lnTo>
                  <a:lnTo>
                    <a:pt x="784" y="109"/>
                  </a:lnTo>
                  <a:lnTo>
                    <a:pt x="777" y="105"/>
                  </a:lnTo>
                  <a:lnTo>
                    <a:pt x="773" y="99"/>
                  </a:lnTo>
                  <a:lnTo>
                    <a:pt x="765" y="95"/>
                  </a:lnTo>
                  <a:lnTo>
                    <a:pt x="759" y="91"/>
                  </a:lnTo>
                  <a:lnTo>
                    <a:pt x="753" y="86"/>
                  </a:lnTo>
                  <a:lnTo>
                    <a:pt x="747" y="82"/>
                  </a:lnTo>
                  <a:lnTo>
                    <a:pt x="751" y="76"/>
                  </a:lnTo>
                  <a:lnTo>
                    <a:pt x="744" y="72"/>
                  </a:lnTo>
                  <a:lnTo>
                    <a:pt x="738" y="68"/>
                  </a:lnTo>
                  <a:lnTo>
                    <a:pt x="730" y="64"/>
                  </a:lnTo>
                  <a:lnTo>
                    <a:pt x="724" y="60"/>
                  </a:lnTo>
                  <a:lnTo>
                    <a:pt x="718" y="56"/>
                  </a:lnTo>
                  <a:lnTo>
                    <a:pt x="712" y="54"/>
                  </a:lnTo>
                  <a:lnTo>
                    <a:pt x="703" y="49"/>
                  </a:lnTo>
                  <a:lnTo>
                    <a:pt x="697" y="47"/>
                  </a:lnTo>
                  <a:lnTo>
                    <a:pt x="689" y="43"/>
                  </a:lnTo>
                  <a:lnTo>
                    <a:pt x="683" y="39"/>
                  </a:lnTo>
                  <a:lnTo>
                    <a:pt x="675" y="37"/>
                  </a:lnTo>
                  <a:lnTo>
                    <a:pt x="668" y="33"/>
                  </a:lnTo>
                  <a:lnTo>
                    <a:pt x="660" y="31"/>
                  </a:lnTo>
                  <a:lnTo>
                    <a:pt x="654" y="29"/>
                  </a:lnTo>
                  <a:lnTo>
                    <a:pt x="646" y="27"/>
                  </a:lnTo>
                  <a:lnTo>
                    <a:pt x="640" y="23"/>
                  </a:lnTo>
                  <a:lnTo>
                    <a:pt x="631" y="21"/>
                  </a:lnTo>
                  <a:lnTo>
                    <a:pt x="625" y="19"/>
                  </a:lnTo>
                  <a:lnTo>
                    <a:pt x="617" y="16"/>
                  </a:lnTo>
                  <a:lnTo>
                    <a:pt x="609" y="14"/>
                  </a:lnTo>
                  <a:lnTo>
                    <a:pt x="603" y="12"/>
                  </a:lnTo>
                  <a:lnTo>
                    <a:pt x="594" y="12"/>
                  </a:lnTo>
                  <a:lnTo>
                    <a:pt x="588" y="10"/>
                  </a:lnTo>
                  <a:lnTo>
                    <a:pt x="580" y="8"/>
                  </a:lnTo>
                  <a:lnTo>
                    <a:pt x="572" y="6"/>
                  </a:lnTo>
                  <a:lnTo>
                    <a:pt x="564" y="6"/>
                  </a:lnTo>
                  <a:lnTo>
                    <a:pt x="557" y="4"/>
                  </a:lnTo>
                  <a:lnTo>
                    <a:pt x="549" y="4"/>
                  </a:lnTo>
                  <a:lnTo>
                    <a:pt x="541" y="2"/>
                  </a:lnTo>
                  <a:lnTo>
                    <a:pt x="533" y="2"/>
                  </a:lnTo>
                  <a:lnTo>
                    <a:pt x="526" y="2"/>
                  </a:lnTo>
                  <a:lnTo>
                    <a:pt x="518" y="0"/>
                  </a:lnTo>
                  <a:lnTo>
                    <a:pt x="510" y="0"/>
                  </a:lnTo>
                  <a:lnTo>
                    <a:pt x="502" y="0"/>
                  </a:lnTo>
                  <a:lnTo>
                    <a:pt x="496" y="0"/>
                  </a:lnTo>
                  <a:lnTo>
                    <a:pt x="479" y="0"/>
                  </a:lnTo>
                  <a:lnTo>
                    <a:pt x="473" y="0"/>
                  </a:lnTo>
                  <a:lnTo>
                    <a:pt x="465" y="0"/>
                  </a:lnTo>
                  <a:lnTo>
                    <a:pt x="457" y="2"/>
                  </a:lnTo>
                  <a:lnTo>
                    <a:pt x="448" y="2"/>
                  </a:lnTo>
                  <a:lnTo>
                    <a:pt x="442" y="2"/>
                  </a:lnTo>
                  <a:lnTo>
                    <a:pt x="434" y="4"/>
                  </a:lnTo>
                  <a:lnTo>
                    <a:pt x="426" y="4"/>
                  </a:lnTo>
                  <a:lnTo>
                    <a:pt x="417" y="6"/>
                  </a:lnTo>
                  <a:lnTo>
                    <a:pt x="411" y="6"/>
                  </a:lnTo>
                  <a:lnTo>
                    <a:pt x="403" y="8"/>
                  </a:lnTo>
                  <a:lnTo>
                    <a:pt x="395" y="10"/>
                  </a:lnTo>
                  <a:lnTo>
                    <a:pt x="389" y="10"/>
                  </a:lnTo>
                  <a:lnTo>
                    <a:pt x="380" y="12"/>
                  </a:lnTo>
                  <a:lnTo>
                    <a:pt x="372" y="14"/>
                  </a:lnTo>
                  <a:lnTo>
                    <a:pt x="366" y="16"/>
                  </a:lnTo>
                  <a:lnTo>
                    <a:pt x="358" y="19"/>
                  </a:lnTo>
                  <a:lnTo>
                    <a:pt x="352" y="21"/>
                  </a:lnTo>
                  <a:lnTo>
                    <a:pt x="343" y="23"/>
                  </a:lnTo>
                  <a:lnTo>
                    <a:pt x="335" y="27"/>
                  </a:lnTo>
                  <a:lnTo>
                    <a:pt x="329" y="29"/>
                  </a:lnTo>
                  <a:lnTo>
                    <a:pt x="321" y="31"/>
                  </a:lnTo>
                  <a:lnTo>
                    <a:pt x="315" y="33"/>
                  </a:lnTo>
                  <a:lnTo>
                    <a:pt x="306" y="37"/>
                  </a:lnTo>
                  <a:lnTo>
                    <a:pt x="300" y="39"/>
                  </a:lnTo>
                  <a:lnTo>
                    <a:pt x="292" y="43"/>
                  </a:lnTo>
                  <a:lnTo>
                    <a:pt x="286" y="47"/>
                  </a:lnTo>
                  <a:lnTo>
                    <a:pt x="280" y="49"/>
                  </a:lnTo>
                  <a:lnTo>
                    <a:pt x="271" y="54"/>
                  </a:lnTo>
                  <a:lnTo>
                    <a:pt x="265" y="56"/>
                  </a:lnTo>
                  <a:lnTo>
                    <a:pt x="259" y="60"/>
                  </a:lnTo>
                  <a:lnTo>
                    <a:pt x="251" y="64"/>
                  </a:lnTo>
                  <a:lnTo>
                    <a:pt x="245" y="68"/>
                  </a:lnTo>
                  <a:lnTo>
                    <a:pt x="239" y="72"/>
                  </a:lnTo>
                  <a:lnTo>
                    <a:pt x="232" y="76"/>
                  </a:lnTo>
                  <a:lnTo>
                    <a:pt x="224" y="80"/>
                  </a:lnTo>
                  <a:lnTo>
                    <a:pt x="218" y="84"/>
                  </a:lnTo>
                  <a:lnTo>
                    <a:pt x="212" y="88"/>
                  </a:lnTo>
                  <a:lnTo>
                    <a:pt x="206" y="93"/>
                  </a:lnTo>
                  <a:lnTo>
                    <a:pt x="199" y="97"/>
                  </a:lnTo>
                  <a:lnTo>
                    <a:pt x="193" y="103"/>
                  </a:lnTo>
                  <a:lnTo>
                    <a:pt x="187" y="107"/>
                  </a:lnTo>
                  <a:lnTo>
                    <a:pt x="181" y="111"/>
                  </a:lnTo>
                  <a:lnTo>
                    <a:pt x="177" y="117"/>
                  </a:lnTo>
                  <a:lnTo>
                    <a:pt x="171" y="121"/>
                  </a:lnTo>
                  <a:lnTo>
                    <a:pt x="165" y="128"/>
                  </a:lnTo>
                  <a:lnTo>
                    <a:pt x="158" y="132"/>
                  </a:lnTo>
                  <a:lnTo>
                    <a:pt x="152" y="138"/>
                  </a:lnTo>
                  <a:lnTo>
                    <a:pt x="146" y="144"/>
                  </a:lnTo>
                  <a:lnTo>
                    <a:pt x="142" y="150"/>
                  </a:lnTo>
                  <a:lnTo>
                    <a:pt x="136" y="154"/>
                  </a:lnTo>
                  <a:lnTo>
                    <a:pt x="132" y="161"/>
                  </a:lnTo>
                  <a:lnTo>
                    <a:pt x="125" y="167"/>
                  </a:lnTo>
                  <a:lnTo>
                    <a:pt x="121" y="173"/>
                  </a:lnTo>
                  <a:lnTo>
                    <a:pt x="115" y="177"/>
                  </a:lnTo>
                  <a:lnTo>
                    <a:pt x="111" y="183"/>
                  </a:lnTo>
                  <a:lnTo>
                    <a:pt x="105" y="189"/>
                  </a:lnTo>
                  <a:lnTo>
                    <a:pt x="101" y="198"/>
                  </a:lnTo>
                  <a:lnTo>
                    <a:pt x="97" y="202"/>
                  </a:lnTo>
                  <a:lnTo>
                    <a:pt x="93" y="210"/>
                  </a:lnTo>
                  <a:lnTo>
                    <a:pt x="86" y="216"/>
                  </a:lnTo>
                  <a:lnTo>
                    <a:pt x="82" y="222"/>
                  </a:lnTo>
                  <a:lnTo>
                    <a:pt x="78" y="228"/>
                  </a:lnTo>
                  <a:lnTo>
                    <a:pt x="74" y="235"/>
                  </a:lnTo>
                  <a:lnTo>
                    <a:pt x="70" y="241"/>
                  </a:lnTo>
                  <a:lnTo>
                    <a:pt x="68" y="249"/>
                  </a:lnTo>
                  <a:lnTo>
                    <a:pt x="64" y="255"/>
                  </a:lnTo>
                  <a:lnTo>
                    <a:pt x="60" y="261"/>
                  </a:lnTo>
                  <a:lnTo>
                    <a:pt x="56" y="270"/>
                  </a:lnTo>
                  <a:lnTo>
                    <a:pt x="51" y="276"/>
                  </a:lnTo>
                  <a:lnTo>
                    <a:pt x="49" y="284"/>
                  </a:lnTo>
                  <a:lnTo>
                    <a:pt x="45" y="290"/>
                  </a:lnTo>
                  <a:lnTo>
                    <a:pt x="43" y="298"/>
                  </a:lnTo>
                  <a:lnTo>
                    <a:pt x="39" y="305"/>
                  </a:lnTo>
                  <a:lnTo>
                    <a:pt x="37" y="313"/>
                  </a:lnTo>
                  <a:lnTo>
                    <a:pt x="33" y="319"/>
                  </a:lnTo>
                  <a:lnTo>
                    <a:pt x="31" y="327"/>
                  </a:lnTo>
                  <a:lnTo>
                    <a:pt x="29" y="333"/>
                  </a:lnTo>
                  <a:lnTo>
                    <a:pt x="25" y="342"/>
                  </a:lnTo>
                  <a:lnTo>
                    <a:pt x="23" y="348"/>
                  </a:lnTo>
                  <a:lnTo>
                    <a:pt x="21" y="356"/>
                  </a:lnTo>
                  <a:lnTo>
                    <a:pt x="19" y="364"/>
                  </a:lnTo>
                  <a:lnTo>
                    <a:pt x="16" y="370"/>
                  </a:lnTo>
                  <a:lnTo>
                    <a:pt x="14" y="379"/>
                  </a:lnTo>
                  <a:lnTo>
                    <a:pt x="12" y="387"/>
                  </a:lnTo>
                  <a:lnTo>
                    <a:pt x="12" y="393"/>
                  </a:lnTo>
                  <a:lnTo>
                    <a:pt x="10" y="401"/>
                  </a:lnTo>
                  <a:lnTo>
                    <a:pt x="8" y="409"/>
                  </a:lnTo>
                  <a:lnTo>
                    <a:pt x="6" y="418"/>
                  </a:lnTo>
                  <a:lnTo>
                    <a:pt x="6" y="426"/>
                  </a:lnTo>
                  <a:lnTo>
                    <a:pt x="4" y="432"/>
                  </a:lnTo>
                  <a:lnTo>
                    <a:pt x="4" y="440"/>
                  </a:lnTo>
                  <a:lnTo>
                    <a:pt x="2" y="449"/>
                  </a:lnTo>
                  <a:lnTo>
                    <a:pt x="2" y="457"/>
                  </a:lnTo>
                  <a:lnTo>
                    <a:pt x="2" y="463"/>
                  </a:lnTo>
                  <a:lnTo>
                    <a:pt x="0" y="471"/>
                  </a:lnTo>
                  <a:lnTo>
                    <a:pt x="0" y="479"/>
                  </a:lnTo>
                  <a:lnTo>
                    <a:pt x="0" y="488"/>
                  </a:lnTo>
                  <a:lnTo>
                    <a:pt x="0" y="510"/>
                  </a:lnTo>
                  <a:lnTo>
                    <a:pt x="0" y="519"/>
                  </a:lnTo>
                  <a:lnTo>
                    <a:pt x="0" y="527"/>
                  </a:lnTo>
                  <a:lnTo>
                    <a:pt x="0" y="533"/>
                  </a:lnTo>
                  <a:lnTo>
                    <a:pt x="2" y="541"/>
                  </a:lnTo>
                  <a:lnTo>
                    <a:pt x="2" y="549"/>
                  </a:lnTo>
                  <a:lnTo>
                    <a:pt x="4" y="558"/>
                  </a:lnTo>
                  <a:lnTo>
                    <a:pt x="4" y="566"/>
                  </a:lnTo>
                  <a:lnTo>
                    <a:pt x="6" y="572"/>
                  </a:lnTo>
                  <a:lnTo>
                    <a:pt x="6" y="580"/>
                  </a:lnTo>
                  <a:lnTo>
                    <a:pt x="8" y="589"/>
                  </a:lnTo>
                  <a:lnTo>
                    <a:pt x="8" y="597"/>
                  </a:lnTo>
                  <a:lnTo>
                    <a:pt x="10" y="603"/>
                  </a:lnTo>
                  <a:lnTo>
                    <a:pt x="12" y="611"/>
                  </a:lnTo>
                  <a:lnTo>
                    <a:pt x="14" y="619"/>
                  </a:lnTo>
                  <a:lnTo>
                    <a:pt x="16" y="626"/>
                  </a:lnTo>
                  <a:lnTo>
                    <a:pt x="19" y="634"/>
                  </a:lnTo>
                  <a:lnTo>
                    <a:pt x="21" y="642"/>
                  </a:lnTo>
                  <a:lnTo>
                    <a:pt x="23" y="650"/>
                  </a:lnTo>
                  <a:lnTo>
                    <a:pt x="25" y="656"/>
                  </a:lnTo>
                  <a:lnTo>
                    <a:pt x="27" y="665"/>
                  </a:lnTo>
                  <a:lnTo>
                    <a:pt x="31" y="673"/>
                  </a:lnTo>
                  <a:lnTo>
                    <a:pt x="33" y="679"/>
                  </a:lnTo>
                  <a:lnTo>
                    <a:pt x="35" y="685"/>
                  </a:lnTo>
                  <a:lnTo>
                    <a:pt x="39" y="693"/>
                  </a:lnTo>
                  <a:lnTo>
                    <a:pt x="41" y="700"/>
                  </a:lnTo>
                  <a:lnTo>
                    <a:pt x="45" y="708"/>
                  </a:lnTo>
                  <a:lnTo>
                    <a:pt x="47" y="714"/>
                  </a:lnTo>
                  <a:lnTo>
                    <a:pt x="51" y="722"/>
                  </a:lnTo>
                  <a:lnTo>
                    <a:pt x="56" y="728"/>
                  </a:lnTo>
                  <a:lnTo>
                    <a:pt x="60" y="735"/>
                  </a:lnTo>
                  <a:lnTo>
                    <a:pt x="62" y="743"/>
                  </a:lnTo>
                  <a:lnTo>
                    <a:pt x="66" y="749"/>
                  </a:lnTo>
                  <a:lnTo>
                    <a:pt x="70" y="755"/>
                  </a:lnTo>
                  <a:lnTo>
                    <a:pt x="74" y="763"/>
                  </a:lnTo>
                  <a:lnTo>
                    <a:pt x="78" y="770"/>
                  </a:lnTo>
                  <a:lnTo>
                    <a:pt x="82" y="776"/>
                  </a:lnTo>
                  <a:lnTo>
                    <a:pt x="86" y="782"/>
                  </a:lnTo>
                  <a:lnTo>
                    <a:pt x="90" y="788"/>
                  </a:lnTo>
                  <a:lnTo>
                    <a:pt x="95" y="794"/>
                  </a:lnTo>
                  <a:lnTo>
                    <a:pt x="101" y="803"/>
                  </a:lnTo>
                  <a:lnTo>
                    <a:pt x="105" y="807"/>
                  </a:lnTo>
                  <a:lnTo>
                    <a:pt x="109" y="813"/>
                  </a:lnTo>
                  <a:lnTo>
                    <a:pt x="115" y="819"/>
                  </a:lnTo>
                  <a:lnTo>
                    <a:pt x="119" y="825"/>
                  </a:lnTo>
                  <a:lnTo>
                    <a:pt x="125" y="831"/>
                  </a:lnTo>
                  <a:lnTo>
                    <a:pt x="130" y="837"/>
                  </a:lnTo>
                  <a:lnTo>
                    <a:pt x="136" y="842"/>
                  </a:lnTo>
                  <a:lnTo>
                    <a:pt x="140" y="848"/>
                  </a:lnTo>
                  <a:lnTo>
                    <a:pt x="146" y="854"/>
                  </a:lnTo>
                  <a:lnTo>
                    <a:pt x="152" y="860"/>
                  </a:lnTo>
                  <a:lnTo>
                    <a:pt x="158" y="864"/>
                  </a:lnTo>
                  <a:lnTo>
                    <a:pt x="162" y="870"/>
                  </a:lnTo>
                  <a:lnTo>
                    <a:pt x="169" y="877"/>
                  </a:lnTo>
                  <a:lnTo>
                    <a:pt x="175" y="881"/>
                  </a:lnTo>
                  <a:lnTo>
                    <a:pt x="181" y="887"/>
                  </a:lnTo>
                  <a:lnTo>
                    <a:pt x="187" y="891"/>
                  </a:lnTo>
                  <a:lnTo>
                    <a:pt x="191" y="895"/>
                  </a:lnTo>
                  <a:lnTo>
                    <a:pt x="199" y="901"/>
                  </a:lnTo>
                  <a:lnTo>
                    <a:pt x="206" y="905"/>
                  </a:lnTo>
                  <a:lnTo>
                    <a:pt x="212" y="910"/>
                  </a:lnTo>
                  <a:lnTo>
                    <a:pt x="218" y="914"/>
                  </a:lnTo>
                  <a:lnTo>
                    <a:pt x="224" y="918"/>
                  </a:lnTo>
                  <a:lnTo>
                    <a:pt x="230" y="922"/>
                  </a:lnTo>
                  <a:lnTo>
                    <a:pt x="237" y="926"/>
                  </a:lnTo>
                  <a:lnTo>
                    <a:pt x="245" y="930"/>
                  </a:lnTo>
                  <a:lnTo>
                    <a:pt x="251" y="934"/>
                  </a:lnTo>
                  <a:lnTo>
                    <a:pt x="257" y="938"/>
                  </a:lnTo>
                  <a:lnTo>
                    <a:pt x="263" y="942"/>
                  </a:lnTo>
                  <a:lnTo>
                    <a:pt x="271" y="944"/>
                  </a:lnTo>
                  <a:lnTo>
                    <a:pt x="278" y="949"/>
                  </a:lnTo>
                  <a:lnTo>
                    <a:pt x="284" y="951"/>
                  </a:lnTo>
                  <a:lnTo>
                    <a:pt x="292" y="955"/>
                  </a:lnTo>
                  <a:lnTo>
                    <a:pt x="298" y="959"/>
                  </a:lnTo>
                  <a:lnTo>
                    <a:pt x="306" y="961"/>
                  </a:lnTo>
                  <a:lnTo>
                    <a:pt x="313" y="965"/>
                  </a:lnTo>
                  <a:lnTo>
                    <a:pt x="321" y="967"/>
                  </a:lnTo>
                  <a:lnTo>
                    <a:pt x="327" y="969"/>
                  </a:lnTo>
                  <a:lnTo>
                    <a:pt x="335" y="971"/>
                  </a:lnTo>
                  <a:lnTo>
                    <a:pt x="341" y="973"/>
                  </a:lnTo>
                  <a:lnTo>
                    <a:pt x="350" y="977"/>
                  </a:lnTo>
                  <a:lnTo>
                    <a:pt x="356" y="979"/>
                  </a:lnTo>
                  <a:lnTo>
                    <a:pt x="364" y="982"/>
                  </a:lnTo>
                  <a:lnTo>
                    <a:pt x="372" y="984"/>
                  </a:lnTo>
                  <a:lnTo>
                    <a:pt x="378" y="984"/>
                  </a:lnTo>
                  <a:lnTo>
                    <a:pt x="387" y="986"/>
                  </a:lnTo>
                  <a:lnTo>
                    <a:pt x="395" y="988"/>
                  </a:lnTo>
                  <a:lnTo>
                    <a:pt x="403" y="990"/>
                  </a:lnTo>
                  <a:lnTo>
                    <a:pt x="409" y="990"/>
                  </a:lnTo>
                  <a:lnTo>
                    <a:pt x="417" y="992"/>
                  </a:lnTo>
                  <a:lnTo>
                    <a:pt x="426" y="992"/>
                  </a:lnTo>
                  <a:lnTo>
                    <a:pt x="432" y="994"/>
                  </a:lnTo>
                  <a:lnTo>
                    <a:pt x="440" y="996"/>
                  </a:lnTo>
                  <a:lnTo>
                    <a:pt x="448" y="996"/>
                  </a:lnTo>
                  <a:lnTo>
                    <a:pt x="455" y="996"/>
                  </a:lnTo>
                  <a:lnTo>
                    <a:pt x="463" y="998"/>
                  </a:lnTo>
                  <a:lnTo>
                    <a:pt x="471" y="998"/>
                  </a:lnTo>
                  <a:lnTo>
                    <a:pt x="479" y="998"/>
                  </a:lnTo>
                  <a:lnTo>
                    <a:pt x="485" y="998"/>
                  </a:lnTo>
                  <a:lnTo>
                    <a:pt x="502" y="998"/>
                  </a:lnTo>
                  <a:lnTo>
                    <a:pt x="508" y="998"/>
                  </a:lnTo>
                  <a:lnTo>
                    <a:pt x="516" y="998"/>
                  </a:lnTo>
                  <a:lnTo>
                    <a:pt x="524" y="996"/>
                  </a:lnTo>
                  <a:lnTo>
                    <a:pt x="533" y="996"/>
                  </a:lnTo>
                  <a:lnTo>
                    <a:pt x="541" y="996"/>
                  </a:lnTo>
                  <a:lnTo>
                    <a:pt x="547" y="994"/>
                  </a:lnTo>
                  <a:lnTo>
                    <a:pt x="555" y="992"/>
                  </a:lnTo>
                  <a:lnTo>
                    <a:pt x="564" y="992"/>
                  </a:lnTo>
                  <a:lnTo>
                    <a:pt x="570" y="992"/>
                  </a:lnTo>
                  <a:lnTo>
                    <a:pt x="578" y="990"/>
                  </a:lnTo>
                  <a:lnTo>
                    <a:pt x="586" y="988"/>
                  </a:lnTo>
                  <a:lnTo>
                    <a:pt x="592" y="988"/>
                  </a:lnTo>
                  <a:lnTo>
                    <a:pt x="601" y="984"/>
                  </a:lnTo>
                  <a:lnTo>
                    <a:pt x="609" y="984"/>
                  </a:lnTo>
                  <a:lnTo>
                    <a:pt x="615" y="982"/>
                  </a:lnTo>
                  <a:lnTo>
                    <a:pt x="623" y="979"/>
                  </a:lnTo>
                  <a:lnTo>
                    <a:pt x="629" y="977"/>
                  </a:lnTo>
                  <a:lnTo>
                    <a:pt x="638" y="973"/>
                  </a:lnTo>
                  <a:lnTo>
                    <a:pt x="646" y="971"/>
                  </a:lnTo>
                  <a:lnTo>
                    <a:pt x="652" y="969"/>
                  </a:lnTo>
                  <a:lnTo>
                    <a:pt x="660" y="967"/>
                  </a:lnTo>
                  <a:lnTo>
                    <a:pt x="666" y="965"/>
                  </a:lnTo>
                  <a:lnTo>
                    <a:pt x="675" y="961"/>
                  </a:lnTo>
                  <a:lnTo>
                    <a:pt x="683" y="959"/>
                  </a:lnTo>
                  <a:lnTo>
                    <a:pt x="689" y="955"/>
                  </a:lnTo>
                  <a:lnTo>
                    <a:pt x="695" y="951"/>
                  </a:lnTo>
                  <a:lnTo>
                    <a:pt x="703" y="949"/>
                  </a:lnTo>
                  <a:lnTo>
                    <a:pt x="710" y="944"/>
                  </a:lnTo>
                  <a:lnTo>
                    <a:pt x="716" y="942"/>
                  </a:lnTo>
                  <a:lnTo>
                    <a:pt x="724" y="938"/>
                  </a:lnTo>
                  <a:lnTo>
                    <a:pt x="730" y="934"/>
                  </a:lnTo>
                  <a:lnTo>
                    <a:pt x="736" y="930"/>
                  </a:lnTo>
                  <a:lnTo>
                    <a:pt x="742" y="926"/>
                  </a:lnTo>
                  <a:lnTo>
                    <a:pt x="749" y="922"/>
                  </a:lnTo>
                  <a:lnTo>
                    <a:pt x="757" y="918"/>
                  </a:lnTo>
                  <a:lnTo>
                    <a:pt x="763" y="914"/>
                  </a:lnTo>
                  <a:lnTo>
                    <a:pt x="769" y="910"/>
                  </a:lnTo>
                  <a:lnTo>
                    <a:pt x="775" y="905"/>
                  </a:lnTo>
                  <a:lnTo>
                    <a:pt x="782" y="901"/>
                  </a:lnTo>
                  <a:lnTo>
                    <a:pt x="788" y="895"/>
                  </a:lnTo>
                  <a:lnTo>
                    <a:pt x="794" y="891"/>
                  </a:lnTo>
                  <a:lnTo>
                    <a:pt x="800" y="887"/>
                  </a:lnTo>
                  <a:lnTo>
                    <a:pt x="804" y="881"/>
                  </a:lnTo>
                  <a:lnTo>
                    <a:pt x="812" y="877"/>
                  </a:lnTo>
                  <a:lnTo>
                    <a:pt x="819" y="870"/>
                  </a:lnTo>
                  <a:lnTo>
                    <a:pt x="823" y="866"/>
                  </a:lnTo>
                  <a:lnTo>
                    <a:pt x="829" y="860"/>
                  </a:lnTo>
                  <a:lnTo>
                    <a:pt x="835" y="854"/>
                  </a:lnTo>
                  <a:lnTo>
                    <a:pt x="841" y="848"/>
                  </a:lnTo>
                  <a:lnTo>
                    <a:pt x="845" y="842"/>
                  </a:lnTo>
                  <a:lnTo>
                    <a:pt x="849" y="837"/>
                  </a:lnTo>
                  <a:lnTo>
                    <a:pt x="856" y="831"/>
                  </a:lnTo>
                  <a:lnTo>
                    <a:pt x="860" y="825"/>
                  </a:lnTo>
                  <a:lnTo>
                    <a:pt x="866" y="821"/>
                  </a:lnTo>
                  <a:lnTo>
                    <a:pt x="870" y="815"/>
                  </a:lnTo>
                  <a:lnTo>
                    <a:pt x="876" y="809"/>
                  </a:lnTo>
                  <a:lnTo>
                    <a:pt x="880" y="803"/>
                  </a:lnTo>
                  <a:lnTo>
                    <a:pt x="884" y="796"/>
                  </a:lnTo>
                  <a:lnTo>
                    <a:pt x="888" y="788"/>
                  </a:lnTo>
                  <a:lnTo>
                    <a:pt x="895" y="784"/>
                  </a:lnTo>
                  <a:lnTo>
                    <a:pt x="899" y="776"/>
                  </a:lnTo>
                  <a:lnTo>
                    <a:pt x="903" y="770"/>
                  </a:lnTo>
                  <a:lnTo>
                    <a:pt x="907" y="763"/>
                  </a:lnTo>
                  <a:lnTo>
                    <a:pt x="911" y="755"/>
                  </a:lnTo>
                  <a:lnTo>
                    <a:pt x="915" y="749"/>
                  </a:lnTo>
                  <a:lnTo>
                    <a:pt x="919" y="743"/>
                  </a:lnTo>
                  <a:lnTo>
                    <a:pt x="921" y="737"/>
                  </a:lnTo>
                  <a:lnTo>
                    <a:pt x="925" y="728"/>
                  </a:lnTo>
                  <a:lnTo>
                    <a:pt x="930" y="722"/>
                  </a:lnTo>
                  <a:lnTo>
                    <a:pt x="934" y="714"/>
                  </a:lnTo>
                  <a:lnTo>
                    <a:pt x="936" y="708"/>
                  </a:lnTo>
                  <a:lnTo>
                    <a:pt x="940" y="700"/>
                  </a:lnTo>
                  <a:lnTo>
                    <a:pt x="942" y="693"/>
                  </a:lnTo>
                  <a:lnTo>
                    <a:pt x="946" y="685"/>
                  </a:lnTo>
                  <a:lnTo>
                    <a:pt x="948" y="679"/>
                  </a:lnTo>
                  <a:lnTo>
                    <a:pt x="950" y="673"/>
                  </a:lnTo>
                  <a:lnTo>
                    <a:pt x="952" y="665"/>
                  </a:lnTo>
                  <a:lnTo>
                    <a:pt x="956" y="656"/>
                  </a:lnTo>
                  <a:lnTo>
                    <a:pt x="958" y="650"/>
                  </a:lnTo>
                  <a:lnTo>
                    <a:pt x="960" y="642"/>
                  </a:lnTo>
                  <a:lnTo>
                    <a:pt x="962" y="634"/>
                  </a:lnTo>
                  <a:lnTo>
                    <a:pt x="965" y="628"/>
                  </a:lnTo>
                  <a:lnTo>
                    <a:pt x="967" y="619"/>
                  </a:lnTo>
                  <a:lnTo>
                    <a:pt x="969" y="613"/>
                  </a:lnTo>
                  <a:lnTo>
                    <a:pt x="971" y="605"/>
                  </a:lnTo>
                  <a:lnTo>
                    <a:pt x="973" y="597"/>
                  </a:lnTo>
                  <a:lnTo>
                    <a:pt x="973" y="589"/>
                  </a:lnTo>
                  <a:lnTo>
                    <a:pt x="975" y="580"/>
                  </a:lnTo>
                  <a:lnTo>
                    <a:pt x="975" y="574"/>
                  </a:lnTo>
                  <a:lnTo>
                    <a:pt x="977" y="566"/>
                  </a:lnTo>
                  <a:lnTo>
                    <a:pt x="977" y="558"/>
                  </a:lnTo>
                  <a:lnTo>
                    <a:pt x="979" y="551"/>
                  </a:lnTo>
                  <a:lnTo>
                    <a:pt x="979" y="541"/>
                  </a:lnTo>
                  <a:lnTo>
                    <a:pt x="979" y="535"/>
                  </a:lnTo>
                  <a:lnTo>
                    <a:pt x="981" y="527"/>
                  </a:lnTo>
                  <a:lnTo>
                    <a:pt x="981" y="519"/>
                  </a:lnTo>
                  <a:lnTo>
                    <a:pt x="981" y="510"/>
                  </a:lnTo>
                  <a:lnTo>
                    <a:pt x="981" y="488"/>
                  </a:lnTo>
                  <a:lnTo>
                    <a:pt x="981" y="479"/>
                  </a:lnTo>
                  <a:lnTo>
                    <a:pt x="981" y="471"/>
                  </a:lnTo>
                  <a:lnTo>
                    <a:pt x="981" y="465"/>
                  </a:lnTo>
                  <a:lnTo>
                    <a:pt x="979" y="457"/>
                  </a:lnTo>
                  <a:lnTo>
                    <a:pt x="979" y="449"/>
                  </a:lnTo>
                  <a:lnTo>
                    <a:pt x="977" y="440"/>
                  </a:lnTo>
                  <a:lnTo>
                    <a:pt x="977" y="432"/>
                  </a:lnTo>
                  <a:lnTo>
                    <a:pt x="977" y="426"/>
                  </a:lnTo>
                  <a:lnTo>
                    <a:pt x="975" y="418"/>
                  </a:lnTo>
                  <a:lnTo>
                    <a:pt x="973" y="409"/>
                  </a:lnTo>
                  <a:lnTo>
                    <a:pt x="973" y="403"/>
                  </a:lnTo>
                  <a:lnTo>
                    <a:pt x="971" y="395"/>
                  </a:lnTo>
                  <a:lnTo>
                    <a:pt x="969" y="387"/>
                  </a:lnTo>
                  <a:lnTo>
                    <a:pt x="967" y="379"/>
                  </a:lnTo>
                  <a:lnTo>
                    <a:pt x="965" y="372"/>
                  </a:lnTo>
                  <a:lnTo>
                    <a:pt x="962" y="364"/>
                  </a:lnTo>
                  <a:lnTo>
                    <a:pt x="960" y="356"/>
                  </a:lnTo>
                  <a:lnTo>
                    <a:pt x="958" y="348"/>
                  </a:lnTo>
                  <a:lnTo>
                    <a:pt x="956" y="342"/>
                  </a:lnTo>
                  <a:lnTo>
                    <a:pt x="954" y="333"/>
                  </a:lnTo>
                  <a:lnTo>
                    <a:pt x="950" y="327"/>
                  </a:lnTo>
                  <a:lnTo>
                    <a:pt x="948" y="319"/>
                  </a:lnTo>
                  <a:lnTo>
                    <a:pt x="946" y="313"/>
                  </a:lnTo>
                  <a:lnTo>
                    <a:pt x="944" y="305"/>
                  </a:lnTo>
                  <a:lnTo>
                    <a:pt x="940" y="298"/>
                  </a:lnTo>
                  <a:lnTo>
                    <a:pt x="936" y="290"/>
                  </a:lnTo>
                  <a:lnTo>
                    <a:pt x="934" y="284"/>
                  </a:lnTo>
                  <a:lnTo>
                    <a:pt x="930" y="276"/>
                  </a:lnTo>
                  <a:lnTo>
                    <a:pt x="925" y="270"/>
                  </a:lnTo>
                  <a:lnTo>
                    <a:pt x="921" y="261"/>
                  </a:lnTo>
                  <a:lnTo>
                    <a:pt x="919" y="255"/>
                  </a:lnTo>
                  <a:lnTo>
                    <a:pt x="915" y="249"/>
                  </a:lnTo>
                  <a:lnTo>
                    <a:pt x="911" y="241"/>
                  </a:lnTo>
                  <a:lnTo>
                    <a:pt x="907" y="235"/>
                  </a:lnTo>
                  <a:lnTo>
                    <a:pt x="903" y="228"/>
                  </a:lnTo>
                  <a:lnTo>
                    <a:pt x="899" y="222"/>
                  </a:lnTo>
                  <a:lnTo>
                    <a:pt x="895" y="216"/>
                  </a:lnTo>
                  <a:lnTo>
                    <a:pt x="891" y="210"/>
                  </a:lnTo>
                  <a:lnTo>
                    <a:pt x="886" y="204"/>
                  </a:lnTo>
                  <a:lnTo>
                    <a:pt x="880" y="198"/>
                  </a:lnTo>
                  <a:lnTo>
                    <a:pt x="876" y="191"/>
                  </a:lnTo>
                  <a:lnTo>
                    <a:pt x="872" y="185"/>
                  </a:lnTo>
                  <a:lnTo>
                    <a:pt x="866" y="179"/>
                  </a:lnTo>
                  <a:lnTo>
                    <a:pt x="862" y="173"/>
                  </a:lnTo>
                  <a:lnTo>
                    <a:pt x="858" y="167"/>
                  </a:lnTo>
                  <a:lnTo>
                    <a:pt x="851" y="161"/>
                  </a:lnTo>
                  <a:lnTo>
                    <a:pt x="845" y="154"/>
                  </a:lnTo>
                  <a:lnTo>
                    <a:pt x="841" y="150"/>
                  </a:lnTo>
                  <a:lnTo>
                    <a:pt x="835" y="144"/>
                  </a:lnTo>
                  <a:lnTo>
                    <a:pt x="829" y="138"/>
                  </a:lnTo>
                  <a:lnTo>
                    <a:pt x="825" y="134"/>
                  </a:lnTo>
                  <a:lnTo>
                    <a:pt x="819" y="128"/>
                  </a:lnTo>
                  <a:lnTo>
                    <a:pt x="812" y="121"/>
                  </a:lnTo>
                  <a:lnTo>
                    <a:pt x="806" y="117"/>
                  </a:lnTo>
                  <a:lnTo>
                    <a:pt x="802" y="111"/>
                  </a:lnTo>
                  <a:lnTo>
                    <a:pt x="794" y="107"/>
                  </a:lnTo>
                  <a:lnTo>
                    <a:pt x="790" y="103"/>
                  </a:lnTo>
                  <a:lnTo>
                    <a:pt x="784" y="97"/>
                  </a:lnTo>
                  <a:lnTo>
                    <a:pt x="775" y="93"/>
                  </a:lnTo>
                  <a:lnTo>
                    <a:pt x="769" y="88"/>
                  </a:lnTo>
                  <a:lnTo>
                    <a:pt x="765" y="84"/>
                  </a:lnTo>
                  <a:lnTo>
                    <a:pt x="757" y="80"/>
                  </a:lnTo>
                  <a:lnTo>
                    <a:pt x="751" y="76"/>
                  </a:lnTo>
                  <a:lnTo>
                    <a:pt x="747" y="82"/>
                  </a:lnTo>
                </a:path>
              </a:pathLst>
            </a:custGeom>
            <a:solidFill>
              <a:srgbClr val="081D58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" name="Freeform 29">
              <a:extLst>
                <a:ext uri="{FF2B5EF4-FFF2-40B4-BE49-F238E27FC236}">
                  <a16:creationId xmlns:a16="http://schemas.microsoft.com/office/drawing/2014/main" id="{8B75B409-6472-4FFF-B2CD-7F9A475EAEF6}"/>
                </a:ext>
              </a:extLst>
            </p:cNvPr>
            <p:cNvSpPr>
              <a:spLocks/>
            </p:cNvSpPr>
            <p:nvPr/>
          </p:nvSpPr>
          <p:spPr bwMode="auto">
            <a:xfrm>
              <a:off x="2886" y="1641"/>
              <a:ext cx="841" cy="634"/>
            </a:xfrm>
            <a:custGeom>
              <a:avLst/>
              <a:gdLst>
                <a:gd name="T0" fmla="*/ 819 w 841"/>
                <a:gd name="T1" fmla="*/ 538 h 634"/>
                <a:gd name="T2" fmla="*/ 797 w 841"/>
                <a:gd name="T3" fmla="*/ 559 h 634"/>
                <a:gd name="T4" fmla="*/ 770 w 841"/>
                <a:gd name="T5" fmla="*/ 580 h 634"/>
                <a:gd name="T6" fmla="*/ 741 w 841"/>
                <a:gd name="T7" fmla="*/ 594 h 634"/>
                <a:gd name="T8" fmla="*/ 709 w 841"/>
                <a:gd name="T9" fmla="*/ 606 h 634"/>
                <a:gd name="T10" fmla="*/ 676 w 841"/>
                <a:gd name="T11" fmla="*/ 617 h 634"/>
                <a:gd name="T12" fmla="*/ 641 w 841"/>
                <a:gd name="T13" fmla="*/ 623 h 634"/>
                <a:gd name="T14" fmla="*/ 583 w 841"/>
                <a:gd name="T15" fmla="*/ 625 h 634"/>
                <a:gd name="T16" fmla="*/ 542 w 841"/>
                <a:gd name="T17" fmla="*/ 623 h 634"/>
                <a:gd name="T18" fmla="*/ 501 w 841"/>
                <a:gd name="T19" fmla="*/ 617 h 634"/>
                <a:gd name="T20" fmla="*/ 460 w 841"/>
                <a:gd name="T21" fmla="*/ 606 h 634"/>
                <a:gd name="T22" fmla="*/ 417 w 841"/>
                <a:gd name="T23" fmla="*/ 594 h 634"/>
                <a:gd name="T24" fmla="*/ 376 w 841"/>
                <a:gd name="T25" fmla="*/ 580 h 634"/>
                <a:gd name="T26" fmla="*/ 335 w 841"/>
                <a:gd name="T27" fmla="*/ 559 h 634"/>
                <a:gd name="T28" fmla="*/ 292 w 841"/>
                <a:gd name="T29" fmla="*/ 536 h 634"/>
                <a:gd name="T30" fmla="*/ 253 w 841"/>
                <a:gd name="T31" fmla="*/ 512 h 634"/>
                <a:gd name="T32" fmla="*/ 212 w 841"/>
                <a:gd name="T33" fmla="*/ 483 h 634"/>
                <a:gd name="T34" fmla="*/ 177 w 841"/>
                <a:gd name="T35" fmla="*/ 454 h 634"/>
                <a:gd name="T36" fmla="*/ 136 w 841"/>
                <a:gd name="T37" fmla="*/ 413 h 634"/>
                <a:gd name="T38" fmla="*/ 109 w 841"/>
                <a:gd name="T39" fmla="*/ 380 h 634"/>
                <a:gd name="T40" fmla="*/ 82 w 841"/>
                <a:gd name="T41" fmla="*/ 347 h 634"/>
                <a:gd name="T42" fmla="*/ 62 w 841"/>
                <a:gd name="T43" fmla="*/ 312 h 634"/>
                <a:gd name="T44" fmla="*/ 43 w 841"/>
                <a:gd name="T45" fmla="*/ 277 h 634"/>
                <a:gd name="T46" fmla="*/ 29 w 841"/>
                <a:gd name="T47" fmla="*/ 243 h 634"/>
                <a:gd name="T48" fmla="*/ 18 w 841"/>
                <a:gd name="T49" fmla="*/ 208 h 634"/>
                <a:gd name="T50" fmla="*/ 10 w 841"/>
                <a:gd name="T51" fmla="*/ 175 h 634"/>
                <a:gd name="T52" fmla="*/ 8 w 841"/>
                <a:gd name="T53" fmla="*/ 115 h 634"/>
                <a:gd name="T54" fmla="*/ 12 w 841"/>
                <a:gd name="T55" fmla="*/ 84 h 634"/>
                <a:gd name="T56" fmla="*/ 21 w 841"/>
                <a:gd name="T57" fmla="*/ 53 h 634"/>
                <a:gd name="T58" fmla="*/ 33 w 841"/>
                <a:gd name="T59" fmla="*/ 25 h 634"/>
                <a:gd name="T60" fmla="*/ 41 w 841"/>
                <a:gd name="T61" fmla="*/ 0 h 634"/>
                <a:gd name="T62" fmla="*/ 27 w 841"/>
                <a:gd name="T63" fmla="*/ 21 h 634"/>
                <a:gd name="T64" fmla="*/ 14 w 841"/>
                <a:gd name="T65" fmla="*/ 51 h 634"/>
                <a:gd name="T66" fmla="*/ 6 w 841"/>
                <a:gd name="T67" fmla="*/ 82 h 634"/>
                <a:gd name="T68" fmla="*/ 0 w 841"/>
                <a:gd name="T69" fmla="*/ 115 h 634"/>
                <a:gd name="T70" fmla="*/ 2 w 841"/>
                <a:gd name="T71" fmla="*/ 164 h 634"/>
                <a:gd name="T72" fmla="*/ 8 w 841"/>
                <a:gd name="T73" fmla="*/ 199 h 634"/>
                <a:gd name="T74" fmla="*/ 18 w 841"/>
                <a:gd name="T75" fmla="*/ 234 h 634"/>
                <a:gd name="T76" fmla="*/ 31 w 841"/>
                <a:gd name="T77" fmla="*/ 271 h 634"/>
                <a:gd name="T78" fmla="*/ 49 w 841"/>
                <a:gd name="T79" fmla="*/ 306 h 634"/>
                <a:gd name="T80" fmla="*/ 72 w 841"/>
                <a:gd name="T81" fmla="*/ 341 h 634"/>
                <a:gd name="T82" fmla="*/ 94 w 841"/>
                <a:gd name="T83" fmla="*/ 376 h 634"/>
                <a:gd name="T84" fmla="*/ 123 w 841"/>
                <a:gd name="T85" fmla="*/ 409 h 634"/>
                <a:gd name="T86" fmla="*/ 156 w 841"/>
                <a:gd name="T87" fmla="*/ 442 h 634"/>
                <a:gd name="T88" fmla="*/ 189 w 841"/>
                <a:gd name="T89" fmla="*/ 475 h 634"/>
                <a:gd name="T90" fmla="*/ 228 w 841"/>
                <a:gd name="T91" fmla="*/ 504 h 634"/>
                <a:gd name="T92" fmla="*/ 267 w 841"/>
                <a:gd name="T93" fmla="*/ 530 h 634"/>
                <a:gd name="T94" fmla="*/ 310 w 841"/>
                <a:gd name="T95" fmla="*/ 555 h 634"/>
                <a:gd name="T96" fmla="*/ 351 w 841"/>
                <a:gd name="T97" fmla="*/ 575 h 634"/>
                <a:gd name="T98" fmla="*/ 394 w 841"/>
                <a:gd name="T99" fmla="*/ 594 h 634"/>
                <a:gd name="T100" fmla="*/ 437 w 841"/>
                <a:gd name="T101" fmla="*/ 608 h 634"/>
                <a:gd name="T102" fmla="*/ 481 w 841"/>
                <a:gd name="T103" fmla="*/ 619 h 634"/>
                <a:gd name="T104" fmla="*/ 522 w 841"/>
                <a:gd name="T105" fmla="*/ 627 h 634"/>
                <a:gd name="T106" fmla="*/ 563 w 841"/>
                <a:gd name="T107" fmla="*/ 631 h 634"/>
                <a:gd name="T108" fmla="*/ 604 w 841"/>
                <a:gd name="T109" fmla="*/ 633 h 634"/>
                <a:gd name="T110" fmla="*/ 643 w 841"/>
                <a:gd name="T111" fmla="*/ 629 h 634"/>
                <a:gd name="T112" fmla="*/ 680 w 841"/>
                <a:gd name="T113" fmla="*/ 623 h 634"/>
                <a:gd name="T114" fmla="*/ 713 w 841"/>
                <a:gd name="T115" fmla="*/ 615 h 634"/>
                <a:gd name="T116" fmla="*/ 746 w 841"/>
                <a:gd name="T117" fmla="*/ 602 h 634"/>
                <a:gd name="T118" fmla="*/ 776 w 841"/>
                <a:gd name="T119" fmla="*/ 586 h 634"/>
                <a:gd name="T120" fmla="*/ 803 w 841"/>
                <a:gd name="T121" fmla="*/ 565 h 634"/>
                <a:gd name="T122" fmla="*/ 826 w 841"/>
                <a:gd name="T123" fmla="*/ 543 h 634"/>
                <a:gd name="T124" fmla="*/ 834 w 841"/>
                <a:gd name="T125" fmla="*/ 520 h 634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60000 65536"/>
                <a:gd name="T187" fmla="*/ 0 60000 65536"/>
                <a:gd name="T188" fmla="*/ 0 60000 65536"/>
              </a:gdLst>
              <a:ahLst/>
              <a:cxnLst>
                <a:cxn ang="T126">
                  <a:pos x="T0" y="T1"/>
                </a:cxn>
                <a:cxn ang="T127">
                  <a:pos x="T2" y="T3"/>
                </a:cxn>
                <a:cxn ang="T128">
                  <a:pos x="T4" y="T5"/>
                </a:cxn>
                <a:cxn ang="T129">
                  <a:pos x="T6" y="T7"/>
                </a:cxn>
                <a:cxn ang="T130">
                  <a:pos x="T8" y="T9"/>
                </a:cxn>
                <a:cxn ang="T131">
                  <a:pos x="T10" y="T11"/>
                </a:cxn>
                <a:cxn ang="T132">
                  <a:pos x="T12" y="T13"/>
                </a:cxn>
                <a:cxn ang="T133">
                  <a:pos x="T14" y="T15"/>
                </a:cxn>
                <a:cxn ang="T134">
                  <a:pos x="T16" y="T17"/>
                </a:cxn>
                <a:cxn ang="T135">
                  <a:pos x="T18" y="T19"/>
                </a:cxn>
                <a:cxn ang="T136">
                  <a:pos x="T20" y="T21"/>
                </a:cxn>
                <a:cxn ang="T137">
                  <a:pos x="T22" y="T23"/>
                </a:cxn>
                <a:cxn ang="T138">
                  <a:pos x="T24" y="T25"/>
                </a:cxn>
                <a:cxn ang="T139">
                  <a:pos x="T26" y="T27"/>
                </a:cxn>
                <a:cxn ang="T140">
                  <a:pos x="T28" y="T29"/>
                </a:cxn>
                <a:cxn ang="T141">
                  <a:pos x="T30" y="T31"/>
                </a:cxn>
                <a:cxn ang="T142">
                  <a:pos x="T32" y="T33"/>
                </a:cxn>
                <a:cxn ang="T143">
                  <a:pos x="T34" y="T35"/>
                </a:cxn>
                <a:cxn ang="T144">
                  <a:pos x="T36" y="T37"/>
                </a:cxn>
                <a:cxn ang="T145">
                  <a:pos x="T38" y="T39"/>
                </a:cxn>
                <a:cxn ang="T146">
                  <a:pos x="T40" y="T41"/>
                </a:cxn>
                <a:cxn ang="T147">
                  <a:pos x="T42" y="T43"/>
                </a:cxn>
                <a:cxn ang="T148">
                  <a:pos x="T44" y="T45"/>
                </a:cxn>
                <a:cxn ang="T149">
                  <a:pos x="T46" y="T47"/>
                </a:cxn>
                <a:cxn ang="T150">
                  <a:pos x="T48" y="T49"/>
                </a:cxn>
                <a:cxn ang="T151">
                  <a:pos x="T50" y="T51"/>
                </a:cxn>
                <a:cxn ang="T152">
                  <a:pos x="T52" y="T53"/>
                </a:cxn>
                <a:cxn ang="T153">
                  <a:pos x="T54" y="T55"/>
                </a:cxn>
                <a:cxn ang="T154">
                  <a:pos x="T56" y="T57"/>
                </a:cxn>
                <a:cxn ang="T155">
                  <a:pos x="T58" y="T59"/>
                </a:cxn>
                <a:cxn ang="T156">
                  <a:pos x="T60" y="T61"/>
                </a:cxn>
                <a:cxn ang="T157">
                  <a:pos x="T62" y="T63"/>
                </a:cxn>
                <a:cxn ang="T158">
                  <a:pos x="T64" y="T65"/>
                </a:cxn>
                <a:cxn ang="T159">
                  <a:pos x="T66" y="T67"/>
                </a:cxn>
                <a:cxn ang="T160">
                  <a:pos x="T68" y="T69"/>
                </a:cxn>
                <a:cxn ang="T161">
                  <a:pos x="T70" y="T71"/>
                </a:cxn>
                <a:cxn ang="T162">
                  <a:pos x="T72" y="T73"/>
                </a:cxn>
                <a:cxn ang="T163">
                  <a:pos x="T74" y="T75"/>
                </a:cxn>
                <a:cxn ang="T164">
                  <a:pos x="T76" y="T77"/>
                </a:cxn>
                <a:cxn ang="T165">
                  <a:pos x="T78" y="T79"/>
                </a:cxn>
                <a:cxn ang="T166">
                  <a:pos x="T80" y="T81"/>
                </a:cxn>
                <a:cxn ang="T167">
                  <a:pos x="T82" y="T83"/>
                </a:cxn>
                <a:cxn ang="T168">
                  <a:pos x="T84" y="T85"/>
                </a:cxn>
                <a:cxn ang="T169">
                  <a:pos x="T86" y="T87"/>
                </a:cxn>
                <a:cxn ang="T170">
                  <a:pos x="T88" y="T89"/>
                </a:cxn>
                <a:cxn ang="T171">
                  <a:pos x="T90" y="T91"/>
                </a:cxn>
                <a:cxn ang="T172">
                  <a:pos x="T92" y="T93"/>
                </a:cxn>
                <a:cxn ang="T173">
                  <a:pos x="T94" y="T95"/>
                </a:cxn>
                <a:cxn ang="T174">
                  <a:pos x="T96" y="T97"/>
                </a:cxn>
                <a:cxn ang="T175">
                  <a:pos x="T98" y="T99"/>
                </a:cxn>
                <a:cxn ang="T176">
                  <a:pos x="T100" y="T101"/>
                </a:cxn>
                <a:cxn ang="T177">
                  <a:pos x="T102" y="T103"/>
                </a:cxn>
                <a:cxn ang="T178">
                  <a:pos x="T104" y="T105"/>
                </a:cxn>
                <a:cxn ang="T179">
                  <a:pos x="T106" y="T107"/>
                </a:cxn>
                <a:cxn ang="T180">
                  <a:pos x="T108" y="T109"/>
                </a:cxn>
                <a:cxn ang="T181">
                  <a:pos x="T110" y="T111"/>
                </a:cxn>
                <a:cxn ang="T182">
                  <a:pos x="T112" y="T113"/>
                </a:cxn>
                <a:cxn ang="T183">
                  <a:pos x="T114" y="T115"/>
                </a:cxn>
                <a:cxn ang="T184">
                  <a:pos x="T116" y="T117"/>
                </a:cxn>
                <a:cxn ang="T185">
                  <a:pos x="T118" y="T119"/>
                </a:cxn>
                <a:cxn ang="T186">
                  <a:pos x="T120" y="T121"/>
                </a:cxn>
                <a:cxn ang="T187">
                  <a:pos x="T122" y="T123"/>
                </a:cxn>
                <a:cxn ang="T188">
                  <a:pos x="T124" y="T125"/>
                </a:cxn>
              </a:cxnLst>
              <a:rect l="0" t="0" r="r" b="b"/>
              <a:pathLst>
                <a:path w="841" h="634">
                  <a:moveTo>
                    <a:pt x="834" y="518"/>
                  </a:moveTo>
                  <a:lnTo>
                    <a:pt x="830" y="526"/>
                  </a:lnTo>
                  <a:lnTo>
                    <a:pt x="824" y="530"/>
                  </a:lnTo>
                  <a:lnTo>
                    <a:pt x="819" y="538"/>
                  </a:lnTo>
                  <a:lnTo>
                    <a:pt x="813" y="545"/>
                  </a:lnTo>
                  <a:lnTo>
                    <a:pt x="807" y="549"/>
                  </a:lnTo>
                  <a:lnTo>
                    <a:pt x="803" y="555"/>
                  </a:lnTo>
                  <a:lnTo>
                    <a:pt x="797" y="559"/>
                  </a:lnTo>
                  <a:lnTo>
                    <a:pt x="789" y="565"/>
                  </a:lnTo>
                  <a:lnTo>
                    <a:pt x="785" y="569"/>
                  </a:lnTo>
                  <a:lnTo>
                    <a:pt x="776" y="575"/>
                  </a:lnTo>
                  <a:lnTo>
                    <a:pt x="770" y="580"/>
                  </a:lnTo>
                  <a:lnTo>
                    <a:pt x="762" y="584"/>
                  </a:lnTo>
                  <a:lnTo>
                    <a:pt x="756" y="586"/>
                  </a:lnTo>
                  <a:lnTo>
                    <a:pt x="750" y="592"/>
                  </a:lnTo>
                  <a:lnTo>
                    <a:pt x="741" y="594"/>
                  </a:lnTo>
                  <a:lnTo>
                    <a:pt x="733" y="598"/>
                  </a:lnTo>
                  <a:lnTo>
                    <a:pt x="725" y="602"/>
                  </a:lnTo>
                  <a:lnTo>
                    <a:pt x="717" y="604"/>
                  </a:lnTo>
                  <a:lnTo>
                    <a:pt x="709" y="606"/>
                  </a:lnTo>
                  <a:lnTo>
                    <a:pt x="702" y="610"/>
                  </a:lnTo>
                  <a:lnTo>
                    <a:pt x="692" y="612"/>
                  </a:lnTo>
                  <a:lnTo>
                    <a:pt x="684" y="615"/>
                  </a:lnTo>
                  <a:lnTo>
                    <a:pt x="676" y="617"/>
                  </a:lnTo>
                  <a:lnTo>
                    <a:pt x="667" y="619"/>
                  </a:lnTo>
                  <a:lnTo>
                    <a:pt x="657" y="619"/>
                  </a:lnTo>
                  <a:lnTo>
                    <a:pt x="649" y="621"/>
                  </a:lnTo>
                  <a:lnTo>
                    <a:pt x="641" y="623"/>
                  </a:lnTo>
                  <a:lnTo>
                    <a:pt x="631" y="623"/>
                  </a:lnTo>
                  <a:lnTo>
                    <a:pt x="620" y="623"/>
                  </a:lnTo>
                  <a:lnTo>
                    <a:pt x="612" y="625"/>
                  </a:lnTo>
                  <a:lnTo>
                    <a:pt x="583" y="625"/>
                  </a:lnTo>
                  <a:lnTo>
                    <a:pt x="573" y="623"/>
                  </a:lnTo>
                  <a:lnTo>
                    <a:pt x="563" y="623"/>
                  </a:lnTo>
                  <a:lnTo>
                    <a:pt x="552" y="623"/>
                  </a:lnTo>
                  <a:lnTo>
                    <a:pt x="542" y="623"/>
                  </a:lnTo>
                  <a:lnTo>
                    <a:pt x="532" y="621"/>
                  </a:lnTo>
                  <a:lnTo>
                    <a:pt x="522" y="619"/>
                  </a:lnTo>
                  <a:lnTo>
                    <a:pt x="511" y="619"/>
                  </a:lnTo>
                  <a:lnTo>
                    <a:pt x="501" y="617"/>
                  </a:lnTo>
                  <a:lnTo>
                    <a:pt x="491" y="615"/>
                  </a:lnTo>
                  <a:lnTo>
                    <a:pt x="481" y="612"/>
                  </a:lnTo>
                  <a:lnTo>
                    <a:pt x="470" y="610"/>
                  </a:lnTo>
                  <a:lnTo>
                    <a:pt x="460" y="606"/>
                  </a:lnTo>
                  <a:lnTo>
                    <a:pt x="450" y="604"/>
                  </a:lnTo>
                  <a:lnTo>
                    <a:pt x="440" y="602"/>
                  </a:lnTo>
                  <a:lnTo>
                    <a:pt x="429" y="598"/>
                  </a:lnTo>
                  <a:lnTo>
                    <a:pt x="417" y="594"/>
                  </a:lnTo>
                  <a:lnTo>
                    <a:pt x="407" y="590"/>
                  </a:lnTo>
                  <a:lnTo>
                    <a:pt x="396" y="586"/>
                  </a:lnTo>
                  <a:lnTo>
                    <a:pt x="386" y="584"/>
                  </a:lnTo>
                  <a:lnTo>
                    <a:pt x="376" y="580"/>
                  </a:lnTo>
                  <a:lnTo>
                    <a:pt x="366" y="573"/>
                  </a:lnTo>
                  <a:lnTo>
                    <a:pt x="355" y="569"/>
                  </a:lnTo>
                  <a:lnTo>
                    <a:pt x="345" y="565"/>
                  </a:lnTo>
                  <a:lnTo>
                    <a:pt x="335" y="559"/>
                  </a:lnTo>
                  <a:lnTo>
                    <a:pt x="322" y="553"/>
                  </a:lnTo>
                  <a:lnTo>
                    <a:pt x="312" y="549"/>
                  </a:lnTo>
                  <a:lnTo>
                    <a:pt x="302" y="543"/>
                  </a:lnTo>
                  <a:lnTo>
                    <a:pt x="292" y="536"/>
                  </a:lnTo>
                  <a:lnTo>
                    <a:pt x="283" y="530"/>
                  </a:lnTo>
                  <a:lnTo>
                    <a:pt x="271" y="524"/>
                  </a:lnTo>
                  <a:lnTo>
                    <a:pt x="261" y="518"/>
                  </a:lnTo>
                  <a:lnTo>
                    <a:pt x="253" y="512"/>
                  </a:lnTo>
                  <a:lnTo>
                    <a:pt x="242" y="506"/>
                  </a:lnTo>
                  <a:lnTo>
                    <a:pt x="232" y="497"/>
                  </a:lnTo>
                  <a:lnTo>
                    <a:pt x="222" y="491"/>
                  </a:lnTo>
                  <a:lnTo>
                    <a:pt x="212" y="483"/>
                  </a:lnTo>
                  <a:lnTo>
                    <a:pt x="203" y="477"/>
                  </a:lnTo>
                  <a:lnTo>
                    <a:pt x="195" y="469"/>
                  </a:lnTo>
                  <a:lnTo>
                    <a:pt x="185" y="460"/>
                  </a:lnTo>
                  <a:lnTo>
                    <a:pt x="177" y="454"/>
                  </a:lnTo>
                  <a:lnTo>
                    <a:pt x="168" y="446"/>
                  </a:lnTo>
                  <a:lnTo>
                    <a:pt x="160" y="438"/>
                  </a:lnTo>
                  <a:lnTo>
                    <a:pt x="152" y="430"/>
                  </a:lnTo>
                  <a:lnTo>
                    <a:pt x="136" y="413"/>
                  </a:lnTo>
                  <a:lnTo>
                    <a:pt x="129" y="405"/>
                  </a:lnTo>
                  <a:lnTo>
                    <a:pt x="121" y="397"/>
                  </a:lnTo>
                  <a:lnTo>
                    <a:pt x="115" y="388"/>
                  </a:lnTo>
                  <a:lnTo>
                    <a:pt x="109" y="380"/>
                  </a:lnTo>
                  <a:lnTo>
                    <a:pt x="101" y="372"/>
                  </a:lnTo>
                  <a:lnTo>
                    <a:pt x="94" y="364"/>
                  </a:lnTo>
                  <a:lnTo>
                    <a:pt x="88" y="356"/>
                  </a:lnTo>
                  <a:lnTo>
                    <a:pt x="82" y="347"/>
                  </a:lnTo>
                  <a:lnTo>
                    <a:pt x="76" y="339"/>
                  </a:lnTo>
                  <a:lnTo>
                    <a:pt x="72" y="329"/>
                  </a:lnTo>
                  <a:lnTo>
                    <a:pt x="66" y="323"/>
                  </a:lnTo>
                  <a:lnTo>
                    <a:pt x="62" y="312"/>
                  </a:lnTo>
                  <a:lnTo>
                    <a:pt x="55" y="304"/>
                  </a:lnTo>
                  <a:lnTo>
                    <a:pt x="51" y="296"/>
                  </a:lnTo>
                  <a:lnTo>
                    <a:pt x="47" y="288"/>
                  </a:lnTo>
                  <a:lnTo>
                    <a:pt x="43" y="277"/>
                  </a:lnTo>
                  <a:lnTo>
                    <a:pt x="39" y="269"/>
                  </a:lnTo>
                  <a:lnTo>
                    <a:pt x="35" y="261"/>
                  </a:lnTo>
                  <a:lnTo>
                    <a:pt x="31" y="251"/>
                  </a:lnTo>
                  <a:lnTo>
                    <a:pt x="29" y="243"/>
                  </a:lnTo>
                  <a:lnTo>
                    <a:pt x="25" y="234"/>
                  </a:lnTo>
                  <a:lnTo>
                    <a:pt x="23" y="226"/>
                  </a:lnTo>
                  <a:lnTo>
                    <a:pt x="21" y="216"/>
                  </a:lnTo>
                  <a:lnTo>
                    <a:pt x="18" y="208"/>
                  </a:lnTo>
                  <a:lnTo>
                    <a:pt x="16" y="199"/>
                  </a:lnTo>
                  <a:lnTo>
                    <a:pt x="14" y="191"/>
                  </a:lnTo>
                  <a:lnTo>
                    <a:pt x="12" y="183"/>
                  </a:lnTo>
                  <a:lnTo>
                    <a:pt x="10" y="175"/>
                  </a:lnTo>
                  <a:lnTo>
                    <a:pt x="10" y="164"/>
                  </a:lnTo>
                  <a:lnTo>
                    <a:pt x="8" y="156"/>
                  </a:lnTo>
                  <a:lnTo>
                    <a:pt x="8" y="148"/>
                  </a:lnTo>
                  <a:lnTo>
                    <a:pt x="8" y="115"/>
                  </a:lnTo>
                  <a:lnTo>
                    <a:pt x="8" y="107"/>
                  </a:lnTo>
                  <a:lnTo>
                    <a:pt x="10" y="99"/>
                  </a:lnTo>
                  <a:lnTo>
                    <a:pt x="10" y="92"/>
                  </a:lnTo>
                  <a:lnTo>
                    <a:pt x="12" y="84"/>
                  </a:lnTo>
                  <a:lnTo>
                    <a:pt x="14" y="76"/>
                  </a:lnTo>
                  <a:lnTo>
                    <a:pt x="16" y="68"/>
                  </a:lnTo>
                  <a:lnTo>
                    <a:pt x="18" y="60"/>
                  </a:lnTo>
                  <a:lnTo>
                    <a:pt x="21" y="53"/>
                  </a:lnTo>
                  <a:lnTo>
                    <a:pt x="25" y="45"/>
                  </a:lnTo>
                  <a:lnTo>
                    <a:pt x="27" y="39"/>
                  </a:lnTo>
                  <a:lnTo>
                    <a:pt x="31" y="31"/>
                  </a:lnTo>
                  <a:lnTo>
                    <a:pt x="33" y="25"/>
                  </a:lnTo>
                  <a:lnTo>
                    <a:pt x="37" y="16"/>
                  </a:lnTo>
                  <a:lnTo>
                    <a:pt x="41" y="10"/>
                  </a:lnTo>
                  <a:lnTo>
                    <a:pt x="45" y="4"/>
                  </a:lnTo>
                  <a:lnTo>
                    <a:pt x="41" y="0"/>
                  </a:lnTo>
                  <a:lnTo>
                    <a:pt x="39" y="0"/>
                  </a:lnTo>
                  <a:lnTo>
                    <a:pt x="35" y="6"/>
                  </a:lnTo>
                  <a:lnTo>
                    <a:pt x="31" y="14"/>
                  </a:lnTo>
                  <a:lnTo>
                    <a:pt x="27" y="21"/>
                  </a:lnTo>
                  <a:lnTo>
                    <a:pt x="23" y="29"/>
                  </a:lnTo>
                  <a:lnTo>
                    <a:pt x="18" y="35"/>
                  </a:lnTo>
                  <a:lnTo>
                    <a:pt x="16" y="43"/>
                  </a:lnTo>
                  <a:lnTo>
                    <a:pt x="14" y="51"/>
                  </a:lnTo>
                  <a:lnTo>
                    <a:pt x="10" y="58"/>
                  </a:lnTo>
                  <a:lnTo>
                    <a:pt x="8" y="66"/>
                  </a:lnTo>
                  <a:lnTo>
                    <a:pt x="6" y="74"/>
                  </a:lnTo>
                  <a:lnTo>
                    <a:pt x="6" y="82"/>
                  </a:lnTo>
                  <a:lnTo>
                    <a:pt x="4" y="88"/>
                  </a:lnTo>
                  <a:lnTo>
                    <a:pt x="2" y="99"/>
                  </a:lnTo>
                  <a:lnTo>
                    <a:pt x="0" y="107"/>
                  </a:lnTo>
                  <a:lnTo>
                    <a:pt x="0" y="115"/>
                  </a:lnTo>
                  <a:lnTo>
                    <a:pt x="0" y="123"/>
                  </a:lnTo>
                  <a:lnTo>
                    <a:pt x="0" y="148"/>
                  </a:lnTo>
                  <a:lnTo>
                    <a:pt x="0" y="156"/>
                  </a:lnTo>
                  <a:lnTo>
                    <a:pt x="2" y="164"/>
                  </a:lnTo>
                  <a:lnTo>
                    <a:pt x="4" y="173"/>
                  </a:lnTo>
                  <a:lnTo>
                    <a:pt x="4" y="183"/>
                  </a:lnTo>
                  <a:lnTo>
                    <a:pt x="6" y="191"/>
                  </a:lnTo>
                  <a:lnTo>
                    <a:pt x="8" y="199"/>
                  </a:lnTo>
                  <a:lnTo>
                    <a:pt x="10" y="210"/>
                  </a:lnTo>
                  <a:lnTo>
                    <a:pt x="12" y="218"/>
                  </a:lnTo>
                  <a:lnTo>
                    <a:pt x="16" y="226"/>
                  </a:lnTo>
                  <a:lnTo>
                    <a:pt x="18" y="234"/>
                  </a:lnTo>
                  <a:lnTo>
                    <a:pt x="21" y="245"/>
                  </a:lnTo>
                  <a:lnTo>
                    <a:pt x="25" y="253"/>
                  </a:lnTo>
                  <a:lnTo>
                    <a:pt x="29" y="263"/>
                  </a:lnTo>
                  <a:lnTo>
                    <a:pt x="31" y="271"/>
                  </a:lnTo>
                  <a:lnTo>
                    <a:pt x="37" y="280"/>
                  </a:lnTo>
                  <a:lnTo>
                    <a:pt x="41" y="290"/>
                  </a:lnTo>
                  <a:lnTo>
                    <a:pt x="45" y="298"/>
                  </a:lnTo>
                  <a:lnTo>
                    <a:pt x="49" y="306"/>
                  </a:lnTo>
                  <a:lnTo>
                    <a:pt x="53" y="314"/>
                  </a:lnTo>
                  <a:lnTo>
                    <a:pt x="60" y="325"/>
                  </a:lnTo>
                  <a:lnTo>
                    <a:pt x="66" y="333"/>
                  </a:lnTo>
                  <a:lnTo>
                    <a:pt x="72" y="341"/>
                  </a:lnTo>
                  <a:lnTo>
                    <a:pt x="76" y="351"/>
                  </a:lnTo>
                  <a:lnTo>
                    <a:pt x="82" y="360"/>
                  </a:lnTo>
                  <a:lnTo>
                    <a:pt x="88" y="368"/>
                  </a:lnTo>
                  <a:lnTo>
                    <a:pt x="94" y="376"/>
                  </a:lnTo>
                  <a:lnTo>
                    <a:pt x="103" y="384"/>
                  </a:lnTo>
                  <a:lnTo>
                    <a:pt x="109" y="393"/>
                  </a:lnTo>
                  <a:lnTo>
                    <a:pt x="115" y="401"/>
                  </a:lnTo>
                  <a:lnTo>
                    <a:pt x="123" y="409"/>
                  </a:lnTo>
                  <a:lnTo>
                    <a:pt x="131" y="419"/>
                  </a:lnTo>
                  <a:lnTo>
                    <a:pt x="140" y="427"/>
                  </a:lnTo>
                  <a:lnTo>
                    <a:pt x="148" y="436"/>
                  </a:lnTo>
                  <a:lnTo>
                    <a:pt x="156" y="442"/>
                  </a:lnTo>
                  <a:lnTo>
                    <a:pt x="162" y="450"/>
                  </a:lnTo>
                  <a:lnTo>
                    <a:pt x="173" y="458"/>
                  </a:lnTo>
                  <a:lnTo>
                    <a:pt x="181" y="467"/>
                  </a:lnTo>
                  <a:lnTo>
                    <a:pt x="189" y="475"/>
                  </a:lnTo>
                  <a:lnTo>
                    <a:pt x="199" y="481"/>
                  </a:lnTo>
                  <a:lnTo>
                    <a:pt x="207" y="489"/>
                  </a:lnTo>
                  <a:lnTo>
                    <a:pt x="218" y="495"/>
                  </a:lnTo>
                  <a:lnTo>
                    <a:pt x="228" y="504"/>
                  </a:lnTo>
                  <a:lnTo>
                    <a:pt x="238" y="510"/>
                  </a:lnTo>
                  <a:lnTo>
                    <a:pt x="246" y="518"/>
                  </a:lnTo>
                  <a:lnTo>
                    <a:pt x="257" y="524"/>
                  </a:lnTo>
                  <a:lnTo>
                    <a:pt x="267" y="530"/>
                  </a:lnTo>
                  <a:lnTo>
                    <a:pt x="277" y="536"/>
                  </a:lnTo>
                  <a:lnTo>
                    <a:pt x="290" y="543"/>
                  </a:lnTo>
                  <a:lnTo>
                    <a:pt x="300" y="549"/>
                  </a:lnTo>
                  <a:lnTo>
                    <a:pt x="310" y="555"/>
                  </a:lnTo>
                  <a:lnTo>
                    <a:pt x="320" y="559"/>
                  </a:lnTo>
                  <a:lnTo>
                    <a:pt x="331" y="565"/>
                  </a:lnTo>
                  <a:lnTo>
                    <a:pt x="341" y="571"/>
                  </a:lnTo>
                  <a:lnTo>
                    <a:pt x="351" y="575"/>
                  </a:lnTo>
                  <a:lnTo>
                    <a:pt x="364" y="582"/>
                  </a:lnTo>
                  <a:lnTo>
                    <a:pt x="374" y="586"/>
                  </a:lnTo>
                  <a:lnTo>
                    <a:pt x="384" y="590"/>
                  </a:lnTo>
                  <a:lnTo>
                    <a:pt x="394" y="594"/>
                  </a:lnTo>
                  <a:lnTo>
                    <a:pt x="407" y="598"/>
                  </a:lnTo>
                  <a:lnTo>
                    <a:pt x="415" y="602"/>
                  </a:lnTo>
                  <a:lnTo>
                    <a:pt x="427" y="606"/>
                  </a:lnTo>
                  <a:lnTo>
                    <a:pt x="437" y="608"/>
                  </a:lnTo>
                  <a:lnTo>
                    <a:pt x="448" y="612"/>
                  </a:lnTo>
                  <a:lnTo>
                    <a:pt x="460" y="615"/>
                  </a:lnTo>
                  <a:lnTo>
                    <a:pt x="470" y="617"/>
                  </a:lnTo>
                  <a:lnTo>
                    <a:pt x="481" y="619"/>
                  </a:lnTo>
                  <a:lnTo>
                    <a:pt x="491" y="623"/>
                  </a:lnTo>
                  <a:lnTo>
                    <a:pt x="501" y="623"/>
                  </a:lnTo>
                  <a:lnTo>
                    <a:pt x="511" y="625"/>
                  </a:lnTo>
                  <a:lnTo>
                    <a:pt x="522" y="627"/>
                  </a:lnTo>
                  <a:lnTo>
                    <a:pt x="532" y="629"/>
                  </a:lnTo>
                  <a:lnTo>
                    <a:pt x="542" y="629"/>
                  </a:lnTo>
                  <a:lnTo>
                    <a:pt x="552" y="631"/>
                  </a:lnTo>
                  <a:lnTo>
                    <a:pt x="563" y="631"/>
                  </a:lnTo>
                  <a:lnTo>
                    <a:pt x="573" y="633"/>
                  </a:lnTo>
                  <a:lnTo>
                    <a:pt x="583" y="633"/>
                  </a:lnTo>
                  <a:lnTo>
                    <a:pt x="594" y="633"/>
                  </a:lnTo>
                  <a:lnTo>
                    <a:pt x="604" y="633"/>
                  </a:lnTo>
                  <a:lnTo>
                    <a:pt x="614" y="633"/>
                  </a:lnTo>
                  <a:lnTo>
                    <a:pt x="622" y="631"/>
                  </a:lnTo>
                  <a:lnTo>
                    <a:pt x="633" y="631"/>
                  </a:lnTo>
                  <a:lnTo>
                    <a:pt x="643" y="629"/>
                  </a:lnTo>
                  <a:lnTo>
                    <a:pt x="651" y="629"/>
                  </a:lnTo>
                  <a:lnTo>
                    <a:pt x="661" y="627"/>
                  </a:lnTo>
                  <a:lnTo>
                    <a:pt x="670" y="625"/>
                  </a:lnTo>
                  <a:lnTo>
                    <a:pt x="680" y="623"/>
                  </a:lnTo>
                  <a:lnTo>
                    <a:pt x="688" y="623"/>
                  </a:lnTo>
                  <a:lnTo>
                    <a:pt x="696" y="619"/>
                  </a:lnTo>
                  <a:lnTo>
                    <a:pt x="704" y="617"/>
                  </a:lnTo>
                  <a:lnTo>
                    <a:pt x="713" y="615"/>
                  </a:lnTo>
                  <a:lnTo>
                    <a:pt x="721" y="612"/>
                  </a:lnTo>
                  <a:lnTo>
                    <a:pt x="729" y="608"/>
                  </a:lnTo>
                  <a:lnTo>
                    <a:pt x="737" y="606"/>
                  </a:lnTo>
                  <a:lnTo>
                    <a:pt x="746" y="602"/>
                  </a:lnTo>
                  <a:lnTo>
                    <a:pt x="752" y="598"/>
                  </a:lnTo>
                  <a:lnTo>
                    <a:pt x="760" y="594"/>
                  </a:lnTo>
                  <a:lnTo>
                    <a:pt x="768" y="590"/>
                  </a:lnTo>
                  <a:lnTo>
                    <a:pt x="776" y="586"/>
                  </a:lnTo>
                  <a:lnTo>
                    <a:pt x="782" y="582"/>
                  </a:lnTo>
                  <a:lnTo>
                    <a:pt x="789" y="575"/>
                  </a:lnTo>
                  <a:lnTo>
                    <a:pt x="795" y="571"/>
                  </a:lnTo>
                  <a:lnTo>
                    <a:pt x="803" y="565"/>
                  </a:lnTo>
                  <a:lnTo>
                    <a:pt x="807" y="559"/>
                  </a:lnTo>
                  <a:lnTo>
                    <a:pt x="813" y="555"/>
                  </a:lnTo>
                  <a:lnTo>
                    <a:pt x="819" y="549"/>
                  </a:lnTo>
                  <a:lnTo>
                    <a:pt x="826" y="543"/>
                  </a:lnTo>
                  <a:lnTo>
                    <a:pt x="830" y="536"/>
                  </a:lnTo>
                  <a:lnTo>
                    <a:pt x="836" y="530"/>
                  </a:lnTo>
                  <a:lnTo>
                    <a:pt x="840" y="524"/>
                  </a:lnTo>
                  <a:lnTo>
                    <a:pt x="834" y="520"/>
                  </a:lnTo>
                  <a:lnTo>
                    <a:pt x="834" y="518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" name="Freeform 30">
              <a:extLst>
                <a:ext uri="{FF2B5EF4-FFF2-40B4-BE49-F238E27FC236}">
                  <a16:creationId xmlns:a16="http://schemas.microsoft.com/office/drawing/2014/main" id="{ED8822DD-A456-4242-B9D3-5BB4B4AD6FF4}"/>
                </a:ext>
              </a:extLst>
            </p:cNvPr>
            <p:cNvSpPr>
              <a:spLocks/>
            </p:cNvSpPr>
            <p:nvPr/>
          </p:nvSpPr>
          <p:spPr bwMode="auto">
            <a:xfrm>
              <a:off x="2790" y="1861"/>
              <a:ext cx="801" cy="575"/>
            </a:xfrm>
            <a:custGeom>
              <a:avLst/>
              <a:gdLst>
                <a:gd name="T0" fmla="*/ 784 w 801"/>
                <a:gd name="T1" fmla="*/ 512 h 575"/>
                <a:gd name="T2" fmla="*/ 755 w 801"/>
                <a:gd name="T3" fmla="*/ 527 h 575"/>
                <a:gd name="T4" fmla="*/ 724 w 801"/>
                <a:gd name="T5" fmla="*/ 541 h 575"/>
                <a:gd name="T6" fmla="*/ 691 w 801"/>
                <a:gd name="T7" fmla="*/ 551 h 575"/>
                <a:gd name="T8" fmla="*/ 658 w 801"/>
                <a:gd name="T9" fmla="*/ 560 h 575"/>
                <a:gd name="T10" fmla="*/ 623 w 801"/>
                <a:gd name="T11" fmla="*/ 564 h 575"/>
                <a:gd name="T12" fmla="*/ 588 w 801"/>
                <a:gd name="T13" fmla="*/ 566 h 575"/>
                <a:gd name="T14" fmla="*/ 543 w 801"/>
                <a:gd name="T15" fmla="*/ 566 h 575"/>
                <a:gd name="T16" fmla="*/ 508 w 801"/>
                <a:gd name="T17" fmla="*/ 564 h 575"/>
                <a:gd name="T18" fmla="*/ 471 w 801"/>
                <a:gd name="T19" fmla="*/ 555 h 575"/>
                <a:gd name="T20" fmla="*/ 434 w 801"/>
                <a:gd name="T21" fmla="*/ 547 h 575"/>
                <a:gd name="T22" fmla="*/ 397 w 801"/>
                <a:gd name="T23" fmla="*/ 537 h 575"/>
                <a:gd name="T24" fmla="*/ 360 w 801"/>
                <a:gd name="T25" fmla="*/ 523 h 575"/>
                <a:gd name="T26" fmla="*/ 325 w 801"/>
                <a:gd name="T27" fmla="*/ 508 h 575"/>
                <a:gd name="T28" fmla="*/ 290 w 801"/>
                <a:gd name="T29" fmla="*/ 490 h 575"/>
                <a:gd name="T30" fmla="*/ 257 w 801"/>
                <a:gd name="T31" fmla="*/ 469 h 575"/>
                <a:gd name="T32" fmla="*/ 226 w 801"/>
                <a:gd name="T33" fmla="*/ 446 h 575"/>
                <a:gd name="T34" fmla="*/ 195 w 801"/>
                <a:gd name="T35" fmla="*/ 422 h 575"/>
                <a:gd name="T36" fmla="*/ 167 w 801"/>
                <a:gd name="T37" fmla="*/ 395 h 575"/>
                <a:gd name="T38" fmla="*/ 140 w 801"/>
                <a:gd name="T39" fmla="*/ 366 h 575"/>
                <a:gd name="T40" fmla="*/ 115 w 801"/>
                <a:gd name="T41" fmla="*/ 337 h 575"/>
                <a:gd name="T42" fmla="*/ 93 w 801"/>
                <a:gd name="T43" fmla="*/ 307 h 575"/>
                <a:gd name="T44" fmla="*/ 72 w 801"/>
                <a:gd name="T45" fmla="*/ 276 h 575"/>
                <a:gd name="T46" fmla="*/ 56 w 801"/>
                <a:gd name="T47" fmla="*/ 243 h 575"/>
                <a:gd name="T48" fmla="*/ 41 w 801"/>
                <a:gd name="T49" fmla="*/ 208 h 575"/>
                <a:gd name="T50" fmla="*/ 29 w 801"/>
                <a:gd name="T51" fmla="*/ 175 h 575"/>
                <a:gd name="T52" fmla="*/ 19 w 801"/>
                <a:gd name="T53" fmla="*/ 142 h 575"/>
                <a:gd name="T54" fmla="*/ 12 w 801"/>
                <a:gd name="T55" fmla="*/ 107 h 575"/>
                <a:gd name="T56" fmla="*/ 8 w 801"/>
                <a:gd name="T57" fmla="*/ 74 h 575"/>
                <a:gd name="T58" fmla="*/ 6 w 801"/>
                <a:gd name="T59" fmla="*/ 33 h 575"/>
                <a:gd name="T60" fmla="*/ 2 w 801"/>
                <a:gd name="T61" fmla="*/ 8 h 575"/>
                <a:gd name="T62" fmla="*/ 0 w 801"/>
                <a:gd name="T63" fmla="*/ 37 h 575"/>
                <a:gd name="T64" fmla="*/ 2 w 801"/>
                <a:gd name="T65" fmla="*/ 78 h 575"/>
                <a:gd name="T66" fmla="*/ 6 w 801"/>
                <a:gd name="T67" fmla="*/ 113 h 575"/>
                <a:gd name="T68" fmla="*/ 12 w 801"/>
                <a:gd name="T69" fmla="*/ 148 h 575"/>
                <a:gd name="T70" fmla="*/ 23 w 801"/>
                <a:gd name="T71" fmla="*/ 183 h 575"/>
                <a:gd name="T72" fmla="*/ 35 w 801"/>
                <a:gd name="T73" fmla="*/ 216 h 575"/>
                <a:gd name="T74" fmla="*/ 51 w 801"/>
                <a:gd name="T75" fmla="*/ 251 h 575"/>
                <a:gd name="T76" fmla="*/ 70 w 801"/>
                <a:gd name="T77" fmla="*/ 284 h 575"/>
                <a:gd name="T78" fmla="*/ 90 w 801"/>
                <a:gd name="T79" fmla="*/ 315 h 575"/>
                <a:gd name="T80" fmla="*/ 113 w 801"/>
                <a:gd name="T81" fmla="*/ 348 h 575"/>
                <a:gd name="T82" fmla="*/ 138 w 801"/>
                <a:gd name="T83" fmla="*/ 376 h 575"/>
                <a:gd name="T84" fmla="*/ 167 w 801"/>
                <a:gd name="T85" fmla="*/ 403 h 575"/>
                <a:gd name="T86" fmla="*/ 195 w 801"/>
                <a:gd name="T87" fmla="*/ 432 h 575"/>
                <a:gd name="T88" fmla="*/ 226 w 801"/>
                <a:gd name="T89" fmla="*/ 455 h 575"/>
                <a:gd name="T90" fmla="*/ 259 w 801"/>
                <a:gd name="T91" fmla="*/ 479 h 575"/>
                <a:gd name="T92" fmla="*/ 292 w 801"/>
                <a:gd name="T93" fmla="*/ 498 h 575"/>
                <a:gd name="T94" fmla="*/ 329 w 801"/>
                <a:gd name="T95" fmla="*/ 516 h 575"/>
                <a:gd name="T96" fmla="*/ 364 w 801"/>
                <a:gd name="T97" fmla="*/ 533 h 575"/>
                <a:gd name="T98" fmla="*/ 401 w 801"/>
                <a:gd name="T99" fmla="*/ 547 h 575"/>
                <a:gd name="T100" fmla="*/ 438 w 801"/>
                <a:gd name="T101" fmla="*/ 558 h 575"/>
                <a:gd name="T102" fmla="*/ 475 w 801"/>
                <a:gd name="T103" fmla="*/ 566 h 575"/>
                <a:gd name="T104" fmla="*/ 512 w 801"/>
                <a:gd name="T105" fmla="*/ 570 h 575"/>
                <a:gd name="T106" fmla="*/ 551 w 801"/>
                <a:gd name="T107" fmla="*/ 574 h 575"/>
                <a:gd name="T108" fmla="*/ 601 w 801"/>
                <a:gd name="T109" fmla="*/ 574 h 575"/>
                <a:gd name="T110" fmla="*/ 638 w 801"/>
                <a:gd name="T111" fmla="*/ 570 h 575"/>
                <a:gd name="T112" fmla="*/ 672 w 801"/>
                <a:gd name="T113" fmla="*/ 564 h 575"/>
                <a:gd name="T114" fmla="*/ 705 w 801"/>
                <a:gd name="T115" fmla="*/ 553 h 575"/>
                <a:gd name="T116" fmla="*/ 738 w 801"/>
                <a:gd name="T117" fmla="*/ 543 h 575"/>
                <a:gd name="T118" fmla="*/ 769 w 801"/>
                <a:gd name="T119" fmla="*/ 529 h 575"/>
                <a:gd name="T120" fmla="*/ 798 w 801"/>
                <a:gd name="T121" fmla="*/ 512 h 575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</a:gdLst>
              <a:ahLst/>
              <a:cxnLst>
                <a:cxn ang="T122">
                  <a:pos x="T0" y="T1"/>
                </a:cxn>
                <a:cxn ang="T123">
                  <a:pos x="T2" y="T3"/>
                </a:cxn>
                <a:cxn ang="T124">
                  <a:pos x="T4" y="T5"/>
                </a:cxn>
                <a:cxn ang="T125">
                  <a:pos x="T6" y="T7"/>
                </a:cxn>
                <a:cxn ang="T126">
                  <a:pos x="T8" y="T9"/>
                </a:cxn>
                <a:cxn ang="T127">
                  <a:pos x="T10" y="T11"/>
                </a:cxn>
                <a:cxn ang="T128">
                  <a:pos x="T12" y="T13"/>
                </a:cxn>
                <a:cxn ang="T129">
                  <a:pos x="T14" y="T15"/>
                </a:cxn>
                <a:cxn ang="T130">
                  <a:pos x="T16" y="T17"/>
                </a:cxn>
                <a:cxn ang="T131">
                  <a:pos x="T18" y="T19"/>
                </a:cxn>
                <a:cxn ang="T132">
                  <a:pos x="T20" y="T21"/>
                </a:cxn>
                <a:cxn ang="T133">
                  <a:pos x="T22" y="T23"/>
                </a:cxn>
                <a:cxn ang="T134">
                  <a:pos x="T24" y="T25"/>
                </a:cxn>
                <a:cxn ang="T135">
                  <a:pos x="T26" y="T27"/>
                </a:cxn>
                <a:cxn ang="T136">
                  <a:pos x="T28" y="T29"/>
                </a:cxn>
                <a:cxn ang="T137">
                  <a:pos x="T30" y="T31"/>
                </a:cxn>
                <a:cxn ang="T138">
                  <a:pos x="T32" y="T33"/>
                </a:cxn>
                <a:cxn ang="T139">
                  <a:pos x="T34" y="T35"/>
                </a:cxn>
                <a:cxn ang="T140">
                  <a:pos x="T36" y="T37"/>
                </a:cxn>
                <a:cxn ang="T141">
                  <a:pos x="T38" y="T39"/>
                </a:cxn>
                <a:cxn ang="T142">
                  <a:pos x="T40" y="T41"/>
                </a:cxn>
                <a:cxn ang="T143">
                  <a:pos x="T42" y="T43"/>
                </a:cxn>
                <a:cxn ang="T144">
                  <a:pos x="T44" y="T45"/>
                </a:cxn>
                <a:cxn ang="T145">
                  <a:pos x="T46" y="T47"/>
                </a:cxn>
                <a:cxn ang="T146">
                  <a:pos x="T48" y="T49"/>
                </a:cxn>
                <a:cxn ang="T147">
                  <a:pos x="T50" y="T51"/>
                </a:cxn>
                <a:cxn ang="T148">
                  <a:pos x="T52" y="T53"/>
                </a:cxn>
                <a:cxn ang="T149">
                  <a:pos x="T54" y="T55"/>
                </a:cxn>
                <a:cxn ang="T150">
                  <a:pos x="T56" y="T57"/>
                </a:cxn>
                <a:cxn ang="T151">
                  <a:pos x="T58" y="T59"/>
                </a:cxn>
                <a:cxn ang="T152">
                  <a:pos x="T60" y="T61"/>
                </a:cxn>
                <a:cxn ang="T153">
                  <a:pos x="T62" y="T63"/>
                </a:cxn>
                <a:cxn ang="T154">
                  <a:pos x="T64" y="T65"/>
                </a:cxn>
                <a:cxn ang="T155">
                  <a:pos x="T66" y="T67"/>
                </a:cxn>
                <a:cxn ang="T156">
                  <a:pos x="T68" y="T69"/>
                </a:cxn>
                <a:cxn ang="T157">
                  <a:pos x="T70" y="T71"/>
                </a:cxn>
                <a:cxn ang="T158">
                  <a:pos x="T72" y="T73"/>
                </a:cxn>
                <a:cxn ang="T159">
                  <a:pos x="T74" y="T75"/>
                </a:cxn>
                <a:cxn ang="T160">
                  <a:pos x="T76" y="T77"/>
                </a:cxn>
                <a:cxn ang="T161">
                  <a:pos x="T78" y="T79"/>
                </a:cxn>
                <a:cxn ang="T162">
                  <a:pos x="T80" y="T81"/>
                </a:cxn>
                <a:cxn ang="T163">
                  <a:pos x="T82" y="T83"/>
                </a:cxn>
                <a:cxn ang="T164">
                  <a:pos x="T84" y="T85"/>
                </a:cxn>
                <a:cxn ang="T165">
                  <a:pos x="T86" y="T87"/>
                </a:cxn>
                <a:cxn ang="T166">
                  <a:pos x="T88" y="T89"/>
                </a:cxn>
                <a:cxn ang="T167">
                  <a:pos x="T90" y="T91"/>
                </a:cxn>
                <a:cxn ang="T168">
                  <a:pos x="T92" y="T93"/>
                </a:cxn>
                <a:cxn ang="T169">
                  <a:pos x="T94" y="T95"/>
                </a:cxn>
                <a:cxn ang="T170">
                  <a:pos x="T96" y="T97"/>
                </a:cxn>
                <a:cxn ang="T171">
                  <a:pos x="T98" y="T99"/>
                </a:cxn>
                <a:cxn ang="T172">
                  <a:pos x="T100" y="T101"/>
                </a:cxn>
                <a:cxn ang="T173">
                  <a:pos x="T102" y="T103"/>
                </a:cxn>
                <a:cxn ang="T174">
                  <a:pos x="T104" y="T105"/>
                </a:cxn>
                <a:cxn ang="T175">
                  <a:pos x="T106" y="T107"/>
                </a:cxn>
                <a:cxn ang="T176">
                  <a:pos x="T108" y="T109"/>
                </a:cxn>
                <a:cxn ang="T177">
                  <a:pos x="T110" y="T111"/>
                </a:cxn>
                <a:cxn ang="T178">
                  <a:pos x="T112" y="T113"/>
                </a:cxn>
                <a:cxn ang="T179">
                  <a:pos x="T114" y="T115"/>
                </a:cxn>
                <a:cxn ang="T180">
                  <a:pos x="T116" y="T117"/>
                </a:cxn>
                <a:cxn ang="T181">
                  <a:pos x="T118" y="T119"/>
                </a:cxn>
                <a:cxn ang="T182">
                  <a:pos x="T120" y="T121"/>
                </a:cxn>
              </a:cxnLst>
              <a:rect l="0" t="0" r="r" b="b"/>
              <a:pathLst>
                <a:path w="801" h="575">
                  <a:moveTo>
                    <a:pt x="800" y="510"/>
                  </a:moveTo>
                  <a:lnTo>
                    <a:pt x="800" y="502"/>
                  </a:lnTo>
                  <a:lnTo>
                    <a:pt x="794" y="504"/>
                  </a:lnTo>
                  <a:lnTo>
                    <a:pt x="788" y="508"/>
                  </a:lnTo>
                  <a:lnTo>
                    <a:pt x="784" y="512"/>
                  </a:lnTo>
                  <a:lnTo>
                    <a:pt x="777" y="514"/>
                  </a:lnTo>
                  <a:lnTo>
                    <a:pt x="771" y="518"/>
                  </a:lnTo>
                  <a:lnTo>
                    <a:pt x="765" y="521"/>
                  </a:lnTo>
                  <a:lnTo>
                    <a:pt x="761" y="525"/>
                  </a:lnTo>
                  <a:lnTo>
                    <a:pt x="755" y="527"/>
                  </a:lnTo>
                  <a:lnTo>
                    <a:pt x="749" y="531"/>
                  </a:lnTo>
                  <a:lnTo>
                    <a:pt x="742" y="533"/>
                  </a:lnTo>
                  <a:lnTo>
                    <a:pt x="736" y="535"/>
                  </a:lnTo>
                  <a:lnTo>
                    <a:pt x="730" y="537"/>
                  </a:lnTo>
                  <a:lnTo>
                    <a:pt x="724" y="541"/>
                  </a:lnTo>
                  <a:lnTo>
                    <a:pt x="718" y="543"/>
                  </a:lnTo>
                  <a:lnTo>
                    <a:pt x="712" y="545"/>
                  </a:lnTo>
                  <a:lnTo>
                    <a:pt x="703" y="547"/>
                  </a:lnTo>
                  <a:lnTo>
                    <a:pt x="697" y="549"/>
                  </a:lnTo>
                  <a:lnTo>
                    <a:pt x="691" y="551"/>
                  </a:lnTo>
                  <a:lnTo>
                    <a:pt x="685" y="551"/>
                  </a:lnTo>
                  <a:lnTo>
                    <a:pt x="679" y="553"/>
                  </a:lnTo>
                  <a:lnTo>
                    <a:pt x="672" y="555"/>
                  </a:lnTo>
                  <a:lnTo>
                    <a:pt x="664" y="558"/>
                  </a:lnTo>
                  <a:lnTo>
                    <a:pt x="658" y="560"/>
                  </a:lnTo>
                  <a:lnTo>
                    <a:pt x="650" y="560"/>
                  </a:lnTo>
                  <a:lnTo>
                    <a:pt x="644" y="562"/>
                  </a:lnTo>
                  <a:lnTo>
                    <a:pt x="638" y="562"/>
                  </a:lnTo>
                  <a:lnTo>
                    <a:pt x="629" y="564"/>
                  </a:lnTo>
                  <a:lnTo>
                    <a:pt x="623" y="564"/>
                  </a:lnTo>
                  <a:lnTo>
                    <a:pt x="615" y="566"/>
                  </a:lnTo>
                  <a:lnTo>
                    <a:pt x="609" y="566"/>
                  </a:lnTo>
                  <a:lnTo>
                    <a:pt x="601" y="566"/>
                  </a:lnTo>
                  <a:lnTo>
                    <a:pt x="594" y="566"/>
                  </a:lnTo>
                  <a:lnTo>
                    <a:pt x="588" y="566"/>
                  </a:lnTo>
                  <a:lnTo>
                    <a:pt x="580" y="566"/>
                  </a:lnTo>
                  <a:lnTo>
                    <a:pt x="566" y="566"/>
                  </a:lnTo>
                  <a:lnTo>
                    <a:pt x="557" y="566"/>
                  </a:lnTo>
                  <a:lnTo>
                    <a:pt x="551" y="566"/>
                  </a:lnTo>
                  <a:lnTo>
                    <a:pt x="543" y="566"/>
                  </a:lnTo>
                  <a:lnTo>
                    <a:pt x="537" y="566"/>
                  </a:lnTo>
                  <a:lnTo>
                    <a:pt x="529" y="566"/>
                  </a:lnTo>
                  <a:lnTo>
                    <a:pt x="522" y="566"/>
                  </a:lnTo>
                  <a:lnTo>
                    <a:pt x="514" y="564"/>
                  </a:lnTo>
                  <a:lnTo>
                    <a:pt x="508" y="564"/>
                  </a:lnTo>
                  <a:lnTo>
                    <a:pt x="500" y="562"/>
                  </a:lnTo>
                  <a:lnTo>
                    <a:pt x="492" y="562"/>
                  </a:lnTo>
                  <a:lnTo>
                    <a:pt x="485" y="560"/>
                  </a:lnTo>
                  <a:lnTo>
                    <a:pt x="477" y="558"/>
                  </a:lnTo>
                  <a:lnTo>
                    <a:pt x="471" y="555"/>
                  </a:lnTo>
                  <a:lnTo>
                    <a:pt x="463" y="555"/>
                  </a:lnTo>
                  <a:lnTo>
                    <a:pt x="457" y="553"/>
                  </a:lnTo>
                  <a:lnTo>
                    <a:pt x="448" y="551"/>
                  </a:lnTo>
                  <a:lnTo>
                    <a:pt x="440" y="551"/>
                  </a:lnTo>
                  <a:lnTo>
                    <a:pt x="434" y="547"/>
                  </a:lnTo>
                  <a:lnTo>
                    <a:pt x="426" y="547"/>
                  </a:lnTo>
                  <a:lnTo>
                    <a:pt x="420" y="543"/>
                  </a:lnTo>
                  <a:lnTo>
                    <a:pt x="411" y="543"/>
                  </a:lnTo>
                  <a:lnTo>
                    <a:pt x="405" y="539"/>
                  </a:lnTo>
                  <a:lnTo>
                    <a:pt x="397" y="537"/>
                  </a:lnTo>
                  <a:lnTo>
                    <a:pt x="391" y="535"/>
                  </a:lnTo>
                  <a:lnTo>
                    <a:pt x="383" y="533"/>
                  </a:lnTo>
                  <a:lnTo>
                    <a:pt x="376" y="529"/>
                  </a:lnTo>
                  <a:lnTo>
                    <a:pt x="368" y="527"/>
                  </a:lnTo>
                  <a:lnTo>
                    <a:pt x="360" y="523"/>
                  </a:lnTo>
                  <a:lnTo>
                    <a:pt x="354" y="521"/>
                  </a:lnTo>
                  <a:lnTo>
                    <a:pt x="346" y="516"/>
                  </a:lnTo>
                  <a:lnTo>
                    <a:pt x="339" y="514"/>
                  </a:lnTo>
                  <a:lnTo>
                    <a:pt x="333" y="510"/>
                  </a:lnTo>
                  <a:lnTo>
                    <a:pt x="325" y="508"/>
                  </a:lnTo>
                  <a:lnTo>
                    <a:pt x="319" y="504"/>
                  </a:lnTo>
                  <a:lnTo>
                    <a:pt x="311" y="500"/>
                  </a:lnTo>
                  <a:lnTo>
                    <a:pt x="304" y="496"/>
                  </a:lnTo>
                  <a:lnTo>
                    <a:pt x="298" y="492"/>
                  </a:lnTo>
                  <a:lnTo>
                    <a:pt x="290" y="490"/>
                  </a:lnTo>
                  <a:lnTo>
                    <a:pt x="284" y="486"/>
                  </a:lnTo>
                  <a:lnTo>
                    <a:pt x="278" y="481"/>
                  </a:lnTo>
                  <a:lnTo>
                    <a:pt x="271" y="477"/>
                  </a:lnTo>
                  <a:lnTo>
                    <a:pt x="263" y="473"/>
                  </a:lnTo>
                  <a:lnTo>
                    <a:pt x="257" y="469"/>
                  </a:lnTo>
                  <a:lnTo>
                    <a:pt x="251" y="465"/>
                  </a:lnTo>
                  <a:lnTo>
                    <a:pt x="245" y="461"/>
                  </a:lnTo>
                  <a:lnTo>
                    <a:pt x="239" y="455"/>
                  </a:lnTo>
                  <a:lnTo>
                    <a:pt x="232" y="451"/>
                  </a:lnTo>
                  <a:lnTo>
                    <a:pt x="226" y="446"/>
                  </a:lnTo>
                  <a:lnTo>
                    <a:pt x="220" y="442"/>
                  </a:lnTo>
                  <a:lnTo>
                    <a:pt x="214" y="436"/>
                  </a:lnTo>
                  <a:lnTo>
                    <a:pt x="208" y="432"/>
                  </a:lnTo>
                  <a:lnTo>
                    <a:pt x="202" y="426"/>
                  </a:lnTo>
                  <a:lnTo>
                    <a:pt x="195" y="422"/>
                  </a:lnTo>
                  <a:lnTo>
                    <a:pt x="189" y="416"/>
                  </a:lnTo>
                  <a:lnTo>
                    <a:pt x="183" y="411"/>
                  </a:lnTo>
                  <a:lnTo>
                    <a:pt x="177" y="405"/>
                  </a:lnTo>
                  <a:lnTo>
                    <a:pt x="173" y="401"/>
                  </a:lnTo>
                  <a:lnTo>
                    <a:pt x="167" y="395"/>
                  </a:lnTo>
                  <a:lnTo>
                    <a:pt x="160" y="391"/>
                  </a:lnTo>
                  <a:lnTo>
                    <a:pt x="156" y="385"/>
                  </a:lnTo>
                  <a:lnTo>
                    <a:pt x="150" y="379"/>
                  </a:lnTo>
                  <a:lnTo>
                    <a:pt x="146" y="372"/>
                  </a:lnTo>
                  <a:lnTo>
                    <a:pt x="140" y="366"/>
                  </a:lnTo>
                  <a:lnTo>
                    <a:pt x="134" y="360"/>
                  </a:lnTo>
                  <a:lnTo>
                    <a:pt x="130" y="356"/>
                  </a:lnTo>
                  <a:lnTo>
                    <a:pt x="125" y="350"/>
                  </a:lnTo>
                  <a:lnTo>
                    <a:pt x="121" y="344"/>
                  </a:lnTo>
                  <a:lnTo>
                    <a:pt x="115" y="337"/>
                  </a:lnTo>
                  <a:lnTo>
                    <a:pt x="111" y="331"/>
                  </a:lnTo>
                  <a:lnTo>
                    <a:pt x="107" y="325"/>
                  </a:lnTo>
                  <a:lnTo>
                    <a:pt x="101" y="319"/>
                  </a:lnTo>
                  <a:lnTo>
                    <a:pt x="97" y="313"/>
                  </a:lnTo>
                  <a:lnTo>
                    <a:pt x="93" y="307"/>
                  </a:lnTo>
                  <a:lnTo>
                    <a:pt x="88" y="300"/>
                  </a:lnTo>
                  <a:lnTo>
                    <a:pt x="84" y="294"/>
                  </a:lnTo>
                  <a:lnTo>
                    <a:pt x="80" y="288"/>
                  </a:lnTo>
                  <a:lnTo>
                    <a:pt x="76" y="282"/>
                  </a:lnTo>
                  <a:lnTo>
                    <a:pt x="72" y="276"/>
                  </a:lnTo>
                  <a:lnTo>
                    <a:pt x="68" y="270"/>
                  </a:lnTo>
                  <a:lnTo>
                    <a:pt x="66" y="261"/>
                  </a:lnTo>
                  <a:lnTo>
                    <a:pt x="62" y="255"/>
                  </a:lnTo>
                  <a:lnTo>
                    <a:pt x="60" y="249"/>
                  </a:lnTo>
                  <a:lnTo>
                    <a:pt x="56" y="243"/>
                  </a:lnTo>
                  <a:lnTo>
                    <a:pt x="51" y="237"/>
                  </a:lnTo>
                  <a:lnTo>
                    <a:pt x="49" y="228"/>
                  </a:lnTo>
                  <a:lnTo>
                    <a:pt x="45" y="222"/>
                  </a:lnTo>
                  <a:lnTo>
                    <a:pt x="43" y="216"/>
                  </a:lnTo>
                  <a:lnTo>
                    <a:pt x="41" y="208"/>
                  </a:lnTo>
                  <a:lnTo>
                    <a:pt x="39" y="202"/>
                  </a:lnTo>
                  <a:lnTo>
                    <a:pt x="35" y="195"/>
                  </a:lnTo>
                  <a:lnTo>
                    <a:pt x="33" y="189"/>
                  </a:lnTo>
                  <a:lnTo>
                    <a:pt x="31" y="181"/>
                  </a:lnTo>
                  <a:lnTo>
                    <a:pt x="29" y="175"/>
                  </a:lnTo>
                  <a:lnTo>
                    <a:pt x="25" y="169"/>
                  </a:lnTo>
                  <a:lnTo>
                    <a:pt x="25" y="163"/>
                  </a:lnTo>
                  <a:lnTo>
                    <a:pt x="23" y="154"/>
                  </a:lnTo>
                  <a:lnTo>
                    <a:pt x="21" y="148"/>
                  </a:lnTo>
                  <a:lnTo>
                    <a:pt x="19" y="142"/>
                  </a:lnTo>
                  <a:lnTo>
                    <a:pt x="16" y="134"/>
                  </a:lnTo>
                  <a:lnTo>
                    <a:pt x="14" y="128"/>
                  </a:lnTo>
                  <a:lnTo>
                    <a:pt x="14" y="121"/>
                  </a:lnTo>
                  <a:lnTo>
                    <a:pt x="12" y="113"/>
                  </a:lnTo>
                  <a:lnTo>
                    <a:pt x="12" y="107"/>
                  </a:lnTo>
                  <a:lnTo>
                    <a:pt x="10" y="101"/>
                  </a:lnTo>
                  <a:lnTo>
                    <a:pt x="10" y="95"/>
                  </a:lnTo>
                  <a:lnTo>
                    <a:pt x="8" y="86"/>
                  </a:lnTo>
                  <a:lnTo>
                    <a:pt x="8" y="80"/>
                  </a:lnTo>
                  <a:lnTo>
                    <a:pt x="8" y="74"/>
                  </a:lnTo>
                  <a:lnTo>
                    <a:pt x="6" y="68"/>
                  </a:lnTo>
                  <a:lnTo>
                    <a:pt x="6" y="60"/>
                  </a:lnTo>
                  <a:lnTo>
                    <a:pt x="6" y="53"/>
                  </a:lnTo>
                  <a:lnTo>
                    <a:pt x="6" y="39"/>
                  </a:lnTo>
                  <a:lnTo>
                    <a:pt x="6" y="33"/>
                  </a:lnTo>
                  <a:lnTo>
                    <a:pt x="6" y="27"/>
                  </a:lnTo>
                  <a:lnTo>
                    <a:pt x="8" y="19"/>
                  </a:lnTo>
                  <a:lnTo>
                    <a:pt x="8" y="12"/>
                  </a:lnTo>
                  <a:lnTo>
                    <a:pt x="10" y="0"/>
                  </a:lnTo>
                  <a:lnTo>
                    <a:pt x="2" y="8"/>
                  </a:lnTo>
                  <a:lnTo>
                    <a:pt x="2" y="10"/>
                  </a:lnTo>
                  <a:lnTo>
                    <a:pt x="2" y="16"/>
                  </a:lnTo>
                  <a:lnTo>
                    <a:pt x="0" y="23"/>
                  </a:lnTo>
                  <a:lnTo>
                    <a:pt x="0" y="31"/>
                  </a:lnTo>
                  <a:lnTo>
                    <a:pt x="0" y="37"/>
                  </a:lnTo>
                  <a:lnTo>
                    <a:pt x="0" y="51"/>
                  </a:lnTo>
                  <a:lnTo>
                    <a:pt x="0" y="58"/>
                  </a:lnTo>
                  <a:lnTo>
                    <a:pt x="0" y="66"/>
                  </a:lnTo>
                  <a:lnTo>
                    <a:pt x="0" y="72"/>
                  </a:lnTo>
                  <a:lnTo>
                    <a:pt x="2" y="78"/>
                  </a:lnTo>
                  <a:lnTo>
                    <a:pt x="2" y="86"/>
                  </a:lnTo>
                  <a:lnTo>
                    <a:pt x="4" y="93"/>
                  </a:lnTo>
                  <a:lnTo>
                    <a:pt x="4" y="99"/>
                  </a:lnTo>
                  <a:lnTo>
                    <a:pt x="4" y="107"/>
                  </a:lnTo>
                  <a:lnTo>
                    <a:pt x="6" y="113"/>
                  </a:lnTo>
                  <a:lnTo>
                    <a:pt x="6" y="119"/>
                  </a:lnTo>
                  <a:lnTo>
                    <a:pt x="8" y="128"/>
                  </a:lnTo>
                  <a:lnTo>
                    <a:pt x="10" y="134"/>
                  </a:lnTo>
                  <a:lnTo>
                    <a:pt x="12" y="142"/>
                  </a:lnTo>
                  <a:lnTo>
                    <a:pt x="12" y="148"/>
                  </a:lnTo>
                  <a:lnTo>
                    <a:pt x="14" y="154"/>
                  </a:lnTo>
                  <a:lnTo>
                    <a:pt x="16" y="163"/>
                  </a:lnTo>
                  <a:lnTo>
                    <a:pt x="19" y="169"/>
                  </a:lnTo>
                  <a:lnTo>
                    <a:pt x="21" y="177"/>
                  </a:lnTo>
                  <a:lnTo>
                    <a:pt x="23" y="183"/>
                  </a:lnTo>
                  <a:lnTo>
                    <a:pt x="25" y="189"/>
                  </a:lnTo>
                  <a:lnTo>
                    <a:pt x="27" y="195"/>
                  </a:lnTo>
                  <a:lnTo>
                    <a:pt x="31" y="204"/>
                  </a:lnTo>
                  <a:lnTo>
                    <a:pt x="33" y="210"/>
                  </a:lnTo>
                  <a:lnTo>
                    <a:pt x="35" y="216"/>
                  </a:lnTo>
                  <a:lnTo>
                    <a:pt x="39" y="224"/>
                  </a:lnTo>
                  <a:lnTo>
                    <a:pt x="41" y="230"/>
                  </a:lnTo>
                  <a:lnTo>
                    <a:pt x="45" y="237"/>
                  </a:lnTo>
                  <a:lnTo>
                    <a:pt x="47" y="243"/>
                  </a:lnTo>
                  <a:lnTo>
                    <a:pt x="51" y="251"/>
                  </a:lnTo>
                  <a:lnTo>
                    <a:pt x="56" y="257"/>
                  </a:lnTo>
                  <a:lnTo>
                    <a:pt x="58" y="263"/>
                  </a:lnTo>
                  <a:lnTo>
                    <a:pt x="62" y="272"/>
                  </a:lnTo>
                  <a:lnTo>
                    <a:pt x="66" y="278"/>
                  </a:lnTo>
                  <a:lnTo>
                    <a:pt x="70" y="284"/>
                  </a:lnTo>
                  <a:lnTo>
                    <a:pt x="72" y="290"/>
                  </a:lnTo>
                  <a:lnTo>
                    <a:pt x="76" y="296"/>
                  </a:lnTo>
                  <a:lnTo>
                    <a:pt x="82" y="302"/>
                  </a:lnTo>
                  <a:lnTo>
                    <a:pt x="86" y="309"/>
                  </a:lnTo>
                  <a:lnTo>
                    <a:pt x="90" y="315"/>
                  </a:lnTo>
                  <a:lnTo>
                    <a:pt x="95" y="321"/>
                  </a:lnTo>
                  <a:lnTo>
                    <a:pt x="99" y="327"/>
                  </a:lnTo>
                  <a:lnTo>
                    <a:pt x="103" y="333"/>
                  </a:lnTo>
                  <a:lnTo>
                    <a:pt x="109" y="342"/>
                  </a:lnTo>
                  <a:lnTo>
                    <a:pt x="113" y="348"/>
                  </a:lnTo>
                  <a:lnTo>
                    <a:pt x="117" y="352"/>
                  </a:lnTo>
                  <a:lnTo>
                    <a:pt x="123" y="358"/>
                  </a:lnTo>
                  <a:lnTo>
                    <a:pt x="130" y="364"/>
                  </a:lnTo>
                  <a:lnTo>
                    <a:pt x="134" y="370"/>
                  </a:lnTo>
                  <a:lnTo>
                    <a:pt x="138" y="376"/>
                  </a:lnTo>
                  <a:lnTo>
                    <a:pt x="144" y="383"/>
                  </a:lnTo>
                  <a:lnTo>
                    <a:pt x="150" y="389"/>
                  </a:lnTo>
                  <a:lnTo>
                    <a:pt x="154" y="393"/>
                  </a:lnTo>
                  <a:lnTo>
                    <a:pt x="160" y="399"/>
                  </a:lnTo>
                  <a:lnTo>
                    <a:pt x="167" y="403"/>
                  </a:lnTo>
                  <a:lnTo>
                    <a:pt x="173" y="409"/>
                  </a:lnTo>
                  <a:lnTo>
                    <a:pt x="177" y="416"/>
                  </a:lnTo>
                  <a:lnTo>
                    <a:pt x="183" y="420"/>
                  </a:lnTo>
                  <a:lnTo>
                    <a:pt x="189" y="426"/>
                  </a:lnTo>
                  <a:lnTo>
                    <a:pt x="195" y="432"/>
                  </a:lnTo>
                  <a:lnTo>
                    <a:pt x="202" y="436"/>
                  </a:lnTo>
                  <a:lnTo>
                    <a:pt x="208" y="442"/>
                  </a:lnTo>
                  <a:lnTo>
                    <a:pt x="214" y="446"/>
                  </a:lnTo>
                  <a:lnTo>
                    <a:pt x="220" y="451"/>
                  </a:lnTo>
                  <a:lnTo>
                    <a:pt x="226" y="455"/>
                  </a:lnTo>
                  <a:lnTo>
                    <a:pt x="232" y="461"/>
                  </a:lnTo>
                  <a:lnTo>
                    <a:pt x="239" y="465"/>
                  </a:lnTo>
                  <a:lnTo>
                    <a:pt x="247" y="469"/>
                  </a:lnTo>
                  <a:lnTo>
                    <a:pt x="253" y="473"/>
                  </a:lnTo>
                  <a:lnTo>
                    <a:pt x="259" y="479"/>
                  </a:lnTo>
                  <a:lnTo>
                    <a:pt x="265" y="483"/>
                  </a:lnTo>
                  <a:lnTo>
                    <a:pt x="271" y="488"/>
                  </a:lnTo>
                  <a:lnTo>
                    <a:pt x="280" y="492"/>
                  </a:lnTo>
                  <a:lnTo>
                    <a:pt x="286" y="494"/>
                  </a:lnTo>
                  <a:lnTo>
                    <a:pt x="292" y="498"/>
                  </a:lnTo>
                  <a:lnTo>
                    <a:pt x="300" y="504"/>
                  </a:lnTo>
                  <a:lnTo>
                    <a:pt x="308" y="506"/>
                  </a:lnTo>
                  <a:lnTo>
                    <a:pt x="315" y="510"/>
                  </a:lnTo>
                  <a:lnTo>
                    <a:pt x="321" y="512"/>
                  </a:lnTo>
                  <a:lnTo>
                    <a:pt x="329" y="516"/>
                  </a:lnTo>
                  <a:lnTo>
                    <a:pt x="335" y="521"/>
                  </a:lnTo>
                  <a:lnTo>
                    <a:pt x="341" y="523"/>
                  </a:lnTo>
                  <a:lnTo>
                    <a:pt x="350" y="527"/>
                  </a:lnTo>
                  <a:lnTo>
                    <a:pt x="358" y="531"/>
                  </a:lnTo>
                  <a:lnTo>
                    <a:pt x="364" y="533"/>
                  </a:lnTo>
                  <a:lnTo>
                    <a:pt x="372" y="537"/>
                  </a:lnTo>
                  <a:lnTo>
                    <a:pt x="378" y="539"/>
                  </a:lnTo>
                  <a:lnTo>
                    <a:pt x="387" y="541"/>
                  </a:lnTo>
                  <a:lnTo>
                    <a:pt x="395" y="543"/>
                  </a:lnTo>
                  <a:lnTo>
                    <a:pt x="401" y="547"/>
                  </a:lnTo>
                  <a:lnTo>
                    <a:pt x="409" y="549"/>
                  </a:lnTo>
                  <a:lnTo>
                    <a:pt x="415" y="551"/>
                  </a:lnTo>
                  <a:lnTo>
                    <a:pt x="424" y="553"/>
                  </a:lnTo>
                  <a:lnTo>
                    <a:pt x="432" y="555"/>
                  </a:lnTo>
                  <a:lnTo>
                    <a:pt x="438" y="558"/>
                  </a:lnTo>
                  <a:lnTo>
                    <a:pt x="446" y="560"/>
                  </a:lnTo>
                  <a:lnTo>
                    <a:pt x="452" y="562"/>
                  </a:lnTo>
                  <a:lnTo>
                    <a:pt x="461" y="562"/>
                  </a:lnTo>
                  <a:lnTo>
                    <a:pt x="469" y="564"/>
                  </a:lnTo>
                  <a:lnTo>
                    <a:pt x="475" y="566"/>
                  </a:lnTo>
                  <a:lnTo>
                    <a:pt x="483" y="566"/>
                  </a:lnTo>
                  <a:lnTo>
                    <a:pt x="492" y="568"/>
                  </a:lnTo>
                  <a:lnTo>
                    <a:pt x="498" y="570"/>
                  </a:lnTo>
                  <a:lnTo>
                    <a:pt x="506" y="570"/>
                  </a:lnTo>
                  <a:lnTo>
                    <a:pt x="512" y="570"/>
                  </a:lnTo>
                  <a:lnTo>
                    <a:pt x="520" y="572"/>
                  </a:lnTo>
                  <a:lnTo>
                    <a:pt x="529" y="572"/>
                  </a:lnTo>
                  <a:lnTo>
                    <a:pt x="537" y="574"/>
                  </a:lnTo>
                  <a:lnTo>
                    <a:pt x="543" y="574"/>
                  </a:lnTo>
                  <a:lnTo>
                    <a:pt x="551" y="574"/>
                  </a:lnTo>
                  <a:lnTo>
                    <a:pt x="557" y="574"/>
                  </a:lnTo>
                  <a:lnTo>
                    <a:pt x="580" y="574"/>
                  </a:lnTo>
                  <a:lnTo>
                    <a:pt x="588" y="574"/>
                  </a:lnTo>
                  <a:lnTo>
                    <a:pt x="594" y="574"/>
                  </a:lnTo>
                  <a:lnTo>
                    <a:pt x="601" y="574"/>
                  </a:lnTo>
                  <a:lnTo>
                    <a:pt x="609" y="572"/>
                  </a:lnTo>
                  <a:lnTo>
                    <a:pt x="617" y="572"/>
                  </a:lnTo>
                  <a:lnTo>
                    <a:pt x="623" y="572"/>
                  </a:lnTo>
                  <a:lnTo>
                    <a:pt x="631" y="570"/>
                  </a:lnTo>
                  <a:lnTo>
                    <a:pt x="638" y="570"/>
                  </a:lnTo>
                  <a:lnTo>
                    <a:pt x="644" y="568"/>
                  </a:lnTo>
                  <a:lnTo>
                    <a:pt x="652" y="568"/>
                  </a:lnTo>
                  <a:lnTo>
                    <a:pt x="658" y="566"/>
                  </a:lnTo>
                  <a:lnTo>
                    <a:pt x="666" y="566"/>
                  </a:lnTo>
                  <a:lnTo>
                    <a:pt x="672" y="564"/>
                  </a:lnTo>
                  <a:lnTo>
                    <a:pt x="679" y="562"/>
                  </a:lnTo>
                  <a:lnTo>
                    <a:pt x="687" y="560"/>
                  </a:lnTo>
                  <a:lnTo>
                    <a:pt x="693" y="558"/>
                  </a:lnTo>
                  <a:lnTo>
                    <a:pt x="699" y="555"/>
                  </a:lnTo>
                  <a:lnTo>
                    <a:pt x="705" y="553"/>
                  </a:lnTo>
                  <a:lnTo>
                    <a:pt x="714" y="551"/>
                  </a:lnTo>
                  <a:lnTo>
                    <a:pt x="720" y="549"/>
                  </a:lnTo>
                  <a:lnTo>
                    <a:pt x="726" y="547"/>
                  </a:lnTo>
                  <a:lnTo>
                    <a:pt x="732" y="545"/>
                  </a:lnTo>
                  <a:lnTo>
                    <a:pt x="738" y="543"/>
                  </a:lnTo>
                  <a:lnTo>
                    <a:pt x="744" y="541"/>
                  </a:lnTo>
                  <a:lnTo>
                    <a:pt x="751" y="537"/>
                  </a:lnTo>
                  <a:lnTo>
                    <a:pt x="757" y="535"/>
                  </a:lnTo>
                  <a:lnTo>
                    <a:pt x="763" y="533"/>
                  </a:lnTo>
                  <a:lnTo>
                    <a:pt x="769" y="529"/>
                  </a:lnTo>
                  <a:lnTo>
                    <a:pt x="775" y="525"/>
                  </a:lnTo>
                  <a:lnTo>
                    <a:pt x="781" y="523"/>
                  </a:lnTo>
                  <a:lnTo>
                    <a:pt x="788" y="518"/>
                  </a:lnTo>
                  <a:lnTo>
                    <a:pt x="792" y="516"/>
                  </a:lnTo>
                  <a:lnTo>
                    <a:pt x="798" y="512"/>
                  </a:lnTo>
                  <a:lnTo>
                    <a:pt x="800" y="510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" name="Freeform 31">
              <a:extLst>
                <a:ext uri="{FF2B5EF4-FFF2-40B4-BE49-F238E27FC236}">
                  <a16:creationId xmlns:a16="http://schemas.microsoft.com/office/drawing/2014/main" id="{4A115B1A-EAE1-462B-AB9F-71E18FF022D0}"/>
                </a:ext>
              </a:extLst>
            </p:cNvPr>
            <p:cNvSpPr>
              <a:spLocks/>
            </p:cNvSpPr>
            <p:nvPr/>
          </p:nvSpPr>
          <p:spPr bwMode="auto">
            <a:xfrm>
              <a:off x="2881" y="1415"/>
              <a:ext cx="880" cy="1086"/>
            </a:xfrm>
            <a:custGeom>
              <a:avLst/>
              <a:gdLst>
                <a:gd name="T0" fmla="*/ 14 w 880"/>
                <a:gd name="T1" fmla="*/ 41 h 1086"/>
                <a:gd name="T2" fmla="*/ 33 w 880"/>
                <a:gd name="T3" fmla="*/ 88 h 1086"/>
                <a:gd name="T4" fmla="*/ 58 w 880"/>
                <a:gd name="T5" fmla="*/ 136 h 1086"/>
                <a:gd name="T6" fmla="*/ 82 w 880"/>
                <a:gd name="T7" fmla="*/ 181 h 1086"/>
                <a:gd name="T8" fmla="*/ 111 w 880"/>
                <a:gd name="T9" fmla="*/ 230 h 1086"/>
                <a:gd name="T10" fmla="*/ 146 w 880"/>
                <a:gd name="T11" fmla="*/ 279 h 1086"/>
                <a:gd name="T12" fmla="*/ 181 w 880"/>
                <a:gd name="T13" fmla="*/ 329 h 1086"/>
                <a:gd name="T14" fmla="*/ 212 w 880"/>
                <a:gd name="T15" fmla="*/ 374 h 1086"/>
                <a:gd name="T16" fmla="*/ 138 w 880"/>
                <a:gd name="T17" fmla="*/ 390 h 1086"/>
                <a:gd name="T18" fmla="*/ 173 w 880"/>
                <a:gd name="T19" fmla="*/ 456 h 1086"/>
                <a:gd name="T20" fmla="*/ 212 w 880"/>
                <a:gd name="T21" fmla="*/ 518 h 1086"/>
                <a:gd name="T22" fmla="*/ 255 w 880"/>
                <a:gd name="T23" fmla="*/ 573 h 1086"/>
                <a:gd name="T24" fmla="*/ 318 w 880"/>
                <a:gd name="T25" fmla="*/ 645 h 1086"/>
                <a:gd name="T26" fmla="*/ 376 w 880"/>
                <a:gd name="T27" fmla="*/ 699 h 1086"/>
                <a:gd name="T28" fmla="*/ 429 w 880"/>
                <a:gd name="T29" fmla="*/ 740 h 1086"/>
                <a:gd name="T30" fmla="*/ 485 w 880"/>
                <a:gd name="T31" fmla="*/ 777 h 1086"/>
                <a:gd name="T32" fmla="*/ 462 w 880"/>
                <a:gd name="T33" fmla="*/ 789 h 1086"/>
                <a:gd name="T34" fmla="*/ 437 w 880"/>
                <a:gd name="T35" fmla="*/ 799 h 1086"/>
                <a:gd name="T36" fmla="*/ 417 w 880"/>
                <a:gd name="T37" fmla="*/ 808 h 1086"/>
                <a:gd name="T38" fmla="*/ 396 w 880"/>
                <a:gd name="T39" fmla="*/ 814 h 1086"/>
                <a:gd name="T40" fmla="*/ 372 w 880"/>
                <a:gd name="T41" fmla="*/ 820 h 1086"/>
                <a:gd name="T42" fmla="*/ 349 w 880"/>
                <a:gd name="T43" fmla="*/ 826 h 1086"/>
                <a:gd name="T44" fmla="*/ 396 w 880"/>
                <a:gd name="T45" fmla="*/ 865 h 1086"/>
                <a:gd name="T46" fmla="*/ 454 w 880"/>
                <a:gd name="T47" fmla="*/ 904 h 1086"/>
                <a:gd name="T48" fmla="*/ 518 w 880"/>
                <a:gd name="T49" fmla="*/ 941 h 1086"/>
                <a:gd name="T50" fmla="*/ 581 w 880"/>
                <a:gd name="T51" fmla="*/ 974 h 1086"/>
                <a:gd name="T52" fmla="*/ 651 w 880"/>
                <a:gd name="T53" fmla="*/ 1005 h 1086"/>
                <a:gd name="T54" fmla="*/ 727 w 880"/>
                <a:gd name="T55" fmla="*/ 1036 h 1086"/>
                <a:gd name="T56" fmla="*/ 805 w 880"/>
                <a:gd name="T57" fmla="*/ 1062 h 1086"/>
                <a:gd name="T58" fmla="*/ 875 w 880"/>
                <a:gd name="T59" fmla="*/ 1083 h 1086"/>
                <a:gd name="T60" fmla="*/ 830 w 880"/>
                <a:gd name="T61" fmla="*/ 1058 h 1086"/>
                <a:gd name="T62" fmla="*/ 785 w 880"/>
                <a:gd name="T63" fmla="*/ 1034 h 1086"/>
                <a:gd name="T64" fmla="*/ 741 w 880"/>
                <a:gd name="T65" fmla="*/ 1009 h 1086"/>
                <a:gd name="T66" fmla="*/ 702 w 880"/>
                <a:gd name="T67" fmla="*/ 984 h 1086"/>
                <a:gd name="T68" fmla="*/ 661 w 880"/>
                <a:gd name="T69" fmla="*/ 958 h 1086"/>
                <a:gd name="T70" fmla="*/ 620 w 880"/>
                <a:gd name="T71" fmla="*/ 931 h 1086"/>
                <a:gd name="T72" fmla="*/ 581 w 880"/>
                <a:gd name="T73" fmla="*/ 902 h 1086"/>
                <a:gd name="T74" fmla="*/ 561 w 880"/>
                <a:gd name="T75" fmla="*/ 880 h 1086"/>
                <a:gd name="T76" fmla="*/ 585 w 880"/>
                <a:gd name="T77" fmla="*/ 869 h 1086"/>
                <a:gd name="T78" fmla="*/ 608 w 880"/>
                <a:gd name="T79" fmla="*/ 861 h 1086"/>
                <a:gd name="T80" fmla="*/ 633 w 880"/>
                <a:gd name="T81" fmla="*/ 851 h 1086"/>
                <a:gd name="T82" fmla="*/ 655 w 880"/>
                <a:gd name="T83" fmla="*/ 838 h 1086"/>
                <a:gd name="T84" fmla="*/ 680 w 880"/>
                <a:gd name="T85" fmla="*/ 824 h 1086"/>
                <a:gd name="T86" fmla="*/ 637 w 880"/>
                <a:gd name="T87" fmla="*/ 797 h 1086"/>
                <a:gd name="T88" fmla="*/ 577 w 880"/>
                <a:gd name="T89" fmla="*/ 764 h 1086"/>
                <a:gd name="T90" fmla="*/ 520 w 880"/>
                <a:gd name="T91" fmla="*/ 729 h 1086"/>
                <a:gd name="T92" fmla="*/ 462 w 880"/>
                <a:gd name="T93" fmla="*/ 693 h 1086"/>
                <a:gd name="T94" fmla="*/ 411 w 880"/>
                <a:gd name="T95" fmla="*/ 656 h 1086"/>
                <a:gd name="T96" fmla="*/ 357 w 880"/>
                <a:gd name="T97" fmla="*/ 612 h 1086"/>
                <a:gd name="T98" fmla="*/ 308 w 880"/>
                <a:gd name="T99" fmla="*/ 569 h 1086"/>
                <a:gd name="T100" fmla="*/ 281 w 880"/>
                <a:gd name="T101" fmla="*/ 520 h 1086"/>
                <a:gd name="T102" fmla="*/ 333 w 880"/>
                <a:gd name="T103" fmla="*/ 514 h 1086"/>
                <a:gd name="T104" fmla="*/ 372 w 880"/>
                <a:gd name="T105" fmla="*/ 510 h 1086"/>
                <a:gd name="T106" fmla="*/ 405 w 880"/>
                <a:gd name="T107" fmla="*/ 503 h 1086"/>
                <a:gd name="T108" fmla="*/ 435 w 880"/>
                <a:gd name="T109" fmla="*/ 499 h 1086"/>
                <a:gd name="T110" fmla="*/ 419 w 880"/>
                <a:gd name="T111" fmla="*/ 471 h 1086"/>
                <a:gd name="T112" fmla="*/ 343 w 880"/>
                <a:gd name="T113" fmla="*/ 411 h 1086"/>
                <a:gd name="T114" fmla="*/ 273 w 880"/>
                <a:gd name="T115" fmla="*/ 349 h 1086"/>
                <a:gd name="T116" fmla="*/ 173 w 880"/>
                <a:gd name="T117" fmla="*/ 247 h 1086"/>
                <a:gd name="T118" fmla="*/ 117 w 880"/>
                <a:gd name="T119" fmla="*/ 181 h 1086"/>
                <a:gd name="T120" fmla="*/ 70 w 880"/>
                <a:gd name="T121" fmla="*/ 115 h 1086"/>
                <a:gd name="T122" fmla="*/ 27 w 880"/>
                <a:gd name="T123" fmla="*/ 49 h 108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</a:gdLst>
              <a:ahLst/>
              <a:cxnLst>
                <a:cxn ang="T124">
                  <a:pos x="T0" y="T1"/>
                </a:cxn>
                <a:cxn ang="T125">
                  <a:pos x="T2" y="T3"/>
                </a:cxn>
                <a:cxn ang="T126">
                  <a:pos x="T4" y="T5"/>
                </a:cxn>
                <a:cxn ang="T127">
                  <a:pos x="T6" y="T7"/>
                </a:cxn>
                <a:cxn ang="T128">
                  <a:pos x="T8" y="T9"/>
                </a:cxn>
                <a:cxn ang="T129">
                  <a:pos x="T10" y="T11"/>
                </a:cxn>
                <a:cxn ang="T130">
                  <a:pos x="T12" y="T13"/>
                </a:cxn>
                <a:cxn ang="T131">
                  <a:pos x="T14" y="T15"/>
                </a:cxn>
                <a:cxn ang="T132">
                  <a:pos x="T16" y="T17"/>
                </a:cxn>
                <a:cxn ang="T133">
                  <a:pos x="T18" y="T19"/>
                </a:cxn>
                <a:cxn ang="T134">
                  <a:pos x="T20" y="T21"/>
                </a:cxn>
                <a:cxn ang="T135">
                  <a:pos x="T22" y="T23"/>
                </a:cxn>
                <a:cxn ang="T136">
                  <a:pos x="T24" y="T25"/>
                </a:cxn>
                <a:cxn ang="T137">
                  <a:pos x="T26" y="T27"/>
                </a:cxn>
                <a:cxn ang="T138">
                  <a:pos x="T28" y="T29"/>
                </a:cxn>
                <a:cxn ang="T139">
                  <a:pos x="T30" y="T31"/>
                </a:cxn>
                <a:cxn ang="T140">
                  <a:pos x="T32" y="T33"/>
                </a:cxn>
                <a:cxn ang="T141">
                  <a:pos x="T34" y="T35"/>
                </a:cxn>
                <a:cxn ang="T142">
                  <a:pos x="T36" y="T37"/>
                </a:cxn>
                <a:cxn ang="T143">
                  <a:pos x="T38" y="T39"/>
                </a:cxn>
                <a:cxn ang="T144">
                  <a:pos x="T40" y="T41"/>
                </a:cxn>
                <a:cxn ang="T145">
                  <a:pos x="T42" y="T43"/>
                </a:cxn>
                <a:cxn ang="T146">
                  <a:pos x="T44" y="T45"/>
                </a:cxn>
                <a:cxn ang="T147">
                  <a:pos x="T46" y="T47"/>
                </a:cxn>
                <a:cxn ang="T148">
                  <a:pos x="T48" y="T49"/>
                </a:cxn>
                <a:cxn ang="T149">
                  <a:pos x="T50" y="T51"/>
                </a:cxn>
                <a:cxn ang="T150">
                  <a:pos x="T52" y="T53"/>
                </a:cxn>
                <a:cxn ang="T151">
                  <a:pos x="T54" y="T55"/>
                </a:cxn>
                <a:cxn ang="T152">
                  <a:pos x="T56" y="T57"/>
                </a:cxn>
                <a:cxn ang="T153">
                  <a:pos x="T58" y="T59"/>
                </a:cxn>
                <a:cxn ang="T154">
                  <a:pos x="T60" y="T61"/>
                </a:cxn>
                <a:cxn ang="T155">
                  <a:pos x="T62" y="T63"/>
                </a:cxn>
                <a:cxn ang="T156">
                  <a:pos x="T64" y="T65"/>
                </a:cxn>
                <a:cxn ang="T157">
                  <a:pos x="T66" y="T67"/>
                </a:cxn>
                <a:cxn ang="T158">
                  <a:pos x="T68" y="T69"/>
                </a:cxn>
                <a:cxn ang="T159">
                  <a:pos x="T70" y="T71"/>
                </a:cxn>
                <a:cxn ang="T160">
                  <a:pos x="T72" y="T73"/>
                </a:cxn>
                <a:cxn ang="T161">
                  <a:pos x="T74" y="T75"/>
                </a:cxn>
                <a:cxn ang="T162">
                  <a:pos x="T76" y="T77"/>
                </a:cxn>
                <a:cxn ang="T163">
                  <a:pos x="T78" y="T79"/>
                </a:cxn>
                <a:cxn ang="T164">
                  <a:pos x="T80" y="T81"/>
                </a:cxn>
                <a:cxn ang="T165">
                  <a:pos x="T82" y="T83"/>
                </a:cxn>
                <a:cxn ang="T166">
                  <a:pos x="T84" y="T85"/>
                </a:cxn>
                <a:cxn ang="T167">
                  <a:pos x="T86" y="T87"/>
                </a:cxn>
                <a:cxn ang="T168">
                  <a:pos x="T88" y="T89"/>
                </a:cxn>
                <a:cxn ang="T169">
                  <a:pos x="T90" y="T91"/>
                </a:cxn>
                <a:cxn ang="T170">
                  <a:pos x="T92" y="T93"/>
                </a:cxn>
                <a:cxn ang="T171">
                  <a:pos x="T94" y="T95"/>
                </a:cxn>
                <a:cxn ang="T172">
                  <a:pos x="T96" y="T97"/>
                </a:cxn>
                <a:cxn ang="T173">
                  <a:pos x="T98" y="T99"/>
                </a:cxn>
                <a:cxn ang="T174">
                  <a:pos x="T100" y="T101"/>
                </a:cxn>
                <a:cxn ang="T175">
                  <a:pos x="T102" y="T103"/>
                </a:cxn>
                <a:cxn ang="T176">
                  <a:pos x="T104" y="T105"/>
                </a:cxn>
                <a:cxn ang="T177">
                  <a:pos x="T106" y="T107"/>
                </a:cxn>
                <a:cxn ang="T178">
                  <a:pos x="T108" y="T109"/>
                </a:cxn>
                <a:cxn ang="T179">
                  <a:pos x="T110" y="T111"/>
                </a:cxn>
                <a:cxn ang="T180">
                  <a:pos x="T112" y="T113"/>
                </a:cxn>
                <a:cxn ang="T181">
                  <a:pos x="T114" y="T115"/>
                </a:cxn>
                <a:cxn ang="T182">
                  <a:pos x="T116" y="T117"/>
                </a:cxn>
                <a:cxn ang="T183">
                  <a:pos x="T118" y="T119"/>
                </a:cxn>
                <a:cxn ang="T184">
                  <a:pos x="T120" y="T121"/>
                </a:cxn>
                <a:cxn ang="T185">
                  <a:pos x="T122" y="T123"/>
                </a:cxn>
              </a:cxnLst>
              <a:rect l="0" t="0" r="r" b="b"/>
              <a:pathLst>
                <a:path w="880" h="1086">
                  <a:moveTo>
                    <a:pt x="0" y="0"/>
                  </a:moveTo>
                  <a:lnTo>
                    <a:pt x="0" y="4"/>
                  </a:lnTo>
                  <a:lnTo>
                    <a:pt x="2" y="8"/>
                  </a:lnTo>
                  <a:lnTo>
                    <a:pt x="4" y="12"/>
                  </a:lnTo>
                  <a:lnTo>
                    <a:pt x="6" y="14"/>
                  </a:lnTo>
                  <a:lnTo>
                    <a:pt x="6" y="18"/>
                  </a:lnTo>
                  <a:lnTo>
                    <a:pt x="8" y="23"/>
                  </a:lnTo>
                  <a:lnTo>
                    <a:pt x="8" y="27"/>
                  </a:lnTo>
                  <a:lnTo>
                    <a:pt x="10" y="31"/>
                  </a:lnTo>
                  <a:lnTo>
                    <a:pt x="12" y="35"/>
                  </a:lnTo>
                  <a:lnTo>
                    <a:pt x="12" y="37"/>
                  </a:lnTo>
                  <a:lnTo>
                    <a:pt x="14" y="41"/>
                  </a:lnTo>
                  <a:lnTo>
                    <a:pt x="16" y="47"/>
                  </a:lnTo>
                  <a:lnTo>
                    <a:pt x="16" y="49"/>
                  </a:lnTo>
                  <a:lnTo>
                    <a:pt x="18" y="53"/>
                  </a:lnTo>
                  <a:lnTo>
                    <a:pt x="21" y="58"/>
                  </a:lnTo>
                  <a:lnTo>
                    <a:pt x="21" y="62"/>
                  </a:lnTo>
                  <a:lnTo>
                    <a:pt x="23" y="66"/>
                  </a:lnTo>
                  <a:lnTo>
                    <a:pt x="25" y="70"/>
                  </a:lnTo>
                  <a:lnTo>
                    <a:pt x="27" y="74"/>
                  </a:lnTo>
                  <a:lnTo>
                    <a:pt x="29" y="76"/>
                  </a:lnTo>
                  <a:lnTo>
                    <a:pt x="31" y="80"/>
                  </a:lnTo>
                  <a:lnTo>
                    <a:pt x="31" y="84"/>
                  </a:lnTo>
                  <a:lnTo>
                    <a:pt x="33" y="88"/>
                  </a:lnTo>
                  <a:lnTo>
                    <a:pt x="35" y="92"/>
                  </a:lnTo>
                  <a:lnTo>
                    <a:pt x="37" y="97"/>
                  </a:lnTo>
                  <a:lnTo>
                    <a:pt x="39" y="101"/>
                  </a:lnTo>
                  <a:lnTo>
                    <a:pt x="41" y="105"/>
                  </a:lnTo>
                  <a:lnTo>
                    <a:pt x="43" y="107"/>
                  </a:lnTo>
                  <a:lnTo>
                    <a:pt x="45" y="113"/>
                  </a:lnTo>
                  <a:lnTo>
                    <a:pt x="47" y="117"/>
                  </a:lnTo>
                  <a:lnTo>
                    <a:pt x="47" y="121"/>
                  </a:lnTo>
                  <a:lnTo>
                    <a:pt x="51" y="123"/>
                  </a:lnTo>
                  <a:lnTo>
                    <a:pt x="53" y="127"/>
                  </a:lnTo>
                  <a:lnTo>
                    <a:pt x="53" y="132"/>
                  </a:lnTo>
                  <a:lnTo>
                    <a:pt x="58" y="136"/>
                  </a:lnTo>
                  <a:lnTo>
                    <a:pt x="58" y="140"/>
                  </a:lnTo>
                  <a:lnTo>
                    <a:pt x="62" y="144"/>
                  </a:lnTo>
                  <a:lnTo>
                    <a:pt x="64" y="148"/>
                  </a:lnTo>
                  <a:lnTo>
                    <a:pt x="66" y="152"/>
                  </a:lnTo>
                  <a:lnTo>
                    <a:pt x="68" y="156"/>
                  </a:lnTo>
                  <a:lnTo>
                    <a:pt x="70" y="160"/>
                  </a:lnTo>
                  <a:lnTo>
                    <a:pt x="72" y="162"/>
                  </a:lnTo>
                  <a:lnTo>
                    <a:pt x="74" y="166"/>
                  </a:lnTo>
                  <a:lnTo>
                    <a:pt x="76" y="173"/>
                  </a:lnTo>
                  <a:lnTo>
                    <a:pt x="78" y="177"/>
                  </a:lnTo>
                  <a:lnTo>
                    <a:pt x="80" y="179"/>
                  </a:lnTo>
                  <a:lnTo>
                    <a:pt x="82" y="181"/>
                  </a:lnTo>
                  <a:lnTo>
                    <a:pt x="84" y="185"/>
                  </a:lnTo>
                  <a:lnTo>
                    <a:pt x="86" y="189"/>
                  </a:lnTo>
                  <a:lnTo>
                    <a:pt x="88" y="193"/>
                  </a:lnTo>
                  <a:lnTo>
                    <a:pt x="90" y="197"/>
                  </a:lnTo>
                  <a:lnTo>
                    <a:pt x="92" y="201"/>
                  </a:lnTo>
                  <a:lnTo>
                    <a:pt x="97" y="205"/>
                  </a:lnTo>
                  <a:lnTo>
                    <a:pt x="99" y="210"/>
                  </a:lnTo>
                  <a:lnTo>
                    <a:pt x="101" y="214"/>
                  </a:lnTo>
                  <a:lnTo>
                    <a:pt x="103" y="218"/>
                  </a:lnTo>
                  <a:lnTo>
                    <a:pt x="107" y="222"/>
                  </a:lnTo>
                  <a:lnTo>
                    <a:pt x="109" y="226"/>
                  </a:lnTo>
                  <a:lnTo>
                    <a:pt x="111" y="230"/>
                  </a:lnTo>
                  <a:lnTo>
                    <a:pt x="115" y="234"/>
                  </a:lnTo>
                  <a:lnTo>
                    <a:pt x="117" y="238"/>
                  </a:lnTo>
                  <a:lnTo>
                    <a:pt x="119" y="242"/>
                  </a:lnTo>
                  <a:lnTo>
                    <a:pt x="121" y="247"/>
                  </a:lnTo>
                  <a:lnTo>
                    <a:pt x="125" y="251"/>
                  </a:lnTo>
                  <a:lnTo>
                    <a:pt x="127" y="255"/>
                  </a:lnTo>
                  <a:lnTo>
                    <a:pt x="129" y="259"/>
                  </a:lnTo>
                  <a:lnTo>
                    <a:pt x="133" y="263"/>
                  </a:lnTo>
                  <a:lnTo>
                    <a:pt x="136" y="267"/>
                  </a:lnTo>
                  <a:lnTo>
                    <a:pt x="140" y="271"/>
                  </a:lnTo>
                  <a:lnTo>
                    <a:pt x="142" y="275"/>
                  </a:lnTo>
                  <a:lnTo>
                    <a:pt x="146" y="279"/>
                  </a:lnTo>
                  <a:lnTo>
                    <a:pt x="148" y="284"/>
                  </a:lnTo>
                  <a:lnTo>
                    <a:pt x="150" y="288"/>
                  </a:lnTo>
                  <a:lnTo>
                    <a:pt x="154" y="292"/>
                  </a:lnTo>
                  <a:lnTo>
                    <a:pt x="156" y="296"/>
                  </a:lnTo>
                  <a:lnTo>
                    <a:pt x="158" y="300"/>
                  </a:lnTo>
                  <a:lnTo>
                    <a:pt x="162" y="304"/>
                  </a:lnTo>
                  <a:lnTo>
                    <a:pt x="166" y="308"/>
                  </a:lnTo>
                  <a:lnTo>
                    <a:pt x="168" y="312"/>
                  </a:lnTo>
                  <a:lnTo>
                    <a:pt x="173" y="316"/>
                  </a:lnTo>
                  <a:lnTo>
                    <a:pt x="175" y="321"/>
                  </a:lnTo>
                  <a:lnTo>
                    <a:pt x="179" y="325"/>
                  </a:lnTo>
                  <a:lnTo>
                    <a:pt x="181" y="329"/>
                  </a:lnTo>
                  <a:lnTo>
                    <a:pt x="185" y="333"/>
                  </a:lnTo>
                  <a:lnTo>
                    <a:pt x="187" y="337"/>
                  </a:lnTo>
                  <a:lnTo>
                    <a:pt x="191" y="341"/>
                  </a:lnTo>
                  <a:lnTo>
                    <a:pt x="195" y="345"/>
                  </a:lnTo>
                  <a:lnTo>
                    <a:pt x="197" y="349"/>
                  </a:lnTo>
                  <a:lnTo>
                    <a:pt x="201" y="353"/>
                  </a:lnTo>
                  <a:lnTo>
                    <a:pt x="203" y="358"/>
                  </a:lnTo>
                  <a:lnTo>
                    <a:pt x="207" y="362"/>
                  </a:lnTo>
                  <a:lnTo>
                    <a:pt x="212" y="368"/>
                  </a:lnTo>
                  <a:lnTo>
                    <a:pt x="216" y="372"/>
                  </a:lnTo>
                  <a:lnTo>
                    <a:pt x="216" y="374"/>
                  </a:lnTo>
                  <a:lnTo>
                    <a:pt x="212" y="374"/>
                  </a:lnTo>
                  <a:lnTo>
                    <a:pt x="201" y="374"/>
                  </a:lnTo>
                  <a:lnTo>
                    <a:pt x="201" y="376"/>
                  </a:lnTo>
                  <a:lnTo>
                    <a:pt x="187" y="376"/>
                  </a:lnTo>
                  <a:lnTo>
                    <a:pt x="185" y="376"/>
                  </a:lnTo>
                  <a:lnTo>
                    <a:pt x="150" y="376"/>
                  </a:lnTo>
                  <a:lnTo>
                    <a:pt x="140" y="376"/>
                  </a:lnTo>
                  <a:lnTo>
                    <a:pt x="138" y="374"/>
                  </a:lnTo>
                  <a:lnTo>
                    <a:pt x="131" y="374"/>
                  </a:lnTo>
                  <a:lnTo>
                    <a:pt x="127" y="374"/>
                  </a:lnTo>
                  <a:lnTo>
                    <a:pt x="131" y="380"/>
                  </a:lnTo>
                  <a:lnTo>
                    <a:pt x="133" y="386"/>
                  </a:lnTo>
                  <a:lnTo>
                    <a:pt x="138" y="390"/>
                  </a:lnTo>
                  <a:lnTo>
                    <a:pt x="140" y="397"/>
                  </a:lnTo>
                  <a:lnTo>
                    <a:pt x="142" y="403"/>
                  </a:lnTo>
                  <a:lnTo>
                    <a:pt x="146" y="407"/>
                  </a:lnTo>
                  <a:lnTo>
                    <a:pt x="148" y="413"/>
                  </a:lnTo>
                  <a:lnTo>
                    <a:pt x="152" y="419"/>
                  </a:lnTo>
                  <a:lnTo>
                    <a:pt x="154" y="423"/>
                  </a:lnTo>
                  <a:lnTo>
                    <a:pt x="158" y="429"/>
                  </a:lnTo>
                  <a:lnTo>
                    <a:pt x="160" y="436"/>
                  </a:lnTo>
                  <a:lnTo>
                    <a:pt x="164" y="440"/>
                  </a:lnTo>
                  <a:lnTo>
                    <a:pt x="166" y="444"/>
                  </a:lnTo>
                  <a:lnTo>
                    <a:pt x="170" y="450"/>
                  </a:lnTo>
                  <a:lnTo>
                    <a:pt x="173" y="456"/>
                  </a:lnTo>
                  <a:lnTo>
                    <a:pt x="177" y="460"/>
                  </a:lnTo>
                  <a:lnTo>
                    <a:pt x="179" y="466"/>
                  </a:lnTo>
                  <a:lnTo>
                    <a:pt x="183" y="473"/>
                  </a:lnTo>
                  <a:lnTo>
                    <a:pt x="185" y="477"/>
                  </a:lnTo>
                  <a:lnTo>
                    <a:pt x="189" y="481"/>
                  </a:lnTo>
                  <a:lnTo>
                    <a:pt x="193" y="487"/>
                  </a:lnTo>
                  <a:lnTo>
                    <a:pt x="195" y="491"/>
                  </a:lnTo>
                  <a:lnTo>
                    <a:pt x="199" y="497"/>
                  </a:lnTo>
                  <a:lnTo>
                    <a:pt x="201" y="501"/>
                  </a:lnTo>
                  <a:lnTo>
                    <a:pt x="205" y="508"/>
                  </a:lnTo>
                  <a:lnTo>
                    <a:pt x="209" y="512"/>
                  </a:lnTo>
                  <a:lnTo>
                    <a:pt x="212" y="518"/>
                  </a:lnTo>
                  <a:lnTo>
                    <a:pt x="216" y="522"/>
                  </a:lnTo>
                  <a:lnTo>
                    <a:pt x="220" y="526"/>
                  </a:lnTo>
                  <a:lnTo>
                    <a:pt x="222" y="532"/>
                  </a:lnTo>
                  <a:lnTo>
                    <a:pt x="226" y="536"/>
                  </a:lnTo>
                  <a:lnTo>
                    <a:pt x="230" y="540"/>
                  </a:lnTo>
                  <a:lnTo>
                    <a:pt x="232" y="547"/>
                  </a:lnTo>
                  <a:lnTo>
                    <a:pt x="236" y="551"/>
                  </a:lnTo>
                  <a:lnTo>
                    <a:pt x="240" y="555"/>
                  </a:lnTo>
                  <a:lnTo>
                    <a:pt x="244" y="561"/>
                  </a:lnTo>
                  <a:lnTo>
                    <a:pt x="246" y="565"/>
                  </a:lnTo>
                  <a:lnTo>
                    <a:pt x="251" y="569"/>
                  </a:lnTo>
                  <a:lnTo>
                    <a:pt x="255" y="573"/>
                  </a:lnTo>
                  <a:lnTo>
                    <a:pt x="259" y="579"/>
                  </a:lnTo>
                  <a:lnTo>
                    <a:pt x="263" y="584"/>
                  </a:lnTo>
                  <a:lnTo>
                    <a:pt x="265" y="588"/>
                  </a:lnTo>
                  <a:lnTo>
                    <a:pt x="269" y="592"/>
                  </a:lnTo>
                  <a:lnTo>
                    <a:pt x="273" y="596"/>
                  </a:lnTo>
                  <a:lnTo>
                    <a:pt x="277" y="600"/>
                  </a:lnTo>
                  <a:lnTo>
                    <a:pt x="281" y="604"/>
                  </a:lnTo>
                  <a:lnTo>
                    <a:pt x="288" y="612"/>
                  </a:lnTo>
                  <a:lnTo>
                    <a:pt x="292" y="616"/>
                  </a:lnTo>
                  <a:lnTo>
                    <a:pt x="300" y="625"/>
                  </a:lnTo>
                  <a:lnTo>
                    <a:pt x="302" y="629"/>
                  </a:lnTo>
                  <a:lnTo>
                    <a:pt x="318" y="645"/>
                  </a:lnTo>
                  <a:lnTo>
                    <a:pt x="322" y="649"/>
                  </a:lnTo>
                  <a:lnTo>
                    <a:pt x="327" y="653"/>
                  </a:lnTo>
                  <a:lnTo>
                    <a:pt x="339" y="666"/>
                  </a:lnTo>
                  <a:lnTo>
                    <a:pt x="343" y="670"/>
                  </a:lnTo>
                  <a:lnTo>
                    <a:pt x="347" y="674"/>
                  </a:lnTo>
                  <a:lnTo>
                    <a:pt x="351" y="676"/>
                  </a:lnTo>
                  <a:lnTo>
                    <a:pt x="355" y="680"/>
                  </a:lnTo>
                  <a:lnTo>
                    <a:pt x="359" y="684"/>
                  </a:lnTo>
                  <a:lnTo>
                    <a:pt x="364" y="688"/>
                  </a:lnTo>
                  <a:lnTo>
                    <a:pt x="370" y="693"/>
                  </a:lnTo>
                  <a:lnTo>
                    <a:pt x="372" y="697"/>
                  </a:lnTo>
                  <a:lnTo>
                    <a:pt x="376" y="699"/>
                  </a:lnTo>
                  <a:lnTo>
                    <a:pt x="382" y="703"/>
                  </a:lnTo>
                  <a:lnTo>
                    <a:pt x="386" y="707"/>
                  </a:lnTo>
                  <a:lnTo>
                    <a:pt x="390" y="709"/>
                  </a:lnTo>
                  <a:lnTo>
                    <a:pt x="394" y="713"/>
                  </a:lnTo>
                  <a:lnTo>
                    <a:pt x="398" y="717"/>
                  </a:lnTo>
                  <a:lnTo>
                    <a:pt x="403" y="719"/>
                  </a:lnTo>
                  <a:lnTo>
                    <a:pt x="409" y="723"/>
                  </a:lnTo>
                  <a:lnTo>
                    <a:pt x="413" y="727"/>
                  </a:lnTo>
                  <a:lnTo>
                    <a:pt x="417" y="729"/>
                  </a:lnTo>
                  <a:lnTo>
                    <a:pt x="421" y="734"/>
                  </a:lnTo>
                  <a:lnTo>
                    <a:pt x="425" y="736"/>
                  </a:lnTo>
                  <a:lnTo>
                    <a:pt x="429" y="740"/>
                  </a:lnTo>
                  <a:lnTo>
                    <a:pt x="435" y="744"/>
                  </a:lnTo>
                  <a:lnTo>
                    <a:pt x="440" y="748"/>
                  </a:lnTo>
                  <a:lnTo>
                    <a:pt x="446" y="750"/>
                  </a:lnTo>
                  <a:lnTo>
                    <a:pt x="450" y="754"/>
                  </a:lnTo>
                  <a:lnTo>
                    <a:pt x="454" y="756"/>
                  </a:lnTo>
                  <a:lnTo>
                    <a:pt x="458" y="758"/>
                  </a:lnTo>
                  <a:lnTo>
                    <a:pt x="464" y="762"/>
                  </a:lnTo>
                  <a:lnTo>
                    <a:pt x="468" y="764"/>
                  </a:lnTo>
                  <a:lnTo>
                    <a:pt x="472" y="769"/>
                  </a:lnTo>
                  <a:lnTo>
                    <a:pt x="479" y="773"/>
                  </a:lnTo>
                  <a:lnTo>
                    <a:pt x="483" y="775"/>
                  </a:lnTo>
                  <a:lnTo>
                    <a:pt x="485" y="777"/>
                  </a:lnTo>
                  <a:lnTo>
                    <a:pt x="483" y="777"/>
                  </a:lnTo>
                  <a:lnTo>
                    <a:pt x="481" y="779"/>
                  </a:lnTo>
                  <a:lnTo>
                    <a:pt x="479" y="781"/>
                  </a:lnTo>
                  <a:lnTo>
                    <a:pt x="476" y="781"/>
                  </a:lnTo>
                  <a:lnTo>
                    <a:pt x="474" y="783"/>
                  </a:lnTo>
                  <a:lnTo>
                    <a:pt x="472" y="783"/>
                  </a:lnTo>
                  <a:lnTo>
                    <a:pt x="470" y="785"/>
                  </a:lnTo>
                  <a:lnTo>
                    <a:pt x="468" y="785"/>
                  </a:lnTo>
                  <a:lnTo>
                    <a:pt x="466" y="787"/>
                  </a:lnTo>
                  <a:lnTo>
                    <a:pt x="464" y="787"/>
                  </a:lnTo>
                  <a:lnTo>
                    <a:pt x="464" y="789"/>
                  </a:lnTo>
                  <a:lnTo>
                    <a:pt x="462" y="789"/>
                  </a:lnTo>
                  <a:lnTo>
                    <a:pt x="460" y="789"/>
                  </a:lnTo>
                  <a:lnTo>
                    <a:pt x="458" y="791"/>
                  </a:lnTo>
                  <a:lnTo>
                    <a:pt x="456" y="791"/>
                  </a:lnTo>
                  <a:lnTo>
                    <a:pt x="454" y="793"/>
                  </a:lnTo>
                  <a:lnTo>
                    <a:pt x="452" y="793"/>
                  </a:lnTo>
                  <a:lnTo>
                    <a:pt x="450" y="795"/>
                  </a:lnTo>
                  <a:lnTo>
                    <a:pt x="448" y="795"/>
                  </a:lnTo>
                  <a:lnTo>
                    <a:pt x="446" y="795"/>
                  </a:lnTo>
                  <a:lnTo>
                    <a:pt x="444" y="797"/>
                  </a:lnTo>
                  <a:lnTo>
                    <a:pt x="442" y="797"/>
                  </a:lnTo>
                  <a:lnTo>
                    <a:pt x="440" y="799"/>
                  </a:lnTo>
                  <a:lnTo>
                    <a:pt x="437" y="799"/>
                  </a:lnTo>
                  <a:lnTo>
                    <a:pt x="435" y="801"/>
                  </a:lnTo>
                  <a:lnTo>
                    <a:pt x="433" y="801"/>
                  </a:lnTo>
                  <a:lnTo>
                    <a:pt x="431" y="801"/>
                  </a:lnTo>
                  <a:lnTo>
                    <a:pt x="429" y="801"/>
                  </a:lnTo>
                  <a:lnTo>
                    <a:pt x="429" y="803"/>
                  </a:lnTo>
                  <a:lnTo>
                    <a:pt x="427" y="803"/>
                  </a:lnTo>
                  <a:lnTo>
                    <a:pt x="425" y="803"/>
                  </a:lnTo>
                  <a:lnTo>
                    <a:pt x="425" y="806"/>
                  </a:lnTo>
                  <a:lnTo>
                    <a:pt x="423" y="806"/>
                  </a:lnTo>
                  <a:lnTo>
                    <a:pt x="421" y="806"/>
                  </a:lnTo>
                  <a:lnTo>
                    <a:pt x="419" y="806"/>
                  </a:lnTo>
                  <a:lnTo>
                    <a:pt x="417" y="808"/>
                  </a:lnTo>
                  <a:lnTo>
                    <a:pt x="415" y="808"/>
                  </a:lnTo>
                  <a:lnTo>
                    <a:pt x="413" y="808"/>
                  </a:lnTo>
                  <a:lnTo>
                    <a:pt x="413" y="810"/>
                  </a:lnTo>
                  <a:lnTo>
                    <a:pt x="411" y="810"/>
                  </a:lnTo>
                  <a:lnTo>
                    <a:pt x="409" y="810"/>
                  </a:lnTo>
                  <a:lnTo>
                    <a:pt x="409" y="812"/>
                  </a:lnTo>
                  <a:lnTo>
                    <a:pt x="407" y="812"/>
                  </a:lnTo>
                  <a:lnTo>
                    <a:pt x="405" y="812"/>
                  </a:lnTo>
                  <a:lnTo>
                    <a:pt x="403" y="812"/>
                  </a:lnTo>
                  <a:lnTo>
                    <a:pt x="400" y="812"/>
                  </a:lnTo>
                  <a:lnTo>
                    <a:pt x="398" y="814"/>
                  </a:lnTo>
                  <a:lnTo>
                    <a:pt x="396" y="814"/>
                  </a:lnTo>
                  <a:lnTo>
                    <a:pt x="394" y="814"/>
                  </a:lnTo>
                  <a:lnTo>
                    <a:pt x="392" y="816"/>
                  </a:lnTo>
                  <a:lnTo>
                    <a:pt x="390" y="816"/>
                  </a:lnTo>
                  <a:lnTo>
                    <a:pt x="388" y="818"/>
                  </a:lnTo>
                  <a:lnTo>
                    <a:pt x="386" y="818"/>
                  </a:lnTo>
                  <a:lnTo>
                    <a:pt x="384" y="818"/>
                  </a:lnTo>
                  <a:lnTo>
                    <a:pt x="382" y="818"/>
                  </a:lnTo>
                  <a:lnTo>
                    <a:pt x="380" y="820"/>
                  </a:lnTo>
                  <a:lnTo>
                    <a:pt x="378" y="820"/>
                  </a:lnTo>
                  <a:lnTo>
                    <a:pt x="376" y="820"/>
                  </a:lnTo>
                  <a:lnTo>
                    <a:pt x="374" y="820"/>
                  </a:lnTo>
                  <a:lnTo>
                    <a:pt x="372" y="820"/>
                  </a:lnTo>
                  <a:lnTo>
                    <a:pt x="370" y="820"/>
                  </a:lnTo>
                  <a:lnTo>
                    <a:pt x="370" y="822"/>
                  </a:lnTo>
                  <a:lnTo>
                    <a:pt x="368" y="822"/>
                  </a:lnTo>
                  <a:lnTo>
                    <a:pt x="366" y="822"/>
                  </a:lnTo>
                  <a:lnTo>
                    <a:pt x="364" y="822"/>
                  </a:lnTo>
                  <a:lnTo>
                    <a:pt x="361" y="824"/>
                  </a:lnTo>
                  <a:lnTo>
                    <a:pt x="359" y="824"/>
                  </a:lnTo>
                  <a:lnTo>
                    <a:pt x="357" y="824"/>
                  </a:lnTo>
                  <a:lnTo>
                    <a:pt x="355" y="824"/>
                  </a:lnTo>
                  <a:lnTo>
                    <a:pt x="353" y="824"/>
                  </a:lnTo>
                  <a:lnTo>
                    <a:pt x="351" y="826"/>
                  </a:lnTo>
                  <a:lnTo>
                    <a:pt x="349" y="826"/>
                  </a:lnTo>
                  <a:lnTo>
                    <a:pt x="347" y="826"/>
                  </a:lnTo>
                  <a:lnTo>
                    <a:pt x="351" y="830"/>
                  </a:lnTo>
                  <a:lnTo>
                    <a:pt x="355" y="834"/>
                  </a:lnTo>
                  <a:lnTo>
                    <a:pt x="359" y="836"/>
                  </a:lnTo>
                  <a:lnTo>
                    <a:pt x="366" y="840"/>
                  </a:lnTo>
                  <a:lnTo>
                    <a:pt x="370" y="845"/>
                  </a:lnTo>
                  <a:lnTo>
                    <a:pt x="374" y="849"/>
                  </a:lnTo>
                  <a:lnTo>
                    <a:pt x="378" y="851"/>
                  </a:lnTo>
                  <a:lnTo>
                    <a:pt x="382" y="855"/>
                  </a:lnTo>
                  <a:lnTo>
                    <a:pt x="386" y="859"/>
                  </a:lnTo>
                  <a:lnTo>
                    <a:pt x="392" y="861"/>
                  </a:lnTo>
                  <a:lnTo>
                    <a:pt x="396" y="865"/>
                  </a:lnTo>
                  <a:lnTo>
                    <a:pt x="400" y="867"/>
                  </a:lnTo>
                  <a:lnTo>
                    <a:pt x="407" y="871"/>
                  </a:lnTo>
                  <a:lnTo>
                    <a:pt x="411" y="875"/>
                  </a:lnTo>
                  <a:lnTo>
                    <a:pt x="415" y="877"/>
                  </a:lnTo>
                  <a:lnTo>
                    <a:pt x="421" y="882"/>
                  </a:lnTo>
                  <a:lnTo>
                    <a:pt x="425" y="884"/>
                  </a:lnTo>
                  <a:lnTo>
                    <a:pt x="429" y="888"/>
                  </a:lnTo>
                  <a:lnTo>
                    <a:pt x="433" y="890"/>
                  </a:lnTo>
                  <a:lnTo>
                    <a:pt x="440" y="894"/>
                  </a:lnTo>
                  <a:lnTo>
                    <a:pt x="446" y="898"/>
                  </a:lnTo>
                  <a:lnTo>
                    <a:pt x="450" y="900"/>
                  </a:lnTo>
                  <a:lnTo>
                    <a:pt x="454" y="904"/>
                  </a:lnTo>
                  <a:lnTo>
                    <a:pt x="460" y="906"/>
                  </a:lnTo>
                  <a:lnTo>
                    <a:pt x="464" y="910"/>
                  </a:lnTo>
                  <a:lnTo>
                    <a:pt x="470" y="912"/>
                  </a:lnTo>
                  <a:lnTo>
                    <a:pt x="474" y="916"/>
                  </a:lnTo>
                  <a:lnTo>
                    <a:pt x="481" y="919"/>
                  </a:lnTo>
                  <a:lnTo>
                    <a:pt x="485" y="923"/>
                  </a:lnTo>
                  <a:lnTo>
                    <a:pt x="491" y="925"/>
                  </a:lnTo>
                  <a:lnTo>
                    <a:pt x="497" y="927"/>
                  </a:lnTo>
                  <a:lnTo>
                    <a:pt x="501" y="931"/>
                  </a:lnTo>
                  <a:lnTo>
                    <a:pt x="505" y="935"/>
                  </a:lnTo>
                  <a:lnTo>
                    <a:pt x="511" y="937"/>
                  </a:lnTo>
                  <a:lnTo>
                    <a:pt x="518" y="941"/>
                  </a:lnTo>
                  <a:lnTo>
                    <a:pt x="522" y="943"/>
                  </a:lnTo>
                  <a:lnTo>
                    <a:pt x="528" y="945"/>
                  </a:lnTo>
                  <a:lnTo>
                    <a:pt x="534" y="949"/>
                  </a:lnTo>
                  <a:lnTo>
                    <a:pt x="538" y="951"/>
                  </a:lnTo>
                  <a:lnTo>
                    <a:pt x="544" y="956"/>
                  </a:lnTo>
                  <a:lnTo>
                    <a:pt x="548" y="958"/>
                  </a:lnTo>
                  <a:lnTo>
                    <a:pt x="555" y="960"/>
                  </a:lnTo>
                  <a:lnTo>
                    <a:pt x="561" y="964"/>
                  </a:lnTo>
                  <a:lnTo>
                    <a:pt x="567" y="966"/>
                  </a:lnTo>
                  <a:lnTo>
                    <a:pt x="571" y="970"/>
                  </a:lnTo>
                  <a:lnTo>
                    <a:pt x="577" y="972"/>
                  </a:lnTo>
                  <a:lnTo>
                    <a:pt x="581" y="974"/>
                  </a:lnTo>
                  <a:lnTo>
                    <a:pt x="587" y="976"/>
                  </a:lnTo>
                  <a:lnTo>
                    <a:pt x="594" y="978"/>
                  </a:lnTo>
                  <a:lnTo>
                    <a:pt x="598" y="982"/>
                  </a:lnTo>
                  <a:lnTo>
                    <a:pt x="604" y="984"/>
                  </a:lnTo>
                  <a:lnTo>
                    <a:pt x="610" y="986"/>
                  </a:lnTo>
                  <a:lnTo>
                    <a:pt x="616" y="988"/>
                  </a:lnTo>
                  <a:lnTo>
                    <a:pt x="622" y="993"/>
                  </a:lnTo>
                  <a:lnTo>
                    <a:pt x="628" y="995"/>
                  </a:lnTo>
                  <a:lnTo>
                    <a:pt x="633" y="997"/>
                  </a:lnTo>
                  <a:lnTo>
                    <a:pt x="639" y="1001"/>
                  </a:lnTo>
                  <a:lnTo>
                    <a:pt x="647" y="1003"/>
                  </a:lnTo>
                  <a:lnTo>
                    <a:pt x="651" y="1005"/>
                  </a:lnTo>
                  <a:lnTo>
                    <a:pt x="657" y="1007"/>
                  </a:lnTo>
                  <a:lnTo>
                    <a:pt x="663" y="1011"/>
                  </a:lnTo>
                  <a:lnTo>
                    <a:pt x="670" y="1013"/>
                  </a:lnTo>
                  <a:lnTo>
                    <a:pt x="676" y="1015"/>
                  </a:lnTo>
                  <a:lnTo>
                    <a:pt x="682" y="1017"/>
                  </a:lnTo>
                  <a:lnTo>
                    <a:pt x="688" y="1019"/>
                  </a:lnTo>
                  <a:lnTo>
                    <a:pt x="694" y="1023"/>
                  </a:lnTo>
                  <a:lnTo>
                    <a:pt x="700" y="1025"/>
                  </a:lnTo>
                  <a:lnTo>
                    <a:pt x="709" y="1027"/>
                  </a:lnTo>
                  <a:lnTo>
                    <a:pt x="715" y="1030"/>
                  </a:lnTo>
                  <a:lnTo>
                    <a:pt x="721" y="1034"/>
                  </a:lnTo>
                  <a:lnTo>
                    <a:pt x="727" y="1036"/>
                  </a:lnTo>
                  <a:lnTo>
                    <a:pt x="733" y="1038"/>
                  </a:lnTo>
                  <a:lnTo>
                    <a:pt x="739" y="1040"/>
                  </a:lnTo>
                  <a:lnTo>
                    <a:pt x="746" y="1042"/>
                  </a:lnTo>
                  <a:lnTo>
                    <a:pt x="752" y="1044"/>
                  </a:lnTo>
                  <a:lnTo>
                    <a:pt x="758" y="1048"/>
                  </a:lnTo>
                  <a:lnTo>
                    <a:pt x="766" y="1048"/>
                  </a:lnTo>
                  <a:lnTo>
                    <a:pt x="772" y="1052"/>
                  </a:lnTo>
                  <a:lnTo>
                    <a:pt x="778" y="1054"/>
                  </a:lnTo>
                  <a:lnTo>
                    <a:pt x="785" y="1056"/>
                  </a:lnTo>
                  <a:lnTo>
                    <a:pt x="793" y="1058"/>
                  </a:lnTo>
                  <a:lnTo>
                    <a:pt x="799" y="1060"/>
                  </a:lnTo>
                  <a:lnTo>
                    <a:pt x="805" y="1062"/>
                  </a:lnTo>
                  <a:lnTo>
                    <a:pt x="813" y="1064"/>
                  </a:lnTo>
                  <a:lnTo>
                    <a:pt x="819" y="1067"/>
                  </a:lnTo>
                  <a:lnTo>
                    <a:pt x="826" y="1069"/>
                  </a:lnTo>
                  <a:lnTo>
                    <a:pt x="834" y="1073"/>
                  </a:lnTo>
                  <a:lnTo>
                    <a:pt x="840" y="1073"/>
                  </a:lnTo>
                  <a:lnTo>
                    <a:pt x="848" y="1075"/>
                  </a:lnTo>
                  <a:lnTo>
                    <a:pt x="854" y="1077"/>
                  </a:lnTo>
                  <a:lnTo>
                    <a:pt x="861" y="1079"/>
                  </a:lnTo>
                  <a:lnTo>
                    <a:pt x="869" y="1081"/>
                  </a:lnTo>
                  <a:lnTo>
                    <a:pt x="875" y="1085"/>
                  </a:lnTo>
                  <a:lnTo>
                    <a:pt x="879" y="1085"/>
                  </a:lnTo>
                  <a:lnTo>
                    <a:pt x="875" y="1083"/>
                  </a:lnTo>
                  <a:lnTo>
                    <a:pt x="871" y="1081"/>
                  </a:lnTo>
                  <a:lnTo>
                    <a:pt x="867" y="1079"/>
                  </a:lnTo>
                  <a:lnTo>
                    <a:pt x="865" y="1077"/>
                  </a:lnTo>
                  <a:lnTo>
                    <a:pt x="861" y="1075"/>
                  </a:lnTo>
                  <a:lnTo>
                    <a:pt x="856" y="1073"/>
                  </a:lnTo>
                  <a:lnTo>
                    <a:pt x="852" y="1071"/>
                  </a:lnTo>
                  <a:lnTo>
                    <a:pt x="848" y="1069"/>
                  </a:lnTo>
                  <a:lnTo>
                    <a:pt x="844" y="1067"/>
                  </a:lnTo>
                  <a:lnTo>
                    <a:pt x="842" y="1064"/>
                  </a:lnTo>
                  <a:lnTo>
                    <a:pt x="838" y="1062"/>
                  </a:lnTo>
                  <a:lnTo>
                    <a:pt x="834" y="1060"/>
                  </a:lnTo>
                  <a:lnTo>
                    <a:pt x="830" y="1058"/>
                  </a:lnTo>
                  <a:lnTo>
                    <a:pt x="826" y="1056"/>
                  </a:lnTo>
                  <a:lnTo>
                    <a:pt x="821" y="1054"/>
                  </a:lnTo>
                  <a:lnTo>
                    <a:pt x="819" y="1052"/>
                  </a:lnTo>
                  <a:lnTo>
                    <a:pt x="815" y="1050"/>
                  </a:lnTo>
                  <a:lnTo>
                    <a:pt x="811" y="1048"/>
                  </a:lnTo>
                  <a:lnTo>
                    <a:pt x="809" y="1048"/>
                  </a:lnTo>
                  <a:lnTo>
                    <a:pt x="805" y="1044"/>
                  </a:lnTo>
                  <a:lnTo>
                    <a:pt x="801" y="1044"/>
                  </a:lnTo>
                  <a:lnTo>
                    <a:pt x="797" y="1040"/>
                  </a:lnTo>
                  <a:lnTo>
                    <a:pt x="793" y="1038"/>
                  </a:lnTo>
                  <a:lnTo>
                    <a:pt x="791" y="1036"/>
                  </a:lnTo>
                  <a:lnTo>
                    <a:pt x="785" y="1034"/>
                  </a:lnTo>
                  <a:lnTo>
                    <a:pt x="782" y="1032"/>
                  </a:lnTo>
                  <a:lnTo>
                    <a:pt x="778" y="1030"/>
                  </a:lnTo>
                  <a:lnTo>
                    <a:pt x="774" y="1027"/>
                  </a:lnTo>
                  <a:lnTo>
                    <a:pt x="772" y="1025"/>
                  </a:lnTo>
                  <a:lnTo>
                    <a:pt x="768" y="1023"/>
                  </a:lnTo>
                  <a:lnTo>
                    <a:pt x="764" y="1021"/>
                  </a:lnTo>
                  <a:lnTo>
                    <a:pt x="760" y="1019"/>
                  </a:lnTo>
                  <a:lnTo>
                    <a:pt x="758" y="1017"/>
                  </a:lnTo>
                  <a:lnTo>
                    <a:pt x="754" y="1015"/>
                  </a:lnTo>
                  <a:lnTo>
                    <a:pt x="750" y="1013"/>
                  </a:lnTo>
                  <a:lnTo>
                    <a:pt x="748" y="1011"/>
                  </a:lnTo>
                  <a:lnTo>
                    <a:pt x="741" y="1009"/>
                  </a:lnTo>
                  <a:lnTo>
                    <a:pt x="739" y="1007"/>
                  </a:lnTo>
                  <a:lnTo>
                    <a:pt x="735" y="1005"/>
                  </a:lnTo>
                  <a:lnTo>
                    <a:pt x="733" y="1003"/>
                  </a:lnTo>
                  <a:lnTo>
                    <a:pt x="729" y="1001"/>
                  </a:lnTo>
                  <a:lnTo>
                    <a:pt x="725" y="999"/>
                  </a:lnTo>
                  <a:lnTo>
                    <a:pt x="721" y="997"/>
                  </a:lnTo>
                  <a:lnTo>
                    <a:pt x="719" y="995"/>
                  </a:lnTo>
                  <a:lnTo>
                    <a:pt x="715" y="993"/>
                  </a:lnTo>
                  <a:lnTo>
                    <a:pt x="711" y="988"/>
                  </a:lnTo>
                  <a:lnTo>
                    <a:pt x="709" y="988"/>
                  </a:lnTo>
                  <a:lnTo>
                    <a:pt x="706" y="986"/>
                  </a:lnTo>
                  <a:lnTo>
                    <a:pt x="702" y="984"/>
                  </a:lnTo>
                  <a:lnTo>
                    <a:pt x="698" y="982"/>
                  </a:lnTo>
                  <a:lnTo>
                    <a:pt x="694" y="980"/>
                  </a:lnTo>
                  <a:lnTo>
                    <a:pt x="692" y="978"/>
                  </a:lnTo>
                  <a:lnTo>
                    <a:pt x="688" y="974"/>
                  </a:lnTo>
                  <a:lnTo>
                    <a:pt x="686" y="974"/>
                  </a:lnTo>
                  <a:lnTo>
                    <a:pt x="682" y="970"/>
                  </a:lnTo>
                  <a:lnTo>
                    <a:pt x="678" y="968"/>
                  </a:lnTo>
                  <a:lnTo>
                    <a:pt x="676" y="966"/>
                  </a:lnTo>
                  <a:lnTo>
                    <a:pt x="672" y="964"/>
                  </a:lnTo>
                  <a:lnTo>
                    <a:pt x="667" y="962"/>
                  </a:lnTo>
                  <a:lnTo>
                    <a:pt x="663" y="960"/>
                  </a:lnTo>
                  <a:lnTo>
                    <a:pt x="661" y="958"/>
                  </a:lnTo>
                  <a:lnTo>
                    <a:pt x="657" y="956"/>
                  </a:lnTo>
                  <a:lnTo>
                    <a:pt x="653" y="953"/>
                  </a:lnTo>
                  <a:lnTo>
                    <a:pt x="651" y="949"/>
                  </a:lnTo>
                  <a:lnTo>
                    <a:pt x="647" y="947"/>
                  </a:lnTo>
                  <a:lnTo>
                    <a:pt x="645" y="945"/>
                  </a:lnTo>
                  <a:lnTo>
                    <a:pt x="641" y="943"/>
                  </a:lnTo>
                  <a:lnTo>
                    <a:pt x="637" y="941"/>
                  </a:lnTo>
                  <a:lnTo>
                    <a:pt x="635" y="939"/>
                  </a:lnTo>
                  <a:lnTo>
                    <a:pt x="630" y="937"/>
                  </a:lnTo>
                  <a:lnTo>
                    <a:pt x="628" y="935"/>
                  </a:lnTo>
                  <a:lnTo>
                    <a:pt x="624" y="931"/>
                  </a:lnTo>
                  <a:lnTo>
                    <a:pt x="620" y="931"/>
                  </a:lnTo>
                  <a:lnTo>
                    <a:pt x="618" y="927"/>
                  </a:lnTo>
                  <a:lnTo>
                    <a:pt x="614" y="925"/>
                  </a:lnTo>
                  <a:lnTo>
                    <a:pt x="610" y="923"/>
                  </a:lnTo>
                  <a:lnTo>
                    <a:pt x="608" y="921"/>
                  </a:lnTo>
                  <a:lnTo>
                    <a:pt x="604" y="919"/>
                  </a:lnTo>
                  <a:lnTo>
                    <a:pt x="602" y="916"/>
                  </a:lnTo>
                  <a:lnTo>
                    <a:pt x="598" y="912"/>
                  </a:lnTo>
                  <a:lnTo>
                    <a:pt x="594" y="910"/>
                  </a:lnTo>
                  <a:lnTo>
                    <a:pt x="591" y="908"/>
                  </a:lnTo>
                  <a:lnTo>
                    <a:pt x="587" y="906"/>
                  </a:lnTo>
                  <a:lnTo>
                    <a:pt x="585" y="904"/>
                  </a:lnTo>
                  <a:lnTo>
                    <a:pt x="581" y="902"/>
                  </a:lnTo>
                  <a:lnTo>
                    <a:pt x="579" y="900"/>
                  </a:lnTo>
                  <a:lnTo>
                    <a:pt x="575" y="898"/>
                  </a:lnTo>
                  <a:lnTo>
                    <a:pt x="571" y="896"/>
                  </a:lnTo>
                  <a:lnTo>
                    <a:pt x="569" y="892"/>
                  </a:lnTo>
                  <a:lnTo>
                    <a:pt x="567" y="890"/>
                  </a:lnTo>
                  <a:lnTo>
                    <a:pt x="563" y="888"/>
                  </a:lnTo>
                  <a:lnTo>
                    <a:pt x="559" y="886"/>
                  </a:lnTo>
                  <a:lnTo>
                    <a:pt x="557" y="884"/>
                  </a:lnTo>
                  <a:lnTo>
                    <a:pt x="555" y="882"/>
                  </a:lnTo>
                  <a:lnTo>
                    <a:pt x="557" y="882"/>
                  </a:lnTo>
                  <a:lnTo>
                    <a:pt x="559" y="880"/>
                  </a:lnTo>
                  <a:lnTo>
                    <a:pt x="561" y="880"/>
                  </a:lnTo>
                  <a:lnTo>
                    <a:pt x="563" y="880"/>
                  </a:lnTo>
                  <a:lnTo>
                    <a:pt x="565" y="877"/>
                  </a:lnTo>
                  <a:lnTo>
                    <a:pt x="567" y="877"/>
                  </a:lnTo>
                  <a:lnTo>
                    <a:pt x="569" y="877"/>
                  </a:lnTo>
                  <a:lnTo>
                    <a:pt x="571" y="875"/>
                  </a:lnTo>
                  <a:lnTo>
                    <a:pt x="573" y="875"/>
                  </a:lnTo>
                  <a:lnTo>
                    <a:pt x="575" y="873"/>
                  </a:lnTo>
                  <a:lnTo>
                    <a:pt x="577" y="873"/>
                  </a:lnTo>
                  <a:lnTo>
                    <a:pt x="579" y="873"/>
                  </a:lnTo>
                  <a:lnTo>
                    <a:pt x="581" y="871"/>
                  </a:lnTo>
                  <a:lnTo>
                    <a:pt x="583" y="871"/>
                  </a:lnTo>
                  <a:lnTo>
                    <a:pt x="585" y="869"/>
                  </a:lnTo>
                  <a:lnTo>
                    <a:pt x="587" y="869"/>
                  </a:lnTo>
                  <a:lnTo>
                    <a:pt x="589" y="869"/>
                  </a:lnTo>
                  <a:lnTo>
                    <a:pt x="591" y="867"/>
                  </a:lnTo>
                  <a:lnTo>
                    <a:pt x="594" y="867"/>
                  </a:lnTo>
                  <a:lnTo>
                    <a:pt x="596" y="867"/>
                  </a:lnTo>
                  <a:lnTo>
                    <a:pt x="598" y="865"/>
                  </a:lnTo>
                  <a:lnTo>
                    <a:pt x="600" y="865"/>
                  </a:lnTo>
                  <a:lnTo>
                    <a:pt x="602" y="863"/>
                  </a:lnTo>
                  <a:lnTo>
                    <a:pt x="604" y="863"/>
                  </a:lnTo>
                  <a:lnTo>
                    <a:pt x="606" y="863"/>
                  </a:lnTo>
                  <a:lnTo>
                    <a:pt x="606" y="861"/>
                  </a:lnTo>
                  <a:lnTo>
                    <a:pt x="608" y="861"/>
                  </a:lnTo>
                  <a:lnTo>
                    <a:pt x="610" y="861"/>
                  </a:lnTo>
                  <a:lnTo>
                    <a:pt x="612" y="859"/>
                  </a:lnTo>
                  <a:lnTo>
                    <a:pt x="614" y="859"/>
                  </a:lnTo>
                  <a:lnTo>
                    <a:pt x="616" y="859"/>
                  </a:lnTo>
                  <a:lnTo>
                    <a:pt x="618" y="857"/>
                  </a:lnTo>
                  <a:lnTo>
                    <a:pt x="620" y="857"/>
                  </a:lnTo>
                  <a:lnTo>
                    <a:pt x="622" y="855"/>
                  </a:lnTo>
                  <a:lnTo>
                    <a:pt x="624" y="853"/>
                  </a:lnTo>
                  <a:lnTo>
                    <a:pt x="626" y="853"/>
                  </a:lnTo>
                  <a:lnTo>
                    <a:pt x="628" y="853"/>
                  </a:lnTo>
                  <a:lnTo>
                    <a:pt x="630" y="851"/>
                  </a:lnTo>
                  <a:lnTo>
                    <a:pt x="633" y="851"/>
                  </a:lnTo>
                  <a:lnTo>
                    <a:pt x="633" y="849"/>
                  </a:lnTo>
                  <a:lnTo>
                    <a:pt x="635" y="849"/>
                  </a:lnTo>
                  <a:lnTo>
                    <a:pt x="637" y="849"/>
                  </a:lnTo>
                  <a:lnTo>
                    <a:pt x="639" y="847"/>
                  </a:lnTo>
                  <a:lnTo>
                    <a:pt x="641" y="847"/>
                  </a:lnTo>
                  <a:lnTo>
                    <a:pt x="643" y="845"/>
                  </a:lnTo>
                  <a:lnTo>
                    <a:pt x="645" y="845"/>
                  </a:lnTo>
                  <a:lnTo>
                    <a:pt x="647" y="845"/>
                  </a:lnTo>
                  <a:lnTo>
                    <a:pt x="649" y="843"/>
                  </a:lnTo>
                  <a:lnTo>
                    <a:pt x="651" y="840"/>
                  </a:lnTo>
                  <a:lnTo>
                    <a:pt x="653" y="838"/>
                  </a:lnTo>
                  <a:lnTo>
                    <a:pt x="655" y="838"/>
                  </a:lnTo>
                  <a:lnTo>
                    <a:pt x="657" y="838"/>
                  </a:lnTo>
                  <a:lnTo>
                    <a:pt x="659" y="836"/>
                  </a:lnTo>
                  <a:lnTo>
                    <a:pt x="661" y="836"/>
                  </a:lnTo>
                  <a:lnTo>
                    <a:pt x="663" y="834"/>
                  </a:lnTo>
                  <a:lnTo>
                    <a:pt x="665" y="832"/>
                  </a:lnTo>
                  <a:lnTo>
                    <a:pt x="667" y="832"/>
                  </a:lnTo>
                  <a:lnTo>
                    <a:pt x="670" y="830"/>
                  </a:lnTo>
                  <a:lnTo>
                    <a:pt x="672" y="830"/>
                  </a:lnTo>
                  <a:lnTo>
                    <a:pt x="674" y="828"/>
                  </a:lnTo>
                  <a:lnTo>
                    <a:pt x="676" y="826"/>
                  </a:lnTo>
                  <a:lnTo>
                    <a:pt x="678" y="826"/>
                  </a:lnTo>
                  <a:lnTo>
                    <a:pt x="680" y="824"/>
                  </a:lnTo>
                  <a:lnTo>
                    <a:pt x="682" y="824"/>
                  </a:lnTo>
                  <a:lnTo>
                    <a:pt x="682" y="822"/>
                  </a:lnTo>
                  <a:lnTo>
                    <a:pt x="684" y="822"/>
                  </a:lnTo>
                  <a:lnTo>
                    <a:pt x="680" y="820"/>
                  </a:lnTo>
                  <a:lnTo>
                    <a:pt x="674" y="818"/>
                  </a:lnTo>
                  <a:lnTo>
                    <a:pt x="667" y="814"/>
                  </a:lnTo>
                  <a:lnTo>
                    <a:pt x="663" y="812"/>
                  </a:lnTo>
                  <a:lnTo>
                    <a:pt x="659" y="810"/>
                  </a:lnTo>
                  <a:lnTo>
                    <a:pt x="653" y="806"/>
                  </a:lnTo>
                  <a:lnTo>
                    <a:pt x="647" y="803"/>
                  </a:lnTo>
                  <a:lnTo>
                    <a:pt x="643" y="801"/>
                  </a:lnTo>
                  <a:lnTo>
                    <a:pt x="637" y="797"/>
                  </a:lnTo>
                  <a:lnTo>
                    <a:pt x="633" y="795"/>
                  </a:lnTo>
                  <a:lnTo>
                    <a:pt x="628" y="793"/>
                  </a:lnTo>
                  <a:lnTo>
                    <a:pt x="622" y="789"/>
                  </a:lnTo>
                  <a:lnTo>
                    <a:pt x="618" y="787"/>
                  </a:lnTo>
                  <a:lnTo>
                    <a:pt x="612" y="785"/>
                  </a:lnTo>
                  <a:lnTo>
                    <a:pt x="606" y="783"/>
                  </a:lnTo>
                  <a:lnTo>
                    <a:pt x="602" y="779"/>
                  </a:lnTo>
                  <a:lnTo>
                    <a:pt x="598" y="777"/>
                  </a:lnTo>
                  <a:lnTo>
                    <a:pt x="591" y="775"/>
                  </a:lnTo>
                  <a:lnTo>
                    <a:pt x="587" y="771"/>
                  </a:lnTo>
                  <a:lnTo>
                    <a:pt x="581" y="769"/>
                  </a:lnTo>
                  <a:lnTo>
                    <a:pt x="577" y="764"/>
                  </a:lnTo>
                  <a:lnTo>
                    <a:pt x="573" y="762"/>
                  </a:lnTo>
                  <a:lnTo>
                    <a:pt x="567" y="758"/>
                  </a:lnTo>
                  <a:lnTo>
                    <a:pt x="563" y="756"/>
                  </a:lnTo>
                  <a:lnTo>
                    <a:pt x="557" y="754"/>
                  </a:lnTo>
                  <a:lnTo>
                    <a:pt x="552" y="750"/>
                  </a:lnTo>
                  <a:lnTo>
                    <a:pt x="548" y="748"/>
                  </a:lnTo>
                  <a:lnTo>
                    <a:pt x="542" y="744"/>
                  </a:lnTo>
                  <a:lnTo>
                    <a:pt x="538" y="742"/>
                  </a:lnTo>
                  <a:lnTo>
                    <a:pt x="534" y="738"/>
                  </a:lnTo>
                  <a:lnTo>
                    <a:pt x="528" y="736"/>
                  </a:lnTo>
                  <a:lnTo>
                    <a:pt x="524" y="734"/>
                  </a:lnTo>
                  <a:lnTo>
                    <a:pt x="520" y="729"/>
                  </a:lnTo>
                  <a:lnTo>
                    <a:pt x="513" y="727"/>
                  </a:lnTo>
                  <a:lnTo>
                    <a:pt x="509" y="723"/>
                  </a:lnTo>
                  <a:lnTo>
                    <a:pt x="503" y="721"/>
                  </a:lnTo>
                  <a:lnTo>
                    <a:pt x="499" y="717"/>
                  </a:lnTo>
                  <a:lnTo>
                    <a:pt x="495" y="715"/>
                  </a:lnTo>
                  <a:lnTo>
                    <a:pt x="491" y="711"/>
                  </a:lnTo>
                  <a:lnTo>
                    <a:pt x="485" y="709"/>
                  </a:lnTo>
                  <a:lnTo>
                    <a:pt x="481" y="705"/>
                  </a:lnTo>
                  <a:lnTo>
                    <a:pt x="476" y="701"/>
                  </a:lnTo>
                  <a:lnTo>
                    <a:pt x="472" y="699"/>
                  </a:lnTo>
                  <a:lnTo>
                    <a:pt x="466" y="697"/>
                  </a:lnTo>
                  <a:lnTo>
                    <a:pt x="462" y="693"/>
                  </a:lnTo>
                  <a:lnTo>
                    <a:pt x="458" y="688"/>
                  </a:lnTo>
                  <a:lnTo>
                    <a:pt x="456" y="688"/>
                  </a:lnTo>
                  <a:lnTo>
                    <a:pt x="450" y="684"/>
                  </a:lnTo>
                  <a:lnTo>
                    <a:pt x="446" y="680"/>
                  </a:lnTo>
                  <a:lnTo>
                    <a:pt x="442" y="678"/>
                  </a:lnTo>
                  <a:lnTo>
                    <a:pt x="437" y="674"/>
                  </a:lnTo>
                  <a:lnTo>
                    <a:pt x="433" y="672"/>
                  </a:lnTo>
                  <a:lnTo>
                    <a:pt x="427" y="668"/>
                  </a:lnTo>
                  <a:lnTo>
                    <a:pt x="423" y="664"/>
                  </a:lnTo>
                  <a:lnTo>
                    <a:pt x="419" y="662"/>
                  </a:lnTo>
                  <a:lnTo>
                    <a:pt x="415" y="658"/>
                  </a:lnTo>
                  <a:lnTo>
                    <a:pt x="411" y="656"/>
                  </a:lnTo>
                  <a:lnTo>
                    <a:pt x="405" y="651"/>
                  </a:lnTo>
                  <a:lnTo>
                    <a:pt x="400" y="647"/>
                  </a:lnTo>
                  <a:lnTo>
                    <a:pt x="396" y="645"/>
                  </a:lnTo>
                  <a:lnTo>
                    <a:pt x="392" y="641"/>
                  </a:lnTo>
                  <a:lnTo>
                    <a:pt x="388" y="637"/>
                  </a:lnTo>
                  <a:lnTo>
                    <a:pt x="384" y="633"/>
                  </a:lnTo>
                  <a:lnTo>
                    <a:pt x="380" y="631"/>
                  </a:lnTo>
                  <a:lnTo>
                    <a:pt x="374" y="627"/>
                  </a:lnTo>
                  <a:lnTo>
                    <a:pt x="370" y="623"/>
                  </a:lnTo>
                  <a:lnTo>
                    <a:pt x="366" y="621"/>
                  </a:lnTo>
                  <a:lnTo>
                    <a:pt x="361" y="616"/>
                  </a:lnTo>
                  <a:lnTo>
                    <a:pt x="357" y="612"/>
                  </a:lnTo>
                  <a:lnTo>
                    <a:pt x="353" y="608"/>
                  </a:lnTo>
                  <a:lnTo>
                    <a:pt x="349" y="606"/>
                  </a:lnTo>
                  <a:lnTo>
                    <a:pt x="345" y="602"/>
                  </a:lnTo>
                  <a:lnTo>
                    <a:pt x="341" y="598"/>
                  </a:lnTo>
                  <a:lnTo>
                    <a:pt x="337" y="594"/>
                  </a:lnTo>
                  <a:lnTo>
                    <a:pt x="333" y="590"/>
                  </a:lnTo>
                  <a:lnTo>
                    <a:pt x="329" y="588"/>
                  </a:lnTo>
                  <a:lnTo>
                    <a:pt x="324" y="584"/>
                  </a:lnTo>
                  <a:lnTo>
                    <a:pt x="320" y="579"/>
                  </a:lnTo>
                  <a:lnTo>
                    <a:pt x="316" y="575"/>
                  </a:lnTo>
                  <a:lnTo>
                    <a:pt x="312" y="573"/>
                  </a:lnTo>
                  <a:lnTo>
                    <a:pt x="308" y="569"/>
                  </a:lnTo>
                  <a:lnTo>
                    <a:pt x="304" y="565"/>
                  </a:lnTo>
                  <a:lnTo>
                    <a:pt x="300" y="561"/>
                  </a:lnTo>
                  <a:lnTo>
                    <a:pt x="296" y="557"/>
                  </a:lnTo>
                  <a:lnTo>
                    <a:pt x="292" y="553"/>
                  </a:lnTo>
                  <a:lnTo>
                    <a:pt x="285" y="551"/>
                  </a:lnTo>
                  <a:lnTo>
                    <a:pt x="271" y="534"/>
                  </a:lnTo>
                  <a:lnTo>
                    <a:pt x="267" y="530"/>
                  </a:lnTo>
                  <a:lnTo>
                    <a:pt x="257" y="522"/>
                  </a:lnTo>
                  <a:lnTo>
                    <a:pt x="261" y="522"/>
                  </a:lnTo>
                  <a:lnTo>
                    <a:pt x="263" y="520"/>
                  </a:lnTo>
                  <a:lnTo>
                    <a:pt x="273" y="520"/>
                  </a:lnTo>
                  <a:lnTo>
                    <a:pt x="281" y="520"/>
                  </a:lnTo>
                  <a:lnTo>
                    <a:pt x="283" y="518"/>
                  </a:lnTo>
                  <a:lnTo>
                    <a:pt x="292" y="518"/>
                  </a:lnTo>
                  <a:lnTo>
                    <a:pt x="294" y="518"/>
                  </a:lnTo>
                  <a:lnTo>
                    <a:pt x="300" y="518"/>
                  </a:lnTo>
                  <a:lnTo>
                    <a:pt x="302" y="516"/>
                  </a:lnTo>
                  <a:lnTo>
                    <a:pt x="308" y="516"/>
                  </a:lnTo>
                  <a:lnTo>
                    <a:pt x="312" y="516"/>
                  </a:lnTo>
                  <a:lnTo>
                    <a:pt x="318" y="516"/>
                  </a:lnTo>
                  <a:lnTo>
                    <a:pt x="320" y="516"/>
                  </a:lnTo>
                  <a:lnTo>
                    <a:pt x="324" y="516"/>
                  </a:lnTo>
                  <a:lnTo>
                    <a:pt x="327" y="514"/>
                  </a:lnTo>
                  <a:lnTo>
                    <a:pt x="333" y="514"/>
                  </a:lnTo>
                  <a:lnTo>
                    <a:pt x="335" y="514"/>
                  </a:lnTo>
                  <a:lnTo>
                    <a:pt x="339" y="514"/>
                  </a:lnTo>
                  <a:lnTo>
                    <a:pt x="341" y="512"/>
                  </a:lnTo>
                  <a:lnTo>
                    <a:pt x="345" y="512"/>
                  </a:lnTo>
                  <a:lnTo>
                    <a:pt x="347" y="512"/>
                  </a:lnTo>
                  <a:lnTo>
                    <a:pt x="351" y="512"/>
                  </a:lnTo>
                  <a:lnTo>
                    <a:pt x="353" y="510"/>
                  </a:lnTo>
                  <a:lnTo>
                    <a:pt x="359" y="510"/>
                  </a:lnTo>
                  <a:lnTo>
                    <a:pt x="361" y="510"/>
                  </a:lnTo>
                  <a:lnTo>
                    <a:pt x="366" y="510"/>
                  </a:lnTo>
                  <a:lnTo>
                    <a:pt x="368" y="510"/>
                  </a:lnTo>
                  <a:lnTo>
                    <a:pt x="372" y="510"/>
                  </a:lnTo>
                  <a:lnTo>
                    <a:pt x="374" y="508"/>
                  </a:lnTo>
                  <a:lnTo>
                    <a:pt x="378" y="508"/>
                  </a:lnTo>
                  <a:lnTo>
                    <a:pt x="380" y="508"/>
                  </a:lnTo>
                  <a:lnTo>
                    <a:pt x="384" y="508"/>
                  </a:lnTo>
                  <a:lnTo>
                    <a:pt x="386" y="506"/>
                  </a:lnTo>
                  <a:lnTo>
                    <a:pt x="388" y="506"/>
                  </a:lnTo>
                  <a:lnTo>
                    <a:pt x="390" y="506"/>
                  </a:lnTo>
                  <a:lnTo>
                    <a:pt x="394" y="506"/>
                  </a:lnTo>
                  <a:lnTo>
                    <a:pt x="396" y="506"/>
                  </a:lnTo>
                  <a:lnTo>
                    <a:pt x="400" y="506"/>
                  </a:lnTo>
                  <a:lnTo>
                    <a:pt x="403" y="503"/>
                  </a:lnTo>
                  <a:lnTo>
                    <a:pt x="405" y="503"/>
                  </a:lnTo>
                  <a:lnTo>
                    <a:pt x="407" y="503"/>
                  </a:lnTo>
                  <a:lnTo>
                    <a:pt x="411" y="503"/>
                  </a:lnTo>
                  <a:lnTo>
                    <a:pt x="413" y="501"/>
                  </a:lnTo>
                  <a:lnTo>
                    <a:pt x="415" y="501"/>
                  </a:lnTo>
                  <a:lnTo>
                    <a:pt x="417" y="501"/>
                  </a:lnTo>
                  <a:lnTo>
                    <a:pt x="421" y="501"/>
                  </a:lnTo>
                  <a:lnTo>
                    <a:pt x="423" y="501"/>
                  </a:lnTo>
                  <a:lnTo>
                    <a:pt x="425" y="501"/>
                  </a:lnTo>
                  <a:lnTo>
                    <a:pt x="427" y="499"/>
                  </a:lnTo>
                  <a:lnTo>
                    <a:pt x="431" y="499"/>
                  </a:lnTo>
                  <a:lnTo>
                    <a:pt x="433" y="499"/>
                  </a:lnTo>
                  <a:lnTo>
                    <a:pt x="435" y="499"/>
                  </a:lnTo>
                  <a:lnTo>
                    <a:pt x="437" y="497"/>
                  </a:lnTo>
                  <a:lnTo>
                    <a:pt x="440" y="497"/>
                  </a:lnTo>
                  <a:lnTo>
                    <a:pt x="442" y="497"/>
                  </a:lnTo>
                  <a:lnTo>
                    <a:pt x="446" y="497"/>
                  </a:lnTo>
                  <a:lnTo>
                    <a:pt x="448" y="497"/>
                  </a:lnTo>
                  <a:lnTo>
                    <a:pt x="450" y="497"/>
                  </a:lnTo>
                  <a:lnTo>
                    <a:pt x="452" y="495"/>
                  </a:lnTo>
                  <a:lnTo>
                    <a:pt x="446" y="491"/>
                  </a:lnTo>
                  <a:lnTo>
                    <a:pt x="440" y="485"/>
                  </a:lnTo>
                  <a:lnTo>
                    <a:pt x="433" y="481"/>
                  </a:lnTo>
                  <a:lnTo>
                    <a:pt x="425" y="475"/>
                  </a:lnTo>
                  <a:lnTo>
                    <a:pt x="419" y="471"/>
                  </a:lnTo>
                  <a:lnTo>
                    <a:pt x="413" y="466"/>
                  </a:lnTo>
                  <a:lnTo>
                    <a:pt x="407" y="460"/>
                  </a:lnTo>
                  <a:lnTo>
                    <a:pt x="400" y="456"/>
                  </a:lnTo>
                  <a:lnTo>
                    <a:pt x="394" y="450"/>
                  </a:lnTo>
                  <a:lnTo>
                    <a:pt x="386" y="446"/>
                  </a:lnTo>
                  <a:lnTo>
                    <a:pt x="382" y="440"/>
                  </a:lnTo>
                  <a:lnTo>
                    <a:pt x="374" y="436"/>
                  </a:lnTo>
                  <a:lnTo>
                    <a:pt x="370" y="432"/>
                  </a:lnTo>
                  <a:lnTo>
                    <a:pt x="361" y="425"/>
                  </a:lnTo>
                  <a:lnTo>
                    <a:pt x="355" y="421"/>
                  </a:lnTo>
                  <a:lnTo>
                    <a:pt x="349" y="415"/>
                  </a:lnTo>
                  <a:lnTo>
                    <a:pt x="343" y="411"/>
                  </a:lnTo>
                  <a:lnTo>
                    <a:pt x="339" y="405"/>
                  </a:lnTo>
                  <a:lnTo>
                    <a:pt x="333" y="401"/>
                  </a:lnTo>
                  <a:lnTo>
                    <a:pt x="324" y="395"/>
                  </a:lnTo>
                  <a:lnTo>
                    <a:pt x="320" y="390"/>
                  </a:lnTo>
                  <a:lnTo>
                    <a:pt x="314" y="384"/>
                  </a:lnTo>
                  <a:lnTo>
                    <a:pt x="308" y="380"/>
                  </a:lnTo>
                  <a:lnTo>
                    <a:pt x="302" y="374"/>
                  </a:lnTo>
                  <a:lnTo>
                    <a:pt x="296" y="370"/>
                  </a:lnTo>
                  <a:lnTo>
                    <a:pt x="292" y="364"/>
                  </a:lnTo>
                  <a:lnTo>
                    <a:pt x="285" y="360"/>
                  </a:lnTo>
                  <a:lnTo>
                    <a:pt x="279" y="353"/>
                  </a:lnTo>
                  <a:lnTo>
                    <a:pt x="273" y="349"/>
                  </a:lnTo>
                  <a:lnTo>
                    <a:pt x="263" y="337"/>
                  </a:lnTo>
                  <a:lnTo>
                    <a:pt x="257" y="333"/>
                  </a:lnTo>
                  <a:lnTo>
                    <a:pt x="253" y="329"/>
                  </a:lnTo>
                  <a:lnTo>
                    <a:pt x="246" y="323"/>
                  </a:lnTo>
                  <a:lnTo>
                    <a:pt x="242" y="316"/>
                  </a:lnTo>
                  <a:lnTo>
                    <a:pt x="236" y="312"/>
                  </a:lnTo>
                  <a:lnTo>
                    <a:pt x="205" y="282"/>
                  </a:lnTo>
                  <a:lnTo>
                    <a:pt x="199" y="275"/>
                  </a:lnTo>
                  <a:lnTo>
                    <a:pt x="191" y="265"/>
                  </a:lnTo>
                  <a:lnTo>
                    <a:pt x="185" y="259"/>
                  </a:lnTo>
                  <a:lnTo>
                    <a:pt x="177" y="251"/>
                  </a:lnTo>
                  <a:lnTo>
                    <a:pt x="173" y="247"/>
                  </a:lnTo>
                  <a:lnTo>
                    <a:pt x="168" y="240"/>
                  </a:lnTo>
                  <a:lnTo>
                    <a:pt x="164" y="236"/>
                  </a:lnTo>
                  <a:lnTo>
                    <a:pt x="158" y="230"/>
                  </a:lnTo>
                  <a:lnTo>
                    <a:pt x="154" y="224"/>
                  </a:lnTo>
                  <a:lnTo>
                    <a:pt x="150" y="220"/>
                  </a:lnTo>
                  <a:lnTo>
                    <a:pt x="146" y="214"/>
                  </a:lnTo>
                  <a:lnTo>
                    <a:pt x="140" y="208"/>
                  </a:lnTo>
                  <a:lnTo>
                    <a:pt x="136" y="203"/>
                  </a:lnTo>
                  <a:lnTo>
                    <a:pt x="131" y="197"/>
                  </a:lnTo>
                  <a:lnTo>
                    <a:pt x="127" y="191"/>
                  </a:lnTo>
                  <a:lnTo>
                    <a:pt x="123" y="187"/>
                  </a:lnTo>
                  <a:lnTo>
                    <a:pt x="117" y="181"/>
                  </a:lnTo>
                  <a:lnTo>
                    <a:pt x="115" y="177"/>
                  </a:lnTo>
                  <a:lnTo>
                    <a:pt x="111" y="171"/>
                  </a:lnTo>
                  <a:lnTo>
                    <a:pt x="107" y="164"/>
                  </a:lnTo>
                  <a:lnTo>
                    <a:pt x="101" y="160"/>
                  </a:lnTo>
                  <a:lnTo>
                    <a:pt x="97" y="154"/>
                  </a:lnTo>
                  <a:lnTo>
                    <a:pt x="92" y="148"/>
                  </a:lnTo>
                  <a:lnTo>
                    <a:pt x="88" y="144"/>
                  </a:lnTo>
                  <a:lnTo>
                    <a:pt x="84" y="138"/>
                  </a:lnTo>
                  <a:lnTo>
                    <a:pt x="82" y="132"/>
                  </a:lnTo>
                  <a:lnTo>
                    <a:pt x="78" y="125"/>
                  </a:lnTo>
                  <a:lnTo>
                    <a:pt x="74" y="121"/>
                  </a:lnTo>
                  <a:lnTo>
                    <a:pt x="70" y="115"/>
                  </a:lnTo>
                  <a:lnTo>
                    <a:pt x="66" y="111"/>
                  </a:lnTo>
                  <a:lnTo>
                    <a:pt x="64" y="105"/>
                  </a:lnTo>
                  <a:lnTo>
                    <a:pt x="58" y="99"/>
                  </a:lnTo>
                  <a:lnTo>
                    <a:pt x="55" y="95"/>
                  </a:lnTo>
                  <a:lnTo>
                    <a:pt x="51" y="88"/>
                  </a:lnTo>
                  <a:lnTo>
                    <a:pt x="47" y="82"/>
                  </a:lnTo>
                  <a:lnTo>
                    <a:pt x="43" y="76"/>
                  </a:lnTo>
                  <a:lnTo>
                    <a:pt x="41" y="70"/>
                  </a:lnTo>
                  <a:lnTo>
                    <a:pt x="37" y="66"/>
                  </a:lnTo>
                  <a:lnTo>
                    <a:pt x="33" y="60"/>
                  </a:lnTo>
                  <a:lnTo>
                    <a:pt x="31" y="53"/>
                  </a:lnTo>
                  <a:lnTo>
                    <a:pt x="27" y="49"/>
                  </a:lnTo>
                  <a:lnTo>
                    <a:pt x="23" y="43"/>
                  </a:lnTo>
                  <a:lnTo>
                    <a:pt x="21" y="37"/>
                  </a:lnTo>
                  <a:lnTo>
                    <a:pt x="16" y="31"/>
                  </a:lnTo>
                  <a:lnTo>
                    <a:pt x="14" y="27"/>
                  </a:lnTo>
                  <a:lnTo>
                    <a:pt x="10" y="21"/>
                  </a:lnTo>
                  <a:lnTo>
                    <a:pt x="8" y="14"/>
                  </a:lnTo>
                  <a:lnTo>
                    <a:pt x="6" y="8"/>
                  </a:lnTo>
                  <a:lnTo>
                    <a:pt x="2" y="4"/>
                  </a:lnTo>
                  <a:lnTo>
                    <a:pt x="0" y="0"/>
                  </a:lnTo>
                </a:path>
              </a:pathLst>
            </a:cu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" name="Freeform 32">
              <a:extLst>
                <a:ext uri="{FF2B5EF4-FFF2-40B4-BE49-F238E27FC236}">
                  <a16:creationId xmlns:a16="http://schemas.microsoft.com/office/drawing/2014/main" id="{93CF1A22-D9B4-4DB1-832E-DA5A4BE348C3}"/>
                </a:ext>
              </a:extLst>
            </p:cNvPr>
            <p:cNvSpPr>
              <a:spLocks/>
            </p:cNvSpPr>
            <p:nvPr/>
          </p:nvSpPr>
          <p:spPr bwMode="auto">
            <a:xfrm>
              <a:off x="3359" y="1832"/>
              <a:ext cx="304" cy="336"/>
            </a:xfrm>
            <a:custGeom>
              <a:avLst/>
              <a:gdLst>
                <a:gd name="T0" fmla="*/ 119 w 304"/>
                <a:gd name="T1" fmla="*/ 236 h 336"/>
                <a:gd name="T2" fmla="*/ 121 w 304"/>
                <a:gd name="T3" fmla="*/ 243 h 336"/>
                <a:gd name="T4" fmla="*/ 123 w 304"/>
                <a:gd name="T5" fmla="*/ 249 h 336"/>
                <a:gd name="T6" fmla="*/ 131 w 304"/>
                <a:gd name="T7" fmla="*/ 255 h 336"/>
                <a:gd name="T8" fmla="*/ 137 w 304"/>
                <a:gd name="T9" fmla="*/ 259 h 336"/>
                <a:gd name="T10" fmla="*/ 145 w 304"/>
                <a:gd name="T11" fmla="*/ 261 h 336"/>
                <a:gd name="T12" fmla="*/ 156 w 304"/>
                <a:gd name="T13" fmla="*/ 263 h 336"/>
                <a:gd name="T14" fmla="*/ 176 w 304"/>
                <a:gd name="T15" fmla="*/ 261 h 336"/>
                <a:gd name="T16" fmla="*/ 184 w 304"/>
                <a:gd name="T17" fmla="*/ 259 h 336"/>
                <a:gd name="T18" fmla="*/ 190 w 304"/>
                <a:gd name="T19" fmla="*/ 257 h 336"/>
                <a:gd name="T20" fmla="*/ 197 w 304"/>
                <a:gd name="T21" fmla="*/ 255 h 336"/>
                <a:gd name="T22" fmla="*/ 205 w 304"/>
                <a:gd name="T23" fmla="*/ 247 h 336"/>
                <a:gd name="T24" fmla="*/ 207 w 304"/>
                <a:gd name="T25" fmla="*/ 238 h 336"/>
                <a:gd name="T26" fmla="*/ 209 w 304"/>
                <a:gd name="T27" fmla="*/ 232 h 336"/>
                <a:gd name="T28" fmla="*/ 209 w 304"/>
                <a:gd name="T29" fmla="*/ 33 h 336"/>
                <a:gd name="T30" fmla="*/ 186 w 304"/>
                <a:gd name="T31" fmla="*/ 31 h 336"/>
                <a:gd name="T32" fmla="*/ 287 w 304"/>
                <a:gd name="T33" fmla="*/ 31 h 336"/>
                <a:gd name="T34" fmla="*/ 280 w 304"/>
                <a:gd name="T35" fmla="*/ 35 h 336"/>
                <a:gd name="T36" fmla="*/ 278 w 304"/>
                <a:gd name="T37" fmla="*/ 236 h 336"/>
                <a:gd name="T38" fmla="*/ 276 w 304"/>
                <a:gd name="T39" fmla="*/ 251 h 336"/>
                <a:gd name="T40" fmla="*/ 274 w 304"/>
                <a:gd name="T41" fmla="*/ 261 h 336"/>
                <a:gd name="T42" fmla="*/ 272 w 304"/>
                <a:gd name="T43" fmla="*/ 269 h 336"/>
                <a:gd name="T44" fmla="*/ 268 w 304"/>
                <a:gd name="T45" fmla="*/ 275 h 336"/>
                <a:gd name="T46" fmla="*/ 264 w 304"/>
                <a:gd name="T47" fmla="*/ 282 h 336"/>
                <a:gd name="T48" fmla="*/ 256 w 304"/>
                <a:gd name="T49" fmla="*/ 292 h 336"/>
                <a:gd name="T50" fmla="*/ 252 w 304"/>
                <a:gd name="T51" fmla="*/ 298 h 336"/>
                <a:gd name="T52" fmla="*/ 244 w 304"/>
                <a:gd name="T53" fmla="*/ 302 h 336"/>
                <a:gd name="T54" fmla="*/ 240 w 304"/>
                <a:gd name="T55" fmla="*/ 308 h 336"/>
                <a:gd name="T56" fmla="*/ 233 w 304"/>
                <a:gd name="T57" fmla="*/ 312 h 336"/>
                <a:gd name="T58" fmla="*/ 225 w 304"/>
                <a:gd name="T59" fmla="*/ 317 h 336"/>
                <a:gd name="T60" fmla="*/ 217 w 304"/>
                <a:gd name="T61" fmla="*/ 321 h 336"/>
                <a:gd name="T62" fmla="*/ 209 w 304"/>
                <a:gd name="T63" fmla="*/ 325 h 336"/>
                <a:gd name="T64" fmla="*/ 201 w 304"/>
                <a:gd name="T65" fmla="*/ 327 h 336"/>
                <a:gd name="T66" fmla="*/ 192 w 304"/>
                <a:gd name="T67" fmla="*/ 329 h 336"/>
                <a:gd name="T68" fmla="*/ 182 w 304"/>
                <a:gd name="T69" fmla="*/ 331 h 336"/>
                <a:gd name="T70" fmla="*/ 172 w 304"/>
                <a:gd name="T71" fmla="*/ 333 h 336"/>
                <a:gd name="T72" fmla="*/ 139 w 304"/>
                <a:gd name="T73" fmla="*/ 335 h 336"/>
                <a:gd name="T74" fmla="*/ 123 w 304"/>
                <a:gd name="T75" fmla="*/ 333 h 336"/>
                <a:gd name="T76" fmla="*/ 115 w 304"/>
                <a:gd name="T77" fmla="*/ 331 h 336"/>
                <a:gd name="T78" fmla="*/ 106 w 304"/>
                <a:gd name="T79" fmla="*/ 331 h 336"/>
                <a:gd name="T80" fmla="*/ 96 w 304"/>
                <a:gd name="T81" fmla="*/ 327 h 336"/>
                <a:gd name="T82" fmla="*/ 88 w 304"/>
                <a:gd name="T83" fmla="*/ 325 h 336"/>
                <a:gd name="T84" fmla="*/ 78 w 304"/>
                <a:gd name="T85" fmla="*/ 319 h 336"/>
                <a:gd name="T86" fmla="*/ 72 w 304"/>
                <a:gd name="T87" fmla="*/ 314 h 336"/>
                <a:gd name="T88" fmla="*/ 63 w 304"/>
                <a:gd name="T89" fmla="*/ 310 h 336"/>
                <a:gd name="T90" fmla="*/ 55 w 304"/>
                <a:gd name="T91" fmla="*/ 306 h 336"/>
                <a:gd name="T92" fmla="*/ 51 w 304"/>
                <a:gd name="T93" fmla="*/ 300 h 336"/>
                <a:gd name="T94" fmla="*/ 45 w 304"/>
                <a:gd name="T95" fmla="*/ 294 h 336"/>
                <a:gd name="T96" fmla="*/ 37 w 304"/>
                <a:gd name="T97" fmla="*/ 288 h 336"/>
                <a:gd name="T98" fmla="*/ 31 w 304"/>
                <a:gd name="T99" fmla="*/ 277 h 336"/>
                <a:gd name="T100" fmla="*/ 29 w 304"/>
                <a:gd name="T101" fmla="*/ 271 h 336"/>
                <a:gd name="T102" fmla="*/ 25 w 304"/>
                <a:gd name="T103" fmla="*/ 263 h 336"/>
                <a:gd name="T104" fmla="*/ 23 w 304"/>
                <a:gd name="T105" fmla="*/ 257 h 336"/>
                <a:gd name="T106" fmla="*/ 20 w 304"/>
                <a:gd name="T107" fmla="*/ 249 h 336"/>
                <a:gd name="T108" fmla="*/ 20 w 304"/>
                <a:gd name="T109" fmla="*/ 39 h 336"/>
                <a:gd name="T110" fmla="*/ 18 w 304"/>
                <a:gd name="T111" fmla="*/ 33 h 336"/>
                <a:gd name="T112" fmla="*/ 12 w 304"/>
                <a:gd name="T113" fmla="*/ 31 h 336"/>
                <a:gd name="T114" fmla="*/ 137 w 304"/>
                <a:gd name="T115" fmla="*/ 31 h 336"/>
                <a:gd name="T116" fmla="*/ 121 w 304"/>
                <a:gd name="T117" fmla="*/ 33 h 336"/>
                <a:gd name="T118" fmla="*/ 117 w 304"/>
                <a:gd name="T119" fmla="*/ 37 h 3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0" t="0" r="r" b="b"/>
              <a:pathLst>
                <a:path w="304" h="336">
                  <a:moveTo>
                    <a:pt x="117" y="226"/>
                  </a:moveTo>
                  <a:lnTo>
                    <a:pt x="117" y="234"/>
                  </a:lnTo>
                  <a:lnTo>
                    <a:pt x="119" y="234"/>
                  </a:lnTo>
                  <a:lnTo>
                    <a:pt x="119" y="236"/>
                  </a:lnTo>
                  <a:lnTo>
                    <a:pt x="119" y="238"/>
                  </a:lnTo>
                  <a:lnTo>
                    <a:pt x="121" y="238"/>
                  </a:lnTo>
                  <a:lnTo>
                    <a:pt x="121" y="240"/>
                  </a:lnTo>
                  <a:lnTo>
                    <a:pt x="121" y="243"/>
                  </a:lnTo>
                  <a:lnTo>
                    <a:pt x="121" y="245"/>
                  </a:lnTo>
                  <a:lnTo>
                    <a:pt x="123" y="245"/>
                  </a:lnTo>
                  <a:lnTo>
                    <a:pt x="123" y="247"/>
                  </a:lnTo>
                  <a:lnTo>
                    <a:pt x="123" y="249"/>
                  </a:lnTo>
                  <a:lnTo>
                    <a:pt x="125" y="249"/>
                  </a:lnTo>
                  <a:lnTo>
                    <a:pt x="127" y="249"/>
                  </a:lnTo>
                  <a:lnTo>
                    <a:pt x="127" y="251"/>
                  </a:lnTo>
                  <a:lnTo>
                    <a:pt x="131" y="255"/>
                  </a:lnTo>
                  <a:lnTo>
                    <a:pt x="133" y="255"/>
                  </a:lnTo>
                  <a:lnTo>
                    <a:pt x="135" y="257"/>
                  </a:lnTo>
                  <a:lnTo>
                    <a:pt x="137" y="257"/>
                  </a:lnTo>
                  <a:lnTo>
                    <a:pt x="137" y="259"/>
                  </a:lnTo>
                  <a:lnTo>
                    <a:pt x="139" y="259"/>
                  </a:lnTo>
                  <a:lnTo>
                    <a:pt x="141" y="259"/>
                  </a:lnTo>
                  <a:lnTo>
                    <a:pt x="143" y="261"/>
                  </a:lnTo>
                  <a:lnTo>
                    <a:pt x="145" y="261"/>
                  </a:lnTo>
                  <a:lnTo>
                    <a:pt x="147" y="261"/>
                  </a:lnTo>
                  <a:lnTo>
                    <a:pt x="152" y="261"/>
                  </a:lnTo>
                  <a:lnTo>
                    <a:pt x="152" y="263"/>
                  </a:lnTo>
                  <a:lnTo>
                    <a:pt x="156" y="263"/>
                  </a:lnTo>
                  <a:lnTo>
                    <a:pt x="170" y="263"/>
                  </a:lnTo>
                  <a:lnTo>
                    <a:pt x="172" y="263"/>
                  </a:lnTo>
                  <a:lnTo>
                    <a:pt x="174" y="263"/>
                  </a:lnTo>
                  <a:lnTo>
                    <a:pt x="176" y="261"/>
                  </a:lnTo>
                  <a:lnTo>
                    <a:pt x="180" y="261"/>
                  </a:lnTo>
                  <a:lnTo>
                    <a:pt x="182" y="261"/>
                  </a:lnTo>
                  <a:lnTo>
                    <a:pt x="184" y="261"/>
                  </a:lnTo>
                  <a:lnTo>
                    <a:pt x="184" y="259"/>
                  </a:lnTo>
                  <a:lnTo>
                    <a:pt x="186" y="259"/>
                  </a:lnTo>
                  <a:lnTo>
                    <a:pt x="188" y="259"/>
                  </a:lnTo>
                  <a:lnTo>
                    <a:pt x="190" y="259"/>
                  </a:lnTo>
                  <a:lnTo>
                    <a:pt x="190" y="257"/>
                  </a:lnTo>
                  <a:lnTo>
                    <a:pt x="192" y="257"/>
                  </a:lnTo>
                  <a:lnTo>
                    <a:pt x="192" y="255"/>
                  </a:lnTo>
                  <a:lnTo>
                    <a:pt x="194" y="255"/>
                  </a:lnTo>
                  <a:lnTo>
                    <a:pt x="197" y="255"/>
                  </a:lnTo>
                  <a:lnTo>
                    <a:pt x="197" y="253"/>
                  </a:lnTo>
                  <a:lnTo>
                    <a:pt x="201" y="249"/>
                  </a:lnTo>
                  <a:lnTo>
                    <a:pt x="203" y="249"/>
                  </a:lnTo>
                  <a:lnTo>
                    <a:pt x="205" y="247"/>
                  </a:lnTo>
                  <a:lnTo>
                    <a:pt x="205" y="245"/>
                  </a:lnTo>
                  <a:lnTo>
                    <a:pt x="207" y="243"/>
                  </a:lnTo>
                  <a:lnTo>
                    <a:pt x="207" y="240"/>
                  </a:lnTo>
                  <a:lnTo>
                    <a:pt x="207" y="238"/>
                  </a:lnTo>
                  <a:lnTo>
                    <a:pt x="209" y="238"/>
                  </a:lnTo>
                  <a:lnTo>
                    <a:pt x="209" y="236"/>
                  </a:lnTo>
                  <a:lnTo>
                    <a:pt x="209" y="234"/>
                  </a:lnTo>
                  <a:lnTo>
                    <a:pt x="209" y="232"/>
                  </a:lnTo>
                  <a:lnTo>
                    <a:pt x="209" y="39"/>
                  </a:lnTo>
                  <a:lnTo>
                    <a:pt x="209" y="37"/>
                  </a:lnTo>
                  <a:lnTo>
                    <a:pt x="209" y="35"/>
                  </a:lnTo>
                  <a:lnTo>
                    <a:pt x="209" y="33"/>
                  </a:lnTo>
                  <a:lnTo>
                    <a:pt x="207" y="33"/>
                  </a:lnTo>
                  <a:lnTo>
                    <a:pt x="207" y="31"/>
                  </a:lnTo>
                  <a:lnTo>
                    <a:pt x="203" y="31"/>
                  </a:lnTo>
                  <a:lnTo>
                    <a:pt x="186" y="31"/>
                  </a:lnTo>
                  <a:lnTo>
                    <a:pt x="186" y="0"/>
                  </a:lnTo>
                  <a:lnTo>
                    <a:pt x="303" y="0"/>
                  </a:lnTo>
                  <a:lnTo>
                    <a:pt x="303" y="31"/>
                  </a:lnTo>
                  <a:lnTo>
                    <a:pt x="287" y="31"/>
                  </a:lnTo>
                  <a:lnTo>
                    <a:pt x="283" y="31"/>
                  </a:lnTo>
                  <a:lnTo>
                    <a:pt x="283" y="33"/>
                  </a:lnTo>
                  <a:lnTo>
                    <a:pt x="280" y="33"/>
                  </a:lnTo>
                  <a:lnTo>
                    <a:pt x="280" y="35"/>
                  </a:lnTo>
                  <a:lnTo>
                    <a:pt x="278" y="35"/>
                  </a:lnTo>
                  <a:lnTo>
                    <a:pt x="278" y="37"/>
                  </a:lnTo>
                  <a:lnTo>
                    <a:pt x="278" y="39"/>
                  </a:lnTo>
                  <a:lnTo>
                    <a:pt x="278" y="236"/>
                  </a:lnTo>
                  <a:lnTo>
                    <a:pt x="278" y="245"/>
                  </a:lnTo>
                  <a:lnTo>
                    <a:pt x="278" y="247"/>
                  </a:lnTo>
                  <a:lnTo>
                    <a:pt x="278" y="249"/>
                  </a:lnTo>
                  <a:lnTo>
                    <a:pt x="276" y="251"/>
                  </a:lnTo>
                  <a:lnTo>
                    <a:pt x="276" y="255"/>
                  </a:lnTo>
                  <a:lnTo>
                    <a:pt x="276" y="257"/>
                  </a:lnTo>
                  <a:lnTo>
                    <a:pt x="274" y="259"/>
                  </a:lnTo>
                  <a:lnTo>
                    <a:pt x="274" y="261"/>
                  </a:lnTo>
                  <a:lnTo>
                    <a:pt x="272" y="263"/>
                  </a:lnTo>
                  <a:lnTo>
                    <a:pt x="272" y="265"/>
                  </a:lnTo>
                  <a:lnTo>
                    <a:pt x="272" y="267"/>
                  </a:lnTo>
                  <a:lnTo>
                    <a:pt x="272" y="269"/>
                  </a:lnTo>
                  <a:lnTo>
                    <a:pt x="270" y="269"/>
                  </a:lnTo>
                  <a:lnTo>
                    <a:pt x="270" y="271"/>
                  </a:lnTo>
                  <a:lnTo>
                    <a:pt x="268" y="273"/>
                  </a:lnTo>
                  <a:lnTo>
                    <a:pt x="268" y="275"/>
                  </a:lnTo>
                  <a:lnTo>
                    <a:pt x="266" y="277"/>
                  </a:lnTo>
                  <a:lnTo>
                    <a:pt x="266" y="280"/>
                  </a:lnTo>
                  <a:lnTo>
                    <a:pt x="264" y="280"/>
                  </a:lnTo>
                  <a:lnTo>
                    <a:pt x="264" y="282"/>
                  </a:lnTo>
                  <a:lnTo>
                    <a:pt x="264" y="284"/>
                  </a:lnTo>
                  <a:lnTo>
                    <a:pt x="262" y="284"/>
                  </a:lnTo>
                  <a:lnTo>
                    <a:pt x="260" y="288"/>
                  </a:lnTo>
                  <a:lnTo>
                    <a:pt x="256" y="292"/>
                  </a:lnTo>
                  <a:lnTo>
                    <a:pt x="256" y="294"/>
                  </a:lnTo>
                  <a:lnTo>
                    <a:pt x="254" y="294"/>
                  </a:lnTo>
                  <a:lnTo>
                    <a:pt x="252" y="296"/>
                  </a:lnTo>
                  <a:lnTo>
                    <a:pt x="252" y="298"/>
                  </a:lnTo>
                  <a:lnTo>
                    <a:pt x="250" y="298"/>
                  </a:lnTo>
                  <a:lnTo>
                    <a:pt x="248" y="300"/>
                  </a:lnTo>
                  <a:lnTo>
                    <a:pt x="246" y="302"/>
                  </a:lnTo>
                  <a:lnTo>
                    <a:pt x="244" y="302"/>
                  </a:lnTo>
                  <a:lnTo>
                    <a:pt x="244" y="304"/>
                  </a:lnTo>
                  <a:lnTo>
                    <a:pt x="242" y="306"/>
                  </a:lnTo>
                  <a:lnTo>
                    <a:pt x="240" y="306"/>
                  </a:lnTo>
                  <a:lnTo>
                    <a:pt x="240" y="308"/>
                  </a:lnTo>
                  <a:lnTo>
                    <a:pt x="237" y="308"/>
                  </a:lnTo>
                  <a:lnTo>
                    <a:pt x="235" y="308"/>
                  </a:lnTo>
                  <a:lnTo>
                    <a:pt x="235" y="310"/>
                  </a:lnTo>
                  <a:lnTo>
                    <a:pt x="233" y="312"/>
                  </a:lnTo>
                  <a:lnTo>
                    <a:pt x="231" y="312"/>
                  </a:lnTo>
                  <a:lnTo>
                    <a:pt x="229" y="314"/>
                  </a:lnTo>
                  <a:lnTo>
                    <a:pt x="227" y="314"/>
                  </a:lnTo>
                  <a:lnTo>
                    <a:pt x="225" y="317"/>
                  </a:lnTo>
                  <a:lnTo>
                    <a:pt x="223" y="319"/>
                  </a:lnTo>
                  <a:lnTo>
                    <a:pt x="221" y="319"/>
                  </a:lnTo>
                  <a:lnTo>
                    <a:pt x="219" y="321"/>
                  </a:lnTo>
                  <a:lnTo>
                    <a:pt x="217" y="321"/>
                  </a:lnTo>
                  <a:lnTo>
                    <a:pt x="215" y="323"/>
                  </a:lnTo>
                  <a:lnTo>
                    <a:pt x="213" y="323"/>
                  </a:lnTo>
                  <a:lnTo>
                    <a:pt x="211" y="323"/>
                  </a:lnTo>
                  <a:lnTo>
                    <a:pt x="209" y="325"/>
                  </a:lnTo>
                  <a:lnTo>
                    <a:pt x="207" y="325"/>
                  </a:lnTo>
                  <a:lnTo>
                    <a:pt x="205" y="327"/>
                  </a:lnTo>
                  <a:lnTo>
                    <a:pt x="203" y="327"/>
                  </a:lnTo>
                  <a:lnTo>
                    <a:pt x="201" y="327"/>
                  </a:lnTo>
                  <a:lnTo>
                    <a:pt x="199" y="327"/>
                  </a:lnTo>
                  <a:lnTo>
                    <a:pt x="197" y="329"/>
                  </a:lnTo>
                  <a:lnTo>
                    <a:pt x="194" y="329"/>
                  </a:lnTo>
                  <a:lnTo>
                    <a:pt x="192" y="329"/>
                  </a:lnTo>
                  <a:lnTo>
                    <a:pt x="192" y="331"/>
                  </a:lnTo>
                  <a:lnTo>
                    <a:pt x="188" y="331"/>
                  </a:lnTo>
                  <a:lnTo>
                    <a:pt x="186" y="331"/>
                  </a:lnTo>
                  <a:lnTo>
                    <a:pt x="182" y="331"/>
                  </a:lnTo>
                  <a:lnTo>
                    <a:pt x="180" y="333"/>
                  </a:lnTo>
                  <a:lnTo>
                    <a:pt x="178" y="333"/>
                  </a:lnTo>
                  <a:lnTo>
                    <a:pt x="176" y="333"/>
                  </a:lnTo>
                  <a:lnTo>
                    <a:pt x="172" y="333"/>
                  </a:lnTo>
                  <a:lnTo>
                    <a:pt x="170" y="335"/>
                  </a:lnTo>
                  <a:lnTo>
                    <a:pt x="162" y="335"/>
                  </a:lnTo>
                  <a:lnTo>
                    <a:pt x="160" y="335"/>
                  </a:lnTo>
                  <a:lnTo>
                    <a:pt x="139" y="335"/>
                  </a:lnTo>
                  <a:lnTo>
                    <a:pt x="137" y="335"/>
                  </a:lnTo>
                  <a:lnTo>
                    <a:pt x="129" y="335"/>
                  </a:lnTo>
                  <a:lnTo>
                    <a:pt x="127" y="333"/>
                  </a:lnTo>
                  <a:lnTo>
                    <a:pt x="123" y="333"/>
                  </a:lnTo>
                  <a:lnTo>
                    <a:pt x="121" y="333"/>
                  </a:lnTo>
                  <a:lnTo>
                    <a:pt x="119" y="333"/>
                  </a:lnTo>
                  <a:lnTo>
                    <a:pt x="117" y="331"/>
                  </a:lnTo>
                  <a:lnTo>
                    <a:pt x="115" y="331"/>
                  </a:lnTo>
                  <a:lnTo>
                    <a:pt x="113" y="331"/>
                  </a:lnTo>
                  <a:lnTo>
                    <a:pt x="111" y="331"/>
                  </a:lnTo>
                  <a:lnTo>
                    <a:pt x="109" y="331"/>
                  </a:lnTo>
                  <a:lnTo>
                    <a:pt x="106" y="331"/>
                  </a:lnTo>
                  <a:lnTo>
                    <a:pt x="104" y="329"/>
                  </a:lnTo>
                  <a:lnTo>
                    <a:pt x="102" y="329"/>
                  </a:lnTo>
                  <a:lnTo>
                    <a:pt x="98" y="327"/>
                  </a:lnTo>
                  <a:lnTo>
                    <a:pt x="96" y="327"/>
                  </a:lnTo>
                  <a:lnTo>
                    <a:pt x="94" y="327"/>
                  </a:lnTo>
                  <a:lnTo>
                    <a:pt x="92" y="325"/>
                  </a:lnTo>
                  <a:lnTo>
                    <a:pt x="90" y="325"/>
                  </a:lnTo>
                  <a:lnTo>
                    <a:pt x="88" y="325"/>
                  </a:lnTo>
                  <a:lnTo>
                    <a:pt x="86" y="323"/>
                  </a:lnTo>
                  <a:lnTo>
                    <a:pt x="84" y="323"/>
                  </a:lnTo>
                  <a:lnTo>
                    <a:pt x="80" y="321"/>
                  </a:lnTo>
                  <a:lnTo>
                    <a:pt x="78" y="319"/>
                  </a:lnTo>
                  <a:lnTo>
                    <a:pt x="76" y="319"/>
                  </a:lnTo>
                  <a:lnTo>
                    <a:pt x="74" y="319"/>
                  </a:lnTo>
                  <a:lnTo>
                    <a:pt x="72" y="317"/>
                  </a:lnTo>
                  <a:lnTo>
                    <a:pt x="72" y="314"/>
                  </a:lnTo>
                  <a:lnTo>
                    <a:pt x="70" y="314"/>
                  </a:lnTo>
                  <a:lnTo>
                    <a:pt x="68" y="312"/>
                  </a:lnTo>
                  <a:lnTo>
                    <a:pt x="66" y="312"/>
                  </a:lnTo>
                  <a:lnTo>
                    <a:pt x="63" y="310"/>
                  </a:lnTo>
                  <a:lnTo>
                    <a:pt x="61" y="308"/>
                  </a:lnTo>
                  <a:lnTo>
                    <a:pt x="59" y="308"/>
                  </a:lnTo>
                  <a:lnTo>
                    <a:pt x="57" y="306"/>
                  </a:lnTo>
                  <a:lnTo>
                    <a:pt x="55" y="306"/>
                  </a:lnTo>
                  <a:lnTo>
                    <a:pt x="55" y="304"/>
                  </a:lnTo>
                  <a:lnTo>
                    <a:pt x="53" y="302"/>
                  </a:lnTo>
                  <a:lnTo>
                    <a:pt x="51" y="302"/>
                  </a:lnTo>
                  <a:lnTo>
                    <a:pt x="51" y="300"/>
                  </a:lnTo>
                  <a:lnTo>
                    <a:pt x="49" y="300"/>
                  </a:lnTo>
                  <a:lnTo>
                    <a:pt x="47" y="298"/>
                  </a:lnTo>
                  <a:lnTo>
                    <a:pt x="45" y="296"/>
                  </a:lnTo>
                  <a:lnTo>
                    <a:pt x="45" y="294"/>
                  </a:lnTo>
                  <a:lnTo>
                    <a:pt x="43" y="294"/>
                  </a:lnTo>
                  <a:lnTo>
                    <a:pt x="41" y="292"/>
                  </a:lnTo>
                  <a:lnTo>
                    <a:pt x="39" y="288"/>
                  </a:lnTo>
                  <a:lnTo>
                    <a:pt x="37" y="288"/>
                  </a:lnTo>
                  <a:lnTo>
                    <a:pt x="35" y="284"/>
                  </a:lnTo>
                  <a:lnTo>
                    <a:pt x="33" y="282"/>
                  </a:lnTo>
                  <a:lnTo>
                    <a:pt x="33" y="280"/>
                  </a:lnTo>
                  <a:lnTo>
                    <a:pt x="31" y="277"/>
                  </a:lnTo>
                  <a:lnTo>
                    <a:pt x="31" y="275"/>
                  </a:lnTo>
                  <a:lnTo>
                    <a:pt x="29" y="275"/>
                  </a:lnTo>
                  <a:lnTo>
                    <a:pt x="29" y="273"/>
                  </a:lnTo>
                  <a:lnTo>
                    <a:pt x="29" y="271"/>
                  </a:lnTo>
                  <a:lnTo>
                    <a:pt x="27" y="269"/>
                  </a:lnTo>
                  <a:lnTo>
                    <a:pt x="27" y="267"/>
                  </a:lnTo>
                  <a:lnTo>
                    <a:pt x="25" y="265"/>
                  </a:lnTo>
                  <a:lnTo>
                    <a:pt x="25" y="263"/>
                  </a:lnTo>
                  <a:lnTo>
                    <a:pt x="25" y="261"/>
                  </a:lnTo>
                  <a:lnTo>
                    <a:pt x="23" y="261"/>
                  </a:lnTo>
                  <a:lnTo>
                    <a:pt x="23" y="259"/>
                  </a:lnTo>
                  <a:lnTo>
                    <a:pt x="23" y="257"/>
                  </a:lnTo>
                  <a:lnTo>
                    <a:pt x="23" y="255"/>
                  </a:lnTo>
                  <a:lnTo>
                    <a:pt x="20" y="255"/>
                  </a:lnTo>
                  <a:lnTo>
                    <a:pt x="20" y="251"/>
                  </a:lnTo>
                  <a:lnTo>
                    <a:pt x="20" y="249"/>
                  </a:lnTo>
                  <a:lnTo>
                    <a:pt x="20" y="247"/>
                  </a:lnTo>
                  <a:lnTo>
                    <a:pt x="20" y="245"/>
                  </a:lnTo>
                  <a:lnTo>
                    <a:pt x="20" y="236"/>
                  </a:lnTo>
                  <a:lnTo>
                    <a:pt x="20" y="39"/>
                  </a:lnTo>
                  <a:lnTo>
                    <a:pt x="20" y="37"/>
                  </a:lnTo>
                  <a:lnTo>
                    <a:pt x="18" y="37"/>
                  </a:lnTo>
                  <a:lnTo>
                    <a:pt x="18" y="35"/>
                  </a:lnTo>
                  <a:lnTo>
                    <a:pt x="18" y="33"/>
                  </a:lnTo>
                  <a:lnTo>
                    <a:pt x="16" y="33"/>
                  </a:lnTo>
                  <a:lnTo>
                    <a:pt x="14" y="33"/>
                  </a:lnTo>
                  <a:lnTo>
                    <a:pt x="14" y="31"/>
                  </a:lnTo>
                  <a:lnTo>
                    <a:pt x="12" y="31"/>
                  </a:lnTo>
                  <a:lnTo>
                    <a:pt x="0" y="31"/>
                  </a:lnTo>
                  <a:lnTo>
                    <a:pt x="0" y="0"/>
                  </a:lnTo>
                  <a:lnTo>
                    <a:pt x="137" y="0"/>
                  </a:lnTo>
                  <a:lnTo>
                    <a:pt x="137" y="31"/>
                  </a:lnTo>
                  <a:lnTo>
                    <a:pt x="125" y="31"/>
                  </a:lnTo>
                  <a:lnTo>
                    <a:pt x="123" y="31"/>
                  </a:lnTo>
                  <a:lnTo>
                    <a:pt x="123" y="33"/>
                  </a:lnTo>
                  <a:lnTo>
                    <a:pt x="121" y="33"/>
                  </a:lnTo>
                  <a:lnTo>
                    <a:pt x="119" y="33"/>
                  </a:lnTo>
                  <a:lnTo>
                    <a:pt x="119" y="35"/>
                  </a:lnTo>
                  <a:lnTo>
                    <a:pt x="119" y="37"/>
                  </a:lnTo>
                  <a:lnTo>
                    <a:pt x="117" y="37"/>
                  </a:lnTo>
                  <a:lnTo>
                    <a:pt x="117" y="39"/>
                  </a:lnTo>
                  <a:lnTo>
                    <a:pt x="117" y="232"/>
                  </a:lnTo>
                  <a:lnTo>
                    <a:pt x="117" y="226"/>
                  </a:lnTo>
                </a:path>
              </a:pathLst>
            </a:cu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" name="Freeform 33">
              <a:extLst>
                <a:ext uri="{FF2B5EF4-FFF2-40B4-BE49-F238E27FC236}">
                  <a16:creationId xmlns:a16="http://schemas.microsoft.com/office/drawing/2014/main" id="{8EB06922-96C9-4C29-B9A0-E8904AC0DC35}"/>
                </a:ext>
              </a:extLst>
            </p:cNvPr>
            <p:cNvSpPr>
              <a:spLocks/>
            </p:cNvSpPr>
            <p:nvPr/>
          </p:nvSpPr>
          <p:spPr bwMode="auto">
            <a:xfrm>
              <a:off x="3372" y="1838"/>
              <a:ext cx="283" cy="315"/>
            </a:xfrm>
            <a:custGeom>
              <a:avLst/>
              <a:gdLst>
                <a:gd name="T0" fmla="*/ 255 w 283"/>
                <a:gd name="T1" fmla="*/ 242 h 315"/>
                <a:gd name="T2" fmla="*/ 251 w 283"/>
                <a:gd name="T3" fmla="*/ 254 h 315"/>
                <a:gd name="T4" fmla="*/ 245 w 283"/>
                <a:gd name="T5" fmla="*/ 263 h 315"/>
                <a:gd name="T6" fmla="*/ 237 w 283"/>
                <a:gd name="T7" fmla="*/ 275 h 315"/>
                <a:gd name="T8" fmla="*/ 231 w 283"/>
                <a:gd name="T9" fmla="*/ 283 h 315"/>
                <a:gd name="T10" fmla="*/ 223 w 283"/>
                <a:gd name="T11" fmla="*/ 289 h 315"/>
                <a:gd name="T12" fmla="*/ 213 w 283"/>
                <a:gd name="T13" fmla="*/ 296 h 315"/>
                <a:gd name="T14" fmla="*/ 204 w 283"/>
                <a:gd name="T15" fmla="*/ 300 h 315"/>
                <a:gd name="T16" fmla="*/ 194 w 283"/>
                <a:gd name="T17" fmla="*/ 304 h 315"/>
                <a:gd name="T18" fmla="*/ 184 w 283"/>
                <a:gd name="T19" fmla="*/ 308 h 315"/>
                <a:gd name="T20" fmla="*/ 174 w 283"/>
                <a:gd name="T21" fmla="*/ 310 h 315"/>
                <a:gd name="T22" fmla="*/ 161 w 283"/>
                <a:gd name="T23" fmla="*/ 312 h 315"/>
                <a:gd name="T24" fmla="*/ 127 w 283"/>
                <a:gd name="T25" fmla="*/ 314 h 315"/>
                <a:gd name="T26" fmla="*/ 112 w 283"/>
                <a:gd name="T27" fmla="*/ 312 h 315"/>
                <a:gd name="T28" fmla="*/ 98 w 283"/>
                <a:gd name="T29" fmla="*/ 310 h 315"/>
                <a:gd name="T30" fmla="*/ 88 w 283"/>
                <a:gd name="T31" fmla="*/ 306 h 315"/>
                <a:gd name="T32" fmla="*/ 80 w 283"/>
                <a:gd name="T33" fmla="*/ 302 h 315"/>
                <a:gd name="T34" fmla="*/ 69 w 283"/>
                <a:gd name="T35" fmla="*/ 298 h 315"/>
                <a:gd name="T36" fmla="*/ 61 w 283"/>
                <a:gd name="T37" fmla="*/ 293 h 315"/>
                <a:gd name="T38" fmla="*/ 53 w 283"/>
                <a:gd name="T39" fmla="*/ 287 h 315"/>
                <a:gd name="T40" fmla="*/ 45 w 283"/>
                <a:gd name="T41" fmla="*/ 283 h 315"/>
                <a:gd name="T42" fmla="*/ 39 w 283"/>
                <a:gd name="T43" fmla="*/ 277 h 315"/>
                <a:gd name="T44" fmla="*/ 33 w 283"/>
                <a:gd name="T45" fmla="*/ 267 h 315"/>
                <a:gd name="T46" fmla="*/ 27 w 283"/>
                <a:gd name="T47" fmla="*/ 259 h 315"/>
                <a:gd name="T48" fmla="*/ 22 w 283"/>
                <a:gd name="T49" fmla="*/ 250 h 315"/>
                <a:gd name="T50" fmla="*/ 20 w 283"/>
                <a:gd name="T51" fmla="*/ 238 h 315"/>
                <a:gd name="T52" fmla="*/ 18 w 283"/>
                <a:gd name="T53" fmla="*/ 25 h 315"/>
                <a:gd name="T54" fmla="*/ 14 w 283"/>
                <a:gd name="T55" fmla="*/ 16 h 315"/>
                <a:gd name="T56" fmla="*/ 8 w 283"/>
                <a:gd name="T57" fmla="*/ 12 h 315"/>
                <a:gd name="T58" fmla="*/ 116 w 283"/>
                <a:gd name="T59" fmla="*/ 12 h 315"/>
                <a:gd name="T60" fmla="*/ 104 w 283"/>
                <a:gd name="T61" fmla="*/ 14 h 315"/>
                <a:gd name="T62" fmla="*/ 100 w 283"/>
                <a:gd name="T63" fmla="*/ 21 h 315"/>
                <a:gd name="T64" fmla="*/ 98 w 283"/>
                <a:gd name="T65" fmla="*/ 224 h 315"/>
                <a:gd name="T66" fmla="*/ 100 w 283"/>
                <a:gd name="T67" fmla="*/ 234 h 315"/>
                <a:gd name="T68" fmla="*/ 106 w 283"/>
                <a:gd name="T69" fmla="*/ 242 h 315"/>
                <a:gd name="T70" fmla="*/ 121 w 283"/>
                <a:gd name="T71" fmla="*/ 254 h 315"/>
                <a:gd name="T72" fmla="*/ 129 w 283"/>
                <a:gd name="T73" fmla="*/ 259 h 315"/>
                <a:gd name="T74" fmla="*/ 137 w 283"/>
                <a:gd name="T75" fmla="*/ 261 h 315"/>
                <a:gd name="T76" fmla="*/ 166 w 283"/>
                <a:gd name="T77" fmla="*/ 263 h 315"/>
                <a:gd name="T78" fmla="*/ 176 w 283"/>
                <a:gd name="T79" fmla="*/ 259 h 315"/>
                <a:gd name="T80" fmla="*/ 184 w 283"/>
                <a:gd name="T81" fmla="*/ 254 h 315"/>
                <a:gd name="T82" fmla="*/ 192 w 283"/>
                <a:gd name="T83" fmla="*/ 250 h 315"/>
                <a:gd name="T84" fmla="*/ 202 w 283"/>
                <a:gd name="T85" fmla="*/ 238 h 315"/>
                <a:gd name="T86" fmla="*/ 206 w 283"/>
                <a:gd name="T87" fmla="*/ 230 h 315"/>
                <a:gd name="T88" fmla="*/ 208 w 283"/>
                <a:gd name="T89" fmla="*/ 220 h 315"/>
                <a:gd name="T90" fmla="*/ 206 w 283"/>
                <a:gd name="T91" fmla="*/ 18 h 315"/>
                <a:gd name="T92" fmla="*/ 200 w 283"/>
                <a:gd name="T93" fmla="*/ 14 h 315"/>
                <a:gd name="T94" fmla="*/ 184 w 283"/>
                <a:gd name="T95" fmla="*/ 0 h 315"/>
                <a:gd name="T96" fmla="*/ 268 w 283"/>
                <a:gd name="T97" fmla="*/ 14 h 315"/>
                <a:gd name="T98" fmla="*/ 262 w 283"/>
                <a:gd name="T99" fmla="*/ 18 h 315"/>
                <a:gd name="T100" fmla="*/ 257 w 283"/>
                <a:gd name="T101" fmla="*/ 27 h 315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</a:gdLst>
              <a:ahLst/>
              <a:cxnLst>
                <a:cxn ang="T102">
                  <a:pos x="T0" y="T1"/>
                </a:cxn>
                <a:cxn ang="T103">
                  <a:pos x="T2" y="T3"/>
                </a:cxn>
                <a:cxn ang="T104">
                  <a:pos x="T4" y="T5"/>
                </a:cxn>
                <a:cxn ang="T105">
                  <a:pos x="T6" y="T7"/>
                </a:cxn>
                <a:cxn ang="T106">
                  <a:pos x="T8" y="T9"/>
                </a:cxn>
                <a:cxn ang="T107">
                  <a:pos x="T10" y="T11"/>
                </a:cxn>
                <a:cxn ang="T108">
                  <a:pos x="T12" y="T13"/>
                </a:cxn>
                <a:cxn ang="T109">
                  <a:pos x="T14" y="T15"/>
                </a:cxn>
                <a:cxn ang="T110">
                  <a:pos x="T16" y="T17"/>
                </a:cxn>
                <a:cxn ang="T111">
                  <a:pos x="T18" y="T19"/>
                </a:cxn>
                <a:cxn ang="T112">
                  <a:pos x="T20" y="T21"/>
                </a:cxn>
                <a:cxn ang="T113">
                  <a:pos x="T22" y="T23"/>
                </a:cxn>
                <a:cxn ang="T114">
                  <a:pos x="T24" y="T25"/>
                </a:cxn>
                <a:cxn ang="T115">
                  <a:pos x="T26" y="T27"/>
                </a:cxn>
                <a:cxn ang="T116">
                  <a:pos x="T28" y="T29"/>
                </a:cxn>
                <a:cxn ang="T117">
                  <a:pos x="T30" y="T31"/>
                </a:cxn>
                <a:cxn ang="T118">
                  <a:pos x="T32" y="T33"/>
                </a:cxn>
                <a:cxn ang="T119">
                  <a:pos x="T34" y="T35"/>
                </a:cxn>
                <a:cxn ang="T120">
                  <a:pos x="T36" y="T37"/>
                </a:cxn>
                <a:cxn ang="T121">
                  <a:pos x="T38" y="T39"/>
                </a:cxn>
                <a:cxn ang="T122">
                  <a:pos x="T40" y="T41"/>
                </a:cxn>
                <a:cxn ang="T123">
                  <a:pos x="T42" y="T43"/>
                </a:cxn>
                <a:cxn ang="T124">
                  <a:pos x="T44" y="T45"/>
                </a:cxn>
                <a:cxn ang="T125">
                  <a:pos x="T46" y="T47"/>
                </a:cxn>
                <a:cxn ang="T126">
                  <a:pos x="T48" y="T49"/>
                </a:cxn>
                <a:cxn ang="T127">
                  <a:pos x="T50" y="T51"/>
                </a:cxn>
                <a:cxn ang="T128">
                  <a:pos x="T52" y="T53"/>
                </a:cxn>
                <a:cxn ang="T129">
                  <a:pos x="T54" y="T55"/>
                </a:cxn>
                <a:cxn ang="T130">
                  <a:pos x="T56" y="T57"/>
                </a:cxn>
                <a:cxn ang="T131">
                  <a:pos x="T58" y="T59"/>
                </a:cxn>
                <a:cxn ang="T132">
                  <a:pos x="T60" y="T61"/>
                </a:cxn>
                <a:cxn ang="T133">
                  <a:pos x="T62" y="T63"/>
                </a:cxn>
                <a:cxn ang="T134">
                  <a:pos x="T64" y="T65"/>
                </a:cxn>
                <a:cxn ang="T135">
                  <a:pos x="T66" y="T67"/>
                </a:cxn>
                <a:cxn ang="T136">
                  <a:pos x="T68" y="T69"/>
                </a:cxn>
                <a:cxn ang="T137">
                  <a:pos x="T70" y="T71"/>
                </a:cxn>
                <a:cxn ang="T138">
                  <a:pos x="T72" y="T73"/>
                </a:cxn>
                <a:cxn ang="T139">
                  <a:pos x="T74" y="T75"/>
                </a:cxn>
                <a:cxn ang="T140">
                  <a:pos x="T76" y="T77"/>
                </a:cxn>
                <a:cxn ang="T141">
                  <a:pos x="T78" y="T79"/>
                </a:cxn>
                <a:cxn ang="T142">
                  <a:pos x="T80" y="T81"/>
                </a:cxn>
                <a:cxn ang="T143">
                  <a:pos x="T82" y="T83"/>
                </a:cxn>
                <a:cxn ang="T144">
                  <a:pos x="T84" y="T85"/>
                </a:cxn>
                <a:cxn ang="T145">
                  <a:pos x="T86" y="T87"/>
                </a:cxn>
                <a:cxn ang="T146">
                  <a:pos x="T88" y="T89"/>
                </a:cxn>
                <a:cxn ang="T147">
                  <a:pos x="T90" y="T91"/>
                </a:cxn>
                <a:cxn ang="T148">
                  <a:pos x="T92" y="T93"/>
                </a:cxn>
                <a:cxn ang="T149">
                  <a:pos x="T94" y="T95"/>
                </a:cxn>
                <a:cxn ang="T150">
                  <a:pos x="T96" y="T97"/>
                </a:cxn>
                <a:cxn ang="T151">
                  <a:pos x="T98" y="T99"/>
                </a:cxn>
                <a:cxn ang="T152">
                  <a:pos x="T100" y="T101"/>
                </a:cxn>
              </a:cxnLst>
              <a:rect l="0" t="0" r="r" b="b"/>
              <a:pathLst>
                <a:path w="283" h="315">
                  <a:moveTo>
                    <a:pt x="257" y="226"/>
                  </a:moveTo>
                  <a:lnTo>
                    <a:pt x="257" y="234"/>
                  </a:lnTo>
                  <a:lnTo>
                    <a:pt x="257" y="238"/>
                  </a:lnTo>
                  <a:lnTo>
                    <a:pt x="255" y="240"/>
                  </a:lnTo>
                  <a:lnTo>
                    <a:pt x="255" y="242"/>
                  </a:lnTo>
                  <a:lnTo>
                    <a:pt x="255" y="246"/>
                  </a:lnTo>
                  <a:lnTo>
                    <a:pt x="253" y="248"/>
                  </a:lnTo>
                  <a:lnTo>
                    <a:pt x="253" y="250"/>
                  </a:lnTo>
                  <a:lnTo>
                    <a:pt x="253" y="252"/>
                  </a:lnTo>
                  <a:lnTo>
                    <a:pt x="251" y="254"/>
                  </a:lnTo>
                  <a:lnTo>
                    <a:pt x="249" y="257"/>
                  </a:lnTo>
                  <a:lnTo>
                    <a:pt x="249" y="259"/>
                  </a:lnTo>
                  <a:lnTo>
                    <a:pt x="247" y="261"/>
                  </a:lnTo>
                  <a:lnTo>
                    <a:pt x="247" y="263"/>
                  </a:lnTo>
                  <a:lnTo>
                    <a:pt x="245" y="263"/>
                  </a:lnTo>
                  <a:lnTo>
                    <a:pt x="245" y="265"/>
                  </a:lnTo>
                  <a:lnTo>
                    <a:pt x="243" y="267"/>
                  </a:lnTo>
                  <a:lnTo>
                    <a:pt x="243" y="269"/>
                  </a:lnTo>
                  <a:lnTo>
                    <a:pt x="241" y="271"/>
                  </a:lnTo>
                  <a:lnTo>
                    <a:pt x="237" y="275"/>
                  </a:lnTo>
                  <a:lnTo>
                    <a:pt x="237" y="277"/>
                  </a:lnTo>
                  <a:lnTo>
                    <a:pt x="235" y="277"/>
                  </a:lnTo>
                  <a:lnTo>
                    <a:pt x="233" y="279"/>
                  </a:lnTo>
                  <a:lnTo>
                    <a:pt x="231" y="281"/>
                  </a:lnTo>
                  <a:lnTo>
                    <a:pt x="231" y="283"/>
                  </a:lnTo>
                  <a:lnTo>
                    <a:pt x="229" y="283"/>
                  </a:lnTo>
                  <a:lnTo>
                    <a:pt x="227" y="285"/>
                  </a:lnTo>
                  <a:lnTo>
                    <a:pt x="225" y="287"/>
                  </a:lnTo>
                  <a:lnTo>
                    <a:pt x="223" y="287"/>
                  </a:lnTo>
                  <a:lnTo>
                    <a:pt x="223" y="289"/>
                  </a:lnTo>
                  <a:lnTo>
                    <a:pt x="221" y="289"/>
                  </a:lnTo>
                  <a:lnTo>
                    <a:pt x="219" y="289"/>
                  </a:lnTo>
                  <a:lnTo>
                    <a:pt x="217" y="293"/>
                  </a:lnTo>
                  <a:lnTo>
                    <a:pt x="215" y="293"/>
                  </a:lnTo>
                  <a:lnTo>
                    <a:pt x="213" y="296"/>
                  </a:lnTo>
                  <a:lnTo>
                    <a:pt x="210" y="296"/>
                  </a:lnTo>
                  <a:lnTo>
                    <a:pt x="208" y="298"/>
                  </a:lnTo>
                  <a:lnTo>
                    <a:pt x="206" y="298"/>
                  </a:lnTo>
                  <a:lnTo>
                    <a:pt x="206" y="300"/>
                  </a:lnTo>
                  <a:lnTo>
                    <a:pt x="204" y="300"/>
                  </a:lnTo>
                  <a:lnTo>
                    <a:pt x="202" y="300"/>
                  </a:lnTo>
                  <a:lnTo>
                    <a:pt x="200" y="302"/>
                  </a:lnTo>
                  <a:lnTo>
                    <a:pt x="198" y="302"/>
                  </a:lnTo>
                  <a:lnTo>
                    <a:pt x="196" y="304"/>
                  </a:lnTo>
                  <a:lnTo>
                    <a:pt x="194" y="304"/>
                  </a:lnTo>
                  <a:lnTo>
                    <a:pt x="192" y="304"/>
                  </a:lnTo>
                  <a:lnTo>
                    <a:pt x="190" y="306"/>
                  </a:lnTo>
                  <a:lnTo>
                    <a:pt x="188" y="306"/>
                  </a:lnTo>
                  <a:lnTo>
                    <a:pt x="186" y="306"/>
                  </a:lnTo>
                  <a:lnTo>
                    <a:pt x="184" y="308"/>
                  </a:lnTo>
                  <a:lnTo>
                    <a:pt x="182" y="308"/>
                  </a:lnTo>
                  <a:lnTo>
                    <a:pt x="180" y="308"/>
                  </a:lnTo>
                  <a:lnTo>
                    <a:pt x="178" y="310"/>
                  </a:lnTo>
                  <a:lnTo>
                    <a:pt x="176" y="310"/>
                  </a:lnTo>
                  <a:lnTo>
                    <a:pt x="174" y="310"/>
                  </a:lnTo>
                  <a:lnTo>
                    <a:pt x="172" y="310"/>
                  </a:lnTo>
                  <a:lnTo>
                    <a:pt x="170" y="310"/>
                  </a:lnTo>
                  <a:lnTo>
                    <a:pt x="168" y="312"/>
                  </a:lnTo>
                  <a:lnTo>
                    <a:pt x="163" y="312"/>
                  </a:lnTo>
                  <a:lnTo>
                    <a:pt x="161" y="312"/>
                  </a:lnTo>
                  <a:lnTo>
                    <a:pt x="159" y="312"/>
                  </a:lnTo>
                  <a:lnTo>
                    <a:pt x="157" y="314"/>
                  </a:lnTo>
                  <a:lnTo>
                    <a:pt x="151" y="314"/>
                  </a:lnTo>
                  <a:lnTo>
                    <a:pt x="149" y="314"/>
                  </a:lnTo>
                  <a:lnTo>
                    <a:pt x="127" y="314"/>
                  </a:lnTo>
                  <a:lnTo>
                    <a:pt x="125" y="314"/>
                  </a:lnTo>
                  <a:lnTo>
                    <a:pt x="119" y="314"/>
                  </a:lnTo>
                  <a:lnTo>
                    <a:pt x="116" y="312"/>
                  </a:lnTo>
                  <a:lnTo>
                    <a:pt x="114" y="312"/>
                  </a:lnTo>
                  <a:lnTo>
                    <a:pt x="112" y="312"/>
                  </a:lnTo>
                  <a:lnTo>
                    <a:pt x="108" y="312"/>
                  </a:lnTo>
                  <a:lnTo>
                    <a:pt x="106" y="310"/>
                  </a:lnTo>
                  <a:lnTo>
                    <a:pt x="102" y="310"/>
                  </a:lnTo>
                  <a:lnTo>
                    <a:pt x="100" y="310"/>
                  </a:lnTo>
                  <a:lnTo>
                    <a:pt x="98" y="310"/>
                  </a:lnTo>
                  <a:lnTo>
                    <a:pt x="96" y="308"/>
                  </a:lnTo>
                  <a:lnTo>
                    <a:pt x="94" y="308"/>
                  </a:lnTo>
                  <a:lnTo>
                    <a:pt x="92" y="308"/>
                  </a:lnTo>
                  <a:lnTo>
                    <a:pt x="90" y="306"/>
                  </a:lnTo>
                  <a:lnTo>
                    <a:pt x="88" y="306"/>
                  </a:lnTo>
                  <a:lnTo>
                    <a:pt x="86" y="306"/>
                  </a:lnTo>
                  <a:lnTo>
                    <a:pt x="84" y="304"/>
                  </a:lnTo>
                  <a:lnTo>
                    <a:pt x="82" y="304"/>
                  </a:lnTo>
                  <a:lnTo>
                    <a:pt x="80" y="304"/>
                  </a:lnTo>
                  <a:lnTo>
                    <a:pt x="80" y="302"/>
                  </a:lnTo>
                  <a:lnTo>
                    <a:pt x="78" y="302"/>
                  </a:lnTo>
                  <a:lnTo>
                    <a:pt x="76" y="302"/>
                  </a:lnTo>
                  <a:lnTo>
                    <a:pt x="74" y="300"/>
                  </a:lnTo>
                  <a:lnTo>
                    <a:pt x="72" y="300"/>
                  </a:lnTo>
                  <a:lnTo>
                    <a:pt x="69" y="298"/>
                  </a:lnTo>
                  <a:lnTo>
                    <a:pt x="67" y="298"/>
                  </a:lnTo>
                  <a:lnTo>
                    <a:pt x="65" y="296"/>
                  </a:lnTo>
                  <a:lnTo>
                    <a:pt x="63" y="296"/>
                  </a:lnTo>
                  <a:lnTo>
                    <a:pt x="63" y="293"/>
                  </a:lnTo>
                  <a:lnTo>
                    <a:pt x="61" y="293"/>
                  </a:lnTo>
                  <a:lnTo>
                    <a:pt x="59" y="293"/>
                  </a:lnTo>
                  <a:lnTo>
                    <a:pt x="57" y="289"/>
                  </a:lnTo>
                  <a:lnTo>
                    <a:pt x="55" y="289"/>
                  </a:lnTo>
                  <a:lnTo>
                    <a:pt x="53" y="289"/>
                  </a:lnTo>
                  <a:lnTo>
                    <a:pt x="53" y="287"/>
                  </a:lnTo>
                  <a:lnTo>
                    <a:pt x="51" y="287"/>
                  </a:lnTo>
                  <a:lnTo>
                    <a:pt x="49" y="285"/>
                  </a:lnTo>
                  <a:lnTo>
                    <a:pt x="49" y="283"/>
                  </a:lnTo>
                  <a:lnTo>
                    <a:pt x="47" y="283"/>
                  </a:lnTo>
                  <a:lnTo>
                    <a:pt x="45" y="283"/>
                  </a:lnTo>
                  <a:lnTo>
                    <a:pt x="45" y="281"/>
                  </a:lnTo>
                  <a:lnTo>
                    <a:pt x="43" y="279"/>
                  </a:lnTo>
                  <a:lnTo>
                    <a:pt x="43" y="277"/>
                  </a:lnTo>
                  <a:lnTo>
                    <a:pt x="41" y="277"/>
                  </a:lnTo>
                  <a:lnTo>
                    <a:pt x="39" y="277"/>
                  </a:lnTo>
                  <a:lnTo>
                    <a:pt x="39" y="275"/>
                  </a:lnTo>
                  <a:lnTo>
                    <a:pt x="35" y="271"/>
                  </a:lnTo>
                  <a:lnTo>
                    <a:pt x="35" y="269"/>
                  </a:lnTo>
                  <a:lnTo>
                    <a:pt x="33" y="269"/>
                  </a:lnTo>
                  <a:lnTo>
                    <a:pt x="33" y="267"/>
                  </a:lnTo>
                  <a:lnTo>
                    <a:pt x="31" y="265"/>
                  </a:lnTo>
                  <a:lnTo>
                    <a:pt x="31" y="263"/>
                  </a:lnTo>
                  <a:lnTo>
                    <a:pt x="29" y="263"/>
                  </a:lnTo>
                  <a:lnTo>
                    <a:pt x="29" y="261"/>
                  </a:lnTo>
                  <a:lnTo>
                    <a:pt x="27" y="259"/>
                  </a:lnTo>
                  <a:lnTo>
                    <a:pt x="27" y="257"/>
                  </a:lnTo>
                  <a:lnTo>
                    <a:pt x="25" y="254"/>
                  </a:lnTo>
                  <a:lnTo>
                    <a:pt x="25" y="252"/>
                  </a:lnTo>
                  <a:lnTo>
                    <a:pt x="25" y="250"/>
                  </a:lnTo>
                  <a:lnTo>
                    <a:pt x="22" y="250"/>
                  </a:lnTo>
                  <a:lnTo>
                    <a:pt x="22" y="248"/>
                  </a:lnTo>
                  <a:lnTo>
                    <a:pt x="20" y="246"/>
                  </a:lnTo>
                  <a:lnTo>
                    <a:pt x="20" y="242"/>
                  </a:lnTo>
                  <a:lnTo>
                    <a:pt x="20" y="240"/>
                  </a:lnTo>
                  <a:lnTo>
                    <a:pt x="20" y="238"/>
                  </a:lnTo>
                  <a:lnTo>
                    <a:pt x="20" y="234"/>
                  </a:lnTo>
                  <a:lnTo>
                    <a:pt x="18" y="234"/>
                  </a:lnTo>
                  <a:lnTo>
                    <a:pt x="18" y="226"/>
                  </a:lnTo>
                  <a:lnTo>
                    <a:pt x="18" y="27"/>
                  </a:lnTo>
                  <a:lnTo>
                    <a:pt x="18" y="25"/>
                  </a:lnTo>
                  <a:lnTo>
                    <a:pt x="18" y="21"/>
                  </a:lnTo>
                  <a:lnTo>
                    <a:pt x="16" y="21"/>
                  </a:lnTo>
                  <a:lnTo>
                    <a:pt x="16" y="18"/>
                  </a:lnTo>
                  <a:lnTo>
                    <a:pt x="16" y="16"/>
                  </a:lnTo>
                  <a:lnTo>
                    <a:pt x="14" y="16"/>
                  </a:lnTo>
                  <a:lnTo>
                    <a:pt x="12" y="16"/>
                  </a:lnTo>
                  <a:lnTo>
                    <a:pt x="12" y="14"/>
                  </a:lnTo>
                  <a:lnTo>
                    <a:pt x="10" y="14"/>
                  </a:lnTo>
                  <a:lnTo>
                    <a:pt x="8" y="14"/>
                  </a:lnTo>
                  <a:lnTo>
                    <a:pt x="8" y="12"/>
                  </a:lnTo>
                  <a:lnTo>
                    <a:pt x="4" y="12"/>
                  </a:lnTo>
                  <a:lnTo>
                    <a:pt x="0" y="12"/>
                  </a:lnTo>
                  <a:lnTo>
                    <a:pt x="0" y="0"/>
                  </a:lnTo>
                  <a:lnTo>
                    <a:pt x="116" y="0"/>
                  </a:lnTo>
                  <a:lnTo>
                    <a:pt x="116" y="12"/>
                  </a:lnTo>
                  <a:lnTo>
                    <a:pt x="112" y="12"/>
                  </a:lnTo>
                  <a:lnTo>
                    <a:pt x="108" y="12"/>
                  </a:lnTo>
                  <a:lnTo>
                    <a:pt x="108" y="14"/>
                  </a:lnTo>
                  <a:lnTo>
                    <a:pt x="106" y="14"/>
                  </a:lnTo>
                  <a:lnTo>
                    <a:pt x="104" y="14"/>
                  </a:lnTo>
                  <a:lnTo>
                    <a:pt x="102" y="14"/>
                  </a:lnTo>
                  <a:lnTo>
                    <a:pt x="102" y="16"/>
                  </a:lnTo>
                  <a:lnTo>
                    <a:pt x="100" y="16"/>
                  </a:lnTo>
                  <a:lnTo>
                    <a:pt x="100" y="18"/>
                  </a:lnTo>
                  <a:lnTo>
                    <a:pt x="100" y="21"/>
                  </a:lnTo>
                  <a:lnTo>
                    <a:pt x="98" y="21"/>
                  </a:lnTo>
                  <a:lnTo>
                    <a:pt x="98" y="25"/>
                  </a:lnTo>
                  <a:lnTo>
                    <a:pt x="98" y="27"/>
                  </a:lnTo>
                  <a:lnTo>
                    <a:pt x="98" y="220"/>
                  </a:lnTo>
                  <a:lnTo>
                    <a:pt x="98" y="224"/>
                  </a:lnTo>
                  <a:lnTo>
                    <a:pt x="98" y="226"/>
                  </a:lnTo>
                  <a:lnTo>
                    <a:pt x="98" y="228"/>
                  </a:lnTo>
                  <a:lnTo>
                    <a:pt x="98" y="230"/>
                  </a:lnTo>
                  <a:lnTo>
                    <a:pt x="100" y="232"/>
                  </a:lnTo>
                  <a:lnTo>
                    <a:pt x="100" y="234"/>
                  </a:lnTo>
                  <a:lnTo>
                    <a:pt x="102" y="236"/>
                  </a:lnTo>
                  <a:lnTo>
                    <a:pt x="102" y="238"/>
                  </a:lnTo>
                  <a:lnTo>
                    <a:pt x="104" y="240"/>
                  </a:lnTo>
                  <a:lnTo>
                    <a:pt x="104" y="242"/>
                  </a:lnTo>
                  <a:lnTo>
                    <a:pt x="106" y="242"/>
                  </a:lnTo>
                  <a:lnTo>
                    <a:pt x="112" y="250"/>
                  </a:lnTo>
                  <a:lnTo>
                    <a:pt x="114" y="250"/>
                  </a:lnTo>
                  <a:lnTo>
                    <a:pt x="116" y="252"/>
                  </a:lnTo>
                  <a:lnTo>
                    <a:pt x="119" y="254"/>
                  </a:lnTo>
                  <a:lnTo>
                    <a:pt x="121" y="254"/>
                  </a:lnTo>
                  <a:lnTo>
                    <a:pt x="123" y="254"/>
                  </a:lnTo>
                  <a:lnTo>
                    <a:pt x="125" y="257"/>
                  </a:lnTo>
                  <a:lnTo>
                    <a:pt x="127" y="257"/>
                  </a:lnTo>
                  <a:lnTo>
                    <a:pt x="127" y="259"/>
                  </a:lnTo>
                  <a:lnTo>
                    <a:pt x="129" y="259"/>
                  </a:lnTo>
                  <a:lnTo>
                    <a:pt x="131" y="259"/>
                  </a:lnTo>
                  <a:lnTo>
                    <a:pt x="133" y="259"/>
                  </a:lnTo>
                  <a:lnTo>
                    <a:pt x="133" y="261"/>
                  </a:lnTo>
                  <a:lnTo>
                    <a:pt x="135" y="261"/>
                  </a:lnTo>
                  <a:lnTo>
                    <a:pt x="137" y="261"/>
                  </a:lnTo>
                  <a:lnTo>
                    <a:pt x="139" y="261"/>
                  </a:lnTo>
                  <a:lnTo>
                    <a:pt x="139" y="263"/>
                  </a:lnTo>
                  <a:lnTo>
                    <a:pt x="145" y="263"/>
                  </a:lnTo>
                  <a:lnTo>
                    <a:pt x="161" y="263"/>
                  </a:lnTo>
                  <a:lnTo>
                    <a:pt x="166" y="263"/>
                  </a:lnTo>
                  <a:lnTo>
                    <a:pt x="168" y="261"/>
                  </a:lnTo>
                  <a:lnTo>
                    <a:pt x="170" y="261"/>
                  </a:lnTo>
                  <a:lnTo>
                    <a:pt x="172" y="261"/>
                  </a:lnTo>
                  <a:lnTo>
                    <a:pt x="174" y="259"/>
                  </a:lnTo>
                  <a:lnTo>
                    <a:pt x="176" y="259"/>
                  </a:lnTo>
                  <a:lnTo>
                    <a:pt x="178" y="259"/>
                  </a:lnTo>
                  <a:lnTo>
                    <a:pt x="180" y="259"/>
                  </a:lnTo>
                  <a:lnTo>
                    <a:pt x="180" y="257"/>
                  </a:lnTo>
                  <a:lnTo>
                    <a:pt x="182" y="257"/>
                  </a:lnTo>
                  <a:lnTo>
                    <a:pt x="184" y="254"/>
                  </a:lnTo>
                  <a:lnTo>
                    <a:pt x="186" y="254"/>
                  </a:lnTo>
                  <a:lnTo>
                    <a:pt x="188" y="254"/>
                  </a:lnTo>
                  <a:lnTo>
                    <a:pt x="190" y="252"/>
                  </a:lnTo>
                  <a:lnTo>
                    <a:pt x="190" y="250"/>
                  </a:lnTo>
                  <a:lnTo>
                    <a:pt x="192" y="250"/>
                  </a:lnTo>
                  <a:lnTo>
                    <a:pt x="194" y="250"/>
                  </a:lnTo>
                  <a:lnTo>
                    <a:pt x="200" y="242"/>
                  </a:lnTo>
                  <a:lnTo>
                    <a:pt x="202" y="242"/>
                  </a:lnTo>
                  <a:lnTo>
                    <a:pt x="202" y="240"/>
                  </a:lnTo>
                  <a:lnTo>
                    <a:pt x="202" y="238"/>
                  </a:lnTo>
                  <a:lnTo>
                    <a:pt x="204" y="238"/>
                  </a:lnTo>
                  <a:lnTo>
                    <a:pt x="204" y="236"/>
                  </a:lnTo>
                  <a:lnTo>
                    <a:pt x="206" y="234"/>
                  </a:lnTo>
                  <a:lnTo>
                    <a:pt x="206" y="232"/>
                  </a:lnTo>
                  <a:lnTo>
                    <a:pt x="206" y="230"/>
                  </a:lnTo>
                  <a:lnTo>
                    <a:pt x="206" y="228"/>
                  </a:lnTo>
                  <a:lnTo>
                    <a:pt x="208" y="228"/>
                  </a:lnTo>
                  <a:lnTo>
                    <a:pt x="208" y="226"/>
                  </a:lnTo>
                  <a:lnTo>
                    <a:pt x="208" y="224"/>
                  </a:lnTo>
                  <a:lnTo>
                    <a:pt x="208" y="220"/>
                  </a:lnTo>
                  <a:lnTo>
                    <a:pt x="208" y="27"/>
                  </a:lnTo>
                  <a:lnTo>
                    <a:pt x="208" y="25"/>
                  </a:lnTo>
                  <a:lnTo>
                    <a:pt x="208" y="21"/>
                  </a:lnTo>
                  <a:lnTo>
                    <a:pt x="206" y="21"/>
                  </a:lnTo>
                  <a:lnTo>
                    <a:pt x="206" y="18"/>
                  </a:lnTo>
                  <a:lnTo>
                    <a:pt x="206" y="16"/>
                  </a:lnTo>
                  <a:lnTo>
                    <a:pt x="204" y="16"/>
                  </a:lnTo>
                  <a:lnTo>
                    <a:pt x="202" y="16"/>
                  </a:lnTo>
                  <a:lnTo>
                    <a:pt x="202" y="14"/>
                  </a:lnTo>
                  <a:lnTo>
                    <a:pt x="200" y="14"/>
                  </a:lnTo>
                  <a:lnTo>
                    <a:pt x="198" y="14"/>
                  </a:lnTo>
                  <a:lnTo>
                    <a:pt x="198" y="12"/>
                  </a:lnTo>
                  <a:lnTo>
                    <a:pt x="194" y="12"/>
                  </a:lnTo>
                  <a:lnTo>
                    <a:pt x="184" y="12"/>
                  </a:lnTo>
                  <a:lnTo>
                    <a:pt x="184" y="0"/>
                  </a:lnTo>
                  <a:lnTo>
                    <a:pt x="282" y="0"/>
                  </a:lnTo>
                  <a:lnTo>
                    <a:pt x="282" y="12"/>
                  </a:lnTo>
                  <a:lnTo>
                    <a:pt x="272" y="12"/>
                  </a:lnTo>
                  <a:lnTo>
                    <a:pt x="268" y="12"/>
                  </a:lnTo>
                  <a:lnTo>
                    <a:pt x="268" y="14"/>
                  </a:lnTo>
                  <a:lnTo>
                    <a:pt x="266" y="14"/>
                  </a:lnTo>
                  <a:lnTo>
                    <a:pt x="264" y="14"/>
                  </a:lnTo>
                  <a:lnTo>
                    <a:pt x="264" y="16"/>
                  </a:lnTo>
                  <a:lnTo>
                    <a:pt x="262" y="16"/>
                  </a:lnTo>
                  <a:lnTo>
                    <a:pt x="262" y="18"/>
                  </a:lnTo>
                  <a:lnTo>
                    <a:pt x="260" y="18"/>
                  </a:lnTo>
                  <a:lnTo>
                    <a:pt x="260" y="21"/>
                  </a:lnTo>
                  <a:lnTo>
                    <a:pt x="257" y="21"/>
                  </a:lnTo>
                  <a:lnTo>
                    <a:pt x="257" y="25"/>
                  </a:lnTo>
                  <a:lnTo>
                    <a:pt x="257" y="27"/>
                  </a:lnTo>
                  <a:lnTo>
                    <a:pt x="257" y="226"/>
                  </a:lnTo>
                </a:path>
              </a:pathLst>
            </a:custGeom>
            <a:solidFill>
              <a:srgbClr val="081D58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" name="Freeform 34">
              <a:extLst>
                <a:ext uri="{FF2B5EF4-FFF2-40B4-BE49-F238E27FC236}">
                  <a16:creationId xmlns:a16="http://schemas.microsoft.com/office/drawing/2014/main" id="{53FDBD5B-DE70-4F70-8CC9-269D2ADF55FC}"/>
                </a:ext>
              </a:extLst>
            </p:cNvPr>
            <p:cNvSpPr>
              <a:spLocks/>
            </p:cNvSpPr>
            <p:nvPr/>
          </p:nvSpPr>
          <p:spPr bwMode="auto">
            <a:xfrm>
              <a:off x="2886" y="1832"/>
              <a:ext cx="153" cy="328"/>
            </a:xfrm>
            <a:custGeom>
              <a:avLst/>
              <a:gdLst>
                <a:gd name="T0" fmla="*/ 127 w 153"/>
                <a:gd name="T1" fmla="*/ 288 h 328"/>
                <a:gd name="T2" fmla="*/ 127 w 153"/>
                <a:gd name="T3" fmla="*/ 290 h 328"/>
                <a:gd name="T4" fmla="*/ 129 w 153"/>
                <a:gd name="T5" fmla="*/ 290 h 328"/>
                <a:gd name="T6" fmla="*/ 129 w 153"/>
                <a:gd name="T7" fmla="*/ 292 h 328"/>
                <a:gd name="T8" fmla="*/ 129 w 153"/>
                <a:gd name="T9" fmla="*/ 294 h 328"/>
                <a:gd name="T10" fmla="*/ 131 w 153"/>
                <a:gd name="T11" fmla="*/ 294 h 328"/>
                <a:gd name="T12" fmla="*/ 133 w 153"/>
                <a:gd name="T13" fmla="*/ 294 h 328"/>
                <a:gd name="T14" fmla="*/ 133 w 153"/>
                <a:gd name="T15" fmla="*/ 296 h 328"/>
                <a:gd name="T16" fmla="*/ 135 w 153"/>
                <a:gd name="T17" fmla="*/ 296 h 328"/>
                <a:gd name="T18" fmla="*/ 152 w 153"/>
                <a:gd name="T19" fmla="*/ 296 h 328"/>
                <a:gd name="T20" fmla="*/ 152 w 153"/>
                <a:gd name="T21" fmla="*/ 327 h 328"/>
                <a:gd name="T22" fmla="*/ 0 w 153"/>
                <a:gd name="T23" fmla="*/ 327 h 328"/>
                <a:gd name="T24" fmla="*/ 0 w 153"/>
                <a:gd name="T25" fmla="*/ 296 h 328"/>
                <a:gd name="T26" fmla="*/ 17 w 153"/>
                <a:gd name="T27" fmla="*/ 296 h 328"/>
                <a:gd name="T28" fmla="*/ 19 w 153"/>
                <a:gd name="T29" fmla="*/ 296 h 328"/>
                <a:gd name="T30" fmla="*/ 19 w 153"/>
                <a:gd name="T31" fmla="*/ 294 h 328"/>
                <a:gd name="T32" fmla="*/ 21 w 153"/>
                <a:gd name="T33" fmla="*/ 294 h 328"/>
                <a:gd name="T34" fmla="*/ 23 w 153"/>
                <a:gd name="T35" fmla="*/ 294 h 328"/>
                <a:gd name="T36" fmla="*/ 23 w 153"/>
                <a:gd name="T37" fmla="*/ 292 h 328"/>
                <a:gd name="T38" fmla="*/ 25 w 153"/>
                <a:gd name="T39" fmla="*/ 292 h 328"/>
                <a:gd name="T40" fmla="*/ 25 w 153"/>
                <a:gd name="T41" fmla="*/ 290 h 328"/>
                <a:gd name="T42" fmla="*/ 25 w 153"/>
                <a:gd name="T43" fmla="*/ 288 h 328"/>
                <a:gd name="T44" fmla="*/ 25 w 153"/>
                <a:gd name="T45" fmla="*/ 39 h 328"/>
                <a:gd name="T46" fmla="*/ 25 w 153"/>
                <a:gd name="T47" fmla="*/ 37 h 328"/>
                <a:gd name="T48" fmla="*/ 25 w 153"/>
                <a:gd name="T49" fmla="*/ 35 h 328"/>
                <a:gd name="T50" fmla="*/ 23 w 153"/>
                <a:gd name="T51" fmla="*/ 35 h 328"/>
                <a:gd name="T52" fmla="*/ 23 w 153"/>
                <a:gd name="T53" fmla="*/ 33 h 328"/>
                <a:gd name="T54" fmla="*/ 21 w 153"/>
                <a:gd name="T55" fmla="*/ 33 h 328"/>
                <a:gd name="T56" fmla="*/ 19 w 153"/>
                <a:gd name="T57" fmla="*/ 33 h 328"/>
                <a:gd name="T58" fmla="*/ 19 w 153"/>
                <a:gd name="T59" fmla="*/ 31 h 328"/>
                <a:gd name="T60" fmla="*/ 17 w 153"/>
                <a:gd name="T61" fmla="*/ 31 h 328"/>
                <a:gd name="T62" fmla="*/ 0 w 153"/>
                <a:gd name="T63" fmla="*/ 31 h 328"/>
                <a:gd name="T64" fmla="*/ 0 w 153"/>
                <a:gd name="T65" fmla="*/ 0 h 328"/>
                <a:gd name="T66" fmla="*/ 152 w 153"/>
                <a:gd name="T67" fmla="*/ 0 h 328"/>
                <a:gd name="T68" fmla="*/ 152 w 153"/>
                <a:gd name="T69" fmla="*/ 31 h 328"/>
                <a:gd name="T70" fmla="*/ 135 w 153"/>
                <a:gd name="T71" fmla="*/ 31 h 328"/>
                <a:gd name="T72" fmla="*/ 133 w 153"/>
                <a:gd name="T73" fmla="*/ 31 h 328"/>
                <a:gd name="T74" fmla="*/ 133 w 153"/>
                <a:gd name="T75" fmla="*/ 33 h 328"/>
                <a:gd name="T76" fmla="*/ 131 w 153"/>
                <a:gd name="T77" fmla="*/ 33 h 328"/>
                <a:gd name="T78" fmla="*/ 129 w 153"/>
                <a:gd name="T79" fmla="*/ 33 h 328"/>
                <a:gd name="T80" fmla="*/ 129 w 153"/>
                <a:gd name="T81" fmla="*/ 35 h 328"/>
                <a:gd name="T82" fmla="*/ 129 w 153"/>
                <a:gd name="T83" fmla="*/ 37 h 328"/>
                <a:gd name="T84" fmla="*/ 127 w 153"/>
                <a:gd name="T85" fmla="*/ 37 h 328"/>
                <a:gd name="T86" fmla="*/ 127 w 153"/>
                <a:gd name="T87" fmla="*/ 39 h 328"/>
                <a:gd name="T88" fmla="*/ 127 w 153"/>
                <a:gd name="T89" fmla="*/ 288 h 328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</a:gdLst>
              <a:ahLst/>
              <a:cxnLst>
                <a:cxn ang="T90">
                  <a:pos x="T0" y="T1"/>
                </a:cxn>
                <a:cxn ang="T91">
                  <a:pos x="T2" y="T3"/>
                </a:cxn>
                <a:cxn ang="T92">
                  <a:pos x="T4" y="T5"/>
                </a:cxn>
                <a:cxn ang="T93">
                  <a:pos x="T6" y="T7"/>
                </a:cxn>
                <a:cxn ang="T94">
                  <a:pos x="T8" y="T9"/>
                </a:cxn>
                <a:cxn ang="T95">
                  <a:pos x="T10" y="T11"/>
                </a:cxn>
                <a:cxn ang="T96">
                  <a:pos x="T12" y="T13"/>
                </a:cxn>
                <a:cxn ang="T97">
                  <a:pos x="T14" y="T15"/>
                </a:cxn>
                <a:cxn ang="T98">
                  <a:pos x="T16" y="T17"/>
                </a:cxn>
                <a:cxn ang="T99">
                  <a:pos x="T18" y="T19"/>
                </a:cxn>
                <a:cxn ang="T100">
                  <a:pos x="T20" y="T21"/>
                </a:cxn>
                <a:cxn ang="T101">
                  <a:pos x="T22" y="T23"/>
                </a:cxn>
                <a:cxn ang="T102">
                  <a:pos x="T24" y="T25"/>
                </a:cxn>
                <a:cxn ang="T103">
                  <a:pos x="T26" y="T27"/>
                </a:cxn>
                <a:cxn ang="T104">
                  <a:pos x="T28" y="T29"/>
                </a:cxn>
                <a:cxn ang="T105">
                  <a:pos x="T30" y="T31"/>
                </a:cxn>
                <a:cxn ang="T106">
                  <a:pos x="T32" y="T33"/>
                </a:cxn>
                <a:cxn ang="T107">
                  <a:pos x="T34" y="T35"/>
                </a:cxn>
                <a:cxn ang="T108">
                  <a:pos x="T36" y="T37"/>
                </a:cxn>
                <a:cxn ang="T109">
                  <a:pos x="T38" y="T39"/>
                </a:cxn>
                <a:cxn ang="T110">
                  <a:pos x="T40" y="T41"/>
                </a:cxn>
                <a:cxn ang="T111">
                  <a:pos x="T42" y="T43"/>
                </a:cxn>
                <a:cxn ang="T112">
                  <a:pos x="T44" y="T45"/>
                </a:cxn>
                <a:cxn ang="T113">
                  <a:pos x="T46" y="T47"/>
                </a:cxn>
                <a:cxn ang="T114">
                  <a:pos x="T48" y="T49"/>
                </a:cxn>
                <a:cxn ang="T115">
                  <a:pos x="T50" y="T51"/>
                </a:cxn>
                <a:cxn ang="T116">
                  <a:pos x="T52" y="T53"/>
                </a:cxn>
                <a:cxn ang="T117">
                  <a:pos x="T54" y="T55"/>
                </a:cxn>
                <a:cxn ang="T118">
                  <a:pos x="T56" y="T57"/>
                </a:cxn>
                <a:cxn ang="T119">
                  <a:pos x="T58" y="T59"/>
                </a:cxn>
                <a:cxn ang="T120">
                  <a:pos x="T60" y="T61"/>
                </a:cxn>
                <a:cxn ang="T121">
                  <a:pos x="T62" y="T63"/>
                </a:cxn>
                <a:cxn ang="T122">
                  <a:pos x="T64" y="T65"/>
                </a:cxn>
                <a:cxn ang="T123">
                  <a:pos x="T66" y="T67"/>
                </a:cxn>
                <a:cxn ang="T124">
                  <a:pos x="T68" y="T69"/>
                </a:cxn>
                <a:cxn ang="T125">
                  <a:pos x="T70" y="T71"/>
                </a:cxn>
                <a:cxn ang="T126">
                  <a:pos x="T72" y="T73"/>
                </a:cxn>
                <a:cxn ang="T127">
                  <a:pos x="T74" y="T75"/>
                </a:cxn>
                <a:cxn ang="T128">
                  <a:pos x="T76" y="T77"/>
                </a:cxn>
                <a:cxn ang="T129">
                  <a:pos x="T78" y="T79"/>
                </a:cxn>
                <a:cxn ang="T130">
                  <a:pos x="T80" y="T81"/>
                </a:cxn>
                <a:cxn ang="T131">
                  <a:pos x="T82" y="T83"/>
                </a:cxn>
                <a:cxn ang="T132">
                  <a:pos x="T84" y="T85"/>
                </a:cxn>
                <a:cxn ang="T133">
                  <a:pos x="T86" y="T87"/>
                </a:cxn>
                <a:cxn ang="T134">
                  <a:pos x="T88" y="T89"/>
                </a:cxn>
              </a:cxnLst>
              <a:rect l="0" t="0" r="r" b="b"/>
              <a:pathLst>
                <a:path w="153" h="328">
                  <a:moveTo>
                    <a:pt x="127" y="288"/>
                  </a:moveTo>
                  <a:lnTo>
                    <a:pt x="127" y="290"/>
                  </a:lnTo>
                  <a:lnTo>
                    <a:pt x="129" y="290"/>
                  </a:lnTo>
                  <a:lnTo>
                    <a:pt x="129" y="292"/>
                  </a:lnTo>
                  <a:lnTo>
                    <a:pt x="129" y="294"/>
                  </a:lnTo>
                  <a:lnTo>
                    <a:pt x="131" y="294"/>
                  </a:lnTo>
                  <a:lnTo>
                    <a:pt x="133" y="294"/>
                  </a:lnTo>
                  <a:lnTo>
                    <a:pt x="133" y="296"/>
                  </a:lnTo>
                  <a:lnTo>
                    <a:pt x="135" y="296"/>
                  </a:lnTo>
                  <a:lnTo>
                    <a:pt x="152" y="296"/>
                  </a:lnTo>
                  <a:lnTo>
                    <a:pt x="152" y="327"/>
                  </a:lnTo>
                  <a:lnTo>
                    <a:pt x="0" y="327"/>
                  </a:lnTo>
                  <a:lnTo>
                    <a:pt x="0" y="296"/>
                  </a:lnTo>
                  <a:lnTo>
                    <a:pt x="17" y="296"/>
                  </a:lnTo>
                  <a:lnTo>
                    <a:pt x="19" y="296"/>
                  </a:lnTo>
                  <a:lnTo>
                    <a:pt x="19" y="294"/>
                  </a:lnTo>
                  <a:lnTo>
                    <a:pt x="21" y="294"/>
                  </a:lnTo>
                  <a:lnTo>
                    <a:pt x="23" y="294"/>
                  </a:lnTo>
                  <a:lnTo>
                    <a:pt x="23" y="292"/>
                  </a:lnTo>
                  <a:lnTo>
                    <a:pt x="25" y="292"/>
                  </a:lnTo>
                  <a:lnTo>
                    <a:pt x="25" y="290"/>
                  </a:lnTo>
                  <a:lnTo>
                    <a:pt x="25" y="288"/>
                  </a:lnTo>
                  <a:lnTo>
                    <a:pt x="25" y="39"/>
                  </a:lnTo>
                  <a:lnTo>
                    <a:pt x="25" y="37"/>
                  </a:lnTo>
                  <a:lnTo>
                    <a:pt x="25" y="35"/>
                  </a:lnTo>
                  <a:lnTo>
                    <a:pt x="23" y="35"/>
                  </a:lnTo>
                  <a:lnTo>
                    <a:pt x="23" y="33"/>
                  </a:lnTo>
                  <a:lnTo>
                    <a:pt x="21" y="33"/>
                  </a:lnTo>
                  <a:lnTo>
                    <a:pt x="19" y="33"/>
                  </a:lnTo>
                  <a:lnTo>
                    <a:pt x="19" y="31"/>
                  </a:lnTo>
                  <a:lnTo>
                    <a:pt x="17" y="31"/>
                  </a:lnTo>
                  <a:lnTo>
                    <a:pt x="0" y="31"/>
                  </a:lnTo>
                  <a:lnTo>
                    <a:pt x="0" y="0"/>
                  </a:lnTo>
                  <a:lnTo>
                    <a:pt x="152" y="0"/>
                  </a:lnTo>
                  <a:lnTo>
                    <a:pt x="152" y="31"/>
                  </a:lnTo>
                  <a:lnTo>
                    <a:pt x="135" y="31"/>
                  </a:lnTo>
                  <a:lnTo>
                    <a:pt x="133" y="31"/>
                  </a:lnTo>
                  <a:lnTo>
                    <a:pt x="133" y="33"/>
                  </a:lnTo>
                  <a:lnTo>
                    <a:pt x="131" y="33"/>
                  </a:lnTo>
                  <a:lnTo>
                    <a:pt x="129" y="33"/>
                  </a:lnTo>
                  <a:lnTo>
                    <a:pt x="129" y="35"/>
                  </a:lnTo>
                  <a:lnTo>
                    <a:pt x="129" y="37"/>
                  </a:lnTo>
                  <a:lnTo>
                    <a:pt x="127" y="37"/>
                  </a:lnTo>
                  <a:lnTo>
                    <a:pt x="127" y="39"/>
                  </a:lnTo>
                  <a:lnTo>
                    <a:pt x="127" y="288"/>
                  </a:lnTo>
                </a:path>
              </a:pathLst>
            </a:cu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" name="Freeform 35">
              <a:extLst>
                <a:ext uri="{FF2B5EF4-FFF2-40B4-BE49-F238E27FC236}">
                  <a16:creationId xmlns:a16="http://schemas.microsoft.com/office/drawing/2014/main" id="{3E322E20-68F3-4617-80D6-13B850A93D95}"/>
                </a:ext>
              </a:extLst>
            </p:cNvPr>
            <p:cNvSpPr>
              <a:spLocks/>
            </p:cNvSpPr>
            <p:nvPr/>
          </p:nvSpPr>
          <p:spPr bwMode="auto">
            <a:xfrm>
              <a:off x="2899" y="1838"/>
              <a:ext cx="127" cy="313"/>
            </a:xfrm>
            <a:custGeom>
              <a:avLst/>
              <a:gdLst>
                <a:gd name="T0" fmla="*/ 102 w 127"/>
                <a:gd name="T1" fmla="*/ 287 h 313"/>
                <a:gd name="T2" fmla="*/ 104 w 127"/>
                <a:gd name="T3" fmla="*/ 291 h 313"/>
                <a:gd name="T4" fmla="*/ 106 w 127"/>
                <a:gd name="T5" fmla="*/ 296 h 313"/>
                <a:gd name="T6" fmla="*/ 108 w 127"/>
                <a:gd name="T7" fmla="*/ 298 h 313"/>
                <a:gd name="T8" fmla="*/ 112 w 127"/>
                <a:gd name="T9" fmla="*/ 298 h 313"/>
                <a:gd name="T10" fmla="*/ 114 w 127"/>
                <a:gd name="T11" fmla="*/ 300 h 313"/>
                <a:gd name="T12" fmla="*/ 126 w 127"/>
                <a:gd name="T13" fmla="*/ 300 h 313"/>
                <a:gd name="T14" fmla="*/ 0 w 127"/>
                <a:gd name="T15" fmla="*/ 312 h 313"/>
                <a:gd name="T16" fmla="*/ 10 w 127"/>
                <a:gd name="T17" fmla="*/ 300 h 313"/>
                <a:gd name="T18" fmla="*/ 14 w 127"/>
                <a:gd name="T19" fmla="*/ 300 h 313"/>
                <a:gd name="T20" fmla="*/ 16 w 127"/>
                <a:gd name="T21" fmla="*/ 298 h 313"/>
                <a:gd name="T22" fmla="*/ 18 w 127"/>
                <a:gd name="T23" fmla="*/ 296 h 313"/>
                <a:gd name="T24" fmla="*/ 20 w 127"/>
                <a:gd name="T25" fmla="*/ 291 h 313"/>
                <a:gd name="T26" fmla="*/ 22 w 127"/>
                <a:gd name="T27" fmla="*/ 287 h 313"/>
                <a:gd name="T28" fmla="*/ 22 w 127"/>
                <a:gd name="T29" fmla="*/ 287 h 313"/>
                <a:gd name="T30" fmla="*/ 22 w 127"/>
                <a:gd name="T31" fmla="*/ 25 h 313"/>
                <a:gd name="T32" fmla="*/ 20 w 127"/>
                <a:gd name="T33" fmla="*/ 23 h 313"/>
                <a:gd name="T34" fmla="*/ 20 w 127"/>
                <a:gd name="T35" fmla="*/ 18 h 313"/>
                <a:gd name="T36" fmla="*/ 18 w 127"/>
                <a:gd name="T37" fmla="*/ 16 h 313"/>
                <a:gd name="T38" fmla="*/ 16 w 127"/>
                <a:gd name="T39" fmla="*/ 14 h 313"/>
                <a:gd name="T40" fmla="*/ 12 w 127"/>
                <a:gd name="T41" fmla="*/ 14 h 313"/>
                <a:gd name="T42" fmla="*/ 10 w 127"/>
                <a:gd name="T43" fmla="*/ 12 h 313"/>
                <a:gd name="T44" fmla="*/ 0 w 127"/>
                <a:gd name="T45" fmla="*/ 0 h 313"/>
                <a:gd name="T46" fmla="*/ 126 w 127"/>
                <a:gd name="T47" fmla="*/ 12 h 313"/>
                <a:gd name="T48" fmla="*/ 114 w 127"/>
                <a:gd name="T49" fmla="*/ 12 h 313"/>
                <a:gd name="T50" fmla="*/ 112 w 127"/>
                <a:gd name="T51" fmla="*/ 14 h 313"/>
                <a:gd name="T52" fmla="*/ 108 w 127"/>
                <a:gd name="T53" fmla="*/ 14 h 313"/>
                <a:gd name="T54" fmla="*/ 106 w 127"/>
                <a:gd name="T55" fmla="*/ 16 h 313"/>
                <a:gd name="T56" fmla="*/ 106 w 127"/>
                <a:gd name="T57" fmla="*/ 21 h 313"/>
                <a:gd name="T58" fmla="*/ 104 w 127"/>
                <a:gd name="T59" fmla="*/ 23 h 313"/>
                <a:gd name="T60" fmla="*/ 102 w 127"/>
                <a:gd name="T61" fmla="*/ 25 h 313"/>
                <a:gd name="T62" fmla="*/ 102 w 127"/>
                <a:gd name="T63" fmla="*/ 287 h 313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0" t="0" r="r" b="b"/>
              <a:pathLst>
                <a:path w="127" h="313">
                  <a:moveTo>
                    <a:pt x="102" y="285"/>
                  </a:moveTo>
                  <a:lnTo>
                    <a:pt x="102" y="287"/>
                  </a:lnTo>
                  <a:lnTo>
                    <a:pt x="104" y="287"/>
                  </a:lnTo>
                  <a:lnTo>
                    <a:pt x="104" y="291"/>
                  </a:lnTo>
                  <a:lnTo>
                    <a:pt x="106" y="294"/>
                  </a:lnTo>
                  <a:lnTo>
                    <a:pt x="106" y="296"/>
                  </a:lnTo>
                  <a:lnTo>
                    <a:pt x="108" y="296"/>
                  </a:lnTo>
                  <a:lnTo>
                    <a:pt x="108" y="298"/>
                  </a:lnTo>
                  <a:lnTo>
                    <a:pt x="110" y="298"/>
                  </a:lnTo>
                  <a:lnTo>
                    <a:pt x="112" y="298"/>
                  </a:lnTo>
                  <a:lnTo>
                    <a:pt x="112" y="300"/>
                  </a:lnTo>
                  <a:lnTo>
                    <a:pt x="114" y="300"/>
                  </a:lnTo>
                  <a:lnTo>
                    <a:pt x="116" y="300"/>
                  </a:lnTo>
                  <a:lnTo>
                    <a:pt x="126" y="300"/>
                  </a:lnTo>
                  <a:lnTo>
                    <a:pt x="126" y="312"/>
                  </a:lnTo>
                  <a:lnTo>
                    <a:pt x="0" y="312"/>
                  </a:lnTo>
                  <a:lnTo>
                    <a:pt x="0" y="300"/>
                  </a:lnTo>
                  <a:lnTo>
                    <a:pt x="10" y="300"/>
                  </a:lnTo>
                  <a:lnTo>
                    <a:pt x="12" y="300"/>
                  </a:lnTo>
                  <a:lnTo>
                    <a:pt x="14" y="300"/>
                  </a:lnTo>
                  <a:lnTo>
                    <a:pt x="14" y="298"/>
                  </a:lnTo>
                  <a:lnTo>
                    <a:pt x="16" y="298"/>
                  </a:lnTo>
                  <a:lnTo>
                    <a:pt x="16" y="296"/>
                  </a:lnTo>
                  <a:lnTo>
                    <a:pt x="18" y="296"/>
                  </a:lnTo>
                  <a:lnTo>
                    <a:pt x="20" y="294"/>
                  </a:lnTo>
                  <a:lnTo>
                    <a:pt x="20" y="291"/>
                  </a:lnTo>
                  <a:lnTo>
                    <a:pt x="22" y="291"/>
                  </a:lnTo>
                  <a:lnTo>
                    <a:pt x="22" y="287"/>
                  </a:lnTo>
                  <a:lnTo>
                    <a:pt x="22" y="285"/>
                  </a:lnTo>
                  <a:lnTo>
                    <a:pt x="22" y="287"/>
                  </a:lnTo>
                  <a:lnTo>
                    <a:pt x="22" y="29"/>
                  </a:lnTo>
                  <a:lnTo>
                    <a:pt x="22" y="25"/>
                  </a:lnTo>
                  <a:lnTo>
                    <a:pt x="22" y="23"/>
                  </a:lnTo>
                  <a:lnTo>
                    <a:pt x="20" y="23"/>
                  </a:lnTo>
                  <a:lnTo>
                    <a:pt x="20" y="21"/>
                  </a:lnTo>
                  <a:lnTo>
                    <a:pt x="20" y="18"/>
                  </a:lnTo>
                  <a:lnTo>
                    <a:pt x="18" y="18"/>
                  </a:lnTo>
                  <a:lnTo>
                    <a:pt x="18" y="16"/>
                  </a:lnTo>
                  <a:lnTo>
                    <a:pt x="16" y="16"/>
                  </a:lnTo>
                  <a:lnTo>
                    <a:pt x="16" y="14"/>
                  </a:lnTo>
                  <a:lnTo>
                    <a:pt x="14" y="14"/>
                  </a:lnTo>
                  <a:lnTo>
                    <a:pt x="12" y="14"/>
                  </a:lnTo>
                  <a:lnTo>
                    <a:pt x="12" y="12"/>
                  </a:lnTo>
                  <a:lnTo>
                    <a:pt x="10" y="12"/>
                  </a:lnTo>
                  <a:lnTo>
                    <a:pt x="0" y="12"/>
                  </a:lnTo>
                  <a:lnTo>
                    <a:pt x="0" y="0"/>
                  </a:lnTo>
                  <a:lnTo>
                    <a:pt x="126" y="0"/>
                  </a:lnTo>
                  <a:lnTo>
                    <a:pt x="126" y="12"/>
                  </a:lnTo>
                  <a:lnTo>
                    <a:pt x="116" y="12"/>
                  </a:lnTo>
                  <a:lnTo>
                    <a:pt x="114" y="12"/>
                  </a:lnTo>
                  <a:lnTo>
                    <a:pt x="114" y="14"/>
                  </a:lnTo>
                  <a:lnTo>
                    <a:pt x="112" y="14"/>
                  </a:lnTo>
                  <a:lnTo>
                    <a:pt x="110" y="14"/>
                  </a:lnTo>
                  <a:lnTo>
                    <a:pt x="108" y="14"/>
                  </a:lnTo>
                  <a:lnTo>
                    <a:pt x="108" y="16"/>
                  </a:lnTo>
                  <a:lnTo>
                    <a:pt x="106" y="16"/>
                  </a:lnTo>
                  <a:lnTo>
                    <a:pt x="106" y="18"/>
                  </a:lnTo>
                  <a:lnTo>
                    <a:pt x="106" y="21"/>
                  </a:lnTo>
                  <a:lnTo>
                    <a:pt x="104" y="21"/>
                  </a:lnTo>
                  <a:lnTo>
                    <a:pt x="104" y="23"/>
                  </a:lnTo>
                  <a:lnTo>
                    <a:pt x="104" y="25"/>
                  </a:lnTo>
                  <a:lnTo>
                    <a:pt x="102" y="25"/>
                  </a:lnTo>
                  <a:lnTo>
                    <a:pt x="102" y="29"/>
                  </a:lnTo>
                  <a:lnTo>
                    <a:pt x="102" y="287"/>
                  </a:lnTo>
                  <a:lnTo>
                    <a:pt x="102" y="285"/>
                  </a:lnTo>
                </a:path>
              </a:pathLst>
            </a:custGeom>
            <a:solidFill>
              <a:srgbClr val="081D58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" name="Freeform 36">
              <a:extLst>
                <a:ext uri="{FF2B5EF4-FFF2-40B4-BE49-F238E27FC236}">
                  <a16:creationId xmlns:a16="http://schemas.microsoft.com/office/drawing/2014/main" id="{A3909F09-FB96-4CDE-A730-FD911EC3B693}"/>
                </a:ext>
              </a:extLst>
            </p:cNvPr>
            <p:cNvSpPr>
              <a:spLocks/>
            </p:cNvSpPr>
            <p:nvPr/>
          </p:nvSpPr>
          <p:spPr bwMode="auto">
            <a:xfrm>
              <a:off x="3064" y="1832"/>
              <a:ext cx="279" cy="328"/>
            </a:xfrm>
            <a:custGeom>
              <a:avLst/>
              <a:gdLst>
                <a:gd name="T0" fmla="*/ 204 w 279"/>
                <a:gd name="T1" fmla="*/ 296 h 328"/>
                <a:gd name="T2" fmla="*/ 66 w 279"/>
                <a:gd name="T3" fmla="*/ 327 h 328"/>
                <a:gd name="T4" fmla="*/ 78 w 279"/>
                <a:gd name="T5" fmla="*/ 296 h 328"/>
                <a:gd name="T6" fmla="*/ 80 w 279"/>
                <a:gd name="T7" fmla="*/ 294 h 328"/>
                <a:gd name="T8" fmla="*/ 82 w 279"/>
                <a:gd name="T9" fmla="*/ 292 h 328"/>
                <a:gd name="T10" fmla="*/ 84 w 279"/>
                <a:gd name="T11" fmla="*/ 290 h 328"/>
                <a:gd name="T12" fmla="*/ 84 w 279"/>
                <a:gd name="T13" fmla="*/ 66 h 328"/>
                <a:gd name="T14" fmla="*/ 68 w 279"/>
                <a:gd name="T15" fmla="*/ 66 h 328"/>
                <a:gd name="T16" fmla="*/ 62 w 279"/>
                <a:gd name="T17" fmla="*/ 68 h 328"/>
                <a:gd name="T18" fmla="*/ 56 w 279"/>
                <a:gd name="T19" fmla="*/ 68 h 328"/>
                <a:gd name="T20" fmla="*/ 54 w 279"/>
                <a:gd name="T21" fmla="*/ 70 h 328"/>
                <a:gd name="T22" fmla="*/ 49 w 279"/>
                <a:gd name="T23" fmla="*/ 70 h 328"/>
                <a:gd name="T24" fmla="*/ 47 w 279"/>
                <a:gd name="T25" fmla="*/ 72 h 328"/>
                <a:gd name="T26" fmla="*/ 43 w 279"/>
                <a:gd name="T27" fmla="*/ 76 h 328"/>
                <a:gd name="T28" fmla="*/ 41 w 279"/>
                <a:gd name="T29" fmla="*/ 78 h 328"/>
                <a:gd name="T30" fmla="*/ 39 w 279"/>
                <a:gd name="T31" fmla="*/ 80 h 328"/>
                <a:gd name="T32" fmla="*/ 37 w 279"/>
                <a:gd name="T33" fmla="*/ 84 h 328"/>
                <a:gd name="T34" fmla="*/ 35 w 279"/>
                <a:gd name="T35" fmla="*/ 86 h 328"/>
                <a:gd name="T36" fmla="*/ 33 w 279"/>
                <a:gd name="T37" fmla="*/ 90 h 328"/>
                <a:gd name="T38" fmla="*/ 33 w 279"/>
                <a:gd name="T39" fmla="*/ 97 h 328"/>
                <a:gd name="T40" fmla="*/ 31 w 279"/>
                <a:gd name="T41" fmla="*/ 101 h 328"/>
                <a:gd name="T42" fmla="*/ 0 w 279"/>
                <a:gd name="T43" fmla="*/ 113 h 328"/>
                <a:gd name="T44" fmla="*/ 278 w 279"/>
                <a:gd name="T45" fmla="*/ 0 h 328"/>
                <a:gd name="T46" fmla="*/ 247 w 279"/>
                <a:gd name="T47" fmla="*/ 113 h 328"/>
                <a:gd name="T48" fmla="*/ 247 w 279"/>
                <a:gd name="T49" fmla="*/ 97 h 328"/>
                <a:gd name="T50" fmla="*/ 245 w 279"/>
                <a:gd name="T51" fmla="*/ 93 h 328"/>
                <a:gd name="T52" fmla="*/ 245 w 279"/>
                <a:gd name="T53" fmla="*/ 88 h 328"/>
                <a:gd name="T54" fmla="*/ 243 w 279"/>
                <a:gd name="T55" fmla="*/ 84 h 328"/>
                <a:gd name="T56" fmla="*/ 241 w 279"/>
                <a:gd name="T57" fmla="*/ 82 h 328"/>
                <a:gd name="T58" fmla="*/ 237 w 279"/>
                <a:gd name="T59" fmla="*/ 78 h 328"/>
                <a:gd name="T60" fmla="*/ 233 w 279"/>
                <a:gd name="T61" fmla="*/ 74 h 328"/>
                <a:gd name="T62" fmla="*/ 231 w 279"/>
                <a:gd name="T63" fmla="*/ 72 h 328"/>
                <a:gd name="T64" fmla="*/ 229 w 279"/>
                <a:gd name="T65" fmla="*/ 70 h 328"/>
                <a:gd name="T66" fmla="*/ 224 w 279"/>
                <a:gd name="T67" fmla="*/ 70 h 328"/>
                <a:gd name="T68" fmla="*/ 222 w 279"/>
                <a:gd name="T69" fmla="*/ 68 h 328"/>
                <a:gd name="T70" fmla="*/ 214 w 279"/>
                <a:gd name="T71" fmla="*/ 68 h 328"/>
                <a:gd name="T72" fmla="*/ 210 w 279"/>
                <a:gd name="T73" fmla="*/ 66 h 328"/>
                <a:gd name="T74" fmla="*/ 194 w 279"/>
                <a:gd name="T75" fmla="*/ 288 h 328"/>
                <a:gd name="T76" fmla="*/ 194 w 279"/>
                <a:gd name="T77" fmla="*/ 292 h 328"/>
                <a:gd name="T78" fmla="*/ 196 w 279"/>
                <a:gd name="T79" fmla="*/ 294 h 328"/>
                <a:gd name="T80" fmla="*/ 198 w 279"/>
                <a:gd name="T81" fmla="*/ 296 h 328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0" t="0" r="r" b="b"/>
              <a:pathLst>
                <a:path w="279" h="328">
                  <a:moveTo>
                    <a:pt x="200" y="296"/>
                  </a:moveTo>
                  <a:lnTo>
                    <a:pt x="204" y="296"/>
                  </a:lnTo>
                  <a:lnTo>
                    <a:pt x="204" y="327"/>
                  </a:lnTo>
                  <a:lnTo>
                    <a:pt x="66" y="327"/>
                  </a:lnTo>
                  <a:lnTo>
                    <a:pt x="66" y="296"/>
                  </a:lnTo>
                  <a:lnTo>
                    <a:pt x="78" y="296"/>
                  </a:lnTo>
                  <a:lnTo>
                    <a:pt x="80" y="296"/>
                  </a:lnTo>
                  <a:lnTo>
                    <a:pt x="80" y="294"/>
                  </a:lnTo>
                  <a:lnTo>
                    <a:pt x="82" y="294"/>
                  </a:lnTo>
                  <a:lnTo>
                    <a:pt x="82" y="292"/>
                  </a:lnTo>
                  <a:lnTo>
                    <a:pt x="84" y="292"/>
                  </a:lnTo>
                  <a:lnTo>
                    <a:pt x="84" y="290"/>
                  </a:lnTo>
                  <a:lnTo>
                    <a:pt x="84" y="288"/>
                  </a:lnTo>
                  <a:lnTo>
                    <a:pt x="84" y="66"/>
                  </a:lnTo>
                  <a:lnTo>
                    <a:pt x="70" y="66"/>
                  </a:lnTo>
                  <a:lnTo>
                    <a:pt x="68" y="66"/>
                  </a:lnTo>
                  <a:lnTo>
                    <a:pt x="64" y="66"/>
                  </a:lnTo>
                  <a:lnTo>
                    <a:pt x="62" y="68"/>
                  </a:lnTo>
                  <a:lnTo>
                    <a:pt x="60" y="68"/>
                  </a:lnTo>
                  <a:lnTo>
                    <a:pt x="56" y="68"/>
                  </a:lnTo>
                  <a:lnTo>
                    <a:pt x="54" y="68"/>
                  </a:lnTo>
                  <a:lnTo>
                    <a:pt x="54" y="70"/>
                  </a:lnTo>
                  <a:lnTo>
                    <a:pt x="51" y="70"/>
                  </a:lnTo>
                  <a:lnTo>
                    <a:pt x="49" y="70"/>
                  </a:lnTo>
                  <a:lnTo>
                    <a:pt x="49" y="72"/>
                  </a:lnTo>
                  <a:lnTo>
                    <a:pt x="47" y="72"/>
                  </a:lnTo>
                  <a:lnTo>
                    <a:pt x="45" y="74"/>
                  </a:lnTo>
                  <a:lnTo>
                    <a:pt x="43" y="76"/>
                  </a:lnTo>
                  <a:lnTo>
                    <a:pt x="41" y="76"/>
                  </a:lnTo>
                  <a:lnTo>
                    <a:pt x="41" y="78"/>
                  </a:lnTo>
                  <a:lnTo>
                    <a:pt x="39" y="78"/>
                  </a:lnTo>
                  <a:lnTo>
                    <a:pt x="39" y="80"/>
                  </a:lnTo>
                  <a:lnTo>
                    <a:pt x="37" y="82"/>
                  </a:lnTo>
                  <a:lnTo>
                    <a:pt x="37" y="84"/>
                  </a:lnTo>
                  <a:lnTo>
                    <a:pt x="35" y="84"/>
                  </a:lnTo>
                  <a:lnTo>
                    <a:pt x="35" y="86"/>
                  </a:lnTo>
                  <a:lnTo>
                    <a:pt x="33" y="88"/>
                  </a:lnTo>
                  <a:lnTo>
                    <a:pt x="33" y="90"/>
                  </a:lnTo>
                  <a:lnTo>
                    <a:pt x="33" y="93"/>
                  </a:lnTo>
                  <a:lnTo>
                    <a:pt x="33" y="97"/>
                  </a:lnTo>
                  <a:lnTo>
                    <a:pt x="31" y="97"/>
                  </a:lnTo>
                  <a:lnTo>
                    <a:pt x="31" y="101"/>
                  </a:lnTo>
                  <a:lnTo>
                    <a:pt x="31" y="113"/>
                  </a:lnTo>
                  <a:lnTo>
                    <a:pt x="0" y="113"/>
                  </a:lnTo>
                  <a:lnTo>
                    <a:pt x="0" y="0"/>
                  </a:lnTo>
                  <a:lnTo>
                    <a:pt x="278" y="0"/>
                  </a:lnTo>
                  <a:lnTo>
                    <a:pt x="278" y="113"/>
                  </a:lnTo>
                  <a:lnTo>
                    <a:pt x="247" y="113"/>
                  </a:lnTo>
                  <a:lnTo>
                    <a:pt x="247" y="101"/>
                  </a:lnTo>
                  <a:lnTo>
                    <a:pt x="247" y="97"/>
                  </a:lnTo>
                  <a:lnTo>
                    <a:pt x="245" y="97"/>
                  </a:lnTo>
                  <a:lnTo>
                    <a:pt x="245" y="93"/>
                  </a:lnTo>
                  <a:lnTo>
                    <a:pt x="245" y="90"/>
                  </a:lnTo>
                  <a:lnTo>
                    <a:pt x="245" y="88"/>
                  </a:lnTo>
                  <a:lnTo>
                    <a:pt x="243" y="86"/>
                  </a:lnTo>
                  <a:lnTo>
                    <a:pt x="243" y="84"/>
                  </a:lnTo>
                  <a:lnTo>
                    <a:pt x="241" y="84"/>
                  </a:lnTo>
                  <a:lnTo>
                    <a:pt x="241" y="82"/>
                  </a:lnTo>
                  <a:lnTo>
                    <a:pt x="241" y="80"/>
                  </a:lnTo>
                  <a:lnTo>
                    <a:pt x="237" y="78"/>
                  </a:lnTo>
                  <a:lnTo>
                    <a:pt x="235" y="74"/>
                  </a:lnTo>
                  <a:lnTo>
                    <a:pt x="233" y="74"/>
                  </a:lnTo>
                  <a:lnTo>
                    <a:pt x="231" y="74"/>
                  </a:lnTo>
                  <a:lnTo>
                    <a:pt x="231" y="72"/>
                  </a:lnTo>
                  <a:lnTo>
                    <a:pt x="229" y="72"/>
                  </a:lnTo>
                  <a:lnTo>
                    <a:pt x="229" y="70"/>
                  </a:lnTo>
                  <a:lnTo>
                    <a:pt x="227" y="70"/>
                  </a:lnTo>
                  <a:lnTo>
                    <a:pt x="224" y="70"/>
                  </a:lnTo>
                  <a:lnTo>
                    <a:pt x="224" y="68"/>
                  </a:lnTo>
                  <a:lnTo>
                    <a:pt x="222" y="68"/>
                  </a:lnTo>
                  <a:lnTo>
                    <a:pt x="218" y="68"/>
                  </a:lnTo>
                  <a:lnTo>
                    <a:pt x="214" y="68"/>
                  </a:lnTo>
                  <a:lnTo>
                    <a:pt x="214" y="66"/>
                  </a:lnTo>
                  <a:lnTo>
                    <a:pt x="210" y="66"/>
                  </a:lnTo>
                  <a:lnTo>
                    <a:pt x="194" y="66"/>
                  </a:lnTo>
                  <a:lnTo>
                    <a:pt x="194" y="288"/>
                  </a:lnTo>
                  <a:lnTo>
                    <a:pt x="194" y="290"/>
                  </a:lnTo>
                  <a:lnTo>
                    <a:pt x="194" y="292"/>
                  </a:lnTo>
                  <a:lnTo>
                    <a:pt x="196" y="292"/>
                  </a:lnTo>
                  <a:lnTo>
                    <a:pt x="196" y="294"/>
                  </a:lnTo>
                  <a:lnTo>
                    <a:pt x="198" y="294"/>
                  </a:lnTo>
                  <a:lnTo>
                    <a:pt x="198" y="296"/>
                  </a:lnTo>
                  <a:lnTo>
                    <a:pt x="200" y="296"/>
                  </a:lnTo>
                </a:path>
              </a:pathLst>
            </a:cu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" name="Freeform 37">
              <a:extLst>
                <a:ext uri="{FF2B5EF4-FFF2-40B4-BE49-F238E27FC236}">
                  <a16:creationId xmlns:a16="http://schemas.microsoft.com/office/drawing/2014/main" id="{940DBB91-322F-4E3B-A8C8-8E4695F1E75D}"/>
                </a:ext>
              </a:extLst>
            </p:cNvPr>
            <p:cNvSpPr>
              <a:spLocks/>
            </p:cNvSpPr>
            <p:nvPr/>
          </p:nvSpPr>
          <p:spPr bwMode="auto">
            <a:xfrm>
              <a:off x="3076" y="1838"/>
              <a:ext cx="258" cy="313"/>
            </a:xfrm>
            <a:custGeom>
              <a:avLst/>
              <a:gdLst>
                <a:gd name="T0" fmla="*/ 12 w 258"/>
                <a:gd name="T1" fmla="*/ 94 h 313"/>
                <a:gd name="T2" fmla="*/ 0 w 258"/>
                <a:gd name="T3" fmla="*/ 0 h 313"/>
                <a:gd name="T4" fmla="*/ 257 w 258"/>
                <a:gd name="T5" fmla="*/ 94 h 313"/>
                <a:gd name="T6" fmla="*/ 245 w 258"/>
                <a:gd name="T7" fmla="*/ 90 h 313"/>
                <a:gd name="T8" fmla="*/ 245 w 258"/>
                <a:gd name="T9" fmla="*/ 82 h 313"/>
                <a:gd name="T10" fmla="*/ 243 w 258"/>
                <a:gd name="T11" fmla="*/ 78 h 313"/>
                <a:gd name="T12" fmla="*/ 243 w 258"/>
                <a:gd name="T13" fmla="*/ 74 h 313"/>
                <a:gd name="T14" fmla="*/ 241 w 258"/>
                <a:gd name="T15" fmla="*/ 72 h 313"/>
                <a:gd name="T16" fmla="*/ 238 w 258"/>
                <a:gd name="T17" fmla="*/ 68 h 313"/>
                <a:gd name="T18" fmla="*/ 236 w 258"/>
                <a:gd name="T19" fmla="*/ 66 h 313"/>
                <a:gd name="T20" fmla="*/ 234 w 258"/>
                <a:gd name="T21" fmla="*/ 64 h 313"/>
                <a:gd name="T22" fmla="*/ 230 w 258"/>
                <a:gd name="T23" fmla="*/ 57 h 313"/>
                <a:gd name="T24" fmla="*/ 226 w 258"/>
                <a:gd name="T25" fmla="*/ 55 h 313"/>
                <a:gd name="T26" fmla="*/ 224 w 258"/>
                <a:gd name="T27" fmla="*/ 53 h 313"/>
                <a:gd name="T28" fmla="*/ 220 w 258"/>
                <a:gd name="T29" fmla="*/ 53 h 313"/>
                <a:gd name="T30" fmla="*/ 218 w 258"/>
                <a:gd name="T31" fmla="*/ 51 h 313"/>
                <a:gd name="T32" fmla="*/ 214 w 258"/>
                <a:gd name="T33" fmla="*/ 51 h 313"/>
                <a:gd name="T34" fmla="*/ 210 w 258"/>
                <a:gd name="T35" fmla="*/ 49 h 313"/>
                <a:gd name="T36" fmla="*/ 204 w 258"/>
                <a:gd name="T37" fmla="*/ 47 h 313"/>
                <a:gd name="T38" fmla="*/ 173 w 258"/>
                <a:gd name="T39" fmla="*/ 47 h 313"/>
                <a:gd name="T40" fmla="*/ 173 w 258"/>
                <a:gd name="T41" fmla="*/ 287 h 313"/>
                <a:gd name="T42" fmla="*/ 175 w 258"/>
                <a:gd name="T43" fmla="*/ 291 h 313"/>
                <a:gd name="T44" fmla="*/ 177 w 258"/>
                <a:gd name="T45" fmla="*/ 296 h 313"/>
                <a:gd name="T46" fmla="*/ 179 w 258"/>
                <a:gd name="T47" fmla="*/ 298 h 313"/>
                <a:gd name="T48" fmla="*/ 181 w 258"/>
                <a:gd name="T49" fmla="*/ 300 h 313"/>
                <a:gd name="T50" fmla="*/ 187 w 258"/>
                <a:gd name="T51" fmla="*/ 300 h 313"/>
                <a:gd name="T52" fmla="*/ 193 w 258"/>
                <a:gd name="T53" fmla="*/ 312 h 313"/>
                <a:gd name="T54" fmla="*/ 66 w 258"/>
                <a:gd name="T55" fmla="*/ 300 h 313"/>
                <a:gd name="T56" fmla="*/ 74 w 258"/>
                <a:gd name="T57" fmla="*/ 300 h 313"/>
                <a:gd name="T58" fmla="*/ 76 w 258"/>
                <a:gd name="T59" fmla="*/ 298 h 313"/>
                <a:gd name="T60" fmla="*/ 78 w 258"/>
                <a:gd name="T61" fmla="*/ 296 h 313"/>
                <a:gd name="T62" fmla="*/ 82 w 258"/>
                <a:gd name="T63" fmla="*/ 294 h 313"/>
                <a:gd name="T64" fmla="*/ 84 w 258"/>
                <a:gd name="T65" fmla="*/ 291 h 313"/>
                <a:gd name="T66" fmla="*/ 84 w 258"/>
                <a:gd name="T67" fmla="*/ 285 h 313"/>
                <a:gd name="T68" fmla="*/ 60 w 258"/>
                <a:gd name="T69" fmla="*/ 47 h 313"/>
                <a:gd name="T70" fmla="*/ 53 w 258"/>
                <a:gd name="T71" fmla="*/ 47 h 313"/>
                <a:gd name="T72" fmla="*/ 49 w 258"/>
                <a:gd name="T73" fmla="*/ 49 h 313"/>
                <a:gd name="T74" fmla="*/ 45 w 258"/>
                <a:gd name="T75" fmla="*/ 51 h 313"/>
                <a:gd name="T76" fmla="*/ 41 w 258"/>
                <a:gd name="T77" fmla="*/ 51 h 313"/>
                <a:gd name="T78" fmla="*/ 39 w 258"/>
                <a:gd name="T79" fmla="*/ 53 h 313"/>
                <a:gd name="T80" fmla="*/ 35 w 258"/>
                <a:gd name="T81" fmla="*/ 55 h 313"/>
                <a:gd name="T82" fmla="*/ 31 w 258"/>
                <a:gd name="T83" fmla="*/ 55 h 313"/>
                <a:gd name="T84" fmla="*/ 29 w 258"/>
                <a:gd name="T85" fmla="*/ 57 h 313"/>
                <a:gd name="T86" fmla="*/ 27 w 258"/>
                <a:gd name="T87" fmla="*/ 60 h 313"/>
                <a:gd name="T88" fmla="*/ 23 w 258"/>
                <a:gd name="T89" fmla="*/ 62 h 313"/>
                <a:gd name="T90" fmla="*/ 23 w 258"/>
                <a:gd name="T91" fmla="*/ 66 h 313"/>
                <a:gd name="T92" fmla="*/ 21 w 258"/>
                <a:gd name="T93" fmla="*/ 68 h 313"/>
                <a:gd name="T94" fmla="*/ 16 w 258"/>
                <a:gd name="T95" fmla="*/ 72 h 313"/>
                <a:gd name="T96" fmla="*/ 16 w 258"/>
                <a:gd name="T97" fmla="*/ 76 h 313"/>
                <a:gd name="T98" fmla="*/ 14 w 258"/>
                <a:gd name="T99" fmla="*/ 78 h 313"/>
                <a:gd name="T100" fmla="*/ 14 w 258"/>
                <a:gd name="T101" fmla="*/ 82 h 313"/>
                <a:gd name="T102" fmla="*/ 12 w 258"/>
                <a:gd name="T103" fmla="*/ 86 h 313"/>
                <a:gd name="T104" fmla="*/ 12 w 258"/>
                <a:gd name="T105" fmla="*/ 92 h 313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</a:gdLst>
              <a:ahLst/>
              <a:cxnLst>
                <a:cxn ang="T106">
                  <a:pos x="T0" y="T1"/>
                </a:cxn>
                <a:cxn ang="T107">
                  <a:pos x="T2" y="T3"/>
                </a:cxn>
                <a:cxn ang="T108">
                  <a:pos x="T4" y="T5"/>
                </a:cxn>
                <a:cxn ang="T109">
                  <a:pos x="T6" y="T7"/>
                </a:cxn>
                <a:cxn ang="T110">
                  <a:pos x="T8" y="T9"/>
                </a:cxn>
                <a:cxn ang="T111">
                  <a:pos x="T10" y="T11"/>
                </a:cxn>
                <a:cxn ang="T112">
                  <a:pos x="T12" y="T13"/>
                </a:cxn>
                <a:cxn ang="T113">
                  <a:pos x="T14" y="T15"/>
                </a:cxn>
                <a:cxn ang="T114">
                  <a:pos x="T16" y="T17"/>
                </a:cxn>
                <a:cxn ang="T115">
                  <a:pos x="T18" y="T19"/>
                </a:cxn>
                <a:cxn ang="T116">
                  <a:pos x="T20" y="T21"/>
                </a:cxn>
                <a:cxn ang="T117">
                  <a:pos x="T22" y="T23"/>
                </a:cxn>
                <a:cxn ang="T118">
                  <a:pos x="T24" y="T25"/>
                </a:cxn>
                <a:cxn ang="T119">
                  <a:pos x="T26" y="T27"/>
                </a:cxn>
                <a:cxn ang="T120">
                  <a:pos x="T28" y="T29"/>
                </a:cxn>
                <a:cxn ang="T121">
                  <a:pos x="T30" y="T31"/>
                </a:cxn>
                <a:cxn ang="T122">
                  <a:pos x="T32" y="T33"/>
                </a:cxn>
                <a:cxn ang="T123">
                  <a:pos x="T34" y="T35"/>
                </a:cxn>
                <a:cxn ang="T124">
                  <a:pos x="T36" y="T37"/>
                </a:cxn>
                <a:cxn ang="T125">
                  <a:pos x="T38" y="T39"/>
                </a:cxn>
                <a:cxn ang="T126">
                  <a:pos x="T40" y="T41"/>
                </a:cxn>
                <a:cxn ang="T127">
                  <a:pos x="T42" y="T43"/>
                </a:cxn>
                <a:cxn ang="T128">
                  <a:pos x="T44" y="T45"/>
                </a:cxn>
                <a:cxn ang="T129">
                  <a:pos x="T46" y="T47"/>
                </a:cxn>
                <a:cxn ang="T130">
                  <a:pos x="T48" y="T49"/>
                </a:cxn>
                <a:cxn ang="T131">
                  <a:pos x="T50" y="T51"/>
                </a:cxn>
                <a:cxn ang="T132">
                  <a:pos x="T52" y="T53"/>
                </a:cxn>
                <a:cxn ang="T133">
                  <a:pos x="T54" y="T55"/>
                </a:cxn>
                <a:cxn ang="T134">
                  <a:pos x="T56" y="T57"/>
                </a:cxn>
                <a:cxn ang="T135">
                  <a:pos x="T58" y="T59"/>
                </a:cxn>
                <a:cxn ang="T136">
                  <a:pos x="T60" y="T61"/>
                </a:cxn>
                <a:cxn ang="T137">
                  <a:pos x="T62" y="T63"/>
                </a:cxn>
                <a:cxn ang="T138">
                  <a:pos x="T64" y="T65"/>
                </a:cxn>
                <a:cxn ang="T139">
                  <a:pos x="T66" y="T67"/>
                </a:cxn>
                <a:cxn ang="T140">
                  <a:pos x="T68" y="T69"/>
                </a:cxn>
                <a:cxn ang="T141">
                  <a:pos x="T70" y="T71"/>
                </a:cxn>
                <a:cxn ang="T142">
                  <a:pos x="T72" y="T73"/>
                </a:cxn>
                <a:cxn ang="T143">
                  <a:pos x="T74" y="T75"/>
                </a:cxn>
                <a:cxn ang="T144">
                  <a:pos x="T76" y="T77"/>
                </a:cxn>
                <a:cxn ang="T145">
                  <a:pos x="T78" y="T79"/>
                </a:cxn>
                <a:cxn ang="T146">
                  <a:pos x="T80" y="T81"/>
                </a:cxn>
                <a:cxn ang="T147">
                  <a:pos x="T82" y="T83"/>
                </a:cxn>
                <a:cxn ang="T148">
                  <a:pos x="T84" y="T85"/>
                </a:cxn>
                <a:cxn ang="T149">
                  <a:pos x="T86" y="T87"/>
                </a:cxn>
                <a:cxn ang="T150">
                  <a:pos x="T88" y="T89"/>
                </a:cxn>
                <a:cxn ang="T151">
                  <a:pos x="T90" y="T91"/>
                </a:cxn>
                <a:cxn ang="T152">
                  <a:pos x="T92" y="T93"/>
                </a:cxn>
                <a:cxn ang="T153">
                  <a:pos x="T94" y="T95"/>
                </a:cxn>
                <a:cxn ang="T154">
                  <a:pos x="T96" y="T97"/>
                </a:cxn>
                <a:cxn ang="T155">
                  <a:pos x="T98" y="T99"/>
                </a:cxn>
                <a:cxn ang="T156">
                  <a:pos x="T100" y="T101"/>
                </a:cxn>
                <a:cxn ang="T157">
                  <a:pos x="T102" y="T103"/>
                </a:cxn>
                <a:cxn ang="T158">
                  <a:pos x="T104" y="T105"/>
                </a:cxn>
              </a:cxnLst>
              <a:rect l="0" t="0" r="r" b="b"/>
              <a:pathLst>
                <a:path w="258" h="313">
                  <a:moveTo>
                    <a:pt x="12" y="90"/>
                  </a:moveTo>
                  <a:lnTo>
                    <a:pt x="12" y="94"/>
                  </a:lnTo>
                  <a:lnTo>
                    <a:pt x="0" y="94"/>
                  </a:lnTo>
                  <a:lnTo>
                    <a:pt x="0" y="0"/>
                  </a:lnTo>
                  <a:lnTo>
                    <a:pt x="257" y="0"/>
                  </a:lnTo>
                  <a:lnTo>
                    <a:pt x="257" y="94"/>
                  </a:lnTo>
                  <a:lnTo>
                    <a:pt x="245" y="94"/>
                  </a:lnTo>
                  <a:lnTo>
                    <a:pt x="245" y="90"/>
                  </a:lnTo>
                  <a:lnTo>
                    <a:pt x="245" y="86"/>
                  </a:lnTo>
                  <a:lnTo>
                    <a:pt x="245" y="82"/>
                  </a:lnTo>
                  <a:lnTo>
                    <a:pt x="245" y="78"/>
                  </a:lnTo>
                  <a:lnTo>
                    <a:pt x="243" y="78"/>
                  </a:lnTo>
                  <a:lnTo>
                    <a:pt x="243" y="76"/>
                  </a:lnTo>
                  <a:lnTo>
                    <a:pt x="243" y="74"/>
                  </a:lnTo>
                  <a:lnTo>
                    <a:pt x="241" y="74"/>
                  </a:lnTo>
                  <a:lnTo>
                    <a:pt x="241" y="72"/>
                  </a:lnTo>
                  <a:lnTo>
                    <a:pt x="241" y="70"/>
                  </a:lnTo>
                  <a:lnTo>
                    <a:pt x="238" y="68"/>
                  </a:lnTo>
                  <a:lnTo>
                    <a:pt x="238" y="66"/>
                  </a:lnTo>
                  <a:lnTo>
                    <a:pt x="236" y="66"/>
                  </a:lnTo>
                  <a:lnTo>
                    <a:pt x="236" y="64"/>
                  </a:lnTo>
                  <a:lnTo>
                    <a:pt x="234" y="64"/>
                  </a:lnTo>
                  <a:lnTo>
                    <a:pt x="234" y="62"/>
                  </a:lnTo>
                  <a:lnTo>
                    <a:pt x="230" y="57"/>
                  </a:lnTo>
                  <a:lnTo>
                    <a:pt x="228" y="55"/>
                  </a:lnTo>
                  <a:lnTo>
                    <a:pt x="226" y="55"/>
                  </a:lnTo>
                  <a:lnTo>
                    <a:pt x="224" y="55"/>
                  </a:lnTo>
                  <a:lnTo>
                    <a:pt x="224" y="53"/>
                  </a:lnTo>
                  <a:lnTo>
                    <a:pt x="222" y="53"/>
                  </a:lnTo>
                  <a:lnTo>
                    <a:pt x="220" y="53"/>
                  </a:lnTo>
                  <a:lnTo>
                    <a:pt x="220" y="51"/>
                  </a:lnTo>
                  <a:lnTo>
                    <a:pt x="218" y="51"/>
                  </a:lnTo>
                  <a:lnTo>
                    <a:pt x="216" y="51"/>
                  </a:lnTo>
                  <a:lnTo>
                    <a:pt x="214" y="51"/>
                  </a:lnTo>
                  <a:lnTo>
                    <a:pt x="212" y="49"/>
                  </a:lnTo>
                  <a:lnTo>
                    <a:pt x="210" y="49"/>
                  </a:lnTo>
                  <a:lnTo>
                    <a:pt x="206" y="49"/>
                  </a:lnTo>
                  <a:lnTo>
                    <a:pt x="204" y="47"/>
                  </a:lnTo>
                  <a:lnTo>
                    <a:pt x="199" y="47"/>
                  </a:lnTo>
                  <a:lnTo>
                    <a:pt x="173" y="47"/>
                  </a:lnTo>
                  <a:lnTo>
                    <a:pt x="173" y="285"/>
                  </a:lnTo>
                  <a:lnTo>
                    <a:pt x="173" y="287"/>
                  </a:lnTo>
                  <a:lnTo>
                    <a:pt x="173" y="291"/>
                  </a:lnTo>
                  <a:lnTo>
                    <a:pt x="175" y="291"/>
                  </a:lnTo>
                  <a:lnTo>
                    <a:pt x="175" y="294"/>
                  </a:lnTo>
                  <a:lnTo>
                    <a:pt x="177" y="296"/>
                  </a:lnTo>
                  <a:lnTo>
                    <a:pt x="179" y="296"/>
                  </a:lnTo>
                  <a:lnTo>
                    <a:pt x="179" y="298"/>
                  </a:lnTo>
                  <a:lnTo>
                    <a:pt x="181" y="298"/>
                  </a:lnTo>
                  <a:lnTo>
                    <a:pt x="181" y="300"/>
                  </a:lnTo>
                  <a:lnTo>
                    <a:pt x="183" y="300"/>
                  </a:lnTo>
                  <a:lnTo>
                    <a:pt x="187" y="300"/>
                  </a:lnTo>
                  <a:lnTo>
                    <a:pt x="193" y="300"/>
                  </a:lnTo>
                  <a:lnTo>
                    <a:pt x="193" y="312"/>
                  </a:lnTo>
                  <a:lnTo>
                    <a:pt x="66" y="312"/>
                  </a:lnTo>
                  <a:lnTo>
                    <a:pt x="66" y="300"/>
                  </a:lnTo>
                  <a:lnTo>
                    <a:pt x="70" y="300"/>
                  </a:lnTo>
                  <a:lnTo>
                    <a:pt x="74" y="300"/>
                  </a:lnTo>
                  <a:lnTo>
                    <a:pt x="76" y="300"/>
                  </a:lnTo>
                  <a:lnTo>
                    <a:pt x="76" y="298"/>
                  </a:lnTo>
                  <a:lnTo>
                    <a:pt x="78" y="298"/>
                  </a:lnTo>
                  <a:lnTo>
                    <a:pt x="78" y="296"/>
                  </a:lnTo>
                  <a:lnTo>
                    <a:pt x="80" y="296"/>
                  </a:lnTo>
                  <a:lnTo>
                    <a:pt x="82" y="294"/>
                  </a:lnTo>
                  <a:lnTo>
                    <a:pt x="82" y="291"/>
                  </a:lnTo>
                  <a:lnTo>
                    <a:pt x="84" y="291"/>
                  </a:lnTo>
                  <a:lnTo>
                    <a:pt x="84" y="287"/>
                  </a:lnTo>
                  <a:lnTo>
                    <a:pt x="84" y="285"/>
                  </a:lnTo>
                  <a:lnTo>
                    <a:pt x="84" y="47"/>
                  </a:lnTo>
                  <a:lnTo>
                    <a:pt x="60" y="47"/>
                  </a:lnTo>
                  <a:lnTo>
                    <a:pt x="58" y="47"/>
                  </a:lnTo>
                  <a:lnTo>
                    <a:pt x="53" y="47"/>
                  </a:lnTo>
                  <a:lnTo>
                    <a:pt x="53" y="49"/>
                  </a:lnTo>
                  <a:lnTo>
                    <a:pt x="49" y="49"/>
                  </a:lnTo>
                  <a:lnTo>
                    <a:pt x="45" y="49"/>
                  </a:lnTo>
                  <a:lnTo>
                    <a:pt x="45" y="51"/>
                  </a:lnTo>
                  <a:lnTo>
                    <a:pt x="43" y="51"/>
                  </a:lnTo>
                  <a:lnTo>
                    <a:pt x="41" y="51"/>
                  </a:lnTo>
                  <a:lnTo>
                    <a:pt x="39" y="51"/>
                  </a:lnTo>
                  <a:lnTo>
                    <a:pt x="39" y="53"/>
                  </a:lnTo>
                  <a:lnTo>
                    <a:pt x="37" y="53"/>
                  </a:lnTo>
                  <a:lnTo>
                    <a:pt x="35" y="55"/>
                  </a:lnTo>
                  <a:lnTo>
                    <a:pt x="33" y="55"/>
                  </a:lnTo>
                  <a:lnTo>
                    <a:pt x="31" y="55"/>
                  </a:lnTo>
                  <a:lnTo>
                    <a:pt x="31" y="57"/>
                  </a:lnTo>
                  <a:lnTo>
                    <a:pt x="29" y="57"/>
                  </a:lnTo>
                  <a:lnTo>
                    <a:pt x="27" y="57"/>
                  </a:lnTo>
                  <a:lnTo>
                    <a:pt x="27" y="60"/>
                  </a:lnTo>
                  <a:lnTo>
                    <a:pt x="25" y="62"/>
                  </a:lnTo>
                  <a:lnTo>
                    <a:pt x="23" y="62"/>
                  </a:lnTo>
                  <a:lnTo>
                    <a:pt x="23" y="64"/>
                  </a:lnTo>
                  <a:lnTo>
                    <a:pt x="23" y="66"/>
                  </a:lnTo>
                  <a:lnTo>
                    <a:pt x="21" y="66"/>
                  </a:lnTo>
                  <a:lnTo>
                    <a:pt x="21" y="68"/>
                  </a:lnTo>
                  <a:lnTo>
                    <a:pt x="19" y="70"/>
                  </a:lnTo>
                  <a:lnTo>
                    <a:pt x="16" y="72"/>
                  </a:lnTo>
                  <a:lnTo>
                    <a:pt x="16" y="74"/>
                  </a:lnTo>
                  <a:lnTo>
                    <a:pt x="16" y="76"/>
                  </a:lnTo>
                  <a:lnTo>
                    <a:pt x="14" y="76"/>
                  </a:lnTo>
                  <a:lnTo>
                    <a:pt x="14" y="78"/>
                  </a:lnTo>
                  <a:lnTo>
                    <a:pt x="14" y="80"/>
                  </a:lnTo>
                  <a:lnTo>
                    <a:pt x="14" y="82"/>
                  </a:lnTo>
                  <a:lnTo>
                    <a:pt x="12" y="84"/>
                  </a:lnTo>
                  <a:lnTo>
                    <a:pt x="12" y="86"/>
                  </a:lnTo>
                  <a:lnTo>
                    <a:pt x="12" y="88"/>
                  </a:lnTo>
                  <a:lnTo>
                    <a:pt x="12" y="92"/>
                  </a:lnTo>
                  <a:lnTo>
                    <a:pt x="12" y="90"/>
                  </a:lnTo>
                </a:path>
              </a:pathLst>
            </a:custGeom>
            <a:solidFill>
              <a:srgbClr val="081D58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" name="Line 38">
              <a:extLst>
                <a:ext uri="{FF2B5EF4-FFF2-40B4-BE49-F238E27FC236}">
                  <a16:creationId xmlns:a16="http://schemas.microsoft.com/office/drawing/2014/main" id="{C6E645A8-AF0B-4F7C-A0F1-4003720BCB68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2888" y="1439"/>
              <a:ext cx="76" cy="166"/>
            </a:xfrm>
            <a:prstGeom prst="line">
              <a:avLst/>
            </a:prstGeom>
            <a:noFill/>
            <a:ln w="12700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" name="Line 39">
              <a:extLst>
                <a:ext uri="{FF2B5EF4-FFF2-40B4-BE49-F238E27FC236}">
                  <a16:creationId xmlns:a16="http://schemas.microsoft.com/office/drawing/2014/main" id="{CA1433BF-4BD9-489B-8266-36D44C71FAE3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2894" y="1457"/>
              <a:ext cx="92" cy="130"/>
            </a:xfrm>
            <a:prstGeom prst="line">
              <a:avLst/>
            </a:prstGeom>
            <a:noFill/>
            <a:ln w="12700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" name="WordArt 40">
              <a:extLst>
                <a:ext uri="{FF2B5EF4-FFF2-40B4-BE49-F238E27FC236}">
                  <a16:creationId xmlns:a16="http://schemas.microsoft.com/office/drawing/2014/main" id="{2AFCE1FA-E15A-4D32-BBB2-4F895406A3A9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1776" y="780"/>
              <a:ext cx="2346" cy="2352"/>
            </a:xfrm>
            <a:prstGeom prst="rect">
              <a:avLst/>
            </a:prstGeom>
          </p:spPr>
          <p:txBody>
            <a:bodyPr spcFirstLastPara="1" wrap="none" fromWordArt="1">
              <a:prstTxWarp prst="textButton">
                <a:avLst>
                  <a:gd name="adj" fmla="val 10800000"/>
                </a:avLst>
              </a:prstTxWarp>
            </a:bodyPr>
            <a:lstStyle/>
            <a:p>
              <a:pPr algn="ctr"/>
              <a:r>
                <a:rPr lang="en-US" sz="3600" kern="10" dirty="0">
                  <a:ln w="9525">
                    <a:solidFill>
                      <a:srgbClr val="FFFF00"/>
                    </a:solidFill>
                    <a:round/>
                    <a:headEnd/>
                    <a:tailEnd/>
                  </a:ln>
                  <a:solidFill>
                    <a:srgbClr val="FFFF00"/>
                  </a:solidFill>
                </a:rPr>
                <a:t>IMT-2020</a:t>
              </a:r>
            </a:p>
            <a:p>
              <a:pPr algn="ctr"/>
              <a:endParaRPr lang="en-US" sz="3600" kern="10" dirty="0">
                <a:ln w="9525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FF00"/>
                </a:solidFill>
              </a:endParaRPr>
            </a:p>
            <a:p>
              <a:pPr algn="ctr"/>
              <a:r>
                <a:rPr lang="en-US" sz="3600" kern="10" dirty="0">
                  <a:ln w="9525">
                    <a:solidFill>
                      <a:srgbClr val="FFFF00"/>
                    </a:solidFill>
                    <a:round/>
                    <a:headEnd/>
                    <a:tailEnd/>
                  </a:ln>
                  <a:solidFill>
                    <a:srgbClr val="FFFF00"/>
                  </a:solidFill>
                </a:rPr>
                <a:t>Canadian Evaluation Group (CEG)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7541257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10th - 11th Dec'19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www.IMT-CEG.ca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17BBF7-581C-4FB0-83E4-310F1377AF43}" type="slidenum">
              <a:rPr lang="en-US" smtClean="0"/>
              <a:t>‹#›</a:t>
            </a:fld>
            <a:endParaRPr lang="en-US"/>
          </a:p>
        </p:txBody>
      </p:sp>
      <p:grpSp>
        <p:nvGrpSpPr>
          <p:cNvPr id="7" name="Group 7">
            <a:extLst>
              <a:ext uri="{FF2B5EF4-FFF2-40B4-BE49-F238E27FC236}">
                <a16:creationId xmlns:a16="http://schemas.microsoft.com/office/drawing/2014/main" id="{483AB001-E030-4C3E-AE28-14EB3AFEAACD}"/>
              </a:ext>
            </a:extLst>
          </p:cNvPr>
          <p:cNvGrpSpPr>
            <a:grpSpLocks/>
          </p:cNvGrpSpPr>
          <p:nvPr userDrawn="1"/>
        </p:nvGrpSpPr>
        <p:grpSpPr bwMode="auto">
          <a:xfrm>
            <a:off x="11287941" y="135935"/>
            <a:ext cx="766762" cy="766763"/>
            <a:chOff x="1594" y="572"/>
            <a:chExt cx="2714" cy="2714"/>
          </a:xfrm>
        </p:grpSpPr>
        <p:sp>
          <p:nvSpPr>
            <p:cNvPr id="8" name="Oval 8">
              <a:extLst>
                <a:ext uri="{FF2B5EF4-FFF2-40B4-BE49-F238E27FC236}">
                  <a16:creationId xmlns:a16="http://schemas.microsoft.com/office/drawing/2014/main" id="{1125E28A-0A61-429A-826E-E85CCEB21B7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94" y="572"/>
              <a:ext cx="2714" cy="2714"/>
            </a:xfrm>
            <a:prstGeom prst="ellipse">
              <a:avLst/>
            </a:prstGeom>
            <a:solidFill>
              <a:srgbClr val="081D58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" name="Oval 9">
              <a:extLst>
                <a:ext uri="{FF2B5EF4-FFF2-40B4-BE49-F238E27FC236}">
                  <a16:creationId xmlns:a16="http://schemas.microsoft.com/office/drawing/2014/main" id="{0CD57BEB-BA65-451E-A24C-FB8B0E21B31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25" y="903"/>
              <a:ext cx="2053" cy="2053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pic>
          <p:nvPicPr>
            <p:cNvPr id="10" name="Picture 10">
              <a:extLst>
                <a:ext uri="{FF2B5EF4-FFF2-40B4-BE49-F238E27FC236}">
                  <a16:creationId xmlns:a16="http://schemas.microsoft.com/office/drawing/2014/main" id="{2CFE695E-F85A-4E41-B642-E4CD7779A6CB}"/>
                </a:ext>
              </a:extLst>
            </p:cNvPr>
            <p:cNvPicPr>
              <a:picLocks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034" y="1043"/>
              <a:ext cx="1274" cy="178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11" name="Freeform 11">
              <a:extLst>
                <a:ext uri="{FF2B5EF4-FFF2-40B4-BE49-F238E27FC236}">
                  <a16:creationId xmlns:a16="http://schemas.microsoft.com/office/drawing/2014/main" id="{26EA4ACC-B539-4EF3-B26A-D4E6C6A57D87}"/>
                </a:ext>
              </a:extLst>
            </p:cNvPr>
            <p:cNvSpPr>
              <a:spLocks/>
            </p:cNvSpPr>
            <p:nvPr/>
          </p:nvSpPr>
          <p:spPr bwMode="auto">
            <a:xfrm>
              <a:off x="3060" y="1786"/>
              <a:ext cx="173" cy="175"/>
            </a:xfrm>
            <a:custGeom>
              <a:avLst/>
              <a:gdLst>
                <a:gd name="T0" fmla="*/ 172 w 173"/>
                <a:gd name="T1" fmla="*/ 74 h 175"/>
                <a:gd name="T2" fmla="*/ 166 w 173"/>
                <a:gd name="T3" fmla="*/ 57 h 175"/>
                <a:gd name="T4" fmla="*/ 160 w 173"/>
                <a:gd name="T5" fmla="*/ 43 h 175"/>
                <a:gd name="T6" fmla="*/ 149 w 173"/>
                <a:gd name="T7" fmla="*/ 29 h 175"/>
                <a:gd name="T8" fmla="*/ 137 w 173"/>
                <a:gd name="T9" fmla="*/ 18 h 175"/>
                <a:gd name="T10" fmla="*/ 123 w 173"/>
                <a:gd name="T11" fmla="*/ 8 h 175"/>
                <a:gd name="T12" fmla="*/ 109 w 173"/>
                <a:gd name="T13" fmla="*/ 2 h 175"/>
                <a:gd name="T14" fmla="*/ 90 w 173"/>
                <a:gd name="T15" fmla="*/ 0 h 175"/>
                <a:gd name="T16" fmla="*/ 74 w 173"/>
                <a:gd name="T17" fmla="*/ 0 h 175"/>
                <a:gd name="T18" fmla="*/ 57 w 173"/>
                <a:gd name="T19" fmla="*/ 6 h 175"/>
                <a:gd name="T20" fmla="*/ 41 w 173"/>
                <a:gd name="T21" fmla="*/ 12 h 175"/>
                <a:gd name="T22" fmla="*/ 29 w 173"/>
                <a:gd name="T23" fmla="*/ 23 h 175"/>
                <a:gd name="T24" fmla="*/ 16 w 173"/>
                <a:gd name="T25" fmla="*/ 35 h 175"/>
                <a:gd name="T26" fmla="*/ 8 w 173"/>
                <a:gd name="T27" fmla="*/ 49 h 175"/>
                <a:gd name="T28" fmla="*/ 2 w 173"/>
                <a:gd name="T29" fmla="*/ 66 h 175"/>
                <a:gd name="T30" fmla="*/ 0 w 173"/>
                <a:gd name="T31" fmla="*/ 82 h 175"/>
                <a:gd name="T32" fmla="*/ 0 w 173"/>
                <a:gd name="T33" fmla="*/ 100 h 175"/>
                <a:gd name="T34" fmla="*/ 6 w 173"/>
                <a:gd name="T35" fmla="*/ 117 h 175"/>
                <a:gd name="T36" fmla="*/ 12 w 173"/>
                <a:gd name="T37" fmla="*/ 133 h 175"/>
                <a:gd name="T38" fmla="*/ 23 w 173"/>
                <a:gd name="T39" fmla="*/ 145 h 175"/>
                <a:gd name="T40" fmla="*/ 35 w 173"/>
                <a:gd name="T41" fmla="*/ 156 h 175"/>
                <a:gd name="T42" fmla="*/ 49 w 173"/>
                <a:gd name="T43" fmla="*/ 166 h 175"/>
                <a:gd name="T44" fmla="*/ 63 w 173"/>
                <a:gd name="T45" fmla="*/ 172 h 175"/>
                <a:gd name="T46" fmla="*/ 82 w 173"/>
                <a:gd name="T47" fmla="*/ 174 h 175"/>
                <a:gd name="T48" fmla="*/ 98 w 173"/>
                <a:gd name="T49" fmla="*/ 174 h 175"/>
                <a:gd name="T50" fmla="*/ 117 w 173"/>
                <a:gd name="T51" fmla="*/ 168 h 175"/>
                <a:gd name="T52" fmla="*/ 131 w 173"/>
                <a:gd name="T53" fmla="*/ 162 h 175"/>
                <a:gd name="T54" fmla="*/ 143 w 173"/>
                <a:gd name="T55" fmla="*/ 151 h 175"/>
                <a:gd name="T56" fmla="*/ 156 w 173"/>
                <a:gd name="T57" fmla="*/ 139 h 175"/>
                <a:gd name="T58" fmla="*/ 164 w 173"/>
                <a:gd name="T59" fmla="*/ 125 h 175"/>
                <a:gd name="T60" fmla="*/ 170 w 173"/>
                <a:gd name="T61" fmla="*/ 108 h 175"/>
                <a:gd name="T62" fmla="*/ 172 w 173"/>
                <a:gd name="T63" fmla="*/ 92 h 175"/>
                <a:gd name="T64" fmla="*/ 127 w 173"/>
                <a:gd name="T65" fmla="*/ 82 h 175"/>
                <a:gd name="T66" fmla="*/ 127 w 173"/>
                <a:gd name="T67" fmla="*/ 74 h 175"/>
                <a:gd name="T68" fmla="*/ 123 w 173"/>
                <a:gd name="T69" fmla="*/ 66 h 175"/>
                <a:gd name="T70" fmla="*/ 117 w 173"/>
                <a:gd name="T71" fmla="*/ 57 h 175"/>
                <a:gd name="T72" fmla="*/ 109 w 173"/>
                <a:gd name="T73" fmla="*/ 51 h 175"/>
                <a:gd name="T74" fmla="*/ 100 w 173"/>
                <a:gd name="T75" fmla="*/ 47 h 175"/>
                <a:gd name="T76" fmla="*/ 92 w 173"/>
                <a:gd name="T77" fmla="*/ 45 h 175"/>
                <a:gd name="T78" fmla="*/ 84 w 173"/>
                <a:gd name="T79" fmla="*/ 45 h 175"/>
                <a:gd name="T80" fmla="*/ 76 w 173"/>
                <a:gd name="T81" fmla="*/ 45 h 175"/>
                <a:gd name="T82" fmla="*/ 68 w 173"/>
                <a:gd name="T83" fmla="*/ 49 h 175"/>
                <a:gd name="T84" fmla="*/ 59 w 173"/>
                <a:gd name="T85" fmla="*/ 53 h 175"/>
                <a:gd name="T86" fmla="*/ 53 w 173"/>
                <a:gd name="T87" fmla="*/ 59 h 175"/>
                <a:gd name="T88" fmla="*/ 49 w 173"/>
                <a:gd name="T89" fmla="*/ 68 h 175"/>
                <a:gd name="T90" fmla="*/ 45 w 173"/>
                <a:gd name="T91" fmla="*/ 76 h 175"/>
                <a:gd name="T92" fmla="*/ 43 w 173"/>
                <a:gd name="T93" fmla="*/ 84 h 175"/>
                <a:gd name="T94" fmla="*/ 45 w 173"/>
                <a:gd name="T95" fmla="*/ 94 h 175"/>
                <a:gd name="T96" fmla="*/ 47 w 173"/>
                <a:gd name="T97" fmla="*/ 102 h 175"/>
                <a:gd name="T98" fmla="*/ 49 w 173"/>
                <a:gd name="T99" fmla="*/ 108 h 175"/>
                <a:gd name="T100" fmla="*/ 55 w 173"/>
                <a:gd name="T101" fmla="*/ 117 h 175"/>
                <a:gd name="T102" fmla="*/ 61 w 173"/>
                <a:gd name="T103" fmla="*/ 121 h 175"/>
                <a:gd name="T104" fmla="*/ 70 w 173"/>
                <a:gd name="T105" fmla="*/ 127 h 175"/>
                <a:gd name="T106" fmla="*/ 78 w 173"/>
                <a:gd name="T107" fmla="*/ 129 h 175"/>
                <a:gd name="T108" fmla="*/ 86 w 173"/>
                <a:gd name="T109" fmla="*/ 129 h 175"/>
                <a:gd name="T110" fmla="*/ 94 w 173"/>
                <a:gd name="T111" fmla="*/ 129 h 175"/>
                <a:gd name="T112" fmla="*/ 102 w 173"/>
                <a:gd name="T113" fmla="*/ 127 h 175"/>
                <a:gd name="T114" fmla="*/ 111 w 173"/>
                <a:gd name="T115" fmla="*/ 121 h 175"/>
                <a:gd name="T116" fmla="*/ 119 w 173"/>
                <a:gd name="T117" fmla="*/ 115 h 175"/>
                <a:gd name="T118" fmla="*/ 123 w 173"/>
                <a:gd name="T119" fmla="*/ 106 h 175"/>
                <a:gd name="T120" fmla="*/ 127 w 173"/>
                <a:gd name="T121" fmla="*/ 100 h 175"/>
                <a:gd name="T122" fmla="*/ 127 w 173"/>
                <a:gd name="T123" fmla="*/ 92 h 1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173" h="175">
                  <a:moveTo>
                    <a:pt x="172" y="86"/>
                  </a:moveTo>
                  <a:lnTo>
                    <a:pt x="172" y="82"/>
                  </a:lnTo>
                  <a:lnTo>
                    <a:pt x="172" y="78"/>
                  </a:lnTo>
                  <a:lnTo>
                    <a:pt x="172" y="74"/>
                  </a:lnTo>
                  <a:lnTo>
                    <a:pt x="170" y="70"/>
                  </a:lnTo>
                  <a:lnTo>
                    <a:pt x="170" y="66"/>
                  </a:lnTo>
                  <a:lnTo>
                    <a:pt x="168" y="61"/>
                  </a:lnTo>
                  <a:lnTo>
                    <a:pt x="166" y="57"/>
                  </a:lnTo>
                  <a:lnTo>
                    <a:pt x="166" y="53"/>
                  </a:lnTo>
                  <a:lnTo>
                    <a:pt x="164" y="49"/>
                  </a:lnTo>
                  <a:lnTo>
                    <a:pt x="162" y="45"/>
                  </a:lnTo>
                  <a:lnTo>
                    <a:pt x="160" y="43"/>
                  </a:lnTo>
                  <a:lnTo>
                    <a:pt x="158" y="39"/>
                  </a:lnTo>
                  <a:lnTo>
                    <a:pt x="156" y="35"/>
                  </a:lnTo>
                  <a:lnTo>
                    <a:pt x="152" y="31"/>
                  </a:lnTo>
                  <a:lnTo>
                    <a:pt x="149" y="29"/>
                  </a:lnTo>
                  <a:lnTo>
                    <a:pt x="147" y="27"/>
                  </a:lnTo>
                  <a:lnTo>
                    <a:pt x="143" y="23"/>
                  </a:lnTo>
                  <a:lnTo>
                    <a:pt x="141" y="20"/>
                  </a:lnTo>
                  <a:lnTo>
                    <a:pt x="137" y="18"/>
                  </a:lnTo>
                  <a:lnTo>
                    <a:pt x="135" y="14"/>
                  </a:lnTo>
                  <a:lnTo>
                    <a:pt x="131" y="12"/>
                  </a:lnTo>
                  <a:lnTo>
                    <a:pt x="127" y="10"/>
                  </a:lnTo>
                  <a:lnTo>
                    <a:pt x="123" y="8"/>
                  </a:lnTo>
                  <a:lnTo>
                    <a:pt x="119" y="6"/>
                  </a:lnTo>
                  <a:lnTo>
                    <a:pt x="117" y="6"/>
                  </a:lnTo>
                  <a:lnTo>
                    <a:pt x="113" y="4"/>
                  </a:lnTo>
                  <a:lnTo>
                    <a:pt x="109" y="2"/>
                  </a:lnTo>
                  <a:lnTo>
                    <a:pt x="104" y="2"/>
                  </a:lnTo>
                  <a:lnTo>
                    <a:pt x="98" y="0"/>
                  </a:lnTo>
                  <a:lnTo>
                    <a:pt x="94" y="0"/>
                  </a:lnTo>
                  <a:lnTo>
                    <a:pt x="90" y="0"/>
                  </a:lnTo>
                  <a:lnTo>
                    <a:pt x="86" y="0"/>
                  </a:lnTo>
                  <a:lnTo>
                    <a:pt x="82" y="0"/>
                  </a:lnTo>
                  <a:lnTo>
                    <a:pt x="78" y="0"/>
                  </a:lnTo>
                  <a:lnTo>
                    <a:pt x="74" y="0"/>
                  </a:lnTo>
                  <a:lnTo>
                    <a:pt x="68" y="2"/>
                  </a:lnTo>
                  <a:lnTo>
                    <a:pt x="63" y="2"/>
                  </a:lnTo>
                  <a:lnTo>
                    <a:pt x="59" y="4"/>
                  </a:lnTo>
                  <a:lnTo>
                    <a:pt x="57" y="6"/>
                  </a:lnTo>
                  <a:lnTo>
                    <a:pt x="53" y="6"/>
                  </a:lnTo>
                  <a:lnTo>
                    <a:pt x="49" y="8"/>
                  </a:lnTo>
                  <a:lnTo>
                    <a:pt x="45" y="10"/>
                  </a:lnTo>
                  <a:lnTo>
                    <a:pt x="41" y="12"/>
                  </a:lnTo>
                  <a:lnTo>
                    <a:pt x="39" y="14"/>
                  </a:lnTo>
                  <a:lnTo>
                    <a:pt x="35" y="18"/>
                  </a:lnTo>
                  <a:lnTo>
                    <a:pt x="31" y="20"/>
                  </a:lnTo>
                  <a:lnTo>
                    <a:pt x="29" y="23"/>
                  </a:lnTo>
                  <a:lnTo>
                    <a:pt x="25" y="27"/>
                  </a:lnTo>
                  <a:lnTo>
                    <a:pt x="23" y="29"/>
                  </a:lnTo>
                  <a:lnTo>
                    <a:pt x="20" y="31"/>
                  </a:lnTo>
                  <a:lnTo>
                    <a:pt x="16" y="35"/>
                  </a:lnTo>
                  <a:lnTo>
                    <a:pt x="14" y="39"/>
                  </a:lnTo>
                  <a:lnTo>
                    <a:pt x="12" y="43"/>
                  </a:lnTo>
                  <a:lnTo>
                    <a:pt x="10" y="45"/>
                  </a:lnTo>
                  <a:lnTo>
                    <a:pt x="8" y="49"/>
                  </a:lnTo>
                  <a:lnTo>
                    <a:pt x="6" y="53"/>
                  </a:lnTo>
                  <a:lnTo>
                    <a:pt x="6" y="57"/>
                  </a:lnTo>
                  <a:lnTo>
                    <a:pt x="4" y="61"/>
                  </a:lnTo>
                  <a:lnTo>
                    <a:pt x="2" y="66"/>
                  </a:lnTo>
                  <a:lnTo>
                    <a:pt x="2" y="70"/>
                  </a:lnTo>
                  <a:lnTo>
                    <a:pt x="0" y="74"/>
                  </a:lnTo>
                  <a:lnTo>
                    <a:pt x="0" y="78"/>
                  </a:lnTo>
                  <a:lnTo>
                    <a:pt x="0" y="82"/>
                  </a:lnTo>
                  <a:lnTo>
                    <a:pt x="0" y="86"/>
                  </a:lnTo>
                  <a:lnTo>
                    <a:pt x="0" y="92"/>
                  </a:lnTo>
                  <a:lnTo>
                    <a:pt x="0" y="96"/>
                  </a:lnTo>
                  <a:lnTo>
                    <a:pt x="0" y="100"/>
                  </a:lnTo>
                  <a:lnTo>
                    <a:pt x="2" y="104"/>
                  </a:lnTo>
                  <a:lnTo>
                    <a:pt x="2" y="108"/>
                  </a:lnTo>
                  <a:lnTo>
                    <a:pt x="4" y="113"/>
                  </a:lnTo>
                  <a:lnTo>
                    <a:pt x="6" y="117"/>
                  </a:lnTo>
                  <a:lnTo>
                    <a:pt x="6" y="121"/>
                  </a:lnTo>
                  <a:lnTo>
                    <a:pt x="8" y="125"/>
                  </a:lnTo>
                  <a:lnTo>
                    <a:pt x="10" y="129"/>
                  </a:lnTo>
                  <a:lnTo>
                    <a:pt x="12" y="133"/>
                  </a:lnTo>
                  <a:lnTo>
                    <a:pt x="14" y="135"/>
                  </a:lnTo>
                  <a:lnTo>
                    <a:pt x="16" y="139"/>
                  </a:lnTo>
                  <a:lnTo>
                    <a:pt x="20" y="143"/>
                  </a:lnTo>
                  <a:lnTo>
                    <a:pt x="23" y="145"/>
                  </a:lnTo>
                  <a:lnTo>
                    <a:pt x="25" y="147"/>
                  </a:lnTo>
                  <a:lnTo>
                    <a:pt x="29" y="151"/>
                  </a:lnTo>
                  <a:lnTo>
                    <a:pt x="31" y="154"/>
                  </a:lnTo>
                  <a:lnTo>
                    <a:pt x="35" y="156"/>
                  </a:lnTo>
                  <a:lnTo>
                    <a:pt x="39" y="160"/>
                  </a:lnTo>
                  <a:lnTo>
                    <a:pt x="41" y="162"/>
                  </a:lnTo>
                  <a:lnTo>
                    <a:pt x="45" y="164"/>
                  </a:lnTo>
                  <a:lnTo>
                    <a:pt x="49" y="166"/>
                  </a:lnTo>
                  <a:lnTo>
                    <a:pt x="53" y="168"/>
                  </a:lnTo>
                  <a:lnTo>
                    <a:pt x="57" y="168"/>
                  </a:lnTo>
                  <a:lnTo>
                    <a:pt x="59" y="170"/>
                  </a:lnTo>
                  <a:lnTo>
                    <a:pt x="63" y="172"/>
                  </a:lnTo>
                  <a:lnTo>
                    <a:pt x="68" y="172"/>
                  </a:lnTo>
                  <a:lnTo>
                    <a:pt x="74" y="174"/>
                  </a:lnTo>
                  <a:lnTo>
                    <a:pt x="78" y="174"/>
                  </a:lnTo>
                  <a:lnTo>
                    <a:pt x="82" y="174"/>
                  </a:lnTo>
                  <a:lnTo>
                    <a:pt x="86" y="174"/>
                  </a:lnTo>
                  <a:lnTo>
                    <a:pt x="90" y="174"/>
                  </a:lnTo>
                  <a:lnTo>
                    <a:pt x="94" y="174"/>
                  </a:lnTo>
                  <a:lnTo>
                    <a:pt x="98" y="174"/>
                  </a:lnTo>
                  <a:lnTo>
                    <a:pt x="104" y="172"/>
                  </a:lnTo>
                  <a:lnTo>
                    <a:pt x="109" y="172"/>
                  </a:lnTo>
                  <a:lnTo>
                    <a:pt x="113" y="170"/>
                  </a:lnTo>
                  <a:lnTo>
                    <a:pt x="117" y="168"/>
                  </a:lnTo>
                  <a:lnTo>
                    <a:pt x="119" y="168"/>
                  </a:lnTo>
                  <a:lnTo>
                    <a:pt x="123" y="166"/>
                  </a:lnTo>
                  <a:lnTo>
                    <a:pt x="127" y="164"/>
                  </a:lnTo>
                  <a:lnTo>
                    <a:pt x="131" y="162"/>
                  </a:lnTo>
                  <a:lnTo>
                    <a:pt x="135" y="160"/>
                  </a:lnTo>
                  <a:lnTo>
                    <a:pt x="137" y="156"/>
                  </a:lnTo>
                  <a:lnTo>
                    <a:pt x="141" y="154"/>
                  </a:lnTo>
                  <a:lnTo>
                    <a:pt x="143" y="151"/>
                  </a:lnTo>
                  <a:lnTo>
                    <a:pt x="147" y="147"/>
                  </a:lnTo>
                  <a:lnTo>
                    <a:pt x="149" y="145"/>
                  </a:lnTo>
                  <a:lnTo>
                    <a:pt x="152" y="143"/>
                  </a:lnTo>
                  <a:lnTo>
                    <a:pt x="156" y="139"/>
                  </a:lnTo>
                  <a:lnTo>
                    <a:pt x="158" y="135"/>
                  </a:lnTo>
                  <a:lnTo>
                    <a:pt x="160" y="133"/>
                  </a:lnTo>
                  <a:lnTo>
                    <a:pt x="162" y="129"/>
                  </a:lnTo>
                  <a:lnTo>
                    <a:pt x="164" y="125"/>
                  </a:lnTo>
                  <a:lnTo>
                    <a:pt x="166" y="121"/>
                  </a:lnTo>
                  <a:lnTo>
                    <a:pt x="166" y="117"/>
                  </a:lnTo>
                  <a:lnTo>
                    <a:pt x="168" y="113"/>
                  </a:lnTo>
                  <a:lnTo>
                    <a:pt x="170" y="108"/>
                  </a:lnTo>
                  <a:lnTo>
                    <a:pt x="170" y="104"/>
                  </a:lnTo>
                  <a:lnTo>
                    <a:pt x="172" y="100"/>
                  </a:lnTo>
                  <a:lnTo>
                    <a:pt x="172" y="96"/>
                  </a:lnTo>
                  <a:lnTo>
                    <a:pt x="172" y="92"/>
                  </a:lnTo>
                  <a:lnTo>
                    <a:pt x="172" y="86"/>
                  </a:lnTo>
                  <a:lnTo>
                    <a:pt x="129" y="86"/>
                  </a:lnTo>
                  <a:lnTo>
                    <a:pt x="129" y="84"/>
                  </a:lnTo>
                  <a:lnTo>
                    <a:pt x="127" y="82"/>
                  </a:lnTo>
                  <a:lnTo>
                    <a:pt x="127" y="80"/>
                  </a:lnTo>
                  <a:lnTo>
                    <a:pt x="127" y="78"/>
                  </a:lnTo>
                  <a:lnTo>
                    <a:pt x="127" y="76"/>
                  </a:lnTo>
                  <a:lnTo>
                    <a:pt x="127" y="74"/>
                  </a:lnTo>
                  <a:lnTo>
                    <a:pt x="125" y="72"/>
                  </a:lnTo>
                  <a:lnTo>
                    <a:pt x="125" y="68"/>
                  </a:lnTo>
                  <a:lnTo>
                    <a:pt x="123" y="68"/>
                  </a:lnTo>
                  <a:lnTo>
                    <a:pt x="123" y="66"/>
                  </a:lnTo>
                  <a:lnTo>
                    <a:pt x="121" y="63"/>
                  </a:lnTo>
                  <a:lnTo>
                    <a:pt x="121" y="61"/>
                  </a:lnTo>
                  <a:lnTo>
                    <a:pt x="119" y="59"/>
                  </a:lnTo>
                  <a:lnTo>
                    <a:pt x="117" y="57"/>
                  </a:lnTo>
                  <a:lnTo>
                    <a:pt x="115" y="55"/>
                  </a:lnTo>
                  <a:lnTo>
                    <a:pt x="113" y="53"/>
                  </a:lnTo>
                  <a:lnTo>
                    <a:pt x="111" y="53"/>
                  </a:lnTo>
                  <a:lnTo>
                    <a:pt x="109" y="51"/>
                  </a:lnTo>
                  <a:lnTo>
                    <a:pt x="106" y="49"/>
                  </a:lnTo>
                  <a:lnTo>
                    <a:pt x="104" y="49"/>
                  </a:lnTo>
                  <a:lnTo>
                    <a:pt x="102" y="47"/>
                  </a:lnTo>
                  <a:lnTo>
                    <a:pt x="100" y="47"/>
                  </a:lnTo>
                  <a:lnTo>
                    <a:pt x="98" y="47"/>
                  </a:lnTo>
                  <a:lnTo>
                    <a:pt x="96" y="45"/>
                  </a:lnTo>
                  <a:lnTo>
                    <a:pt x="94" y="45"/>
                  </a:lnTo>
                  <a:lnTo>
                    <a:pt x="92" y="45"/>
                  </a:lnTo>
                  <a:lnTo>
                    <a:pt x="90" y="45"/>
                  </a:lnTo>
                  <a:lnTo>
                    <a:pt x="88" y="45"/>
                  </a:lnTo>
                  <a:lnTo>
                    <a:pt x="86" y="45"/>
                  </a:lnTo>
                  <a:lnTo>
                    <a:pt x="84" y="45"/>
                  </a:lnTo>
                  <a:lnTo>
                    <a:pt x="82" y="45"/>
                  </a:lnTo>
                  <a:lnTo>
                    <a:pt x="80" y="45"/>
                  </a:lnTo>
                  <a:lnTo>
                    <a:pt x="78" y="45"/>
                  </a:lnTo>
                  <a:lnTo>
                    <a:pt x="76" y="45"/>
                  </a:lnTo>
                  <a:lnTo>
                    <a:pt x="74" y="47"/>
                  </a:lnTo>
                  <a:lnTo>
                    <a:pt x="72" y="47"/>
                  </a:lnTo>
                  <a:lnTo>
                    <a:pt x="70" y="47"/>
                  </a:lnTo>
                  <a:lnTo>
                    <a:pt x="68" y="49"/>
                  </a:lnTo>
                  <a:lnTo>
                    <a:pt x="66" y="49"/>
                  </a:lnTo>
                  <a:lnTo>
                    <a:pt x="63" y="51"/>
                  </a:lnTo>
                  <a:lnTo>
                    <a:pt x="61" y="53"/>
                  </a:lnTo>
                  <a:lnTo>
                    <a:pt x="59" y="53"/>
                  </a:lnTo>
                  <a:lnTo>
                    <a:pt x="57" y="55"/>
                  </a:lnTo>
                  <a:lnTo>
                    <a:pt x="57" y="57"/>
                  </a:lnTo>
                  <a:lnTo>
                    <a:pt x="55" y="57"/>
                  </a:lnTo>
                  <a:lnTo>
                    <a:pt x="53" y="59"/>
                  </a:lnTo>
                  <a:lnTo>
                    <a:pt x="53" y="61"/>
                  </a:lnTo>
                  <a:lnTo>
                    <a:pt x="51" y="63"/>
                  </a:lnTo>
                  <a:lnTo>
                    <a:pt x="49" y="66"/>
                  </a:lnTo>
                  <a:lnTo>
                    <a:pt x="49" y="68"/>
                  </a:lnTo>
                  <a:lnTo>
                    <a:pt x="47" y="68"/>
                  </a:lnTo>
                  <a:lnTo>
                    <a:pt x="47" y="72"/>
                  </a:lnTo>
                  <a:lnTo>
                    <a:pt x="45" y="74"/>
                  </a:lnTo>
                  <a:lnTo>
                    <a:pt x="45" y="76"/>
                  </a:lnTo>
                  <a:lnTo>
                    <a:pt x="45" y="78"/>
                  </a:lnTo>
                  <a:lnTo>
                    <a:pt x="45" y="80"/>
                  </a:lnTo>
                  <a:lnTo>
                    <a:pt x="45" y="82"/>
                  </a:lnTo>
                  <a:lnTo>
                    <a:pt x="43" y="84"/>
                  </a:lnTo>
                  <a:lnTo>
                    <a:pt x="43" y="86"/>
                  </a:lnTo>
                  <a:lnTo>
                    <a:pt x="43" y="90"/>
                  </a:lnTo>
                  <a:lnTo>
                    <a:pt x="45" y="92"/>
                  </a:lnTo>
                  <a:lnTo>
                    <a:pt x="45" y="94"/>
                  </a:lnTo>
                  <a:lnTo>
                    <a:pt x="45" y="96"/>
                  </a:lnTo>
                  <a:lnTo>
                    <a:pt x="45" y="98"/>
                  </a:lnTo>
                  <a:lnTo>
                    <a:pt x="45" y="100"/>
                  </a:lnTo>
                  <a:lnTo>
                    <a:pt x="47" y="102"/>
                  </a:lnTo>
                  <a:lnTo>
                    <a:pt x="47" y="104"/>
                  </a:lnTo>
                  <a:lnTo>
                    <a:pt x="47" y="106"/>
                  </a:lnTo>
                  <a:lnTo>
                    <a:pt x="49" y="106"/>
                  </a:lnTo>
                  <a:lnTo>
                    <a:pt x="49" y="108"/>
                  </a:lnTo>
                  <a:lnTo>
                    <a:pt x="51" y="111"/>
                  </a:lnTo>
                  <a:lnTo>
                    <a:pt x="53" y="113"/>
                  </a:lnTo>
                  <a:lnTo>
                    <a:pt x="53" y="115"/>
                  </a:lnTo>
                  <a:lnTo>
                    <a:pt x="55" y="117"/>
                  </a:lnTo>
                  <a:lnTo>
                    <a:pt x="57" y="117"/>
                  </a:lnTo>
                  <a:lnTo>
                    <a:pt x="57" y="119"/>
                  </a:lnTo>
                  <a:lnTo>
                    <a:pt x="59" y="121"/>
                  </a:lnTo>
                  <a:lnTo>
                    <a:pt x="61" y="121"/>
                  </a:lnTo>
                  <a:lnTo>
                    <a:pt x="63" y="123"/>
                  </a:lnTo>
                  <a:lnTo>
                    <a:pt x="66" y="125"/>
                  </a:lnTo>
                  <a:lnTo>
                    <a:pt x="68" y="125"/>
                  </a:lnTo>
                  <a:lnTo>
                    <a:pt x="70" y="127"/>
                  </a:lnTo>
                  <a:lnTo>
                    <a:pt x="72" y="127"/>
                  </a:lnTo>
                  <a:lnTo>
                    <a:pt x="74" y="127"/>
                  </a:lnTo>
                  <a:lnTo>
                    <a:pt x="76" y="129"/>
                  </a:lnTo>
                  <a:lnTo>
                    <a:pt x="78" y="129"/>
                  </a:lnTo>
                  <a:lnTo>
                    <a:pt x="80" y="129"/>
                  </a:lnTo>
                  <a:lnTo>
                    <a:pt x="82" y="129"/>
                  </a:lnTo>
                  <a:lnTo>
                    <a:pt x="84" y="129"/>
                  </a:lnTo>
                  <a:lnTo>
                    <a:pt x="86" y="129"/>
                  </a:lnTo>
                  <a:lnTo>
                    <a:pt x="88" y="129"/>
                  </a:lnTo>
                  <a:lnTo>
                    <a:pt x="90" y="129"/>
                  </a:lnTo>
                  <a:lnTo>
                    <a:pt x="92" y="129"/>
                  </a:lnTo>
                  <a:lnTo>
                    <a:pt x="94" y="129"/>
                  </a:lnTo>
                  <a:lnTo>
                    <a:pt x="96" y="129"/>
                  </a:lnTo>
                  <a:lnTo>
                    <a:pt x="98" y="127"/>
                  </a:lnTo>
                  <a:lnTo>
                    <a:pt x="100" y="127"/>
                  </a:lnTo>
                  <a:lnTo>
                    <a:pt x="102" y="127"/>
                  </a:lnTo>
                  <a:lnTo>
                    <a:pt x="104" y="125"/>
                  </a:lnTo>
                  <a:lnTo>
                    <a:pt x="106" y="125"/>
                  </a:lnTo>
                  <a:lnTo>
                    <a:pt x="109" y="123"/>
                  </a:lnTo>
                  <a:lnTo>
                    <a:pt x="111" y="121"/>
                  </a:lnTo>
                  <a:lnTo>
                    <a:pt x="113" y="121"/>
                  </a:lnTo>
                  <a:lnTo>
                    <a:pt x="115" y="119"/>
                  </a:lnTo>
                  <a:lnTo>
                    <a:pt x="117" y="117"/>
                  </a:lnTo>
                  <a:lnTo>
                    <a:pt x="119" y="115"/>
                  </a:lnTo>
                  <a:lnTo>
                    <a:pt x="121" y="113"/>
                  </a:lnTo>
                  <a:lnTo>
                    <a:pt x="121" y="111"/>
                  </a:lnTo>
                  <a:lnTo>
                    <a:pt x="123" y="108"/>
                  </a:lnTo>
                  <a:lnTo>
                    <a:pt x="123" y="106"/>
                  </a:lnTo>
                  <a:lnTo>
                    <a:pt x="125" y="106"/>
                  </a:lnTo>
                  <a:lnTo>
                    <a:pt x="125" y="104"/>
                  </a:lnTo>
                  <a:lnTo>
                    <a:pt x="125" y="102"/>
                  </a:lnTo>
                  <a:lnTo>
                    <a:pt x="127" y="100"/>
                  </a:lnTo>
                  <a:lnTo>
                    <a:pt x="127" y="98"/>
                  </a:lnTo>
                  <a:lnTo>
                    <a:pt x="127" y="96"/>
                  </a:lnTo>
                  <a:lnTo>
                    <a:pt x="127" y="94"/>
                  </a:lnTo>
                  <a:lnTo>
                    <a:pt x="127" y="92"/>
                  </a:lnTo>
                  <a:lnTo>
                    <a:pt x="129" y="90"/>
                  </a:lnTo>
                  <a:lnTo>
                    <a:pt x="129" y="86"/>
                  </a:lnTo>
                  <a:lnTo>
                    <a:pt x="172" y="86"/>
                  </a:lnTo>
                </a:path>
              </a:pathLst>
            </a:custGeom>
            <a:solidFill>
              <a:srgbClr val="C0FEF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" name="Freeform 12">
              <a:extLst>
                <a:ext uri="{FF2B5EF4-FFF2-40B4-BE49-F238E27FC236}">
                  <a16:creationId xmlns:a16="http://schemas.microsoft.com/office/drawing/2014/main" id="{1C1C6204-40B2-4C62-8DDC-3BCC1022C85F}"/>
                </a:ext>
              </a:extLst>
            </p:cNvPr>
            <p:cNvSpPr>
              <a:spLocks/>
            </p:cNvSpPr>
            <p:nvPr/>
          </p:nvSpPr>
          <p:spPr bwMode="auto">
            <a:xfrm>
              <a:off x="3103" y="1832"/>
              <a:ext cx="89" cy="83"/>
            </a:xfrm>
            <a:custGeom>
              <a:avLst/>
              <a:gdLst>
                <a:gd name="T0" fmla="*/ 88 w 89"/>
                <a:gd name="T1" fmla="*/ 39 h 83"/>
                <a:gd name="T2" fmla="*/ 88 w 89"/>
                <a:gd name="T3" fmla="*/ 35 h 83"/>
                <a:gd name="T4" fmla="*/ 86 w 89"/>
                <a:gd name="T5" fmla="*/ 31 h 83"/>
                <a:gd name="T6" fmla="*/ 86 w 89"/>
                <a:gd name="T7" fmla="*/ 27 h 83"/>
                <a:gd name="T8" fmla="*/ 84 w 89"/>
                <a:gd name="T9" fmla="*/ 23 h 83"/>
                <a:gd name="T10" fmla="*/ 80 w 89"/>
                <a:gd name="T11" fmla="*/ 18 h 83"/>
                <a:gd name="T12" fmla="*/ 78 w 89"/>
                <a:gd name="T13" fmla="*/ 14 h 83"/>
                <a:gd name="T14" fmla="*/ 75 w 89"/>
                <a:gd name="T15" fmla="*/ 12 h 83"/>
                <a:gd name="T16" fmla="*/ 71 w 89"/>
                <a:gd name="T17" fmla="*/ 10 h 83"/>
                <a:gd name="T18" fmla="*/ 69 w 89"/>
                <a:gd name="T19" fmla="*/ 6 h 83"/>
                <a:gd name="T20" fmla="*/ 65 w 89"/>
                <a:gd name="T21" fmla="*/ 4 h 83"/>
                <a:gd name="T22" fmla="*/ 61 w 89"/>
                <a:gd name="T23" fmla="*/ 4 h 83"/>
                <a:gd name="T24" fmla="*/ 57 w 89"/>
                <a:gd name="T25" fmla="*/ 2 h 83"/>
                <a:gd name="T26" fmla="*/ 52 w 89"/>
                <a:gd name="T27" fmla="*/ 0 h 83"/>
                <a:gd name="T28" fmla="*/ 48 w 89"/>
                <a:gd name="T29" fmla="*/ 0 h 83"/>
                <a:gd name="T30" fmla="*/ 44 w 89"/>
                <a:gd name="T31" fmla="*/ 0 h 83"/>
                <a:gd name="T32" fmla="*/ 40 w 89"/>
                <a:gd name="T33" fmla="*/ 0 h 83"/>
                <a:gd name="T34" fmla="*/ 36 w 89"/>
                <a:gd name="T35" fmla="*/ 0 h 83"/>
                <a:gd name="T36" fmla="*/ 31 w 89"/>
                <a:gd name="T37" fmla="*/ 2 h 83"/>
                <a:gd name="T38" fmla="*/ 27 w 89"/>
                <a:gd name="T39" fmla="*/ 4 h 83"/>
                <a:gd name="T40" fmla="*/ 23 w 89"/>
                <a:gd name="T41" fmla="*/ 4 h 83"/>
                <a:gd name="T42" fmla="*/ 19 w 89"/>
                <a:gd name="T43" fmla="*/ 6 h 83"/>
                <a:gd name="T44" fmla="*/ 17 w 89"/>
                <a:gd name="T45" fmla="*/ 10 h 83"/>
                <a:gd name="T46" fmla="*/ 13 w 89"/>
                <a:gd name="T47" fmla="*/ 12 h 83"/>
                <a:gd name="T48" fmla="*/ 10 w 89"/>
                <a:gd name="T49" fmla="*/ 14 h 83"/>
                <a:gd name="T50" fmla="*/ 8 w 89"/>
                <a:gd name="T51" fmla="*/ 18 h 83"/>
                <a:gd name="T52" fmla="*/ 4 w 89"/>
                <a:gd name="T53" fmla="*/ 23 h 83"/>
                <a:gd name="T54" fmla="*/ 2 w 89"/>
                <a:gd name="T55" fmla="*/ 27 h 83"/>
                <a:gd name="T56" fmla="*/ 2 w 89"/>
                <a:gd name="T57" fmla="*/ 31 h 83"/>
                <a:gd name="T58" fmla="*/ 0 w 89"/>
                <a:gd name="T59" fmla="*/ 35 h 83"/>
                <a:gd name="T60" fmla="*/ 0 w 89"/>
                <a:gd name="T61" fmla="*/ 39 h 83"/>
                <a:gd name="T62" fmla="*/ 0 w 89"/>
                <a:gd name="T63" fmla="*/ 43 h 83"/>
                <a:gd name="T64" fmla="*/ 0 w 89"/>
                <a:gd name="T65" fmla="*/ 47 h 83"/>
                <a:gd name="T66" fmla="*/ 2 w 89"/>
                <a:gd name="T67" fmla="*/ 51 h 83"/>
                <a:gd name="T68" fmla="*/ 2 w 89"/>
                <a:gd name="T69" fmla="*/ 55 h 83"/>
                <a:gd name="T70" fmla="*/ 4 w 89"/>
                <a:gd name="T71" fmla="*/ 59 h 83"/>
                <a:gd name="T72" fmla="*/ 8 w 89"/>
                <a:gd name="T73" fmla="*/ 64 h 83"/>
                <a:gd name="T74" fmla="*/ 10 w 89"/>
                <a:gd name="T75" fmla="*/ 68 h 83"/>
                <a:gd name="T76" fmla="*/ 13 w 89"/>
                <a:gd name="T77" fmla="*/ 70 h 83"/>
                <a:gd name="T78" fmla="*/ 17 w 89"/>
                <a:gd name="T79" fmla="*/ 72 h 83"/>
                <a:gd name="T80" fmla="*/ 19 w 89"/>
                <a:gd name="T81" fmla="*/ 76 h 83"/>
                <a:gd name="T82" fmla="*/ 23 w 89"/>
                <a:gd name="T83" fmla="*/ 78 h 83"/>
                <a:gd name="T84" fmla="*/ 27 w 89"/>
                <a:gd name="T85" fmla="*/ 78 h 83"/>
                <a:gd name="T86" fmla="*/ 31 w 89"/>
                <a:gd name="T87" fmla="*/ 80 h 83"/>
                <a:gd name="T88" fmla="*/ 36 w 89"/>
                <a:gd name="T89" fmla="*/ 82 h 83"/>
                <a:gd name="T90" fmla="*/ 40 w 89"/>
                <a:gd name="T91" fmla="*/ 82 h 83"/>
                <a:gd name="T92" fmla="*/ 44 w 89"/>
                <a:gd name="T93" fmla="*/ 82 h 83"/>
                <a:gd name="T94" fmla="*/ 48 w 89"/>
                <a:gd name="T95" fmla="*/ 82 h 83"/>
                <a:gd name="T96" fmla="*/ 52 w 89"/>
                <a:gd name="T97" fmla="*/ 82 h 83"/>
                <a:gd name="T98" fmla="*/ 57 w 89"/>
                <a:gd name="T99" fmla="*/ 80 h 83"/>
                <a:gd name="T100" fmla="*/ 61 w 89"/>
                <a:gd name="T101" fmla="*/ 78 h 83"/>
                <a:gd name="T102" fmla="*/ 65 w 89"/>
                <a:gd name="T103" fmla="*/ 78 h 83"/>
                <a:gd name="T104" fmla="*/ 69 w 89"/>
                <a:gd name="T105" fmla="*/ 76 h 83"/>
                <a:gd name="T106" fmla="*/ 71 w 89"/>
                <a:gd name="T107" fmla="*/ 72 h 83"/>
                <a:gd name="T108" fmla="*/ 75 w 89"/>
                <a:gd name="T109" fmla="*/ 70 h 83"/>
                <a:gd name="T110" fmla="*/ 78 w 89"/>
                <a:gd name="T111" fmla="*/ 68 h 83"/>
                <a:gd name="T112" fmla="*/ 80 w 89"/>
                <a:gd name="T113" fmla="*/ 64 h 83"/>
                <a:gd name="T114" fmla="*/ 84 w 89"/>
                <a:gd name="T115" fmla="*/ 59 h 83"/>
                <a:gd name="T116" fmla="*/ 86 w 89"/>
                <a:gd name="T117" fmla="*/ 55 h 83"/>
                <a:gd name="T118" fmla="*/ 86 w 89"/>
                <a:gd name="T119" fmla="*/ 51 h 83"/>
                <a:gd name="T120" fmla="*/ 88 w 89"/>
                <a:gd name="T121" fmla="*/ 47 h 83"/>
                <a:gd name="T122" fmla="*/ 88 w 89"/>
                <a:gd name="T123" fmla="*/ 4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89" h="83">
                  <a:moveTo>
                    <a:pt x="88" y="41"/>
                  </a:moveTo>
                  <a:lnTo>
                    <a:pt x="88" y="39"/>
                  </a:lnTo>
                  <a:lnTo>
                    <a:pt x="88" y="37"/>
                  </a:lnTo>
                  <a:lnTo>
                    <a:pt x="88" y="35"/>
                  </a:lnTo>
                  <a:lnTo>
                    <a:pt x="88" y="33"/>
                  </a:lnTo>
                  <a:lnTo>
                    <a:pt x="86" y="31"/>
                  </a:lnTo>
                  <a:lnTo>
                    <a:pt x="86" y="29"/>
                  </a:lnTo>
                  <a:lnTo>
                    <a:pt x="86" y="27"/>
                  </a:lnTo>
                  <a:lnTo>
                    <a:pt x="84" y="25"/>
                  </a:lnTo>
                  <a:lnTo>
                    <a:pt x="84" y="23"/>
                  </a:lnTo>
                  <a:lnTo>
                    <a:pt x="82" y="21"/>
                  </a:lnTo>
                  <a:lnTo>
                    <a:pt x="80" y="18"/>
                  </a:lnTo>
                  <a:lnTo>
                    <a:pt x="80" y="16"/>
                  </a:lnTo>
                  <a:lnTo>
                    <a:pt x="78" y="14"/>
                  </a:lnTo>
                  <a:lnTo>
                    <a:pt x="78" y="12"/>
                  </a:lnTo>
                  <a:lnTo>
                    <a:pt x="75" y="12"/>
                  </a:lnTo>
                  <a:lnTo>
                    <a:pt x="73" y="10"/>
                  </a:lnTo>
                  <a:lnTo>
                    <a:pt x="71" y="10"/>
                  </a:lnTo>
                  <a:lnTo>
                    <a:pt x="71" y="8"/>
                  </a:lnTo>
                  <a:lnTo>
                    <a:pt x="69" y="6"/>
                  </a:lnTo>
                  <a:lnTo>
                    <a:pt x="67" y="6"/>
                  </a:lnTo>
                  <a:lnTo>
                    <a:pt x="65" y="4"/>
                  </a:lnTo>
                  <a:lnTo>
                    <a:pt x="63" y="4"/>
                  </a:lnTo>
                  <a:lnTo>
                    <a:pt x="61" y="4"/>
                  </a:lnTo>
                  <a:lnTo>
                    <a:pt x="59" y="2"/>
                  </a:lnTo>
                  <a:lnTo>
                    <a:pt x="57" y="2"/>
                  </a:lnTo>
                  <a:lnTo>
                    <a:pt x="54" y="2"/>
                  </a:lnTo>
                  <a:lnTo>
                    <a:pt x="52" y="0"/>
                  </a:lnTo>
                  <a:lnTo>
                    <a:pt x="50" y="0"/>
                  </a:lnTo>
                  <a:lnTo>
                    <a:pt x="48" y="0"/>
                  </a:lnTo>
                  <a:lnTo>
                    <a:pt x="46" y="0"/>
                  </a:lnTo>
                  <a:lnTo>
                    <a:pt x="44" y="0"/>
                  </a:lnTo>
                  <a:lnTo>
                    <a:pt x="42" y="0"/>
                  </a:lnTo>
                  <a:lnTo>
                    <a:pt x="40" y="0"/>
                  </a:lnTo>
                  <a:lnTo>
                    <a:pt x="38" y="0"/>
                  </a:lnTo>
                  <a:lnTo>
                    <a:pt x="36" y="0"/>
                  </a:lnTo>
                  <a:lnTo>
                    <a:pt x="34" y="2"/>
                  </a:lnTo>
                  <a:lnTo>
                    <a:pt x="31" y="2"/>
                  </a:lnTo>
                  <a:lnTo>
                    <a:pt x="29" y="2"/>
                  </a:lnTo>
                  <a:lnTo>
                    <a:pt x="27" y="4"/>
                  </a:lnTo>
                  <a:lnTo>
                    <a:pt x="25" y="4"/>
                  </a:lnTo>
                  <a:lnTo>
                    <a:pt x="23" y="4"/>
                  </a:lnTo>
                  <a:lnTo>
                    <a:pt x="21" y="6"/>
                  </a:lnTo>
                  <a:lnTo>
                    <a:pt x="19" y="6"/>
                  </a:lnTo>
                  <a:lnTo>
                    <a:pt x="17" y="8"/>
                  </a:lnTo>
                  <a:lnTo>
                    <a:pt x="17" y="10"/>
                  </a:lnTo>
                  <a:lnTo>
                    <a:pt x="15" y="10"/>
                  </a:lnTo>
                  <a:lnTo>
                    <a:pt x="13" y="12"/>
                  </a:lnTo>
                  <a:lnTo>
                    <a:pt x="10" y="12"/>
                  </a:lnTo>
                  <a:lnTo>
                    <a:pt x="10" y="14"/>
                  </a:lnTo>
                  <a:lnTo>
                    <a:pt x="8" y="16"/>
                  </a:lnTo>
                  <a:lnTo>
                    <a:pt x="8" y="18"/>
                  </a:lnTo>
                  <a:lnTo>
                    <a:pt x="6" y="21"/>
                  </a:lnTo>
                  <a:lnTo>
                    <a:pt x="4" y="23"/>
                  </a:lnTo>
                  <a:lnTo>
                    <a:pt x="4" y="25"/>
                  </a:lnTo>
                  <a:lnTo>
                    <a:pt x="2" y="27"/>
                  </a:lnTo>
                  <a:lnTo>
                    <a:pt x="2" y="29"/>
                  </a:lnTo>
                  <a:lnTo>
                    <a:pt x="2" y="31"/>
                  </a:lnTo>
                  <a:lnTo>
                    <a:pt x="0" y="33"/>
                  </a:lnTo>
                  <a:lnTo>
                    <a:pt x="0" y="35"/>
                  </a:lnTo>
                  <a:lnTo>
                    <a:pt x="0" y="37"/>
                  </a:lnTo>
                  <a:lnTo>
                    <a:pt x="0" y="39"/>
                  </a:lnTo>
                  <a:lnTo>
                    <a:pt x="0" y="41"/>
                  </a:lnTo>
                  <a:lnTo>
                    <a:pt x="0" y="43"/>
                  </a:lnTo>
                  <a:lnTo>
                    <a:pt x="0" y="45"/>
                  </a:lnTo>
                  <a:lnTo>
                    <a:pt x="0" y="47"/>
                  </a:lnTo>
                  <a:lnTo>
                    <a:pt x="0" y="49"/>
                  </a:lnTo>
                  <a:lnTo>
                    <a:pt x="2" y="51"/>
                  </a:lnTo>
                  <a:lnTo>
                    <a:pt x="2" y="53"/>
                  </a:lnTo>
                  <a:lnTo>
                    <a:pt x="2" y="55"/>
                  </a:lnTo>
                  <a:lnTo>
                    <a:pt x="4" y="57"/>
                  </a:lnTo>
                  <a:lnTo>
                    <a:pt x="4" y="59"/>
                  </a:lnTo>
                  <a:lnTo>
                    <a:pt x="6" y="62"/>
                  </a:lnTo>
                  <a:lnTo>
                    <a:pt x="8" y="64"/>
                  </a:lnTo>
                  <a:lnTo>
                    <a:pt x="8" y="66"/>
                  </a:lnTo>
                  <a:lnTo>
                    <a:pt x="10" y="68"/>
                  </a:lnTo>
                  <a:lnTo>
                    <a:pt x="10" y="70"/>
                  </a:lnTo>
                  <a:lnTo>
                    <a:pt x="13" y="70"/>
                  </a:lnTo>
                  <a:lnTo>
                    <a:pt x="15" y="72"/>
                  </a:lnTo>
                  <a:lnTo>
                    <a:pt x="17" y="72"/>
                  </a:lnTo>
                  <a:lnTo>
                    <a:pt x="17" y="74"/>
                  </a:lnTo>
                  <a:lnTo>
                    <a:pt x="19" y="76"/>
                  </a:lnTo>
                  <a:lnTo>
                    <a:pt x="21" y="76"/>
                  </a:lnTo>
                  <a:lnTo>
                    <a:pt x="23" y="78"/>
                  </a:lnTo>
                  <a:lnTo>
                    <a:pt x="25" y="78"/>
                  </a:lnTo>
                  <a:lnTo>
                    <a:pt x="27" y="78"/>
                  </a:lnTo>
                  <a:lnTo>
                    <a:pt x="29" y="80"/>
                  </a:lnTo>
                  <a:lnTo>
                    <a:pt x="31" y="80"/>
                  </a:lnTo>
                  <a:lnTo>
                    <a:pt x="34" y="80"/>
                  </a:lnTo>
                  <a:lnTo>
                    <a:pt x="36" y="82"/>
                  </a:lnTo>
                  <a:lnTo>
                    <a:pt x="38" y="82"/>
                  </a:lnTo>
                  <a:lnTo>
                    <a:pt x="40" y="82"/>
                  </a:lnTo>
                  <a:lnTo>
                    <a:pt x="42" y="82"/>
                  </a:lnTo>
                  <a:lnTo>
                    <a:pt x="44" y="82"/>
                  </a:lnTo>
                  <a:lnTo>
                    <a:pt x="46" y="82"/>
                  </a:lnTo>
                  <a:lnTo>
                    <a:pt x="48" y="82"/>
                  </a:lnTo>
                  <a:lnTo>
                    <a:pt x="50" y="82"/>
                  </a:lnTo>
                  <a:lnTo>
                    <a:pt x="52" y="82"/>
                  </a:lnTo>
                  <a:lnTo>
                    <a:pt x="54" y="80"/>
                  </a:lnTo>
                  <a:lnTo>
                    <a:pt x="57" y="80"/>
                  </a:lnTo>
                  <a:lnTo>
                    <a:pt x="59" y="80"/>
                  </a:lnTo>
                  <a:lnTo>
                    <a:pt x="61" y="78"/>
                  </a:lnTo>
                  <a:lnTo>
                    <a:pt x="63" y="78"/>
                  </a:lnTo>
                  <a:lnTo>
                    <a:pt x="65" y="78"/>
                  </a:lnTo>
                  <a:lnTo>
                    <a:pt x="67" y="76"/>
                  </a:lnTo>
                  <a:lnTo>
                    <a:pt x="69" y="76"/>
                  </a:lnTo>
                  <a:lnTo>
                    <a:pt x="71" y="74"/>
                  </a:lnTo>
                  <a:lnTo>
                    <a:pt x="71" y="72"/>
                  </a:lnTo>
                  <a:lnTo>
                    <a:pt x="73" y="72"/>
                  </a:lnTo>
                  <a:lnTo>
                    <a:pt x="75" y="70"/>
                  </a:lnTo>
                  <a:lnTo>
                    <a:pt x="78" y="70"/>
                  </a:lnTo>
                  <a:lnTo>
                    <a:pt x="78" y="68"/>
                  </a:lnTo>
                  <a:lnTo>
                    <a:pt x="80" y="66"/>
                  </a:lnTo>
                  <a:lnTo>
                    <a:pt x="80" y="64"/>
                  </a:lnTo>
                  <a:lnTo>
                    <a:pt x="82" y="62"/>
                  </a:lnTo>
                  <a:lnTo>
                    <a:pt x="84" y="59"/>
                  </a:lnTo>
                  <a:lnTo>
                    <a:pt x="84" y="57"/>
                  </a:lnTo>
                  <a:lnTo>
                    <a:pt x="86" y="55"/>
                  </a:lnTo>
                  <a:lnTo>
                    <a:pt x="86" y="53"/>
                  </a:lnTo>
                  <a:lnTo>
                    <a:pt x="86" y="51"/>
                  </a:lnTo>
                  <a:lnTo>
                    <a:pt x="88" y="49"/>
                  </a:lnTo>
                  <a:lnTo>
                    <a:pt x="88" y="47"/>
                  </a:lnTo>
                  <a:lnTo>
                    <a:pt x="88" y="45"/>
                  </a:lnTo>
                  <a:lnTo>
                    <a:pt x="88" y="43"/>
                  </a:lnTo>
                  <a:lnTo>
                    <a:pt x="88" y="41"/>
                  </a:lnTo>
                </a:path>
              </a:pathLst>
            </a:cu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" name="Freeform 13">
              <a:extLst>
                <a:ext uri="{FF2B5EF4-FFF2-40B4-BE49-F238E27FC236}">
                  <a16:creationId xmlns:a16="http://schemas.microsoft.com/office/drawing/2014/main" id="{EDD30677-80DD-4BC7-9443-FE3745F75CFB}"/>
                </a:ext>
              </a:extLst>
            </p:cNvPr>
            <p:cNvSpPr>
              <a:spLocks/>
            </p:cNvSpPr>
            <p:nvPr/>
          </p:nvSpPr>
          <p:spPr bwMode="auto">
            <a:xfrm>
              <a:off x="2775" y="1508"/>
              <a:ext cx="977" cy="990"/>
            </a:xfrm>
            <a:custGeom>
              <a:avLst/>
              <a:gdLst>
                <a:gd name="T0" fmla="*/ 536 w 977"/>
                <a:gd name="T1" fmla="*/ 987 h 990"/>
                <a:gd name="T2" fmla="*/ 608 w 977"/>
                <a:gd name="T3" fmla="*/ 975 h 990"/>
                <a:gd name="T4" fmla="*/ 676 w 977"/>
                <a:gd name="T5" fmla="*/ 950 h 990"/>
                <a:gd name="T6" fmla="*/ 740 w 977"/>
                <a:gd name="T7" fmla="*/ 917 h 990"/>
                <a:gd name="T8" fmla="*/ 797 w 977"/>
                <a:gd name="T9" fmla="*/ 876 h 990"/>
                <a:gd name="T10" fmla="*/ 849 w 977"/>
                <a:gd name="T11" fmla="*/ 827 h 990"/>
                <a:gd name="T12" fmla="*/ 892 w 977"/>
                <a:gd name="T13" fmla="*/ 771 h 990"/>
                <a:gd name="T14" fmla="*/ 927 w 977"/>
                <a:gd name="T15" fmla="*/ 709 h 990"/>
                <a:gd name="T16" fmla="*/ 953 w 977"/>
                <a:gd name="T17" fmla="*/ 642 h 990"/>
                <a:gd name="T18" fmla="*/ 970 w 977"/>
                <a:gd name="T19" fmla="*/ 570 h 990"/>
                <a:gd name="T20" fmla="*/ 976 w 977"/>
                <a:gd name="T21" fmla="*/ 496 h 990"/>
                <a:gd name="T22" fmla="*/ 970 w 977"/>
                <a:gd name="T23" fmla="*/ 419 h 990"/>
                <a:gd name="T24" fmla="*/ 953 w 977"/>
                <a:gd name="T25" fmla="*/ 347 h 990"/>
                <a:gd name="T26" fmla="*/ 927 w 977"/>
                <a:gd name="T27" fmla="*/ 282 h 990"/>
                <a:gd name="T28" fmla="*/ 892 w 977"/>
                <a:gd name="T29" fmla="*/ 220 h 990"/>
                <a:gd name="T30" fmla="*/ 849 w 977"/>
                <a:gd name="T31" fmla="*/ 162 h 990"/>
                <a:gd name="T32" fmla="*/ 797 w 977"/>
                <a:gd name="T33" fmla="*/ 113 h 990"/>
                <a:gd name="T34" fmla="*/ 740 w 977"/>
                <a:gd name="T35" fmla="*/ 72 h 990"/>
                <a:gd name="T36" fmla="*/ 676 w 977"/>
                <a:gd name="T37" fmla="*/ 39 h 990"/>
                <a:gd name="T38" fmla="*/ 608 w 977"/>
                <a:gd name="T39" fmla="*/ 16 h 990"/>
                <a:gd name="T40" fmla="*/ 536 w 977"/>
                <a:gd name="T41" fmla="*/ 2 h 990"/>
                <a:gd name="T42" fmla="*/ 462 w 977"/>
                <a:gd name="T43" fmla="*/ 0 h 990"/>
                <a:gd name="T44" fmla="*/ 390 w 977"/>
                <a:gd name="T45" fmla="*/ 10 h 990"/>
                <a:gd name="T46" fmla="*/ 321 w 977"/>
                <a:gd name="T47" fmla="*/ 31 h 990"/>
                <a:gd name="T48" fmla="*/ 257 w 977"/>
                <a:gd name="T49" fmla="*/ 60 h 990"/>
                <a:gd name="T50" fmla="*/ 197 w 977"/>
                <a:gd name="T51" fmla="*/ 99 h 990"/>
                <a:gd name="T52" fmla="*/ 144 w 977"/>
                <a:gd name="T53" fmla="*/ 146 h 990"/>
                <a:gd name="T54" fmla="*/ 97 w 977"/>
                <a:gd name="T55" fmla="*/ 199 h 990"/>
                <a:gd name="T56" fmla="*/ 60 w 977"/>
                <a:gd name="T57" fmla="*/ 259 h 990"/>
                <a:gd name="T58" fmla="*/ 31 w 977"/>
                <a:gd name="T59" fmla="*/ 325 h 990"/>
                <a:gd name="T60" fmla="*/ 10 w 977"/>
                <a:gd name="T61" fmla="*/ 397 h 990"/>
                <a:gd name="T62" fmla="*/ 0 w 977"/>
                <a:gd name="T63" fmla="*/ 471 h 990"/>
                <a:gd name="T64" fmla="*/ 2 w 977"/>
                <a:gd name="T65" fmla="*/ 545 h 990"/>
                <a:gd name="T66" fmla="*/ 16 w 977"/>
                <a:gd name="T67" fmla="*/ 617 h 990"/>
                <a:gd name="T68" fmla="*/ 39 w 977"/>
                <a:gd name="T69" fmla="*/ 687 h 990"/>
                <a:gd name="T70" fmla="*/ 72 w 977"/>
                <a:gd name="T71" fmla="*/ 750 h 990"/>
                <a:gd name="T72" fmla="*/ 111 w 977"/>
                <a:gd name="T73" fmla="*/ 808 h 990"/>
                <a:gd name="T74" fmla="*/ 160 w 977"/>
                <a:gd name="T75" fmla="*/ 862 h 990"/>
                <a:gd name="T76" fmla="*/ 216 w 977"/>
                <a:gd name="T77" fmla="*/ 905 h 990"/>
                <a:gd name="T78" fmla="*/ 277 w 977"/>
                <a:gd name="T79" fmla="*/ 940 h 990"/>
                <a:gd name="T80" fmla="*/ 343 w 977"/>
                <a:gd name="T81" fmla="*/ 966 h 990"/>
                <a:gd name="T82" fmla="*/ 413 w 977"/>
                <a:gd name="T83" fmla="*/ 983 h 990"/>
                <a:gd name="T84" fmla="*/ 489 w 977"/>
                <a:gd name="T85" fmla="*/ 989 h 9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</a:cxnLst>
              <a:rect l="0" t="0" r="r" b="b"/>
              <a:pathLst>
                <a:path w="977" h="990">
                  <a:moveTo>
                    <a:pt x="489" y="989"/>
                  </a:moveTo>
                  <a:lnTo>
                    <a:pt x="514" y="989"/>
                  </a:lnTo>
                  <a:lnTo>
                    <a:pt x="536" y="987"/>
                  </a:lnTo>
                  <a:lnTo>
                    <a:pt x="561" y="983"/>
                  </a:lnTo>
                  <a:lnTo>
                    <a:pt x="586" y="979"/>
                  </a:lnTo>
                  <a:lnTo>
                    <a:pt x="608" y="975"/>
                  </a:lnTo>
                  <a:lnTo>
                    <a:pt x="633" y="966"/>
                  </a:lnTo>
                  <a:lnTo>
                    <a:pt x="655" y="958"/>
                  </a:lnTo>
                  <a:lnTo>
                    <a:pt x="676" y="950"/>
                  </a:lnTo>
                  <a:lnTo>
                    <a:pt x="699" y="940"/>
                  </a:lnTo>
                  <a:lnTo>
                    <a:pt x="719" y="929"/>
                  </a:lnTo>
                  <a:lnTo>
                    <a:pt x="740" y="917"/>
                  </a:lnTo>
                  <a:lnTo>
                    <a:pt x="760" y="905"/>
                  </a:lnTo>
                  <a:lnTo>
                    <a:pt x="779" y="890"/>
                  </a:lnTo>
                  <a:lnTo>
                    <a:pt x="797" y="876"/>
                  </a:lnTo>
                  <a:lnTo>
                    <a:pt x="816" y="862"/>
                  </a:lnTo>
                  <a:lnTo>
                    <a:pt x="832" y="843"/>
                  </a:lnTo>
                  <a:lnTo>
                    <a:pt x="849" y="827"/>
                  </a:lnTo>
                  <a:lnTo>
                    <a:pt x="863" y="808"/>
                  </a:lnTo>
                  <a:lnTo>
                    <a:pt x="877" y="790"/>
                  </a:lnTo>
                  <a:lnTo>
                    <a:pt x="892" y="771"/>
                  </a:lnTo>
                  <a:lnTo>
                    <a:pt x="904" y="750"/>
                  </a:lnTo>
                  <a:lnTo>
                    <a:pt x="916" y="730"/>
                  </a:lnTo>
                  <a:lnTo>
                    <a:pt x="927" y="709"/>
                  </a:lnTo>
                  <a:lnTo>
                    <a:pt x="937" y="687"/>
                  </a:lnTo>
                  <a:lnTo>
                    <a:pt x="945" y="664"/>
                  </a:lnTo>
                  <a:lnTo>
                    <a:pt x="953" y="642"/>
                  </a:lnTo>
                  <a:lnTo>
                    <a:pt x="960" y="617"/>
                  </a:lnTo>
                  <a:lnTo>
                    <a:pt x="966" y="594"/>
                  </a:lnTo>
                  <a:lnTo>
                    <a:pt x="970" y="570"/>
                  </a:lnTo>
                  <a:lnTo>
                    <a:pt x="974" y="545"/>
                  </a:lnTo>
                  <a:lnTo>
                    <a:pt x="976" y="520"/>
                  </a:lnTo>
                  <a:lnTo>
                    <a:pt x="976" y="496"/>
                  </a:lnTo>
                  <a:lnTo>
                    <a:pt x="976" y="471"/>
                  </a:lnTo>
                  <a:lnTo>
                    <a:pt x="974" y="444"/>
                  </a:lnTo>
                  <a:lnTo>
                    <a:pt x="970" y="419"/>
                  </a:lnTo>
                  <a:lnTo>
                    <a:pt x="966" y="397"/>
                  </a:lnTo>
                  <a:lnTo>
                    <a:pt x="960" y="372"/>
                  </a:lnTo>
                  <a:lnTo>
                    <a:pt x="953" y="347"/>
                  </a:lnTo>
                  <a:lnTo>
                    <a:pt x="945" y="325"/>
                  </a:lnTo>
                  <a:lnTo>
                    <a:pt x="937" y="302"/>
                  </a:lnTo>
                  <a:lnTo>
                    <a:pt x="927" y="282"/>
                  </a:lnTo>
                  <a:lnTo>
                    <a:pt x="916" y="259"/>
                  </a:lnTo>
                  <a:lnTo>
                    <a:pt x="904" y="239"/>
                  </a:lnTo>
                  <a:lnTo>
                    <a:pt x="892" y="220"/>
                  </a:lnTo>
                  <a:lnTo>
                    <a:pt x="877" y="199"/>
                  </a:lnTo>
                  <a:lnTo>
                    <a:pt x="863" y="181"/>
                  </a:lnTo>
                  <a:lnTo>
                    <a:pt x="849" y="162"/>
                  </a:lnTo>
                  <a:lnTo>
                    <a:pt x="832" y="146"/>
                  </a:lnTo>
                  <a:lnTo>
                    <a:pt x="816" y="130"/>
                  </a:lnTo>
                  <a:lnTo>
                    <a:pt x="797" y="113"/>
                  </a:lnTo>
                  <a:lnTo>
                    <a:pt x="779" y="99"/>
                  </a:lnTo>
                  <a:lnTo>
                    <a:pt x="760" y="86"/>
                  </a:lnTo>
                  <a:lnTo>
                    <a:pt x="740" y="72"/>
                  </a:lnTo>
                  <a:lnTo>
                    <a:pt x="719" y="60"/>
                  </a:lnTo>
                  <a:lnTo>
                    <a:pt x="699" y="49"/>
                  </a:lnTo>
                  <a:lnTo>
                    <a:pt x="676" y="39"/>
                  </a:lnTo>
                  <a:lnTo>
                    <a:pt x="655" y="31"/>
                  </a:lnTo>
                  <a:lnTo>
                    <a:pt x="633" y="23"/>
                  </a:lnTo>
                  <a:lnTo>
                    <a:pt x="608" y="16"/>
                  </a:lnTo>
                  <a:lnTo>
                    <a:pt x="586" y="10"/>
                  </a:lnTo>
                  <a:lnTo>
                    <a:pt x="561" y="6"/>
                  </a:lnTo>
                  <a:lnTo>
                    <a:pt x="536" y="2"/>
                  </a:lnTo>
                  <a:lnTo>
                    <a:pt x="514" y="0"/>
                  </a:lnTo>
                  <a:lnTo>
                    <a:pt x="489" y="0"/>
                  </a:lnTo>
                  <a:lnTo>
                    <a:pt x="462" y="0"/>
                  </a:lnTo>
                  <a:lnTo>
                    <a:pt x="438" y="2"/>
                  </a:lnTo>
                  <a:lnTo>
                    <a:pt x="413" y="6"/>
                  </a:lnTo>
                  <a:lnTo>
                    <a:pt x="390" y="10"/>
                  </a:lnTo>
                  <a:lnTo>
                    <a:pt x="366" y="16"/>
                  </a:lnTo>
                  <a:lnTo>
                    <a:pt x="343" y="23"/>
                  </a:lnTo>
                  <a:lnTo>
                    <a:pt x="321" y="31"/>
                  </a:lnTo>
                  <a:lnTo>
                    <a:pt x="298" y="39"/>
                  </a:lnTo>
                  <a:lnTo>
                    <a:pt x="277" y="49"/>
                  </a:lnTo>
                  <a:lnTo>
                    <a:pt x="257" y="60"/>
                  </a:lnTo>
                  <a:lnTo>
                    <a:pt x="236" y="72"/>
                  </a:lnTo>
                  <a:lnTo>
                    <a:pt x="216" y="86"/>
                  </a:lnTo>
                  <a:lnTo>
                    <a:pt x="197" y="99"/>
                  </a:lnTo>
                  <a:lnTo>
                    <a:pt x="179" y="113"/>
                  </a:lnTo>
                  <a:lnTo>
                    <a:pt x="160" y="130"/>
                  </a:lnTo>
                  <a:lnTo>
                    <a:pt x="144" y="146"/>
                  </a:lnTo>
                  <a:lnTo>
                    <a:pt x="127" y="162"/>
                  </a:lnTo>
                  <a:lnTo>
                    <a:pt x="111" y="181"/>
                  </a:lnTo>
                  <a:lnTo>
                    <a:pt x="97" y="199"/>
                  </a:lnTo>
                  <a:lnTo>
                    <a:pt x="84" y="220"/>
                  </a:lnTo>
                  <a:lnTo>
                    <a:pt x="72" y="239"/>
                  </a:lnTo>
                  <a:lnTo>
                    <a:pt x="60" y="259"/>
                  </a:lnTo>
                  <a:lnTo>
                    <a:pt x="49" y="282"/>
                  </a:lnTo>
                  <a:lnTo>
                    <a:pt x="39" y="302"/>
                  </a:lnTo>
                  <a:lnTo>
                    <a:pt x="31" y="325"/>
                  </a:lnTo>
                  <a:lnTo>
                    <a:pt x="23" y="347"/>
                  </a:lnTo>
                  <a:lnTo>
                    <a:pt x="16" y="372"/>
                  </a:lnTo>
                  <a:lnTo>
                    <a:pt x="10" y="397"/>
                  </a:lnTo>
                  <a:lnTo>
                    <a:pt x="6" y="419"/>
                  </a:lnTo>
                  <a:lnTo>
                    <a:pt x="2" y="444"/>
                  </a:lnTo>
                  <a:lnTo>
                    <a:pt x="0" y="471"/>
                  </a:lnTo>
                  <a:lnTo>
                    <a:pt x="0" y="496"/>
                  </a:lnTo>
                  <a:lnTo>
                    <a:pt x="0" y="520"/>
                  </a:lnTo>
                  <a:lnTo>
                    <a:pt x="2" y="545"/>
                  </a:lnTo>
                  <a:lnTo>
                    <a:pt x="6" y="570"/>
                  </a:lnTo>
                  <a:lnTo>
                    <a:pt x="10" y="594"/>
                  </a:lnTo>
                  <a:lnTo>
                    <a:pt x="16" y="617"/>
                  </a:lnTo>
                  <a:lnTo>
                    <a:pt x="23" y="642"/>
                  </a:lnTo>
                  <a:lnTo>
                    <a:pt x="31" y="664"/>
                  </a:lnTo>
                  <a:lnTo>
                    <a:pt x="39" y="687"/>
                  </a:lnTo>
                  <a:lnTo>
                    <a:pt x="49" y="709"/>
                  </a:lnTo>
                  <a:lnTo>
                    <a:pt x="60" y="730"/>
                  </a:lnTo>
                  <a:lnTo>
                    <a:pt x="72" y="750"/>
                  </a:lnTo>
                  <a:lnTo>
                    <a:pt x="84" y="771"/>
                  </a:lnTo>
                  <a:lnTo>
                    <a:pt x="97" y="790"/>
                  </a:lnTo>
                  <a:lnTo>
                    <a:pt x="111" y="808"/>
                  </a:lnTo>
                  <a:lnTo>
                    <a:pt x="127" y="827"/>
                  </a:lnTo>
                  <a:lnTo>
                    <a:pt x="144" y="843"/>
                  </a:lnTo>
                  <a:lnTo>
                    <a:pt x="160" y="862"/>
                  </a:lnTo>
                  <a:lnTo>
                    <a:pt x="179" y="876"/>
                  </a:lnTo>
                  <a:lnTo>
                    <a:pt x="197" y="890"/>
                  </a:lnTo>
                  <a:lnTo>
                    <a:pt x="216" y="905"/>
                  </a:lnTo>
                  <a:lnTo>
                    <a:pt x="236" y="917"/>
                  </a:lnTo>
                  <a:lnTo>
                    <a:pt x="257" y="929"/>
                  </a:lnTo>
                  <a:lnTo>
                    <a:pt x="277" y="940"/>
                  </a:lnTo>
                  <a:lnTo>
                    <a:pt x="298" y="950"/>
                  </a:lnTo>
                  <a:lnTo>
                    <a:pt x="321" y="958"/>
                  </a:lnTo>
                  <a:lnTo>
                    <a:pt x="343" y="966"/>
                  </a:lnTo>
                  <a:lnTo>
                    <a:pt x="366" y="975"/>
                  </a:lnTo>
                  <a:lnTo>
                    <a:pt x="390" y="979"/>
                  </a:lnTo>
                  <a:lnTo>
                    <a:pt x="413" y="983"/>
                  </a:lnTo>
                  <a:lnTo>
                    <a:pt x="438" y="987"/>
                  </a:lnTo>
                  <a:lnTo>
                    <a:pt x="462" y="989"/>
                  </a:lnTo>
                  <a:lnTo>
                    <a:pt x="489" y="989"/>
                  </a:lnTo>
                </a:path>
              </a:pathLst>
            </a:custGeom>
            <a:solidFill>
              <a:srgbClr val="C0FEF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14" name="Group 14">
              <a:extLst>
                <a:ext uri="{FF2B5EF4-FFF2-40B4-BE49-F238E27FC236}">
                  <a16:creationId xmlns:a16="http://schemas.microsoft.com/office/drawing/2014/main" id="{F1E9304B-B2CF-446A-A13F-22C78B57728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780" y="1505"/>
              <a:ext cx="982" cy="999"/>
              <a:chOff x="2648" y="1496"/>
              <a:chExt cx="982" cy="999"/>
            </a:xfrm>
          </p:grpSpPr>
          <p:sp>
            <p:nvSpPr>
              <p:cNvPr id="35" name="Freeform 15">
                <a:extLst>
                  <a:ext uri="{FF2B5EF4-FFF2-40B4-BE49-F238E27FC236}">
                    <a16:creationId xmlns:a16="http://schemas.microsoft.com/office/drawing/2014/main" id="{41096DDE-B899-4F46-BE13-11888F10D8C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649" y="1505"/>
                <a:ext cx="977" cy="990"/>
              </a:xfrm>
              <a:custGeom>
                <a:avLst/>
                <a:gdLst>
                  <a:gd name="T0" fmla="*/ 536 w 977"/>
                  <a:gd name="T1" fmla="*/ 987 h 990"/>
                  <a:gd name="T2" fmla="*/ 608 w 977"/>
                  <a:gd name="T3" fmla="*/ 975 h 990"/>
                  <a:gd name="T4" fmla="*/ 676 w 977"/>
                  <a:gd name="T5" fmla="*/ 950 h 990"/>
                  <a:gd name="T6" fmla="*/ 740 w 977"/>
                  <a:gd name="T7" fmla="*/ 917 h 990"/>
                  <a:gd name="T8" fmla="*/ 797 w 977"/>
                  <a:gd name="T9" fmla="*/ 876 h 990"/>
                  <a:gd name="T10" fmla="*/ 849 w 977"/>
                  <a:gd name="T11" fmla="*/ 827 h 990"/>
                  <a:gd name="T12" fmla="*/ 892 w 977"/>
                  <a:gd name="T13" fmla="*/ 771 h 990"/>
                  <a:gd name="T14" fmla="*/ 927 w 977"/>
                  <a:gd name="T15" fmla="*/ 709 h 990"/>
                  <a:gd name="T16" fmla="*/ 953 w 977"/>
                  <a:gd name="T17" fmla="*/ 642 h 990"/>
                  <a:gd name="T18" fmla="*/ 970 w 977"/>
                  <a:gd name="T19" fmla="*/ 570 h 990"/>
                  <a:gd name="T20" fmla="*/ 976 w 977"/>
                  <a:gd name="T21" fmla="*/ 496 h 990"/>
                  <a:gd name="T22" fmla="*/ 970 w 977"/>
                  <a:gd name="T23" fmla="*/ 419 h 990"/>
                  <a:gd name="T24" fmla="*/ 953 w 977"/>
                  <a:gd name="T25" fmla="*/ 347 h 990"/>
                  <a:gd name="T26" fmla="*/ 927 w 977"/>
                  <a:gd name="T27" fmla="*/ 282 h 990"/>
                  <a:gd name="T28" fmla="*/ 892 w 977"/>
                  <a:gd name="T29" fmla="*/ 220 h 990"/>
                  <a:gd name="T30" fmla="*/ 849 w 977"/>
                  <a:gd name="T31" fmla="*/ 162 h 990"/>
                  <a:gd name="T32" fmla="*/ 797 w 977"/>
                  <a:gd name="T33" fmla="*/ 113 h 990"/>
                  <a:gd name="T34" fmla="*/ 740 w 977"/>
                  <a:gd name="T35" fmla="*/ 72 h 990"/>
                  <a:gd name="T36" fmla="*/ 676 w 977"/>
                  <a:gd name="T37" fmla="*/ 39 h 990"/>
                  <a:gd name="T38" fmla="*/ 608 w 977"/>
                  <a:gd name="T39" fmla="*/ 16 h 990"/>
                  <a:gd name="T40" fmla="*/ 536 w 977"/>
                  <a:gd name="T41" fmla="*/ 2 h 990"/>
                  <a:gd name="T42" fmla="*/ 462 w 977"/>
                  <a:gd name="T43" fmla="*/ 0 h 990"/>
                  <a:gd name="T44" fmla="*/ 390 w 977"/>
                  <a:gd name="T45" fmla="*/ 10 h 990"/>
                  <a:gd name="T46" fmla="*/ 321 w 977"/>
                  <a:gd name="T47" fmla="*/ 31 h 990"/>
                  <a:gd name="T48" fmla="*/ 257 w 977"/>
                  <a:gd name="T49" fmla="*/ 60 h 990"/>
                  <a:gd name="T50" fmla="*/ 197 w 977"/>
                  <a:gd name="T51" fmla="*/ 99 h 990"/>
                  <a:gd name="T52" fmla="*/ 144 w 977"/>
                  <a:gd name="T53" fmla="*/ 146 h 990"/>
                  <a:gd name="T54" fmla="*/ 97 w 977"/>
                  <a:gd name="T55" fmla="*/ 199 h 990"/>
                  <a:gd name="T56" fmla="*/ 60 w 977"/>
                  <a:gd name="T57" fmla="*/ 259 h 990"/>
                  <a:gd name="T58" fmla="*/ 31 w 977"/>
                  <a:gd name="T59" fmla="*/ 325 h 990"/>
                  <a:gd name="T60" fmla="*/ 10 w 977"/>
                  <a:gd name="T61" fmla="*/ 397 h 990"/>
                  <a:gd name="T62" fmla="*/ 0 w 977"/>
                  <a:gd name="T63" fmla="*/ 471 h 990"/>
                  <a:gd name="T64" fmla="*/ 2 w 977"/>
                  <a:gd name="T65" fmla="*/ 545 h 990"/>
                  <a:gd name="T66" fmla="*/ 16 w 977"/>
                  <a:gd name="T67" fmla="*/ 617 h 990"/>
                  <a:gd name="T68" fmla="*/ 39 w 977"/>
                  <a:gd name="T69" fmla="*/ 687 h 990"/>
                  <a:gd name="T70" fmla="*/ 72 w 977"/>
                  <a:gd name="T71" fmla="*/ 750 h 990"/>
                  <a:gd name="T72" fmla="*/ 111 w 977"/>
                  <a:gd name="T73" fmla="*/ 808 h 990"/>
                  <a:gd name="T74" fmla="*/ 160 w 977"/>
                  <a:gd name="T75" fmla="*/ 862 h 990"/>
                  <a:gd name="T76" fmla="*/ 216 w 977"/>
                  <a:gd name="T77" fmla="*/ 905 h 990"/>
                  <a:gd name="T78" fmla="*/ 277 w 977"/>
                  <a:gd name="T79" fmla="*/ 940 h 990"/>
                  <a:gd name="T80" fmla="*/ 343 w 977"/>
                  <a:gd name="T81" fmla="*/ 966 h 990"/>
                  <a:gd name="T82" fmla="*/ 413 w 977"/>
                  <a:gd name="T83" fmla="*/ 983 h 990"/>
                  <a:gd name="T84" fmla="*/ 489 w 977"/>
                  <a:gd name="T85" fmla="*/ 989 h 9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</a:cxnLst>
                <a:rect l="0" t="0" r="r" b="b"/>
                <a:pathLst>
                  <a:path w="977" h="990">
                    <a:moveTo>
                      <a:pt x="489" y="989"/>
                    </a:moveTo>
                    <a:lnTo>
                      <a:pt x="514" y="989"/>
                    </a:lnTo>
                    <a:lnTo>
                      <a:pt x="536" y="987"/>
                    </a:lnTo>
                    <a:lnTo>
                      <a:pt x="561" y="983"/>
                    </a:lnTo>
                    <a:lnTo>
                      <a:pt x="586" y="979"/>
                    </a:lnTo>
                    <a:lnTo>
                      <a:pt x="608" y="975"/>
                    </a:lnTo>
                    <a:lnTo>
                      <a:pt x="633" y="966"/>
                    </a:lnTo>
                    <a:lnTo>
                      <a:pt x="655" y="958"/>
                    </a:lnTo>
                    <a:lnTo>
                      <a:pt x="676" y="950"/>
                    </a:lnTo>
                    <a:lnTo>
                      <a:pt x="699" y="940"/>
                    </a:lnTo>
                    <a:lnTo>
                      <a:pt x="719" y="929"/>
                    </a:lnTo>
                    <a:lnTo>
                      <a:pt x="740" y="917"/>
                    </a:lnTo>
                    <a:lnTo>
                      <a:pt x="760" y="905"/>
                    </a:lnTo>
                    <a:lnTo>
                      <a:pt x="779" y="890"/>
                    </a:lnTo>
                    <a:lnTo>
                      <a:pt x="797" y="876"/>
                    </a:lnTo>
                    <a:lnTo>
                      <a:pt x="816" y="862"/>
                    </a:lnTo>
                    <a:lnTo>
                      <a:pt x="832" y="843"/>
                    </a:lnTo>
                    <a:lnTo>
                      <a:pt x="849" y="827"/>
                    </a:lnTo>
                    <a:lnTo>
                      <a:pt x="863" y="808"/>
                    </a:lnTo>
                    <a:lnTo>
                      <a:pt x="877" y="790"/>
                    </a:lnTo>
                    <a:lnTo>
                      <a:pt x="892" y="771"/>
                    </a:lnTo>
                    <a:lnTo>
                      <a:pt x="904" y="750"/>
                    </a:lnTo>
                    <a:lnTo>
                      <a:pt x="916" y="730"/>
                    </a:lnTo>
                    <a:lnTo>
                      <a:pt x="927" y="709"/>
                    </a:lnTo>
                    <a:lnTo>
                      <a:pt x="937" y="687"/>
                    </a:lnTo>
                    <a:lnTo>
                      <a:pt x="945" y="664"/>
                    </a:lnTo>
                    <a:lnTo>
                      <a:pt x="953" y="642"/>
                    </a:lnTo>
                    <a:lnTo>
                      <a:pt x="960" y="617"/>
                    </a:lnTo>
                    <a:lnTo>
                      <a:pt x="966" y="594"/>
                    </a:lnTo>
                    <a:lnTo>
                      <a:pt x="970" y="570"/>
                    </a:lnTo>
                    <a:lnTo>
                      <a:pt x="974" y="545"/>
                    </a:lnTo>
                    <a:lnTo>
                      <a:pt x="976" y="520"/>
                    </a:lnTo>
                    <a:lnTo>
                      <a:pt x="976" y="496"/>
                    </a:lnTo>
                    <a:lnTo>
                      <a:pt x="976" y="471"/>
                    </a:lnTo>
                    <a:lnTo>
                      <a:pt x="974" y="444"/>
                    </a:lnTo>
                    <a:lnTo>
                      <a:pt x="970" y="419"/>
                    </a:lnTo>
                    <a:lnTo>
                      <a:pt x="966" y="397"/>
                    </a:lnTo>
                    <a:lnTo>
                      <a:pt x="960" y="372"/>
                    </a:lnTo>
                    <a:lnTo>
                      <a:pt x="953" y="347"/>
                    </a:lnTo>
                    <a:lnTo>
                      <a:pt x="945" y="325"/>
                    </a:lnTo>
                    <a:lnTo>
                      <a:pt x="937" y="302"/>
                    </a:lnTo>
                    <a:lnTo>
                      <a:pt x="927" y="282"/>
                    </a:lnTo>
                    <a:lnTo>
                      <a:pt x="916" y="259"/>
                    </a:lnTo>
                    <a:lnTo>
                      <a:pt x="904" y="239"/>
                    </a:lnTo>
                    <a:lnTo>
                      <a:pt x="892" y="220"/>
                    </a:lnTo>
                    <a:lnTo>
                      <a:pt x="877" y="199"/>
                    </a:lnTo>
                    <a:lnTo>
                      <a:pt x="863" y="181"/>
                    </a:lnTo>
                    <a:lnTo>
                      <a:pt x="849" y="162"/>
                    </a:lnTo>
                    <a:lnTo>
                      <a:pt x="832" y="146"/>
                    </a:lnTo>
                    <a:lnTo>
                      <a:pt x="816" y="130"/>
                    </a:lnTo>
                    <a:lnTo>
                      <a:pt x="797" y="113"/>
                    </a:lnTo>
                    <a:lnTo>
                      <a:pt x="779" y="99"/>
                    </a:lnTo>
                    <a:lnTo>
                      <a:pt x="760" y="86"/>
                    </a:lnTo>
                    <a:lnTo>
                      <a:pt x="740" y="72"/>
                    </a:lnTo>
                    <a:lnTo>
                      <a:pt x="719" y="60"/>
                    </a:lnTo>
                    <a:lnTo>
                      <a:pt x="699" y="49"/>
                    </a:lnTo>
                    <a:lnTo>
                      <a:pt x="676" y="39"/>
                    </a:lnTo>
                    <a:lnTo>
                      <a:pt x="655" y="31"/>
                    </a:lnTo>
                    <a:lnTo>
                      <a:pt x="633" y="23"/>
                    </a:lnTo>
                    <a:lnTo>
                      <a:pt x="608" y="16"/>
                    </a:lnTo>
                    <a:lnTo>
                      <a:pt x="586" y="10"/>
                    </a:lnTo>
                    <a:lnTo>
                      <a:pt x="561" y="6"/>
                    </a:lnTo>
                    <a:lnTo>
                      <a:pt x="536" y="2"/>
                    </a:lnTo>
                    <a:lnTo>
                      <a:pt x="514" y="0"/>
                    </a:lnTo>
                    <a:lnTo>
                      <a:pt x="489" y="0"/>
                    </a:lnTo>
                    <a:lnTo>
                      <a:pt x="462" y="0"/>
                    </a:lnTo>
                    <a:lnTo>
                      <a:pt x="438" y="2"/>
                    </a:lnTo>
                    <a:lnTo>
                      <a:pt x="413" y="6"/>
                    </a:lnTo>
                    <a:lnTo>
                      <a:pt x="390" y="10"/>
                    </a:lnTo>
                    <a:lnTo>
                      <a:pt x="366" y="16"/>
                    </a:lnTo>
                    <a:lnTo>
                      <a:pt x="343" y="23"/>
                    </a:lnTo>
                    <a:lnTo>
                      <a:pt x="321" y="31"/>
                    </a:lnTo>
                    <a:lnTo>
                      <a:pt x="298" y="39"/>
                    </a:lnTo>
                    <a:lnTo>
                      <a:pt x="277" y="49"/>
                    </a:lnTo>
                    <a:lnTo>
                      <a:pt x="257" y="60"/>
                    </a:lnTo>
                    <a:lnTo>
                      <a:pt x="236" y="72"/>
                    </a:lnTo>
                    <a:lnTo>
                      <a:pt x="216" y="86"/>
                    </a:lnTo>
                    <a:lnTo>
                      <a:pt x="197" y="99"/>
                    </a:lnTo>
                    <a:lnTo>
                      <a:pt x="179" y="113"/>
                    </a:lnTo>
                    <a:lnTo>
                      <a:pt x="160" y="130"/>
                    </a:lnTo>
                    <a:lnTo>
                      <a:pt x="144" y="146"/>
                    </a:lnTo>
                    <a:lnTo>
                      <a:pt x="127" y="162"/>
                    </a:lnTo>
                    <a:lnTo>
                      <a:pt x="111" y="181"/>
                    </a:lnTo>
                    <a:lnTo>
                      <a:pt x="97" y="199"/>
                    </a:lnTo>
                    <a:lnTo>
                      <a:pt x="84" y="220"/>
                    </a:lnTo>
                    <a:lnTo>
                      <a:pt x="72" y="239"/>
                    </a:lnTo>
                    <a:lnTo>
                      <a:pt x="60" y="259"/>
                    </a:lnTo>
                    <a:lnTo>
                      <a:pt x="49" y="282"/>
                    </a:lnTo>
                    <a:lnTo>
                      <a:pt x="39" y="302"/>
                    </a:lnTo>
                    <a:lnTo>
                      <a:pt x="31" y="325"/>
                    </a:lnTo>
                    <a:lnTo>
                      <a:pt x="23" y="347"/>
                    </a:lnTo>
                    <a:lnTo>
                      <a:pt x="16" y="372"/>
                    </a:lnTo>
                    <a:lnTo>
                      <a:pt x="10" y="397"/>
                    </a:lnTo>
                    <a:lnTo>
                      <a:pt x="6" y="419"/>
                    </a:lnTo>
                    <a:lnTo>
                      <a:pt x="2" y="444"/>
                    </a:lnTo>
                    <a:lnTo>
                      <a:pt x="0" y="471"/>
                    </a:lnTo>
                    <a:lnTo>
                      <a:pt x="0" y="496"/>
                    </a:lnTo>
                    <a:lnTo>
                      <a:pt x="0" y="520"/>
                    </a:lnTo>
                    <a:lnTo>
                      <a:pt x="2" y="545"/>
                    </a:lnTo>
                    <a:lnTo>
                      <a:pt x="6" y="570"/>
                    </a:lnTo>
                    <a:lnTo>
                      <a:pt x="10" y="594"/>
                    </a:lnTo>
                    <a:lnTo>
                      <a:pt x="16" y="617"/>
                    </a:lnTo>
                    <a:lnTo>
                      <a:pt x="23" y="642"/>
                    </a:lnTo>
                    <a:lnTo>
                      <a:pt x="31" y="664"/>
                    </a:lnTo>
                    <a:lnTo>
                      <a:pt x="39" y="687"/>
                    </a:lnTo>
                    <a:lnTo>
                      <a:pt x="49" y="709"/>
                    </a:lnTo>
                    <a:lnTo>
                      <a:pt x="60" y="730"/>
                    </a:lnTo>
                    <a:lnTo>
                      <a:pt x="72" y="750"/>
                    </a:lnTo>
                    <a:lnTo>
                      <a:pt x="84" y="771"/>
                    </a:lnTo>
                    <a:lnTo>
                      <a:pt x="97" y="790"/>
                    </a:lnTo>
                    <a:lnTo>
                      <a:pt x="111" y="808"/>
                    </a:lnTo>
                    <a:lnTo>
                      <a:pt x="127" y="827"/>
                    </a:lnTo>
                    <a:lnTo>
                      <a:pt x="144" y="843"/>
                    </a:lnTo>
                    <a:lnTo>
                      <a:pt x="160" y="862"/>
                    </a:lnTo>
                    <a:lnTo>
                      <a:pt x="179" y="876"/>
                    </a:lnTo>
                    <a:lnTo>
                      <a:pt x="197" y="890"/>
                    </a:lnTo>
                    <a:lnTo>
                      <a:pt x="216" y="905"/>
                    </a:lnTo>
                    <a:lnTo>
                      <a:pt x="236" y="917"/>
                    </a:lnTo>
                    <a:lnTo>
                      <a:pt x="257" y="929"/>
                    </a:lnTo>
                    <a:lnTo>
                      <a:pt x="277" y="940"/>
                    </a:lnTo>
                    <a:lnTo>
                      <a:pt x="298" y="950"/>
                    </a:lnTo>
                    <a:lnTo>
                      <a:pt x="321" y="958"/>
                    </a:lnTo>
                    <a:lnTo>
                      <a:pt x="343" y="966"/>
                    </a:lnTo>
                    <a:lnTo>
                      <a:pt x="366" y="975"/>
                    </a:lnTo>
                    <a:lnTo>
                      <a:pt x="390" y="979"/>
                    </a:lnTo>
                    <a:lnTo>
                      <a:pt x="413" y="983"/>
                    </a:lnTo>
                    <a:lnTo>
                      <a:pt x="438" y="987"/>
                    </a:lnTo>
                    <a:lnTo>
                      <a:pt x="462" y="989"/>
                    </a:lnTo>
                    <a:lnTo>
                      <a:pt x="489" y="989"/>
                    </a:lnTo>
                  </a:path>
                </a:pathLst>
              </a:custGeom>
              <a:solidFill>
                <a:srgbClr val="C0FEF9"/>
              </a:solidFill>
              <a:ln w="12700" cap="rnd" cmpd="sng">
                <a:solidFill>
                  <a:srgbClr val="081D5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6" name="Freeform 16">
                <a:extLst>
                  <a:ext uri="{FF2B5EF4-FFF2-40B4-BE49-F238E27FC236}">
                    <a16:creationId xmlns:a16="http://schemas.microsoft.com/office/drawing/2014/main" id="{0C4F0A77-D1DC-4897-932A-C12F020DD29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772" y="1648"/>
                <a:ext cx="722" cy="684"/>
              </a:xfrm>
              <a:custGeom>
                <a:avLst/>
                <a:gdLst>
                  <a:gd name="T0" fmla="*/ 8 w 722"/>
                  <a:gd name="T1" fmla="*/ 658 h 684"/>
                  <a:gd name="T2" fmla="*/ 8 w 722"/>
                  <a:gd name="T3" fmla="*/ 615 h 684"/>
                  <a:gd name="T4" fmla="*/ 10 w 722"/>
                  <a:gd name="T5" fmla="*/ 570 h 684"/>
                  <a:gd name="T6" fmla="*/ 16 w 722"/>
                  <a:gd name="T7" fmla="*/ 525 h 684"/>
                  <a:gd name="T8" fmla="*/ 27 w 722"/>
                  <a:gd name="T9" fmla="*/ 484 h 684"/>
                  <a:gd name="T10" fmla="*/ 37 w 722"/>
                  <a:gd name="T11" fmla="*/ 441 h 684"/>
                  <a:gd name="T12" fmla="*/ 53 w 722"/>
                  <a:gd name="T13" fmla="*/ 400 h 684"/>
                  <a:gd name="T14" fmla="*/ 70 w 722"/>
                  <a:gd name="T15" fmla="*/ 359 h 684"/>
                  <a:gd name="T16" fmla="*/ 90 w 722"/>
                  <a:gd name="T17" fmla="*/ 322 h 684"/>
                  <a:gd name="T18" fmla="*/ 113 w 722"/>
                  <a:gd name="T19" fmla="*/ 285 h 684"/>
                  <a:gd name="T20" fmla="*/ 140 w 722"/>
                  <a:gd name="T21" fmla="*/ 250 h 684"/>
                  <a:gd name="T22" fmla="*/ 166 w 722"/>
                  <a:gd name="T23" fmla="*/ 217 h 684"/>
                  <a:gd name="T24" fmla="*/ 199 w 722"/>
                  <a:gd name="T25" fmla="*/ 187 h 684"/>
                  <a:gd name="T26" fmla="*/ 230 w 722"/>
                  <a:gd name="T27" fmla="*/ 158 h 684"/>
                  <a:gd name="T28" fmla="*/ 265 w 722"/>
                  <a:gd name="T29" fmla="*/ 131 h 684"/>
                  <a:gd name="T30" fmla="*/ 302 w 722"/>
                  <a:gd name="T31" fmla="*/ 107 h 684"/>
                  <a:gd name="T32" fmla="*/ 341 w 722"/>
                  <a:gd name="T33" fmla="*/ 86 h 684"/>
                  <a:gd name="T34" fmla="*/ 380 w 722"/>
                  <a:gd name="T35" fmla="*/ 66 h 684"/>
                  <a:gd name="T36" fmla="*/ 423 w 722"/>
                  <a:gd name="T37" fmla="*/ 49 h 684"/>
                  <a:gd name="T38" fmla="*/ 466 w 722"/>
                  <a:gd name="T39" fmla="*/ 35 h 684"/>
                  <a:gd name="T40" fmla="*/ 511 w 722"/>
                  <a:gd name="T41" fmla="*/ 25 h 684"/>
                  <a:gd name="T42" fmla="*/ 557 w 722"/>
                  <a:gd name="T43" fmla="*/ 16 h 684"/>
                  <a:gd name="T44" fmla="*/ 602 w 722"/>
                  <a:gd name="T45" fmla="*/ 10 h 684"/>
                  <a:gd name="T46" fmla="*/ 649 w 722"/>
                  <a:gd name="T47" fmla="*/ 8 h 684"/>
                  <a:gd name="T48" fmla="*/ 709 w 722"/>
                  <a:gd name="T49" fmla="*/ 8 h 684"/>
                  <a:gd name="T50" fmla="*/ 698 w 722"/>
                  <a:gd name="T51" fmla="*/ 0 h 684"/>
                  <a:gd name="T52" fmla="*/ 651 w 722"/>
                  <a:gd name="T53" fmla="*/ 0 h 684"/>
                  <a:gd name="T54" fmla="*/ 602 w 722"/>
                  <a:gd name="T55" fmla="*/ 2 h 684"/>
                  <a:gd name="T56" fmla="*/ 557 w 722"/>
                  <a:gd name="T57" fmla="*/ 8 h 684"/>
                  <a:gd name="T58" fmla="*/ 509 w 722"/>
                  <a:gd name="T59" fmla="*/ 16 h 684"/>
                  <a:gd name="T60" fmla="*/ 464 w 722"/>
                  <a:gd name="T61" fmla="*/ 29 h 684"/>
                  <a:gd name="T62" fmla="*/ 421 w 722"/>
                  <a:gd name="T63" fmla="*/ 41 h 684"/>
                  <a:gd name="T64" fmla="*/ 380 w 722"/>
                  <a:gd name="T65" fmla="*/ 59 h 684"/>
                  <a:gd name="T66" fmla="*/ 339 w 722"/>
                  <a:gd name="T67" fmla="*/ 78 h 684"/>
                  <a:gd name="T68" fmla="*/ 300 w 722"/>
                  <a:gd name="T69" fmla="*/ 101 h 684"/>
                  <a:gd name="T70" fmla="*/ 263 w 722"/>
                  <a:gd name="T71" fmla="*/ 125 h 684"/>
                  <a:gd name="T72" fmla="*/ 226 w 722"/>
                  <a:gd name="T73" fmla="*/ 152 h 684"/>
                  <a:gd name="T74" fmla="*/ 193 w 722"/>
                  <a:gd name="T75" fmla="*/ 180 h 684"/>
                  <a:gd name="T76" fmla="*/ 162 w 722"/>
                  <a:gd name="T77" fmla="*/ 211 h 684"/>
                  <a:gd name="T78" fmla="*/ 134 w 722"/>
                  <a:gd name="T79" fmla="*/ 244 h 684"/>
                  <a:gd name="T80" fmla="*/ 109 w 722"/>
                  <a:gd name="T81" fmla="*/ 279 h 684"/>
                  <a:gd name="T82" fmla="*/ 84 w 722"/>
                  <a:gd name="T83" fmla="*/ 316 h 684"/>
                  <a:gd name="T84" fmla="*/ 64 w 722"/>
                  <a:gd name="T85" fmla="*/ 355 h 684"/>
                  <a:gd name="T86" fmla="*/ 45 w 722"/>
                  <a:gd name="T87" fmla="*/ 396 h 684"/>
                  <a:gd name="T88" fmla="*/ 31 w 722"/>
                  <a:gd name="T89" fmla="*/ 437 h 684"/>
                  <a:gd name="T90" fmla="*/ 18 w 722"/>
                  <a:gd name="T91" fmla="*/ 480 h 684"/>
                  <a:gd name="T92" fmla="*/ 10 w 722"/>
                  <a:gd name="T93" fmla="*/ 523 h 684"/>
                  <a:gd name="T94" fmla="*/ 4 w 722"/>
                  <a:gd name="T95" fmla="*/ 566 h 684"/>
                  <a:gd name="T96" fmla="*/ 0 w 722"/>
                  <a:gd name="T97" fmla="*/ 611 h 684"/>
                  <a:gd name="T98" fmla="*/ 0 w 722"/>
                  <a:gd name="T99" fmla="*/ 669 h 684"/>
                  <a:gd name="T100" fmla="*/ 10 w 722"/>
                  <a:gd name="T101" fmla="*/ 683 h 6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</a:cxnLst>
                <a:rect l="0" t="0" r="r" b="b"/>
                <a:pathLst>
                  <a:path w="722" h="684">
                    <a:moveTo>
                      <a:pt x="10" y="683"/>
                    </a:moveTo>
                    <a:lnTo>
                      <a:pt x="10" y="681"/>
                    </a:lnTo>
                    <a:lnTo>
                      <a:pt x="8" y="671"/>
                    </a:lnTo>
                    <a:lnTo>
                      <a:pt x="8" y="658"/>
                    </a:lnTo>
                    <a:lnTo>
                      <a:pt x="8" y="648"/>
                    </a:lnTo>
                    <a:lnTo>
                      <a:pt x="8" y="638"/>
                    </a:lnTo>
                    <a:lnTo>
                      <a:pt x="8" y="626"/>
                    </a:lnTo>
                    <a:lnTo>
                      <a:pt x="8" y="615"/>
                    </a:lnTo>
                    <a:lnTo>
                      <a:pt x="8" y="603"/>
                    </a:lnTo>
                    <a:lnTo>
                      <a:pt x="10" y="593"/>
                    </a:lnTo>
                    <a:lnTo>
                      <a:pt x="10" y="580"/>
                    </a:lnTo>
                    <a:lnTo>
                      <a:pt x="10" y="570"/>
                    </a:lnTo>
                    <a:lnTo>
                      <a:pt x="12" y="558"/>
                    </a:lnTo>
                    <a:lnTo>
                      <a:pt x="14" y="548"/>
                    </a:lnTo>
                    <a:lnTo>
                      <a:pt x="16" y="535"/>
                    </a:lnTo>
                    <a:lnTo>
                      <a:pt x="16" y="525"/>
                    </a:lnTo>
                    <a:lnTo>
                      <a:pt x="18" y="515"/>
                    </a:lnTo>
                    <a:lnTo>
                      <a:pt x="21" y="505"/>
                    </a:lnTo>
                    <a:lnTo>
                      <a:pt x="23" y="492"/>
                    </a:lnTo>
                    <a:lnTo>
                      <a:pt x="27" y="484"/>
                    </a:lnTo>
                    <a:lnTo>
                      <a:pt x="29" y="472"/>
                    </a:lnTo>
                    <a:lnTo>
                      <a:pt x="31" y="461"/>
                    </a:lnTo>
                    <a:lnTo>
                      <a:pt x="35" y="451"/>
                    </a:lnTo>
                    <a:lnTo>
                      <a:pt x="37" y="441"/>
                    </a:lnTo>
                    <a:lnTo>
                      <a:pt x="41" y="431"/>
                    </a:lnTo>
                    <a:lnTo>
                      <a:pt x="45" y="420"/>
                    </a:lnTo>
                    <a:lnTo>
                      <a:pt x="49" y="410"/>
                    </a:lnTo>
                    <a:lnTo>
                      <a:pt x="53" y="400"/>
                    </a:lnTo>
                    <a:lnTo>
                      <a:pt x="58" y="390"/>
                    </a:lnTo>
                    <a:lnTo>
                      <a:pt x="62" y="379"/>
                    </a:lnTo>
                    <a:lnTo>
                      <a:pt x="66" y="369"/>
                    </a:lnTo>
                    <a:lnTo>
                      <a:pt x="70" y="359"/>
                    </a:lnTo>
                    <a:lnTo>
                      <a:pt x="74" y="351"/>
                    </a:lnTo>
                    <a:lnTo>
                      <a:pt x="80" y="340"/>
                    </a:lnTo>
                    <a:lnTo>
                      <a:pt x="84" y="332"/>
                    </a:lnTo>
                    <a:lnTo>
                      <a:pt x="90" y="322"/>
                    </a:lnTo>
                    <a:lnTo>
                      <a:pt x="97" y="312"/>
                    </a:lnTo>
                    <a:lnTo>
                      <a:pt x="101" y="304"/>
                    </a:lnTo>
                    <a:lnTo>
                      <a:pt x="107" y="293"/>
                    </a:lnTo>
                    <a:lnTo>
                      <a:pt x="113" y="285"/>
                    </a:lnTo>
                    <a:lnTo>
                      <a:pt x="119" y="277"/>
                    </a:lnTo>
                    <a:lnTo>
                      <a:pt x="125" y="269"/>
                    </a:lnTo>
                    <a:lnTo>
                      <a:pt x="131" y="258"/>
                    </a:lnTo>
                    <a:lnTo>
                      <a:pt x="140" y="250"/>
                    </a:lnTo>
                    <a:lnTo>
                      <a:pt x="146" y="242"/>
                    </a:lnTo>
                    <a:lnTo>
                      <a:pt x="154" y="234"/>
                    </a:lnTo>
                    <a:lnTo>
                      <a:pt x="160" y="226"/>
                    </a:lnTo>
                    <a:lnTo>
                      <a:pt x="166" y="217"/>
                    </a:lnTo>
                    <a:lnTo>
                      <a:pt x="175" y="209"/>
                    </a:lnTo>
                    <a:lnTo>
                      <a:pt x="183" y="201"/>
                    </a:lnTo>
                    <a:lnTo>
                      <a:pt x="189" y="195"/>
                    </a:lnTo>
                    <a:lnTo>
                      <a:pt x="199" y="187"/>
                    </a:lnTo>
                    <a:lnTo>
                      <a:pt x="205" y="178"/>
                    </a:lnTo>
                    <a:lnTo>
                      <a:pt x="214" y="172"/>
                    </a:lnTo>
                    <a:lnTo>
                      <a:pt x="222" y="164"/>
                    </a:lnTo>
                    <a:lnTo>
                      <a:pt x="230" y="158"/>
                    </a:lnTo>
                    <a:lnTo>
                      <a:pt x="238" y="152"/>
                    </a:lnTo>
                    <a:lnTo>
                      <a:pt x="246" y="144"/>
                    </a:lnTo>
                    <a:lnTo>
                      <a:pt x="257" y="137"/>
                    </a:lnTo>
                    <a:lnTo>
                      <a:pt x="265" y="131"/>
                    </a:lnTo>
                    <a:lnTo>
                      <a:pt x="275" y="125"/>
                    </a:lnTo>
                    <a:lnTo>
                      <a:pt x="283" y="119"/>
                    </a:lnTo>
                    <a:lnTo>
                      <a:pt x="292" y="113"/>
                    </a:lnTo>
                    <a:lnTo>
                      <a:pt x="302" y="107"/>
                    </a:lnTo>
                    <a:lnTo>
                      <a:pt x="312" y="103"/>
                    </a:lnTo>
                    <a:lnTo>
                      <a:pt x="320" y="96"/>
                    </a:lnTo>
                    <a:lnTo>
                      <a:pt x="331" y="90"/>
                    </a:lnTo>
                    <a:lnTo>
                      <a:pt x="341" y="86"/>
                    </a:lnTo>
                    <a:lnTo>
                      <a:pt x="351" y="80"/>
                    </a:lnTo>
                    <a:lnTo>
                      <a:pt x="362" y="76"/>
                    </a:lnTo>
                    <a:lnTo>
                      <a:pt x="372" y="70"/>
                    </a:lnTo>
                    <a:lnTo>
                      <a:pt x="380" y="66"/>
                    </a:lnTo>
                    <a:lnTo>
                      <a:pt x="392" y="62"/>
                    </a:lnTo>
                    <a:lnTo>
                      <a:pt x="403" y="57"/>
                    </a:lnTo>
                    <a:lnTo>
                      <a:pt x="413" y="53"/>
                    </a:lnTo>
                    <a:lnTo>
                      <a:pt x="423" y="49"/>
                    </a:lnTo>
                    <a:lnTo>
                      <a:pt x="433" y="45"/>
                    </a:lnTo>
                    <a:lnTo>
                      <a:pt x="446" y="41"/>
                    </a:lnTo>
                    <a:lnTo>
                      <a:pt x="456" y="39"/>
                    </a:lnTo>
                    <a:lnTo>
                      <a:pt x="466" y="35"/>
                    </a:lnTo>
                    <a:lnTo>
                      <a:pt x="477" y="33"/>
                    </a:lnTo>
                    <a:lnTo>
                      <a:pt x="489" y="29"/>
                    </a:lnTo>
                    <a:lnTo>
                      <a:pt x="499" y="27"/>
                    </a:lnTo>
                    <a:lnTo>
                      <a:pt x="511" y="25"/>
                    </a:lnTo>
                    <a:lnTo>
                      <a:pt x="522" y="23"/>
                    </a:lnTo>
                    <a:lnTo>
                      <a:pt x="534" y="18"/>
                    </a:lnTo>
                    <a:lnTo>
                      <a:pt x="544" y="18"/>
                    </a:lnTo>
                    <a:lnTo>
                      <a:pt x="557" y="16"/>
                    </a:lnTo>
                    <a:lnTo>
                      <a:pt x="569" y="14"/>
                    </a:lnTo>
                    <a:lnTo>
                      <a:pt x="579" y="12"/>
                    </a:lnTo>
                    <a:lnTo>
                      <a:pt x="592" y="12"/>
                    </a:lnTo>
                    <a:lnTo>
                      <a:pt x="602" y="10"/>
                    </a:lnTo>
                    <a:lnTo>
                      <a:pt x="614" y="10"/>
                    </a:lnTo>
                    <a:lnTo>
                      <a:pt x="627" y="8"/>
                    </a:lnTo>
                    <a:lnTo>
                      <a:pt x="637" y="8"/>
                    </a:lnTo>
                    <a:lnTo>
                      <a:pt x="649" y="8"/>
                    </a:lnTo>
                    <a:lnTo>
                      <a:pt x="661" y="8"/>
                    </a:lnTo>
                    <a:lnTo>
                      <a:pt x="684" y="8"/>
                    </a:lnTo>
                    <a:lnTo>
                      <a:pt x="698" y="8"/>
                    </a:lnTo>
                    <a:lnTo>
                      <a:pt x="709" y="8"/>
                    </a:lnTo>
                    <a:lnTo>
                      <a:pt x="721" y="8"/>
                    </a:lnTo>
                    <a:lnTo>
                      <a:pt x="715" y="0"/>
                    </a:lnTo>
                    <a:lnTo>
                      <a:pt x="711" y="0"/>
                    </a:lnTo>
                    <a:lnTo>
                      <a:pt x="698" y="0"/>
                    </a:lnTo>
                    <a:lnTo>
                      <a:pt x="686" y="0"/>
                    </a:lnTo>
                    <a:lnTo>
                      <a:pt x="674" y="0"/>
                    </a:lnTo>
                    <a:lnTo>
                      <a:pt x="663" y="0"/>
                    </a:lnTo>
                    <a:lnTo>
                      <a:pt x="651" y="0"/>
                    </a:lnTo>
                    <a:lnTo>
                      <a:pt x="639" y="0"/>
                    </a:lnTo>
                    <a:lnTo>
                      <a:pt x="627" y="0"/>
                    </a:lnTo>
                    <a:lnTo>
                      <a:pt x="614" y="2"/>
                    </a:lnTo>
                    <a:lnTo>
                      <a:pt x="602" y="2"/>
                    </a:lnTo>
                    <a:lnTo>
                      <a:pt x="592" y="4"/>
                    </a:lnTo>
                    <a:lnTo>
                      <a:pt x="579" y="6"/>
                    </a:lnTo>
                    <a:lnTo>
                      <a:pt x="569" y="6"/>
                    </a:lnTo>
                    <a:lnTo>
                      <a:pt x="557" y="8"/>
                    </a:lnTo>
                    <a:lnTo>
                      <a:pt x="544" y="10"/>
                    </a:lnTo>
                    <a:lnTo>
                      <a:pt x="532" y="12"/>
                    </a:lnTo>
                    <a:lnTo>
                      <a:pt x="522" y="14"/>
                    </a:lnTo>
                    <a:lnTo>
                      <a:pt x="509" y="16"/>
                    </a:lnTo>
                    <a:lnTo>
                      <a:pt x="499" y="18"/>
                    </a:lnTo>
                    <a:lnTo>
                      <a:pt x="487" y="23"/>
                    </a:lnTo>
                    <a:lnTo>
                      <a:pt x="477" y="25"/>
                    </a:lnTo>
                    <a:lnTo>
                      <a:pt x="464" y="29"/>
                    </a:lnTo>
                    <a:lnTo>
                      <a:pt x="454" y="31"/>
                    </a:lnTo>
                    <a:lnTo>
                      <a:pt x="444" y="35"/>
                    </a:lnTo>
                    <a:lnTo>
                      <a:pt x="433" y="39"/>
                    </a:lnTo>
                    <a:lnTo>
                      <a:pt x="421" y="41"/>
                    </a:lnTo>
                    <a:lnTo>
                      <a:pt x="411" y="45"/>
                    </a:lnTo>
                    <a:lnTo>
                      <a:pt x="401" y="51"/>
                    </a:lnTo>
                    <a:lnTo>
                      <a:pt x="388" y="55"/>
                    </a:lnTo>
                    <a:lnTo>
                      <a:pt x="380" y="59"/>
                    </a:lnTo>
                    <a:lnTo>
                      <a:pt x="368" y="64"/>
                    </a:lnTo>
                    <a:lnTo>
                      <a:pt x="357" y="68"/>
                    </a:lnTo>
                    <a:lnTo>
                      <a:pt x="349" y="74"/>
                    </a:lnTo>
                    <a:lnTo>
                      <a:pt x="339" y="78"/>
                    </a:lnTo>
                    <a:lnTo>
                      <a:pt x="329" y="84"/>
                    </a:lnTo>
                    <a:lnTo>
                      <a:pt x="318" y="88"/>
                    </a:lnTo>
                    <a:lnTo>
                      <a:pt x="308" y="94"/>
                    </a:lnTo>
                    <a:lnTo>
                      <a:pt x="300" y="101"/>
                    </a:lnTo>
                    <a:lnTo>
                      <a:pt x="290" y="105"/>
                    </a:lnTo>
                    <a:lnTo>
                      <a:pt x="281" y="113"/>
                    </a:lnTo>
                    <a:lnTo>
                      <a:pt x="271" y="119"/>
                    </a:lnTo>
                    <a:lnTo>
                      <a:pt x="263" y="125"/>
                    </a:lnTo>
                    <a:lnTo>
                      <a:pt x="253" y="131"/>
                    </a:lnTo>
                    <a:lnTo>
                      <a:pt x="244" y="137"/>
                    </a:lnTo>
                    <a:lnTo>
                      <a:pt x="234" y="144"/>
                    </a:lnTo>
                    <a:lnTo>
                      <a:pt x="226" y="152"/>
                    </a:lnTo>
                    <a:lnTo>
                      <a:pt x="218" y="158"/>
                    </a:lnTo>
                    <a:lnTo>
                      <a:pt x="210" y="164"/>
                    </a:lnTo>
                    <a:lnTo>
                      <a:pt x="201" y="172"/>
                    </a:lnTo>
                    <a:lnTo>
                      <a:pt x="193" y="180"/>
                    </a:lnTo>
                    <a:lnTo>
                      <a:pt x="185" y="189"/>
                    </a:lnTo>
                    <a:lnTo>
                      <a:pt x="177" y="197"/>
                    </a:lnTo>
                    <a:lnTo>
                      <a:pt x="170" y="203"/>
                    </a:lnTo>
                    <a:lnTo>
                      <a:pt x="162" y="211"/>
                    </a:lnTo>
                    <a:lnTo>
                      <a:pt x="154" y="219"/>
                    </a:lnTo>
                    <a:lnTo>
                      <a:pt x="148" y="228"/>
                    </a:lnTo>
                    <a:lnTo>
                      <a:pt x="142" y="236"/>
                    </a:lnTo>
                    <a:lnTo>
                      <a:pt x="134" y="244"/>
                    </a:lnTo>
                    <a:lnTo>
                      <a:pt x="127" y="254"/>
                    </a:lnTo>
                    <a:lnTo>
                      <a:pt x="121" y="263"/>
                    </a:lnTo>
                    <a:lnTo>
                      <a:pt x="115" y="271"/>
                    </a:lnTo>
                    <a:lnTo>
                      <a:pt x="109" y="279"/>
                    </a:lnTo>
                    <a:lnTo>
                      <a:pt x="101" y="289"/>
                    </a:lnTo>
                    <a:lnTo>
                      <a:pt x="97" y="297"/>
                    </a:lnTo>
                    <a:lnTo>
                      <a:pt x="90" y="308"/>
                    </a:lnTo>
                    <a:lnTo>
                      <a:pt x="84" y="316"/>
                    </a:lnTo>
                    <a:lnTo>
                      <a:pt x="78" y="326"/>
                    </a:lnTo>
                    <a:lnTo>
                      <a:pt x="74" y="336"/>
                    </a:lnTo>
                    <a:lnTo>
                      <a:pt x="70" y="347"/>
                    </a:lnTo>
                    <a:lnTo>
                      <a:pt x="64" y="355"/>
                    </a:lnTo>
                    <a:lnTo>
                      <a:pt x="60" y="365"/>
                    </a:lnTo>
                    <a:lnTo>
                      <a:pt x="55" y="375"/>
                    </a:lnTo>
                    <a:lnTo>
                      <a:pt x="49" y="386"/>
                    </a:lnTo>
                    <a:lnTo>
                      <a:pt x="45" y="396"/>
                    </a:lnTo>
                    <a:lnTo>
                      <a:pt x="41" y="406"/>
                    </a:lnTo>
                    <a:lnTo>
                      <a:pt x="39" y="416"/>
                    </a:lnTo>
                    <a:lnTo>
                      <a:pt x="35" y="427"/>
                    </a:lnTo>
                    <a:lnTo>
                      <a:pt x="31" y="437"/>
                    </a:lnTo>
                    <a:lnTo>
                      <a:pt x="27" y="447"/>
                    </a:lnTo>
                    <a:lnTo>
                      <a:pt x="25" y="457"/>
                    </a:lnTo>
                    <a:lnTo>
                      <a:pt x="21" y="470"/>
                    </a:lnTo>
                    <a:lnTo>
                      <a:pt x="18" y="480"/>
                    </a:lnTo>
                    <a:lnTo>
                      <a:pt x="16" y="490"/>
                    </a:lnTo>
                    <a:lnTo>
                      <a:pt x="14" y="500"/>
                    </a:lnTo>
                    <a:lnTo>
                      <a:pt x="12" y="511"/>
                    </a:lnTo>
                    <a:lnTo>
                      <a:pt x="10" y="523"/>
                    </a:lnTo>
                    <a:lnTo>
                      <a:pt x="8" y="533"/>
                    </a:lnTo>
                    <a:lnTo>
                      <a:pt x="6" y="546"/>
                    </a:lnTo>
                    <a:lnTo>
                      <a:pt x="6" y="556"/>
                    </a:lnTo>
                    <a:lnTo>
                      <a:pt x="4" y="566"/>
                    </a:lnTo>
                    <a:lnTo>
                      <a:pt x="2" y="578"/>
                    </a:lnTo>
                    <a:lnTo>
                      <a:pt x="2" y="589"/>
                    </a:lnTo>
                    <a:lnTo>
                      <a:pt x="0" y="601"/>
                    </a:lnTo>
                    <a:lnTo>
                      <a:pt x="0" y="611"/>
                    </a:lnTo>
                    <a:lnTo>
                      <a:pt x="0" y="624"/>
                    </a:lnTo>
                    <a:lnTo>
                      <a:pt x="0" y="646"/>
                    </a:lnTo>
                    <a:lnTo>
                      <a:pt x="0" y="656"/>
                    </a:lnTo>
                    <a:lnTo>
                      <a:pt x="0" y="669"/>
                    </a:lnTo>
                    <a:lnTo>
                      <a:pt x="0" y="671"/>
                    </a:lnTo>
                    <a:lnTo>
                      <a:pt x="2" y="671"/>
                    </a:lnTo>
                    <a:lnTo>
                      <a:pt x="10" y="683"/>
                    </a:lnTo>
                    <a:lnTo>
                      <a:pt x="10" y="683"/>
                    </a:lnTo>
                  </a:path>
                </a:pathLst>
              </a:custGeom>
              <a:solidFill>
                <a:srgbClr val="000000"/>
              </a:solidFill>
              <a:ln w="12700" cap="rnd" cmpd="sng">
                <a:solidFill>
                  <a:srgbClr val="081D5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7" name="Freeform 17">
                <a:extLst>
                  <a:ext uri="{FF2B5EF4-FFF2-40B4-BE49-F238E27FC236}">
                    <a16:creationId xmlns:a16="http://schemas.microsoft.com/office/drawing/2014/main" id="{C2B8CE85-7409-4ACA-BC49-0B16D298FE7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01" y="1521"/>
                <a:ext cx="396" cy="949"/>
              </a:xfrm>
              <a:custGeom>
                <a:avLst/>
                <a:gdLst>
                  <a:gd name="T0" fmla="*/ 23 w 396"/>
                  <a:gd name="T1" fmla="*/ 936 h 949"/>
                  <a:gd name="T2" fmla="*/ 62 w 396"/>
                  <a:gd name="T3" fmla="*/ 915 h 949"/>
                  <a:gd name="T4" fmla="*/ 101 w 396"/>
                  <a:gd name="T5" fmla="*/ 895 h 949"/>
                  <a:gd name="T6" fmla="*/ 136 w 396"/>
                  <a:gd name="T7" fmla="*/ 870 h 949"/>
                  <a:gd name="T8" fmla="*/ 171 w 396"/>
                  <a:gd name="T9" fmla="*/ 841 h 949"/>
                  <a:gd name="T10" fmla="*/ 204 w 396"/>
                  <a:gd name="T11" fmla="*/ 812 h 949"/>
                  <a:gd name="T12" fmla="*/ 232 w 396"/>
                  <a:gd name="T13" fmla="*/ 781 h 949"/>
                  <a:gd name="T14" fmla="*/ 261 w 396"/>
                  <a:gd name="T15" fmla="*/ 749 h 949"/>
                  <a:gd name="T16" fmla="*/ 286 w 396"/>
                  <a:gd name="T17" fmla="*/ 712 h 949"/>
                  <a:gd name="T18" fmla="*/ 309 w 396"/>
                  <a:gd name="T19" fmla="*/ 674 h 949"/>
                  <a:gd name="T20" fmla="*/ 329 w 396"/>
                  <a:gd name="T21" fmla="*/ 637 h 949"/>
                  <a:gd name="T22" fmla="*/ 346 w 396"/>
                  <a:gd name="T23" fmla="*/ 596 h 949"/>
                  <a:gd name="T24" fmla="*/ 360 w 396"/>
                  <a:gd name="T25" fmla="*/ 555 h 949"/>
                  <a:gd name="T26" fmla="*/ 370 w 396"/>
                  <a:gd name="T27" fmla="*/ 512 h 949"/>
                  <a:gd name="T28" fmla="*/ 379 w 396"/>
                  <a:gd name="T29" fmla="*/ 469 h 949"/>
                  <a:gd name="T30" fmla="*/ 385 w 396"/>
                  <a:gd name="T31" fmla="*/ 426 h 949"/>
                  <a:gd name="T32" fmla="*/ 387 w 396"/>
                  <a:gd name="T33" fmla="*/ 380 h 949"/>
                  <a:gd name="T34" fmla="*/ 387 w 396"/>
                  <a:gd name="T35" fmla="*/ 335 h 949"/>
                  <a:gd name="T36" fmla="*/ 383 w 396"/>
                  <a:gd name="T37" fmla="*/ 290 h 949"/>
                  <a:gd name="T38" fmla="*/ 376 w 396"/>
                  <a:gd name="T39" fmla="*/ 245 h 949"/>
                  <a:gd name="T40" fmla="*/ 366 w 396"/>
                  <a:gd name="T41" fmla="*/ 199 h 949"/>
                  <a:gd name="T42" fmla="*/ 356 w 396"/>
                  <a:gd name="T43" fmla="*/ 154 h 949"/>
                  <a:gd name="T44" fmla="*/ 339 w 396"/>
                  <a:gd name="T45" fmla="*/ 109 h 949"/>
                  <a:gd name="T46" fmla="*/ 321 w 396"/>
                  <a:gd name="T47" fmla="*/ 66 h 949"/>
                  <a:gd name="T48" fmla="*/ 300 w 396"/>
                  <a:gd name="T49" fmla="*/ 23 h 949"/>
                  <a:gd name="T50" fmla="*/ 300 w 396"/>
                  <a:gd name="T51" fmla="*/ 6 h 949"/>
                  <a:gd name="T52" fmla="*/ 323 w 396"/>
                  <a:gd name="T53" fmla="*/ 49 h 949"/>
                  <a:gd name="T54" fmla="*/ 342 w 396"/>
                  <a:gd name="T55" fmla="*/ 95 h 949"/>
                  <a:gd name="T56" fmla="*/ 358 w 396"/>
                  <a:gd name="T57" fmla="*/ 140 h 949"/>
                  <a:gd name="T58" fmla="*/ 370 w 396"/>
                  <a:gd name="T59" fmla="*/ 185 h 949"/>
                  <a:gd name="T60" fmla="*/ 381 w 396"/>
                  <a:gd name="T61" fmla="*/ 230 h 949"/>
                  <a:gd name="T62" fmla="*/ 389 w 396"/>
                  <a:gd name="T63" fmla="*/ 276 h 949"/>
                  <a:gd name="T64" fmla="*/ 393 w 396"/>
                  <a:gd name="T65" fmla="*/ 323 h 949"/>
                  <a:gd name="T66" fmla="*/ 395 w 396"/>
                  <a:gd name="T67" fmla="*/ 380 h 949"/>
                  <a:gd name="T68" fmla="*/ 393 w 396"/>
                  <a:gd name="T69" fmla="*/ 424 h 949"/>
                  <a:gd name="T70" fmla="*/ 387 w 396"/>
                  <a:gd name="T71" fmla="*/ 469 h 949"/>
                  <a:gd name="T72" fmla="*/ 379 w 396"/>
                  <a:gd name="T73" fmla="*/ 514 h 949"/>
                  <a:gd name="T74" fmla="*/ 366 w 396"/>
                  <a:gd name="T75" fmla="*/ 557 h 949"/>
                  <a:gd name="T76" fmla="*/ 352 w 396"/>
                  <a:gd name="T77" fmla="*/ 598 h 949"/>
                  <a:gd name="T78" fmla="*/ 335 w 396"/>
                  <a:gd name="T79" fmla="*/ 640 h 949"/>
                  <a:gd name="T80" fmla="*/ 315 w 396"/>
                  <a:gd name="T81" fmla="*/ 679 h 949"/>
                  <a:gd name="T82" fmla="*/ 292 w 396"/>
                  <a:gd name="T83" fmla="*/ 716 h 949"/>
                  <a:gd name="T84" fmla="*/ 267 w 396"/>
                  <a:gd name="T85" fmla="*/ 753 h 949"/>
                  <a:gd name="T86" fmla="*/ 241 w 396"/>
                  <a:gd name="T87" fmla="*/ 786 h 949"/>
                  <a:gd name="T88" fmla="*/ 202 w 396"/>
                  <a:gd name="T89" fmla="*/ 825 h 949"/>
                  <a:gd name="T90" fmla="*/ 169 w 396"/>
                  <a:gd name="T91" fmla="*/ 853 h 949"/>
                  <a:gd name="T92" fmla="*/ 134 w 396"/>
                  <a:gd name="T93" fmla="*/ 880 h 949"/>
                  <a:gd name="T94" fmla="*/ 97 w 396"/>
                  <a:gd name="T95" fmla="*/ 905 h 949"/>
                  <a:gd name="T96" fmla="*/ 58 w 396"/>
                  <a:gd name="T97" fmla="*/ 927 h 949"/>
                  <a:gd name="T98" fmla="*/ 16 w 396"/>
                  <a:gd name="T99" fmla="*/ 946 h 9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</a:cxnLst>
                <a:rect l="0" t="0" r="r" b="b"/>
                <a:pathLst>
                  <a:path w="396" h="949">
                    <a:moveTo>
                      <a:pt x="0" y="946"/>
                    </a:moveTo>
                    <a:lnTo>
                      <a:pt x="2" y="946"/>
                    </a:lnTo>
                    <a:lnTo>
                      <a:pt x="12" y="942"/>
                    </a:lnTo>
                    <a:lnTo>
                      <a:pt x="23" y="936"/>
                    </a:lnTo>
                    <a:lnTo>
                      <a:pt x="33" y="932"/>
                    </a:lnTo>
                    <a:lnTo>
                      <a:pt x="43" y="927"/>
                    </a:lnTo>
                    <a:lnTo>
                      <a:pt x="51" y="921"/>
                    </a:lnTo>
                    <a:lnTo>
                      <a:pt x="62" y="915"/>
                    </a:lnTo>
                    <a:lnTo>
                      <a:pt x="72" y="911"/>
                    </a:lnTo>
                    <a:lnTo>
                      <a:pt x="82" y="907"/>
                    </a:lnTo>
                    <a:lnTo>
                      <a:pt x="91" y="901"/>
                    </a:lnTo>
                    <a:lnTo>
                      <a:pt x="101" y="895"/>
                    </a:lnTo>
                    <a:lnTo>
                      <a:pt x="111" y="888"/>
                    </a:lnTo>
                    <a:lnTo>
                      <a:pt x="119" y="882"/>
                    </a:lnTo>
                    <a:lnTo>
                      <a:pt x="128" y="876"/>
                    </a:lnTo>
                    <a:lnTo>
                      <a:pt x="136" y="870"/>
                    </a:lnTo>
                    <a:lnTo>
                      <a:pt x="146" y="864"/>
                    </a:lnTo>
                    <a:lnTo>
                      <a:pt x="154" y="855"/>
                    </a:lnTo>
                    <a:lnTo>
                      <a:pt x="163" y="849"/>
                    </a:lnTo>
                    <a:lnTo>
                      <a:pt x="171" y="841"/>
                    </a:lnTo>
                    <a:lnTo>
                      <a:pt x="179" y="835"/>
                    </a:lnTo>
                    <a:lnTo>
                      <a:pt x="187" y="827"/>
                    </a:lnTo>
                    <a:lnTo>
                      <a:pt x="195" y="821"/>
                    </a:lnTo>
                    <a:lnTo>
                      <a:pt x="204" y="812"/>
                    </a:lnTo>
                    <a:lnTo>
                      <a:pt x="212" y="806"/>
                    </a:lnTo>
                    <a:lnTo>
                      <a:pt x="218" y="798"/>
                    </a:lnTo>
                    <a:lnTo>
                      <a:pt x="226" y="790"/>
                    </a:lnTo>
                    <a:lnTo>
                      <a:pt x="232" y="781"/>
                    </a:lnTo>
                    <a:lnTo>
                      <a:pt x="241" y="773"/>
                    </a:lnTo>
                    <a:lnTo>
                      <a:pt x="247" y="765"/>
                    </a:lnTo>
                    <a:lnTo>
                      <a:pt x="255" y="757"/>
                    </a:lnTo>
                    <a:lnTo>
                      <a:pt x="261" y="749"/>
                    </a:lnTo>
                    <a:lnTo>
                      <a:pt x="267" y="740"/>
                    </a:lnTo>
                    <a:lnTo>
                      <a:pt x="274" y="730"/>
                    </a:lnTo>
                    <a:lnTo>
                      <a:pt x="280" y="722"/>
                    </a:lnTo>
                    <a:lnTo>
                      <a:pt x="286" y="712"/>
                    </a:lnTo>
                    <a:lnTo>
                      <a:pt x="292" y="703"/>
                    </a:lnTo>
                    <a:lnTo>
                      <a:pt x="298" y="695"/>
                    </a:lnTo>
                    <a:lnTo>
                      <a:pt x="302" y="685"/>
                    </a:lnTo>
                    <a:lnTo>
                      <a:pt x="309" y="674"/>
                    </a:lnTo>
                    <a:lnTo>
                      <a:pt x="315" y="666"/>
                    </a:lnTo>
                    <a:lnTo>
                      <a:pt x="319" y="656"/>
                    </a:lnTo>
                    <a:lnTo>
                      <a:pt x="323" y="646"/>
                    </a:lnTo>
                    <a:lnTo>
                      <a:pt x="329" y="637"/>
                    </a:lnTo>
                    <a:lnTo>
                      <a:pt x="333" y="627"/>
                    </a:lnTo>
                    <a:lnTo>
                      <a:pt x="337" y="617"/>
                    </a:lnTo>
                    <a:lnTo>
                      <a:pt x="342" y="607"/>
                    </a:lnTo>
                    <a:lnTo>
                      <a:pt x="346" y="596"/>
                    </a:lnTo>
                    <a:lnTo>
                      <a:pt x="350" y="586"/>
                    </a:lnTo>
                    <a:lnTo>
                      <a:pt x="352" y="576"/>
                    </a:lnTo>
                    <a:lnTo>
                      <a:pt x="356" y="566"/>
                    </a:lnTo>
                    <a:lnTo>
                      <a:pt x="360" y="555"/>
                    </a:lnTo>
                    <a:lnTo>
                      <a:pt x="362" y="545"/>
                    </a:lnTo>
                    <a:lnTo>
                      <a:pt x="366" y="535"/>
                    </a:lnTo>
                    <a:lnTo>
                      <a:pt x="368" y="524"/>
                    </a:lnTo>
                    <a:lnTo>
                      <a:pt x="370" y="512"/>
                    </a:lnTo>
                    <a:lnTo>
                      <a:pt x="374" y="502"/>
                    </a:lnTo>
                    <a:lnTo>
                      <a:pt x="376" y="491"/>
                    </a:lnTo>
                    <a:lnTo>
                      <a:pt x="376" y="481"/>
                    </a:lnTo>
                    <a:lnTo>
                      <a:pt x="379" y="469"/>
                    </a:lnTo>
                    <a:lnTo>
                      <a:pt x="381" y="459"/>
                    </a:lnTo>
                    <a:lnTo>
                      <a:pt x="383" y="446"/>
                    </a:lnTo>
                    <a:lnTo>
                      <a:pt x="385" y="436"/>
                    </a:lnTo>
                    <a:lnTo>
                      <a:pt x="385" y="426"/>
                    </a:lnTo>
                    <a:lnTo>
                      <a:pt x="385" y="415"/>
                    </a:lnTo>
                    <a:lnTo>
                      <a:pt x="387" y="403"/>
                    </a:lnTo>
                    <a:lnTo>
                      <a:pt x="387" y="391"/>
                    </a:lnTo>
                    <a:lnTo>
                      <a:pt x="387" y="380"/>
                    </a:lnTo>
                    <a:lnTo>
                      <a:pt x="387" y="368"/>
                    </a:lnTo>
                    <a:lnTo>
                      <a:pt x="387" y="358"/>
                    </a:lnTo>
                    <a:lnTo>
                      <a:pt x="387" y="345"/>
                    </a:lnTo>
                    <a:lnTo>
                      <a:pt x="387" y="335"/>
                    </a:lnTo>
                    <a:lnTo>
                      <a:pt x="385" y="323"/>
                    </a:lnTo>
                    <a:lnTo>
                      <a:pt x="385" y="313"/>
                    </a:lnTo>
                    <a:lnTo>
                      <a:pt x="385" y="300"/>
                    </a:lnTo>
                    <a:lnTo>
                      <a:pt x="383" y="290"/>
                    </a:lnTo>
                    <a:lnTo>
                      <a:pt x="381" y="278"/>
                    </a:lnTo>
                    <a:lnTo>
                      <a:pt x="381" y="267"/>
                    </a:lnTo>
                    <a:lnTo>
                      <a:pt x="379" y="255"/>
                    </a:lnTo>
                    <a:lnTo>
                      <a:pt x="376" y="245"/>
                    </a:lnTo>
                    <a:lnTo>
                      <a:pt x="374" y="232"/>
                    </a:lnTo>
                    <a:lnTo>
                      <a:pt x="372" y="222"/>
                    </a:lnTo>
                    <a:lnTo>
                      <a:pt x="370" y="210"/>
                    </a:lnTo>
                    <a:lnTo>
                      <a:pt x="366" y="199"/>
                    </a:lnTo>
                    <a:lnTo>
                      <a:pt x="364" y="187"/>
                    </a:lnTo>
                    <a:lnTo>
                      <a:pt x="362" y="177"/>
                    </a:lnTo>
                    <a:lnTo>
                      <a:pt x="358" y="165"/>
                    </a:lnTo>
                    <a:lnTo>
                      <a:pt x="356" y="154"/>
                    </a:lnTo>
                    <a:lnTo>
                      <a:pt x="352" y="142"/>
                    </a:lnTo>
                    <a:lnTo>
                      <a:pt x="348" y="132"/>
                    </a:lnTo>
                    <a:lnTo>
                      <a:pt x="344" y="119"/>
                    </a:lnTo>
                    <a:lnTo>
                      <a:pt x="339" y="109"/>
                    </a:lnTo>
                    <a:lnTo>
                      <a:pt x="335" y="97"/>
                    </a:lnTo>
                    <a:lnTo>
                      <a:pt x="331" y="86"/>
                    </a:lnTo>
                    <a:lnTo>
                      <a:pt x="327" y="76"/>
                    </a:lnTo>
                    <a:lnTo>
                      <a:pt x="321" y="66"/>
                    </a:lnTo>
                    <a:lnTo>
                      <a:pt x="317" y="53"/>
                    </a:lnTo>
                    <a:lnTo>
                      <a:pt x="311" y="43"/>
                    </a:lnTo>
                    <a:lnTo>
                      <a:pt x="307" y="33"/>
                    </a:lnTo>
                    <a:lnTo>
                      <a:pt x="300" y="23"/>
                    </a:lnTo>
                    <a:lnTo>
                      <a:pt x="294" y="10"/>
                    </a:lnTo>
                    <a:lnTo>
                      <a:pt x="290" y="0"/>
                    </a:lnTo>
                    <a:lnTo>
                      <a:pt x="298" y="2"/>
                    </a:lnTo>
                    <a:lnTo>
                      <a:pt x="300" y="6"/>
                    </a:lnTo>
                    <a:lnTo>
                      <a:pt x="307" y="16"/>
                    </a:lnTo>
                    <a:lnTo>
                      <a:pt x="313" y="29"/>
                    </a:lnTo>
                    <a:lnTo>
                      <a:pt x="319" y="39"/>
                    </a:lnTo>
                    <a:lnTo>
                      <a:pt x="323" y="49"/>
                    </a:lnTo>
                    <a:lnTo>
                      <a:pt x="327" y="60"/>
                    </a:lnTo>
                    <a:lnTo>
                      <a:pt x="333" y="72"/>
                    </a:lnTo>
                    <a:lnTo>
                      <a:pt x="337" y="82"/>
                    </a:lnTo>
                    <a:lnTo>
                      <a:pt x="342" y="95"/>
                    </a:lnTo>
                    <a:lnTo>
                      <a:pt x="346" y="105"/>
                    </a:lnTo>
                    <a:lnTo>
                      <a:pt x="350" y="115"/>
                    </a:lnTo>
                    <a:lnTo>
                      <a:pt x="354" y="127"/>
                    </a:lnTo>
                    <a:lnTo>
                      <a:pt x="358" y="140"/>
                    </a:lnTo>
                    <a:lnTo>
                      <a:pt x="362" y="150"/>
                    </a:lnTo>
                    <a:lnTo>
                      <a:pt x="366" y="162"/>
                    </a:lnTo>
                    <a:lnTo>
                      <a:pt x="368" y="173"/>
                    </a:lnTo>
                    <a:lnTo>
                      <a:pt x="370" y="185"/>
                    </a:lnTo>
                    <a:lnTo>
                      <a:pt x="374" y="197"/>
                    </a:lnTo>
                    <a:lnTo>
                      <a:pt x="376" y="208"/>
                    </a:lnTo>
                    <a:lnTo>
                      <a:pt x="379" y="220"/>
                    </a:lnTo>
                    <a:lnTo>
                      <a:pt x="381" y="230"/>
                    </a:lnTo>
                    <a:lnTo>
                      <a:pt x="385" y="241"/>
                    </a:lnTo>
                    <a:lnTo>
                      <a:pt x="385" y="253"/>
                    </a:lnTo>
                    <a:lnTo>
                      <a:pt x="387" y="265"/>
                    </a:lnTo>
                    <a:lnTo>
                      <a:pt x="389" y="276"/>
                    </a:lnTo>
                    <a:lnTo>
                      <a:pt x="391" y="288"/>
                    </a:lnTo>
                    <a:lnTo>
                      <a:pt x="391" y="298"/>
                    </a:lnTo>
                    <a:lnTo>
                      <a:pt x="393" y="311"/>
                    </a:lnTo>
                    <a:lnTo>
                      <a:pt x="393" y="323"/>
                    </a:lnTo>
                    <a:lnTo>
                      <a:pt x="395" y="333"/>
                    </a:lnTo>
                    <a:lnTo>
                      <a:pt x="395" y="345"/>
                    </a:lnTo>
                    <a:lnTo>
                      <a:pt x="395" y="356"/>
                    </a:lnTo>
                    <a:lnTo>
                      <a:pt x="395" y="380"/>
                    </a:lnTo>
                    <a:lnTo>
                      <a:pt x="395" y="391"/>
                    </a:lnTo>
                    <a:lnTo>
                      <a:pt x="395" y="403"/>
                    </a:lnTo>
                    <a:lnTo>
                      <a:pt x="393" y="413"/>
                    </a:lnTo>
                    <a:lnTo>
                      <a:pt x="393" y="424"/>
                    </a:lnTo>
                    <a:lnTo>
                      <a:pt x="391" y="436"/>
                    </a:lnTo>
                    <a:lnTo>
                      <a:pt x="391" y="446"/>
                    </a:lnTo>
                    <a:lnTo>
                      <a:pt x="389" y="459"/>
                    </a:lnTo>
                    <a:lnTo>
                      <a:pt x="387" y="469"/>
                    </a:lnTo>
                    <a:lnTo>
                      <a:pt x="385" y="481"/>
                    </a:lnTo>
                    <a:lnTo>
                      <a:pt x="383" y="491"/>
                    </a:lnTo>
                    <a:lnTo>
                      <a:pt x="381" y="502"/>
                    </a:lnTo>
                    <a:lnTo>
                      <a:pt x="379" y="514"/>
                    </a:lnTo>
                    <a:lnTo>
                      <a:pt x="376" y="524"/>
                    </a:lnTo>
                    <a:lnTo>
                      <a:pt x="374" y="535"/>
                    </a:lnTo>
                    <a:lnTo>
                      <a:pt x="370" y="545"/>
                    </a:lnTo>
                    <a:lnTo>
                      <a:pt x="366" y="557"/>
                    </a:lnTo>
                    <a:lnTo>
                      <a:pt x="364" y="568"/>
                    </a:lnTo>
                    <a:lnTo>
                      <a:pt x="360" y="578"/>
                    </a:lnTo>
                    <a:lnTo>
                      <a:pt x="356" y="588"/>
                    </a:lnTo>
                    <a:lnTo>
                      <a:pt x="352" y="598"/>
                    </a:lnTo>
                    <a:lnTo>
                      <a:pt x="348" y="609"/>
                    </a:lnTo>
                    <a:lnTo>
                      <a:pt x="346" y="619"/>
                    </a:lnTo>
                    <a:lnTo>
                      <a:pt x="342" y="629"/>
                    </a:lnTo>
                    <a:lnTo>
                      <a:pt x="335" y="640"/>
                    </a:lnTo>
                    <a:lnTo>
                      <a:pt x="331" y="648"/>
                    </a:lnTo>
                    <a:lnTo>
                      <a:pt x="327" y="658"/>
                    </a:lnTo>
                    <a:lnTo>
                      <a:pt x="321" y="668"/>
                    </a:lnTo>
                    <a:lnTo>
                      <a:pt x="315" y="679"/>
                    </a:lnTo>
                    <a:lnTo>
                      <a:pt x="311" y="687"/>
                    </a:lnTo>
                    <a:lnTo>
                      <a:pt x="304" y="697"/>
                    </a:lnTo>
                    <a:lnTo>
                      <a:pt x="298" y="707"/>
                    </a:lnTo>
                    <a:lnTo>
                      <a:pt x="292" y="716"/>
                    </a:lnTo>
                    <a:lnTo>
                      <a:pt x="286" y="726"/>
                    </a:lnTo>
                    <a:lnTo>
                      <a:pt x="280" y="734"/>
                    </a:lnTo>
                    <a:lnTo>
                      <a:pt x="274" y="742"/>
                    </a:lnTo>
                    <a:lnTo>
                      <a:pt x="267" y="753"/>
                    </a:lnTo>
                    <a:lnTo>
                      <a:pt x="261" y="761"/>
                    </a:lnTo>
                    <a:lnTo>
                      <a:pt x="255" y="769"/>
                    </a:lnTo>
                    <a:lnTo>
                      <a:pt x="247" y="777"/>
                    </a:lnTo>
                    <a:lnTo>
                      <a:pt x="241" y="786"/>
                    </a:lnTo>
                    <a:lnTo>
                      <a:pt x="232" y="794"/>
                    </a:lnTo>
                    <a:lnTo>
                      <a:pt x="224" y="802"/>
                    </a:lnTo>
                    <a:lnTo>
                      <a:pt x="210" y="816"/>
                    </a:lnTo>
                    <a:lnTo>
                      <a:pt x="202" y="825"/>
                    </a:lnTo>
                    <a:lnTo>
                      <a:pt x="193" y="833"/>
                    </a:lnTo>
                    <a:lnTo>
                      <a:pt x="185" y="839"/>
                    </a:lnTo>
                    <a:lnTo>
                      <a:pt x="177" y="847"/>
                    </a:lnTo>
                    <a:lnTo>
                      <a:pt x="169" y="853"/>
                    </a:lnTo>
                    <a:lnTo>
                      <a:pt x="160" y="862"/>
                    </a:lnTo>
                    <a:lnTo>
                      <a:pt x="152" y="868"/>
                    </a:lnTo>
                    <a:lnTo>
                      <a:pt x="142" y="874"/>
                    </a:lnTo>
                    <a:lnTo>
                      <a:pt x="134" y="880"/>
                    </a:lnTo>
                    <a:lnTo>
                      <a:pt x="123" y="888"/>
                    </a:lnTo>
                    <a:lnTo>
                      <a:pt x="115" y="895"/>
                    </a:lnTo>
                    <a:lnTo>
                      <a:pt x="105" y="899"/>
                    </a:lnTo>
                    <a:lnTo>
                      <a:pt x="97" y="905"/>
                    </a:lnTo>
                    <a:lnTo>
                      <a:pt x="86" y="911"/>
                    </a:lnTo>
                    <a:lnTo>
                      <a:pt x="76" y="917"/>
                    </a:lnTo>
                    <a:lnTo>
                      <a:pt x="68" y="921"/>
                    </a:lnTo>
                    <a:lnTo>
                      <a:pt x="58" y="927"/>
                    </a:lnTo>
                    <a:lnTo>
                      <a:pt x="47" y="932"/>
                    </a:lnTo>
                    <a:lnTo>
                      <a:pt x="37" y="938"/>
                    </a:lnTo>
                    <a:lnTo>
                      <a:pt x="27" y="942"/>
                    </a:lnTo>
                    <a:lnTo>
                      <a:pt x="16" y="946"/>
                    </a:lnTo>
                    <a:lnTo>
                      <a:pt x="14" y="948"/>
                    </a:lnTo>
                    <a:lnTo>
                      <a:pt x="0" y="946"/>
                    </a:lnTo>
                    <a:lnTo>
                      <a:pt x="0" y="946"/>
                    </a:lnTo>
                  </a:path>
                </a:pathLst>
              </a:custGeom>
              <a:solidFill>
                <a:srgbClr val="000000"/>
              </a:solidFill>
              <a:ln w="12700" cap="rnd" cmpd="sng">
                <a:solidFill>
                  <a:srgbClr val="081D5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8" name="Freeform 18">
                <a:extLst>
                  <a:ext uri="{FF2B5EF4-FFF2-40B4-BE49-F238E27FC236}">
                    <a16:creationId xmlns:a16="http://schemas.microsoft.com/office/drawing/2014/main" id="{6FFE501E-9317-43B9-A27F-2ADC486D0C2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96" y="1565"/>
                <a:ext cx="282" cy="231"/>
              </a:xfrm>
              <a:custGeom>
                <a:avLst/>
                <a:gdLst>
                  <a:gd name="T0" fmla="*/ 168 w 282"/>
                  <a:gd name="T1" fmla="*/ 23 h 231"/>
                  <a:gd name="T2" fmla="*/ 144 w 282"/>
                  <a:gd name="T3" fmla="*/ 12 h 231"/>
                  <a:gd name="T4" fmla="*/ 119 w 282"/>
                  <a:gd name="T5" fmla="*/ 4 h 231"/>
                  <a:gd name="T6" fmla="*/ 96 w 282"/>
                  <a:gd name="T7" fmla="*/ 0 h 231"/>
                  <a:gd name="T8" fmla="*/ 66 w 282"/>
                  <a:gd name="T9" fmla="*/ 0 h 231"/>
                  <a:gd name="T10" fmla="*/ 45 w 282"/>
                  <a:gd name="T11" fmla="*/ 4 h 231"/>
                  <a:gd name="T12" fmla="*/ 27 w 282"/>
                  <a:gd name="T13" fmla="*/ 14 h 231"/>
                  <a:gd name="T14" fmla="*/ 12 w 282"/>
                  <a:gd name="T15" fmla="*/ 27 h 231"/>
                  <a:gd name="T16" fmla="*/ 4 w 282"/>
                  <a:gd name="T17" fmla="*/ 41 h 231"/>
                  <a:gd name="T18" fmla="*/ 0 w 282"/>
                  <a:gd name="T19" fmla="*/ 62 h 231"/>
                  <a:gd name="T20" fmla="*/ 4 w 282"/>
                  <a:gd name="T21" fmla="*/ 86 h 231"/>
                  <a:gd name="T22" fmla="*/ 10 w 282"/>
                  <a:gd name="T23" fmla="*/ 109 h 231"/>
                  <a:gd name="T24" fmla="*/ 23 w 282"/>
                  <a:gd name="T25" fmla="*/ 129 h 231"/>
                  <a:gd name="T26" fmla="*/ 37 w 282"/>
                  <a:gd name="T27" fmla="*/ 148 h 231"/>
                  <a:gd name="T28" fmla="*/ 59 w 282"/>
                  <a:gd name="T29" fmla="*/ 170 h 231"/>
                  <a:gd name="T30" fmla="*/ 82 w 282"/>
                  <a:gd name="T31" fmla="*/ 187 h 231"/>
                  <a:gd name="T32" fmla="*/ 105 w 282"/>
                  <a:gd name="T33" fmla="*/ 203 h 231"/>
                  <a:gd name="T34" fmla="*/ 131 w 282"/>
                  <a:gd name="T35" fmla="*/ 214 h 231"/>
                  <a:gd name="T36" fmla="*/ 154 w 282"/>
                  <a:gd name="T37" fmla="*/ 224 h 231"/>
                  <a:gd name="T38" fmla="*/ 180 w 282"/>
                  <a:gd name="T39" fmla="*/ 228 h 231"/>
                  <a:gd name="T40" fmla="*/ 211 w 282"/>
                  <a:gd name="T41" fmla="*/ 230 h 231"/>
                  <a:gd name="T42" fmla="*/ 234 w 282"/>
                  <a:gd name="T43" fmla="*/ 226 h 231"/>
                  <a:gd name="T44" fmla="*/ 254 w 282"/>
                  <a:gd name="T45" fmla="*/ 218 h 231"/>
                  <a:gd name="T46" fmla="*/ 271 w 282"/>
                  <a:gd name="T47" fmla="*/ 199 h 231"/>
                  <a:gd name="T48" fmla="*/ 279 w 282"/>
                  <a:gd name="T49" fmla="*/ 179 h 231"/>
                  <a:gd name="T50" fmla="*/ 279 w 282"/>
                  <a:gd name="T51" fmla="*/ 154 h 231"/>
                  <a:gd name="T52" fmla="*/ 275 w 282"/>
                  <a:gd name="T53" fmla="*/ 131 h 231"/>
                  <a:gd name="T54" fmla="*/ 265 w 282"/>
                  <a:gd name="T55" fmla="*/ 113 h 231"/>
                  <a:gd name="T56" fmla="*/ 252 w 282"/>
                  <a:gd name="T57" fmla="*/ 92 h 231"/>
                  <a:gd name="T58" fmla="*/ 232 w 282"/>
                  <a:gd name="T59" fmla="*/ 70 h 231"/>
                  <a:gd name="T60" fmla="*/ 211 w 282"/>
                  <a:gd name="T61" fmla="*/ 51 h 231"/>
                  <a:gd name="T62" fmla="*/ 189 w 282"/>
                  <a:gd name="T63" fmla="*/ 35 h 231"/>
                  <a:gd name="T64" fmla="*/ 164 w 282"/>
                  <a:gd name="T65" fmla="*/ 31 h 231"/>
                  <a:gd name="T66" fmla="*/ 139 w 282"/>
                  <a:gd name="T67" fmla="*/ 21 h 231"/>
                  <a:gd name="T68" fmla="*/ 115 w 282"/>
                  <a:gd name="T69" fmla="*/ 12 h 231"/>
                  <a:gd name="T70" fmla="*/ 92 w 282"/>
                  <a:gd name="T71" fmla="*/ 8 h 231"/>
                  <a:gd name="T72" fmla="*/ 62 w 282"/>
                  <a:gd name="T73" fmla="*/ 10 h 231"/>
                  <a:gd name="T74" fmla="*/ 39 w 282"/>
                  <a:gd name="T75" fmla="*/ 14 h 231"/>
                  <a:gd name="T76" fmla="*/ 21 w 282"/>
                  <a:gd name="T77" fmla="*/ 31 h 231"/>
                  <a:gd name="T78" fmla="*/ 10 w 282"/>
                  <a:gd name="T79" fmla="*/ 47 h 231"/>
                  <a:gd name="T80" fmla="*/ 8 w 282"/>
                  <a:gd name="T81" fmla="*/ 76 h 231"/>
                  <a:gd name="T82" fmla="*/ 12 w 282"/>
                  <a:gd name="T83" fmla="*/ 97 h 231"/>
                  <a:gd name="T84" fmla="*/ 23 w 282"/>
                  <a:gd name="T85" fmla="*/ 115 h 231"/>
                  <a:gd name="T86" fmla="*/ 35 w 282"/>
                  <a:gd name="T87" fmla="*/ 136 h 231"/>
                  <a:gd name="T88" fmla="*/ 53 w 282"/>
                  <a:gd name="T89" fmla="*/ 156 h 231"/>
                  <a:gd name="T90" fmla="*/ 76 w 282"/>
                  <a:gd name="T91" fmla="*/ 175 h 231"/>
                  <a:gd name="T92" fmla="*/ 98 w 282"/>
                  <a:gd name="T93" fmla="*/ 189 h 231"/>
                  <a:gd name="T94" fmla="*/ 121 w 282"/>
                  <a:gd name="T95" fmla="*/ 203 h 231"/>
                  <a:gd name="T96" fmla="*/ 146 w 282"/>
                  <a:gd name="T97" fmla="*/ 214 h 231"/>
                  <a:gd name="T98" fmla="*/ 172 w 282"/>
                  <a:gd name="T99" fmla="*/ 220 h 231"/>
                  <a:gd name="T100" fmla="*/ 195 w 282"/>
                  <a:gd name="T101" fmla="*/ 222 h 231"/>
                  <a:gd name="T102" fmla="*/ 222 w 282"/>
                  <a:gd name="T103" fmla="*/ 222 h 231"/>
                  <a:gd name="T104" fmla="*/ 244 w 282"/>
                  <a:gd name="T105" fmla="*/ 214 h 231"/>
                  <a:gd name="T106" fmla="*/ 258 w 282"/>
                  <a:gd name="T107" fmla="*/ 201 h 231"/>
                  <a:gd name="T108" fmla="*/ 269 w 282"/>
                  <a:gd name="T109" fmla="*/ 183 h 231"/>
                  <a:gd name="T110" fmla="*/ 273 w 282"/>
                  <a:gd name="T111" fmla="*/ 156 h 231"/>
                  <a:gd name="T112" fmla="*/ 267 w 282"/>
                  <a:gd name="T113" fmla="*/ 133 h 231"/>
                  <a:gd name="T114" fmla="*/ 256 w 282"/>
                  <a:gd name="T115" fmla="*/ 113 h 231"/>
                  <a:gd name="T116" fmla="*/ 242 w 282"/>
                  <a:gd name="T117" fmla="*/ 92 h 231"/>
                  <a:gd name="T118" fmla="*/ 224 w 282"/>
                  <a:gd name="T119" fmla="*/ 74 h 231"/>
                  <a:gd name="T120" fmla="*/ 205 w 282"/>
                  <a:gd name="T121" fmla="*/ 55 h 231"/>
                  <a:gd name="T122" fmla="*/ 189 w 282"/>
                  <a:gd name="T123" fmla="*/ 35 h 23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</a:cxnLst>
                <a:rect l="0" t="0" r="r" b="b"/>
                <a:pathLst>
                  <a:path w="282" h="231">
                    <a:moveTo>
                      <a:pt x="189" y="35"/>
                    </a:moveTo>
                    <a:lnTo>
                      <a:pt x="187" y="35"/>
                    </a:lnTo>
                    <a:lnTo>
                      <a:pt x="185" y="33"/>
                    </a:lnTo>
                    <a:lnTo>
                      <a:pt x="183" y="31"/>
                    </a:lnTo>
                    <a:lnTo>
                      <a:pt x="180" y="31"/>
                    </a:lnTo>
                    <a:lnTo>
                      <a:pt x="178" y="29"/>
                    </a:lnTo>
                    <a:lnTo>
                      <a:pt x="176" y="29"/>
                    </a:lnTo>
                    <a:lnTo>
                      <a:pt x="174" y="27"/>
                    </a:lnTo>
                    <a:lnTo>
                      <a:pt x="172" y="25"/>
                    </a:lnTo>
                    <a:lnTo>
                      <a:pt x="170" y="25"/>
                    </a:lnTo>
                    <a:lnTo>
                      <a:pt x="168" y="23"/>
                    </a:lnTo>
                    <a:lnTo>
                      <a:pt x="166" y="23"/>
                    </a:lnTo>
                    <a:lnTo>
                      <a:pt x="164" y="21"/>
                    </a:lnTo>
                    <a:lnTo>
                      <a:pt x="162" y="21"/>
                    </a:lnTo>
                    <a:lnTo>
                      <a:pt x="160" y="18"/>
                    </a:lnTo>
                    <a:lnTo>
                      <a:pt x="158" y="18"/>
                    </a:lnTo>
                    <a:lnTo>
                      <a:pt x="154" y="18"/>
                    </a:lnTo>
                    <a:lnTo>
                      <a:pt x="154" y="16"/>
                    </a:lnTo>
                    <a:lnTo>
                      <a:pt x="150" y="16"/>
                    </a:lnTo>
                    <a:lnTo>
                      <a:pt x="148" y="14"/>
                    </a:lnTo>
                    <a:lnTo>
                      <a:pt x="146" y="14"/>
                    </a:lnTo>
                    <a:lnTo>
                      <a:pt x="144" y="12"/>
                    </a:lnTo>
                    <a:lnTo>
                      <a:pt x="142" y="12"/>
                    </a:lnTo>
                    <a:lnTo>
                      <a:pt x="139" y="12"/>
                    </a:lnTo>
                    <a:lnTo>
                      <a:pt x="137" y="10"/>
                    </a:lnTo>
                    <a:lnTo>
                      <a:pt x="135" y="10"/>
                    </a:lnTo>
                    <a:lnTo>
                      <a:pt x="133" y="10"/>
                    </a:lnTo>
                    <a:lnTo>
                      <a:pt x="131" y="8"/>
                    </a:lnTo>
                    <a:lnTo>
                      <a:pt x="129" y="8"/>
                    </a:lnTo>
                    <a:lnTo>
                      <a:pt x="127" y="6"/>
                    </a:lnTo>
                    <a:lnTo>
                      <a:pt x="125" y="6"/>
                    </a:lnTo>
                    <a:lnTo>
                      <a:pt x="123" y="6"/>
                    </a:lnTo>
                    <a:lnTo>
                      <a:pt x="119" y="4"/>
                    </a:lnTo>
                    <a:lnTo>
                      <a:pt x="117" y="4"/>
                    </a:lnTo>
                    <a:lnTo>
                      <a:pt x="115" y="4"/>
                    </a:lnTo>
                    <a:lnTo>
                      <a:pt x="113" y="4"/>
                    </a:lnTo>
                    <a:lnTo>
                      <a:pt x="111" y="4"/>
                    </a:lnTo>
                    <a:lnTo>
                      <a:pt x="109" y="2"/>
                    </a:lnTo>
                    <a:lnTo>
                      <a:pt x="107" y="2"/>
                    </a:lnTo>
                    <a:lnTo>
                      <a:pt x="105" y="2"/>
                    </a:lnTo>
                    <a:lnTo>
                      <a:pt x="103" y="2"/>
                    </a:lnTo>
                    <a:lnTo>
                      <a:pt x="101" y="2"/>
                    </a:lnTo>
                    <a:lnTo>
                      <a:pt x="98" y="0"/>
                    </a:lnTo>
                    <a:lnTo>
                      <a:pt x="96" y="0"/>
                    </a:lnTo>
                    <a:lnTo>
                      <a:pt x="94" y="0"/>
                    </a:lnTo>
                    <a:lnTo>
                      <a:pt x="92" y="0"/>
                    </a:lnTo>
                    <a:lnTo>
                      <a:pt x="90" y="0"/>
                    </a:lnTo>
                    <a:lnTo>
                      <a:pt x="88" y="0"/>
                    </a:lnTo>
                    <a:lnTo>
                      <a:pt x="86" y="0"/>
                    </a:lnTo>
                    <a:lnTo>
                      <a:pt x="84" y="0"/>
                    </a:lnTo>
                    <a:lnTo>
                      <a:pt x="74" y="0"/>
                    </a:lnTo>
                    <a:lnTo>
                      <a:pt x="72" y="0"/>
                    </a:lnTo>
                    <a:lnTo>
                      <a:pt x="70" y="0"/>
                    </a:lnTo>
                    <a:lnTo>
                      <a:pt x="68" y="0"/>
                    </a:lnTo>
                    <a:lnTo>
                      <a:pt x="66" y="0"/>
                    </a:lnTo>
                    <a:lnTo>
                      <a:pt x="64" y="0"/>
                    </a:lnTo>
                    <a:lnTo>
                      <a:pt x="59" y="0"/>
                    </a:lnTo>
                    <a:lnTo>
                      <a:pt x="59" y="2"/>
                    </a:lnTo>
                    <a:lnTo>
                      <a:pt x="57" y="2"/>
                    </a:lnTo>
                    <a:lnTo>
                      <a:pt x="55" y="2"/>
                    </a:lnTo>
                    <a:lnTo>
                      <a:pt x="53" y="2"/>
                    </a:lnTo>
                    <a:lnTo>
                      <a:pt x="51" y="2"/>
                    </a:lnTo>
                    <a:lnTo>
                      <a:pt x="51" y="4"/>
                    </a:lnTo>
                    <a:lnTo>
                      <a:pt x="49" y="4"/>
                    </a:lnTo>
                    <a:lnTo>
                      <a:pt x="47" y="4"/>
                    </a:lnTo>
                    <a:lnTo>
                      <a:pt x="45" y="4"/>
                    </a:lnTo>
                    <a:lnTo>
                      <a:pt x="43" y="4"/>
                    </a:lnTo>
                    <a:lnTo>
                      <a:pt x="41" y="6"/>
                    </a:lnTo>
                    <a:lnTo>
                      <a:pt x="39" y="6"/>
                    </a:lnTo>
                    <a:lnTo>
                      <a:pt x="37" y="8"/>
                    </a:lnTo>
                    <a:lnTo>
                      <a:pt x="35" y="10"/>
                    </a:lnTo>
                    <a:lnTo>
                      <a:pt x="33" y="10"/>
                    </a:lnTo>
                    <a:lnTo>
                      <a:pt x="31" y="10"/>
                    </a:lnTo>
                    <a:lnTo>
                      <a:pt x="31" y="12"/>
                    </a:lnTo>
                    <a:lnTo>
                      <a:pt x="29" y="12"/>
                    </a:lnTo>
                    <a:lnTo>
                      <a:pt x="27" y="12"/>
                    </a:lnTo>
                    <a:lnTo>
                      <a:pt x="27" y="14"/>
                    </a:lnTo>
                    <a:lnTo>
                      <a:pt x="25" y="14"/>
                    </a:lnTo>
                    <a:lnTo>
                      <a:pt x="25" y="16"/>
                    </a:lnTo>
                    <a:lnTo>
                      <a:pt x="23" y="16"/>
                    </a:lnTo>
                    <a:lnTo>
                      <a:pt x="21" y="18"/>
                    </a:lnTo>
                    <a:lnTo>
                      <a:pt x="18" y="18"/>
                    </a:lnTo>
                    <a:lnTo>
                      <a:pt x="16" y="21"/>
                    </a:lnTo>
                    <a:lnTo>
                      <a:pt x="16" y="23"/>
                    </a:lnTo>
                    <a:lnTo>
                      <a:pt x="14" y="23"/>
                    </a:lnTo>
                    <a:lnTo>
                      <a:pt x="14" y="25"/>
                    </a:lnTo>
                    <a:lnTo>
                      <a:pt x="12" y="25"/>
                    </a:lnTo>
                    <a:lnTo>
                      <a:pt x="12" y="27"/>
                    </a:lnTo>
                    <a:lnTo>
                      <a:pt x="12" y="29"/>
                    </a:lnTo>
                    <a:lnTo>
                      <a:pt x="10" y="29"/>
                    </a:lnTo>
                    <a:lnTo>
                      <a:pt x="10" y="31"/>
                    </a:lnTo>
                    <a:lnTo>
                      <a:pt x="8" y="31"/>
                    </a:lnTo>
                    <a:lnTo>
                      <a:pt x="8" y="33"/>
                    </a:lnTo>
                    <a:lnTo>
                      <a:pt x="8" y="35"/>
                    </a:lnTo>
                    <a:lnTo>
                      <a:pt x="6" y="35"/>
                    </a:lnTo>
                    <a:lnTo>
                      <a:pt x="6" y="37"/>
                    </a:lnTo>
                    <a:lnTo>
                      <a:pt x="6" y="39"/>
                    </a:lnTo>
                    <a:lnTo>
                      <a:pt x="4" y="39"/>
                    </a:lnTo>
                    <a:lnTo>
                      <a:pt x="4" y="41"/>
                    </a:lnTo>
                    <a:lnTo>
                      <a:pt x="4" y="43"/>
                    </a:lnTo>
                    <a:lnTo>
                      <a:pt x="2" y="45"/>
                    </a:lnTo>
                    <a:lnTo>
                      <a:pt x="2" y="47"/>
                    </a:lnTo>
                    <a:lnTo>
                      <a:pt x="2" y="49"/>
                    </a:lnTo>
                    <a:lnTo>
                      <a:pt x="2" y="51"/>
                    </a:lnTo>
                    <a:lnTo>
                      <a:pt x="0" y="51"/>
                    </a:lnTo>
                    <a:lnTo>
                      <a:pt x="0" y="53"/>
                    </a:lnTo>
                    <a:lnTo>
                      <a:pt x="0" y="55"/>
                    </a:lnTo>
                    <a:lnTo>
                      <a:pt x="0" y="58"/>
                    </a:lnTo>
                    <a:lnTo>
                      <a:pt x="0" y="60"/>
                    </a:lnTo>
                    <a:lnTo>
                      <a:pt x="0" y="62"/>
                    </a:lnTo>
                    <a:lnTo>
                      <a:pt x="0" y="68"/>
                    </a:lnTo>
                    <a:lnTo>
                      <a:pt x="0" y="70"/>
                    </a:lnTo>
                    <a:lnTo>
                      <a:pt x="0" y="72"/>
                    </a:lnTo>
                    <a:lnTo>
                      <a:pt x="0" y="74"/>
                    </a:lnTo>
                    <a:lnTo>
                      <a:pt x="0" y="76"/>
                    </a:lnTo>
                    <a:lnTo>
                      <a:pt x="0" y="78"/>
                    </a:lnTo>
                    <a:lnTo>
                      <a:pt x="2" y="80"/>
                    </a:lnTo>
                    <a:lnTo>
                      <a:pt x="2" y="82"/>
                    </a:lnTo>
                    <a:lnTo>
                      <a:pt x="2" y="84"/>
                    </a:lnTo>
                    <a:lnTo>
                      <a:pt x="2" y="86"/>
                    </a:lnTo>
                    <a:lnTo>
                      <a:pt x="4" y="86"/>
                    </a:lnTo>
                    <a:lnTo>
                      <a:pt x="4" y="88"/>
                    </a:lnTo>
                    <a:lnTo>
                      <a:pt x="4" y="90"/>
                    </a:lnTo>
                    <a:lnTo>
                      <a:pt x="4" y="92"/>
                    </a:lnTo>
                    <a:lnTo>
                      <a:pt x="4" y="94"/>
                    </a:lnTo>
                    <a:lnTo>
                      <a:pt x="6" y="97"/>
                    </a:lnTo>
                    <a:lnTo>
                      <a:pt x="6" y="99"/>
                    </a:lnTo>
                    <a:lnTo>
                      <a:pt x="8" y="101"/>
                    </a:lnTo>
                    <a:lnTo>
                      <a:pt x="8" y="103"/>
                    </a:lnTo>
                    <a:lnTo>
                      <a:pt x="8" y="105"/>
                    </a:lnTo>
                    <a:lnTo>
                      <a:pt x="10" y="107"/>
                    </a:lnTo>
                    <a:lnTo>
                      <a:pt x="10" y="109"/>
                    </a:lnTo>
                    <a:lnTo>
                      <a:pt x="12" y="111"/>
                    </a:lnTo>
                    <a:lnTo>
                      <a:pt x="12" y="113"/>
                    </a:lnTo>
                    <a:lnTo>
                      <a:pt x="14" y="113"/>
                    </a:lnTo>
                    <a:lnTo>
                      <a:pt x="14" y="115"/>
                    </a:lnTo>
                    <a:lnTo>
                      <a:pt x="16" y="117"/>
                    </a:lnTo>
                    <a:lnTo>
                      <a:pt x="16" y="119"/>
                    </a:lnTo>
                    <a:lnTo>
                      <a:pt x="18" y="121"/>
                    </a:lnTo>
                    <a:lnTo>
                      <a:pt x="18" y="123"/>
                    </a:lnTo>
                    <a:lnTo>
                      <a:pt x="21" y="125"/>
                    </a:lnTo>
                    <a:lnTo>
                      <a:pt x="21" y="127"/>
                    </a:lnTo>
                    <a:lnTo>
                      <a:pt x="23" y="129"/>
                    </a:lnTo>
                    <a:lnTo>
                      <a:pt x="23" y="131"/>
                    </a:lnTo>
                    <a:lnTo>
                      <a:pt x="25" y="131"/>
                    </a:lnTo>
                    <a:lnTo>
                      <a:pt x="25" y="133"/>
                    </a:lnTo>
                    <a:lnTo>
                      <a:pt x="27" y="136"/>
                    </a:lnTo>
                    <a:lnTo>
                      <a:pt x="29" y="138"/>
                    </a:lnTo>
                    <a:lnTo>
                      <a:pt x="29" y="140"/>
                    </a:lnTo>
                    <a:lnTo>
                      <a:pt x="31" y="142"/>
                    </a:lnTo>
                    <a:lnTo>
                      <a:pt x="33" y="144"/>
                    </a:lnTo>
                    <a:lnTo>
                      <a:pt x="35" y="144"/>
                    </a:lnTo>
                    <a:lnTo>
                      <a:pt x="35" y="146"/>
                    </a:lnTo>
                    <a:lnTo>
                      <a:pt x="37" y="148"/>
                    </a:lnTo>
                    <a:lnTo>
                      <a:pt x="39" y="150"/>
                    </a:lnTo>
                    <a:lnTo>
                      <a:pt x="41" y="152"/>
                    </a:lnTo>
                    <a:lnTo>
                      <a:pt x="41" y="154"/>
                    </a:lnTo>
                    <a:lnTo>
                      <a:pt x="43" y="156"/>
                    </a:lnTo>
                    <a:lnTo>
                      <a:pt x="49" y="160"/>
                    </a:lnTo>
                    <a:lnTo>
                      <a:pt x="51" y="162"/>
                    </a:lnTo>
                    <a:lnTo>
                      <a:pt x="53" y="164"/>
                    </a:lnTo>
                    <a:lnTo>
                      <a:pt x="55" y="166"/>
                    </a:lnTo>
                    <a:lnTo>
                      <a:pt x="55" y="168"/>
                    </a:lnTo>
                    <a:lnTo>
                      <a:pt x="57" y="168"/>
                    </a:lnTo>
                    <a:lnTo>
                      <a:pt x="59" y="170"/>
                    </a:lnTo>
                    <a:lnTo>
                      <a:pt x="62" y="173"/>
                    </a:lnTo>
                    <a:lnTo>
                      <a:pt x="64" y="175"/>
                    </a:lnTo>
                    <a:lnTo>
                      <a:pt x="66" y="177"/>
                    </a:lnTo>
                    <a:lnTo>
                      <a:pt x="68" y="179"/>
                    </a:lnTo>
                    <a:lnTo>
                      <a:pt x="70" y="179"/>
                    </a:lnTo>
                    <a:lnTo>
                      <a:pt x="72" y="181"/>
                    </a:lnTo>
                    <a:lnTo>
                      <a:pt x="72" y="183"/>
                    </a:lnTo>
                    <a:lnTo>
                      <a:pt x="76" y="183"/>
                    </a:lnTo>
                    <a:lnTo>
                      <a:pt x="78" y="185"/>
                    </a:lnTo>
                    <a:lnTo>
                      <a:pt x="80" y="187"/>
                    </a:lnTo>
                    <a:lnTo>
                      <a:pt x="82" y="187"/>
                    </a:lnTo>
                    <a:lnTo>
                      <a:pt x="82" y="189"/>
                    </a:lnTo>
                    <a:lnTo>
                      <a:pt x="84" y="189"/>
                    </a:lnTo>
                    <a:lnTo>
                      <a:pt x="86" y="191"/>
                    </a:lnTo>
                    <a:lnTo>
                      <a:pt x="90" y="193"/>
                    </a:lnTo>
                    <a:lnTo>
                      <a:pt x="92" y="195"/>
                    </a:lnTo>
                    <a:lnTo>
                      <a:pt x="94" y="197"/>
                    </a:lnTo>
                    <a:lnTo>
                      <a:pt x="96" y="199"/>
                    </a:lnTo>
                    <a:lnTo>
                      <a:pt x="101" y="199"/>
                    </a:lnTo>
                    <a:lnTo>
                      <a:pt x="101" y="201"/>
                    </a:lnTo>
                    <a:lnTo>
                      <a:pt x="105" y="201"/>
                    </a:lnTo>
                    <a:lnTo>
                      <a:pt x="105" y="203"/>
                    </a:lnTo>
                    <a:lnTo>
                      <a:pt x="109" y="205"/>
                    </a:lnTo>
                    <a:lnTo>
                      <a:pt x="111" y="205"/>
                    </a:lnTo>
                    <a:lnTo>
                      <a:pt x="113" y="207"/>
                    </a:lnTo>
                    <a:lnTo>
                      <a:pt x="115" y="207"/>
                    </a:lnTo>
                    <a:lnTo>
                      <a:pt x="117" y="209"/>
                    </a:lnTo>
                    <a:lnTo>
                      <a:pt x="119" y="209"/>
                    </a:lnTo>
                    <a:lnTo>
                      <a:pt x="121" y="212"/>
                    </a:lnTo>
                    <a:lnTo>
                      <a:pt x="123" y="212"/>
                    </a:lnTo>
                    <a:lnTo>
                      <a:pt x="125" y="214"/>
                    </a:lnTo>
                    <a:lnTo>
                      <a:pt x="127" y="214"/>
                    </a:lnTo>
                    <a:lnTo>
                      <a:pt x="131" y="214"/>
                    </a:lnTo>
                    <a:lnTo>
                      <a:pt x="131" y="216"/>
                    </a:lnTo>
                    <a:lnTo>
                      <a:pt x="135" y="218"/>
                    </a:lnTo>
                    <a:lnTo>
                      <a:pt x="137" y="218"/>
                    </a:lnTo>
                    <a:lnTo>
                      <a:pt x="139" y="218"/>
                    </a:lnTo>
                    <a:lnTo>
                      <a:pt x="142" y="218"/>
                    </a:lnTo>
                    <a:lnTo>
                      <a:pt x="144" y="220"/>
                    </a:lnTo>
                    <a:lnTo>
                      <a:pt x="146" y="220"/>
                    </a:lnTo>
                    <a:lnTo>
                      <a:pt x="148" y="222"/>
                    </a:lnTo>
                    <a:lnTo>
                      <a:pt x="150" y="222"/>
                    </a:lnTo>
                    <a:lnTo>
                      <a:pt x="152" y="222"/>
                    </a:lnTo>
                    <a:lnTo>
                      <a:pt x="154" y="224"/>
                    </a:lnTo>
                    <a:lnTo>
                      <a:pt x="156" y="224"/>
                    </a:lnTo>
                    <a:lnTo>
                      <a:pt x="158" y="224"/>
                    </a:lnTo>
                    <a:lnTo>
                      <a:pt x="160" y="226"/>
                    </a:lnTo>
                    <a:lnTo>
                      <a:pt x="164" y="226"/>
                    </a:lnTo>
                    <a:lnTo>
                      <a:pt x="168" y="226"/>
                    </a:lnTo>
                    <a:lnTo>
                      <a:pt x="170" y="226"/>
                    </a:lnTo>
                    <a:lnTo>
                      <a:pt x="170" y="228"/>
                    </a:lnTo>
                    <a:lnTo>
                      <a:pt x="174" y="228"/>
                    </a:lnTo>
                    <a:lnTo>
                      <a:pt x="176" y="228"/>
                    </a:lnTo>
                    <a:lnTo>
                      <a:pt x="178" y="228"/>
                    </a:lnTo>
                    <a:lnTo>
                      <a:pt x="180" y="228"/>
                    </a:lnTo>
                    <a:lnTo>
                      <a:pt x="180" y="230"/>
                    </a:lnTo>
                    <a:lnTo>
                      <a:pt x="185" y="230"/>
                    </a:lnTo>
                    <a:lnTo>
                      <a:pt x="187" y="230"/>
                    </a:lnTo>
                    <a:lnTo>
                      <a:pt x="189" y="230"/>
                    </a:lnTo>
                    <a:lnTo>
                      <a:pt x="191" y="230"/>
                    </a:lnTo>
                    <a:lnTo>
                      <a:pt x="193" y="230"/>
                    </a:lnTo>
                    <a:lnTo>
                      <a:pt x="195" y="230"/>
                    </a:lnTo>
                    <a:lnTo>
                      <a:pt x="197" y="230"/>
                    </a:lnTo>
                    <a:lnTo>
                      <a:pt x="207" y="230"/>
                    </a:lnTo>
                    <a:lnTo>
                      <a:pt x="209" y="230"/>
                    </a:lnTo>
                    <a:lnTo>
                      <a:pt x="211" y="230"/>
                    </a:lnTo>
                    <a:lnTo>
                      <a:pt x="213" y="230"/>
                    </a:lnTo>
                    <a:lnTo>
                      <a:pt x="215" y="230"/>
                    </a:lnTo>
                    <a:lnTo>
                      <a:pt x="217" y="230"/>
                    </a:lnTo>
                    <a:lnTo>
                      <a:pt x="219" y="230"/>
                    </a:lnTo>
                    <a:lnTo>
                      <a:pt x="222" y="228"/>
                    </a:lnTo>
                    <a:lnTo>
                      <a:pt x="224" y="228"/>
                    </a:lnTo>
                    <a:lnTo>
                      <a:pt x="226" y="228"/>
                    </a:lnTo>
                    <a:lnTo>
                      <a:pt x="228" y="228"/>
                    </a:lnTo>
                    <a:lnTo>
                      <a:pt x="230" y="226"/>
                    </a:lnTo>
                    <a:lnTo>
                      <a:pt x="232" y="226"/>
                    </a:lnTo>
                    <a:lnTo>
                      <a:pt x="234" y="226"/>
                    </a:lnTo>
                    <a:lnTo>
                      <a:pt x="236" y="226"/>
                    </a:lnTo>
                    <a:lnTo>
                      <a:pt x="238" y="224"/>
                    </a:lnTo>
                    <a:lnTo>
                      <a:pt x="240" y="224"/>
                    </a:lnTo>
                    <a:lnTo>
                      <a:pt x="242" y="224"/>
                    </a:lnTo>
                    <a:lnTo>
                      <a:pt x="244" y="222"/>
                    </a:lnTo>
                    <a:lnTo>
                      <a:pt x="246" y="222"/>
                    </a:lnTo>
                    <a:lnTo>
                      <a:pt x="248" y="220"/>
                    </a:lnTo>
                    <a:lnTo>
                      <a:pt x="250" y="220"/>
                    </a:lnTo>
                    <a:lnTo>
                      <a:pt x="250" y="218"/>
                    </a:lnTo>
                    <a:lnTo>
                      <a:pt x="252" y="218"/>
                    </a:lnTo>
                    <a:lnTo>
                      <a:pt x="254" y="218"/>
                    </a:lnTo>
                    <a:lnTo>
                      <a:pt x="256" y="216"/>
                    </a:lnTo>
                    <a:lnTo>
                      <a:pt x="256" y="214"/>
                    </a:lnTo>
                    <a:lnTo>
                      <a:pt x="258" y="214"/>
                    </a:lnTo>
                    <a:lnTo>
                      <a:pt x="260" y="212"/>
                    </a:lnTo>
                    <a:lnTo>
                      <a:pt x="265" y="209"/>
                    </a:lnTo>
                    <a:lnTo>
                      <a:pt x="265" y="207"/>
                    </a:lnTo>
                    <a:lnTo>
                      <a:pt x="267" y="205"/>
                    </a:lnTo>
                    <a:lnTo>
                      <a:pt x="269" y="203"/>
                    </a:lnTo>
                    <a:lnTo>
                      <a:pt x="269" y="201"/>
                    </a:lnTo>
                    <a:lnTo>
                      <a:pt x="271" y="201"/>
                    </a:lnTo>
                    <a:lnTo>
                      <a:pt x="271" y="199"/>
                    </a:lnTo>
                    <a:lnTo>
                      <a:pt x="273" y="199"/>
                    </a:lnTo>
                    <a:lnTo>
                      <a:pt x="273" y="197"/>
                    </a:lnTo>
                    <a:lnTo>
                      <a:pt x="273" y="195"/>
                    </a:lnTo>
                    <a:lnTo>
                      <a:pt x="275" y="193"/>
                    </a:lnTo>
                    <a:lnTo>
                      <a:pt x="275" y="191"/>
                    </a:lnTo>
                    <a:lnTo>
                      <a:pt x="277" y="189"/>
                    </a:lnTo>
                    <a:lnTo>
                      <a:pt x="277" y="187"/>
                    </a:lnTo>
                    <a:lnTo>
                      <a:pt x="277" y="185"/>
                    </a:lnTo>
                    <a:lnTo>
                      <a:pt x="279" y="183"/>
                    </a:lnTo>
                    <a:lnTo>
                      <a:pt x="279" y="181"/>
                    </a:lnTo>
                    <a:lnTo>
                      <a:pt x="279" y="179"/>
                    </a:lnTo>
                    <a:lnTo>
                      <a:pt x="281" y="177"/>
                    </a:lnTo>
                    <a:lnTo>
                      <a:pt x="281" y="175"/>
                    </a:lnTo>
                    <a:lnTo>
                      <a:pt x="281" y="173"/>
                    </a:lnTo>
                    <a:lnTo>
                      <a:pt x="281" y="170"/>
                    </a:lnTo>
                    <a:lnTo>
                      <a:pt x="281" y="168"/>
                    </a:lnTo>
                    <a:lnTo>
                      <a:pt x="281" y="162"/>
                    </a:lnTo>
                    <a:lnTo>
                      <a:pt x="281" y="160"/>
                    </a:lnTo>
                    <a:lnTo>
                      <a:pt x="281" y="158"/>
                    </a:lnTo>
                    <a:lnTo>
                      <a:pt x="281" y="156"/>
                    </a:lnTo>
                    <a:lnTo>
                      <a:pt x="281" y="154"/>
                    </a:lnTo>
                    <a:lnTo>
                      <a:pt x="279" y="154"/>
                    </a:lnTo>
                    <a:lnTo>
                      <a:pt x="279" y="152"/>
                    </a:lnTo>
                    <a:lnTo>
                      <a:pt x="279" y="150"/>
                    </a:lnTo>
                    <a:lnTo>
                      <a:pt x="279" y="148"/>
                    </a:lnTo>
                    <a:lnTo>
                      <a:pt x="279" y="146"/>
                    </a:lnTo>
                    <a:lnTo>
                      <a:pt x="277" y="144"/>
                    </a:lnTo>
                    <a:lnTo>
                      <a:pt x="277" y="142"/>
                    </a:lnTo>
                    <a:lnTo>
                      <a:pt x="277" y="140"/>
                    </a:lnTo>
                    <a:lnTo>
                      <a:pt x="277" y="138"/>
                    </a:lnTo>
                    <a:lnTo>
                      <a:pt x="275" y="136"/>
                    </a:lnTo>
                    <a:lnTo>
                      <a:pt x="275" y="133"/>
                    </a:lnTo>
                    <a:lnTo>
                      <a:pt x="275" y="131"/>
                    </a:lnTo>
                    <a:lnTo>
                      <a:pt x="273" y="131"/>
                    </a:lnTo>
                    <a:lnTo>
                      <a:pt x="273" y="129"/>
                    </a:lnTo>
                    <a:lnTo>
                      <a:pt x="273" y="127"/>
                    </a:lnTo>
                    <a:lnTo>
                      <a:pt x="271" y="125"/>
                    </a:lnTo>
                    <a:lnTo>
                      <a:pt x="271" y="123"/>
                    </a:lnTo>
                    <a:lnTo>
                      <a:pt x="269" y="121"/>
                    </a:lnTo>
                    <a:lnTo>
                      <a:pt x="269" y="119"/>
                    </a:lnTo>
                    <a:lnTo>
                      <a:pt x="267" y="117"/>
                    </a:lnTo>
                    <a:lnTo>
                      <a:pt x="267" y="115"/>
                    </a:lnTo>
                    <a:lnTo>
                      <a:pt x="267" y="113"/>
                    </a:lnTo>
                    <a:lnTo>
                      <a:pt x="265" y="113"/>
                    </a:lnTo>
                    <a:lnTo>
                      <a:pt x="265" y="111"/>
                    </a:lnTo>
                    <a:lnTo>
                      <a:pt x="263" y="109"/>
                    </a:lnTo>
                    <a:lnTo>
                      <a:pt x="263" y="107"/>
                    </a:lnTo>
                    <a:lnTo>
                      <a:pt x="260" y="105"/>
                    </a:lnTo>
                    <a:lnTo>
                      <a:pt x="260" y="103"/>
                    </a:lnTo>
                    <a:lnTo>
                      <a:pt x="258" y="101"/>
                    </a:lnTo>
                    <a:lnTo>
                      <a:pt x="256" y="101"/>
                    </a:lnTo>
                    <a:lnTo>
                      <a:pt x="256" y="99"/>
                    </a:lnTo>
                    <a:lnTo>
                      <a:pt x="254" y="97"/>
                    </a:lnTo>
                    <a:lnTo>
                      <a:pt x="254" y="94"/>
                    </a:lnTo>
                    <a:lnTo>
                      <a:pt x="252" y="92"/>
                    </a:lnTo>
                    <a:lnTo>
                      <a:pt x="250" y="90"/>
                    </a:lnTo>
                    <a:lnTo>
                      <a:pt x="250" y="88"/>
                    </a:lnTo>
                    <a:lnTo>
                      <a:pt x="248" y="86"/>
                    </a:lnTo>
                    <a:lnTo>
                      <a:pt x="246" y="86"/>
                    </a:lnTo>
                    <a:lnTo>
                      <a:pt x="244" y="84"/>
                    </a:lnTo>
                    <a:lnTo>
                      <a:pt x="244" y="82"/>
                    </a:lnTo>
                    <a:lnTo>
                      <a:pt x="242" y="80"/>
                    </a:lnTo>
                    <a:lnTo>
                      <a:pt x="240" y="78"/>
                    </a:lnTo>
                    <a:lnTo>
                      <a:pt x="240" y="76"/>
                    </a:lnTo>
                    <a:lnTo>
                      <a:pt x="238" y="74"/>
                    </a:lnTo>
                    <a:lnTo>
                      <a:pt x="232" y="70"/>
                    </a:lnTo>
                    <a:lnTo>
                      <a:pt x="230" y="68"/>
                    </a:lnTo>
                    <a:lnTo>
                      <a:pt x="228" y="66"/>
                    </a:lnTo>
                    <a:lnTo>
                      <a:pt x="226" y="64"/>
                    </a:lnTo>
                    <a:lnTo>
                      <a:pt x="224" y="62"/>
                    </a:lnTo>
                    <a:lnTo>
                      <a:pt x="222" y="62"/>
                    </a:lnTo>
                    <a:lnTo>
                      <a:pt x="219" y="60"/>
                    </a:lnTo>
                    <a:lnTo>
                      <a:pt x="219" y="58"/>
                    </a:lnTo>
                    <a:lnTo>
                      <a:pt x="217" y="55"/>
                    </a:lnTo>
                    <a:lnTo>
                      <a:pt x="215" y="53"/>
                    </a:lnTo>
                    <a:lnTo>
                      <a:pt x="213" y="51"/>
                    </a:lnTo>
                    <a:lnTo>
                      <a:pt x="211" y="51"/>
                    </a:lnTo>
                    <a:lnTo>
                      <a:pt x="209" y="49"/>
                    </a:lnTo>
                    <a:lnTo>
                      <a:pt x="207" y="47"/>
                    </a:lnTo>
                    <a:lnTo>
                      <a:pt x="205" y="47"/>
                    </a:lnTo>
                    <a:lnTo>
                      <a:pt x="203" y="45"/>
                    </a:lnTo>
                    <a:lnTo>
                      <a:pt x="201" y="43"/>
                    </a:lnTo>
                    <a:lnTo>
                      <a:pt x="199" y="43"/>
                    </a:lnTo>
                    <a:lnTo>
                      <a:pt x="197" y="41"/>
                    </a:lnTo>
                    <a:lnTo>
                      <a:pt x="195" y="39"/>
                    </a:lnTo>
                    <a:lnTo>
                      <a:pt x="193" y="39"/>
                    </a:lnTo>
                    <a:lnTo>
                      <a:pt x="191" y="37"/>
                    </a:lnTo>
                    <a:lnTo>
                      <a:pt x="189" y="35"/>
                    </a:lnTo>
                    <a:lnTo>
                      <a:pt x="185" y="43"/>
                    </a:lnTo>
                    <a:lnTo>
                      <a:pt x="183" y="41"/>
                    </a:lnTo>
                    <a:lnTo>
                      <a:pt x="180" y="39"/>
                    </a:lnTo>
                    <a:lnTo>
                      <a:pt x="178" y="39"/>
                    </a:lnTo>
                    <a:lnTo>
                      <a:pt x="176" y="37"/>
                    </a:lnTo>
                    <a:lnTo>
                      <a:pt x="174" y="37"/>
                    </a:lnTo>
                    <a:lnTo>
                      <a:pt x="172" y="35"/>
                    </a:lnTo>
                    <a:lnTo>
                      <a:pt x="170" y="35"/>
                    </a:lnTo>
                    <a:lnTo>
                      <a:pt x="168" y="33"/>
                    </a:lnTo>
                    <a:lnTo>
                      <a:pt x="168" y="31"/>
                    </a:lnTo>
                    <a:lnTo>
                      <a:pt x="164" y="31"/>
                    </a:lnTo>
                    <a:lnTo>
                      <a:pt x="160" y="29"/>
                    </a:lnTo>
                    <a:lnTo>
                      <a:pt x="158" y="27"/>
                    </a:lnTo>
                    <a:lnTo>
                      <a:pt x="156" y="27"/>
                    </a:lnTo>
                    <a:lnTo>
                      <a:pt x="154" y="25"/>
                    </a:lnTo>
                    <a:lnTo>
                      <a:pt x="152" y="25"/>
                    </a:lnTo>
                    <a:lnTo>
                      <a:pt x="150" y="25"/>
                    </a:lnTo>
                    <a:lnTo>
                      <a:pt x="148" y="23"/>
                    </a:lnTo>
                    <a:lnTo>
                      <a:pt x="146" y="23"/>
                    </a:lnTo>
                    <a:lnTo>
                      <a:pt x="144" y="21"/>
                    </a:lnTo>
                    <a:lnTo>
                      <a:pt x="142" y="21"/>
                    </a:lnTo>
                    <a:lnTo>
                      <a:pt x="139" y="21"/>
                    </a:lnTo>
                    <a:lnTo>
                      <a:pt x="139" y="18"/>
                    </a:lnTo>
                    <a:lnTo>
                      <a:pt x="135" y="18"/>
                    </a:lnTo>
                    <a:lnTo>
                      <a:pt x="131" y="16"/>
                    </a:lnTo>
                    <a:lnTo>
                      <a:pt x="129" y="16"/>
                    </a:lnTo>
                    <a:lnTo>
                      <a:pt x="127" y="16"/>
                    </a:lnTo>
                    <a:lnTo>
                      <a:pt x="125" y="14"/>
                    </a:lnTo>
                    <a:lnTo>
                      <a:pt x="123" y="14"/>
                    </a:lnTo>
                    <a:lnTo>
                      <a:pt x="121" y="14"/>
                    </a:lnTo>
                    <a:lnTo>
                      <a:pt x="119" y="14"/>
                    </a:lnTo>
                    <a:lnTo>
                      <a:pt x="117" y="12"/>
                    </a:lnTo>
                    <a:lnTo>
                      <a:pt x="115" y="12"/>
                    </a:lnTo>
                    <a:lnTo>
                      <a:pt x="113" y="12"/>
                    </a:lnTo>
                    <a:lnTo>
                      <a:pt x="111" y="12"/>
                    </a:lnTo>
                    <a:lnTo>
                      <a:pt x="109" y="10"/>
                    </a:lnTo>
                    <a:lnTo>
                      <a:pt x="107" y="10"/>
                    </a:lnTo>
                    <a:lnTo>
                      <a:pt x="105" y="10"/>
                    </a:lnTo>
                    <a:lnTo>
                      <a:pt x="103" y="10"/>
                    </a:lnTo>
                    <a:lnTo>
                      <a:pt x="101" y="10"/>
                    </a:lnTo>
                    <a:lnTo>
                      <a:pt x="98" y="10"/>
                    </a:lnTo>
                    <a:lnTo>
                      <a:pt x="96" y="10"/>
                    </a:lnTo>
                    <a:lnTo>
                      <a:pt x="94" y="8"/>
                    </a:lnTo>
                    <a:lnTo>
                      <a:pt x="92" y="8"/>
                    </a:lnTo>
                    <a:lnTo>
                      <a:pt x="90" y="8"/>
                    </a:lnTo>
                    <a:lnTo>
                      <a:pt x="88" y="8"/>
                    </a:lnTo>
                    <a:lnTo>
                      <a:pt x="84" y="8"/>
                    </a:lnTo>
                    <a:lnTo>
                      <a:pt x="82" y="8"/>
                    </a:lnTo>
                    <a:lnTo>
                      <a:pt x="76" y="8"/>
                    </a:lnTo>
                    <a:lnTo>
                      <a:pt x="74" y="8"/>
                    </a:lnTo>
                    <a:lnTo>
                      <a:pt x="72" y="8"/>
                    </a:lnTo>
                    <a:lnTo>
                      <a:pt x="68" y="8"/>
                    </a:lnTo>
                    <a:lnTo>
                      <a:pt x="66" y="8"/>
                    </a:lnTo>
                    <a:lnTo>
                      <a:pt x="64" y="8"/>
                    </a:lnTo>
                    <a:lnTo>
                      <a:pt x="62" y="10"/>
                    </a:lnTo>
                    <a:lnTo>
                      <a:pt x="59" y="10"/>
                    </a:lnTo>
                    <a:lnTo>
                      <a:pt x="57" y="10"/>
                    </a:lnTo>
                    <a:lnTo>
                      <a:pt x="55" y="10"/>
                    </a:lnTo>
                    <a:lnTo>
                      <a:pt x="53" y="10"/>
                    </a:lnTo>
                    <a:lnTo>
                      <a:pt x="51" y="12"/>
                    </a:lnTo>
                    <a:lnTo>
                      <a:pt x="49" y="12"/>
                    </a:lnTo>
                    <a:lnTo>
                      <a:pt x="47" y="12"/>
                    </a:lnTo>
                    <a:lnTo>
                      <a:pt x="45" y="14"/>
                    </a:lnTo>
                    <a:lnTo>
                      <a:pt x="43" y="14"/>
                    </a:lnTo>
                    <a:lnTo>
                      <a:pt x="41" y="14"/>
                    </a:lnTo>
                    <a:lnTo>
                      <a:pt x="39" y="14"/>
                    </a:lnTo>
                    <a:lnTo>
                      <a:pt x="37" y="16"/>
                    </a:lnTo>
                    <a:lnTo>
                      <a:pt x="35" y="18"/>
                    </a:lnTo>
                    <a:lnTo>
                      <a:pt x="33" y="18"/>
                    </a:lnTo>
                    <a:lnTo>
                      <a:pt x="31" y="21"/>
                    </a:lnTo>
                    <a:lnTo>
                      <a:pt x="29" y="21"/>
                    </a:lnTo>
                    <a:lnTo>
                      <a:pt x="27" y="23"/>
                    </a:lnTo>
                    <a:lnTo>
                      <a:pt x="27" y="25"/>
                    </a:lnTo>
                    <a:lnTo>
                      <a:pt x="25" y="25"/>
                    </a:lnTo>
                    <a:lnTo>
                      <a:pt x="23" y="27"/>
                    </a:lnTo>
                    <a:lnTo>
                      <a:pt x="21" y="29"/>
                    </a:lnTo>
                    <a:lnTo>
                      <a:pt x="21" y="31"/>
                    </a:lnTo>
                    <a:lnTo>
                      <a:pt x="18" y="31"/>
                    </a:lnTo>
                    <a:lnTo>
                      <a:pt x="18" y="33"/>
                    </a:lnTo>
                    <a:lnTo>
                      <a:pt x="16" y="35"/>
                    </a:lnTo>
                    <a:lnTo>
                      <a:pt x="14" y="37"/>
                    </a:lnTo>
                    <a:lnTo>
                      <a:pt x="14" y="39"/>
                    </a:lnTo>
                    <a:lnTo>
                      <a:pt x="12" y="39"/>
                    </a:lnTo>
                    <a:lnTo>
                      <a:pt x="12" y="41"/>
                    </a:lnTo>
                    <a:lnTo>
                      <a:pt x="12" y="43"/>
                    </a:lnTo>
                    <a:lnTo>
                      <a:pt x="12" y="45"/>
                    </a:lnTo>
                    <a:lnTo>
                      <a:pt x="10" y="45"/>
                    </a:lnTo>
                    <a:lnTo>
                      <a:pt x="10" y="47"/>
                    </a:lnTo>
                    <a:lnTo>
                      <a:pt x="10" y="49"/>
                    </a:lnTo>
                    <a:lnTo>
                      <a:pt x="8" y="51"/>
                    </a:lnTo>
                    <a:lnTo>
                      <a:pt x="8" y="53"/>
                    </a:lnTo>
                    <a:lnTo>
                      <a:pt x="8" y="55"/>
                    </a:lnTo>
                    <a:lnTo>
                      <a:pt x="8" y="58"/>
                    </a:lnTo>
                    <a:lnTo>
                      <a:pt x="8" y="60"/>
                    </a:lnTo>
                    <a:lnTo>
                      <a:pt x="8" y="62"/>
                    </a:lnTo>
                    <a:lnTo>
                      <a:pt x="8" y="70"/>
                    </a:lnTo>
                    <a:lnTo>
                      <a:pt x="8" y="72"/>
                    </a:lnTo>
                    <a:lnTo>
                      <a:pt x="8" y="74"/>
                    </a:lnTo>
                    <a:lnTo>
                      <a:pt x="8" y="76"/>
                    </a:lnTo>
                    <a:lnTo>
                      <a:pt x="8" y="78"/>
                    </a:lnTo>
                    <a:lnTo>
                      <a:pt x="8" y="80"/>
                    </a:lnTo>
                    <a:lnTo>
                      <a:pt x="8" y="82"/>
                    </a:lnTo>
                    <a:lnTo>
                      <a:pt x="10" y="82"/>
                    </a:lnTo>
                    <a:lnTo>
                      <a:pt x="10" y="84"/>
                    </a:lnTo>
                    <a:lnTo>
                      <a:pt x="10" y="86"/>
                    </a:lnTo>
                    <a:lnTo>
                      <a:pt x="12" y="88"/>
                    </a:lnTo>
                    <a:lnTo>
                      <a:pt x="12" y="90"/>
                    </a:lnTo>
                    <a:lnTo>
                      <a:pt x="12" y="92"/>
                    </a:lnTo>
                    <a:lnTo>
                      <a:pt x="12" y="94"/>
                    </a:lnTo>
                    <a:lnTo>
                      <a:pt x="12" y="97"/>
                    </a:lnTo>
                    <a:lnTo>
                      <a:pt x="14" y="97"/>
                    </a:lnTo>
                    <a:lnTo>
                      <a:pt x="14" y="99"/>
                    </a:lnTo>
                    <a:lnTo>
                      <a:pt x="16" y="101"/>
                    </a:lnTo>
                    <a:lnTo>
                      <a:pt x="16" y="103"/>
                    </a:lnTo>
                    <a:lnTo>
                      <a:pt x="18" y="105"/>
                    </a:lnTo>
                    <a:lnTo>
                      <a:pt x="18" y="107"/>
                    </a:lnTo>
                    <a:lnTo>
                      <a:pt x="21" y="109"/>
                    </a:lnTo>
                    <a:lnTo>
                      <a:pt x="21" y="111"/>
                    </a:lnTo>
                    <a:lnTo>
                      <a:pt x="21" y="113"/>
                    </a:lnTo>
                    <a:lnTo>
                      <a:pt x="23" y="113"/>
                    </a:lnTo>
                    <a:lnTo>
                      <a:pt x="23" y="115"/>
                    </a:lnTo>
                    <a:lnTo>
                      <a:pt x="25" y="117"/>
                    </a:lnTo>
                    <a:lnTo>
                      <a:pt x="25" y="119"/>
                    </a:lnTo>
                    <a:lnTo>
                      <a:pt x="27" y="121"/>
                    </a:lnTo>
                    <a:lnTo>
                      <a:pt x="27" y="123"/>
                    </a:lnTo>
                    <a:lnTo>
                      <a:pt x="27" y="125"/>
                    </a:lnTo>
                    <a:lnTo>
                      <a:pt x="29" y="127"/>
                    </a:lnTo>
                    <a:lnTo>
                      <a:pt x="31" y="127"/>
                    </a:lnTo>
                    <a:lnTo>
                      <a:pt x="31" y="129"/>
                    </a:lnTo>
                    <a:lnTo>
                      <a:pt x="33" y="131"/>
                    </a:lnTo>
                    <a:lnTo>
                      <a:pt x="35" y="133"/>
                    </a:lnTo>
                    <a:lnTo>
                      <a:pt x="35" y="136"/>
                    </a:lnTo>
                    <a:lnTo>
                      <a:pt x="37" y="136"/>
                    </a:lnTo>
                    <a:lnTo>
                      <a:pt x="37" y="138"/>
                    </a:lnTo>
                    <a:lnTo>
                      <a:pt x="39" y="140"/>
                    </a:lnTo>
                    <a:lnTo>
                      <a:pt x="41" y="142"/>
                    </a:lnTo>
                    <a:lnTo>
                      <a:pt x="41" y="144"/>
                    </a:lnTo>
                    <a:lnTo>
                      <a:pt x="43" y="144"/>
                    </a:lnTo>
                    <a:lnTo>
                      <a:pt x="45" y="146"/>
                    </a:lnTo>
                    <a:lnTo>
                      <a:pt x="47" y="148"/>
                    </a:lnTo>
                    <a:lnTo>
                      <a:pt x="49" y="150"/>
                    </a:lnTo>
                    <a:lnTo>
                      <a:pt x="51" y="152"/>
                    </a:lnTo>
                    <a:lnTo>
                      <a:pt x="53" y="156"/>
                    </a:lnTo>
                    <a:lnTo>
                      <a:pt x="55" y="156"/>
                    </a:lnTo>
                    <a:lnTo>
                      <a:pt x="57" y="158"/>
                    </a:lnTo>
                    <a:lnTo>
                      <a:pt x="59" y="160"/>
                    </a:lnTo>
                    <a:lnTo>
                      <a:pt x="62" y="162"/>
                    </a:lnTo>
                    <a:lnTo>
                      <a:pt x="64" y="164"/>
                    </a:lnTo>
                    <a:lnTo>
                      <a:pt x="66" y="166"/>
                    </a:lnTo>
                    <a:lnTo>
                      <a:pt x="68" y="168"/>
                    </a:lnTo>
                    <a:lnTo>
                      <a:pt x="70" y="170"/>
                    </a:lnTo>
                    <a:lnTo>
                      <a:pt x="72" y="173"/>
                    </a:lnTo>
                    <a:lnTo>
                      <a:pt x="74" y="173"/>
                    </a:lnTo>
                    <a:lnTo>
                      <a:pt x="76" y="175"/>
                    </a:lnTo>
                    <a:lnTo>
                      <a:pt x="78" y="177"/>
                    </a:lnTo>
                    <a:lnTo>
                      <a:pt x="80" y="179"/>
                    </a:lnTo>
                    <a:lnTo>
                      <a:pt x="82" y="179"/>
                    </a:lnTo>
                    <a:lnTo>
                      <a:pt x="84" y="181"/>
                    </a:lnTo>
                    <a:lnTo>
                      <a:pt x="84" y="183"/>
                    </a:lnTo>
                    <a:lnTo>
                      <a:pt x="88" y="183"/>
                    </a:lnTo>
                    <a:lnTo>
                      <a:pt x="90" y="185"/>
                    </a:lnTo>
                    <a:lnTo>
                      <a:pt x="92" y="187"/>
                    </a:lnTo>
                    <a:lnTo>
                      <a:pt x="94" y="187"/>
                    </a:lnTo>
                    <a:lnTo>
                      <a:pt x="96" y="189"/>
                    </a:lnTo>
                    <a:lnTo>
                      <a:pt x="98" y="189"/>
                    </a:lnTo>
                    <a:lnTo>
                      <a:pt x="101" y="191"/>
                    </a:lnTo>
                    <a:lnTo>
                      <a:pt x="103" y="193"/>
                    </a:lnTo>
                    <a:lnTo>
                      <a:pt x="105" y="193"/>
                    </a:lnTo>
                    <a:lnTo>
                      <a:pt x="107" y="195"/>
                    </a:lnTo>
                    <a:lnTo>
                      <a:pt x="109" y="195"/>
                    </a:lnTo>
                    <a:lnTo>
                      <a:pt x="111" y="197"/>
                    </a:lnTo>
                    <a:lnTo>
                      <a:pt x="113" y="199"/>
                    </a:lnTo>
                    <a:lnTo>
                      <a:pt x="115" y="199"/>
                    </a:lnTo>
                    <a:lnTo>
                      <a:pt x="117" y="199"/>
                    </a:lnTo>
                    <a:lnTo>
                      <a:pt x="119" y="201"/>
                    </a:lnTo>
                    <a:lnTo>
                      <a:pt x="121" y="203"/>
                    </a:lnTo>
                    <a:lnTo>
                      <a:pt x="123" y="203"/>
                    </a:lnTo>
                    <a:lnTo>
                      <a:pt x="125" y="205"/>
                    </a:lnTo>
                    <a:lnTo>
                      <a:pt x="127" y="205"/>
                    </a:lnTo>
                    <a:lnTo>
                      <a:pt x="129" y="205"/>
                    </a:lnTo>
                    <a:lnTo>
                      <a:pt x="131" y="207"/>
                    </a:lnTo>
                    <a:lnTo>
                      <a:pt x="133" y="207"/>
                    </a:lnTo>
                    <a:lnTo>
                      <a:pt x="135" y="209"/>
                    </a:lnTo>
                    <a:lnTo>
                      <a:pt x="139" y="209"/>
                    </a:lnTo>
                    <a:lnTo>
                      <a:pt x="142" y="212"/>
                    </a:lnTo>
                    <a:lnTo>
                      <a:pt x="144" y="212"/>
                    </a:lnTo>
                    <a:lnTo>
                      <a:pt x="146" y="214"/>
                    </a:lnTo>
                    <a:lnTo>
                      <a:pt x="148" y="214"/>
                    </a:lnTo>
                    <a:lnTo>
                      <a:pt x="150" y="214"/>
                    </a:lnTo>
                    <a:lnTo>
                      <a:pt x="152" y="214"/>
                    </a:lnTo>
                    <a:lnTo>
                      <a:pt x="154" y="216"/>
                    </a:lnTo>
                    <a:lnTo>
                      <a:pt x="156" y="216"/>
                    </a:lnTo>
                    <a:lnTo>
                      <a:pt x="158" y="218"/>
                    </a:lnTo>
                    <a:lnTo>
                      <a:pt x="160" y="218"/>
                    </a:lnTo>
                    <a:lnTo>
                      <a:pt x="164" y="218"/>
                    </a:lnTo>
                    <a:lnTo>
                      <a:pt x="168" y="218"/>
                    </a:lnTo>
                    <a:lnTo>
                      <a:pt x="170" y="220"/>
                    </a:lnTo>
                    <a:lnTo>
                      <a:pt x="172" y="220"/>
                    </a:lnTo>
                    <a:lnTo>
                      <a:pt x="174" y="220"/>
                    </a:lnTo>
                    <a:lnTo>
                      <a:pt x="176" y="220"/>
                    </a:lnTo>
                    <a:lnTo>
                      <a:pt x="178" y="222"/>
                    </a:lnTo>
                    <a:lnTo>
                      <a:pt x="180" y="222"/>
                    </a:lnTo>
                    <a:lnTo>
                      <a:pt x="183" y="222"/>
                    </a:lnTo>
                    <a:lnTo>
                      <a:pt x="185" y="222"/>
                    </a:lnTo>
                    <a:lnTo>
                      <a:pt x="187" y="222"/>
                    </a:lnTo>
                    <a:lnTo>
                      <a:pt x="189" y="222"/>
                    </a:lnTo>
                    <a:lnTo>
                      <a:pt x="191" y="222"/>
                    </a:lnTo>
                    <a:lnTo>
                      <a:pt x="193" y="222"/>
                    </a:lnTo>
                    <a:lnTo>
                      <a:pt x="195" y="222"/>
                    </a:lnTo>
                    <a:lnTo>
                      <a:pt x="197" y="222"/>
                    </a:lnTo>
                    <a:lnTo>
                      <a:pt x="199" y="222"/>
                    </a:lnTo>
                    <a:lnTo>
                      <a:pt x="203" y="222"/>
                    </a:lnTo>
                    <a:lnTo>
                      <a:pt x="205" y="222"/>
                    </a:lnTo>
                    <a:lnTo>
                      <a:pt x="209" y="222"/>
                    </a:lnTo>
                    <a:lnTo>
                      <a:pt x="211" y="222"/>
                    </a:lnTo>
                    <a:lnTo>
                      <a:pt x="213" y="222"/>
                    </a:lnTo>
                    <a:lnTo>
                      <a:pt x="215" y="222"/>
                    </a:lnTo>
                    <a:lnTo>
                      <a:pt x="217" y="222"/>
                    </a:lnTo>
                    <a:lnTo>
                      <a:pt x="219" y="222"/>
                    </a:lnTo>
                    <a:lnTo>
                      <a:pt x="222" y="222"/>
                    </a:lnTo>
                    <a:lnTo>
                      <a:pt x="224" y="220"/>
                    </a:lnTo>
                    <a:lnTo>
                      <a:pt x="226" y="220"/>
                    </a:lnTo>
                    <a:lnTo>
                      <a:pt x="228" y="220"/>
                    </a:lnTo>
                    <a:lnTo>
                      <a:pt x="230" y="218"/>
                    </a:lnTo>
                    <a:lnTo>
                      <a:pt x="232" y="218"/>
                    </a:lnTo>
                    <a:lnTo>
                      <a:pt x="234" y="218"/>
                    </a:lnTo>
                    <a:lnTo>
                      <a:pt x="236" y="218"/>
                    </a:lnTo>
                    <a:lnTo>
                      <a:pt x="238" y="216"/>
                    </a:lnTo>
                    <a:lnTo>
                      <a:pt x="240" y="216"/>
                    </a:lnTo>
                    <a:lnTo>
                      <a:pt x="242" y="214"/>
                    </a:lnTo>
                    <a:lnTo>
                      <a:pt x="244" y="214"/>
                    </a:lnTo>
                    <a:lnTo>
                      <a:pt x="246" y="212"/>
                    </a:lnTo>
                    <a:lnTo>
                      <a:pt x="248" y="212"/>
                    </a:lnTo>
                    <a:lnTo>
                      <a:pt x="248" y="209"/>
                    </a:lnTo>
                    <a:lnTo>
                      <a:pt x="250" y="209"/>
                    </a:lnTo>
                    <a:lnTo>
                      <a:pt x="252" y="207"/>
                    </a:lnTo>
                    <a:lnTo>
                      <a:pt x="254" y="207"/>
                    </a:lnTo>
                    <a:lnTo>
                      <a:pt x="254" y="205"/>
                    </a:lnTo>
                    <a:lnTo>
                      <a:pt x="256" y="205"/>
                    </a:lnTo>
                    <a:lnTo>
                      <a:pt x="256" y="203"/>
                    </a:lnTo>
                    <a:lnTo>
                      <a:pt x="258" y="203"/>
                    </a:lnTo>
                    <a:lnTo>
                      <a:pt x="258" y="201"/>
                    </a:lnTo>
                    <a:lnTo>
                      <a:pt x="260" y="199"/>
                    </a:lnTo>
                    <a:lnTo>
                      <a:pt x="263" y="197"/>
                    </a:lnTo>
                    <a:lnTo>
                      <a:pt x="263" y="195"/>
                    </a:lnTo>
                    <a:lnTo>
                      <a:pt x="265" y="195"/>
                    </a:lnTo>
                    <a:lnTo>
                      <a:pt x="265" y="193"/>
                    </a:lnTo>
                    <a:lnTo>
                      <a:pt x="267" y="191"/>
                    </a:lnTo>
                    <a:lnTo>
                      <a:pt x="267" y="189"/>
                    </a:lnTo>
                    <a:lnTo>
                      <a:pt x="267" y="187"/>
                    </a:lnTo>
                    <a:lnTo>
                      <a:pt x="269" y="187"/>
                    </a:lnTo>
                    <a:lnTo>
                      <a:pt x="269" y="185"/>
                    </a:lnTo>
                    <a:lnTo>
                      <a:pt x="269" y="183"/>
                    </a:lnTo>
                    <a:lnTo>
                      <a:pt x="271" y="183"/>
                    </a:lnTo>
                    <a:lnTo>
                      <a:pt x="271" y="181"/>
                    </a:lnTo>
                    <a:lnTo>
                      <a:pt x="271" y="179"/>
                    </a:lnTo>
                    <a:lnTo>
                      <a:pt x="271" y="177"/>
                    </a:lnTo>
                    <a:lnTo>
                      <a:pt x="273" y="175"/>
                    </a:lnTo>
                    <a:lnTo>
                      <a:pt x="273" y="173"/>
                    </a:lnTo>
                    <a:lnTo>
                      <a:pt x="273" y="170"/>
                    </a:lnTo>
                    <a:lnTo>
                      <a:pt x="273" y="168"/>
                    </a:lnTo>
                    <a:lnTo>
                      <a:pt x="273" y="160"/>
                    </a:lnTo>
                    <a:lnTo>
                      <a:pt x="273" y="158"/>
                    </a:lnTo>
                    <a:lnTo>
                      <a:pt x="273" y="156"/>
                    </a:lnTo>
                    <a:lnTo>
                      <a:pt x="273" y="154"/>
                    </a:lnTo>
                    <a:lnTo>
                      <a:pt x="271" y="152"/>
                    </a:lnTo>
                    <a:lnTo>
                      <a:pt x="271" y="150"/>
                    </a:lnTo>
                    <a:lnTo>
                      <a:pt x="271" y="148"/>
                    </a:lnTo>
                    <a:lnTo>
                      <a:pt x="271" y="146"/>
                    </a:lnTo>
                    <a:lnTo>
                      <a:pt x="269" y="144"/>
                    </a:lnTo>
                    <a:lnTo>
                      <a:pt x="269" y="142"/>
                    </a:lnTo>
                    <a:lnTo>
                      <a:pt x="269" y="140"/>
                    </a:lnTo>
                    <a:lnTo>
                      <a:pt x="267" y="138"/>
                    </a:lnTo>
                    <a:lnTo>
                      <a:pt x="267" y="136"/>
                    </a:lnTo>
                    <a:lnTo>
                      <a:pt x="267" y="133"/>
                    </a:lnTo>
                    <a:lnTo>
                      <a:pt x="265" y="131"/>
                    </a:lnTo>
                    <a:lnTo>
                      <a:pt x="265" y="129"/>
                    </a:lnTo>
                    <a:lnTo>
                      <a:pt x="265" y="127"/>
                    </a:lnTo>
                    <a:lnTo>
                      <a:pt x="263" y="127"/>
                    </a:lnTo>
                    <a:lnTo>
                      <a:pt x="263" y="125"/>
                    </a:lnTo>
                    <a:lnTo>
                      <a:pt x="260" y="123"/>
                    </a:lnTo>
                    <a:lnTo>
                      <a:pt x="260" y="121"/>
                    </a:lnTo>
                    <a:lnTo>
                      <a:pt x="260" y="119"/>
                    </a:lnTo>
                    <a:lnTo>
                      <a:pt x="258" y="117"/>
                    </a:lnTo>
                    <a:lnTo>
                      <a:pt x="258" y="115"/>
                    </a:lnTo>
                    <a:lnTo>
                      <a:pt x="256" y="113"/>
                    </a:lnTo>
                    <a:lnTo>
                      <a:pt x="254" y="111"/>
                    </a:lnTo>
                    <a:lnTo>
                      <a:pt x="254" y="109"/>
                    </a:lnTo>
                    <a:lnTo>
                      <a:pt x="254" y="107"/>
                    </a:lnTo>
                    <a:lnTo>
                      <a:pt x="252" y="105"/>
                    </a:lnTo>
                    <a:lnTo>
                      <a:pt x="250" y="103"/>
                    </a:lnTo>
                    <a:lnTo>
                      <a:pt x="248" y="101"/>
                    </a:lnTo>
                    <a:lnTo>
                      <a:pt x="248" y="99"/>
                    </a:lnTo>
                    <a:lnTo>
                      <a:pt x="246" y="97"/>
                    </a:lnTo>
                    <a:lnTo>
                      <a:pt x="244" y="97"/>
                    </a:lnTo>
                    <a:lnTo>
                      <a:pt x="244" y="94"/>
                    </a:lnTo>
                    <a:lnTo>
                      <a:pt x="242" y="92"/>
                    </a:lnTo>
                    <a:lnTo>
                      <a:pt x="240" y="90"/>
                    </a:lnTo>
                    <a:lnTo>
                      <a:pt x="240" y="88"/>
                    </a:lnTo>
                    <a:lnTo>
                      <a:pt x="238" y="86"/>
                    </a:lnTo>
                    <a:lnTo>
                      <a:pt x="236" y="86"/>
                    </a:lnTo>
                    <a:lnTo>
                      <a:pt x="236" y="84"/>
                    </a:lnTo>
                    <a:lnTo>
                      <a:pt x="234" y="82"/>
                    </a:lnTo>
                    <a:lnTo>
                      <a:pt x="232" y="82"/>
                    </a:lnTo>
                    <a:lnTo>
                      <a:pt x="232" y="80"/>
                    </a:lnTo>
                    <a:lnTo>
                      <a:pt x="230" y="78"/>
                    </a:lnTo>
                    <a:lnTo>
                      <a:pt x="226" y="74"/>
                    </a:lnTo>
                    <a:lnTo>
                      <a:pt x="224" y="74"/>
                    </a:lnTo>
                    <a:lnTo>
                      <a:pt x="224" y="72"/>
                    </a:lnTo>
                    <a:lnTo>
                      <a:pt x="222" y="70"/>
                    </a:lnTo>
                    <a:lnTo>
                      <a:pt x="219" y="70"/>
                    </a:lnTo>
                    <a:lnTo>
                      <a:pt x="217" y="68"/>
                    </a:lnTo>
                    <a:lnTo>
                      <a:pt x="215" y="66"/>
                    </a:lnTo>
                    <a:lnTo>
                      <a:pt x="215" y="64"/>
                    </a:lnTo>
                    <a:lnTo>
                      <a:pt x="213" y="62"/>
                    </a:lnTo>
                    <a:lnTo>
                      <a:pt x="211" y="62"/>
                    </a:lnTo>
                    <a:lnTo>
                      <a:pt x="209" y="60"/>
                    </a:lnTo>
                    <a:lnTo>
                      <a:pt x="207" y="58"/>
                    </a:lnTo>
                    <a:lnTo>
                      <a:pt x="205" y="55"/>
                    </a:lnTo>
                    <a:lnTo>
                      <a:pt x="203" y="55"/>
                    </a:lnTo>
                    <a:lnTo>
                      <a:pt x="203" y="53"/>
                    </a:lnTo>
                    <a:lnTo>
                      <a:pt x="199" y="51"/>
                    </a:lnTo>
                    <a:lnTo>
                      <a:pt x="197" y="49"/>
                    </a:lnTo>
                    <a:lnTo>
                      <a:pt x="195" y="47"/>
                    </a:lnTo>
                    <a:lnTo>
                      <a:pt x="193" y="47"/>
                    </a:lnTo>
                    <a:lnTo>
                      <a:pt x="191" y="45"/>
                    </a:lnTo>
                    <a:lnTo>
                      <a:pt x="189" y="45"/>
                    </a:lnTo>
                    <a:lnTo>
                      <a:pt x="187" y="43"/>
                    </a:lnTo>
                    <a:lnTo>
                      <a:pt x="185" y="43"/>
                    </a:lnTo>
                    <a:lnTo>
                      <a:pt x="189" y="35"/>
                    </a:lnTo>
                  </a:path>
                </a:pathLst>
              </a:custGeom>
              <a:solidFill>
                <a:srgbClr val="000000"/>
              </a:solidFill>
              <a:ln w="12700" cap="rnd" cmpd="sng">
                <a:solidFill>
                  <a:srgbClr val="081D5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9" name="Freeform 19">
                <a:extLst>
                  <a:ext uri="{FF2B5EF4-FFF2-40B4-BE49-F238E27FC236}">
                    <a16:creationId xmlns:a16="http://schemas.microsoft.com/office/drawing/2014/main" id="{1B47763F-1746-4053-8E2E-152A134FD02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43" y="1515"/>
                <a:ext cx="676" cy="544"/>
              </a:xfrm>
              <a:custGeom>
                <a:avLst/>
                <a:gdLst>
                  <a:gd name="T0" fmla="*/ 667 w 676"/>
                  <a:gd name="T1" fmla="*/ 385 h 544"/>
                  <a:gd name="T2" fmla="*/ 661 w 676"/>
                  <a:gd name="T3" fmla="*/ 413 h 544"/>
                  <a:gd name="T4" fmla="*/ 648 w 676"/>
                  <a:gd name="T5" fmla="*/ 442 h 544"/>
                  <a:gd name="T6" fmla="*/ 632 w 676"/>
                  <a:gd name="T7" fmla="*/ 467 h 544"/>
                  <a:gd name="T8" fmla="*/ 603 w 676"/>
                  <a:gd name="T9" fmla="*/ 494 h 544"/>
                  <a:gd name="T10" fmla="*/ 576 w 676"/>
                  <a:gd name="T11" fmla="*/ 510 h 544"/>
                  <a:gd name="T12" fmla="*/ 547 w 676"/>
                  <a:gd name="T13" fmla="*/ 522 h 544"/>
                  <a:gd name="T14" fmla="*/ 512 w 676"/>
                  <a:gd name="T15" fmla="*/ 531 h 544"/>
                  <a:gd name="T16" fmla="*/ 477 w 676"/>
                  <a:gd name="T17" fmla="*/ 535 h 544"/>
                  <a:gd name="T18" fmla="*/ 422 w 676"/>
                  <a:gd name="T19" fmla="*/ 533 h 544"/>
                  <a:gd name="T20" fmla="*/ 383 w 676"/>
                  <a:gd name="T21" fmla="*/ 527 h 544"/>
                  <a:gd name="T22" fmla="*/ 340 w 676"/>
                  <a:gd name="T23" fmla="*/ 516 h 544"/>
                  <a:gd name="T24" fmla="*/ 298 w 676"/>
                  <a:gd name="T25" fmla="*/ 500 h 544"/>
                  <a:gd name="T26" fmla="*/ 257 w 676"/>
                  <a:gd name="T27" fmla="*/ 481 h 544"/>
                  <a:gd name="T28" fmla="*/ 218 w 676"/>
                  <a:gd name="T29" fmla="*/ 459 h 544"/>
                  <a:gd name="T30" fmla="*/ 181 w 676"/>
                  <a:gd name="T31" fmla="*/ 434 h 544"/>
                  <a:gd name="T32" fmla="*/ 146 w 676"/>
                  <a:gd name="T33" fmla="*/ 405 h 544"/>
                  <a:gd name="T34" fmla="*/ 113 w 676"/>
                  <a:gd name="T35" fmla="*/ 374 h 544"/>
                  <a:gd name="T36" fmla="*/ 84 w 676"/>
                  <a:gd name="T37" fmla="*/ 341 h 544"/>
                  <a:gd name="T38" fmla="*/ 60 w 676"/>
                  <a:gd name="T39" fmla="*/ 306 h 544"/>
                  <a:gd name="T40" fmla="*/ 39 w 676"/>
                  <a:gd name="T41" fmla="*/ 272 h 544"/>
                  <a:gd name="T42" fmla="*/ 25 w 676"/>
                  <a:gd name="T43" fmla="*/ 237 h 544"/>
                  <a:gd name="T44" fmla="*/ 14 w 676"/>
                  <a:gd name="T45" fmla="*/ 202 h 544"/>
                  <a:gd name="T46" fmla="*/ 8 w 676"/>
                  <a:gd name="T47" fmla="*/ 167 h 544"/>
                  <a:gd name="T48" fmla="*/ 8 w 676"/>
                  <a:gd name="T49" fmla="*/ 134 h 544"/>
                  <a:gd name="T50" fmla="*/ 12 w 676"/>
                  <a:gd name="T51" fmla="*/ 103 h 544"/>
                  <a:gd name="T52" fmla="*/ 23 w 676"/>
                  <a:gd name="T53" fmla="*/ 74 h 544"/>
                  <a:gd name="T54" fmla="*/ 37 w 676"/>
                  <a:gd name="T55" fmla="*/ 47 h 544"/>
                  <a:gd name="T56" fmla="*/ 64 w 676"/>
                  <a:gd name="T57" fmla="*/ 21 h 544"/>
                  <a:gd name="T58" fmla="*/ 88 w 676"/>
                  <a:gd name="T59" fmla="*/ 2 h 544"/>
                  <a:gd name="T60" fmla="*/ 60 w 676"/>
                  <a:gd name="T61" fmla="*/ 12 h 544"/>
                  <a:gd name="T62" fmla="*/ 35 w 676"/>
                  <a:gd name="T63" fmla="*/ 39 h 544"/>
                  <a:gd name="T64" fmla="*/ 19 w 676"/>
                  <a:gd name="T65" fmla="*/ 64 h 544"/>
                  <a:gd name="T66" fmla="*/ 8 w 676"/>
                  <a:gd name="T67" fmla="*/ 95 h 544"/>
                  <a:gd name="T68" fmla="*/ 0 w 676"/>
                  <a:gd name="T69" fmla="*/ 125 h 544"/>
                  <a:gd name="T70" fmla="*/ 0 w 676"/>
                  <a:gd name="T71" fmla="*/ 165 h 544"/>
                  <a:gd name="T72" fmla="*/ 6 w 676"/>
                  <a:gd name="T73" fmla="*/ 200 h 544"/>
                  <a:gd name="T74" fmla="*/ 14 w 676"/>
                  <a:gd name="T75" fmla="*/ 234 h 544"/>
                  <a:gd name="T76" fmla="*/ 31 w 676"/>
                  <a:gd name="T77" fmla="*/ 272 h 544"/>
                  <a:gd name="T78" fmla="*/ 51 w 676"/>
                  <a:gd name="T79" fmla="*/ 309 h 544"/>
                  <a:gd name="T80" fmla="*/ 76 w 676"/>
                  <a:gd name="T81" fmla="*/ 343 h 544"/>
                  <a:gd name="T82" fmla="*/ 105 w 676"/>
                  <a:gd name="T83" fmla="*/ 376 h 544"/>
                  <a:gd name="T84" fmla="*/ 142 w 676"/>
                  <a:gd name="T85" fmla="*/ 413 h 544"/>
                  <a:gd name="T86" fmla="*/ 179 w 676"/>
                  <a:gd name="T87" fmla="*/ 442 h 544"/>
                  <a:gd name="T88" fmla="*/ 218 w 676"/>
                  <a:gd name="T89" fmla="*/ 467 h 544"/>
                  <a:gd name="T90" fmla="*/ 257 w 676"/>
                  <a:gd name="T91" fmla="*/ 490 h 544"/>
                  <a:gd name="T92" fmla="*/ 300 w 676"/>
                  <a:gd name="T93" fmla="*/ 508 h 544"/>
                  <a:gd name="T94" fmla="*/ 342 w 676"/>
                  <a:gd name="T95" fmla="*/ 524 h 544"/>
                  <a:gd name="T96" fmla="*/ 385 w 676"/>
                  <a:gd name="T97" fmla="*/ 535 h 544"/>
                  <a:gd name="T98" fmla="*/ 426 w 676"/>
                  <a:gd name="T99" fmla="*/ 541 h 544"/>
                  <a:gd name="T100" fmla="*/ 482 w 676"/>
                  <a:gd name="T101" fmla="*/ 543 h 544"/>
                  <a:gd name="T102" fmla="*/ 519 w 676"/>
                  <a:gd name="T103" fmla="*/ 537 h 544"/>
                  <a:gd name="T104" fmla="*/ 554 w 676"/>
                  <a:gd name="T105" fmla="*/ 529 h 544"/>
                  <a:gd name="T106" fmla="*/ 584 w 676"/>
                  <a:gd name="T107" fmla="*/ 514 h 544"/>
                  <a:gd name="T108" fmla="*/ 611 w 676"/>
                  <a:gd name="T109" fmla="*/ 498 h 544"/>
                  <a:gd name="T110" fmla="*/ 638 w 676"/>
                  <a:gd name="T111" fmla="*/ 473 h 544"/>
                  <a:gd name="T112" fmla="*/ 654 w 676"/>
                  <a:gd name="T113" fmla="*/ 448 h 544"/>
                  <a:gd name="T114" fmla="*/ 667 w 676"/>
                  <a:gd name="T115" fmla="*/ 420 h 544"/>
                  <a:gd name="T116" fmla="*/ 675 w 676"/>
                  <a:gd name="T117" fmla="*/ 389 h 54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</a:cxnLst>
                <a:rect l="0" t="0" r="r" b="b"/>
                <a:pathLst>
                  <a:path w="676" h="544">
                    <a:moveTo>
                      <a:pt x="675" y="387"/>
                    </a:moveTo>
                    <a:lnTo>
                      <a:pt x="669" y="368"/>
                    </a:lnTo>
                    <a:lnTo>
                      <a:pt x="669" y="366"/>
                    </a:lnTo>
                    <a:lnTo>
                      <a:pt x="669" y="368"/>
                    </a:lnTo>
                    <a:lnTo>
                      <a:pt x="669" y="372"/>
                    </a:lnTo>
                    <a:lnTo>
                      <a:pt x="669" y="376"/>
                    </a:lnTo>
                    <a:lnTo>
                      <a:pt x="667" y="381"/>
                    </a:lnTo>
                    <a:lnTo>
                      <a:pt x="667" y="385"/>
                    </a:lnTo>
                    <a:lnTo>
                      <a:pt x="667" y="387"/>
                    </a:lnTo>
                    <a:lnTo>
                      <a:pt x="667" y="391"/>
                    </a:lnTo>
                    <a:lnTo>
                      <a:pt x="665" y="395"/>
                    </a:lnTo>
                    <a:lnTo>
                      <a:pt x="665" y="399"/>
                    </a:lnTo>
                    <a:lnTo>
                      <a:pt x="663" y="403"/>
                    </a:lnTo>
                    <a:lnTo>
                      <a:pt x="663" y="407"/>
                    </a:lnTo>
                    <a:lnTo>
                      <a:pt x="663" y="409"/>
                    </a:lnTo>
                    <a:lnTo>
                      <a:pt x="661" y="413"/>
                    </a:lnTo>
                    <a:lnTo>
                      <a:pt x="661" y="418"/>
                    </a:lnTo>
                    <a:lnTo>
                      <a:pt x="659" y="422"/>
                    </a:lnTo>
                    <a:lnTo>
                      <a:pt x="656" y="426"/>
                    </a:lnTo>
                    <a:lnTo>
                      <a:pt x="654" y="430"/>
                    </a:lnTo>
                    <a:lnTo>
                      <a:pt x="654" y="432"/>
                    </a:lnTo>
                    <a:lnTo>
                      <a:pt x="652" y="434"/>
                    </a:lnTo>
                    <a:lnTo>
                      <a:pt x="650" y="438"/>
                    </a:lnTo>
                    <a:lnTo>
                      <a:pt x="648" y="442"/>
                    </a:lnTo>
                    <a:lnTo>
                      <a:pt x="646" y="444"/>
                    </a:lnTo>
                    <a:lnTo>
                      <a:pt x="644" y="448"/>
                    </a:lnTo>
                    <a:lnTo>
                      <a:pt x="642" y="450"/>
                    </a:lnTo>
                    <a:lnTo>
                      <a:pt x="640" y="455"/>
                    </a:lnTo>
                    <a:lnTo>
                      <a:pt x="638" y="457"/>
                    </a:lnTo>
                    <a:lnTo>
                      <a:pt x="636" y="461"/>
                    </a:lnTo>
                    <a:lnTo>
                      <a:pt x="634" y="465"/>
                    </a:lnTo>
                    <a:lnTo>
                      <a:pt x="632" y="467"/>
                    </a:lnTo>
                    <a:lnTo>
                      <a:pt x="630" y="469"/>
                    </a:lnTo>
                    <a:lnTo>
                      <a:pt x="626" y="473"/>
                    </a:lnTo>
                    <a:lnTo>
                      <a:pt x="619" y="481"/>
                    </a:lnTo>
                    <a:lnTo>
                      <a:pt x="615" y="483"/>
                    </a:lnTo>
                    <a:lnTo>
                      <a:pt x="613" y="485"/>
                    </a:lnTo>
                    <a:lnTo>
                      <a:pt x="611" y="487"/>
                    </a:lnTo>
                    <a:lnTo>
                      <a:pt x="607" y="490"/>
                    </a:lnTo>
                    <a:lnTo>
                      <a:pt x="603" y="494"/>
                    </a:lnTo>
                    <a:lnTo>
                      <a:pt x="601" y="496"/>
                    </a:lnTo>
                    <a:lnTo>
                      <a:pt x="597" y="498"/>
                    </a:lnTo>
                    <a:lnTo>
                      <a:pt x="595" y="500"/>
                    </a:lnTo>
                    <a:lnTo>
                      <a:pt x="593" y="502"/>
                    </a:lnTo>
                    <a:lnTo>
                      <a:pt x="589" y="504"/>
                    </a:lnTo>
                    <a:lnTo>
                      <a:pt x="584" y="506"/>
                    </a:lnTo>
                    <a:lnTo>
                      <a:pt x="580" y="508"/>
                    </a:lnTo>
                    <a:lnTo>
                      <a:pt x="576" y="510"/>
                    </a:lnTo>
                    <a:lnTo>
                      <a:pt x="574" y="512"/>
                    </a:lnTo>
                    <a:lnTo>
                      <a:pt x="570" y="512"/>
                    </a:lnTo>
                    <a:lnTo>
                      <a:pt x="566" y="514"/>
                    </a:lnTo>
                    <a:lnTo>
                      <a:pt x="562" y="516"/>
                    </a:lnTo>
                    <a:lnTo>
                      <a:pt x="558" y="518"/>
                    </a:lnTo>
                    <a:lnTo>
                      <a:pt x="554" y="518"/>
                    </a:lnTo>
                    <a:lnTo>
                      <a:pt x="552" y="520"/>
                    </a:lnTo>
                    <a:lnTo>
                      <a:pt x="547" y="522"/>
                    </a:lnTo>
                    <a:lnTo>
                      <a:pt x="543" y="522"/>
                    </a:lnTo>
                    <a:lnTo>
                      <a:pt x="539" y="524"/>
                    </a:lnTo>
                    <a:lnTo>
                      <a:pt x="535" y="527"/>
                    </a:lnTo>
                    <a:lnTo>
                      <a:pt x="531" y="527"/>
                    </a:lnTo>
                    <a:lnTo>
                      <a:pt x="527" y="529"/>
                    </a:lnTo>
                    <a:lnTo>
                      <a:pt x="523" y="529"/>
                    </a:lnTo>
                    <a:lnTo>
                      <a:pt x="517" y="531"/>
                    </a:lnTo>
                    <a:lnTo>
                      <a:pt x="512" y="531"/>
                    </a:lnTo>
                    <a:lnTo>
                      <a:pt x="508" y="531"/>
                    </a:lnTo>
                    <a:lnTo>
                      <a:pt x="504" y="531"/>
                    </a:lnTo>
                    <a:lnTo>
                      <a:pt x="500" y="533"/>
                    </a:lnTo>
                    <a:lnTo>
                      <a:pt x="494" y="533"/>
                    </a:lnTo>
                    <a:lnTo>
                      <a:pt x="490" y="533"/>
                    </a:lnTo>
                    <a:lnTo>
                      <a:pt x="486" y="535"/>
                    </a:lnTo>
                    <a:lnTo>
                      <a:pt x="479" y="535"/>
                    </a:lnTo>
                    <a:lnTo>
                      <a:pt x="477" y="535"/>
                    </a:lnTo>
                    <a:lnTo>
                      <a:pt x="471" y="535"/>
                    </a:lnTo>
                    <a:lnTo>
                      <a:pt x="453" y="535"/>
                    </a:lnTo>
                    <a:lnTo>
                      <a:pt x="447" y="535"/>
                    </a:lnTo>
                    <a:lnTo>
                      <a:pt x="442" y="535"/>
                    </a:lnTo>
                    <a:lnTo>
                      <a:pt x="438" y="535"/>
                    </a:lnTo>
                    <a:lnTo>
                      <a:pt x="432" y="535"/>
                    </a:lnTo>
                    <a:lnTo>
                      <a:pt x="428" y="533"/>
                    </a:lnTo>
                    <a:lnTo>
                      <a:pt x="422" y="533"/>
                    </a:lnTo>
                    <a:lnTo>
                      <a:pt x="418" y="533"/>
                    </a:lnTo>
                    <a:lnTo>
                      <a:pt x="414" y="531"/>
                    </a:lnTo>
                    <a:lnTo>
                      <a:pt x="407" y="531"/>
                    </a:lnTo>
                    <a:lnTo>
                      <a:pt x="401" y="531"/>
                    </a:lnTo>
                    <a:lnTo>
                      <a:pt x="397" y="529"/>
                    </a:lnTo>
                    <a:lnTo>
                      <a:pt x="391" y="529"/>
                    </a:lnTo>
                    <a:lnTo>
                      <a:pt x="387" y="529"/>
                    </a:lnTo>
                    <a:lnTo>
                      <a:pt x="383" y="527"/>
                    </a:lnTo>
                    <a:lnTo>
                      <a:pt x="377" y="524"/>
                    </a:lnTo>
                    <a:lnTo>
                      <a:pt x="372" y="524"/>
                    </a:lnTo>
                    <a:lnTo>
                      <a:pt x="366" y="522"/>
                    </a:lnTo>
                    <a:lnTo>
                      <a:pt x="362" y="522"/>
                    </a:lnTo>
                    <a:lnTo>
                      <a:pt x="356" y="520"/>
                    </a:lnTo>
                    <a:lnTo>
                      <a:pt x="350" y="518"/>
                    </a:lnTo>
                    <a:lnTo>
                      <a:pt x="346" y="518"/>
                    </a:lnTo>
                    <a:lnTo>
                      <a:pt x="340" y="516"/>
                    </a:lnTo>
                    <a:lnTo>
                      <a:pt x="335" y="514"/>
                    </a:lnTo>
                    <a:lnTo>
                      <a:pt x="329" y="512"/>
                    </a:lnTo>
                    <a:lnTo>
                      <a:pt x="325" y="510"/>
                    </a:lnTo>
                    <a:lnTo>
                      <a:pt x="319" y="508"/>
                    </a:lnTo>
                    <a:lnTo>
                      <a:pt x="315" y="508"/>
                    </a:lnTo>
                    <a:lnTo>
                      <a:pt x="309" y="504"/>
                    </a:lnTo>
                    <a:lnTo>
                      <a:pt x="305" y="504"/>
                    </a:lnTo>
                    <a:lnTo>
                      <a:pt x="298" y="500"/>
                    </a:lnTo>
                    <a:lnTo>
                      <a:pt x="294" y="500"/>
                    </a:lnTo>
                    <a:lnTo>
                      <a:pt x="288" y="496"/>
                    </a:lnTo>
                    <a:lnTo>
                      <a:pt x="284" y="494"/>
                    </a:lnTo>
                    <a:lnTo>
                      <a:pt x="278" y="492"/>
                    </a:lnTo>
                    <a:lnTo>
                      <a:pt x="274" y="490"/>
                    </a:lnTo>
                    <a:lnTo>
                      <a:pt x="268" y="487"/>
                    </a:lnTo>
                    <a:lnTo>
                      <a:pt x="263" y="485"/>
                    </a:lnTo>
                    <a:lnTo>
                      <a:pt x="257" y="481"/>
                    </a:lnTo>
                    <a:lnTo>
                      <a:pt x="253" y="479"/>
                    </a:lnTo>
                    <a:lnTo>
                      <a:pt x="249" y="477"/>
                    </a:lnTo>
                    <a:lnTo>
                      <a:pt x="243" y="475"/>
                    </a:lnTo>
                    <a:lnTo>
                      <a:pt x="239" y="471"/>
                    </a:lnTo>
                    <a:lnTo>
                      <a:pt x="233" y="469"/>
                    </a:lnTo>
                    <a:lnTo>
                      <a:pt x="228" y="465"/>
                    </a:lnTo>
                    <a:lnTo>
                      <a:pt x="222" y="463"/>
                    </a:lnTo>
                    <a:lnTo>
                      <a:pt x="218" y="459"/>
                    </a:lnTo>
                    <a:lnTo>
                      <a:pt x="214" y="457"/>
                    </a:lnTo>
                    <a:lnTo>
                      <a:pt x="210" y="453"/>
                    </a:lnTo>
                    <a:lnTo>
                      <a:pt x="204" y="450"/>
                    </a:lnTo>
                    <a:lnTo>
                      <a:pt x="200" y="448"/>
                    </a:lnTo>
                    <a:lnTo>
                      <a:pt x="193" y="444"/>
                    </a:lnTo>
                    <a:lnTo>
                      <a:pt x="189" y="440"/>
                    </a:lnTo>
                    <a:lnTo>
                      <a:pt x="185" y="438"/>
                    </a:lnTo>
                    <a:lnTo>
                      <a:pt x="181" y="434"/>
                    </a:lnTo>
                    <a:lnTo>
                      <a:pt x="177" y="430"/>
                    </a:lnTo>
                    <a:lnTo>
                      <a:pt x="171" y="428"/>
                    </a:lnTo>
                    <a:lnTo>
                      <a:pt x="167" y="424"/>
                    </a:lnTo>
                    <a:lnTo>
                      <a:pt x="163" y="420"/>
                    </a:lnTo>
                    <a:lnTo>
                      <a:pt x="158" y="415"/>
                    </a:lnTo>
                    <a:lnTo>
                      <a:pt x="154" y="413"/>
                    </a:lnTo>
                    <a:lnTo>
                      <a:pt x="150" y="409"/>
                    </a:lnTo>
                    <a:lnTo>
                      <a:pt x="146" y="405"/>
                    </a:lnTo>
                    <a:lnTo>
                      <a:pt x="142" y="401"/>
                    </a:lnTo>
                    <a:lnTo>
                      <a:pt x="138" y="397"/>
                    </a:lnTo>
                    <a:lnTo>
                      <a:pt x="134" y="395"/>
                    </a:lnTo>
                    <a:lnTo>
                      <a:pt x="130" y="389"/>
                    </a:lnTo>
                    <a:lnTo>
                      <a:pt x="126" y="387"/>
                    </a:lnTo>
                    <a:lnTo>
                      <a:pt x="121" y="383"/>
                    </a:lnTo>
                    <a:lnTo>
                      <a:pt x="117" y="378"/>
                    </a:lnTo>
                    <a:lnTo>
                      <a:pt x="113" y="374"/>
                    </a:lnTo>
                    <a:lnTo>
                      <a:pt x="109" y="370"/>
                    </a:lnTo>
                    <a:lnTo>
                      <a:pt x="105" y="366"/>
                    </a:lnTo>
                    <a:lnTo>
                      <a:pt x="103" y="362"/>
                    </a:lnTo>
                    <a:lnTo>
                      <a:pt x="99" y="358"/>
                    </a:lnTo>
                    <a:lnTo>
                      <a:pt x="95" y="354"/>
                    </a:lnTo>
                    <a:lnTo>
                      <a:pt x="93" y="350"/>
                    </a:lnTo>
                    <a:lnTo>
                      <a:pt x="88" y="346"/>
                    </a:lnTo>
                    <a:lnTo>
                      <a:pt x="84" y="341"/>
                    </a:lnTo>
                    <a:lnTo>
                      <a:pt x="82" y="337"/>
                    </a:lnTo>
                    <a:lnTo>
                      <a:pt x="78" y="333"/>
                    </a:lnTo>
                    <a:lnTo>
                      <a:pt x="76" y="329"/>
                    </a:lnTo>
                    <a:lnTo>
                      <a:pt x="72" y="325"/>
                    </a:lnTo>
                    <a:lnTo>
                      <a:pt x="68" y="321"/>
                    </a:lnTo>
                    <a:lnTo>
                      <a:pt x="66" y="315"/>
                    </a:lnTo>
                    <a:lnTo>
                      <a:pt x="62" y="311"/>
                    </a:lnTo>
                    <a:lnTo>
                      <a:pt x="60" y="306"/>
                    </a:lnTo>
                    <a:lnTo>
                      <a:pt x="58" y="302"/>
                    </a:lnTo>
                    <a:lnTo>
                      <a:pt x="54" y="298"/>
                    </a:lnTo>
                    <a:lnTo>
                      <a:pt x="51" y="294"/>
                    </a:lnTo>
                    <a:lnTo>
                      <a:pt x="49" y="290"/>
                    </a:lnTo>
                    <a:lnTo>
                      <a:pt x="47" y="286"/>
                    </a:lnTo>
                    <a:lnTo>
                      <a:pt x="43" y="282"/>
                    </a:lnTo>
                    <a:lnTo>
                      <a:pt x="41" y="276"/>
                    </a:lnTo>
                    <a:lnTo>
                      <a:pt x="39" y="272"/>
                    </a:lnTo>
                    <a:lnTo>
                      <a:pt x="37" y="267"/>
                    </a:lnTo>
                    <a:lnTo>
                      <a:pt x="35" y="263"/>
                    </a:lnTo>
                    <a:lnTo>
                      <a:pt x="33" y="259"/>
                    </a:lnTo>
                    <a:lnTo>
                      <a:pt x="31" y="253"/>
                    </a:lnTo>
                    <a:lnTo>
                      <a:pt x="29" y="249"/>
                    </a:lnTo>
                    <a:lnTo>
                      <a:pt x="29" y="245"/>
                    </a:lnTo>
                    <a:lnTo>
                      <a:pt x="27" y="241"/>
                    </a:lnTo>
                    <a:lnTo>
                      <a:pt x="25" y="237"/>
                    </a:lnTo>
                    <a:lnTo>
                      <a:pt x="23" y="232"/>
                    </a:lnTo>
                    <a:lnTo>
                      <a:pt x="21" y="228"/>
                    </a:lnTo>
                    <a:lnTo>
                      <a:pt x="21" y="224"/>
                    </a:lnTo>
                    <a:lnTo>
                      <a:pt x="19" y="218"/>
                    </a:lnTo>
                    <a:lnTo>
                      <a:pt x="16" y="214"/>
                    </a:lnTo>
                    <a:lnTo>
                      <a:pt x="14" y="210"/>
                    </a:lnTo>
                    <a:lnTo>
                      <a:pt x="14" y="206"/>
                    </a:lnTo>
                    <a:lnTo>
                      <a:pt x="14" y="202"/>
                    </a:lnTo>
                    <a:lnTo>
                      <a:pt x="12" y="197"/>
                    </a:lnTo>
                    <a:lnTo>
                      <a:pt x="10" y="193"/>
                    </a:lnTo>
                    <a:lnTo>
                      <a:pt x="10" y="187"/>
                    </a:lnTo>
                    <a:lnTo>
                      <a:pt x="10" y="183"/>
                    </a:lnTo>
                    <a:lnTo>
                      <a:pt x="10" y="179"/>
                    </a:lnTo>
                    <a:lnTo>
                      <a:pt x="8" y="175"/>
                    </a:lnTo>
                    <a:lnTo>
                      <a:pt x="8" y="171"/>
                    </a:lnTo>
                    <a:lnTo>
                      <a:pt x="8" y="167"/>
                    </a:lnTo>
                    <a:lnTo>
                      <a:pt x="8" y="162"/>
                    </a:lnTo>
                    <a:lnTo>
                      <a:pt x="8" y="158"/>
                    </a:lnTo>
                    <a:lnTo>
                      <a:pt x="8" y="154"/>
                    </a:lnTo>
                    <a:lnTo>
                      <a:pt x="8" y="150"/>
                    </a:lnTo>
                    <a:lnTo>
                      <a:pt x="8" y="146"/>
                    </a:lnTo>
                    <a:lnTo>
                      <a:pt x="8" y="142"/>
                    </a:lnTo>
                    <a:lnTo>
                      <a:pt x="8" y="138"/>
                    </a:lnTo>
                    <a:lnTo>
                      <a:pt x="8" y="134"/>
                    </a:lnTo>
                    <a:lnTo>
                      <a:pt x="8" y="130"/>
                    </a:lnTo>
                    <a:lnTo>
                      <a:pt x="8" y="125"/>
                    </a:lnTo>
                    <a:lnTo>
                      <a:pt x="8" y="123"/>
                    </a:lnTo>
                    <a:lnTo>
                      <a:pt x="10" y="117"/>
                    </a:lnTo>
                    <a:lnTo>
                      <a:pt x="10" y="115"/>
                    </a:lnTo>
                    <a:lnTo>
                      <a:pt x="10" y="111"/>
                    </a:lnTo>
                    <a:lnTo>
                      <a:pt x="10" y="107"/>
                    </a:lnTo>
                    <a:lnTo>
                      <a:pt x="12" y="103"/>
                    </a:lnTo>
                    <a:lnTo>
                      <a:pt x="14" y="99"/>
                    </a:lnTo>
                    <a:lnTo>
                      <a:pt x="14" y="95"/>
                    </a:lnTo>
                    <a:lnTo>
                      <a:pt x="14" y="93"/>
                    </a:lnTo>
                    <a:lnTo>
                      <a:pt x="16" y="88"/>
                    </a:lnTo>
                    <a:lnTo>
                      <a:pt x="19" y="84"/>
                    </a:lnTo>
                    <a:lnTo>
                      <a:pt x="21" y="80"/>
                    </a:lnTo>
                    <a:lnTo>
                      <a:pt x="21" y="78"/>
                    </a:lnTo>
                    <a:lnTo>
                      <a:pt x="23" y="74"/>
                    </a:lnTo>
                    <a:lnTo>
                      <a:pt x="25" y="70"/>
                    </a:lnTo>
                    <a:lnTo>
                      <a:pt x="27" y="68"/>
                    </a:lnTo>
                    <a:lnTo>
                      <a:pt x="29" y="64"/>
                    </a:lnTo>
                    <a:lnTo>
                      <a:pt x="29" y="62"/>
                    </a:lnTo>
                    <a:lnTo>
                      <a:pt x="33" y="58"/>
                    </a:lnTo>
                    <a:lnTo>
                      <a:pt x="33" y="56"/>
                    </a:lnTo>
                    <a:lnTo>
                      <a:pt x="35" y="51"/>
                    </a:lnTo>
                    <a:lnTo>
                      <a:pt x="37" y="47"/>
                    </a:lnTo>
                    <a:lnTo>
                      <a:pt x="41" y="45"/>
                    </a:lnTo>
                    <a:lnTo>
                      <a:pt x="41" y="41"/>
                    </a:lnTo>
                    <a:lnTo>
                      <a:pt x="43" y="39"/>
                    </a:lnTo>
                    <a:lnTo>
                      <a:pt x="47" y="37"/>
                    </a:lnTo>
                    <a:lnTo>
                      <a:pt x="49" y="33"/>
                    </a:lnTo>
                    <a:lnTo>
                      <a:pt x="58" y="25"/>
                    </a:lnTo>
                    <a:lnTo>
                      <a:pt x="60" y="23"/>
                    </a:lnTo>
                    <a:lnTo>
                      <a:pt x="64" y="21"/>
                    </a:lnTo>
                    <a:lnTo>
                      <a:pt x="66" y="19"/>
                    </a:lnTo>
                    <a:lnTo>
                      <a:pt x="70" y="16"/>
                    </a:lnTo>
                    <a:lnTo>
                      <a:pt x="72" y="12"/>
                    </a:lnTo>
                    <a:lnTo>
                      <a:pt x="76" y="10"/>
                    </a:lnTo>
                    <a:lnTo>
                      <a:pt x="78" y="8"/>
                    </a:lnTo>
                    <a:lnTo>
                      <a:pt x="82" y="6"/>
                    </a:lnTo>
                    <a:lnTo>
                      <a:pt x="84" y="4"/>
                    </a:lnTo>
                    <a:lnTo>
                      <a:pt x="88" y="2"/>
                    </a:lnTo>
                    <a:lnTo>
                      <a:pt x="93" y="0"/>
                    </a:lnTo>
                    <a:lnTo>
                      <a:pt x="72" y="2"/>
                    </a:lnTo>
                    <a:lnTo>
                      <a:pt x="72" y="4"/>
                    </a:lnTo>
                    <a:lnTo>
                      <a:pt x="70" y="4"/>
                    </a:lnTo>
                    <a:lnTo>
                      <a:pt x="68" y="6"/>
                    </a:lnTo>
                    <a:lnTo>
                      <a:pt x="66" y="8"/>
                    </a:lnTo>
                    <a:lnTo>
                      <a:pt x="62" y="10"/>
                    </a:lnTo>
                    <a:lnTo>
                      <a:pt x="60" y="12"/>
                    </a:lnTo>
                    <a:lnTo>
                      <a:pt x="56" y="16"/>
                    </a:lnTo>
                    <a:lnTo>
                      <a:pt x="54" y="19"/>
                    </a:lnTo>
                    <a:lnTo>
                      <a:pt x="49" y="23"/>
                    </a:lnTo>
                    <a:lnTo>
                      <a:pt x="43" y="27"/>
                    </a:lnTo>
                    <a:lnTo>
                      <a:pt x="41" y="31"/>
                    </a:lnTo>
                    <a:lnTo>
                      <a:pt x="39" y="33"/>
                    </a:lnTo>
                    <a:lnTo>
                      <a:pt x="37" y="37"/>
                    </a:lnTo>
                    <a:lnTo>
                      <a:pt x="35" y="39"/>
                    </a:lnTo>
                    <a:lnTo>
                      <a:pt x="33" y="41"/>
                    </a:lnTo>
                    <a:lnTo>
                      <a:pt x="31" y="45"/>
                    </a:lnTo>
                    <a:lnTo>
                      <a:pt x="29" y="49"/>
                    </a:lnTo>
                    <a:lnTo>
                      <a:pt x="27" y="51"/>
                    </a:lnTo>
                    <a:lnTo>
                      <a:pt x="25" y="56"/>
                    </a:lnTo>
                    <a:lnTo>
                      <a:pt x="23" y="60"/>
                    </a:lnTo>
                    <a:lnTo>
                      <a:pt x="21" y="62"/>
                    </a:lnTo>
                    <a:lnTo>
                      <a:pt x="19" y="64"/>
                    </a:lnTo>
                    <a:lnTo>
                      <a:pt x="16" y="68"/>
                    </a:lnTo>
                    <a:lnTo>
                      <a:pt x="14" y="72"/>
                    </a:lnTo>
                    <a:lnTo>
                      <a:pt x="12" y="76"/>
                    </a:lnTo>
                    <a:lnTo>
                      <a:pt x="12" y="80"/>
                    </a:lnTo>
                    <a:lnTo>
                      <a:pt x="10" y="84"/>
                    </a:lnTo>
                    <a:lnTo>
                      <a:pt x="8" y="86"/>
                    </a:lnTo>
                    <a:lnTo>
                      <a:pt x="8" y="91"/>
                    </a:lnTo>
                    <a:lnTo>
                      <a:pt x="8" y="95"/>
                    </a:lnTo>
                    <a:lnTo>
                      <a:pt x="6" y="99"/>
                    </a:lnTo>
                    <a:lnTo>
                      <a:pt x="4" y="103"/>
                    </a:lnTo>
                    <a:lnTo>
                      <a:pt x="4" y="107"/>
                    </a:lnTo>
                    <a:lnTo>
                      <a:pt x="4" y="109"/>
                    </a:lnTo>
                    <a:lnTo>
                      <a:pt x="2" y="113"/>
                    </a:lnTo>
                    <a:lnTo>
                      <a:pt x="2" y="117"/>
                    </a:lnTo>
                    <a:lnTo>
                      <a:pt x="2" y="123"/>
                    </a:lnTo>
                    <a:lnTo>
                      <a:pt x="0" y="125"/>
                    </a:lnTo>
                    <a:lnTo>
                      <a:pt x="0" y="130"/>
                    </a:lnTo>
                    <a:lnTo>
                      <a:pt x="0" y="134"/>
                    </a:lnTo>
                    <a:lnTo>
                      <a:pt x="0" y="138"/>
                    </a:lnTo>
                    <a:lnTo>
                      <a:pt x="0" y="142"/>
                    </a:lnTo>
                    <a:lnTo>
                      <a:pt x="0" y="150"/>
                    </a:lnTo>
                    <a:lnTo>
                      <a:pt x="0" y="154"/>
                    </a:lnTo>
                    <a:lnTo>
                      <a:pt x="0" y="160"/>
                    </a:lnTo>
                    <a:lnTo>
                      <a:pt x="0" y="165"/>
                    </a:lnTo>
                    <a:lnTo>
                      <a:pt x="0" y="169"/>
                    </a:lnTo>
                    <a:lnTo>
                      <a:pt x="0" y="173"/>
                    </a:lnTo>
                    <a:lnTo>
                      <a:pt x="2" y="177"/>
                    </a:lnTo>
                    <a:lnTo>
                      <a:pt x="2" y="181"/>
                    </a:lnTo>
                    <a:lnTo>
                      <a:pt x="4" y="185"/>
                    </a:lnTo>
                    <a:lnTo>
                      <a:pt x="4" y="191"/>
                    </a:lnTo>
                    <a:lnTo>
                      <a:pt x="4" y="195"/>
                    </a:lnTo>
                    <a:lnTo>
                      <a:pt x="6" y="200"/>
                    </a:lnTo>
                    <a:lnTo>
                      <a:pt x="6" y="204"/>
                    </a:lnTo>
                    <a:lnTo>
                      <a:pt x="8" y="208"/>
                    </a:lnTo>
                    <a:lnTo>
                      <a:pt x="8" y="212"/>
                    </a:lnTo>
                    <a:lnTo>
                      <a:pt x="10" y="218"/>
                    </a:lnTo>
                    <a:lnTo>
                      <a:pt x="10" y="222"/>
                    </a:lnTo>
                    <a:lnTo>
                      <a:pt x="12" y="226"/>
                    </a:lnTo>
                    <a:lnTo>
                      <a:pt x="14" y="230"/>
                    </a:lnTo>
                    <a:lnTo>
                      <a:pt x="14" y="234"/>
                    </a:lnTo>
                    <a:lnTo>
                      <a:pt x="16" y="241"/>
                    </a:lnTo>
                    <a:lnTo>
                      <a:pt x="19" y="245"/>
                    </a:lnTo>
                    <a:lnTo>
                      <a:pt x="21" y="249"/>
                    </a:lnTo>
                    <a:lnTo>
                      <a:pt x="23" y="253"/>
                    </a:lnTo>
                    <a:lnTo>
                      <a:pt x="25" y="259"/>
                    </a:lnTo>
                    <a:lnTo>
                      <a:pt x="27" y="263"/>
                    </a:lnTo>
                    <a:lnTo>
                      <a:pt x="29" y="267"/>
                    </a:lnTo>
                    <a:lnTo>
                      <a:pt x="31" y="272"/>
                    </a:lnTo>
                    <a:lnTo>
                      <a:pt x="33" y="276"/>
                    </a:lnTo>
                    <a:lnTo>
                      <a:pt x="37" y="282"/>
                    </a:lnTo>
                    <a:lnTo>
                      <a:pt x="39" y="286"/>
                    </a:lnTo>
                    <a:lnTo>
                      <a:pt x="41" y="290"/>
                    </a:lnTo>
                    <a:lnTo>
                      <a:pt x="43" y="294"/>
                    </a:lnTo>
                    <a:lnTo>
                      <a:pt x="45" y="298"/>
                    </a:lnTo>
                    <a:lnTo>
                      <a:pt x="49" y="304"/>
                    </a:lnTo>
                    <a:lnTo>
                      <a:pt x="51" y="309"/>
                    </a:lnTo>
                    <a:lnTo>
                      <a:pt x="54" y="313"/>
                    </a:lnTo>
                    <a:lnTo>
                      <a:pt x="58" y="317"/>
                    </a:lnTo>
                    <a:lnTo>
                      <a:pt x="60" y="321"/>
                    </a:lnTo>
                    <a:lnTo>
                      <a:pt x="64" y="325"/>
                    </a:lnTo>
                    <a:lnTo>
                      <a:pt x="68" y="329"/>
                    </a:lnTo>
                    <a:lnTo>
                      <a:pt x="70" y="333"/>
                    </a:lnTo>
                    <a:lnTo>
                      <a:pt x="74" y="339"/>
                    </a:lnTo>
                    <a:lnTo>
                      <a:pt x="76" y="343"/>
                    </a:lnTo>
                    <a:lnTo>
                      <a:pt x="80" y="348"/>
                    </a:lnTo>
                    <a:lnTo>
                      <a:pt x="82" y="352"/>
                    </a:lnTo>
                    <a:lnTo>
                      <a:pt x="86" y="356"/>
                    </a:lnTo>
                    <a:lnTo>
                      <a:pt x="91" y="360"/>
                    </a:lnTo>
                    <a:lnTo>
                      <a:pt x="95" y="364"/>
                    </a:lnTo>
                    <a:lnTo>
                      <a:pt x="99" y="368"/>
                    </a:lnTo>
                    <a:lnTo>
                      <a:pt x="101" y="372"/>
                    </a:lnTo>
                    <a:lnTo>
                      <a:pt x="105" y="376"/>
                    </a:lnTo>
                    <a:lnTo>
                      <a:pt x="109" y="381"/>
                    </a:lnTo>
                    <a:lnTo>
                      <a:pt x="113" y="385"/>
                    </a:lnTo>
                    <a:lnTo>
                      <a:pt x="121" y="393"/>
                    </a:lnTo>
                    <a:lnTo>
                      <a:pt x="126" y="397"/>
                    </a:lnTo>
                    <a:lnTo>
                      <a:pt x="130" y="401"/>
                    </a:lnTo>
                    <a:lnTo>
                      <a:pt x="134" y="405"/>
                    </a:lnTo>
                    <a:lnTo>
                      <a:pt x="138" y="409"/>
                    </a:lnTo>
                    <a:lnTo>
                      <a:pt x="142" y="413"/>
                    </a:lnTo>
                    <a:lnTo>
                      <a:pt x="146" y="415"/>
                    </a:lnTo>
                    <a:lnTo>
                      <a:pt x="152" y="420"/>
                    </a:lnTo>
                    <a:lnTo>
                      <a:pt x="156" y="424"/>
                    </a:lnTo>
                    <a:lnTo>
                      <a:pt x="161" y="428"/>
                    </a:lnTo>
                    <a:lnTo>
                      <a:pt x="165" y="432"/>
                    </a:lnTo>
                    <a:lnTo>
                      <a:pt x="169" y="434"/>
                    </a:lnTo>
                    <a:lnTo>
                      <a:pt x="173" y="438"/>
                    </a:lnTo>
                    <a:lnTo>
                      <a:pt x="179" y="442"/>
                    </a:lnTo>
                    <a:lnTo>
                      <a:pt x="183" y="444"/>
                    </a:lnTo>
                    <a:lnTo>
                      <a:pt x="187" y="448"/>
                    </a:lnTo>
                    <a:lnTo>
                      <a:pt x="191" y="450"/>
                    </a:lnTo>
                    <a:lnTo>
                      <a:pt x="198" y="455"/>
                    </a:lnTo>
                    <a:lnTo>
                      <a:pt x="202" y="459"/>
                    </a:lnTo>
                    <a:lnTo>
                      <a:pt x="208" y="463"/>
                    </a:lnTo>
                    <a:lnTo>
                      <a:pt x="212" y="465"/>
                    </a:lnTo>
                    <a:lnTo>
                      <a:pt x="218" y="467"/>
                    </a:lnTo>
                    <a:lnTo>
                      <a:pt x="222" y="471"/>
                    </a:lnTo>
                    <a:lnTo>
                      <a:pt x="226" y="473"/>
                    </a:lnTo>
                    <a:lnTo>
                      <a:pt x="233" y="477"/>
                    </a:lnTo>
                    <a:lnTo>
                      <a:pt x="237" y="479"/>
                    </a:lnTo>
                    <a:lnTo>
                      <a:pt x="243" y="481"/>
                    </a:lnTo>
                    <a:lnTo>
                      <a:pt x="247" y="485"/>
                    </a:lnTo>
                    <a:lnTo>
                      <a:pt x="253" y="487"/>
                    </a:lnTo>
                    <a:lnTo>
                      <a:pt x="257" y="490"/>
                    </a:lnTo>
                    <a:lnTo>
                      <a:pt x="263" y="494"/>
                    </a:lnTo>
                    <a:lnTo>
                      <a:pt x="268" y="496"/>
                    </a:lnTo>
                    <a:lnTo>
                      <a:pt x="274" y="498"/>
                    </a:lnTo>
                    <a:lnTo>
                      <a:pt x="278" y="500"/>
                    </a:lnTo>
                    <a:lnTo>
                      <a:pt x="284" y="504"/>
                    </a:lnTo>
                    <a:lnTo>
                      <a:pt x="290" y="504"/>
                    </a:lnTo>
                    <a:lnTo>
                      <a:pt x="294" y="508"/>
                    </a:lnTo>
                    <a:lnTo>
                      <a:pt x="300" y="508"/>
                    </a:lnTo>
                    <a:lnTo>
                      <a:pt x="305" y="512"/>
                    </a:lnTo>
                    <a:lnTo>
                      <a:pt x="311" y="512"/>
                    </a:lnTo>
                    <a:lnTo>
                      <a:pt x="315" y="516"/>
                    </a:lnTo>
                    <a:lnTo>
                      <a:pt x="321" y="518"/>
                    </a:lnTo>
                    <a:lnTo>
                      <a:pt x="327" y="518"/>
                    </a:lnTo>
                    <a:lnTo>
                      <a:pt x="331" y="520"/>
                    </a:lnTo>
                    <a:lnTo>
                      <a:pt x="338" y="522"/>
                    </a:lnTo>
                    <a:lnTo>
                      <a:pt x="342" y="524"/>
                    </a:lnTo>
                    <a:lnTo>
                      <a:pt x="348" y="527"/>
                    </a:lnTo>
                    <a:lnTo>
                      <a:pt x="352" y="529"/>
                    </a:lnTo>
                    <a:lnTo>
                      <a:pt x="358" y="529"/>
                    </a:lnTo>
                    <a:lnTo>
                      <a:pt x="362" y="531"/>
                    </a:lnTo>
                    <a:lnTo>
                      <a:pt x="368" y="531"/>
                    </a:lnTo>
                    <a:lnTo>
                      <a:pt x="375" y="533"/>
                    </a:lnTo>
                    <a:lnTo>
                      <a:pt x="379" y="533"/>
                    </a:lnTo>
                    <a:lnTo>
                      <a:pt x="385" y="535"/>
                    </a:lnTo>
                    <a:lnTo>
                      <a:pt x="389" y="537"/>
                    </a:lnTo>
                    <a:lnTo>
                      <a:pt x="395" y="537"/>
                    </a:lnTo>
                    <a:lnTo>
                      <a:pt x="401" y="537"/>
                    </a:lnTo>
                    <a:lnTo>
                      <a:pt x="405" y="539"/>
                    </a:lnTo>
                    <a:lnTo>
                      <a:pt x="412" y="539"/>
                    </a:lnTo>
                    <a:lnTo>
                      <a:pt x="416" y="541"/>
                    </a:lnTo>
                    <a:lnTo>
                      <a:pt x="420" y="541"/>
                    </a:lnTo>
                    <a:lnTo>
                      <a:pt x="426" y="541"/>
                    </a:lnTo>
                    <a:lnTo>
                      <a:pt x="432" y="541"/>
                    </a:lnTo>
                    <a:lnTo>
                      <a:pt x="436" y="543"/>
                    </a:lnTo>
                    <a:lnTo>
                      <a:pt x="442" y="543"/>
                    </a:lnTo>
                    <a:lnTo>
                      <a:pt x="447" y="543"/>
                    </a:lnTo>
                    <a:lnTo>
                      <a:pt x="451" y="543"/>
                    </a:lnTo>
                    <a:lnTo>
                      <a:pt x="471" y="543"/>
                    </a:lnTo>
                    <a:lnTo>
                      <a:pt x="477" y="543"/>
                    </a:lnTo>
                    <a:lnTo>
                      <a:pt x="482" y="543"/>
                    </a:lnTo>
                    <a:lnTo>
                      <a:pt x="486" y="543"/>
                    </a:lnTo>
                    <a:lnTo>
                      <a:pt x="490" y="541"/>
                    </a:lnTo>
                    <a:lnTo>
                      <a:pt x="496" y="541"/>
                    </a:lnTo>
                    <a:lnTo>
                      <a:pt x="500" y="541"/>
                    </a:lnTo>
                    <a:lnTo>
                      <a:pt x="504" y="539"/>
                    </a:lnTo>
                    <a:lnTo>
                      <a:pt x="510" y="539"/>
                    </a:lnTo>
                    <a:lnTo>
                      <a:pt x="514" y="539"/>
                    </a:lnTo>
                    <a:lnTo>
                      <a:pt x="519" y="537"/>
                    </a:lnTo>
                    <a:lnTo>
                      <a:pt x="523" y="537"/>
                    </a:lnTo>
                    <a:lnTo>
                      <a:pt x="529" y="537"/>
                    </a:lnTo>
                    <a:lnTo>
                      <a:pt x="533" y="535"/>
                    </a:lnTo>
                    <a:lnTo>
                      <a:pt x="537" y="533"/>
                    </a:lnTo>
                    <a:lnTo>
                      <a:pt x="539" y="533"/>
                    </a:lnTo>
                    <a:lnTo>
                      <a:pt x="543" y="531"/>
                    </a:lnTo>
                    <a:lnTo>
                      <a:pt x="549" y="531"/>
                    </a:lnTo>
                    <a:lnTo>
                      <a:pt x="554" y="529"/>
                    </a:lnTo>
                    <a:lnTo>
                      <a:pt x="558" y="527"/>
                    </a:lnTo>
                    <a:lnTo>
                      <a:pt x="562" y="524"/>
                    </a:lnTo>
                    <a:lnTo>
                      <a:pt x="566" y="524"/>
                    </a:lnTo>
                    <a:lnTo>
                      <a:pt x="568" y="522"/>
                    </a:lnTo>
                    <a:lnTo>
                      <a:pt x="572" y="520"/>
                    </a:lnTo>
                    <a:lnTo>
                      <a:pt x="576" y="518"/>
                    </a:lnTo>
                    <a:lnTo>
                      <a:pt x="580" y="516"/>
                    </a:lnTo>
                    <a:lnTo>
                      <a:pt x="584" y="514"/>
                    </a:lnTo>
                    <a:lnTo>
                      <a:pt x="587" y="512"/>
                    </a:lnTo>
                    <a:lnTo>
                      <a:pt x="593" y="510"/>
                    </a:lnTo>
                    <a:lnTo>
                      <a:pt x="595" y="508"/>
                    </a:lnTo>
                    <a:lnTo>
                      <a:pt x="599" y="506"/>
                    </a:lnTo>
                    <a:lnTo>
                      <a:pt x="601" y="504"/>
                    </a:lnTo>
                    <a:lnTo>
                      <a:pt x="605" y="502"/>
                    </a:lnTo>
                    <a:lnTo>
                      <a:pt x="609" y="500"/>
                    </a:lnTo>
                    <a:lnTo>
                      <a:pt x="611" y="498"/>
                    </a:lnTo>
                    <a:lnTo>
                      <a:pt x="615" y="494"/>
                    </a:lnTo>
                    <a:lnTo>
                      <a:pt x="617" y="492"/>
                    </a:lnTo>
                    <a:lnTo>
                      <a:pt x="621" y="490"/>
                    </a:lnTo>
                    <a:lnTo>
                      <a:pt x="624" y="487"/>
                    </a:lnTo>
                    <a:lnTo>
                      <a:pt x="626" y="485"/>
                    </a:lnTo>
                    <a:lnTo>
                      <a:pt x="632" y="479"/>
                    </a:lnTo>
                    <a:lnTo>
                      <a:pt x="634" y="475"/>
                    </a:lnTo>
                    <a:lnTo>
                      <a:pt x="638" y="473"/>
                    </a:lnTo>
                    <a:lnTo>
                      <a:pt x="640" y="469"/>
                    </a:lnTo>
                    <a:lnTo>
                      <a:pt x="642" y="467"/>
                    </a:lnTo>
                    <a:lnTo>
                      <a:pt x="644" y="465"/>
                    </a:lnTo>
                    <a:lnTo>
                      <a:pt x="646" y="461"/>
                    </a:lnTo>
                    <a:lnTo>
                      <a:pt x="648" y="457"/>
                    </a:lnTo>
                    <a:lnTo>
                      <a:pt x="650" y="455"/>
                    </a:lnTo>
                    <a:lnTo>
                      <a:pt x="652" y="450"/>
                    </a:lnTo>
                    <a:lnTo>
                      <a:pt x="654" y="448"/>
                    </a:lnTo>
                    <a:lnTo>
                      <a:pt x="656" y="444"/>
                    </a:lnTo>
                    <a:lnTo>
                      <a:pt x="659" y="440"/>
                    </a:lnTo>
                    <a:lnTo>
                      <a:pt x="661" y="438"/>
                    </a:lnTo>
                    <a:lnTo>
                      <a:pt x="663" y="434"/>
                    </a:lnTo>
                    <a:lnTo>
                      <a:pt x="663" y="430"/>
                    </a:lnTo>
                    <a:lnTo>
                      <a:pt x="665" y="426"/>
                    </a:lnTo>
                    <a:lnTo>
                      <a:pt x="667" y="424"/>
                    </a:lnTo>
                    <a:lnTo>
                      <a:pt x="667" y="420"/>
                    </a:lnTo>
                    <a:lnTo>
                      <a:pt x="669" y="415"/>
                    </a:lnTo>
                    <a:lnTo>
                      <a:pt x="669" y="411"/>
                    </a:lnTo>
                    <a:lnTo>
                      <a:pt x="671" y="407"/>
                    </a:lnTo>
                    <a:lnTo>
                      <a:pt x="671" y="405"/>
                    </a:lnTo>
                    <a:lnTo>
                      <a:pt x="673" y="401"/>
                    </a:lnTo>
                    <a:lnTo>
                      <a:pt x="673" y="395"/>
                    </a:lnTo>
                    <a:lnTo>
                      <a:pt x="675" y="391"/>
                    </a:lnTo>
                    <a:lnTo>
                      <a:pt x="675" y="389"/>
                    </a:lnTo>
                    <a:lnTo>
                      <a:pt x="675" y="387"/>
                    </a:lnTo>
                    <a:lnTo>
                      <a:pt x="675" y="387"/>
                    </a:lnTo>
                  </a:path>
                </a:pathLst>
              </a:custGeom>
              <a:solidFill>
                <a:srgbClr val="000000"/>
              </a:solidFill>
              <a:ln w="12700" cap="rnd" cmpd="sng">
                <a:solidFill>
                  <a:srgbClr val="081D5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0" name="Freeform 20">
                <a:extLst>
                  <a:ext uri="{FF2B5EF4-FFF2-40B4-BE49-F238E27FC236}">
                    <a16:creationId xmlns:a16="http://schemas.microsoft.com/office/drawing/2014/main" id="{05CEC1EE-ED9B-4D60-A7AB-26B00800AA5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15" y="1556"/>
                <a:ext cx="803" cy="568"/>
              </a:xfrm>
              <a:custGeom>
                <a:avLst/>
                <a:gdLst>
                  <a:gd name="T0" fmla="*/ 14 w 803"/>
                  <a:gd name="T1" fmla="*/ 64 h 568"/>
                  <a:gd name="T2" fmla="*/ 41 w 803"/>
                  <a:gd name="T3" fmla="*/ 49 h 568"/>
                  <a:gd name="T4" fmla="*/ 72 w 803"/>
                  <a:gd name="T5" fmla="*/ 35 h 568"/>
                  <a:gd name="T6" fmla="*/ 103 w 803"/>
                  <a:gd name="T7" fmla="*/ 25 h 568"/>
                  <a:gd name="T8" fmla="*/ 136 w 803"/>
                  <a:gd name="T9" fmla="*/ 16 h 568"/>
                  <a:gd name="T10" fmla="*/ 169 w 803"/>
                  <a:gd name="T11" fmla="*/ 12 h 568"/>
                  <a:gd name="T12" fmla="*/ 204 w 803"/>
                  <a:gd name="T13" fmla="*/ 8 h 568"/>
                  <a:gd name="T14" fmla="*/ 274 w 803"/>
                  <a:gd name="T15" fmla="*/ 8 h 568"/>
                  <a:gd name="T16" fmla="*/ 308 w 803"/>
                  <a:gd name="T17" fmla="*/ 12 h 568"/>
                  <a:gd name="T18" fmla="*/ 343 w 803"/>
                  <a:gd name="T19" fmla="*/ 19 h 568"/>
                  <a:gd name="T20" fmla="*/ 378 w 803"/>
                  <a:gd name="T21" fmla="*/ 27 h 568"/>
                  <a:gd name="T22" fmla="*/ 413 w 803"/>
                  <a:gd name="T23" fmla="*/ 39 h 568"/>
                  <a:gd name="T24" fmla="*/ 448 w 803"/>
                  <a:gd name="T25" fmla="*/ 52 h 568"/>
                  <a:gd name="T26" fmla="*/ 483 w 803"/>
                  <a:gd name="T27" fmla="*/ 68 h 568"/>
                  <a:gd name="T28" fmla="*/ 518 w 803"/>
                  <a:gd name="T29" fmla="*/ 87 h 568"/>
                  <a:gd name="T30" fmla="*/ 551 w 803"/>
                  <a:gd name="T31" fmla="*/ 107 h 568"/>
                  <a:gd name="T32" fmla="*/ 582 w 803"/>
                  <a:gd name="T33" fmla="*/ 130 h 568"/>
                  <a:gd name="T34" fmla="*/ 613 w 803"/>
                  <a:gd name="T35" fmla="*/ 155 h 568"/>
                  <a:gd name="T36" fmla="*/ 654 w 803"/>
                  <a:gd name="T37" fmla="*/ 194 h 568"/>
                  <a:gd name="T38" fmla="*/ 679 w 803"/>
                  <a:gd name="T39" fmla="*/ 221 h 568"/>
                  <a:gd name="T40" fmla="*/ 699 w 803"/>
                  <a:gd name="T41" fmla="*/ 249 h 568"/>
                  <a:gd name="T42" fmla="*/ 720 w 803"/>
                  <a:gd name="T43" fmla="*/ 278 h 568"/>
                  <a:gd name="T44" fmla="*/ 738 w 803"/>
                  <a:gd name="T45" fmla="*/ 309 h 568"/>
                  <a:gd name="T46" fmla="*/ 755 w 803"/>
                  <a:gd name="T47" fmla="*/ 340 h 568"/>
                  <a:gd name="T48" fmla="*/ 767 w 803"/>
                  <a:gd name="T49" fmla="*/ 373 h 568"/>
                  <a:gd name="T50" fmla="*/ 777 w 803"/>
                  <a:gd name="T51" fmla="*/ 404 h 568"/>
                  <a:gd name="T52" fmla="*/ 788 w 803"/>
                  <a:gd name="T53" fmla="*/ 437 h 568"/>
                  <a:gd name="T54" fmla="*/ 792 w 803"/>
                  <a:gd name="T55" fmla="*/ 470 h 568"/>
                  <a:gd name="T56" fmla="*/ 794 w 803"/>
                  <a:gd name="T57" fmla="*/ 503 h 568"/>
                  <a:gd name="T58" fmla="*/ 794 w 803"/>
                  <a:gd name="T59" fmla="*/ 542 h 568"/>
                  <a:gd name="T60" fmla="*/ 800 w 803"/>
                  <a:gd name="T61" fmla="*/ 565 h 568"/>
                  <a:gd name="T62" fmla="*/ 802 w 803"/>
                  <a:gd name="T63" fmla="*/ 499 h 568"/>
                  <a:gd name="T64" fmla="*/ 798 w 803"/>
                  <a:gd name="T65" fmla="*/ 466 h 568"/>
                  <a:gd name="T66" fmla="*/ 794 w 803"/>
                  <a:gd name="T67" fmla="*/ 433 h 568"/>
                  <a:gd name="T68" fmla="*/ 786 w 803"/>
                  <a:gd name="T69" fmla="*/ 400 h 568"/>
                  <a:gd name="T70" fmla="*/ 773 w 803"/>
                  <a:gd name="T71" fmla="*/ 369 h 568"/>
                  <a:gd name="T72" fmla="*/ 761 w 803"/>
                  <a:gd name="T73" fmla="*/ 336 h 568"/>
                  <a:gd name="T74" fmla="*/ 744 w 803"/>
                  <a:gd name="T75" fmla="*/ 305 h 568"/>
                  <a:gd name="T76" fmla="*/ 726 w 803"/>
                  <a:gd name="T77" fmla="*/ 274 h 568"/>
                  <a:gd name="T78" fmla="*/ 705 w 803"/>
                  <a:gd name="T79" fmla="*/ 245 h 568"/>
                  <a:gd name="T80" fmla="*/ 683 w 803"/>
                  <a:gd name="T81" fmla="*/ 216 h 568"/>
                  <a:gd name="T82" fmla="*/ 637 w 803"/>
                  <a:gd name="T83" fmla="*/ 167 h 568"/>
                  <a:gd name="T84" fmla="*/ 609 w 803"/>
                  <a:gd name="T85" fmla="*/ 142 h 568"/>
                  <a:gd name="T86" fmla="*/ 578 w 803"/>
                  <a:gd name="T87" fmla="*/ 120 h 568"/>
                  <a:gd name="T88" fmla="*/ 547 w 803"/>
                  <a:gd name="T89" fmla="*/ 97 h 568"/>
                  <a:gd name="T90" fmla="*/ 514 w 803"/>
                  <a:gd name="T91" fmla="*/ 76 h 568"/>
                  <a:gd name="T92" fmla="*/ 479 w 803"/>
                  <a:gd name="T93" fmla="*/ 58 h 568"/>
                  <a:gd name="T94" fmla="*/ 444 w 803"/>
                  <a:gd name="T95" fmla="*/ 43 h 568"/>
                  <a:gd name="T96" fmla="*/ 409 w 803"/>
                  <a:gd name="T97" fmla="*/ 31 h 568"/>
                  <a:gd name="T98" fmla="*/ 374 w 803"/>
                  <a:gd name="T99" fmla="*/ 19 h 568"/>
                  <a:gd name="T100" fmla="*/ 339 w 803"/>
                  <a:gd name="T101" fmla="*/ 10 h 568"/>
                  <a:gd name="T102" fmla="*/ 304 w 803"/>
                  <a:gd name="T103" fmla="*/ 4 h 568"/>
                  <a:gd name="T104" fmla="*/ 269 w 803"/>
                  <a:gd name="T105" fmla="*/ 2 h 568"/>
                  <a:gd name="T106" fmla="*/ 216 w 803"/>
                  <a:gd name="T107" fmla="*/ 0 h 568"/>
                  <a:gd name="T108" fmla="*/ 183 w 803"/>
                  <a:gd name="T109" fmla="*/ 2 h 568"/>
                  <a:gd name="T110" fmla="*/ 150 w 803"/>
                  <a:gd name="T111" fmla="*/ 8 h 568"/>
                  <a:gd name="T112" fmla="*/ 117 w 803"/>
                  <a:gd name="T113" fmla="*/ 14 h 568"/>
                  <a:gd name="T114" fmla="*/ 84 w 803"/>
                  <a:gd name="T115" fmla="*/ 23 h 568"/>
                  <a:gd name="T116" fmla="*/ 53 w 803"/>
                  <a:gd name="T117" fmla="*/ 35 h 568"/>
                  <a:gd name="T118" fmla="*/ 25 w 803"/>
                  <a:gd name="T119" fmla="*/ 49 h 568"/>
                  <a:gd name="T120" fmla="*/ 4 w 803"/>
                  <a:gd name="T121" fmla="*/ 62 h 56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</a:cxnLst>
                <a:rect l="0" t="0" r="r" b="b"/>
                <a:pathLst>
                  <a:path w="803" h="568">
                    <a:moveTo>
                      <a:pt x="4" y="62"/>
                    </a:moveTo>
                    <a:lnTo>
                      <a:pt x="0" y="72"/>
                    </a:lnTo>
                    <a:lnTo>
                      <a:pt x="6" y="68"/>
                    </a:lnTo>
                    <a:lnTo>
                      <a:pt x="14" y="64"/>
                    </a:lnTo>
                    <a:lnTo>
                      <a:pt x="21" y="60"/>
                    </a:lnTo>
                    <a:lnTo>
                      <a:pt x="29" y="56"/>
                    </a:lnTo>
                    <a:lnTo>
                      <a:pt x="35" y="52"/>
                    </a:lnTo>
                    <a:lnTo>
                      <a:pt x="41" y="49"/>
                    </a:lnTo>
                    <a:lnTo>
                      <a:pt x="49" y="45"/>
                    </a:lnTo>
                    <a:lnTo>
                      <a:pt x="58" y="41"/>
                    </a:lnTo>
                    <a:lnTo>
                      <a:pt x="66" y="39"/>
                    </a:lnTo>
                    <a:lnTo>
                      <a:pt x="72" y="35"/>
                    </a:lnTo>
                    <a:lnTo>
                      <a:pt x="80" y="33"/>
                    </a:lnTo>
                    <a:lnTo>
                      <a:pt x="88" y="31"/>
                    </a:lnTo>
                    <a:lnTo>
                      <a:pt x="95" y="27"/>
                    </a:lnTo>
                    <a:lnTo>
                      <a:pt x="103" y="25"/>
                    </a:lnTo>
                    <a:lnTo>
                      <a:pt x="111" y="23"/>
                    </a:lnTo>
                    <a:lnTo>
                      <a:pt x="119" y="21"/>
                    </a:lnTo>
                    <a:lnTo>
                      <a:pt x="127" y="19"/>
                    </a:lnTo>
                    <a:lnTo>
                      <a:pt x="136" y="16"/>
                    </a:lnTo>
                    <a:lnTo>
                      <a:pt x="144" y="14"/>
                    </a:lnTo>
                    <a:lnTo>
                      <a:pt x="152" y="14"/>
                    </a:lnTo>
                    <a:lnTo>
                      <a:pt x="160" y="12"/>
                    </a:lnTo>
                    <a:lnTo>
                      <a:pt x="169" y="12"/>
                    </a:lnTo>
                    <a:lnTo>
                      <a:pt x="177" y="10"/>
                    </a:lnTo>
                    <a:lnTo>
                      <a:pt x="185" y="8"/>
                    </a:lnTo>
                    <a:lnTo>
                      <a:pt x="193" y="8"/>
                    </a:lnTo>
                    <a:lnTo>
                      <a:pt x="204" y="8"/>
                    </a:lnTo>
                    <a:lnTo>
                      <a:pt x="212" y="8"/>
                    </a:lnTo>
                    <a:lnTo>
                      <a:pt x="255" y="8"/>
                    </a:lnTo>
                    <a:lnTo>
                      <a:pt x="263" y="8"/>
                    </a:lnTo>
                    <a:lnTo>
                      <a:pt x="274" y="8"/>
                    </a:lnTo>
                    <a:lnTo>
                      <a:pt x="282" y="8"/>
                    </a:lnTo>
                    <a:lnTo>
                      <a:pt x="290" y="10"/>
                    </a:lnTo>
                    <a:lnTo>
                      <a:pt x="298" y="12"/>
                    </a:lnTo>
                    <a:lnTo>
                      <a:pt x="308" y="12"/>
                    </a:lnTo>
                    <a:lnTo>
                      <a:pt x="317" y="14"/>
                    </a:lnTo>
                    <a:lnTo>
                      <a:pt x="327" y="16"/>
                    </a:lnTo>
                    <a:lnTo>
                      <a:pt x="335" y="16"/>
                    </a:lnTo>
                    <a:lnTo>
                      <a:pt x="343" y="19"/>
                    </a:lnTo>
                    <a:lnTo>
                      <a:pt x="352" y="21"/>
                    </a:lnTo>
                    <a:lnTo>
                      <a:pt x="362" y="23"/>
                    </a:lnTo>
                    <a:lnTo>
                      <a:pt x="370" y="27"/>
                    </a:lnTo>
                    <a:lnTo>
                      <a:pt x="378" y="27"/>
                    </a:lnTo>
                    <a:lnTo>
                      <a:pt x="389" y="31"/>
                    </a:lnTo>
                    <a:lnTo>
                      <a:pt x="397" y="33"/>
                    </a:lnTo>
                    <a:lnTo>
                      <a:pt x="405" y="35"/>
                    </a:lnTo>
                    <a:lnTo>
                      <a:pt x="413" y="39"/>
                    </a:lnTo>
                    <a:lnTo>
                      <a:pt x="424" y="43"/>
                    </a:lnTo>
                    <a:lnTo>
                      <a:pt x="432" y="45"/>
                    </a:lnTo>
                    <a:lnTo>
                      <a:pt x="440" y="49"/>
                    </a:lnTo>
                    <a:lnTo>
                      <a:pt x="448" y="52"/>
                    </a:lnTo>
                    <a:lnTo>
                      <a:pt x="459" y="58"/>
                    </a:lnTo>
                    <a:lnTo>
                      <a:pt x="467" y="60"/>
                    </a:lnTo>
                    <a:lnTo>
                      <a:pt x="475" y="64"/>
                    </a:lnTo>
                    <a:lnTo>
                      <a:pt x="483" y="68"/>
                    </a:lnTo>
                    <a:lnTo>
                      <a:pt x="491" y="72"/>
                    </a:lnTo>
                    <a:lnTo>
                      <a:pt x="502" y="78"/>
                    </a:lnTo>
                    <a:lnTo>
                      <a:pt x="510" y="82"/>
                    </a:lnTo>
                    <a:lnTo>
                      <a:pt x="518" y="87"/>
                    </a:lnTo>
                    <a:lnTo>
                      <a:pt x="526" y="93"/>
                    </a:lnTo>
                    <a:lnTo>
                      <a:pt x="535" y="97"/>
                    </a:lnTo>
                    <a:lnTo>
                      <a:pt x="543" y="103"/>
                    </a:lnTo>
                    <a:lnTo>
                      <a:pt x="551" y="107"/>
                    </a:lnTo>
                    <a:lnTo>
                      <a:pt x="559" y="113"/>
                    </a:lnTo>
                    <a:lnTo>
                      <a:pt x="568" y="120"/>
                    </a:lnTo>
                    <a:lnTo>
                      <a:pt x="574" y="124"/>
                    </a:lnTo>
                    <a:lnTo>
                      <a:pt x="582" y="130"/>
                    </a:lnTo>
                    <a:lnTo>
                      <a:pt x="590" y="136"/>
                    </a:lnTo>
                    <a:lnTo>
                      <a:pt x="598" y="142"/>
                    </a:lnTo>
                    <a:lnTo>
                      <a:pt x="605" y="148"/>
                    </a:lnTo>
                    <a:lnTo>
                      <a:pt x="613" y="155"/>
                    </a:lnTo>
                    <a:lnTo>
                      <a:pt x="619" y="161"/>
                    </a:lnTo>
                    <a:lnTo>
                      <a:pt x="627" y="167"/>
                    </a:lnTo>
                    <a:lnTo>
                      <a:pt x="633" y="173"/>
                    </a:lnTo>
                    <a:lnTo>
                      <a:pt x="654" y="194"/>
                    </a:lnTo>
                    <a:lnTo>
                      <a:pt x="660" y="200"/>
                    </a:lnTo>
                    <a:lnTo>
                      <a:pt x="666" y="206"/>
                    </a:lnTo>
                    <a:lnTo>
                      <a:pt x="672" y="212"/>
                    </a:lnTo>
                    <a:lnTo>
                      <a:pt x="679" y="221"/>
                    </a:lnTo>
                    <a:lnTo>
                      <a:pt x="683" y="227"/>
                    </a:lnTo>
                    <a:lnTo>
                      <a:pt x="689" y="235"/>
                    </a:lnTo>
                    <a:lnTo>
                      <a:pt x="695" y="241"/>
                    </a:lnTo>
                    <a:lnTo>
                      <a:pt x="699" y="249"/>
                    </a:lnTo>
                    <a:lnTo>
                      <a:pt x="705" y="256"/>
                    </a:lnTo>
                    <a:lnTo>
                      <a:pt x="712" y="264"/>
                    </a:lnTo>
                    <a:lnTo>
                      <a:pt x="716" y="272"/>
                    </a:lnTo>
                    <a:lnTo>
                      <a:pt x="720" y="278"/>
                    </a:lnTo>
                    <a:lnTo>
                      <a:pt x="726" y="287"/>
                    </a:lnTo>
                    <a:lnTo>
                      <a:pt x="730" y="295"/>
                    </a:lnTo>
                    <a:lnTo>
                      <a:pt x="734" y="301"/>
                    </a:lnTo>
                    <a:lnTo>
                      <a:pt x="738" y="309"/>
                    </a:lnTo>
                    <a:lnTo>
                      <a:pt x="742" y="318"/>
                    </a:lnTo>
                    <a:lnTo>
                      <a:pt x="746" y="326"/>
                    </a:lnTo>
                    <a:lnTo>
                      <a:pt x="751" y="332"/>
                    </a:lnTo>
                    <a:lnTo>
                      <a:pt x="755" y="340"/>
                    </a:lnTo>
                    <a:lnTo>
                      <a:pt x="759" y="348"/>
                    </a:lnTo>
                    <a:lnTo>
                      <a:pt x="761" y="357"/>
                    </a:lnTo>
                    <a:lnTo>
                      <a:pt x="765" y="365"/>
                    </a:lnTo>
                    <a:lnTo>
                      <a:pt x="767" y="373"/>
                    </a:lnTo>
                    <a:lnTo>
                      <a:pt x="771" y="379"/>
                    </a:lnTo>
                    <a:lnTo>
                      <a:pt x="773" y="388"/>
                    </a:lnTo>
                    <a:lnTo>
                      <a:pt x="775" y="396"/>
                    </a:lnTo>
                    <a:lnTo>
                      <a:pt x="777" y="404"/>
                    </a:lnTo>
                    <a:lnTo>
                      <a:pt x="781" y="412"/>
                    </a:lnTo>
                    <a:lnTo>
                      <a:pt x="781" y="421"/>
                    </a:lnTo>
                    <a:lnTo>
                      <a:pt x="786" y="429"/>
                    </a:lnTo>
                    <a:lnTo>
                      <a:pt x="788" y="437"/>
                    </a:lnTo>
                    <a:lnTo>
                      <a:pt x="788" y="445"/>
                    </a:lnTo>
                    <a:lnTo>
                      <a:pt x="790" y="454"/>
                    </a:lnTo>
                    <a:lnTo>
                      <a:pt x="792" y="462"/>
                    </a:lnTo>
                    <a:lnTo>
                      <a:pt x="792" y="470"/>
                    </a:lnTo>
                    <a:lnTo>
                      <a:pt x="794" y="478"/>
                    </a:lnTo>
                    <a:lnTo>
                      <a:pt x="794" y="487"/>
                    </a:lnTo>
                    <a:lnTo>
                      <a:pt x="794" y="495"/>
                    </a:lnTo>
                    <a:lnTo>
                      <a:pt x="794" y="503"/>
                    </a:lnTo>
                    <a:lnTo>
                      <a:pt x="796" y="511"/>
                    </a:lnTo>
                    <a:lnTo>
                      <a:pt x="796" y="528"/>
                    </a:lnTo>
                    <a:lnTo>
                      <a:pt x="794" y="536"/>
                    </a:lnTo>
                    <a:lnTo>
                      <a:pt x="794" y="542"/>
                    </a:lnTo>
                    <a:lnTo>
                      <a:pt x="794" y="551"/>
                    </a:lnTo>
                    <a:lnTo>
                      <a:pt x="794" y="559"/>
                    </a:lnTo>
                    <a:lnTo>
                      <a:pt x="792" y="567"/>
                    </a:lnTo>
                    <a:lnTo>
                      <a:pt x="800" y="565"/>
                    </a:lnTo>
                    <a:lnTo>
                      <a:pt x="800" y="557"/>
                    </a:lnTo>
                    <a:lnTo>
                      <a:pt x="802" y="548"/>
                    </a:lnTo>
                    <a:lnTo>
                      <a:pt x="802" y="540"/>
                    </a:lnTo>
                    <a:lnTo>
                      <a:pt x="802" y="499"/>
                    </a:lnTo>
                    <a:lnTo>
                      <a:pt x="802" y="491"/>
                    </a:lnTo>
                    <a:lnTo>
                      <a:pt x="800" y="482"/>
                    </a:lnTo>
                    <a:lnTo>
                      <a:pt x="800" y="474"/>
                    </a:lnTo>
                    <a:lnTo>
                      <a:pt x="798" y="466"/>
                    </a:lnTo>
                    <a:lnTo>
                      <a:pt x="798" y="458"/>
                    </a:lnTo>
                    <a:lnTo>
                      <a:pt x="796" y="449"/>
                    </a:lnTo>
                    <a:lnTo>
                      <a:pt x="794" y="441"/>
                    </a:lnTo>
                    <a:lnTo>
                      <a:pt x="794" y="433"/>
                    </a:lnTo>
                    <a:lnTo>
                      <a:pt x="792" y="425"/>
                    </a:lnTo>
                    <a:lnTo>
                      <a:pt x="790" y="416"/>
                    </a:lnTo>
                    <a:lnTo>
                      <a:pt x="788" y="408"/>
                    </a:lnTo>
                    <a:lnTo>
                      <a:pt x="786" y="400"/>
                    </a:lnTo>
                    <a:lnTo>
                      <a:pt x="781" y="392"/>
                    </a:lnTo>
                    <a:lnTo>
                      <a:pt x="779" y="383"/>
                    </a:lnTo>
                    <a:lnTo>
                      <a:pt x="777" y="375"/>
                    </a:lnTo>
                    <a:lnTo>
                      <a:pt x="773" y="369"/>
                    </a:lnTo>
                    <a:lnTo>
                      <a:pt x="769" y="359"/>
                    </a:lnTo>
                    <a:lnTo>
                      <a:pt x="767" y="351"/>
                    </a:lnTo>
                    <a:lnTo>
                      <a:pt x="763" y="344"/>
                    </a:lnTo>
                    <a:lnTo>
                      <a:pt x="761" y="336"/>
                    </a:lnTo>
                    <a:lnTo>
                      <a:pt x="757" y="328"/>
                    </a:lnTo>
                    <a:lnTo>
                      <a:pt x="753" y="320"/>
                    </a:lnTo>
                    <a:lnTo>
                      <a:pt x="749" y="311"/>
                    </a:lnTo>
                    <a:lnTo>
                      <a:pt x="744" y="305"/>
                    </a:lnTo>
                    <a:lnTo>
                      <a:pt x="740" y="297"/>
                    </a:lnTo>
                    <a:lnTo>
                      <a:pt x="734" y="289"/>
                    </a:lnTo>
                    <a:lnTo>
                      <a:pt x="730" y="282"/>
                    </a:lnTo>
                    <a:lnTo>
                      <a:pt x="726" y="274"/>
                    </a:lnTo>
                    <a:lnTo>
                      <a:pt x="720" y="266"/>
                    </a:lnTo>
                    <a:lnTo>
                      <a:pt x="716" y="260"/>
                    </a:lnTo>
                    <a:lnTo>
                      <a:pt x="712" y="252"/>
                    </a:lnTo>
                    <a:lnTo>
                      <a:pt x="705" y="245"/>
                    </a:lnTo>
                    <a:lnTo>
                      <a:pt x="699" y="237"/>
                    </a:lnTo>
                    <a:lnTo>
                      <a:pt x="695" y="231"/>
                    </a:lnTo>
                    <a:lnTo>
                      <a:pt x="689" y="223"/>
                    </a:lnTo>
                    <a:lnTo>
                      <a:pt x="683" y="216"/>
                    </a:lnTo>
                    <a:lnTo>
                      <a:pt x="677" y="208"/>
                    </a:lnTo>
                    <a:lnTo>
                      <a:pt x="670" y="202"/>
                    </a:lnTo>
                    <a:lnTo>
                      <a:pt x="664" y="194"/>
                    </a:lnTo>
                    <a:lnTo>
                      <a:pt x="637" y="167"/>
                    </a:lnTo>
                    <a:lnTo>
                      <a:pt x="629" y="163"/>
                    </a:lnTo>
                    <a:lnTo>
                      <a:pt x="623" y="155"/>
                    </a:lnTo>
                    <a:lnTo>
                      <a:pt x="617" y="148"/>
                    </a:lnTo>
                    <a:lnTo>
                      <a:pt x="609" y="142"/>
                    </a:lnTo>
                    <a:lnTo>
                      <a:pt x="603" y="136"/>
                    </a:lnTo>
                    <a:lnTo>
                      <a:pt x="594" y="130"/>
                    </a:lnTo>
                    <a:lnTo>
                      <a:pt x="586" y="126"/>
                    </a:lnTo>
                    <a:lnTo>
                      <a:pt x="578" y="120"/>
                    </a:lnTo>
                    <a:lnTo>
                      <a:pt x="570" y="113"/>
                    </a:lnTo>
                    <a:lnTo>
                      <a:pt x="563" y="107"/>
                    </a:lnTo>
                    <a:lnTo>
                      <a:pt x="555" y="103"/>
                    </a:lnTo>
                    <a:lnTo>
                      <a:pt x="547" y="97"/>
                    </a:lnTo>
                    <a:lnTo>
                      <a:pt x="539" y="91"/>
                    </a:lnTo>
                    <a:lnTo>
                      <a:pt x="531" y="87"/>
                    </a:lnTo>
                    <a:lnTo>
                      <a:pt x="522" y="80"/>
                    </a:lnTo>
                    <a:lnTo>
                      <a:pt x="514" y="76"/>
                    </a:lnTo>
                    <a:lnTo>
                      <a:pt x="506" y="72"/>
                    </a:lnTo>
                    <a:lnTo>
                      <a:pt x="496" y="68"/>
                    </a:lnTo>
                    <a:lnTo>
                      <a:pt x="487" y="62"/>
                    </a:lnTo>
                    <a:lnTo>
                      <a:pt x="479" y="58"/>
                    </a:lnTo>
                    <a:lnTo>
                      <a:pt x="471" y="54"/>
                    </a:lnTo>
                    <a:lnTo>
                      <a:pt x="461" y="52"/>
                    </a:lnTo>
                    <a:lnTo>
                      <a:pt x="452" y="47"/>
                    </a:lnTo>
                    <a:lnTo>
                      <a:pt x="444" y="43"/>
                    </a:lnTo>
                    <a:lnTo>
                      <a:pt x="436" y="39"/>
                    </a:lnTo>
                    <a:lnTo>
                      <a:pt x="428" y="37"/>
                    </a:lnTo>
                    <a:lnTo>
                      <a:pt x="420" y="33"/>
                    </a:lnTo>
                    <a:lnTo>
                      <a:pt x="409" y="31"/>
                    </a:lnTo>
                    <a:lnTo>
                      <a:pt x="401" y="27"/>
                    </a:lnTo>
                    <a:lnTo>
                      <a:pt x="393" y="25"/>
                    </a:lnTo>
                    <a:lnTo>
                      <a:pt x="382" y="23"/>
                    </a:lnTo>
                    <a:lnTo>
                      <a:pt x="374" y="19"/>
                    </a:lnTo>
                    <a:lnTo>
                      <a:pt x="366" y="16"/>
                    </a:lnTo>
                    <a:lnTo>
                      <a:pt x="358" y="14"/>
                    </a:lnTo>
                    <a:lnTo>
                      <a:pt x="348" y="12"/>
                    </a:lnTo>
                    <a:lnTo>
                      <a:pt x="339" y="10"/>
                    </a:lnTo>
                    <a:lnTo>
                      <a:pt x="331" y="8"/>
                    </a:lnTo>
                    <a:lnTo>
                      <a:pt x="321" y="8"/>
                    </a:lnTo>
                    <a:lnTo>
                      <a:pt x="313" y="6"/>
                    </a:lnTo>
                    <a:lnTo>
                      <a:pt x="304" y="4"/>
                    </a:lnTo>
                    <a:lnTo>
                      <a:pt x="294" y="4"/>
                    </a:lnTo>
                    <a:lnTo>
                      <a:pt x="286" y="4"/>
                    </a:lnTo>
                    <a:lnTo>
                      <a:pt x="278" y="2"/>
                    </a:lnTo>
                    <a:lnTo>
                      <a:pt x="269" y="2"/>
                    </a:lnTo>
                    <a:lnTo>
                      <a:pt x="261" y="0"/>
                    </a:lnTo>
                    <a:lnTo>
                      <a:pt x="251" y="0"/>
                    </a:lnTo>
                    <a:lnTo>
                      <a:pt x="243" y="0"/>
                    </a:lnTo>
                    <a:lnTo>
                      <a:pt x="216" y="0"/>
                    </a:lnTo>
                    <a:lnTo>
                      <a:pt x="208" y="0"/>
                    </a:lnTo>
                    <a:lnTo>
                      <a:pt x="199" y="0"/>
                    </a:lnTo>
                    <a:lnTo>
                      <a:pt x="191" y="2"/>
                    </a:lnTo>
                    <a:lnTo>
                      <a:pt x="183" y="2"/>
                    </a:lnTo>
                    <a:lnTo>
                      <a:pt x="175" y="4"/>
                    </a:lnTo>
                    <a:lnTo>
                      <a:pt x="167" y="4"/>
                    </a:lnTo>
                    <a:lnTo>
                      <a:pt x="158" y="6"/>
                    </a:lnTo>
                    <a:lnTo>
                      <a:pt x="150" y="8"/>
                    </a:lnTo>
                    <a:lnTo>
                      <a:pt x="142" y="8"/>
                    </a:lnTo>
                    <a:lnTo>
                      <a:pt x="134" y="10"/>
                    </a:lnTo>
                    <a:lnTo>
                      <a:pt x="125" y="12"/>
                    </a:lnTo>
                    <a:lnTo>
                      <a:pt x="117" y="14"/>
                    </a:lnTo>
                    <a:lnTo>
                      <a:pt x="109" y="16"/>
                    </a:lnTo>
                    <a:lnTo>
                      <a:pt x="101" y="19"/>
                    </a:lnTo>
                    <a:lnTo>
                      <a:pt x="93" y="21"/>
                    </a:lnTo>
                    <a:lnTo>
                      <a:pt x="84" y="23"/>
                    </a:lnTo>
                    <a:lnTo>
                      <a:pt x="76" y="27"/>
                    </a:lnTo>
                    <a:lnTo>
                      <a:pt x="70" y="29"/>
                    </a:lnTo>
                    <a:lnTo>
                      <a:pt x="62" y="33"/>
                    </a:lnTo>
                    <a:lnTo>
                      <a:pt x="53" y="35"/>
                    </a:lnTo>
                    <a:lnTo>
                      <a:pt x="45" y="39"/>
                    </a:lnTo>
                    <a:lnTo>
                      <a:pt x="39" y="41"/>
                    </a:lnTo>
                    <a:lnTo>
                      <a:pt x="31" y="45"/>
                    </a:lnTo>
                    <a:lnTo>
                      <a:pt x="25" y="49"/>
                    </a:lnTo>
                    <a:lnTo>
                      <a:pt x="16" y="54"/>
                    </a:lnTo>
                    <a:lnTo>
                      <a:pt x="10" y="58"/>
                    </a:lnTo>
                    <a:lnTo>
                      <a:pt x="4" y="62"/>
                    </a:lnTo>
                    <a:lnTo>
                      <a:pt x="4" y="62"/>
                    </a:lnTo>
                  </a:path>
                </a:pathLst>
              </a:custGeom>
              <a:solidFill>
                <a:srgbClr val="000000"/>
              </a:solidFill>
              <a:ln w="12700" cap="rnd" cmpd="sng">
                <a:solidFill>
                  <a:srgbClr val="081D5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" name="Freeform 21">
                <a:extLst>
                  <a:ext uri="{FF2B5EF4-FFF2-40B4-BE49-F238E27FC236}">
                    <a16:creationId xmlns:a16="http://schemas.microsoft.com/office/drawing/2014/main" id="{9D57E891-DEC2-4F61-B560-EEC7FCD9A8B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648" y="1496"/>
                <a:ext cx="982" cy="999"/>
              </a:xfrm>
              <a:custGeom>
                <a:avLst/>
                <a:gdLst>
                  <a:gd name="T0" fmla="*/ 664 w 982"/>
                  <a:gd name="T1" fmla="*/ 41 h 999"/>
                  <a:gd name="T2" fmla="*/ 570 w 982"/>
                  <a:gd name="T3" fmla="*/ 14 h 999"/>
                  <a:gd name="T4" fmla="*/ 473 w 982"/>
                  <a:gd name="T5" fmla="*/ 8 h 999"/>
                  <a:gd name="T6" fmla="*/ 374 w 982"/>
                  <a:gd name="T7" fmla="*/ 23 h 999"/>
                  <a:gd name="T8" fmla="*/ 282 w 982"/>
                  <a:gd name="T9" fmla="*/ 56 h 999"/>
                  <a:gd name="T10" fmla="*/ 197 w 982"/>
                  <a:gd name="T11" fmla="*/ 107 h 999"/>
                  <a:gd name="T12" fmla="*/ 125 w 982"/>
                  <a:gd name="T13" fmla="*/ 177 h 999"/>
                  <a:gd name="T14" fmla="*/ 70 w 982"/>
                  <a:gd name="T15" fmla="*/ 257 h 999"/>
                  <a:gd name="T16" fmla="*/ 31 w 982"/>
                  <a:gd name="T17" fmla="*/ 350 h 999"/>
                  <a:gd name="T18" fmla="*/ 10 w 982"/>
                  <a:gd name="T19" fmla="*/ 449 h 999"/>
                  <a:gd name="T20" fmla="*/ 12 w 982"/>
                  <a:gd name="T21" fmla="*/ 564 h 999"/>
                  <a:gd name="T22" fmla="*/ 35 w 982"/>
                  <a:gd name="T23" fmla="*/ 661 h 999"/>
                  <a:gd name="T24" fmla="*/ 76 w 982"/>
                  <a:gd name="T25" fmla="*/ 751 h 999"/>
                  <a:gd name="T26" fmla="*/ 136 w 982"/>
                  <a:gd name="T27" fmla="*/ 831 h 999"/>
                  <a:gd name="T28" fmla="*/ 210 w 982"/>
                  <a:gd name="T29" fmla="*/ 897 h 999"/>
                  <a:gd name="T30" fmla="*/ 296 w 982"/>
                  <a:gd name="T31" fmla="*/ 947 h 999"/>
                  <a:gd name="T32" fmla="*/ 389 w 982"/>
                  <a:gd name="T33" fmla="*/ 979 h 999"/>
                  <a:gd name="T34" fmla="*/ 487 w 982"/>
                  <a:gd name="T35" fmla="*/ 990 h 999"/>
                  <a:gd name="T36" fmla="*/ 584 w 982"/>
                  <a:gd name="T37" fmla="*/ 979 h 999"/>
                  <a:gd name="T38" fmla="*/ 679 w 982"/>
                  <a:gd name="T39" fmla="*/ 951 h 999"/>
                  <a:gd name="T40" fmla="*/ 765 w 982"/>
                  <a:gd name="T41" fmla="*/ 903 h 999"/>
                  <a:gd name="T42" fmla="*/ 841 w 982"/>
                  <a:gd name="T43" fmla="*/ 837 h 999"/>
                  <a:gd name="T44" fmla="*/ 901 w 982"/>
                  <a:gd name="T45" fmla="*/ 759 h 999"/>
                  <a:gd name="T46" fmla="*/ 944 w 982"/>
                  <a:gd name="T47" fmla="*/ 669 h 999"/>
                  <a:gd name="T48" fmla="*/ 969 w 982"/>
                  <a:gd name="T49" fmla="*/ 572 h 999"/>
                  <a:gd name="T50" fmla="*/ 973 w 982"/>
                  <a:gd name="T51" fmla="*/ 457 h 999"/>
                  <a:gd name="T52" fmla="*/ 954 w 982"/>
                  <a:gd name="T53" fmla="*/ 360 h 999"/>
                  <a:gd name="T54" fmla="*/ 917 w 982"/>
                  <a:gd name="T55" fmla="*/ 265 h 999"/>
                  <a:gd name="T56" fmla="*/ 860 w 982"/>
                  <a:gd name="T57" fmla="*/ 183 h 999"/>
                  <a:gd name="T58" fmla="*/ 790 w 982"/>
                  <a:gd name="T59" fmla="*/ 113 h 999"/>
                  <a:gd name="T60" fmla="*/ 718 w 982"/>
                  <a:gd name="T61" fmla="*/ 56 h 999"/>
                  <a:gd name="T62" fmla="*/ 625 w 982"/>
                  <a:gd name="T63" fmla="*/ 19 h 999"/>
                  <a:gd name="T64" fmla="*/ 526 w 982"/>
                  <a:gd name="T65" fmla="*/ 2 h 999"/>
                  <a:gd name="T66" fmla="*/ 417 w 982"/>
                  <a:gd name="T67" fmla="*/ 6 h 999"/>
                  <a:gd name="T68" fmla="*/ 321 w 982"/>
                  <a:gd name="T69" fmla="*/ 31 h 999"/>
                  <a:gd name="T70" fmla="*/ 232 w 982"/>
                  <a:gd name="T71" fmla="*/ 76 h 999"/>
                  <a:gd name="T72" fmla="*/ 152 w 982"/>
                  <a:gd name="T73" fmla="*/ 138 h 999"/>
                  <a:gd name="T74" fmla="*/ 86 w 982"/>
                  <a:gd name="T75" fmla="*/ 216 h 999"/>
                  <a:gd name="T76" fmla="*/ 39 w 982"/>
                  <a:gd name="T77" fmla="*/ 305 h 999"/>
                  <a:gd name="T78" fmla="*/ 10 w 982"/>
                  <a:gd name="T79" fmla="*/ 401 h 999"/>
                  <a:gd name="T80" fmla="*/ 0 w 982"/>
                  <a:gd name="T81" fmla="*/ 519 h 999"/>
                  <a:gd name="T82" fmla="*/ 14 w 982"/>
                  <a:gd name="T83" fmla="*/ 619 h 999"/>
                  <a:gd name="T84" fmla="*/ 47 w 982"/>
                  <a:gd name="T85" fmla="*/ 714 h 999"/>
                  <a:gd name="T86" fmla="*/ 101 w 982"/>
                  <a:gd name="T87" fmla="*/ 803 h 999"/>
                  <a:gd name="T88" fmla="*/ 169 w 982"/>
                  <a:gd name="T89" fmla="*/ 877 h 999"/>
                  <a:gd name="T90" fmla="*/ 251 w 982"/>
                  <a:gd name="T91" fmla="*/ 934 h 999"/>
                  <a:gd name="T92" fmla="*/ 341 w 982"/>
                  <a:gd name="T93" fmla="*/ 973 h 999"/>
                  <a:gd name="T94" fmla="*/ 440 w 982"/>
                  <a:gd name="T95" fmla="*/ 996 h 999"/>
                  <a:gd name="T96" fmla="*/ 547 w 982"/>
                  <a:gd name="T97" fmla="*/ 994 h 999"/>
                  <a:gd name="T98" fmla="*/ 646 w 982"/>
                  <a:gd name="T99" fmla="*/ 971 h 999"/>
                  <a:gd name="T100" fmla="*/ 736 w 982"/>
                  <a:gd name="T101" fmla="*/ 930 h 999"/>
                  <a:gd name="T102" fmla="*/ 819 w 982"/>
                  <a:gd name="T103" fmla="*/ 870 h 999"/>
                  <a:gd name="T104" fmla="*/ 884 w 982"/>
                  <a:gd name="T105" fmla="*/ 796 h 999"/>
                  <a:gd name="T106" fmla="*/ 936 w 982"/>
                  <a:gd name="T107" fmla="*/ 708 h 999"/>
                  <a:gd name="T108" fmla="*/ 969 w 982"/>
                  <a:gd name="T109" fmla="*/ 613 h 999"/>
                  <a:gd name="T110" fmla="*/ 981 w 982"/>
                  <a:gd name="T111" fmla="*/ 510 h 999"/>
                  <a:gd name="T112" fmla="*/ 971 w 982"/>
                  <a:gd name="T113" fmla="*/ 395 h 999"/>
                  <a:gd name="T114" fmla="*/ 940 w 982"/>
                  <a:gd name="T115" fmla="*/ 298 h 999"/>
                  <a:gd name="T116" fmla="*/ 891 w 982"/>
                  <a:gd name="T117" fmla="*/ 210 h 999"/>
                  <a:gd name="T118" fmla="*/ 825 w 982"/>
                  <a:gd name="T119" fmla="*/ 134 h 999"/>
                  <a:gd name="T120" fmla="*/ 747 w 982"/>
                  <a:gd name="T121" fmla="*/ 82 h 9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</a:cxnLst>
                <a:rect l="0" t="0" r="r" b="b"/>
                <a:pathLst>
                  <a:path w="982" h="999">
                    <a:moveTo>
                      <a:pt x="747" y="82"/>
                    </a:moveTo>
                    <a:lnTo>
                      <a:pt x="740" y="78"/>
                    </a:lnTo>
                    <a:lnTo>
                      <a:pt x="734" y="74"/>
                    </a:lnTo>
                    <a:lnTo>
                      <a:pt x="728" y="70"/>
                    </a:lnTo>
                    <a:lnTo>
                      <a:pt x="720" y="66"/>
                    </a:lnTo>
                    <a:lnTo>
                      <a:pt x="714" y="64"/>
                    </a:lnTo>
                    <a:lnTo>
                      <a:pt x="707" y="60"/>
                    </a:lnTo>
                    <a:lnTo>
                      <a:pt x="699" y="56"/>
                    </a:lnTo>
                    <a:lnTo>
                      <a:pt x="693" y="54"/>
                    </a:lnTo>
                    <a:lnTo>
                      <a:pt x="687" y="49"/>
                    </a:lnTo>
                    <a:lnTo>
                      <a:pt x="679" y="47"/>
                    </a:lnTo>
                    <a:lnTo>
                      <a:pt x="673" y="43"/>
                    </a:lnTo>
                    <a:lnTo>
                      <a:pt x="664" y="41"/>
                    </a:lnTo>
                    <a:lnTo>
                      <a:pt x="658" y="37"/>
                    </a:lnTo>
                    <a:lnTo>
                      <a:pt x="652" y="35"/>
                    </a:lnTo>
                    <a:lnTo>
                      <a:pt x="644" y="33"/>
                    </a:lnTo>
                    <a:lnTo>
                      <a:pt x="638" y="31"/>
                    </a:lnTo>
                    <a:lnTo>
                      <a:pt x="629" y="29"/>
                    </a:lnTo>
                    <a:lnTo>
                      <a:pt x="621" y="27"/>
                    </a:lnTo>
                    <a:lnTo>
                      <a:pt x="615" y="25"/>
                    </a:lnTo>
                    <a:lnTo>
                      <a:pt x="607" y="23"/>
                    </a:lnTo>
                    <a:lnTo>
                      <a:pt x="598" y="21"/>
                    </a:lnTo>
                    <a:lnTo>
                      <a:pt x="592" y="19"/>
                    </a:lnTo>
                    <a:lnTo>
                      <a:pt x="584" y="19"/>
                    </a:lnTo>
                    <a:lnTo>
                      <a:pt x="578" y="16"/>
                    </a:lnTo>
                    <a:lnTo>
                      <a:pt x="570" y="14"/>
                    </a:lnTo>
                    <a:lnTo>
                      <a:pt x="564" y="12"/>
                    </a:lnTo>
                    <a:lnTo>
                      <a:pt x="555" y="12"/>
                    </a:lnTo>
                    <a:lnTo>
                      <a:pt x="547" y="10"/>
                    </a:lnTo>
                    <a:lnTo>
                      <a:pt x="541" y="10"/>
                    </a:lnTo>
                    <a:lnTo>
                      <a:pt x="533" y="8"/>
                    </a:lnTo>
                    <a:lnTo>
                      <a:pt x="524" y="8"/>
                    </a:lnTo>
                    <a:lnTo>
                      <a:pt x="518" y="8"/>
                    </a:lnTo>
                    <a:lnTo>
                      <a:pt x="510" y="8"/>
                    </a:lnTo>
                    <a:lnTo>
                      <a:pt x="502" y="8"/>
                    </a:lnTo>
                    <a:lnTo>
                      <a:pt x="496" y="8"/>
                    </a:lnTo>
                    <a:lnTo>
                      <a:pt x="487" y="8"/>
                    </a:lnTo>
                    <a:lnTo>
                      <a:pt x="479" y="8"/>
                    </a:lnTo>
                    <a:lnTo>
                      <a:pt x="473" y="8"/>
                    </a:lnTo>
                    <a:lnTo>
                      <a:pt x="465" y="8"/>
                    </a:lnTo>
                    <a:lnTo>
                      <a:pt x="457" y="8"/>
                    </a:lnTo>
                    <a:lnTo>
                      <a:pt x="450" y="8"/>
                    </a:lnTo>
                    <a:lnTo>
                      <a:pt x="442" y="10"/>
                    </a:lnTo>
                    <a:lnTo>
                      <a:pt x="434" y="10"/>
                    </a:lnTo>
                    <a:lnTo>
                      <a:pt x="426" y="12"/>
                    </a:lnTo>
                    <a:lnTo>
                      <a:pt x="420" y="12"/>
                    </a:lnTo>
                    <a:lnTo>
                      <a:pt x="411" y="14"/>
                    </a:lnTo>
                    <a:lnTo>
                      <a:pt x="403" y="16"/>
                    </a:lnTo>
                    <a:lnTo>
                      <a:pt x="397" y="16"/>
                    </a:lnTo>
                    <a:lnTo>
                      <a:pt x="389" y="19"/>
                    </a:lnTo>
                    <a:lnTo>
                      <a:pt x="383" y="21"/>
                    </a:lnTo>
                    <a:lnTo>
                      <a:pt x="374" y="23"/>
                    </a:lnTo>
                    <a:lnTo>
                      <a:pt x="368" y="23"/>
                    </a:lnTo>
                    <a:lnTo>
                      <a:pt x="360" y="27"/>
                    </a:lnTo>
                    <a:lnTo>
                      <a:pt x="352" y="29"/>
                    </a:lnTo>
                    <a:lnTo>
                      <a:pt x="346" y="31"/>
                    </a:lnTo>
                    <a:lnTo>
                      <a:pt x="337" y="33"/>
                    </a:lnTo>
                    <a:lnTo>
                      <a:pt x="331" y="35"/>
                    </a:lnTo>
                    <a:lnTo>
                      <a:pt x="323" y="37"/>
                    </a:lnTo>
                    <a:lnTo>
                      <a:pt x="317" y="41"/>
                    </a:lnTo>
                    <a:lnTo>
                      <a:pt x="308" y="43"/>
                    </a:lnTo>
                    <a:lnTo>
                      <a:pt x="302" y="47"/>
                    </a:lnTo>
                    <a:lnTo>
                      <a:pt x="296" y="49"/>
                    </a:lnTo>
                    <a:lnTo>
                      <a:pt x="288" y="51"/>
                    </a:lnTo>
                    <a:lnTo>
                      <a:pt x="282" y="56"/>
                    </a:lnTo>
                    <a:lnTo>
                      <a:pt x="276" y="60"/>
                    </a:lnTo>
                    <a:lnTo>
                      <a:pt x="267" y="64"/>
                    </a:lnTo>
                    <a:lnTo>
                      <a:pt x="261" y="66"/>
                    </a:lnTo>
                    <a:lnTo>
                      <a:pt x="255" y="70"/>
                    </a:lnTo>
                    <a:lnTo>
                      <a:pt x="249" y="74"/>
                    </a:lnTo>
                    <a:lnTo>
                      <a:pt x="243" y="78"/>
                    </a:lnTo>
                    <a:lnTo>
                      <a:pt x="237" y="82"/>
                    </a:lnTo>
                    <a:lnTo>
                      <a:pt x="228" y="86"/>
                    </a:lnTo>
                    <a:lnTo>
                      <a:pt x="222" y="91"/>
                    </a:lnTo>
                    <a:lnTo>
                      <a:pt x="216" y="95"/>
                    </a:lnTo>
                    <a:lnTo>
                      <a:pt x="210" y="99"/>
                    </a:lnTo>
                    <a:lnTo>
                      <a:pt x="204" y="103"/>
                    </a:lnTo>
                    <a:lnTo>
                      <a:pt x="197" y="107"/>
                    </a:lnTo>
                    <a:lnTo>
                      <a:pt x="191" y="113"/>
                    </a:lnTo>
                    <a:lnTo>
                      <a:pt x="185" y="117"/>
                    </a:lnTo>
                    <a:lnTo>
                      <a:pt x="181" y="123"/>
                    </a:lnTo>
                    <a:lnTo>
                      <a:pt x="175" y="128"/>
                    </a:lnTo>
                    <a:lnTo>
                      <a:pt x="169" y="132"/>
                    </a:lnTo>
                    <a:lnTo>
                      <a:pt x="162" y="138"/>
                    </a:lnTo>
                    <a:lnTo>
                      <a:pt x="158" y="144"/>
                    </a:lnTo>
                    <a:lnTo>
                      <a:pt x="152" y="148"/>
                    </a:lnTo>
                    <a:lnTo>
                      <a:pt x="146" y="154"/>
                    </a:lnTo>
                    <a:lnTo>
                      <a:pt x="140" y="158"/>
                    </a:lnTo>
                    <a:lnTo>
                      <a:pt x="136" y="165"/>
                    </a:lnTo>
                    <a:lnTo>
                      <a:pt x="132" y="171"/>
                    </a:lnTo>
                    <a:lnTo>
                      <a:pt x="125" y="177"/>
                    </a:lnTo>
                    <a:lnTo>
                      <a:pt x="121" y="183"/>
                    </a:lnTo>
                    <a:lnTo>
                      <a:pt x="115" y="187"/>
                    </a:lnTo>
                    <a:lnTo>
                      <a:pt x="111" y="195"/>
                    </a:lnTo>
                    <a:lnTo>
                      <a:pt x="107" y="200"/>
                    </a:lnTo>
                    <a:lnTo>
                      <a:pt x="103" y="206"/>
                    </a:lnTo>
                    <a:lnTo>
                      <a:pt x="99" y="214"/>
                    </a:lnTo>
                    <a:lnTo>
                      <a:pt x="95" y="218"/>
                    </a:lnTo>
                    <a:lnTo>
                      <a:pt x="88" y="226"/>
                    </a:lnTo>
                    <a:lnTo>
                      <a:pt x="84" y="233"/>
                    </a:lnTo>
                    <a:lnTo>
                      <a:pt x="80" y="239"/>
                    </a:lnTo>
                    <a:lnTo>
                      <a:pt x="76" y="245"/>
                    </a:lnTo>
                    <a:lnTo>
                      <a:pt x="72" y="253"/>
                    </a:lnTo>
                    <a:lnTo>
                      <a:pt x="70" y="257"/>
                    </a:lnTo>
                    <a:lnTo>
                      <a:pt x="66" y="265"/>
                    </a:lnTo>
                    <a:lnTo>
                      <a:pt x="62" y="272"/>
                    </a:lnTo>
                    <a:lnTo>
                      <a:pt x="60" y="280"/>
                    </a:lnTo>
                    <a:lnTo>
                      <a:pt x="56" y="286"/>
                    </a:lnTo>
                    <a:lnTo>
                      <a:pt x="51" y="292"/>
                    </a:lnTo>
                    <a:lnTo>
                      <a:pt x="49" y="300"/>
                    </a:lnTo>
                    <a:lnTo>
                      <a:pt x="45" y="307"/>
                    </a:lnTo>
                    <a:lnTo>
                      <a:pt x="43" y="315"/>
                    </a:lnTo>
                    <a:lnTo>
                      <a:pt x="39" y="321"/>
                    </a:lnTo>
                    <a:lnTo>
                      <a:pt x="37" y="329"/>
                    </a:lnTo>
                    <a:lnTo>
                      <a:pt x="35" y="335"/>
                    </a:lnTo>
                    <a:lnTo>
                      <a:pt x="33" y="344"/>
                    </a:lnTo>
                    <a:lnTo>
                      <a:pt x="31" y="350"/>
                    </a:lnTo>
                    <a:lnTo>
                      <a:pt x="27" y="358"/>
                    </a:lnTo>
                    <a:lnTo>
                      <a:pt x="25" y="364"/>
                    </a:lnTo>
                    <a:lnTo>
                      <a:pt x="25" y="372"/>
                    </a:lnTo>
                    <a:lnTo>
                      <a:pt x="21" y="381"/>
                    </a:lnTo>
                    <a:lnTo>
                      <a:pt x="21" y="387"/>
                    </a:lnTo>
                    <a:lnTo>
                      <a:pt x="19" y="395"/>
                    </a:lnTo>
                    <a:lnTo>
                      <a:pt x="16" y="403"/>
                    </a:lnTo>
                    <a:lnTo>
                      <a:pt x="14" y="409"/>
                    </a:lnTo>
                    <a:lnTo>
                      <a:pt x="14" y="418"/>
                    </a:lnTo>
                    <a:lnTo>
                      <a:pt x="12" y="426"/>
                    </a:lnTo>
                    <a:lnTo>
                      <a:pt x="12" y="432"/>
                    </a:lnTo>
                    <a:lnTo>
                      <a:pt x="10" y="440"/>
                    </a:lnTo>
                    <a:lnTo>
                      <a:pt x="10" y="449"/>
                    </a:lnTo>
                    <a:lnTo>
                      <a:pt x="8" y="457"/>
                    </a:lnTo>
                    <a:lnTo>
                      <a:pt x="8" y="463"/>
                    </a:lnTo>
                    <a:lnTo>
                      <a:pt x="8" y="471"/>
                    </a:lnTo>
                    <a:lnTo>
                      <a:pt x="8" y="479"/>
                    </a:lnTo>
                    <a:lnTo>
                      <a:pt x="8" y="486"/>
                    </a:lnTo>
                    <a:lnTo>
                      <a:pt x="8" y="510"/>
                    </a:lnTo>
                    <a:lnTo>
                      <a:pt x="8" y="516"/>
                    </a:lnTo>
                    <a:lnTo>
                      <a:pt x="8" y="525"/>
                    </a:lnTo>
                    <a:lnTo>
                      <a:pt x="8" y="533"/>
                    </a:lnTo>
                    <a:lnTo>
                      <a:pt x="8" y="541"/>
                    </a:lnTo>
                    <a:lnTo>
                      <a:pt x="10" y="547"/>
                    </a:lnTo>
                    <a:lnTo>
                      <a:pt x="10" y="556"/>
                    </a:lnTo>
                    <a:lnTo>
                      <a:pt x="12" y="564"/>
                    </a:lnTo>
                    <a:lnTo>
                      <a:pt x="12" y="572"/>
                    </a:lnTo>
                    <a:lnTo>
                      <a:pt x="14" y="578"/>
                    </a:lnTo>
                    <a:lnTo>
                      <a:pt x="14" y="586"/>
                    </a:lnTo>
                    <a:lnTo>
                      <a:pt x="16" y="595"/>
                    </a:lnTo>
                    <a:lnTo>
                      <a:pt x="19" y="601"/>
                    </a:lnTo>
                    <a:lnTo>
                      <a:pt x="21" y="609"/>
                    </a:lnTo>
                    <a:lnTo>
                      <a:pt x="21" y="615"/>
                    </a:lnTo>
                    <a:lnTo>
                      <a:pt x="23" y="623"/>
                    </a:lnTo>
                    <a:lnTo>
                      <a:pt x="25" y="632"/>
                    </a:lnTo>
                    <a:lnTo>
                      <a:pt x="27" y="638"/>
                    </a:lnTo>
                    <a:lnTo>
                      <a:pt x="31" y="646"/>
                    </a:lnTo>
                    <a:lnTo>
                      <a:pt x="33" y="652"/>
                    </a:lnTo>
                    <a:lnTo>
                      <a:pt x="35" y="661"/>
                    </a:lnTo>
                    <a:lnTo>
                      <a:pt x="37" y="669"/>
                    </a:lnTo>
                    <a:lnTo>
                      <a:pt x="39" y="675"/>
                    </a:lnTo>
                    <a:lnTo>
                      <a:pt x="43" y="683"/>
                    </a:lnTo>
                    <a:lnTo>
                      <a:pt x="45" y="689"/>
                    </a:lnTo>
                    <a:lnTo>
                      <a:pt x="49" y="698"/>
                    </a:lnTo>
                    <a:lnTo>
                      <a:pt x="51" y="704"/>
                    </a:lnTo>
                    <a:lnTo>
                      <a:pt x="56" y="710"/>
                    </a:lnTo>
                    <a:lnTo>
                      <a:pt x="58" y="718"/>
                    </a:lnTo>
                    <a:lnTo>
                      <a:pt x="62" y="724"/>
                    </a:lnTo>
                    <a:lnTo>
                      <a:pt x="66" y="733"/>
                    </a:lnTo>
                    <a:lnTo>
                      <a:pt x="70" y="739"/>
                    </a:lnTo>
                    <a:lnTo>
                      <a:pt x="72" y="745"/>
                    </a:lnTo>
                    <a:lnTo>
                      <a:pt x="76" y="751"/>
                    </a:lnTo>
                    <a:lnTo>
                      <a:pt x="80" y="757"/>
                    </a:lnTo>
                    <a:lnTo>
                      <a:pt x="84" y="763"/>
                    </a:lnTo>
                    <a:lnTo>
                      <a:pt x="88" y="772"/>
                    </a:lnTo>
                    <a:lnTo>
                      <a:pt x="93" y="778"/>
                    </a:lnTo>
                    <a:lnTo>
                      <a:pt x="97" y="784"/>
                    </a:lnTo>
                    <a:lnTo>
                      <a:pt x="103" y="790"/>
                    </a:lnTo>
                    <a:lnTo>
                      <a:pt x="105" y="796"/>
                    </a:lnTo>
                    <a:lnTo>
                      <a:pt x="111" y="803"/>
                    </a:lnTo>
                    <a:lnTo>
                      <a:pt x="115" y="809"/>
                    </a:lnTo>
                    <a:lnTo>
                      <a:pt x="121" y="815"/>
                    </a:lnTo>
                    <a:lnTo>
                      <a:pt x="125" y="821"/>
                    </a:lnTo>
                    <a:lnTo>
                      <a:pt x="130" y="825"/>
                    </a:lnTo>
                    <a:lnTo>
                      <a:pt x="136" y="831"/>
                    </a:lnTo>
                    <a:lnTo>
                      <a:pt x="140" y="837"/>
                    </a:lnTo>
                    <a:lnTo>
                      <a:pt x="146" y="842"/>
                    </a:lnTo>
                    <a:lnTo>
                      <a:pt x="152" y="848"/>
                    </a:lnTo>
                    <a:lnTo>
                      <a:pt x="156" y="854"/>
                    </a:lnTo>
                    <a:lnTo>
                      <a:pt x="162" y="858"/>
                    </a:lnTo>
                    <a:lnTo>
                      <a:pt x="169" y="864"/>
                    </a:lnTo>
                    <a:lnTo>
                      <a:pt x="173" y="868"/>
                    </a:lnTo>
                    <a:lnTo>
                      <a:pt x="179" y="875"/>
                    </a:lnTo>
                    <a:lnTo>
                      <a:pt x="185" y="879"/>
                    </a:lnTo>
                    <a:lnTo>
                      <a:pt x="191" y="885"/>
                    </a:lnTo>
                    <a:lnTo>
                      <a:pt x="197" y="889"/>
                    </a:lnTo>
                    <a:lnTo>
                      <a:pt x="204" y="893"/>
                    </a:lnTo>
                    <a:lnTo>
                      <a:pt x="210" y="897"/>
                    </a:lnTo>
                    <a:lnTo>
                      <a:pt x="216" y="901"/>
                    </a:lnTo>
                    <a:lnTo>
                      <a:pt x="222" y="907"/>
                    </a:lnTo>
                    <a:lnTo>
                      <a:pt x="228" y="912"/>
                    </a:lnTo>
                    <a:lnTo>
                      <a:pt x="234" y="916"/>
                    </a:lnTo>
                    <a:lnTo>
                      <a:pt x="241" y="920"/>
                    </a:lnTo>
                    <a:lnTo>
                      <a:pt x="249" y="924"/>
                    </a:lnTo>
                    <a:lnTo>
                      <a:pt x="255" y="928"/>
                    </a:lnTo>
                    <a:lnTo>
                      <a:pt x="261" y="930"/>
                    </a:lnTo>
                    <a:lnTo>
                      <a:pt x="267" y="934"/>
                    </a:lnTo>
                    <a:lnTo>
                      <a:pt x="276" y="938"/>
                    </a:lnTo>
                    <a:lnTo>
                      <a:pt x="282" y="942"/>
                    </a:lnTo>
                    <a:lnTo>
                      <a:pt x="288" y="944"/>
                    </a:lnTo>
                    <a:lnTo>
                      <a:pt x="296" y="947"/>
                    </a:lnTo>
                    <a:lnTo>
                      <a:pt x="302" y="951"/>
                    </a:lnTo>
                    <a:lnTo>
                      <a:pt x="308" y="953"/>
                    </a:lnTo>
                    <a:lnTo>
                      <a:pt x="317" y="957"/>
                    </a:lnTo>
                    <a:lnTo>
                      <a:pt x="323" y="959"/>
                    </a:lnTo>
                    <a:lnTo>
                      <a:pt x="331" y="961"/>
                    </a:lnTo>
                    <a:lnTo>
                      <a:pt x="337" y="965"/>
                    </a:lnTo>
                    <a:lnTo>
                      <a:pt x="346" y="967"/>
                    </a:lnTo>
                    <a:lnTo>
                      <a:pt x="352" y="969"/>
                    </a:lnTo>
                    <a:lnTo>
                      <a:pt x="360" y="971"/>
                    </a:lnTo>
                    <a:lnTo>
                      <a:pt x="366" y="973"/>
                    </a:lnTo>
                    <a:lnTo>
                      <a:pt x="374" y="975"/>
                    </a:lnTo>
                    <a:lnTo>
                      <a:pt x="383" y="977"/>
                    </a:lnTo>
                    <a:lnTo>
                      <a:pt x="389" y="979"/>
                    </a:lnTo>
                    <a:lnTo>
                      <a:pt x="397" y="979"/>
                    </a:lnTo>
                    <a:lnTo>
                      <a:pt x="403" y="982"/>
                    </a:lnTo>
                    <a:lnTo>
                      <a:pt x="411" y="984"/>
                    </a:lnTo>
                    <a:lnTo>
                      <a:pt x="420" y="984"/>
                    </a:lnTo>
                    <a:lnTo>
                      <a:pt x="426" y="986"/>
                    </a:lnTo>
                    <a:lnTo>
                      <a:pt x="434" y="986"/>
                    </a:lnTo>
                    <a:lnTo>
                      <a:pt x="442" y="988"/>
                    </a:lnTo>
                    <a:lnTo>
                      <a:pt x="448" y="988"/>
                    </a:lnTo>
                    <a:lnTo>
                      <a:pt x="457" y="990"/>
                    </a:lnTo>
                    <a:lnTo>
                      <a:pt x="463" y="990"/>
                    </a:lnTo>
                    <a:lnTo>
                      <a:pt x="471" y="990"/>
                    </a:lnTo>
                    <a:lnTo>
                      <a:pt x="479" y="990"/>
                    </a:lnTo>
                    <a:lnTo>
                      <a:pt x="487" y="990"/>
                    </a:lnTo>
                    <a:lnTo>
                      <a:pt x="494" y="990"/>
                    </a:lnTo>
                    <a:lnTo>
                      <a:pt x="502" y="990"/>
                    </a:lnTo>
                    <a:lnTo>
                      <a:pt x="508" y="990"/>
                    </a:lnTo>
                    <a:lnTo>
                      <a:pt x="516" y="990"/>
                    </a:lnTo>
                    <a:lnTo>
                      <a:pt x="524" y="990"/>
                    </a:lnTo>
                    <a:lnTo>
                      <a:pt x="533" y="988"/>
                    </a:lnTo>
                    <a:lnTo>
                      <a:pt x="539" y="988"/>
                    </a:lnTo>
                    <a:lnTo>
                      <a:pt x="547" y="986"/>
                    </a:lnTo>
                    <a:lnTo>
                      <a:pt x="555" y="986"/>
                    </a:lnTo>
                    <a:lnTo>
                      <a:pt x="561" y="984"/>
                    </a:lnTo>
                    <a:lnTo>
                      <a:pt x="570" y="984"/>
                    </a:lnTo>
                    <a:lnTo>
                      <a:pt x="578" y="982"/>
                    </a:lnTo>
                    <a:lnTo>
                      <a:pt x="584" y="979"/>
                    </a:lnTo>
                    <a:lnTo>
                      <a:pt x="592" y="979"/>
                    </a:lnTo>
                    <a:lnTo>
                      <a:pt x="598" y="977"/>
                    </a:lnTo>
                    <a:lnTo>
                      <a:pt x="607" y="975"/>
                    </a:lnTo>
                    <a:lnTo>
                      <a:pt x="613" y="973"/>
                    </a:lnTo>
                    <a:lnTo>
                      <a:pt x="621" y="971"/>
                    </a:lnTo>
                    <a:lnTo>
                      <a:pt x="629" y="969"/>
                    </a:lnTo>
                    <a:lnTo>
                      <a:pt x="635" y="967"/>
                    </a:lnTo>
                    <a:lnTo>
                      <a:pt x="644" y="965"/>
                    </a:lnTo>
                    <a:lnTo>
                      <a:pt x="650" y="961"/>
                    </a:lnTo>
                    <a:lnTo>
                      <a:pt x="658" y="959"/>
                    </a:lnTo>
                    <a:lnTo>
                      <a:pt x="664" y="957"/>
                    </a:lnTo>
                    <a:lnTo>
                      <a:pt x="673" y="955"/>
                    </a:lnTo>
                    <a:lnTo>
                      <a:pt x="679" y="951"/>
                    </a:lnTo>
                    <a:lnTo>
                      <a:pt x="687" y="949"/>
                    </a:lnTo>
                    <a:lnTo>
                      <a:pt x="693" y="944"/>
                    </a:lnTo>
                    <a:lnTo>
                      <a:pt x="699" y="942"/>
                    </a:lnTo>
                    <a:lnTo>
                      <a:pt x="707" y="938"/>
                    </a:lnTo>
                    <a:lnTo>
                      <a:pt x="714" y="934"/>
                    </a:lnTo>
                    <a:lnTo>
                      <a:pt x="720" y="932"/>
                    </a:lnTo>
                    <a:lnTo>
                      <a:pt x="726" y="928"/>
                    </a:lnTo>
                    <a:lnTo>
                      <a:pt x="734" y="924"/>
                    </a:lnTo>
                    <a:lnTo>
                      <a:pt x="740" y="920"/>
                    </a:lnTo>
                    <a:lnTo>
                      <a:pt x="744" y="916"/>
                    </a:lnTo>
                    <a:lnTo>
                      <a:pt x="753" y="912"/>
                    </a:lnTo>
                    <a:lnTo>
                      <a:pt x="759" y="907"/>
                    </a:lnTo>
                    <a:lnTo>
                      <a:pt x="765" y="903"/>
                    </a:lnTo>
                    <a:lnTo>
                      <a:pt x="771" y="899"/>
                    </a:lnTo>
                    <a:lnTo>
                      <a:pt x="777" y="895"/>
                    </a:lnTo>
                    <a:lnTo>
                      <a:pt x="784" y="889"/>
                    </a:lnTo>
                    <a:lnTo>
                      <a:pt x="790" y="885"/>
                    </a:lnTo>
                    <a:lnTo>
                      <a:pt x="796" y="881"/>
                    </a:lnTo>
                    <a:lnTo>
                      <a:pt x="802" y="875"/>
                    </a:lnTo>
                    <a:lnTo>
                      <a:pt x="806" y="870"/>
                    </a:lnTo>
                    <a:lnTo>
                      <a:pt x="812" y="864"/>
                    </a:lnTo>
                    <a:lnTo>
                      <a:pt x="819" y="860"/>
                    </a:lnTo>
                    <a:lnTo>
                      <a:pt x="825" y="854"/>
                    </a:lnTo>
                    <a:lnTo>
                      <a:pt x="829" y="848"/>
                    </a:lnTo>
                    <a:lnTo>
                      <a:pt x="835" y="844"/>
                    </a:lnTo>
                    <a:lnTo>
                      <a:pt x="841" y="837"/>
                    </a:lnTo>
                    <a:lnTo>
                      <a:pt x="845" y="833"/>
                    </a:lnTo>
                    <a:lnTo>
                      <a:pt x="849" y="827"/>
                    </a:lnTo>
                    <a:lnTo>
                      <a:pt x="856" y="821"/>
                    </a:lnTo>
                    <a:lnTo>
                      <a:pt x="860" y="815"/>
                    </a:lnTo>
                    <a:lnTo>
                      <a:pt x="866" y="809"/>
                    </a:lnTo>
                    <a:lnTo>
                      <a:pt x="870" y="803"/>
                    </a:lnTo>
                    <a:lnTo>
                      <a:pt x="876" y="796"/>
                    </a:lnTo>
                    <a:lnTo>
                      <a:pt x="880" y="790"/>
                    </a:lnTo>
                    <a:lnTo>
                      <a:pt x="884" y="784"/>
                    </a:lnTo>
                    <a:lnTo>
                      <a:pt x="888" y="778"/>
                    </a:lnTo>
                    <a:lnTo>
                      <a:pt x="893" y="772"/>
                    </a:lnTo>
                    <a:lnTo>
                      <a:pt x="897" y="765"/>
                    </a:lnTo>
                    <a:lnTo>
                      <a:pt x="901" y="759"/>
                    </a:lnTo>
                    <a:lnTo>
                      <a:pt x="905" y="753"/>
                    </a:lnTo>
                    <a:lnTo>
                      <a:pt x="909" y="745"/>
                    </a:lnTo>
                    <a:lnTo>
                      <a:pt x="913" y="739"/>
                    </a:lnTo>
                    <a:lnTo>
                      <a:pt x="915" y="733"/>
                    </a:lnTo>
                    <a:lnTo>
                      <a:pt x="919" y="726"/>
                    </a:lnTo>
                    <a:lnTo>
                      <a:pt x="921" y="718"/>
                    </a:lnTo>
                    <a:lnTo>
                      <a:pt x="925" y="712"/>
                    </a:lnTo>
                    <a:lnTo>
                      <a:pt x="930" y="704"/>
                    </a:lnTo>
                    <a:lnTo>
                      <a:pt x="932" y="698"/>
                    </a:lnTo>
                    <a:lnTo>
                      <a:pt x="936" y="691"/>
                    </a:lnTo>
                    <a:lnTo>
                      <a:pt x="938" y="683"/>
                    </a:lnTo>
                    <a:lnTo>
                      <a:pt x="942" y="675"/>
                    </a:lnTo>
                    <a:lnTo>
                      <a:pt x="944" y="669"/>
                    </a:lnTo>
                    <a:lnTo>
                      <a:pt x="946" y="661"/>
                    </a:lnTo>
                    <a:lnTo>
                      <a:pt x="948" y="654"/>
                    </a:lnTo>
                    <a:lnTo>
                      <a:pt x="950" y="648"/>
                    </a:lnTo>
                    <a:lnTo>
                      <a:pt x="954" y="640"/>
                    </a:lnTo>
                    <a:lnTo>
                      <a:pt x="956" y="632"/>
                    </a:lnTo>
                    <a:lnTo>
                      <a:pt x="958" y="626"/>
                    </a:lnTo>
                    <a:lnTo>
                      <a:pt x="960" y="617"/>
                    </a:lnTo>
                    <a:lnTo>
                      <a:pt x="960" y="611"/>
                    </a:lnTo>
                    <a:lnTo>
                      <a:pt x="962" y="603"/>
                    </a:lnTo>
                    <a:lnTo>
                      <a:pt x="965" y="595"/>
                    </a:lnTo>
                    <a:lnTo>
                      <a:pt x="967" y="589"/>
                    </a:lnTo>
                    <a:lnTo>
                      <a:pt x="967" y="580"/>
                    </a:lnTo>
                    <a:lnTo>
                      <a:pt x="969" y="572"/>
                    </a:lnTo>
                    <a:lnTo>
                      <a:pt x="971" y="566"/>
                    </a:lnTo>
                    <a:lnTo>
                      <a:pt x="971" y="558"/>
                    </a:lnTo>
                    <a:lnTo>
                      <a:pt x="971" y="549"/>
                    </a:lnTo>
                    <a:lnTo>
                      <a:pt x="973" y="541"/>
                    </a:lnTo>
                    <a:lnTo>
                      <a:pt x="973" y="533"/>
                    </a:lnTo>
                    <a:lnTo>
                      <a:pt x="973" y="527"/>
                    </a:lnTo>
                    <a:lnTo>
                      <a:pt x="973" y="519"/>
                    </a:lnTo>
                    <a:lnTo>
                      <a:pt x="973" y="510"/>
                    </a:lnTo>
                    <a:lnTo>
                      <a:pt x="973" y="488"/>
                    </a:lnTo>
                    <a:lnTo>
                      <a:pt x="973" y="482"/>
                    </a:lnTo>
                    <a:lnTo>
                      <a:pt x="973" y="471"/>
                    </a:lnTo>
                    <a:lnTo>
                      <a:pt x="973" y="465"/>
                    </a:lnTo>
                    <a:lnTo>
                      <a:pt x="973" y="457"/>
                    </a:lnTo>
                    <a:lnTo>
                      <a:pt x="971" y="449"/>
                    </a:lnTo>
                    <a:lnTo>
                      <a:pt x="971" y="442"/>
                    </a:lnTo>
                    <a:lnTo>
                      <a:pt x="971" y="434"/>
                    </a:lnTo>
                    <a:lnTo>
                      <a:pt x="969" y="426"/>
                    </a:lnTo>
                    <a:lnTo>
                      <a:pt x="967" y="420"/>
                    </a:lnTo>
                    <a:lnTo>
                      <a:pt x="967" y="412"/>
                    </a:lnTo>
                    <a:lnTo>
                      <a:pt x="965" y="403"/>
                    </a:lnTo>
                    <a:lnTo>
                      <a:pt x="962" y="397"/>
                    </a:lnTo>
                    <a:lnTo>
                      <a:pt x="960" y="389"/>
                    </a:lnTo>
                    <a:lnTo>
                      <a:pt x="960" y="381"/>
                    </a:lnTo>
                    <a:lnTo>
                      <a:pt x="958" y="372"/>
                    </a:lnTo>
                    <a:lnTo>
                      <a:pt x="956" y="366"/>
                    </a:lnTo>
                    <a:lnTo>
                      <a:pt x="954" y="360"/>
                    </a:lnTo>
                    <a:lnTo>
                      <a:pt x="950" y="352"/>
                    </a:lnTo>
                    <a:lnTo>
                      <a:pt x="948" y="344"/>
                    </a:lnTo>
                    <a:lnTo>
                      <a:pt x="946" y="337"/>
                    </a:lnTo>
                    <a:lnTo>
                      <a:pt x="944" y="329"/>
                    </a:lnTo>
                    <a:lnTo>
                      <a:pt x="942" y="323"/>
                    </a:lnTo>
                    <a:lnTo>
                      <a:pt x="940" y="315"/>
                    </a:lnTo>
                    <a:lnTo>
                      <a:pt x="936" y="309"/>
                    </a:lnTo>
                    <a:lnTo>
                      <a:pt x="934" y="300"/>
                    </a:lnTo>
                    <a:lnTo>
                      <a:pt x="930" y="294"/>
                    </a:lnTo>
                    <a:lnTo>
                      <a:pt x="925" y="286"/>
                    </a:lnTo>
                    <a:lnTo>
                      <a:pt x="923" y="280"/>
                    </a:lnTo>
                    <a:lnTo>
                      <a:pt x="919" y="274"/>
                    </a:lnTo>
                    <a:lnTo>
                      <a:pt x="917" y="265"/>
                    </a:lnTo>
                    <a:lnTo>
                      <a:pt x="913" y="259"/>
                    </a:lnTo>
                    <a:lnTo>
                      <a:pt x="909" y="253"/>
                    </a:lnTo>
                    <a:lnTo>
                      <a:pt x="905" y="247"/>
                    </a:lnTo>
                    <a:lnTo>
                      <a:pt x="901" y="239"/>
                    </a:lnTo>
                    <a:lnTo>
                      <a:pt x="897" y="233"/>
                    </a:lnTo>
                    <a:lnTo>
                      <a:pt x="893" y="226"/>
                    </a:lnTo>
                    <a:lnTo>
                      <a:pt x="888" y="220"/>
                    </a:lnTo>
                    <a:lnTo>
                      <a:pt x="884" y="214"/>
                    </a:lnTo>
                    <a:lnTo>
                      <a:pt x="880" y="208"/>
                    </a:lnTo>
                    <a:lnTo>
                      <a:pt x="876" y="202"/>
                    </a:lnTo>
                    <a:lnTo>
                      <a:pt x="870" y="195"/>
                    </a:lnTo>
                    <a:lnTo>
                      <a:pt x="866" y="189"/>
                    </a:lnTo>
                    <a:lnTo>
                      <a:pt x="860" y="183"/>
                    </a:lnTo>
                    <a:lnTo>
                      <a:pt x="856" y="177"/>
                    </a:lnTo>
                    <a:lnTo>
                      <a:pt x="851" y="171"/>
                    </a:lnTo>
                    <a:lnTo>
                      <a:pt x="845" y="167"/>
                    </a:lnTo>
                    <a:lnTo>
                      <a:pt x="841" y="161"/>
                    </a:lnTo>
                    <a:lnTo>
                      <a:pt x="835" y="154"/>
                    </a:lnTo>
                    <a:lnTo>
                      <a:pt x="831" y="150"/>
                    </a:lnTo>
                    <a:lnTo>
                      <a:pt x="825" y="144"/>
                    </a:lnTo>
                    <a:lnTo>
                      <a:pt x="819" y="138"/>
                    </a:lnTo>
                    <a:lnTo>
                      <a:pt x="814" y="134"/>
                    </a:lnTo>
                    <a:lnTo>
                      <a:pt x="808" y="128"/>
                    </a:lnTo>
                    <a:lnTo>
                      <a:pt x="802" y="123"/>
                    </a:lnTo>
                    <a:lnTo>
                      <a:pt x="796" y="117"/>
                    </a:lnTo>
                    <a:lnTo>
                      <a:pt x="790" y="113"/>
                    </a:lnTo>
                    <a:lnTo>
                      <a:pt x="784" y="109"/>
                    </a:lnTo>
                    <a:lnTo>
                      <a:pt x="777" y="105"/>
                    </a:lnTo>
                    <a:lnTo>
                      <a:pt x="773" y="99"/>
                    </a:lnTo>
                    <a:lnTo>
                      <a:pt x="765" y="95"/>
                    </a:lnTo>
                    <a:lnTo>
                      <a:pt x="759" y="91"/>
                    </a:lnTo>
                    <a:lnTo>
                      <a:pt x="753" y="86"/>
                    </a:lnTo>
                    <a:lnTo>
                      <a:pt x="747" y="82"/>
                    </a:lnTo>
                    <a:lnTo>
                      <a:pt x="751" y="76"/>
                    </a:lnTo>
                    <a:lnTo>
                      <a:pt x="744" y="72"/>
                    </a:lnTo>
                    <a:lnTo>
                      <a:pt x="738" y="68"/>
                    </a:lnTo>
                    <a:lnTo>
                      <a:pt x="730" y="64"/>
                    </a:lnTo>
                    <a:lnTo>
                      <a:pt x="724" y="60"/>
                    </a:lnTo>
                    <a:lnTo>
                      <a:pt x="718" y="56"/>
                    </a:lnTo>
                    <a:lnTo>
                      <a:pt x="712" y="54"/>
                    </a:lnTo>
                    <a:lnTo>
                      <a:pt x="703" y="49"/>
                    </a:lnTo>
                    <a:lnTo>
                      <a:pt x="697" y="47"/>
                    </a:lnTo>
                    <a:lnTo>
                      <a:pt x="689" y="43"/>
                    </a:lnTo>
                    <a:lnTo>
                      <a:pt x="683" y="39"/>
                    </a:lnTo>
                    <a:lnTo>
                      <a:pt x="675" y="37"/>
                    </a:lnTo>
                    <a:lnTo>
                      <a:pt x="668" y="33"/>
                    </a:lnTo>
                    <a:lnTo>
                      <a:pt x="660" y="31"/>
                    </a:lnTo>
                    <a:lnTo>
                      <a:pt x="654" y="29"/>
                    </a:lnTo>
                    <a:lnTo>
                      <a:pt x="646" y="27"/>
                    </a:lnTo>
                    <a:lnTo>
                      <a:pt x="640" y="23"/>
                    </a:lnTo>
                    <a:lnTo>
                      <a:pt x="631" y="21"/>
                    </a:lnTo>
                    <a:lnTo>
                      <a:pt x="625" y="19"/>
                    </a:lnTo>
                    <a:lnTo>
                      <a:pt x="617" y="16"/>
                    </a:lnTo>
                    <a:lnTo>
                      <a:pt x="609" y="14"/>
                    </a:lnTo>
                    <a:lnTo>
                      <a:pt x="603" y="12"/>
                    </a:lnTo>
                    <a:lnTo>
                      <a:pt x="594" y="12"/>
                    </a:lnTo>
                    <a:lnTo>
                      <a:pt x="588" y="10"/>
                    </a:lnTo>
                    <a:lnTo>
                      <a:pt x="580" y="8"/>
                    </a:lnTo>
                    <a:lnTo>
                      <a:pt x="572" y="6"/>
                    </a:lnTo>
                    <a:lnTo>
                      <a:pt x="564" y="6"/>
                    </a:lnTo>
                    <a:lnTo>
                      <a:pt x="557" y="4"/>
                    </a:lnTo>
                    <a:lnTo>
                      <a:pt x="549" y="4"/>
                    </a:lnTo>
                    <a:lnTo>
                      <a:pt x="541" y="2"/>
                    </a:lnTo>
                    <a:lnTo>
                      <a:pt x="533" y="2"/>
                    </a:lnTo>
                    <a:lnTo>
                      <a:pt x="526" y="2"/>
                    </a:lnTo>
                    <a:lnTo>
                      <a:pt x="518" y="0"/>
                    </a:lnTo>
                    <a:lnTo>
                      <a:pt x="510" y="0"/>
                    </a:lnTo>
                    <a:lnTo>
                      <a:pt x="502" y="0"/>
                    </a:lnTo>
                    <a:lnTo>
                      <a:pt x="496" y="0"/>
                    </a:lnTo>
                    <a:lnTo>
                      <a:pt x="479" y="0"/>
                    </a:lnTo>
                    <a:lnTo>
                      <a:pt x="473" y="0"/>
                    </a:lnTo>
                    <a:lnTo>
                      <a:pt x="465" y="0"/>
                    </a:lnTo>
                    <a:lnTo>
                      <a:pt x="457" y="2"/>
                    </a:lnTo>
                    <a:lnTo>
                      <a:pt x="448" y="2"/>
                    </a:lnTo>
                    <a:lnTo>
                      <a:pt x="442" y="2"/>
                    </a:lnTo>
                    <a:lnTo>
                      <a:pt x="434" y="4"/>
                    </a:lnTo>
                    <a:lnTo>
                      <a:pt x="426" y="4"/>
                    </a:lnTo>
                    <a:lnTo>
                      <a:pt x="417" y="6"/>
                    </a:lnTo>
                    <a:lnTo>
                      <a:pt x="411" y="6"/>
                    </a:lnTo>
                    <a:lnTo>
                      <a:pt x="403" y="8"/>
                    </a:lnTo>
                    <a:lnTo>
                      <a:pt x="395" y="10"/>
                    </a:lnTo>
                    <a:lnTo>
                      <a:pt x="389" y="10"/>
                    </a:lnTo>
                    <a:lnTo>
                      <a:pt x="380" y="12"/>
                    </a:lnTo>
                    <a:lnTo>
                      <a:pt x="372" y="14"/>
                    </a:lnTo>
                    <a:lnTo>
                      <a:pt x="366" y="16"/>
                    </a:lnTo>
                    <a:lnTo>
                      <a:pt x="358" y="19"/>
                    </a:lnTo>
                    <a:lnTo>
                      <a:pt x="352" y="21"/>
                    </a:lnTo>
                    <a:lnTo>
                      <a:pt x="343" y="23"/>
                    </a:lnTo>
                    <a:lnTo>
                      <a:pt x="335" y="27"/>
                    </a:lnTo>
                    <a:lnTo>
                      <a:pt x="329" y="29"/>
                    </a:lnTo>
                    <a:lnTo>
                      <a:pt x="321" y="31"/>
                    </a:lnTo>
                    <a:lnTo>
                      <a:pt x="315" y="33"/>
                    </a:lnTo>
                    <a:lnTo>
                      <a:pt x="306" y="37"/>
                    </a:lnTo>
                    <a:lnTo>
                      <a:pt x="300" y="39"/>
                    </a:lnTo>
                    <a:lnTo>
                      <a:pt x="292" y="43"/>
                    </a:lnTo>
                    <a:lnTo>
                      <a:pt x="286" y="47"/>
                    </a:lnTo>
                    <a:lnTo>
                      <a:pt x="280" y="49"/>
                    </a:lnTo>
                    <a:lnTo>
                      <a:pt x="271" y="54"/>
                    </a:lnTo>
                    <a:lnTo>
                      <a:pt x="265" y="56"/>
                    </a:lnTo>
                    <a:lnTo>
                      <a:pt x="259" y="60"/>
                    </a:lnTo>
                    <a:lnTo>
                      <a:pt x="251" y="64"/>
                    </a:lnTo>
                    <a:lnTo>
                      <a:pt x="245" y="68"/>
                    </a:lnTo>
                    <a:lnTo>
                      <a:pt x="239" y="72"/>
                    </a:lnTo>
                    <a:lnTo>
                      <a:pt x="232" y="76"/>
                    </a:lnTo>
                    <a:lnTo>
                      <a:pt x="224" y="80"/>
                    </a:lnTo>
                    <a:lnTo>
                      <a:pt x="218" y="84"/>
                    </a:lnTo>
                    <a:lnTo>
                      <a:pt x="212" y="88"/>
                    </a:lnTo>
                    <a:lnTo>
                      <a:pt x="206" y="93"/>
                    </a:lnTo>
                    <a:lnTo>
                      <a:pt x="199" y="97"/>
                    </a:lnTo>
                    <a:lnTo>
                      <a:pt x="193" y="103"/>
                    </a:lnTo>
                    <a:lnTo>
                      <a:pt x="187" y="107"/>
                    </a:lnTo>
                    <a:lnTo>
                      <a:pt x="181" y="111"/>
                    </a:lnTo>
                    <a:lnTo>
                      <a:pt x="177" y="117"/>
                    </a:lnTo>
                    <a:lnTo>
                      <a:pt x="171" y="121"/>
                    </a:lnTo>
                    <a:lnTo>
                      <a:pt x="165" y="128"/>
                    </a:lnTo>
                    <a:lnTo>
                      <a:pt x="158" y="132"/>
                    </a:lnTo>
                    <a:lnTo>
                      <a:pt x="152" y="138"/>
                    </a:lnTo>
                    <a:lnTo>
                      <a:pt x="146" y="144"/>
                    </a:lnTo>
                    <a:lnTo>
                      <a:pt x="142" y="150"/>
                    </a:lnTo>
                    <a:lnTo>
                      <a:pt x="136" y="154"/>
                    </a:lnTo>
                    <a:lnTo>
                      <a:pt x="132" y="161"/>
                    </a:lnTo>
                    <a:lnTo>
                      <a:pt x="125" y="167"/>
                    </a:lnTo>
                    <a:lnTo>
                      <a:pt x="121" y="173"/>
                    </a:lnTo>
                    <a:lnTo>
                      <a:pt x="115" y="177"/>
                    </a:lnTo>
                    <a:lnTo>
                      <a:pt x="111" y="183"/>
                    </a:lnTo>
                    <a:lnTo>
                      <a:pt x="105" y="189"/>
                    </a:lnTo>
                    <a:lnTo>
                      <a:pt x="101" y="198"/>
                    </a:lnTo>
                    <a:lnTo>
                      <a:pt x="97" y="202"/>
                    </a:lnTo>
                    <a:lnTo>
                      <a:pt x="93" y="210"/>
                    </a:lnTo>
                    <a:lnTo>
                      <a:pt x="86" y="216"/>
                    </a:lnTo>
                    <a:lnTo>
                      <a:pt x="82" y="222"/>
                    </a:lnTo>
                    <a:lnTo>
                      <a:pt x="78" y="228"/>
                    </a:lnTo>
                    <a:lnTo>
                      <a:pt x="74" y="235"/>
                    </a:lnTo>
                    <a:lnTo>
                      <a:pt x="70" y="241"/>
                    </a:lnTo>
                    <a:lnTo>
                      <a:pt x="68" y="249"/>
                    </a:lnTo>
                    <a:lnTo>
                      <a:pt x="64" y="255"/>
                    </a:lnTo>
                    <a:lnTo>
                      <a:pt x="60" y="261"/>
                    </a:lnTo>
                    <a:lnTo>
                      <a:pt x="56" y="270"/>
                    </a:lnTo>
                    <a:lnTo>
                      <a:pt x="51" y="276"/>
                    </a:lnTo>
                    <a:lnTo>
                      <a:pt x="49" y="284"/>
                    </a:lnTo>
                    <a:lnTo>
                      <a:pt x="45" y="290"/>
                    </a:lnTo>
                    <a:lnTo>
                      <a:pt x="43" y="298"/>
                    </a:lnTo>
                    <a:lnTo>
                      <a:pt x="39" y="305"/>
                    </a:lnTo>
                    <a:lnTo>
                      <a:pt x="37" y="313"/>
                    </a:lnTo>
                    <a:lnTo>
                      <a:pt x="33" y="319"/>
                    </a:lnTo>
                    <a:lnTo>
                      <a:pt x="31" y="327"/>
                    </a:lnTo>
                    <a:lnTo>
                      <a:pt x="29" y="333"/>
                    </a:lnTo>
                    <a:lnTo>
                      <a:pt x="25" y="342"/>
                    </a:lnTo>
                    <a:lnTo>
                      <a:pt x="23" y="348"/>
                    </a:lnTo>
                    <a:lnTo>
                      <a:pt x="21" y="356"/>
                    </a:lnTo>
                    <a:lnTo>
                      <a:pt x="19" y="364"/>
                    </a:lnTo>
                    <a:lnTo>
                      <a:pt x="16" y="370"/>
                    </a:lnTo>
                    <a:lnTo>
                      <a:pt x="14" y="379"/>
                    </a:lnTo>
                    <a:lnTo>
                      <a:pt x="12" y="387"/>
                    </a:lnTo>
                    <a:lnTo>
                      <a:pt x="12" y="393"/>
                    </a:lnTo>
                    <a:lnTo>
                      <a:pt x="10" y="401"/>
                    </a:lnTo>
                    <a:lnTo>
                      <a:pt x="8" y="409"/>
                    </a:lnTo>
                    <a:lnTo>
                      <a:pt x="6" y="418"/>
                    </a:lnTo>
                    <a:lnTo>
                      <a:pt x="6" y="426"/>
                    </a:lnTo>
                    <a:lnTo>
                      <a:pt x="4" y="432"/>
                    </a:lnTo>
                    <a:lnTo>
                      <a:pt x="4" y="440"/>
                    </a:lnTo>
                    <a:lnTo>
                      <a:pt x="2" y="449"/>
                    </a:lnTo>
                    <a:lnTo>
                      <a:pt x="2" y="457"/>
                    </a:lnTo>
                    <a:lnTo>
                      <a:pt x="2" y="463"/>
                    </a:lnTo>
                    <a:lnTo>
                      <a:pt x="0" y="471"/>
                    </a:lnTo>
                    <a:lnTo>
                      <a:pt x="0" y="479"/>
                    </a:lnTo>
                    <a:lnTo>
                      <a:pt x="0" y="488"/>
                    </a:lnTo>
                    <a:lnTo>
                      <a:pt x="0" y="510"/>
                    </a:lnTo>
                    <a:lnTo>
                      <a:pt x="0" y="519"/>
                    </a:lnTo>
                    <a:lnTo>
                      <a:pt x="0" y="527"/>
                    </a:lnTo>
                    <a:lnTo>
                      <a:pt x="0" y="533"/>
                    </a:lnTo>
                    <a:lnTo>
                      <a:pt x="2" y="541"/>
                    </a:lnTo>
                    <a:lnTo>
                      <a:pt x="2" y="549"/>
                    </a:lnTo>
                    <a:lnTo>
                      <a:pt x="4" y="558"/>
                    </a:lnTo>
                    <a:lnTo>
                      <a:pt x="4" y="566"/>
                    </a:lnTo>
                    <a:lnTo>
                      <a:pt x="6" y="572"/>
                    </a:lnTo>
                    <a:lnTo>
                      <a:pt x="6" y="580"/>
                    </a:lnTo>
                    <a:lnTo>
                      <a:pt x="8" y="589"/>
                    </a:lnTo>
                    <a:lnTo>
                      <a:pt x="8" y="597"/>
                    </a:lnTo>
                    <a:lnTo>
                      <a:pt x="10" y="603"/>
                    </a:lnTo>
                    <a:lnTo>
                      <a:pt x="12" y="611"/>
                    </a:lnTo>
                    <a:lnTo>
                      <a:pt x="14" y="619"/>
                    </a:lnTo>
                    <a:lnTo>
                      <a:pt x="16" y="626"/>
                    </a:lnTo>
                    <a:lnTo>
                      <a:pt x="19" y="634"/>
                    </a:lnTo>
                    <a:lnTo>
                      <a:pt x="21" y="642"/>
                    </a:lnTo>
                    <a:lnTo>
                      <a:pt x="23" y="650"/>
                    </a:lnTo>
                    <a:lnTo>
                      <a:pt x="25" y="656"/>
                    </a:lnTo>
                    <a:lnTo>
                      <a:pt x="27" y="665"/>
                    </a:lnTo>
                    <a:lnTo>
                      <a:pt x="31" y="673"/>
                    </a:lnTo>
                    <a:lnTo>
                      <a:pt x="33" y="679"/>
                    </a:lnTo>
                    <a:lnTo>
                      <a:pt x="35" y="685"/>
                    </a:lnTo>
                    <a:lnTo>
                      <a:pt x="39" y="693"/>
                    </a:lnTo>
                    <a:lnTo>
                      <a:pt x="41" y="700"/>
                    </a:lnTo>
                    <a:lnTo>
                      <a:pt x="45" y="708"/>
                    </a:lnTo>
                    <a:lnTo>
                      <a:pt x="47" y="714"/>
                    </a:lnTo>
                    <a:lnTo>
                      <a:pt x="51" y="722"/>
                    </a:lnTo>
                    <a:lnTo>
                      <a:pt x="56" y="728"/>
                    </a:lnTo>
                    <a:lnTo>
                      <a:pt x="60" y="735"/>
                    </a:lnTo>
                    <a:lnTo>
                      <a:pt x="62" y="743"/>
                    </a:lnTo>
                    <a:lnTo>
                      <a:pt x="66" y="749"/>
                    </a:lnTo>
                    <a:lnTo>
                      <a:pt x="70" y="755"/>
                    </a:lnTo>
                    <a:lnTo>
                      <a:pt x="74" y="763"/>
                    </a:lnTo>
                    <a:lnTo>
                      <a:pt x="78" y="770"/>
                    </a:lnTo>
                    <a:lnTo>
                      <a:pt x="82" y="776"/>
                    </a:lnTo>
                    <a:lnTo>
                      <a:pt x="86" y="782"/>
                    </a:lnTo>
                    <a:lnTo>
                      <a:pt x="90" y="788"/>
                    </a:lnTo>
                    <a:lnTo>
                      <a:pt x="95" y="794"/>
                    </a:lnTo>
                    <a:lnTo>
                      <a:pt x="101" y="803"/>
                    </a:lnTo>
                    <a:lnTo>
                      <a:pt x="105" y="807"/>
                    </a:lnTo>
                    <a:lnTo>
                      <a:pt x="109" y="813"/>
                    </a:lnTo>
                    <a:lnTo>
                      <a:pt x="115" y="819"/>
                    </a:lnTo>
                    <a:lnTo>
                      <a:pt x="119" y="825"/>
                    </a:lnTo>
                    <a:lnTo>
                      <a:pt x="125" y="831"/>
                    </a:lnTo>
                    <a:lnTo>
                      <a:pt x="130" y="837"/>
                    </a:lnTo>
                    <a:lnTo>
                      <a:pt x="136" y="842"/>
                    </a:lnTo>
                    <a:lnTo>
                      <a:pt x="140" y="848"/>
                    </a:lnTo>
                    <a:lnTo>
                      <a:pt x="146" y="854"/>
                    </a:lnTo>
                    <a:lnTo>
                      <a:pt x="152" y="860"/>
                    </a:lnTo>
                    <a:lnTo>
                      <a:pt x="158" y="864"/>
                    </a:lnTo>
                    <a:lnTo>
                      <a:pt x="162" y="870"/>
                    </a:lnTo>
                    <a:lnTo>
                      <a:pt x="169" y="877"/>
                    </a:lnTo>
                    <a:lnTo>
                      <a:pt x="175" y="881"/>
                    </a:lnTo>
                    <a:lnTo>
                      <a:pt x="181" y="887"/>
                    </a:lnTo>
                    <a:lnTo>
                      <a:pt x="187" y="891"/>
                    </a:lnTo>
                    <a:lnTo>
                      <a:pt x="191" y="895"/>
                    </a:lnTo>
                    <a:lnTo>
                      <a:pt x="199" y="901"/>
                    </a:lnTo>
                    <a:lnTo>
                      <a:pt x="206" y="905"/>
                    </a:lnTo>
                    <a:lnTo>
                      <a:pt x="212" y="910"/>
                    </a:lnTo>
                    <a:lnTo>
                      <a:pt x="218" y="914"/>
                    </a:lnTo>
                    <a:lnTo>
                      <a:pt x="224" y="918"/>
                    </a:lnTo>
                    <a:lnTo>
                      <a:pt x="230" y="922"/>
                    </a:lnTo>
                    <a:lnTo>
                      <a:pt x="237" y="926"/>
                    </a:lnTo>
                    <a:lnTo>
                      <a:pt x="245" y="930"/>
                    </a:lnTo>
                    <a:lnTo>
                      <a:pt x="251" y="934"/>
                    </a:lnTo>
                    <a:lnTo>
                      <a:pt x="257" y="938"/>
                    </a:lnTo>
                    <a:lnTo>
                      <a:pt x="263" y="942"/>
                    </a:lnTo>
                    <a:lnTo>
                      <a:pt x="271" y="944"/>
                    </a:lnTo>
                    <a:lnTo>
                      <a:pt x="278" y="949"/>
                    </a:lnTo>
                    <a:lnTo>
                      <a:pt x="284" y="951"/>
                    </a:lnTo>
                    <a:lnTo>
                      <a:pt x="292" y="955"/>
                    </a:lnTo>
                    <a:lnTo>
                      <a:pt x="298" y="959"/>
                    </a:lnTo>
                    <a:lnTo>
                      <a:pt x="306" y="961"/>
                    </a:lnTo>
                    <a:lnTo>
                      <a:pt x="313" y="965"/>
                    </a:lnTo>
                    <a:lnTo>
                      <a:pt x="321" y="967"/>
                    </a:lnTo>
                    <a:lnTo>
                      <a:pt x="327" y="969"/>
                    </a:lnTo>
                    <a:lnTo>
                      <a:pt x="335" y="971"/>
                    </a:lnTo>
                    <a:lnTo>
                      <a:pt x="341" y="973"/>
                    </a:lnTo>
                    <a:lnTo>
                      <a:pt x="350" y="977"/>
                    </a:lnTo>
                    <a:lnTo>
                      <a:pt x="356" y="979"/>
                    </a:lnTo>
                    <a:lnTo>
                      <a:pt x="364" y="982"/>
                    </a:lnTo>
                    <a:lnTo>
                      <a:pt x="372" y="984"/>
                    </a:lnTo>
                    <a:lnTo>
                      <a:pt x="378" y="984"/>
                    </a:lnTo>
                    <a:lnTo>
                      <a:pt x="387" y="986"/>
                    </a:lnTo>
                    <a:lnTo>
                      <a:pt x="395" y="988"/>
                    </a:lnTo>
                    <a:lnTo>
                      <a:pt x="403" y="990"/>
                    </a:lnTo>
                    <a:lnTo>
                      <a:pt x="409" y="990"/>
                    </a:lnTo>
                    <a:lnTo>
                      <a:pt x="417" y="992"/>
                    </a:lnTo>
                    <a:lnTo>
                      <a:pt x="426" y="992"/>
                    </a:lnTo>
                    <a:lnTo>
                      <a:pt x="432" y="994"/>
                    </a:lnTo>
                    <a:lnTo>
                      <a:pt x="440" y="996"/>
                    </a:lnTo>
                    <a:lnTo>
                      <a:pt x="448" y="996"/>
                    </a:lnTo>
                    <a:lnTo>
                      <a:pt x="455" y="996"/>
                    </a:lnTo>
                    <a:lnTo>
                      <a:pt x="463" y="998"/>
                    </a:lnTo>
                    <a:lnTo>
                      <a:pt x="471" y="998"/>
                    </a:lnTo>
                    <a:lnTo>
                      <a:pt x="479" y="998"/>
                    </a:lnTo>
                    <a:lnTo>
                      <a:pt x="485" y="998"/>
                    </a:lnTo>
                    <a:lnTo>
                      <a:pt x="502" y="998"/>
                    </a:lnTo>
                    <a:lnTo>
                      <a:pt x="508" y="998"/>
                    </a:lnTo>
                    <a:lnTo>
                      <a:pt x="516" y="998"/>
                    </a:lnTo>
                    <a:lnTo>
                      <a:pt x="524" y="996"/>
                    </a:lnTo>
                    <a:lnTo>
                      <a:pt x="533" y="996"/>
                    </a:lnTo>
                    <a:lnTo>
                      <a:pt x="541" y="996"/>
                    </a:lnTo>
                    <a:lnTo>
                      <a:pt x="547" y="994"/>
                    </a:lnTo>
                    <a:lnTo>
                      <a:pt x="555" y="992"/>
                    </a:lnTo>
                    <a:lnTo>
                      <a:pt x="564" y="992"/>
                    </a:lnTo>
                    <a:lnTo>
                      <a:pt x="570" y="992"/>
                    </a:lnTo>
                    <a:lnTo>
                      <a:pt x="578" y="990"/>
                    </a:lnTo>
                    <a:lnTo>
                      <a:pt x="586" y="988"/>
                    </a:lnTo>
                    <a:lnTo>
                      <a:pt x="592" y="988"/>
                    </a:lnTo>
                    <a:lnTo>
                      <a:pt x="601" y="984"/>
                    </a:lnTo>
                    <a:lnTo>
                      <a:pt x="609" y="984"/>
                    </a:lnTo>
                    <a:lnTo>
                      <a:pt x="615" y="982"/>
                    </a:lnTo>
                    <a:lnTo>
                      <a:pt x="623" y="979"/>
                    </a:lnTo>
                    <a:lnTo>
                      <a:pt x="629" y="977"/>
                    </a:lnTo>
                    <a:lnTo>
                      <a:pt x="638" y="973"/>
                    </a:lnTo>
                    <a:lnTo>
                      <a:pt x="646" y="971"/>
                    </a:lnTo>
                    <a:lnTo>
                      <a:pt x="652" y="969"/>
                    </a:lnTo>
                    <a:lnTo>
                      <a:pt x="660" y="967"/>
                    </a:lnTo>
                    <a:lnTo>
                      <a:pt x="666" y="965"/>
                    </a:lnTo>
                    <a:lnTo>
                      <a:pt x="675" y="961"/>
                    </a:lnTo>
                    <a:lnTo>
                      <a:pt x="683" y="959"/>
                    </a:lnTo>
                    <a:lnTo>
                      <a:pt x="689" y="955"/>
                    </a:lnTo>
                    <a:lnTo>
                      <a:pt x="695" y="951"/>
                    </a:lnTo>
                    <a:lnTo>
                      <a:pt x="703" y="949"/>
                    </a:lnTo>
                    <a:lnTo>
                      <a:pt x="710" y="944"/>
                    </a:lnTo>
                    <a:lnTo>
                      <a:pt x="716" y="942"/>
                    </a:lnTo>
                    <a:lnTo>
                      <a:pt x="724" y="938"/>
                    </a:lnTo>
                    <a:lnTo>
                      <a:pt x="730" y="934"/>
                    </a:lnTo>
                    <a:lnTo>
                      <a:pt x="736" y="930"/>
                    </a:lnTo>
                    <a:lnTo>
                      <a:pt x="742" y="926"/>
                    </a:lnTo>
                    <a:lnTo>
                      <a:pt x="749" y="922"/>
                    </a:lnTo>
                    <a:lnTo>
                      <a:pt x="757" y="918"/>
                    </a:lnTo>
                    <a:lnTo>
                      <a:pt x="763" y="914"/>
                    </a:lnTo>
                    <a:lnTo>
                      <a:pt x="769" y="910"/>
                    </a:lnTo>
                    <a:lnTo>
                      <a:pt x="775" y="905"/>
                    </a:lnTo>
                    <a:lnTo>
                      <a:pt x="782" y="901"/>
                    </a:lnTo>
                    <a:lnTo>
                      <a:pt x="788" y="895"/>
                    </a:lnTo>
                    <a:lnTo>
                      <a:pt x="794" y="891"/>
                    </a:lnTo>
                    <a:lnTo>
                      <a:pt x="800" y="887"/>
                    </a:lnTo>
                    <a:lnTo>
                      <a:pt x="804" y="881"/>
                    </a:lnTo>
                    <a:lnTo>
                      <a:pt x="812" y="877"/>
                    </a:lnTo>
                    <a:lnTo>
                      <a:pt x="819" y="870"/>
                    </a:lnTo>
                    <a:lnTo>
                      <a:pt x="823" y="866"/>
                    </a:lnTo>
                    <a:lnTo>
                      <a:pt x="829" y="860"/>
                    </a:lnTo>
                    <a:lnTo>
                      <a:pt x="835" y="854"/>
                    </a:lnTo>
                    <a:lnTo>
                      <a:pt x="841" y="848"/>
                    </a:lnTo>
                    <a:lnTo>
                      <a:pt x="845" y="842"/>
                    </a:lnTo>
                    <a:lnTo>
                      <a:pt x="849" y="837"/>
                    </a:lnTo>
                    <a:lnTo>
                      <a:pt x="856" y="831"/>
                    </a:lnTo>
                    <a:lnTo>
                      <a:pt x="860" y="825"/>
                    </a:lnTo>
                    <a:lnTo>
                      <a:pt x="866" y="821"/>
                    </a:lnTo>
                    <a:lnTo>
                      <a:pt x="870" y="815"/>
                    </a:lnTo>
                    <a:lnTo>
                      <a:pt x="876" y="809"/>
                    </a:lnTo>
                    <a:lnTo>
                      <a:pt x="880" y="803"/>
                    </a:lnTo>
                    <a:lnTo>
                      <a:pt x="884" y="796"/>
                    </a:lnTo>
                    <a:lnTo>
                      <a:pt x="888" y="788"/>
                    </a:lnTo>
                    <a:lnTo>
                      <a:pt x="895" y="784"/>
                    </a:lnTo>
                    <a:lnTo>
                      <a:pt x="899" y="776"/>
                    </a:lnTo>
                    <a:lnTo>
                      <a:pt x="903" y="770"/>
                    </a:lnTo>
                    <a:lnTo>
                      <a:pt x="907" y="763"/>
                    </a:lnTo>
                    <a:lnTo>
                      <a:pt x="911" y="755"/>
                    </a:lnTo>
                    <a:lnTo>
                      <a:pt x="915" y="749"/>
                    </a:lnTo>
                    <a:lnTo>
                      <a:pt x="919" y="743"/>
                    </a:lnTo>
                    <a:lnTo>
                      <a:pt x="921" y="737"/>
                    </a:lnTo>
                    <a:lnTo>
                      <a:pt x="925" y="728"/>
                    </a:lnTo>
                    <a:lnTo>
                      <a:pt x="930" y="722"/>
                    </a:lnTo>
                    <a:lnTo>
                      <a:pt x="934" y="714"/>
                    </a:lnTo>
                    <a:lnTo>
                      <a:pt x="936" y="708"/>
                    </a:lnTo>
                    <a:lnTo>
                      <a:pt x="940" y="700"/>
                    </a:lnTo>
                    <a:lnTo>
                      <a:pt x="942" y="693"/>
                    </a:lnTo>
                    <a:lnTo>
                      <a:pt x="946" y="685"/>
                    </a:lnTo>
                    <a:lnTo>
                      <a:pt x="948" y="679"/>
                    </a:lnTo>
                    <a:lnTo>
                      <a:pt x="950" y="673"/>
                    </a:lnTo>
                    <a:lnTo>
                      <a:pt x="952" y="665"/>
                    </a:lnTo>
                    <a:lnTo>
                      <a:pt x="956" y="656"/>
                    </a:lnTo>
                    <a:lnTo>
                      <a:pt x="958" y="650"/>
                    </a:lnTo>
                    <a:lnTo>
                      <a:pt x="960" y="642"/>
                    </a:lnTo>
                    <a:lnTo>
                      <a:pt x="962" y="634"/>
                    </a:lnTo>
                    <a:lnTo>
                      <a:pt x="965" y="628"/>
                    </a:lnTo>
                    <a:lnTo>
                      <a:pt x="967" y="619"/>
                    </a:lnTo>
                    <a:lnTo>
                      <a:pt x="969" y="613"/>
                    </a:lnTo>
                    <a:lnTo>
                      <a:pt x="971" y="605"/>
                    </a:lnTo>
                    <a:lnTo>
                      <a:pt x="973" y="597"/>
                    </a:lnTo>
                    <a:lnTo>
                      <a:pt x="973" y="589"/>
                    </a:lnTo>
                    <a:lnTo>
                      <a:pt x="975" y="580"/>
                    </a:lnTo>
                    <a:lnTo>
                      <a:pt x="975" y="574"/>
                    </a:lnTo>
                    <a:lnTo>
                      <a:pt x="977" y="566"/>
                    </a:lnTo>
                    <a:lnTo>
                      <a:pt x="977" y="558"/>
                    </a:lnTo>
                    <a:lnTo>
                      <a:pt x="979" y="551"/>
                    </a:lnTo>
                    <a:lnTo>
                      <a:pt x="979" y="541"/>
                    </a:lnTo>
                    <a:lnTo>
                      <a:pt x="979" y="535"/>
                    </a:lnTo>
                    <a:lnTo>
                      <a:pt x="981" y="527"/>
                    </a:lnTo>
                    <a:lnTo>
                      <a:pt x="981" y="519"/>
                    </a:lnTo>
                    <a:lnTo>
                      <a:pt x="981" y="510"/>
                    </a:lnTo>
                    <a:lnTo>
                      <a:pt x="981" y="488"/>
                    </a:lnTo>
                    <a:lnTo>
                      <a:pt x="981" y="479"/>
                    </a:lnTo>
                    <a:lnTo>
                      <a:pt x="981" y="471"/>
                    </a:lnTo>
                    <a:lnTo>
                      <a:pt x="981" y="465"/>
                    </a:lnTo>
                    <a:lnTo>
                      <a:pt x="979" y="457"/>
                    </a:lnTo>
                    <a:lnTo>
                      <a:pt x="979" y="449"/>
                    </a:lnTo>
                    <a:lnTo>
                      <a:pt x="977" y="440"/>
                    </a:lnTo>
                    <a:lnTo>
                      <a:pt x="977" y="432"/>
                    </a:lnTo>
                    <a:lnTo>
                      <a:pt x="977" y="426"/>
                    </a:lnTo>
                    <a:lnTo>
                      <a:pt x="975" y="418"/>
                    </a:lnTo>
                    <a:lnTo>
                      <a:pt x="973" y="409"/>
                    </a:lnTo>
                    <a:lnTo>
                      <a:pt x="973" y="403"/>
                    </a:lnTo>
                    <a:lnTo>
                      <a:pt x="971" y="395"/>
                    </a:lnTo>
                    <a:lnTo>
                      <a:pt x="969" y="387"/>
                    </a:lnTo>
                    <a:lnTo>
                      <a:pt x="967" y="379"/>
                    </a:lnTo>
                    <a:lnTo>
                      <a:pt x="965" y="372"/>
                    </a:lnTo>
                    <a:lnTo>
                      <a:pt x="962" y="364"/>
                    </a:lnTo>
                    <a:lnTo>
                      <a:pt x="960" y="356"/>
                    </a:lnTo>
                    <a:lnTo>
                      <a:pt x="958" y="348"/>
                    </a:lnTo>
                    <a:lnTo>
                      <a:pt x="956" y="342"/>
                    </a:lnTo>
                    <a:lnTo>
                      <a:pt x="954" y="333"/>
                    </a:lnTo>
                    <a:lnTo>
                      <a:pt x="950" y="327"/>
                    </a:lnTo>
                    <a:lnTo>
                      <a:pt x="948" y="319"/>
                    </a:lnTo>
                    <a:lnTo>
                      <a:pt x="946" y="313"/>
                    </a:lnTo>
                    <a:lnTo>
                      <a:pt x="944" y="305"/>
                    </a:lnTo>
                    <a:lnTo>
                      <a:pt x="940" y="298"/>
                    </a:lnTo>
                    <a:lnTo>
                      <a:pt x="936" y="290"/>
                    </a:lnTo>
                    <a:lnTo>
                      <a:pt x="934" y="284"/>
                    </a:lnTo>
                    <a:lnTo>
                      <a:pt x="930" y="276"/>
                    </a:lnTo>
                    <a:lnTo>
                      <a:pt x="925" y="270"/>
                    </a:lnTo>
                    <a:lnTo>
                      <a:pt x="921" y="261"/>
                    </a:lnTo>
                    <a:lnTo>
                      <a:pt x="919" y="255"/>
                    </a:lnTo>
                    <a:lnTo>
                      <a:pt x="915" y="249"/>
                    </a:lnTo>
                    <a:lnTo>
                      <a:pt x="911" y="241"/>
                    </a:lnTo>
                    <a:lnTo>
                      <a:pt x="907" y="235"/>
                    </a:lnTo>
                    <a:lnTo>
                      <a:pt x="903" y="228"/>
                    </a:lnTo>
                    <a:lnTo>
                      <a:pt x="899" y="222"/>
                    </a:lnTo>
                    <a:lnTo>
                      <a:pt x="895" y="216"/>
                    </a:lnTo>
                    <a:lnTo>
                      <a:pt x="891" y="210"/>
                    </a:lnTo>
                    <a:lnTo>
                      <a:pt x="886" y="204"/>
                    </a:lnTo>
                    <a:lnTo>
                      <a:pt x="880" y="198"/>
                    </a:lnTo>
                    <a:lnTo>
                      <a:pt x="876" y="191"/>
                    </a:lnTo>
                    <a:lnTo>
                      <a:pt x="872" y="185"/>
                    </a:lnTo>
                    <a:lnTo>
                      <a:pt x="866" y="179"/>
                    </a:lnTo>
                    <a:lnTo>
                      <a:pt x="862" y="173"/>
                    </a:lnTo>
                    <a:lnTo>
                      <a:pt x="858" y="167"/>
                    </a:lnTo>
                    <a:lnTo>
                      <a:pt x="851" y="161"/>
                    </a:lnTo>
                    <a:lnTo>
                      <a:pt x="845" y="154"/>
                    </a:lnTo>
                    <a:lnTo>
                      <a:pt x="841" y="150"/>
                    </a:lnTo>
                    <a:lnTo>
                      <a:pt x="835" y="144"/>
                    </a:lnTo>
                    <a:lnTo>
                      <a:pt x="829" y="138"/>
                    </a:lnTo>
                    <a:lnTo>
                      <a:pt x="825" y="134"/>
                    </a:lnTo>
                    <a:lnTo>
                      <a:pt x="819" y="128"/>
                    </a:lnTo>
                    <a:lnTo>
                      <a:pt x="812" y="121"/>
                    </a:lnTo>
                    <a:lnTo>
                      <a:pt x="806" y="117"/>
                    </a:lnTo>
                    <a:lnTo>
                      <a:pt x="802" y="111"/>
                    </a:lnTo>
                    <a:lnTo>
                      <a:pt x="794" y="107"/>
                    </a:lnTo>
                    <a:lnTo>
                      <a:pt x="790" y="103"/>
                    </a:lnTo>
                    <a:lnTo>
                      <a:pt x="784" y="97"/>
                    </a:lnTo>
                    <a:lnTo>
                      <a:pt x="775" y="93"/>
                    </a:lnTo>
                    <a:lnTo>
                      <a:pt x="769" y="88"/>
                    </a:lnTo>
                    <a:lnTo>
                      <a:pt x="765" y="84"/>
                    </a:lnTo>
                    <a:lnTo>
                      <a:pt x="757" y="80"/>
                    </a:lnTo>
                    <a:lnTo>
                      <a:pt x="751" y="76"/>
                    </a:lnTo>
                    <a:lnTo>
                      <a:pt x="747" y="82"/>
                    </a:lnTo>
                  </a:path>
                </a:pathLst>
              </a:custGeom>
              <a:solidFill>
                <a:srgbClr val="000000"/>
              </a:solidFill>
              <a:ln w="12700" cap="rnd" cmpd="sng">
                <a:solidFill>
                  <a:srgbClr val="081D5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" name="Freeform 22">
                <a:extLst>
                  <a:ext uri="{FF2B5EF4-FFF2-40B4-BE49-F238E27FC236}">
                    <a16:creationId xmlns:a16="http://schemas.microsoft.com/office/drawing/2014/main" id="{B76DC534-1B37-4553-8952-503F242FB70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760" y="1638"/>
                <a:ext cx="841" cy="634"/>
              </a:xfrm>
              <a:custGeom>
                <a:avLst/>
                <a:gdLst>
                  <a:gd name="T0" fmla="*/ 819 w 841"/>
                  <a:gd name="T1" fmla="*/ 538 h 634"/>
                  <a:gd name="T2" fmla="*/ 797 w 841"/>
                  <a:gd name="T3" fmla="*/ 559 h 634"/>
                  <a:gd name="T4" fmla="*/ 770 w 841"/>
                  <a:gd name="T5" fmla="*/ 580 h 634"/>
                  <a:gd name="T6" fmla="*/ 741 w 841"/>
                  <a:gd name="T7" fmla="*/ 594 h 634"/>
                  <a:gd name="T8" fmla="*/ 709 w 841"/>
                  <a:gd name="T9" fmla="*/ 606 h 634"/>
                  <a:gd name="T10" fmla="*/ 676 w 841"/>
                  <a:gd name="T11" fmla="*/ 617 h 634"/>
                  <a:gd name="T12" fmla="*/ 641 w 841"/>
                  <a:gd name="T13" fmla="*/ 623 h 634"/>
                  <a:gd name="T14" fmla="*/ 583 w 841"/>
                  <a:gd name="T15" fmla="*/ 625 h 634"/>
                  <a:gd name="T16" fmla="*/ 542 w 841"/>
                  <a:gd name="T17" fmla="*/ 623 h 634"/>
                  <a:gd name="T18" fmla="*/ 501 w 841"/>
                  <a:gd name="T19" fmla="*/ 617 h 634"/>
                  <a:gd name="T20" fmla="*/ 460 w 841"/>
                  <a:gd name="T21" fmla="*/ 606 h 634"/>
                  <a:gd name="T22" fmla="*/ 417 w 841"/>
                  <a:gd name="T23" fmla="*/ 594 h 634"/>
                  <a:gd name="T24" fmla="*/ 376 w 841"/>
                  <a:gd name="T25" fmla="*/ 580 h 634"/>
                  <a:gd name="T26" fmla="*/ 335 w 841"/>
                  <a:gd name="T27" fmla="*/ 559 h 634"/>
                  <a:gd name="T28" fmla="*/ 292 w 841"/>
                  <a:gd name="T29" fmla="*/ 536 h 634"/>
                  <a:gd name="T30" fmla="*/ 253 w 841"/>
                  <a:gd name="T31" fmla="*/ 512 h 634"/>
                  <a:gd name="T32" fmla="*/ 212 w 841"/>
                  <a:gd name="T33" fmla="*/ 483 h 634"/>
                  <a:gd name="T34" fmla="*/ 177 w 841"/>
                  <a:gd name="T35" fmla="*/ 454 h 634"/>
                  <a:gd name="T36" fmla="*/ 136 w 841"/>
                  <a:gd name="T37" fmla="*/ 413 h 634"/>
                  <a:gd name="T38" fmla="*/ 109 w 841"/>
                  <a:gd name="T39" fmla="*/ 380 h 634"/>
                  <a:gd name="T40" fmla="*/ 82 w 841"/>
                  <a:gd name="T41" fmla="*/ 347 h 634"/>
                  <a:gd name="T42" fmla="*/ 62 w 841"/>
                  <a:gd name="T43" fmla="*/ 312 h 634"/>
                  <a:gd name="T44" fmla="*/ 43 w 841"/>
                  <a:gd name="T45" fmla="*/ 277 h 634"/>
                  <a:gd name="T46" fmla="*/ 29 w 841"/>
                  <a:gd name="T47" fmla="*/ 243 h 634"/>
                  <a:gd name="T48" fmla="*/ 18 w 841"/>
                  <a:gd name="T49" fmla="*/ 208 h 634"/>
                  <a:gd name="T50" fmla="*/ 10 w 841"/>
                  <a:gd name="T51" fmla="*/ 175 h 634"/>
                  <a:gd name="T52" fmla="*/ 8 w 841"/>
                  <a:gd name="T53" fmla="*/ 115 h 634"/>
                  <a:gd name="T54" fmla="*/ 12 w 841"/>
                  <a:gd name="T55" fmla="*/ 84 h 634"/>
                  <a:gd name="T56" fmla="*/ 21 w 841"/>
                  <a:gd name="T57" fmla="*/ 53 h 634"/>
                  <a:gd name="T58" fmla="*/ 33 w 841"/>
                  <a:gd name="T59" fmla="*/ 25 h 634"/>
                  <a:gd name="T60" fmla="*/ 41 w 841"/>
                  <a:gd name="T61" fmla="*/ 0 h 634"/>
                  <a:gd name="T62" fmla="*/ 27 w 841"/>
                  <a:gd name="T63" fmla="*/ 21 h 634"/>
                  <a:gd name="T64" fmla="*/ 14 w 841"/>
                  <a:gd name="T65" fmla="*/ 51 h 634"/>
                  <a:gd name="T66" fmla="*/ 6 w 841"/>
                  <a:gd name="T67" fmla="*/ 82 h 634"/>
                  <a:gd name="T68" fmla="*/ 0 w 841"/>
                  <a:gd name="T69" fmla="*/ 115 h 634"/>
                  <a:gd name="T70" fmla="*/ 2 w 841"/>
                  <a:gd name="T71" fmla="*/ 164 h 634"/>
                  <a:gd name="T72" fmla="*/ 8 w 841"/>
                  <a:gd name="T73" fmla="*/ 199 h 634"/>
                  <a:gd name="T74" fmla="*/ 18 w 841"/>
                  <a:gd name="T75" fmla="*/ 234 h 634"/>
                  <a:gd name="T76" fmla="*/ 31 w 841"/>
                  <a:gd name="T77" fmla="*/ 271 h 634"/>
                  <a:gd name="T78" fmla="*/ 49 w 841"/>
                  <a:gd name="T79" fmla="*/ 306 h 634"/>
                  <a:gd name="T80" fmla="*/ 72 w 841"/>
                  <a:gd name="T81" fmla="*/ 341 h 634"/>
                  <a:gd name="T82" fmla="*/ 94 w 841"/>
                  <a:gd name="T83" fmla="*/ 376 h 634"/>
                  <a:gd name="T84" fmla="*/ 123 w 841"/>
                  <a:gd name="T85" fmla="*/ 409 h 634"/>
                  <a:gd name="T86" fmla="*/ 156 w 841"/>
                  <a:gd name="T87" fmla="*/ 442 h 634"/>
                  <a:gd name="T88" fmla="*/ 189 w 841"/>
                  <a:gd name="T89" fmla="*/ 475 h 634"/>
                  <a:gd name="T90" fmla="*/ 228 w 841"/>
                  <a:gd name="T91" fmla="*/ 504 h 634"/>
                  <a:gd name="T92" fmla="*/ 267 w 841"/>
                  <a:gd name="T93" fmla="*/ 530 h 634"/>
                  <a:gd name="T94" fmla="*/ 310 w 841"/>
                  <a:gd name="T95" fmla="*/ 555 h 634"/>
                  <a:gd name="T96" fmla="*/ 351 w 841"/>
                  <a:gd name="T97" fmla="*/ 575 h 634"/>
                  <a:gd name="T98" fmla="*/ 394 w 841"/>
                  <a:gd name="T99" fmla="*/ 594 h 634"/>
                  <a:gd name="T100" fmla="*/ 437 w 841"/>
                  <a:gd name="T101" fmla="*/ 608 h 634"/>
                  <a:gd name="T102" fmla="*/ 481 w 841"/>
                  <a:gd name="T103" fmla="*/ 619 h 634"/>
                  <a:gd name="T104" fmla="*/ 522 w 841"/>
                  <a:gd name="T105" fmla="*/ 627 h 634"/>
                  <a:gd name="T106" fmla="*/ 563 w 841"/>
                  <a:gd name="T107" fmla="*/ 631 h 634"/>
                  <a:gd name="T108" fmla="*/ 604 w 841"/>
                  <a:gd name="T109" fmla="*/ 633 h 634"/>
                  <a:gd name="T110" fmla="*/ 643 w 841"/>
                  <a:gd name="T111" fmla="*/ 629 h 634"/>
                  <a:gd name="T112" fmla="*/ 680 w 841"/>
                  <a:gd name="T113" fmla="*/ 623 h 634"/>
                  <a:gd name="T114" fmla="*/ 713 w 841"/>
                  <a:gd name="T115" fmla="*/ 615 h 634"/>
                  <a:gd name="T116" fmla="*/ 746 w 841"/>
                  <a:gd name="T117" fmla="*/ 602 h 634"/>
                  <a:gd name="T118" fmla="*/ 776 w 841"/>
                  <a:gd name="T119" fmla="*/ 586 h 634"/>
                  <a:gd name="T120" fmla="*/ 803 w 841"/>
                  <a:gd name="T121" fmla="*/ 565 h 634"/>
                  <a:gd name="T122" fmla="*/ 826 w 841"/>
                  <a:gd name="T123" fmla="*/ 543 h 634"/>
                  <a:gd name="T124" fmla="*/ 834 w 841"/>
                  <a:gd name="T125" fmla="*/ 520 h 63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  <a:cxn ang="0">
                    <a:pos x="T124" y="T125"/>
                  </a:cxn>
                </a:cxnLst>
                <a:rect l="0" t="0" r="r" b="b"/>
                <a:pathLst>
                  <a:path w="841" h="634">
                    <a:moveTo>
                      <a:pt x="834" y="518"/>
                    </a:moveTo>
                    <a:lnTo>
                      <a:pt x="830" y="526"/>
                    </a:lnTo>
                    <a:lnTo>
                      <a:pt x="824" y="530"/>
                    </a:lnTo>
                    <a:lnTo>
                      <a:pt x="819" y="538"/>
                    </a:lnTo>
                    <a:lnTo>
                      <a:pt x="813" y="545"/>
                    </a:lnTo>
                    <a:lnTo>
                      <a:pt x="807" y="549"/>
                    </a:lnTo>
                    <a:lnTo>
                      <a:pt x="803" y="555"/>
                    </a:lnTo>
                    <a:lnTo>
                      <a:pt x="797" y="559"/>
                    </a:lnTo>
                    <a:lnTo>
                      <a:pt x="789" y="565"/>
                    </a:lnTo>
                    <a:lnTo>
                      <a:pt x="785" y="569"/>
                    </a:lnTo>
                    <a:lnTo>
                      <a:pt x="776" y="575"/>
                    </a:lnTo>
                    <a:lnTo>
                      <a:pt x="770" y="580"/>
                    </a:lnTo>
                    <a:lnTo>
                      <a:pt x="762" y="584"/>
                    </a:lnTo>
                    <a:lnTo>
                      <a:pt x="756" y="586"/>
                    </a:lnTo>
                    <a:lnTo>
                      <a:pt x="750" y="592"/>
                    </a:lnTo>
                    <a:lnTo>
                      <a:pt x="741" y="594"/>
                    </a:lnTo>
                    <a:lnTo>
                      <a:pt x="733" y="598"/>
                    </a:lnTo>
                    <a:lnTo>
                      <a:pt x="725" y="602"/>
                    </a:lnTo>
                    <a:lnTo>
                      <a:pt x="717" y="604"/>
                    </a:lnTo>
                    <a:lnTo>
                      <a:pt x="709" y="606"/>
                    </a:lnTo>
                    <a:lnTo>
                      <a:pt x="702" y="610"/>
                    </a:lnTo>
                    <a:lnTo>
                      <a:pt x="692" y="612"/>
                    </a:lnTo>
                    <a:lnTo>
                      <a:pt x="684" y="615"/>
                    </a:lnTo>
                    <a:lnTo>
                      <a:pt x="676" y="617"/>
                    </a:lnTo>
                    <a:lnTo>
                      <a:pt x="667" y="619"/>
                    </a:lnTo>
                    <a:lnTo>
                      <a:pt x="657" y="619"/>
                    </a:lnTo>
                    <a:lnTo>
                      <a:pt x="649" y="621"/>
                    </a:lnTo>
                    <a:lnTo>
                      <a:pt x="641" y="623"/>
                    </a:lnTo>
                    <a:lnTo>
                      <a:pt x="631" y="623"/>
                    </a:lnTo>
                    <a:lnTo>
                      <a:pt x="620" y="623"/>
                    </a:lnTo>
                    <a:lnTo>
                      <a:pt x="612" y="625"/>
                    </a:lnTo>
                    <a:lnTo>
                      <a:pt x="583" y="625"/>
                    </a:lnTo>
                    <a:lnTo>
                      <a:pt x="573" y="623"/>
                    </a:lnTo>
                    <a:lnTo>
                      <a:pt x="563" y="623"/>
                    </a:lnTo>
                    <a:lnTo>
                      <a:pt x="552" y="623"/>
                    </a:lnTo>
                    <a:lnTo>
                      <a:pt x="542" y="623"/>
                    </a:lnTo>
                    <a:lnTo>
                      <a:pt x="532" y="621"/>
                    </a:lnTo>
                    <a:lnTo>
                      <a:pt x="522" y="619"/>
                    </a:lnTo>
                    <a:lnTo>
                      <a:pt x="511" y="619"/>
                    </a:lnTo>
                    <a:lnTo>
                      <a:pt x="501" y="617"/>
                    </a:lnTo>
                    <a:lnTo>
                      <a:pt x="491" y="615"/>
                    </a:lnTo>
                    <a:lnTo>
                      <a:pt x="481" y="612"/>
                    </a:lnTo>
                    <a:lnTo>
                      <a:pt x="470" y="610"/>
                    </a:lnTo>
                    <a:lnTo>
                      <a:pt x="460" y="606"/>
                    </a:lnTo>
                    <a:lnTo>
                      <a:pt x="450" y="604"/>
                    </a:lnTo>
                    <a:lnTo>
                      <a:pt x="440" y="602"/>
                    </a:lnTo>
                    <a:lnTo>
                      <a:pt x="429" y="598"/>
                    </a:lnTo>
                    <a:lnTo>
                      <a:pt x="417" y="594"/>
                    </a:lnTo>
                    <a:lnTo>
                      <a:pt x="407" y="590"/>
                    </a:lnTo>
                    <a:lnTo>
                      <a:pt x="396" y="586"/>
                    </a:lnTo>
                    <a:lnTo>
                      <a:pt x="386" y="584"/>
                    </a:lnTo>
                    <a:lnTo>
                      <a:pt x="376" y="580"/>
                    </a:lnTo>
                    <a:lnTo>
                      <a:pt x="366" y="573"/>
                    </a:lnTo>
                    <a:lnTo>
                      <a:pt x="355" y="569"/>
                    </a:lnTo>
                    <a:lnTo>
                      <a:pt x="345" y="565"/>
                    </a:lnTo>
                    <a:lnTo>
                      <a:pt x="335" y="559"/>
                    </a:lnTo>
                    <a:lnTo>
                      <a:pt x="322" y="553"/>
                    </a:lnTo>
                    <a:lnTo>
                      <a:pt x="312" y="549"/>
                    </a:lnTo>
                    <a:lnTo>
                      <a:pt x="302" y="543"/>
                    </a:lnTo>
                    <a:lnTo>
                      <a:pt x="292" y="536"/>
                    </a:lnTo>
                    <a:lnTo>
                      <a:pt x="283" y="530"/>
                    </a:lnTo>
                    <a:lnTo>
                      <a:pt x="271" y="524"/>
                    </a:lnTo>
                    <a:lnTo>
                      <a:pt x="261" y="518"/>
                    </a:lnTo>
                    <a:lnTo>
                      <a:pt x="253" y="512"/>
                    </a:lnTo>
                    <a:lnTo>
                      <a:pt x="242" y="506"/>
                    </a:lnTo>
                    <a:lnTo>
                      <a:pt x="232" y="497"/>
                    </a:lnTo>
                    <a:lnTo>
                      <a:pt x="222" y="491"/>
                    </a:lnTo>
                    <a:lnTo>
                      <a:pt x="212" y="483"/>
                    </a:lnTo>
                    <a:lnTo>
                      <a:pt x="203" y="477"/>
                    </a:lnTo>
                    <a:lnTo>
                      <a:pt x="195" y="469"/>
                    </a:lnTo>
                    <a:lnTo>
                      <a:pt x="185" y="460"/>
                    </a:lnTo>
                    <a:lnTo>
                      <a:pt x="177" y="454"/>
                    </a:lnTo>
                    <a:lnTo>
                      <a:pt x="168" y="446"/>
                    </a:lnTo>
                    <a:lnTo>
                      <a:pt x="160" y="438"/>
                    </a:lnTo>
                    <a:lnTo>
                      <a:pt x="152" y="430"/>
                    </a:lnTo>
                    <a:lnTo>
                      <a:pt x="136" y="413"/>
                    </a:lnTo>
                    <a:lnTo>
                      <a:pt x="129" y="405"/>
                    </a:lnTo>
                    <a:lnTo>
                      <a:pt x="121" y="397"/>
                    </a:lnTo>
                    <a:lnTo>
                      <a:pt x="115" y="388"/>
                    </a:lnTo>
                    <a:lnTo>
                      <a:pt x="109" y="380"/>
                    </a:lnTo>
                    <a:lnTo>
                      <a:pt x="101" y="372"/>
                    </a:lnTo>
                    <a:lnTo>
                      <a:pt x="94" y="364"/>
                    </a:lnTo>
                    <a:lnTo>
                      <a:pt x="88" y="356"/>
                    </a:lnTo>
                    <a:lnTo>
                      <a:pt x="82" y="347"/>
                    </a:lnTo>
                    <a:lnTo>
                      <a:pt x="76" y="339"/>
                    </a:lnTo>
                    <a:lnTo>
                      <a:pt x="72" y="329"/>
                    </a:lnTo>
                    <a:lnTo>
                      <a:pt x="66" y="323"/>
                    </a:lnTo>
                    <a:lnTo>
                      <a:pt x="62" y="312"/>
                    </a:lnTo>
                    <a:lnTo>
                      <a:pt x="55" y="304"/>
                    </a:lnTo>
                    <a:lnTo>
                      <a:pt x="51" y="296"/>
                    </a:lnTo>
                    <a:lnTo>
                      <a:pt x="47" y="288"/>
                    </a:lnTo>
                    <a:lnTo>
                      <a:pt x="43" y="277"/>
                    </a:lnTo>
                    <a:lnTo>
                      <a:pt x="39" y="269"/>
                    </a:lnTo>
                    <a:lnTo>
                      <a:pt x="35" y="261"/>
                    </a:lnTo>
                    <a:lnTo>
                      <a:pt x="31" y="251"/>
                    </a:lnTo>
                    <a:lnTo>
                      <a:pt x="29" y="243"/>
                    </a:lnTo>
                    <a:lnTo>
                      <a:pt x="25" y="234"/>
                    </a:lnTo>
                    <a:lnTo>
                      <a:pt x="23" y="226"/>
                    </a:lnTo>
                    <a:lnTo>
                      <a:pt x="21" y="216"/>
                    </a:lnTo>
                    <a:lnTo>
                      <a:pt x="18" y="208"/>
                    </a:lnTo>
                    <a:lnTo>
                      <a:pt x="16" y="199"/>
                    </a:lnTo>
                    <a:lnTo>
                      <a:pt x="14" y="191"/>
                    </a:lnTo>
                    <a:lnTo>
                      <a:pt x="12" y="183"/>
                    </a:lnTo>
                    <a:lnTo>
                      <a:pt x="10" y="175"/>
                    </a:lnTo>
                    <a:lnTo>
                      <a:pt x="10" y="164"/>
                    </a:lnTo>
                    <a:lnTo>
                      <a:pt x="8" y="156"/>
                    </a:lnTo>
                    <a:lnTo>
                      <a:pt x="8" y="148"/>
                    </a:lnTo>
                    <a:lnTo>
                      <a:pt x="8" y="115"/>
                    </a:lnTo>
                    <a:lnTo>
                      <a:pt x="8" y="107"/>
                    </a:lnTo>
                    <a:lnTo>
                      <a:pt x="10" y="99"/>
                    </a:lnTo>
                    <a:lnTo>
                      <a:pt x="10" y="92"/>
                    </a:lnTo>
                    <a:lnTo>
                      <a:pt x="12" y="84"/>
                    </a:lnTo>
                    <a:lnTo>
                      <a:pt x="14" y="76"/>
                    </a:lnTo>
                    <a:lnTo>
                      <a:pt x="16" y="68"/>
                    </a:lnTo>
                    <a:lnTo>
                      <a:pt x="18" y="60"/>
                    </a:lnTo>
                    <a:lnTo>
                      <a:pt x="21" y="53"/>
                    </a:lnTo>
                    <a:lnTo>
                      <a:pt x="25" y="45"/>
                    </a:lnTo>
                    <a:lnTo>
                      <a:pt x="27" y="39"/>
                    </a:lnTo>
                    <a:lnTo>
                      <a:pt x="31" y="31"/>
                    </a:lnTo>
                    <a:lnTo>
                      <a:pt x="33" y="25"/>
                    </a:lnTo>
                    <a:lnTo>
                      <a:pt x="37" y="16"/>
                    </a:lnTo>
                    <a:lnTo>
                      <a:pt x="41" y="10"/>
                    </a:lnTo>
                    <a:lnTo>
                      <a:pt x="45" y="4"/>
                    </a:lnTo>
                    <a:lnTo>
                      <a:pt x="41" y="0"/>
                    </a:lnTo>
                    <a:lnTo>
                      <a:pt x="39" y="0"/>
                    </a:lnTo>
                    <a:lnTo>
                      <a:pt x="35" y="6"/>
                    </a:lnTo>
                    <a:lnTo>
                      <a:pt x="31" y="14"/>
                    </a:lnTo>
                    <a:lnTo>
                      <a:pt x="27" y="21"/>
                    </a:lnTo>
                    <a:lnTo>
                      <a:pt x="23" y="29"/>
                    </a:lnTo>
                    <a:lnTo>
                      <a:pt x="18" y="35"/>
                    </a:lnTo>
                    <a:lnTo>
                      <a:pt x="16" y="43"/>
                    </a:lnTo>
                    <a:lnTo>
                      <a:pt x="14" y="51"/>
                    </a:lnTo>
                    <a:lnTo>
                      <a:pt x="10" y="58"/>
                    </a:lnTo>
                    <a:lnTo>
                      <a:pt x="8" y="66"/>
                    </a:lnTo>
                    <a:lnTo>
                      <a:pt x="6" y="74"/>
                    </a:lnTo>
                    <a:lnTo>
                      <a:pt x="6" y="82"/>
                    </a:lnTo>
                    <a:lnTo>
                      <a:pt x="4" y="88"/>
                    </a:lnTo>
                    <a:lnTo>
                      <a:pt x="2" y="99"/>
                    </a:lnTo>
                    <a:lnTo>
                      <a:pt x="0" y="107"/>
                    </a:lnTo>
                    <a:lnTo>
                      <a:pt x="0" y="115"/>
                    </a:lnTo>
                    <a:lnTo>
                      <a:pt x="0" y="123"/>
                    </a:lnTo>
                    <a:lnTo>
                      <a:pt x="0" y="148"/>
                    </a:lnTo>
                    <a:lnTo>
                      <a:pt x="0" y="156"/>
                    </a:lnTo>
                    <a:lnTo>
                      <a:pt x="2" y="164"/>
                    </a:lnTo>
                    <a:lnTo>
                      <a:pt x="4" y="173"/>
                    </a:lnTo>
                    <a:lnTo>
                      <a:pt x="4" y="183"/>
                    </a:lnTo>
                    <a:lnTo>
                      <a:pt x="6" y="191"/>
                    </a:lnTo>
                    <a:lnTo>
                      <a:pt x="8" y="199"/>
                    </a:lnTo>
                    <a:lnTo>
                      <a:pt x="10" y="210"/>
                    </a:lnTo>
                    <a:lnTo>
                      <a:pt x="12" y="218"/>
                    </a:lnTo>
                    <a:lnTo>
                      <a:pt x="16" y="226"/>
                    </a:lnTo>
                    <a:lnTo>
                      <a:pt x="18" y="234"/>
                    </a:lnTo>
                    <a:lnTo>
                      <a:pt x="21" y="245"/>
                    </a:lnTo>
                    <a:lnTo>
                      <a:pt x="25" y="253"/>
                    </a:lnTo>
                    <a:lnTo>
                      <a:pt x="29" y="263"/>
                    </a:lnTo>
                    <a:lnTo>
                      <a:pt x="31" y="271"/>
                    </a:lnTo>
                    <a:lnTo>
                      <a:pt x="37" y="280"/>
                    </a:lnTo>
                    <a:lnTo>
                      <a:pt x="41" y="290"/>
                    </a:lnTo>
                    <a:lnTo>
                      <a:pt x="45" y="298"/>
                    </a:lnTo>
                    <a:lnTo>
                      <a:pt x="49" y="306"/>
                    </a:lnTo>
                    <a:lnTo>
                      <a:pt x="53" y="314"/>
                    </a:lnTo>
                    <a:lnTo>
                      <a:pt x="60" y="325"/>
                    </a:lnTo>
                    <a:lnTo>
                      <a:pt x="66" y="333"/>
                    </a:lnTo>
                    <a:lnTo>
                      <a:pt x="72" y="341"/>
                    </a:lnTo>
                    <a:lnTo>
                      <a:pt x="76" y="351"/>
                    </a:lnTo>
                    <a:lnTo>
                      <a:pt x="82" y="360"/>
                    </a:lnTo>
                    <a:lnTo>
                      <a:pt x="88" y="368"/>
                    </a:lnTo>
                    <a:lnTo>
                      <a:pt x="94" y="376"/>
                    </a:lnTo>
                    <a:lnTo>
                      <a:pt x="103" y="384"/>
                    </a:lnTo>
                    <a:lnTo>
                      <a:pt x="109" y="393"/>
                    </a:lnTo>
                    <a:lnTo>
                      <a:pt x="115" y="401"/>
                    </a:lnTo>
                    <a:lnTo>
                      <a:pt x="123" y="409"/>
                    </a:lnTo>
                    <a:lnTo>
                      <a:pt x="131" y="419"/>
                    </a:lnTo>
                    <a:lnTo>
                      <a:pt x="140" y="427"/>
                    </a:lnTo>
                    <a:lnTo>
                      <a:pt x="148" y="436"/>
                    </a:lnTo>
                    <a:lnTo>
                      <a:pt x="156" y="442"/>
                    </a:lnTo>
                    <a:lnTo>
                      <a:pt x="162" y="450"/>
                    </a:lnTo>
                    <a:lnTo>
                      <a:pt x="173" y="458"/>
                    </a:lnTo>
                    <a:lnTo>
                      <a:pt x="181" y="467"/>
                    </a:lnTo>
                    <a:lnTo>
                      <a:pt x="189" y="475"/>
                    </a:lnTo>
                    <a:lnTo>
                      <a:pt x="199" y="481"/>
                    </a:lnTo>
                    <a:lnTo>
                      <a:pt x="207" y="489"/>
                    </a:lnTo>
                    <a:lnTo>
                      <a:pt x="218" y="495"/>
                    </a:lnTo>
                    <a:lnTo>
                      <a:pt x="228" y="504"/>
                    </a:lnTo>
                    <a:lnTo>
                      <a:pt x="238" y="510"/>
                    </a:lnTo>
                    <a:lnTo>
                      <a:pt x="246" y="518"/>
                    </a:lnTo>
                    <a:lnTo>
                      <a:pt x="257" y="524"/>
                    </a:lnTo>
                    <a:lnTo>
                      <a:pt x="267" y="530"/>
                    </a:lnTo>
                    <a:lnTo>
                      <a:pt x="277" y="536"/>
                    </a:lnTo>
                    <a:lnTo>
                      <a:pt x="290" y="543"/>
                    </a:lnTo>
                    <a:lnTo>
                      <a:pt x="300" y="549"/>
                    </a:lnTo>
                    <a:lnTo>
                      <a:pt x="310" y="555"/>
                    </a:lnTo>
                    <a:lnTo>
                      <a:pt x="320" y="559"/>
                    </a:lnTo>
                    <a:lnTo>
                      <a:pt x="331" y="565"/>
                    </a:lnTo>
                    <a:lnTo>
                      <a:pt x="341" y="571"/>
                    </a:lnTo>
                    <a:lnTo>
                      <a:pt x="351" y="575"/>
                    </a:lnTo>
                    <a:lnTo>
                      <a:pt x="364" y="582"/>
                    </a:lnTo>
                    <a:lnTo>
                      <a:pt x="374" y="586"/>
                    </a:lnTo>
                    <a:lnTo>
                      <a:pt x="384" y="590"/>
                    </a:lnTo>
                    <a:lnTo>
                      <a:pt x="394" y="594"/>
                    </a:lnTo>
                    <a:lnTo>
                      <a:pt x="407" y="598"/>
                    </a:lnTo>
                    <a:lnTo>
                      <a:pt x="415" y="602"/>
                    </a:lnTo>
                    <a:lnTo>
                      <a:pt x="427" y="606"/>
                    </a:lnTo>
                    <a:lnTo>
                      <a:pt x="437" y="608"/>
                    </a:lnTo>
                    <a:lnTo>
                      <a:pt x="448" y="612"/>
                    </a:lnTo>
                    <a:lnTo>
                      <a:pt x="460" y="615"/>
                    </a:lnTo>
                    <a:lnTo>
                      <a:pt x="470" y="617"/>
                    </a:lnTo>
                    <a:lnTo>
                      <a:pt x="481" y="619"/>
                    </a:lnTo>
                    <a:lnTo>
                      <a:pt x="491" y="623"/>
                    </a:lnTo>
                    <a:lnTo>
                      <a:pt x="501" y="623"/>
                    </a:lnTo>
                    <a:lnTo>
                      <a:pt x="511" y="625"/>
                    </a:lnTo>
                    <a:lnTo>
                      <a:pt x="522" y="627"/>
                    </a:lnTo>
                    <a:lnTo>
                      <a:pt x="532" y="629"/>
                    </a:lnTo>
                    <a:lnTo>
                      <a:pt x="542" y="629"/>
                    </a:lnTo>
                    <a:lnTo>
                      <a:pt x="552" y="631"/>
                    </a:lnTo>
                    <a:lnTo>
                      <a:pt x="563" y="631"/>
                    </a:lnTo>
                    <a:lnTo>
                      <a:pt x="573" y="633"/>
                    </a:lnTo>
                    <a:lnTo>
                      <a:pt x="583" y="633"/>
                    </a:lnTo>
                    <a:lnTo>
                      <a:pt x="594" y="633"/>
                    </a:lnTo>
                    <a:lnTo>
                      <a:pt x="604" y="633"/>
                    </a:lnTo>
                    <a:lnTo>
                      <a:pt x="614" y="633"/>
                    </a:lnTo>
                    <a:lnTo>
                      <a:pt x="622" y="631"/>
                    </a:lnTo>
                    <a:lnTo>
                      <a:pt x="633" y="631"/>
                    </a:lnTo>
                    <a:lnTo>
                      <a:pt x="643" y="629"/>
                    </a:lnTo>
                    <a:lnTo>
                      <a:pt x="651" y="629"/>
                    </a:lnTo>
                    <a:lnTo>
                      <a:pt x="661" y="627"/>
                    </a:lnTo>
                    <a:lnTo>
                      <a:pt x="670" y="625"/>
                    </a:lnTo>
                    <a:lnTo>
                      <a:pt x="680" y="623"/>
                    </a:lnTo>
                    <a:lnTo>
                      <a:pt x="688" y="623"/>
                    </a:lnTo>
                    <a:lnTo>
                      <a:pt x="696" y="619"/>
                    </a:lnTo>
                    <a:lnTo>
                      <a:pt x="704" y="617"/>
                    </a:lnTo>
                    <a:lnTo>
                      <a:pt x="713" y="615"/>
                    </a:lnTo>
                    <a:lnTo>
                      <a:pt x="721" y="612"/>
                    </a:lnTo>
                    <a:lnTo>
                      <a:pt x="729" y="608"/>
                    </a:lnTo>
                    <a:lnTo>
                      <a:pt x="737" y="606"/>
                    </a:lnTo>
                    <a:lnTo>
                      <a:pt x="746" y="602"/>
                    </a:lnTo>
                    <a:lnTo>
                      <a:pt x="752" y="598"/>
                    </a:lnTo>
                    <a:lnTo>
                      <a:pt x="760" y="594"/>
                    </a:lnTo>
                    <a:lnTo>
                      <a:pt x="768" y="590"/>
                    </a:lnTo>
                    <a:lnTo>
                      <a:pt x="776" y="586"/>
                    </a:lnTo>
                    <a:lnTo>
                      <a:pt x="782" y="582"/>
                    </a:lnTo>
                    <a:lnTo>
                      <a:pt x="789" y="575"/>
                    </a:lnTo>
                    <a:lnTo>
                      <a:pt x="795" y="571"/>
                    </a:lnTo>
                    <a:lnTo>
                      <a:pt x="803" y="565"/>
                    </a:lnTo>
                    <a:lnTo>
                      <a:pt x="807" y="559"/>
                    </a:lnTo>
                    <a:lnTo>
                      <a:pt x="813" y="555"/>
                    </a:lnTo>
                    <a:lnTo>
                      <a:pt x="819" y="549"/>
                    </a:lnTo>
                    <a:lnTo>
                      <a:pt x="826" y="543"/>
                    </a:lnTo>
                    <a:lnTo>
                      <a:pt x="830" y="536"/>
                    </a:lnTo>
                    <a:lnTo>
                      <a:pt x="836" y="530"/>
                    </a:lnTo>
                    <a:lnTo>
                      <a:pt x="840" y="524"/>
                    </a:lnTo>
                    <a:lnTo>
                      <a:pt x="834" y="520"/>
                    </a:lnTo>
                    <a:lnTo>
                      <a:pt x="834" y="518"/>
                    </a:lnTo>
                  </a:path>
                </a:pathLst>
              </a:custGeom>
              <a:solidFill>
                <a:srgbClr val="000000"/>
              </a:solidFill>
              <a:ln w="12700" cap="rnd" cmpd="sng">
                <a:solidFill>
                  <a:srgbClr val="081D5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" name="Freeform 23">
                <a:extLst>
                  <a:ext uri="{FF2B5EF4-FFF2-40B4-BE49-F238E27FC236}">
                    <a16:creationId xmlns:a16="http://schemas.microsoft.com/office/drawing/2014/main" id="{E3EB7457-F3AD-4DCE-8FB2-DC0007864D4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664" y="1858"/>
                <a:ext cx="801" cy="575"/>
              </a:xfrm>
              <a:custGeom>
                <a:avLst/>
                <a:gdLst>
                  <a:gd name="T0" fmla="*/ 784 w 801"/>
                  <a:gd name="T1" fmla="*/ 512 h 575"/>
                  <a:gd name="T2" fmla="*/ 755 w 801"/>
                  <a:gd name="T3" fmla="*/ 527 h 575"/>
                  <a:gd name="T4" fmla="*/ 724 w 801"/>
                  <a:gd name="T5" fmla="*/ 541 h 575"/>
                  <a:gd name="T6" fmla="*/ 691 w 801"/>
                  <a:gd name="T7" fmla="*/ 551 h 575"/>
                  <a:gd name="T8" fmla="*/ 658 w 801"/>
                  <a:gd name="T9" fmla="*/ 560 h 575"/>
                  <a:gd name="T10" fmla="*/ 623 w 801"/>
                  <a:gd name="T11" fmla="*/ 564 h 575"/>
                  <a:gd name="T12" fmla="*/ 588 w 801"/>
                  <a:gd name="T13" fmla="*/ 566 h 575"/>
                  <a:gd name="T14" fmla="*/ 543 w 801"/>
                  <a:gd name="T15" fmla="*/ 566 h 575"/>
                  <a:gd name="T16" fmla="*/ 508 w 801"/>
                  <a:gd name="T17" fmla="*/ 564 h 575"/>
                  <a:gd name="T18" fmla="*/ 471 w 801"/>
                  <a:gd name="T19" fmla="*/ 555 h 575"/>
                  <a:gd name="T20" fmla="*/ 434 w 801"/>
                  <a:gd name="T21" fmla="*/ 547 h 575"/>
                  <a:gd name="T22" fmla="*/ 397 w 801"/>
                  <a:gd name="T23" fmla="*/ 537 h 575"/>
                  <a:gd name="T24" fmla="*/ 360 w 801"/>
                  <a:gd name="T25" fmla="*/ 523 h 575"/>
                  <a:gd name="T26" fmla="*/ 325 w 801"/>
                  <a:gd name="T27" fmla="*/ 508 h 575"/>
                  <a:gd name="T28" fmla="*/ 290 w 801"/>
                  <a:gd name="T29" fmla="*/ 490 h 575"/>
                  <a:gd name="T30" fmla="*/ 257 w 801"/>
                  <a:gd name="T31" fmla="*/ 469 h 575"/>
                  <a:gd name="T32" fmla="*/ 226 w 801"/>
                  <a:gd name="T33" fmla="*/ 446 h 575"/>
                  <a:gd name="T34" fmla="*/ 195 w 801"/>
                  <a:gd name="T35" fmla="*/ 422 h 575"/>
                  <a:gd name="T36" fmla="*/ 167 w 801"/>
                  <a:gd name="T37" fmla="*/ 395 h 575"/>
                  <a:gd name="T38" fmla="*/ 140 w 801"/>
                  <a:gd name="T39" fmla="*/ 366 h 575"/>
                  <a:gd name="T40" fmla="*/ 115 w 801"/>
                  <a:gd name="T41" fmla="*/ 337 h 575"/>
                  <a:gd name="T42" fmla="*/ 93 w 801"/>
                  <a:gd name="T43" fmla="*/ 307 h 575"/>
                  <a:gd name="T44" fmla="*/ 72 w 801"/>
                  <a:gd name="T45" fmla="*/ 276 h 575"/>
                  <a:gd name="T46" fmla="*/ 56 w 801"/>
                  <a:gd name="T47" fmla="*/ 243 h 575"/>
                  <a:gd name="T48" fmla="*/ 41 w 801"/>
                  <a:gd name="T49" fmla="*/ 208 h 575"/>
                  <a:gd name="T50" fmla="*/ 29 w 801"/>
                  <a:gd name="T51" fmla="*/ 175 h 575"/>
                  <a:gd name="T52" fmla="*/ 19 w 801"/>
                  <a:gd name="T53" fmla="*/ 142 h 575"/>
                  <a:gd name="T54" fmla="*/ 12 w 801"/>
                  <a:gd name="T55" fmla="*/ 107 h 575"/>
                  <a:gd name="T56" fmla="*/ 8 w 801"/>
                  <a:gd name="T57" fmla="*/ 74 h 575"/>
                  <a:gd name="T58" fmla="*/ 6 w 801"/>
                  <a:gd name="T59" fmla="*/ 33 h 575"/>
                  <a:gd name="T60" fmla="*/ 2 w 801"/>
                  <a:gd name="T61" fmla="*/ 8 h 575"/>
                  <a:gd name="T62" fmla="*/ 0 w 801"/>
                  <a:gd name="T63" fmla="*/ 37 h 575"/>
                  <a:gd name="T64" fmla="*/ 2 w 801"/>
                  <a:gd name="T65" fmla="*/ 78 h 575"/>
                  <a:gd name="T66" fmla="*/ 6 w 801"/>
                  <a:gd name="T67" fmla="*/ 113 h 575"/>
                  <a:gd name="T68" fmla="*/ 12 w 801"/>
                  <a:gd name="T69" fmla="*/ 148 h 575"/>
                  <a:gd name="T70" fmla="*/ 23 w 801"/>
                  <a:gd name="T71" fmla="*/ 183 h 575"/>
                  <a:gd name="T72" fmla="*/ 35 w 801"/>
                  <a:gd name="T73" fmla="*/ 216 h 575"/>
                  <a:gd name="T74" fmla="*/ 51 w 801"/>
                  <a:gd name="T75" fmla="*/ 251 h 575"/>
                  <a:gd name="T76" fmla="*/ 70 w 801"/>
                  <a:gd name="T77" fmla="*/ 284 h 575"/>
                  <a:gd name="T78" fmla="*/ 90 w 801"/>
                  <a:gd name="T79" fmla="*/ 315 h 575"/>
                  <a:gd name="T80" fmla="*/ 113 w 801"/>
                  <a:gd name="T81" fmla="*/ 348 h 575"/>
                  <a:gd name="T82" fmla="*/ 138 w 801"/>
                  <a:gd name="T83" fmla="*/ 376 h 575"/>
                  <a:gd name="T84" fmla="*/ 167 w 801"/>
                  <a:gd name="T85" fmla="*/ 403 h 575"/>
                  <a:gd name="T86" fmla="*/ 195 w 801"/>
                  <a:gd name="T87" fmla="*/ 432 h 575"/>
                  <a:gd name="T88" fmla="*/ 226 w 801"/>
                  <a:gd name="T89" fmla="*/ 455 h 575"/>
                  <a:gd name="T90" fmla="*/ 259 w 801"/>
                  <a:gd name="T91" fmla="*/ 479 h 575"/>
                  <a:gd name="T92" fmla="*/ 292 w 801"/>
                  <a:gd name="T93" fmla="*/ 498 h 575"/>
                  <a:gd name="T94" fmla="*/ 329 w 801"/>
                  <a:gd name="T95" fmla="*/ 516 h 575"/>
                  <a:gd name="T96" fmla="*/ 364 w 801"/>
                  <a:gd name="T97" fmla="*/ 533 h 575"/>
                  <a:gd name="T98" fmla="*/ 401 w 801"/>
                  <a:gd name="T99" fmla="*/ 547 h 575"/>
                  <a:gd name="T100" fmla="*/ 438 w 801"/>
                  <a:gd name="T101" fmla="*/ 558 h 575"/>
                  <a:gd name="T102" fmla="*/ 475 w 801"/>
                  <a:gd name="T103" fmla="*/ 566 h 575"/>
                  <a:gd name="T104" fmla="*/ 512 w 801"/>
                  <a:gd name="T105" fmla="*/ 570 h 575"/>
                  <a:gd name="T106" fmla="*/ 551 w 801"/>
                  <a:gd name="T107" fmla="*/ 574 h 575"/>
                  <a:gd name="T108" fmla="*/ 601 w 801"/>
                  <a:gd name="T109" fmla="*/ 574 h 575"/>
                  <a:gd name="T110" fmla="*/ 638 w 801"/>
                  <a:gd name="T111" fmla="*/ 570 h 575"/>
                  <a:gd name="T112" fmla="*/ 672 w 801"/>
                  <a:gd name="T113" fmla="*/ 564 h 575"/>
                  <a:gd name="T114" fmla="*/ 705 w 801"/>
                  <a:gd name="T115" fmla="*/ 553 h 575"/>
                  <a:gd name="T116" fmla="*/ 738 w 801"/>
                  <a:gd name="T117" fmla="*/ 543 h 575"/>
                  <a:gd name="T118" fmla="*/ 769 w 801"/>
                  <a:gd name="T119" fmla="*/ 529 h 575"/>
                  <a:gd name="T120" fmla="*/ 798 w 801"/>
                  <a:gd name="T121" fmla="*/ 512 h 57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</a:cxnLst>
                <a:rect l="0" t="0" r="r" b="b"/>
                <a:pathLst>
                  <a:path w="801" h="575">
                    <a:moveTo>
                      <a:pt x="800" y="510"/>
                    </a:moveTo>
                    <a:lnTo>
                      <a:pt x="800" y="502"/>
                    </a:lnTo>
                    <a:lnTo>
                      <a:pt x="794" y="504"/>
                    </a:lnTo>
                    <a:lnTo>
                      <a:pt x="788" y="508"/>
                    </a:lnTo>
                    <a:lnTo>
                      <a:pt x="784" y="512"/>
                    </a:lnTo>
                    <a:lnTo>
                      <a:pt x="777" y="514"/>
                    </a:lnTo>
                    <a:lnTo>
                      <a:pt x="771" y="518"/>
                    </a:lnTo>
                    <a:lnTo>
                      <a:pt x="765" y="521"/>
                    </a:lnTo>
                    <a:lnTo>
                      <a:pt x="761" y="525"/>
                    </a:lnTo>
                    <a:lnTo>
                      <a:pt x="755" y="527"/>
                    </a:lnTo>
                    <a:lnTo>
                      <a:pt x="749" y="531"/>
                    </a:lnTo>
                    <a:lnTo>
                      <a:pt x="742" y="533"/>
                    </a:lnTo>
                    <a:lnTo>
                      <a:pt x="736" y="535"/>
                    </a:lnTo>
                    <a:lnTo>
                      <a:pt x="730" y="537"/>
                    </a:lnTo>
                    <a:lnTo>
                      <a:pt x="724" y="541"/>
                    </a:lnTo>
                    <a:lnTo>
                      <a:pt x="718" y="543"/>
                    </a:lnTo>
                    <a:lnTo>
                      <a:pt x="712" y="545"/>
                    </a:lnTo>
                    <a:lnTo>
                      <a:pt x="703" y="547"/>
                    </a:lnTo>
                    <a:lnTo>
                      <a:pt x="697" y="549"/>
                    </a:lnTo>
                    <a:lnTo>
                      <a:pt x="691" y="551"/>
                    </a:lnTo>
                    <a:lnTo>
                      <a:pt x="685" y="551"/>
                    </a:lnTo>
                    <a:lnTo>
                      <a:pt x="679" y="553"/>
                    </a:lnTo>
                    <a:lnTo>
                      <a:pt x="672" y="555"/>
                    </a:lnTo>
                    <a:lnTo>
                      <a:pt x="664" y="558"/>
                    </a:lnTo>
                    <a:lnTo>
                      <a:pt x="658" y="560"/>
                    </a:lnTo>
                    <a:lnTo>
                      <a:pt x="650" y="560"/>
                    </a:lnTo>
                    <a:lnTo>
                      <a:pt x="644" y="562"/>
                    </a:lnTo>
                    <a:lnTo>
                      <a:pt x="638" y="562"/>
                    </a:lnTo>
                    <a:lnTo>
                      <a:pt x="629" y="564"/>
                    </a:lnTo>
                    <a:lnTo>
                      <a:pt x="623" y="564"/>
                    </a:lnTo>
                    <a:lnTo>
                      <a:pt x="615" y="566"/>
                    </a:lnTo>
                    <a:lnTo>
                      <a:pt x="609" y="566"/>
                    </a:lnTo>
                    <a:lnTo>
                      <a:pt x="601" y="566"/>
                    </a:lnTo>
                    <a:lnTo>
                      <a:pt x="594" y="566"/>
                    </a:lnTo>
                    <a:lnTo>
                      <a:pt x="588" y="566"/>
                    </a:lnTo>
                    <a:lnTo>
                      <a:pt x="580" y="566"/>
                    </a:lnTo>
                    <a:lnTo>
                      <a:pt x="566" y="566"/>
                    </a:lnTo>
                    <a:lnTo>
                      <a:pt x="557" y="566"/>
                    </a:lnTo>
                    <a:lnTo>
                      <a:pt x="551" y="566"/>
                    </a:lnTo>
                    <a:lnTo>
                      <a:pt x="543" y="566"/>
                    </a:lnTo>
                    <a:lnTo>
                      <a:pt x="537" y="566"/>
                    </a:lnTo>
                    <a:lnTo>
                      <a:pt x="529" y="566"/>
                    </a:lnTo>
                    <a:lnTo>
                      <a:pt x="522" y="566"/>
                    </a:lnTo>
                    <a:lnTo>
                      <a:pt x="514" y="564"/>
                    </a:lnTo>
                    <a:lnTo>
                      <a:pt x="508" y="564"/>
                    </a:lnTo>
                    <a:lnTo>
                      <a:pt x="500" y="562"/>
                    </a:lnTo>
                    <a:lnTo>
                      <a:pt x="492" y="562"/>
                    </a:lnTo>
                    <a:lnTo>
                      <a:pt x="485" y="560"/>
                    </a:lnTo>
                    <a:lnTo>
                      <a:pt x="477" y="558"/>
                    </a:lnTo>
                    <a:lnTo>
                      <a:pt x="471" y="555"/>
                    </a:lnTo>
                    <a:lnTo>
                      <a:pt x="463" y="555"/>
                    </a:lnTo>
                    <a:lnTo>
                      <a:pt x="457" y="553"/>
                    </a:lnTo>
                    <a:lnTo>
                      <a:pt x="448" y="551"/>
                    </a:lnTo>
                    <a:lnTo>
                      <a:pt x="440" y="551"/>
                    </a:lnTo>
                    <a:lnTo>
                      <a:pt x="434" y="547"/>
                    </a:lnTo>
                    <a:lnTo>
                      <a:pt x="426" y="547"/>
                    </a:lnTo>
                    <a:lnTo>
                      <a:pt x="420" y="543"/>
                    </a:lnTo>
                    <a:lnTo>
                      <a:pt x="411" y="543"/>
                    </a:lnTo>
                    <a:lnTo>
                      <a:pt x="405" y="539"/>
                    </a:lnTo>
                    <a:lnTo>
                      <a:pt x="397" y="537"/>
                    </a:lnTo>
                    <a:lnTo>
                      <a:pt x="391" y="535"/>
                    </a:lnTo>
                    <a:lnTo>
                      <a:pt x="383" y="533"/>
                    </a:lnTo>
                    <a:lnTo>
                      <a:pt x="376" y="529"/>
                    </a:lnTo>
                    <a:lnTo>
                      <a:pt x="368" y="527"/>
                    </a:lnTo>
                    <a:lnTo>
                      <a:pt x="360" y="523"/>
                    </a:lnTo>
                    <a:lnTo>
                      <a:pt x="354" y="521"/>
                    </a:lnTo>
                    <a:lnTo>
                      <a:pt x="346" y="516"/>
                    </a:lnTo>
                    <a:lnTo>
                      <a:pt x="339" y="514"/>
                    </a:lnTo>
                    <a:lnTo>
                      <a:pt x="333" y="510"/>
                    </a:lnTo>
                    <a:lnTo>
                      <a:pt x="325" y="508"/>
                    </a:lnTo>
                    <a:lnTo>
                      <a:pt x="319" y="504"/>
                    </a:lnTo>
                    <a:lnTo>
                      <a:pt x="311" y="500"/>
                    </a:lnTo>
                    <a:lnTo>
                      <a:pt x="304" y="496"/>
                    </a:lnTo>
                    <a:lnTo>
                      <a:pt x="298" y="492"/>
                    </a:lnTo>
                    <a:lnTo>
                      <a:pt x="290" y="490"/>
                    </a:lnTo>
                    <a:lnTo>
                      <a:pt x="284" y="486"/>
                    </a:lnTo>
                    <a:lnTo>
                      <a:pt x="278" y="481"/>
                    </a:lnTo>
                    <a:lnTo>
                      <a:pt x="271" y="477"/>
                    </a:lnTo>
                    <a:lnTo>
                      <a:pt x="263" y="473"/>
                    </a:lnTo>
                    <a:lnTo>
                      <a:pt x="257" y="469"/>
                    </a:lnTo>
                    <a:lnTo>
                      <a:pt x="251" y="465"/>
                    </a:lnTo>
                    <a:lnTo>
                      <a:pt x="245" y="461"/>
                    </a:lnTo>
                    <a:lnTo>
                      <a:pt x="239" y="455"/>
                    </a:lnTo>
                    <a:lnTo>
                      <a:pt x="232" y="451"/>
                    </a:lnTo>
                    <a:lnTo>
                      <a:pt x="226" y="446"/>
                    </a:lnTo>
                    <a:lnTo>
                      <a:pt x="220" y="442"/>
                    </a:lnTo>
                    <a:lnTo>
                      <a:pt x="214" y="436"/>
                    </a:lnTo>
                    <a:lnTo>
                      <a:pt x="208" y="432"/>
                    </a:lnTo>
                    <a:lnTo>
                      <a:pt x="202" y="426"/>
                    </a:lnTo>
                    <a:lnTo>
                      <a:pt x="195" y="422"/>
                    </a:lnTo>
                    <a:lnTo>
                      <a:pt x="189" y="416"/>
                    </a:lnTo>
                    <a:lnTo>
                      <a:pt x="183" y="411"/>
                    </a:lnTo>
                    <a:lnTo>
                      <a:pt x="177" y="405"/>
                    </a:lnTo>
                    <a:lnTo>
                      <a:pt x="173" y="401"/>
                    </a:lnTo>
                    <a:lnTo>
                      <a:pt x="167" y="395"/>
                    </a:lnTo>
                    <a:lnTo>
                      <a:pt x="160" y="391"/>
                    </a:lnTo>
                    <a:lnTo>
                      <a:pt x="156" y="385"/>
                    </a:lnTo>
                    <a:lnTo>
                      <a:pt x="150" y="379"/>
                    </a:lnTo>
                    <a:lnTo>
                      <a:pt x="146" y="372"/>
                    </a:lnTo>
                    <a:lnTo>
                      <a:pt x="140" y="366"/>
                    </a:lnTo>
                    <a:lnTo>
                      <a:pt x="134" y="360"/>
                    </a:lnTo>
                    <a:lnTo>
                      <a:pt x="130" y="356"/>
                    </a:lnTo>
                    <a:lnTo>
                      <a:pt x="125" y="350"/>
                    </a:lnTo>
                    <a:lnTo>
                      <a:pt x="121" y="344"/>
                    </a:lnTo>
                    <a:lnTo>
                      <a:pt x="115" y="337"/>
                    </a:lnTo>
                    <a:lnTo>
                      <a:pt x="111" y="331"/>
                    </a:lnTo>
                    <a:lnTo>
                      <a:pt x="107" y="325"/>
                    </a:lnTo>
                    <a:lnTo>
                      <a:pt x="101" y="319"/>
                    </a:lnTo>
                    <a:lnTo>
                      <a:pt x="97" y="313"/>
                    </a:lnTo>
                    <a:lnTo>
                      <a:pt x="93" y="307"/>
                    </a:lnTo>
                    <a:lnTo>
                      <a:pt x="88" y="300"/>
                    </a:lnTo>
                    <a:lnTo>
                      <a:pt x="84" y="294"/>
                    </a:lnTo>
                    <a:lnTo>
                      <a:pt x="80" y="288"/>
                    </a:lnTo>
                    <a:lnTo>
                      <a:pt x="76" y="282"/>
                    </a:lnTo>
                    <a:lnTo>
                      <a:pt x="72" y="276"/>
                    </a:lnTo>
                    <a:lnTo>
                      <a:pt x="68" y="270"/>
                    </a:lnTo>
                    <a:lnTo>
                      <a:pt x="66" y="261"/>
                    </a:lnTo>
                    <a:lnTo>
                      <a:pt x="62" y="255"/>
                    </a:lnTo>
                    <a:lnTo>
                      <a:pt x="60" y="249"/>
                    </a:lnTo>
                    <a:lnTo>
                      <a:pt x="56" y="243"/>
                    </a:lnTo>
                    <a:lnTo>
                      <a:pt x="51" y="237"/>
                    </a:lnTo>
                    <a:lnTo>
                      <a:pt x="49" y="228"/>
                    </a:lnTo>
                    <a:lnTo>
                      <a:pt x="45" y="222"/>
                    </a:lnTo>
                    <a:lnTo>
                      <a:pt x="43" y="216"/>
                    </a:lnTo>
                    <a:lnTo>
                      <a:pt x="41" y="208"/>
                    </a:lnTo>
                    <a:lnTo>
                      <a:pt x="39" y="202"/>
                    </a:lnTo>
                    <a:lnTo>
                      <a:pt x="35" y="195"/>
                    </a:lnTo>
                    <a:lnTo>
                      <a:pt x="33" y="189"/>
                    </a:lnTo>
                    <a:lnTo>
                      <a:pt x="31" y="181"/>
                    </a:lnTo>
                    <a:lnTo>
                      <a:pt x="29" y="175"/>
                    </a:lnTo>
                    <a:lnTo>
                      <a:pt x="25" y="169"/>
                    </a:lnTo>
                    <a:lnTo>
                      <a:pt x="25" y="163"/>
                    </a:lnTo>
                    <a:lnTo>
                      <a:pt x="23" y="154"/>
                    </a:lnTo>
                    <a:lnTo>
                      <a:pt x="21" y="148"/>
                    </a:lnTo>
                    <a:lnTo>
                      <a:pt x="19" y="142"/>
                    </a:lnTo>
                    <a:lnTo>
                      <a:pt x="16" y="134"/>
                    </a:lnTo>
                    <a:lnTo>
                      <a:pt x="14" y="128"/>
                    </a:lnTo>
                    <a:lnTo>
                      <a:pt x="14" y="121"/>
                    </a:lnTo>
                    <a:lnTo>
                      <a:pt x="12" y="113"/>
                    </a:lnTo>
                    <a:lnTo>
                      <a:pt x="12" y="107"/>
                    </a:lnTo>
                    <a:lnTo>
                      <a:pt x="10" y="101"/>
                    </a:lnTo>
                    <a:lnTo>
                      <a:pt x="10" y="95"/>
                    </a:lnTo>
                    <a:lnTo>
                      <a:pt x="8" y="86"/>
                    </a:lnTo>
                    <a:lnTo>
                      <a:pt x="8" y="80"/>
                    </a:lnTo>
                    <a:lnTo>
                      <a:pt x="8" y="74"/>
                    </a:lnTo>
                    <a:lnTo>
                      <a:pt x="6" y="68"/>
                    </a:lnTo>
                    <a:lnTo>
                      <a:pt x="6" y="60"/>
                    </a:lnTo>
                    <a:lnTo>
                      <a:pt x="6" y="53"/>
                    </a:lnTo>
                    <a:lnTo>
                      <a:pt x="6" y="39"/>
                    </a:lnTo>
                    <a:lnTo>
                      <a:pt x="6" y="33"/>
                    </a:lnTo>
                    <a:lnTo>
                      <a:pt x="6" y="27"/>
                    </a:lnTo>
                    <a:lnTo>
                      <a:pt x="8" y="19"/>
                    </a:lnTo>
                    <a:lnTo>
                      <a:pt x="8" y="12"/>
                    </a:lnTo>
                    <a:lnTo>
                      <a:pt x="10" y="0"/>
                    </a:lnTo>
                    <a:lnTo>
                      <a:pt x="2" y="8"/>
                    </a:lnTo>
                    <a:lnTo>
                      <a:pt x="2" y="10"/>
                    </a:lnTo>
                    <a:lnTo>
                      <a:pt x="2" y="16"/>
                    </a:lnTo>
                    <a:lnTo>
                      <a:pt x="0" y="23"/>
                    </a:lnTo>
                    <a:lnTo>
                      <a:pt x="0" y="31"/>
                    </a:lnTo>
                    <a:lnTo>
                      <a:pt x="0" y="37"/>
                    </a:lnTo>
                    <a:lnTo>
                      <a:pt x="0" y="51"/>
                    </a:lnTo>
                    <a:lnTo>
                      <a:pt x="0" y="58"/>
                    </a:lnTo>
                    <a:lnTo>
                      <a:pt x="0" y="66"/>
                    </a:lnTo>
                    <a:lnTo>
                      <a:pt x="0" y="72"/>
                    </a:lnTo>
                    <a:lnTo>
                      <a:pt x="2" y="78"/>
                    </a:lnTo>
                    <a:lnTo>
                      <a:pt x="2" y="86"/>
                    </a:lnTo>
                    <a:lnTo>
                      <a:pt x="4" y="93"/>
                    </a:lnTo>
                    <a:lnTo>
                      <a:pt x="4" y="99"/>
                    </a:lnTo>
                    <a:lnTo>
                      <a:pt x="4" y="107"/>
                    </a:lnTo>
                    <a:lnTo>
                      <a:pt x="6" y="113"/>
                    </a:lnTo>
                    <a:lnTo>
                      <a:pt x="6" y="119"/>
                    </a:lnTo>
                    <a:lnTo>
                      <a:pt x="8" y="128"/>
                    </a:lnTo>
                    <a:lnTo>
                      <a:pt x="10" y="134"/>
                    </a:lnTo>
                    <a:lnTo>
                      <a:pt x="12" y="142"/>
                    </a:lnTo>
                    <a:lnTo>
                      <a:pt x="12" y="148"/>
                    </a:lnTo>
                    <a:lnTo>
                      <a:pt x="14" y="154"/>
                    </a:lnTo>
                    <a:lnTo>
                      <a:pt x="16" y="163"/>
                    </a:lnTo>
                    <a:lnTo>
                      <a:pt x="19" y="169"/>
                    </a:lnTo>
                    <a:lnTo>
                      <a:pt x="21" y="177"/>
                    </a:lnTo>
                    <a:lnTo>
                      <a:pt x="23" y="183"/>
                    </a:lnTo>
                    <a:lnTo>
                      <a:pt x="25" y="189"/>
                    </a:lnTo>
                    <a:lnTo>
                      <a:pt x="27" y="195"/>
                    </a:lnTo>
                    <a:lnTo>
                      <a:pt x="31" y="204"/>
                    </a:lnTo>
                    <a:lnTo>
                      <a:pt x="33" y="210"/>
                    </a:lnTo>
                    <a:lnTo>
                      <a:pt x="35" y="216"/>
                    </a:lnTo>
                    <a:lnTo>
                      <a:pt x="39" y="224"/>
                    </a:lnTo>
                    <a:lnTo>
                      <a:pt x="41" y="230"/>
                    </a:lnTo>
                    <a:lnTo>
                      <a:pt x="45" y="237"/>
                    </a:lnTo>
                    <a:lnTo>
                      <a:pt x="47" y="243"/>
                    </a:lnTo>
                    <a:lnTo>
                      <a:pt x="51" y="251"/>
                    </a:lnTo>
                    <a:lnTo>
                      <a:pt x="56" y="257"/>
                    </a:lnTo>
                    <a:lnTo>
                      <a:pt x="58" y="263"/>
                    </a:lnTo>
                    <a:lnTo>
                      <a:pt x="62" y="272"/>
                    </a:lnTo>
                    <a:lnTo>
                      <a:pt x="66" y="278"/>
                    </a:lnTo>
                    <a:lnTo>
                      <a:pt x="70" y="284"/>
                    </a:lnTo>
                    <a:lnTo>
                      <a:pt x="72" y="290"/>
                    </a:lnTo>
                    <a:lnTo>
                      <a:pt x="76" y="296"/>
                    </a:lnTo>
                    <a:lnTo>
                      <a:pt x="82" y="302"/>
                    </a:lnTo>
                    <a:lnTo>
                      <a:pt x="86" y="309"/>
                    </a:lnTo>
                    <a:lnTo>
                      <a:pt x="90" y="315"/>
                    </a:lnTo>
                    <a:lnTo>
                      <a:pt x="95" y="321"/>
                    </a:lnTo>
                    <a:lnTo>
                      <a:pt x="99" y="327"/>
                    </a:lnTo>
                    <a:lnTo>
                      <a:pt x="103" y="333"/>
                    </a:lnTo>
                    <a:lnTo>
                      <a:pt x="109" y="342"/>
                    </a:lnTo>
                    <a:lnTo>
                      <a:pt x="113" y="348"/>
                    </a:lnTo>
                    <a:lnTo>
                      <a:pt x="117" y="352"/>
                    </a:lnTo>
                    <a:lnTo>
                      <a:pt x="123" y="358"/>
                    </a:lnTo>
                    <a:lnTo>
                      <a:pt x="130" y="364"/>
                    </a:lnTo>
                    <a:lnTo>
                      <a:pt x="134" y="370"/>
                    </a:lnTo>
                    <a:lnTo>
                      <a:pt x="138" y="376"/>
                    </a:lnTo>
                    <a:lnTo>
                      <a:pt x="144" y="383"/>
                    </a:lnTo>
                    <a:lnTo>
                      <a:pt x="150" y="389"/>
                    </a:lnTo>
                    <a:lnTo>
                      <a:pt x="154" y="393"/>
                    </a:lnTo>
                    <a:lnTo>
                      <a:pt x="160" y="399"/>
                    </a:lnTo>
                    <a:lnTo>
                      <a:pt x="167" y="403"/>
                    </a:lnTo>
                    <a:lnTo>
                      <a:pt x="173" y="409"/>
                    </a:lnTo>
                    <a:lnTo>
                      <a:pt x="177" y="416"/>
                    </a:lnTo>
                    <a:lnTo>
                      <a:pt x="183" y="420"/>
                    </a:lnTo>
                    <a:lnTo>
                      <a:pt x="189" y="426"/>
                    </a:lnTo>
                    <a:lnTo>
                      <a:pt x="195" y="432"/>
                    </a:lnTo>
                    <a:lnTo>
                      <a:pt x="202" y="436"/>
                    </a:lnTo>
                    <a:lnTo>
                      <a:pt x="208" y="442"/>
                    </a:lnTo>
                    <a:lnTo>
                      <a:pt x="214" y="446"/>
                    </a:lnTo>
                    <a:lnTo>
                      <a:pt x="220" y="451"/>
                    </a:lnTo>
                    <a:lnTo>
                      <a:pt x="226" y="455"/>
                    </a:lnTo>
                    <a:lnTo>
                      <a:pt x="232" y="461"/>
                    </a:lnTo>
                    <a:lnTo>
                      <a:pt x="239" y="465"/>
                    </a:lnTo>
                    <a:lnTo>
                      <a:pt x="247" y="469"/>
                    </a:lnTo>
                    <a:lnTo>
                      <a:pt x="253" y="473"/>
                    </a:lnTo>
                    <a:lnTo>
                      <a:pt x="259" y="479"/>
                    </a:lnTo>
                    <a:lnTo>
                      <a:pt x="265" y="483"/>
                    </a:lnTo>
                    <a:lnTo>
                      <a:pt x="271" y="488"/>
                    </a:lnTo>
                    <a:lnTo>
                      <a:pt x="280" y="492"/>
                    </a:lnTo>
                    <a:lnTo>
                      <a:pt x="286" y="494"/>
                    </a:lnTo>
                    <a:lnTo>
                      <a:pt x="292" y="498"/>
                    </a:lnTo>
                    <a:lnTo>
                      <a:pt x="300" y="504"/>
                    </a:lnTo>
                    <a:lnTo>
                      <a:pt x="308" y="506"/>
                    </a:lnTo>
                    <a:lnTo>
                      <a:pt x="315" y="510"/>
                    </a:lnTo>
                    <a:lnTo>
                      <a:pt x="321" y="512"/>
                    </a:lnTo>
                    <a:lnTo>
                      <a:pt x="329" y="516"/>
                    </a:lnTo>
                    <a:lnTo>
                      <a:pt x="335" y="521"/>
                    </a:lnTo>
                    <a:lnTo>
                      <a:pt x="341" y="523"/>
                    </a:lnTo>
                    <a:lnTo>
                      <a:pt x="350" y="527"/>
                    </a:lnTo>
                    <a:lnTo>
                      <a:pt x="358" y="531"/>
                    </a:lnTo>
                    <a:lnTo>
                      <a:pt x="364" y="533"/>
                    </a:lnTo>
                    <a:lnTo>
                      <a:pt x="372" y="537"/>
                    </a:lnTo>
                    <a:lnTo>
                      <a:pt x="378" y="539"/>
                    </a:lnTo>
                    <a:lnTo>
                      <a:pt x="387" y="541"/>
                    </a:lnTo>
                    <a:lnTo>
                      <a:pt x="395" y="543"/>
                    </a:lnTo>
                    <a:lnTo>
                      <a:pt x="401" y="547"/>
                    </a:lnTo>
                    <a:lnTo>
                      <a:pt x="409" y="549"/>
                    </a:lnTo>
                    <a:lnTo>
                      <a:pt x="415" y="551"/>
                    </a:lnTo>
                    <a:lnTo>
                      <a:pt x="424" y="553"/>
                    </a:lnTo>
                    <a:lnTo>
                      <a:pt x="432" y="555"/>
                    </a:lnTo>
                    <a:lnTo>
                      <a:pt x="438" y="558"/>
                    </a:lnTo>
                    <a:lnTo>
                      <a:pt x="446" y="560"/>
                    </a:lnTo>
                    <a:lnTo>
                      <a:pt x="452" y="562"/>
                    </a:lnTo>
                    <a:lnTo>
                      <a:pt x="461" y="562"/>
                    </a:lnTo>
                    <a:lnTo>
                      <a:pt x="469" y="564"/>
                    </a:lnTo>
                    <a:lnTo>
                      <a:pt x="475" y="566"/>
                    </a:lnTo>
                    <a:lnTo>
                      <a:pt x="483" y="566"/>
                    </a:lnTo>
                    <a:lnTo>
                      <a:pt x="492" y="568"/>
                    </a:lnTo>
                    <a:lnTo>
                      <a:pt x="498" y="570"/>
                    </a:lnTo>
                    <a:lnTo>
                      <a:pt x="506" y="570"/>
                    </a:lnTo>
                    <a:lnTo>
                      <a:pt x="512" y="570"/>
                    </a:lnTo>
                    <a:lnTo>
                      <a:pt x="520" y="572"/>
                    </a:lnTo>
                    <a:lnTo>
                      <a:pt x="529" y="572"/>
                    </a:lnTo>
                    <a:lnTo>
                      <a:pt x="537" y="574"/>
                    </a:lnTo>
                    <a:lnTo>
                      <a:pt x="543" y="574"/>
                    </a:lnTo>
                    <a:lnTo>
                      <a:pt x="551" y="574"/>
                    </a:lnTo>
                    <a:lnTo>
                      <a:pt x="557" y="574"/>
                    </a:lnTo>
                    <a:lnTo>
                      <a:pt x="580" y="574"/>
                    </a:lnTo>
                    <a:lnTo>
                      <a:pt x="588" y="574"/>
                    </a:lnTo>
                    <a:lnTo>
                      <a:pt x="594" y="574"/>
                    </a:lnTo>
                    <a:lnTo>
                      <a:pt x="601" y="574"/>
                    </a:lnTo>
                    <a:lnTo>
                      <a:pt x="609" y="572"/>
                    </a:lnTo>
                    <a:lnTo>
                      <a:pt x="617" y="572"/>
                    </a:lnTo>
                    <a:lnTo>
                      <a:pt x="623" y="572"/>
                    </a:lnTo>
                    <a:lnTo>
                      <a:pt x="631" y="570"/>
                    </a:lnTo>
                    <a:lnTo>
                      <a:pt x="638" y="570"/>
                    </a:lnTo>
                    <a:lnTo>
                      <a:pt x="644" y="568"/>
                    </a:lnTo>
                    <a:lnTo>
                      <a:pt x="652" y="568"/>
                    </a:lnTo>
                    <a:lnTo>
                      <a:pt x="658" y="566"/>
                    </a:lnTo>
                    <a:lnTo>
                      <a:pt x="666" y="566"/>
                    </a:lnTo>
                    <a:lnTo>
                      <a:pt x="672" y="564"/>
                    </a:lnTo>
                    <a:lnTo>
                      <a:pt x="679" y="562"/>
                    </a:lnTo>
                    <a:lnTo>
                      <a:pt x="687" y="560"/>
                    </a:lnTo>
                    <a:lnTo>
                      <a:pt x="693" y="558"/>
                    </a:lnTo>
                    <a:lnTo>
                      <a:pt x="699" y="555"/>
                    </a:lnTo>
                    <a:lnTo>
                      <a:pt x="705" y="553"/>
                    </a:lnTo>
                    <a:lnTo>
                      <a:pt x="714" y="551"/>
                    </a:lnTo>
                    <a:lnTo>
                      <a:pt x="720" y="549"/>
                    </a:lnTo>
                    <a:lnTo>
                      <a:pt x="726" y="547"/>
                    </a:lnTo>
                    <a:lnTo>
                      <a:pt x="732" y="545"/>
                    </a:lnTo>
                    <a:lnTo>
                      <a:pt x="738" y="543"/>
                    </a:lnTo>
                    <a:lnTo>
                      <a:pt x="744" y="541"/>
                    </a:lnTo>
                    <a:lnTo>
                      <a:pt x="751" y="537"/>
                    </a:lnTo>
                    <a:lnTo>
                      <a:pt x="757" y="535"/>
                    </a:lnTo>
                    <a:lnTo>
                      <a:pt x="763" y="533"/>
                    </a:lnTo>
                    <a:lnTo>
                      <a:pt x="769" y="529"/>
                    </a:lnTo>
                    <a:lnTo>
                      <a:pt x="775" y="525"/>
                    </a:lnTo>
                    <a:lnTo>
                      <a:pt x="781" y="523"/>
                    </a:lnTo>
                    <a:lnTo>
                      <a:pt x="788" y="518"/>
                    </a:lnTo>
                    <a:lnTo>
                      <a:pt x="792" y="516"/>
                    </a:lnTo>
                    <a:lnTo>
                      <a:pt x="798" y="512"/>
                    </a:lnTo>
                    <a:lnTo>
                      <a:pt x="800" y="510"/>
                    </a:lnTo>
                  </a:path>
                </a:pathLst>
              </a:custGeom>
              <a:solidFill>
                <a:srgbClr val="000000"/>
              </a:solidFill>
              <a:ln w="12700" cap="rnd" cmpd="sng">
                <a:solidFill>
                  <a:srgbClr val="081D5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5" name="Freeform 24">
              <a:extLst>
                <a:ext uri="{FF2B5EF4-FFF2-40B4-BE49-F238E27FC236}">
                  <a16:creationId xmlns:a16="http://schemas.microsoft.com/office/drawing/2014/main" id="{DE62DB3E-F366-42A5-A728-F5E9B38C4222}"/>
                </a:ext>
              </a:extLst>
            </p:cNvPr>
            <p:cNvSpPr>
              <a:spLocks/>
            </p:cNvSpPr>
            <p:nvPr/>
          </p:nvSpPr>
          <p:spPr bwMode="auto">
            <a:xfrm>
              <a:off x="3060" y="1786"/>
              <a:ext cx="173" cy="175"/>
            </a:xfrm>
            <a:custGeom>
              <a:avLst/>
              <a:gdLst>
                <a:gd name="T0" fmla="*/ 172 w 173"/>
                <a:gd name="T1" fmla="*/ 74 h 175"/>
                <a:gd name="T2" fmla="*/ 166 w 173"/>
                <a:gd name="T3" fmla="*/ 57 h 175"/>
                <a:gd name="T4" fmla="*/ 160 w 173"/>
                <a:gd name="T5" fmla="*/ 43 h 175"/>
                <a:gd name="T6" fmla="*/ 149 w 173"/>
                <a:gd name="T7" fmla="*/ 29 h 175"/>
                <a:gd name="T8" fmla="*/ 137 w 173"/>
                <a:gd name="T9" fmla="*/ 18 h 175"/>
                <a:gd name="T10" fmla="*/ 123 w 173"/>
                <a:gd name="T11" fmla="*/ 8 h 175"/>
                <a:gd name="T12" fmla="*/ 109 w 173"/>
                <a:gd name="T13" fmla="*/ 2 h 175"/>
                <a:gd name="T14" fmla="*/ 90 w 173"/>
                <a:gd name="T15" fmla="*/ 0 h 175"/>
                <a:gd name="T16" fmla="*/ 74 w 173"/>
                <a:gd name="T17" fmla="*/ 0 h 175"/>
                <a:gd name="T18" fmla="*/ 57 w 173"/>
                <a:gd name="T19" fmla="*/ 6 h 175"/>
                <a:gd name="T20" fmla="*/ 41 w 173"/>
                <a:gd name="T21" fmla="*/ 12 h 175"/>
                <a:gd name="T22" fmla="*/ 29 w 173"/>
                <a:gd name="T23" fmla="*/ 23 h 175"/>
                <a:gd name="T24" fmla="*/ 16 w 173"/>
                <a:gd name="T25" fmla="*/ 35 h 175"/>
                <a:gd name="T26" fmla="*/ 8 w 173"/>
                <a:gd name="T27" fmla="*/ 49 h 175"/>
                <a:gd name="T28" fmla="*/ 2 w 173"/>
                <a:gd name="T29" fmla="*/ 66 h 175"/>
                <a:gd name="T30" fmla="*/ 0 w 173"/>
                <a:gd name="T31" fmla="*/ 82 h 175"/>
                <a:gd name="T32" fmla="*/ 0 w 173"/>
                <a:gd name="T33" fmla="*/ 100 h 175"/>
                <a:gd name="T34" fmla="*/ 6 w 173"/>
                <a:gd name="T35" fmla="*/ 117 h 175"/>
                <a:gd name="T36" fmla="*/ 12 w 173"/>
                <a:gd name="T37" fmla="*/ 133 h 175"/>
                <a:gd name="T38" fmla="*/ 23 w 173"/>
                <a:gd name="T39" fmla="*/ 145 h 175"/>
                <a:gd name="T40" fmla="*/ 35 w 173"/>
                <a:gd name="T41" fmla="*/ 156 h 175"/>
                <a:gd name="T42" fmla="*/ 49 w 173"/>
                <a:gd name="T43" fmla="*/ 166 h 175"/>
                <a:gd name="T44" fmla="*/ 63 w 173"/>
                <a:gd name="T45" fmla="*/ 172 h 175"/>
                <a:gd name="T46" fmla="*/ 82 w 173"/>
                <a:gd name="T47" fmla="*/ 174 h 175"/>
                <a:gd name="T48" fmla="*/ 98 w 173"/>
                <a:gd name="T49" fmla="*/ 174 h 175"/>
                <a:gd name="T50" fmla="*/ 117 w 173"/>
                <a:gd name="T51" fmla="*/ 168 h 175"/>
                <a:gd name="T52" fmla="*/ 131 w 173"/>
                <a:gd name="T53" fmla="*/ 162 h 175"/>
                <a:gd name="T54" fmla="*/ 143 w 173"/>
                <a:gd name="T55" fmla="*/ 151 h 175"/>
                <a:gd name="T56" fmla="*/ 156 w 173"/>
                <a:gd name="T57" fmla="*/ 139 h 175"/>
                <a:gd name="T58" fmla="*/ 164 w 173"/>
                <a:gd name="T59" fmla="*/ 125 h 175"/>
                <a:gd name="T60" fmla="*/ 170 w 173"/>
                <a:gd name="T61" fmla="*/ 108 h 175"/>
                <a:gd name="T62" fmla="*/ 172 w 173"/>
                <a:gd name="T63" fmla="*/ 92 h 175"/>
                <a:gd name="T64" fmla="*/ 127 w 173"/>
                <a:gd name="T65" fmla="*/ 82 h 175"/>
                <a:gd name="T66" fmla="*/ 127 w 173"/>
                <a:gd name="T67" fmla="*/ 74 h 175"/>
                <a:gd name="T68" fmla="*/ 123 w 173"/>
                <a:gd name="T69" fmla="*/ 66 h 175"/>
                <a:gd name="T70" fmla="*/ 117 w 173"/>
                <a:gd name="T71" fmla="*/ 57 h 175"/>
                <a:gd name="T72" fmla="*/ 109 w 173"/>
                <a:gd name="T73" fmla="*/ 51 h 175"/>
                <a:gd name="T74" fmla="*/ 100 w 173"/>
                <a:gd name="T75" fmla="*/ 47 h 175"/>
                <a:gd name="T76" fmla="*/ 92 w 173"/>
                <a:gd name="T77" fmla="*/ 45 h 175"/>
                <a:gd name="T78" fmla="*/ 84 w 173"/>
                <a:gd name="T79" fmla="*/ 45 h 175"/>
                <a:gd name="T80" fmla="*/ 76 w 173"/>
                <a:gd name="T81" fmla="*/ 45 h 175"/>
                <a:gd name="T82" fmla="*/ 68 w 173"/>
                <a:gd name="T83" fmla="*/ 49 h 175"/>
                <a:gd name="T84" fmla="*/ 59 w 173"/>
                <a:gd name="T85" fmla="*/ 53 h 175"/>
                <a:gd name="T86" fmla="*/ 53 w 173"/>
                <a:gd name="T87" fmla="*/ 59 h 175"/>
                <a:gd name="T88" fmla="*/ 49 w 173"/>
                <a:gd name="T89" fmla="*/ 68 h 175"/>
                <a:gd name="T90" fmla="*/ 45 w 173"/>
                <a:gd name="T91" fmla="*/ 76 h 175"/>
                <a:gd name="T92" fmla="*/ 43 w 173"/>
                <a:gd name="T93" fmla="*/ 84 h 175"/>
                <a:gd name="T94" fmla="*/ 45 w 173"/>
                <a:gd name="T95" fmla="*/ 94 h 175"/>
                <a:gd name="T96" fmla="*/ 47 w 173"/>
                <a:gd name="T97" fmla="*/ 102 h 175"/>
                <a:gd name="T98" fmla="*/ 49 w 173"/>
                <a:gd name="T99" fmla="*/ 108 h 175"/>
                <a:gd name="T100" fmla="*/ 55 w 173"/>
                <a:gd name="T101" fmla="*/ 117 h 175"/>
                <a:gd name="T102" fmla="*/ 61 w 173"/>
                <a:gd name="T103" fmla="*/ 121 h 175"/>
                <a:gd name="T104" fmla="*/ 70 w 173"/>
                <a:gd name="T105" fmla="*/ 127 h 175"/>
                <a:gd name="T106" fmla="*/ 78 w 173"/>
                <a:gd name="T107" fmla="*/ 129 h 175"/>
                <a:gd name="T108" fmla="*/ 86 w 173"/>
                <a:gd name="T109" fmla="*/ 129 h 175"/>
                <a:gd name="T110" fmla="*/ 94 w 173"/>
                <a:gd name="T111" fmla="*/ 129 h 175"/>
                <a:gd name="T112" fmla="*/ 102 w 173"/>
                <a:gd name="T113" fmla="*/ 127 h 175"/>
                <a:gd name="T114" fmla="*/ 111 w 173"/>
                <a:gd name="T115" fmla="*/ 121 h 175"/>
                <a:gd name="T116" fmla="*/ 119 w 173"/>
                <a:gd name="T117" fmla="*/ 115 h 175"/>
                <a:gd name="T118" fmla="*/ 123 w 173"/>
                <a:gd name="T119" fmla="*/ 106 h 175"/>
                <a:gd name="T120" fmla="*/ 127 w 173"/>
                <a:gd name="T121" fmla="*/ 100 h 175"/>
                <a:gd name="T122" fmla="*/ 127 w 173"/>
                <a:gd name="T123" fmla="*/ 92 h 1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173" h="175">
                  <a:moveTo>
                    <a:pt x="172" y="86"/>
                  </a:moveTo>
                  <a:lnTo>
                    <a:pt x="172" y="82"/>
                  </a:lnTo>
                  <a:lnTo>
                    <a:pt x="172" y="78"/>
                  </a:lnTo>
                  <a:lnTo>
                    <a:pt x="172" y="74"/>
                  </a:lnTo>
                  <a:lnTo>
                    <a:pt x="170" y="70"/>
                  </a:lnTo>
                  <a:lnTo>
                    <a:pt x="170" y="66"/>
                  </a:lnTo>
                  <a:lnTo>
                    <a:pt x="168" y="61"/>
                  </a:lnTo>
                  <a:lnTo>
                    <a:pt x="166" y="57"/>
                  </a:lnTo>
                  <a:lnTo>
                    <a:pt x="166" y="53"/>
                  </a:lnTo>
                  <a:lnTo>
                    <a:pt x="164" y="49"/>
                  </a:lnTo>
                  <a:lnTo>
                    <a:pt x="162" y="45"/>
                  </a:lnTo>
                  <a:lnTo>
                    <a:pt x="160" y="43"/>
                  </a:lnTo>
                  <a:lnTo>
                    <a:pt x="158" y="39"/>
                  </a:lnTo>
                  <a:lnTo>
                    <a:pt x="156" y="35"/>
                  </a:lnTo>
                  <a:lnTo>
                    <a:pt x="152" y="31"/>
                  </a:lnTo>
                  <a:lnTo>
                    <a:pt x="149" y="29"/>
                  </a:lnTo>
                  <a:lnTo>
                    <a:pt x="147" y="27"/>
                  </a:lnTo>
                  <a:lnTo>
                    <a:pt x="143" y="23"/>
                  </a:lnTo>
                  <a:lnTo>
                    <a:pt x="141" y="20"/>
                  </a:lnTo>
                  <a:lnTo>
                    <a:pt x="137" y="18"/>
                  </a:lnTo>
                  <a:lnTo>
                    <a:pt x="135" y="14"/>
                  </a:lnTo>
                  <a:lnTo>
                    <a:pt x="131" y="12"/>
                  </a:lnTo>
                  <a:lnTo>
                    <a:pt x="127" y="10"/>
                  </a:lnTo>
                  <a:lnTo>
                    <a:pt x="123" y="8"/>
                  </a:lnTo>
                  <a:lnTo>
                    <a:pt x="119" y="6"/>
                  </a:lnTo>
                  <a:lnTo>
                    <a:pt x="117" y="6"/>
                  </a:lnTo>
                  <a:lnTo>
                    <a:pt x="113" y="4"/>
                  </a:lnTo>
                  <a:lnTo>
                    <a:pt x="109" y="2"/>
                  </a:lnTo>
                  <a:lnTo>
                    <a:pt x="104" y="2"/>
                  </a:lnTo>
                  <a:lnTo>
                    <a:pt x="98" y="0"/>
                  </a:lnTo>
                  <a:lnTo>
                    <a:pt x="94" y="0"/>
                  </a:lnTo>
                  <a:lnTo>
                    <a:pt x="90" y="0"/>
                  </a:lnTo>
                  <a:lnTo>
                    <a:pt x="86" y="0"/>
                  </a:lnTo>
                  <a:lnTo>
                    <a:pt x="82" y="0"/>
                  </a:lnTo>
                  <a:lnTo>
                    <a:pt x="78" y="0"/>
                  </a:lnTo>
                  <a:lnTo>
                    <a:pt x="74" y="0"/>
                  </a:lnTo>
                  <a:lnTo>
                    <a:pt x="68" y="2"/>
                  </a:lnTo>
                  <a:lnTo>
                    <a:pt x="63" y="2"/>
                  </a:lnTo>
                  <a:lnTo>
                    <a:pt x="59" y="4"/>
                  </a:lnTo>
                  <a:lnTo>
                    <a:pt x="57" y="6"/>
                  </a:lnTo>
                  <a:lnTo>
                    <a:pt x="53" y="6"/>
                  </a:lnTo>
                  <a:lnTo>
                    <a:pt x="49" y="8"/>
                  </a:lnTo>
                  <a:lnTo>
                    <a:pt x="45" y="10"/>
                  </a:lnTo>
                  <a:lnTo>
                    <a:pt x="41" y="12"/>
                  </a:lnTo>
                  <a:lnTo>
                    <a:pt x="39" y="14"/>
                  </a:lnTo>
                  <a:lnTo>
                    <a:pt x="35" y="18"/>
                  </a:lnTo>
                  <a:lnTo>
                    <a:pt x="31" y="20"/>
                  </a:lnTo>
                  <a:lnTo>
                    <a:pt x="29" y="23"/>
                  </a:lnTo>
                  <a:lnTo>
                    <a:pt x="25" y="27"/>
                  </a:lnTo>
                  <a:lnTo>
                    <a:pt x="23" y="29"/>
                  </a:lnTo>
                  <a:lnTo>
                    <a:pt x="20" y="31"/>
                  </a:lnTo>
                  <a:lnTo>
                    <a:pt x="16" y="35"/>
                  </a:lnTo>
                  <a:lnTo>
                    <a:pt x="14" y="39"/>
                  </a:lnTo>
                  <a:lnTo>
                    <a:pt x="12" y="43"/>
                  </a:lnTo>
                  <a:lnTo>
                    <a:pt x="10" y="45"/>
                  </a:lnTo>
                  <a:lnTo>
                    <a:pt x="8" y="49"/>
                  </a:lnTo>
                  <a:lnTo>
                    <a:pt x="6" y="53"/>
                  </a:lnTo>
                  <a:lnTo>
                    <a:pt x="6" y="57"/>
                  </a:lnTo>
                  <a:lnTo>
                    <a:pt x="4" y="61"/>
                  </a:lnTo>
                  <a:lnTo>
                    <a:pt x="2" y="66"/>
                  </a:lnTo>
                  <a:lnTo>
                    <a:pt x="2" y="70"/>
                  </a:lnTo>
                  <a:lnTo>
                    <a:pt x="0" y="74"/>
                  </a:lnTo>
                  <a:lnTo>
                    <a:pt x="0" y="78"/>
                  </a:lnTo>
                  <a:lnTo>
                    <a:pt x="0" y="82"/>
                  </a:lnTo>
                  <a:lnTo>
                    <a:pt x="0" y="86"/>
                  </a:lnTo>
                  <a:lnTo>
                    <a:pt x="0" y="92"/>
                  </a:lnTo>
                  <a:lnTo>
                    <a:pt x="0" y="96"/>
                  </a:lnTo>
                  <a:lnTo>
                    <a:pt x="0" y="100"/>
                  </a:lnTo>
                  <a:lnTo>
                    <a:pt x="2" y="104"/>
                  </a:lnTo>
                  <a:lnTo>
                    <a:pt x="2" y="108"/>
                  </a:lnTo>
                  <a:lnTo>
                    <a:pt x="4" y="113"/>
                  </a:lnTo>
                  <a:lnTo>
                    <a:pt x="6" y="117"/>
                  </a:lnTo>
                  <a:lnTo>
                    <a:pt x="6" y="121"/>
                  </a:lnTo>
                  <a:lnTo>
                    <a:pt x="8" y="125"/>
                  </a:lnTo>
                  <a:lnTo>
                    <a:pt x="10" y="129"/>
                  </a:lnTo>
                  <a:lnTo>
                    <a:pt x="12" y="133"/>
                  </a:lnTo>
                  <a:lnTo>
                    <a:pt x="14" y="135"/>
                  </a:lnTo>
                  <a:lnTo>
                    <a:pt x="16" y="139"/>
                  </a:lnTo>
                  <a:lnTo>
                    <a:pt x="20" y="143"/>
                  </a:lnTo>
                  <a:lnTo>
                    <a:pt x="23" y="145"/>
                  </a:lnTo>
                  <a:lnTo>
                    <a:pt x="25" y="147"/>
                  </a:lnTo>
                  <a:lnTo>
                    <a:pt x="29" y="151"/>
                  </a:lnTo>
                  <a:lnTo>
                    <a:pt x="31" y="154"/>
                  </a:lnTo>
                  <a:lnTo>
                    <a:pt x="35" y="156"/>
                  </a:lnTo>
                  <a:lnTo>
                    <a:pt x="39" y="160"/>
                  </a:lnTo>
                  <a:lnTo>
                    <a:pt x="41" y="162"/>
                  </a:lnTo>
                  <a:lnTo>
                    <a:pt x="45" y="164"/>
                  </a:lnTo>
                  <a:lnTo>
                    <a:pt x="49" y="166"/>
                  </a:lnTo>
                  <a:lnTo>
                    <a:pt x="53" y="168"/>
                  </a:lnTo>
                  <a:lnTo>
                    <a:pt x="57" y="168"/>
                  </a:lnTo>
                  <a:lnTo>
                    <a:pt x="59" y="170"/>
                  </a:lnTo>
                  <a:lnTo>
                    <a:pt x="63" y="172"/>
                  </a:lnTo>
                  <a:lnTo>
                    <a:pt x="68" y="172"/>
                  </a:lnTo>
                  <a:lnTo>
                    <a:pt x="74" y="174"/>
                  </a:lnTo>
                  <a:lnTo>
                    <a:pt x="78" y="174"/>
                  </a:lnTo>
                  <a:lnTo>
                    <a:pt x="82" y="174"/>
                  </a:lnTo>
                  <a:lnTo>
                    <a:pt x="86" y="174"/>
                  </a:lnTo>
                  <a:lnTo>
                    <a:pt x="90" y="174"/>
                  </a:lnTo>
                  <a:lnTo>
                    <a:pt x="94" y="174"/>
                  </a:lnTo>
                  <a:lnTo>
                    <a:pt x="98" y="174"/>
                  </a:lnTo>
                  <a:lnTo>
                    <a:pt x="104" y="172"/>
                  </a:lnTo>
                  <a:lnTo>
                    <a:pt x="109" y="172"/>
                  </a:lnTo>
                  <a:lnTo>
                    <a:pt x="113" y="170"/>
                  </a:lnTo>
                  <a:lnTo>
                    <a:pt x="117" y="168"/>
                  </a:lnTo>
                  <a:lnTo>
                    <a:pt x="119" y="168"/>
                  </a:lnTo>
                  <a:lnTo>
                    <a:pt x="123" y="166"/>
                  </a:lnTo>
                  <a:lnTo>
                    <a:pt x="127" y="164"/>
                  </a:lnTo>
                  <a:lnTo>
                    <a:pt x="131" y="162"/>
                  </a:lnTo>
                  <a:lnTo>
                    <a:pt x="135" y="160"/>
                  </a:lnTo>
                  <a:lnTo>
                    <a:pt x="137" y="156"/>
                  </a:lnTo>
                  <a:lnTo>
                    <a:pt x="141" y="154"/>
                  </a:lnTo>
                  <a:lnTo>
                    <a:pt x="143" y="151"/>
                  </a:lnTo>
                  <a:lnTo>
                    <a:pt x="147" y="147"/>
                  </a:lnTo>
                  <a:lnTo>
                    <a:pt x="149" y="145"/>
                  </a:lnTo>
                  <a:lnTo>
                    <a:pt x="152" y="143"/>
                  </a:lnTo>
                  <a:lnTo>
                    <a:pt x="156" y="139"/>
                  </a:lnTo>
                  <a:lnTo>
                    <a:pt x="158" y="135"/>
                  </a:lnTo>
                  <a:lnTo>
                    <a:pt x="160" y="133"/>
                  </a:lnTo>
                  <a:lnTo>
                    <a:pt x="162" y="129"/>
                  </a:lnTo>
                  <a:lnTo>
                    <a:pt x="164" y="125"/>
                  </a:lnTo>
                  <a:lnTo>
                    <a:pt x="166" y="121"/>
                  </a:lnTo>
                  <a:lnTo>
                    <a:pt x="166" y="117"/>
                  </a:lnTo>
                  <a:lnTo>
                    <a:pt x="168" y="113"/>
                  </a:lnTo>
                  <a:lnTo>
                    <a:pt x="170" y="108"/>
                  </a:lnTo>
                  <a:lnTo>
                    <a:pt x="170" y="104"/>
                  </a:lnTo>
                  <a:lnTo>
                    <a:pt x="172" y="100"/>
                  </a:lnTo>
                  <a:lnTo>
                    <a:pt x="172" y="96"/>
                  </a:lnTo>
                  <a:lnTo>
                    <a:pt x="172" y="92"/>
                  </a:lnTo>
                  <a:lnTo>
                    <a:pt x="172" y="86"/>
                  </a:lnTo>
                  <a:lnTo>
                    <a:pt x="129" y="86"/>
                  </a:lnTo>
                  <a:lnTo>
                    <a:pt x="129" y="84"/>
                  </a:lnTo>
                  <a:lnTo>
                    <a:pt x="127" y="82"/>
                  </a:lnTo>
                  <a:lnTo>
                    <a:pt x="127" y="80"/>
                  </a:lnTo>
                  <a:lnTo>
                    <a:pt x="127" y="78"/>
                  </a:lnTo>
                  <a:lnTo>
                    <a:pt x="127" y="76"/>
                  </a:lnTo>
                  <a:lnTo>
                    <a:pt x="127" y="74"/>
                  </a:lnTo>
                  <a:lnTo>
                    <a:pt x="125" y="72"/>
                  </a:lnTo>
                  <a:lnTo>
                    <a:pt x="125" y="68"/>
                  </a:lnTo>
                  <a:lnTo>
                    <a:pt x="123" y="68"/>
                  </a:lnTo>
                  <a:lnTo>
                    <a:pt x="123" y="66"/>
                  </a:lnTo>
                  <a:lnTo>
                    <a:pt x="121" y="63"/>
                  </a:lnTo>
                  <a:lnTo>
                    <a:pt x="121" y="61"/>
                  </a:lnTo>
                  <a:lnTo>
                    <a:pt x="119" y="59"/>
                  </a:lnTo>
                  <a:lnTo>
                    <a:pt x="117" y="57"/>
                  </a:lnTo>
                  <a:lnTo>
                    <a:pt x="115" y="55"/>
                  </a:lnTo>
                  <a:lnTo>
                    <a:pt x="113" y="53"/>
                  </a:lnTo>
                  <a:lnTo>
                    <a:pt x="111" y="53"/>
                  </a:lnTo>
                  <a:lnTo>
                    <a:pt x="109" y="51"/>
                  </a:lnTo>
                  <a:lnTo>
                    <a:pt x="106" y="49"/>
                  </a:lnTo>
                  <a:lnTo>
                    <a:pt x="104" y="49"/>
                  </a:lnTo>
                  <a:lnTo>
                    <a:pt x="102" y="47"/>
                  </a:lnTo>
                  <a:lnTo>
                    <a:pt x="100" y="47"/>
                  </a:lnTo>
                  <a:lnTo>
                    <a:pt x="98" y="47"/>
                  </a:lnTo>
                  <a:lnTo>
                    <a:pt x="96" y="45"/>
                  </a:lnTo>
                  <a:lnTo>
                    <a:pt x="94" y="45"/>
                  </a:lnTo>
                  <a:lnTo>
                    <a:pt x="92" y="45"/>
                  </a:lnTo>
                  <a:lnTo>
                    <a:pt x="90" y="45"/>
                  </a:lnTo>
                  <a:lnTo>
                    <a:pt x="88" y="45"/>
                  </a:lnTo>
                  <a:lnTo>
                    <a:pt x="86" y="45"/>
                  </a:lnTo>
                  <a:lnTo>
                    <a:pt x="84" y="45"/>
                  </a:lnTo>
                  <a:lnTo>
                    <a:pt x="82" y="45"/>
                  </a:lnTo>
                  <a:lnTo>
                    <a:pt x="80" y="45"/>
                  </a:lnTo>
                  <a:lnTo>
                    <a:pt x="78" y="45"/>
                  </a:lnTo>
                  <a:lnTo>
                    <a:pt x="76" y="45"/>
                  </a:lnTo>
                  <a:lnTo>
                    <a:pt x="74" y="47"/>
                  </a:lnTo>
                  <a:lnTo>
                    <a:pt x="72" y="47"/>
                  </a:lnTo>
                  <a:lnTo>
                    <a:pt x="70" y="47"/>
                  </a:lnTo>
                  <a:lnTo>
                    <a:pt x="68" y="49"/>
                  </a:lnTo>
                  <a:lnTo>
                    <a:pt x="66" y="49"/>
                  </a:lnTo>
                  <a:lnTo>
                    <a:pt x="63" y="51"/>
                  </a:lnTo>
                  <a:lnTo>
                    <a:pt x="61" y="53"/>
                  </a:lnTo>
                  <a:lnTo>
                    <a:pt x="59" y="53"/>
                  </a:lnTo>
                  <a:lnTo>
                    <a:pt x="57" y="55"/>
                  </a:lnTo>
                  <a:lnTo>
                    <a:pt x="57" y="57"/>
                  </a:lnTo>
                  <a:lnTo>
                    <a:pt x="55" y="57"/>
                  </a:lnTo>
                  <a:lnTo>
                    <a:pt x="53" y="59"/>
                  </a:lnTo>
                  <a:lnTo>
                    <a:pt x="53" y="61"/>
                  </a:lnTo>
                  <a:lnTo>
                    <a:pt x="51" y="63"/>
                  </a:lnTo>
                  <a:lnTo>
                    <a:pt x="49" y="66"/>
                  </a:lnTo>
                  <a:lnTo>
                    <a:pt x="49" y="68"/>
                  </a:lnTo>
                  <a:lnTo>
                    <a:pt x="47" y="68"/>
                  </a:lnTo>
                  <a:lnTo>
                    <a:pt x="47" y="72"/>
                  </a:lnTo>
                  <a:lnTo>
                    <a:pt x="45" y="74"/>
                  </a:lnTo>
                  <a:lnTo>
                    <a:pt x="45" y="76"/>
                  </a:lnTo>
                  <a:lnTo>
                    <a:pt x="45" y="78"/>
                  </a:lnTo>
                  <a:lnTo>
                    <a:pt x="45" y="80"/>
                  </a:lnTo>
                  <a:lnTo>
                    <a:pt x="45" y="82"/>
                  </a:lnTo>
                  <a:lnTo>
                    <a:pt x="43" y="84"/>
                  </a:lnTo>
                  <a:lnTo>
                    <a:pt x="43" y="86"/>
                  </a:lnTo>
                  <a:lnTo>
                    <a:pt x="43" y="90"/>
                  </a:lnTo>
                  <a:lnTo>
                    <a:pt x="45" y="92"/>
                  </a:lnTo>
                  <a:lnTo>
                    <a:pt x="45" y="94"/>
                  </a:lnTo>
                  <a:lnTo>
                    <a:pt x="45" y="96"/>
                  </a:lnTo>
                  <a:lnTo>
                    <a:pt x="45" y="98"/>
                  </a:lnTo>
                  <a:lnTo>
                    <a:pt x="45" y="100"/>
                  </a:lnTo>
                  <a:lnTo>
                    <a:pt x="47" y="102"/>
                  </a:lnTo>
                  <a:lnTo>
                    <a:pt x="47" y="104"/>
                  </a:lnTo>
                  <a:lnTo>
                    <a:pt x="47" y="106"/>
                  </a:lnTo>
                  <a:lnTo>
                    <a:pt x="49" y="106"/>
                  </a:lnTo>
                  <a:lnTo>
                    <a:pt x="49" y="108"/>
                  </a:lnTo>
                  <a:lnTo>
                    <a:pt x="51" y="111"/>
                  </a:lnTo>
                  <a:lnTo>
                    <a:pt x="53" y="113"/>
                  </a:lnTo>
                  <a:lnTo>
                    <a:pt x="53" y="115"/>
                  </a:lnTo>
                  <a:lnTo>
                    <a:pt x="55" y="117"/>
                  </a:lnTo>
                  <a:lnTo>
                    <a:pt x="57" y="117"/>
                  </a:lnTo>
                  <a:lnTo>
                    <a:pt x="57" y="119"/>
                  </a:lnTo>
                  <a:lnTo>
                    <a:pt x="59" y="121"/>
                  </a:lnTo>
                  <a:lnTo>
                    <a:pt x="61" y="121"/>
                  </a:lnTo>
                  <a:lnTo>
                    <a:pt x="63" y="123"/>
                  </a:lnTo>
                  <a:lnTo>
                    <a:pt x="66" y="125"/>
                  </a:lnTo>
                  <a:lnTo>
                    <a:pt x="68" y="125"/>
                  </a:lnTo>
                  <a:lnTo>
                    <a:pt x="70" y="127"/>
                  </a:lnTo>
                  <a:lnTo>
                    <a:pt x="72" y="127"/>
                  </a:lnTo>
                  <a:lnTo>
                    <a:pt x="74" y="127"/>
                  </a:lnTo>
                  <a:lnTo>
                    <a:pt x="76" y="129"/>
                  </a:lnTo>
                  <a:lnTo>
                    <a:pt x="78" y="129"/>
                  </a:lnTo>
                  <a:lnTo>
                    <a:pt x="80" y="129"/>
                  </a:lnTo>
                  <a:lnTo>
                    <a:pt x="82" y="129"/>
                  </a:lnTo>
                  <a:lnTo>
                    <a:pt x="84" y="129"/>
                  </a:lnTo>
                  <a:lnTo>
                    <a:pt x="86" y="129"/>
                  </a:lnTo>
                  <a:lnTo>
                    <a:pt x="88" y="129"/>
                  </a:lnTo>
                  <a:lnTo>
                    <a:pt x="90" y="129"/>
                  </a:lnTo>
                  <a:lnTo>
                    <a:pt x="92" y="129"/>
                  </a:lnTo>
                  <a:lnTo>
                    <a:pt x="94" y="129"/>
                  </a:lnTo>
                  <a:lnTo>
                    <a:pt x="96" y="129"/>
                  </a:lnTo>
                  <a:lnTo>
                    <a:pt x="98" y="127"/>
                  </a:lnTo>
                  <a:lnTo>
                    <a:pt x="100" y="127"/>
                  </a:lnTo>
                  <a:lnTo>
                    <a:pt x="102" y="127"/>
                  </a:lnTo>
                  <a:lnTo>
                    <a:pt x="104" y="125"/>
                  </a:lnTo>
                  <a:lnTo>
                    <a:pt x="106" y="125"/>
                  </a:lnTo>
                  <a:lnTo>
                    <a:pt x="109" y="123"/>
                  </a:lnTo>
                  <a:lnTo>
                    <a:pt x="111" y="121"/>
                  </a:lnTo>
                  <a:lnTo>
                    <a:pt x="113" y="121"/>
                  </a:lnTo>
                  <a:lnTo>
                    <a:pt x="115" y="119"/>
                  </a:lnTo>
                  <a:lnTo>
                    <a:pt x="117" y="117"/>
                  </a:lnTo>
                  <a:lnTo>
                    <a:pt x="119" y="115"/>
                  </a:lnTo>
                  <a:lnTo>
                    <a:pt x="121" y="113"/>
                  </a:lnTo>
                  <a:lnTo>
                    <a:pt x="121" y="111"/>
                  </a:lnTo>
                  <a:lnTo>
                    <a:pt x="123" y="108"/>
                  </a:lnTo>
                  <a:lnTo>
                    <a:pt x="123" y="106"/>
                  </a:lnTo>
                  <a:lnTo>
                    <a:pt x="125" y="106"/>
                  </a:lnTo>
                  <a:lnTo>
                    <a:pt x="125" y="104"/>
                  </a:lnTo>
                  <a:lnTo>
                    <a:pt x="125" y="102"/>
                  </a:lnTo>
                  <a:lnTo>
                    <a:pt x="127" y="100"/>
                  </a:lnTo>
                  <a:lnTo>
                    <a:pt x="127" y="98"/>
                  </a:lnTo>
                  <a:lnTo>
                    <a:pt x="127" y="96"/>
                  </a:lnTo>
                  <a:lnTo>
                    <a:pt x="127" y="94"/>
                  </a:lnTo>
                  <a:lnTo>
                    <a:pt x="127" y="92"/>
                  </a:lnTo>
                  <a:lnTo>
                    <a:pt x="129" y="90"/>
                  </a:lnTo>
                  <a:lnTo>
                    <a:pt x="129" y="86"/>
                  </a:lnTo>
                  <a:lnTo>
                    <a:pt x="172" y="86"/>
                  </a:lnTo>
                </a:path>
              </a:pathLst>
            </a:custGeom>
            <a:solidFill>
              <a:srgbClr val="C0FEF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" name="Freeform 25">
              <a:extLst>
                <a:ext uri="{FF2B5EF4-FFF2-40B4-BE49-F238E27FC236}">
                  <a16:creationId xmlns:a16="http://schemas.microsoft.com/office/drawing/2014/main" id="{BAD73D4D-DECD-403E-AAE9-ECF5C0D1A76F}"/>
                </a:ext>
              </a:extLst>
            </p:cNvPr>
            <p:cNvSpPr>
              <a:spLocks/>
            </p:cNvSpPr>
            <p:nvPr/>
          </p:nvSpPr>
          <p:spPr bwMode="auto">
            <a:xfrm>
              <a:off x="3103" y="1832"/>
              <a:ext cx="89" cy="83"/>
            </a:xfrm>
            <a:custGeom>
              <a:avLst/>
              <a:gdLst>
                <a:gd name="T0" fmla="*/ 88 w 89"/>
                <a:gd name="T1" fmla="*/ 39 h 83"/>
                <a:gd name="T2" fmla="*/ 88 w 89"/>
                <a:gd name="T3" fmla="*/ 35 h 83"/>
                <a:gd name="T4" fmla="*/ 86 w 89"/>
                <a:gd name="T5" fmla="*/ 31 h 83"/>
                <a:gd name="T6" fmla="*/ 86 w 89"/>
                <a:gd name="T7" fmla="*/ 27 h 83"/>
                <a:gd name="T8" fmla="*/ 84 w 89"/>
                <a:gd name="T9" fmla="*/ 23 h 83"/>
                <a:gd name="T10" fmla="*/ 80 w 89"/>
                <a:gd name="T11" fmla="*/ 18 h 83"/>
                <a:gd name="T12" fmla="*/ 78 w 89"/>
                <a:gd name="T13" fmla="*/ 14 h 83"/>
                <a:gd name="T14" fmla="*/ 75 w 89"/>
                <a:gd name="T15" fmla="*/ 12 h 83"/>
                <a:gd name="T16" fmla="*/ 71 w 89"/>
                <a:gd name="T17" fmla="*/ 10 h 83"/>
                <a:gd name="T18" fmla="*/ 69 w 89"/>
                <a:gd name="T19" fmla="*/ 6 h 83"/>
                <a:gd name="T20" fmla="*/ 65 w 89"/>
                <a:gd name="T21" fmla="*/ 4 h 83"/>
                <a:gd name="T22" fmla="*/ 61 w 89"/>
                <a:gd name="T23" fmla="*/ 4 h 83"/>
                <a:gd name="T24" fmla="*/ 57 w 89"/>
                <a:gd name="T25" fmla="*/ 2 h 83"/>
                <a:gd name="T26" fmla="*/ 52 w 89"/>
                <a:gd name="T27" fmla="*/ 0 h 83"/>
                <a:gd name="T28" fmla="*/ 48 w 89"/>
                <a:gd name="T29" fmla="*/ 0 h 83"/>
                <a:gd name="T30" fmla="*/ 44 w 89"/>
                <a:gd name="T31" fmla="*/ 0 h 83"/>
                <a:gd name="T32" fmla="*/ 40 w 89"/>
                <a:gd name="T33" fmla="*/ 0 h 83"/>
                <a:gd name="T34" fmla="*/ 36 w 89"/>
                <a:gd name="T35" fmla="*/ 0 h 83"/>
                <a:gd name="T36" fmla="*/ 31 w 89"/>
                <a:gd name="T37" fmla="*/ 2 h 83"/>
                <a:gd name="T38" fmla="*/ 27 w 89"/>
                <a:gd name="T39" fmla="*/ 4 h 83"/>
                <a:gd name="T40" fmla="*/ 23 w 89"/>
                <a:gd name="T41" fmla="*/ 4 h 83"/>
                <a:gd name="T42" fmla="*/ 19 w 89"/>
                <a:gd name="T43" fmla="*/ 6 h 83"/>
                <a:gd name="T44" fmla="*/ 17 w 89"/>
                <a:gd name="T45" fmla="*/ 10 h 83"/>
                <a:gd name="T46" fmla="*/ 13 w 89"/>
                <a:gd name="T47" fmla="*/ 12 h 83"/>
                <a:gd name="T48" fmla="*/ 10 w 89"/>
                <a:gd name="T49" fmla="*/ 14 h 83"/>
                <a:gd name="T50" fmla="*/ 8 w 89"/>
                <a:gd name="T51" fmla="*/ 18 h 83"/>
                <a:gd name="T52" fmla="*/ 4 w 89"/>
                <a:gd name="T53" fmla="*/ 23 h 83"/>
                <a:gd name="T54" fmla="*/ 2 w 89"/>
                <a:gd name="T55" fmla="*/ 27 h 83"/>
                <a:gd name="T56" fmla="*/ 2 w 89"/>
                <a:gd name="T57" fmla="*/ 31 h 83"/>
                <a:gd name="T58" fmla="*/ 0 w 89"/>
                <a:gd name="T59" fmla="*/ 35 h 83"/>
                <a:gd name="T60" fmla="*/ 0 w 89"/>
                <a:gd name="T61" fmla="*/ 39 h 83"/>
                <a:gd name="T62" fmla="*/ 0 w 89"/>
                <a:gd name="T63" fmla="*/ 43 h 83"/>
                <a:gd name="T64" fmla="*/ 0 w 89"/>
                <a:gd name="T65" fmla="*/ 47 h 83"/>
                <a:gd name="T66" fmla="*/ 2 w 89"/>
                <a:gd name="T67" fmla="*/ 51 h 83"/>
                <a:gd name="T68" fmla="*/ 2 w 89"/>
                <a:gd name="T69" fmla="*/ 55 h 83"/>
                <a:gd name="T70" fmla="*/ 4 w 89"/>
                <a:gd name="T71" fmla="*/ 59 h 83"/>
                <a:gd name="T72" fmla="*/ 8 w 89"/>
                <a:gd name="T73" fmla="*/ 64 h 83"/>
                <a:gd name="T74" fmla="*/ 10 w 89"/>
                <a:gd name="T75" fmla="*/ 68 h 83"/>
                <a:gd name="T76" fmla="*/ 13 w 89"/>
                <a:gd name="T77" fmla="*/ 70 h 83"/>
                <a:gd name="T78" fmla="*/ 17 w 89"/>
                <a:gd name="T79" fmla="*/ 72 h 83"/>
                <a:gd name="T80" fmla="*/ 19 w 89"/>
                <a:gd name="T81" fmla="*/ 76 h 83"/>
                <a:gd name="T82" fmla="*/ 23 w 89"/>
                <a:gd name="T83" fmla="*/ 78 h 83"/>
                <a:gd name="T84" fmla="*/ 27 w 89"/>
                <a:gd name="T85" fmla="*/ 78 h 83"/>
                <a:gd name="T86" fmla="*/ 31 w 89"/>
                <a:gd name="T87" fmla="*/ 80 h 83"/>
                <a:gd name="T88" fmla="*/ 36 w 89"/>
                <a:gd name="T89" fmla="*/ 82 h 83"/>
                <a:gd name="T90" fmla="*/ 40 w 89"/>
                <a:gd name="T91" fmla="*/ 82 h 83"/>
                <a:gd name="T92" fmla="*/ 44 w 89"/>
                <a:gd name="T93" fmla="*/ 82 h 83"/>
                <a:gd name="T94" fmla="*/ 48 w 89"/>
                <a:gd name="T95" fmla="*/ 82 h 83"/>
                <a:gd name="T96" fmla="*/ 52 w 89"/>
                <a:gd name="T97" fmla="*/ 82 h 83"/>
                <a:gd name="T98" fmla="*/ 57 w 89"/>
                <a:gd name="T99" fmla="*/ 80 h 83"/>
                <a:gd name="T100" fmla="*/ 61 w 89"/>
                <a:gd name="T101" fmla="*/ 78 h 83"/>
                <a:gd name="T102" fmla="*/ 65 w 89"/>
                <a:gd name="T103" fmla="*/ 78 h 83"/>
                <a:gd name="T104" fmla="*/ 69 w 89"/>
                <a:gd name="T105" fmla="*/ 76 h 83"/>
                <a:gd name="T106" fmla="*/ 71 w 89"/>
                <a:gd name="T107" fmla="*/ 72 h 83"/>
                <a:gd name="T108" fmla="*/ 75 w 89"/>
                <a:gd name="T109" fmla="*/ 70 h 83"/>
                <a:gd name="T110" fmla="*/ 78 w 89"/>
                <a:gd name="T111" fmla="*/ 68 h 83"/>
                <a:gd name="T112" fmla="*/ 80 w 89"/>
                <a:gd name="T113" fmla="*/ 64 h 83"/>
                <a:gd name="T114" fmla="*/ 84 w 89"/>
                <a:gd name="T115" fmla="*/ 59 h 83"/>
                <a:gd name="T116" fmla="*/ 86 w 89"/>
                <a:gd name="T117" fmla="*/ 55 h 83"/>
                <a:gd name="T118" fmla="*/ 86 w 89"/>
                <a:gd name="T119" fmla="*/ 51 h 83"/>
                <a:gd name="T120" fmla="*/ 88 w 89"/>
                <a:gd name="T121" fmla="*/ 47 h 83"/>
                <a:gd name="T122" fmla="*/ 88 w 89"/>
                <a:gd name="T123" fmla="*/ 4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89" h="83">
                  <a:moveTo>
                    <a:pt x="88" y="41"/>
                  </a:moveTo>
                  <a:lnTo>
                    <a:pt x="88" y="39"/>
                  </a:lnTo>
                  <a:lnTo>
                    <a:pt x="88" y="37"/>
                  </a:lnTo>
                  <a:lnTo>
                    <a:pt x="88" y="35"/>
                  </a:lnTo>
                  <a:lnTo>
                    <a:pt x="88" y="33"/>
                  </a:lnTo>
                  <a:lnTo>
                    <a:pt x="86" y="31"/>
                  </a:lnTo>
                  <a:lnTo>
                    <a:pt x="86" y="29"/>
                  </a:lnTo>
                  <a:lnTo>
                    <a:pt x="86" y="27"/>
                  </a:lnTo>
                  <a:lnTo>
                    <a:pt x="84" y="25"/>
                  </a:lnTo>
                  <a:lnTo>
                    <a:pt x="84" y="23"/>
                  </a:lnTo>
                  <a:lnTo>
                    <a:pt x="82" y="21"/>
                  </a:lnTo>
                  <a:lnTo>
                    <a:pt x="80" y="18"/>
                  </a:lnTo>
                  <a:lnTo>
                    <a:pt x="80" y="16"/>
                  </a:lnTo>
                  <a:lnTo>
                    <a:pt x="78" y="14"/>
                  </a:lnTo>
                  <a:lnTo>
                    <a:pt x="78" y="12"/>
                  </a:lnTo>
                  <a:lnTo>
                    <a:pt x="75" y="12"/>
                  </a:lnTo>
                  <a:lnTo>
                    <a:pt x="73" y="10"/>
                  </a:lnTo>
                  <a:lnTo>
                    <a:pt x="71" y="10"/>
                  </a:lnTo>
                  <a:lnTo>
                    <a:pt x="71" y="8"/>
                  </a:lnTo>
                  <a:lnTo>
                    <a:pt x="69" y="6"/>
                  </a:lnTo>
                  <a:lnTo>
                    <a:pt x="67" y="6"/>
                  </a:lnTo>
                  <a:lnTo>
                    <a:pt x="65" y="4"/>
                  </a:lnTo>
                  <a:lnTo>
                    <a:pt x="63" y="4"/>
                  </a:lnTo>
                  <a:lnTo>
                    <a:pt x="61" y="4"/>
                  </a:lnTo>
                  <a:lnTo>
                    <a:pt x="59" y="2"/>
                  </a:lnTo>
                  <a:lnTo>
                    <a:pt x="57" y="2"/>
                  </a:lnTo>
                  <a:lnTo>
                    <a:pt x="54" y="2"/>
                  </a:lnTo>
                  <a:lnTo>
                    <a:pt x="52" y="0"/>
                  </a:lnTo>
                  <a:lnTo>
                    <a:pt x="50" y="0"/>
                  </a:lnTo>
                  <a:lnTo>
                    <a:pt x="48" y="0"/>
                  </a:lnTo>
                  <a:lnTo>
                    <a:pt x="46" y="0"/>
                  </a:lnTo>
                  <a:lnTo>
                    <a:pt x="44" y="0"/>
                  </a:lnTo>
                  <a:lnTo>
                    <a:pt x="42" y="0"/>
                  </a:lnTo>
                  <a:lnTo>
                    <a:pt x="40" y="0"/>
                  </a:lnTo>
                  <a:lnTo>
                    <a:pt x="38" y="0"/>
                  </a:lnTo>
                  <a:lnTo>
                    <a:pt x="36" y="0"/>
                  </a:lnTo>
                  <a:lnTo>
                    <a:pt x="34" y="2"/>
                  </a:lnTo>
                  <a:lnTo>
                    <a:pt x="31" y="2"/>
                  </a:lnTo>
                  <a:lnTo>
                    <a:pt x="29" y="2"/>
                  </a:lnTo>
                  <a:lnTo>
                    <a:pt x="27" y="4"/>
                  </a:lnTo>
                  <a:lnTo>
                    <a:pt x="25" y="4"/>
                  </a:lnTo>
                  <a:lnTo>
                    <a:pt x="23" y="4"/>
                  </a:lnTo>
                  <a:lnTo>
                    <a:pt x="21" y="6"/>
                  </a:lnTo>
                  <a:lnTo>
                    <a:pt x="19" y="6"/>
                  </a:lnTo>
                  <a:lnTo>
                    <a:pt x="17" y="8"/>
                  </a:lnTo>
                  <a:lnTo>
                    <a:pt x="17" y="10"/>
                  </a:lnTo>
                  <a:lnTo>
                    <a:pt x="15" y="10"/>
                  </a:lnTo>
                  <a:lnTo>
                    <a:pt x="13" y="12"/>
                  </a:lnTo>
                  <a:lnTo>
                    <a:pt x="10" y="12"/>
                  </a:lnTo>
                  <a:lnTo>
                    <a:pt x="10" y="14"/>
                  </a:lnTo>
                  <a:lnTo>
                    <a:pt x="8" y="16"/>
                  </a:lnTo>
                  <a:lnTo>
                    <a:pt x="8" y="18"/>
                  </a:lnTo>
                  <a:lnTo>
                    <a:pt x="6" y="21"/>
                  </a:lnTo>
                  <a:lnTo>
                    <a:pt x="4" y="23"/>
                  </a:lnTo>
                  <a:lnTo>
                    <a:pt x="4" y="25"/>
                  </a:lnTo>
                  <a:lnTo>
                    <a:pt x="2" y="27"/>
                  </a:lnTo>
                  <a:lnTo>
                    <a:pt x="2" y="29"/>
                  </a:lnTo>
                  <a:lnTo>
                    <a:pt x="2" y="31"/>
                  </a:lnTo>
                  <a:lnTo>
                    <a:pt x="0" y="33"/>
                  </a:lnTo>
                  <a:lnTo>
                    <a:pt x="0" y="35"/>
                  </a:lnTo>
                  <a:lnTo>
                    <a:pt x="0" y="37"/>
                  </a:lnTo>
                  <a:lnTo>
                    <a:pt x="0" y="39"/>
                  </a:lnTo>
                  <a:lnTo>
                    <a:pt x="0" y="41"/>
                  </a:lnTo>
                  <a:lnTo>
                    <a:pt x="0" y="43"/>
                  </a:lnTo>
                  <a:lnTo>
                    <a:pt x="0" y="45"/>
                  </a:lnTo>
                  <a:lnTo>
                    <a:pt x="0" y="47"/>
                  </a:lnTo>
                  <a:lnTo>
                    <a:pt x="0" y="49"/>
                  </a:lnTo>
                  <a:lnTo>
                    <a:pt x="2" y="51"/>
                  </a:lnTo>
                  <a:lnTo>
                    <a:pt x="2" y="53"/>
                  </a:lnTo>
                  <a:lnTo>
                    <a:pt x="2" y="55"/>
                  </a:lnTo>
                  <a:lnTo>
                    <a:pt x="4" y="57"/>
                  </a:lnTo>
                  <a:lnTo>
                    <a:pt x="4" y="59"/>
                  </a:lnTo>
                  <a:lnTo>
                    <a:pt x="6" y="62"/>
                  </a:lnTo>
                  <a:lnTo>
                    <a:pt x="8" y="64"/>
                  </a:lnTo>
                  <a:lnTo>
                    <a:pt x="8" y="66"/>
                  </a:lnTo>
                  <a:lnTo>
                    <a:pt x="10" y="68"/>
                  </a:lnTo>
                  <a:lnTo>
                    <a:pt x="10" y="70"/>
                  </a:lnTo>
                  <a:lnTo>
                    <a:pt x="13" y="70"/>
                  </a:lnTo>
                  <a:lnTo>
                    <a:pt x="15" y="72"/>
                  </a:lnTo>
                  <a:lnTo>
                    <a:pt x="17" y="72"/>
                  </a:lnTo>
                  <a:lnTo>
                    <a:pt x="17" y="74"/>
                  </a:lnTo>
                  <a:lnTo>
                    <a:pt x="19" y="76"/>
                  </a:lnTo>
                  <a:lnTo>
                    <a:pt x="21" y="76"/>
                  </a:lnTo>
                  <a:lnTo>
                    <a:pt x="23" y="78"/>
                  </a:lnTo>
                  <a:lnTo>
                    <a:pt x="25" y="78"/>
                  </a:lnTo>
                  <a:lnTo>
                    <a:pt x="27" y="78"/>
                  </a:lnTo>
                  <a:lnTo>
                    <a:pt x="29" y="80"/>
                  </a:lnTo>
                  <a:lnTo>
                    <a:pt x="31" y="80"/>
                  </a:lnTo>
                  <a:lnTo>
                    <a:pt x="34" y="80"/>
                  </a:lnTo>
                  <a:lnTo>
                    <a:pt x="36" y="82"/>
                  </a:lnTo>
                  <a:lnTo>
                    <a:pt x="38" y="82"/>
                  </a:lnTo>
                  <a:lnTo>
                    <a:pt x="40" y="82"/>
                  </a:lnTo>
                  <a:lnTo>
                    <a:pt x="42" y="82"/>
                  </a:lnTo>
                  <a:lnTo>
                    <a:pt x="44" y="82"/>
                  </a:lnTo>
                  <a:lnTo>
                    <a:pt x="46" y="82"/>
                  </a:lnTo>
                  <a:lnTo>
                    <a:pt x="48" y="82"/>
                  </a:lnTo>
                  <a:lnTo>
                    <a:pt x="50" y="82"/>
                  </a:lnTo>
                  <a:lnTo>
                    <a:pt x="52" y="82"/>
                  </a:lnTo>
                  <a:lnTo>
                    <a:pt x="54" y="80"/>
                  </a:lnTo>
                  <a:lnTo>
                    <a:pt x="57" y="80"/>
                  </a:lnTo>
                  <a:lnTo>
                    <a:pt x="59" y="80"/>
                  </a:lnTo>
                  <a:lnTo>
                    <a:pt x="61" y="78"/>
                  </a:lnTo>
                  <a:lnTo>
                    <a:pt x="63" y="78"/>
                  </a:lnTo>
                  <a:lnTo>
                    <a:pt x="65" y="78"/>
                  </a:lnTo>
                  <a:lnTo>
                    <a:pt x="67" y="76"/>
                  </a:lnTo>
                  <a:lnTo>
                    <a:pt x="69" y="76"/>
                  </a:lnTo>
                  <a:lnTo>
                    <a:pt x="71" y="74"/>
                  </a:lnTo>
                  <a:lnTo>
                    <a:pt x="71" y="72"/>
                  </a:lnTo>
                  <a:lnTo>
                    <a:pt x="73" y="72"/>
                  </a:lnTo>
                  <a:lnTo>
                    <a:pt x="75" y="70"/>
                  </a:lnTo>
                  <a:lnTo>
                    <a:pt x="78" y="70"/>
                  </a:lnTo>
                  <a:lnTo>
                    <a:pt x="78" y="68"/>
                  </a:lnTo>
                  <a:lnTo>
                    <a:pt x="80" y="66"/>
                  </a:lnTo>
                  <a:lnTo>
                    <a:pt x="80" y="64"/>
                  </a:lnTo>
                  <a:lnTo>
                    <a:pt x="82" y="62"/>
                  </a:lnTo>
                  <a:lnTo>
                    <a:pt x="84" y="59"/>
                  </a:lnTo>
                  <a:lnTo>
                    <a:pt x="84" y="57"/>
                  </a:lnTo>
                  <a:lnTo>
                    <a:pt x="86" y="55"/>
                  </a:lnTo>
                  <a:lnTo>
                    <a:pt x="86" y="53"/>
                  </a:lnTo>
                  <a:lnTo>
                    <a:pt x="86" y="51"/>
                  </a:lnTo>
                  <a:lnTo>
                    <a:pt x="88" y="49"/>
                  </a:lnTo>
                  <a:lnTo>
                    <a:pt x="88" y="47"/>
                  </a:lnTo>
                  <a:lnTo>
                    <a:pt x="88" y="45"/>
                  </a:lnTo>
                  <a:lnTo>
                    <a:pt x="88" y="43"/>
                  </a:lnTo>
                  <a:lnTo>
                    <a:pt x="88" y="41"/>
                  </a:lnTo>
                </a:path>
              </a:pathLst>
            </a:cu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" name="Freeform 26">
              <a:extLst>
                <a:ext uri="{FF2B5EF4-FFF2-40B4-BE49-F238E27FC236}">
                  <a16:creationId xmlns:a16="http://schemas.microsoft.com/office/drawing/2014/main" id="{C4F18409-CF7A-4FF1-9BCF-C9729E8B2EB4}"/>
                </a:ext>
              </a:extLst>
            </p:cNvPr>
            <p:cNvSpPr>
              <a:spLocks/>
            </p:cNvSpPr>
            <p:nvPr/>
          </p:nvSpPr>
          <p:spPr bwMode="auto">
            <a:xfrm>
              <a:off x="2898" y="1651"/>
              <a:ext cx="722" cy="684"/>
            </a:xfrm>
            <a:custGeom>
              <a:avLst/>
              <a:gdLst>
                <a:gd name="T0" fmla="*/ 8 w 722"/>
                <a:gd name="T1" fmla="*/ 658 h 684"/>
                <a:gd name="T2" fmla="*/ 8 w 722"/>
                <a:gd name="T3" fmla="*/ 615 h 684"/>
                <a:gd name="T4" fmla="*/ 10 w 722"/>
                <a:gd name="T5" fmla="*/ 570 h 684"/>
                <a:gd name="T6" fmla="*/ 16 w 722"/>
                <a:gd name="T7" fmla="*/ 525 h 684"/>
                <a:gd name="T8" fmla="*/ 27 w 722"/>
                <a:gd name="T9" fmla="*/ 484 h 684"/>
                <a:gd name="T10" fmla="*/ 37 w 722"/>
                <a:gd name="T11" fmla="*/ 441 h 684"/>
                <a:gd name="T12" fmla="*/ 53 w 722"/>
                <a:gd name="T13" fmla="*/ 400 h 684"/>
                <a:gd name="T14" fmla="*/ 70 w 722"/>
                <a:gd name="T15" fmla="*/ 359 h 684"/>
                <a:gd name="T16" fmla="*/ 90 w 722"/>
                <a:gd name="T17" fmla="*/ 322 h 684"/>
                <a:gd name="T18" fmla="*/ 113 w 722"/>
                <a:gd name="T19" fmla="*/ 285 h 684"/>
                <a:gd name="T20" fmla="*/ 140 w 722"/>
                <a:gd name="T21" fmla="*/ 250 h 684"/>
                <a:gd name="T22" fmla="*/ 166 w 722"/>
                <a:gd name="T23" fmla="*/ 217 h 684"/>
                <a:gd name="T24" fmla="*/ 199 w 722"/>
                <a:gd name="T25" fmla="*/ 187 h 684"/>
                <a:gd name="T26" fmla="*/ 230 w 722"/>
                <a:gd name="T27" fmla="*/ 158 h 684"/>
                <a:gd name="T28" fmla="*/ 265 w 722"/>
                <a:gd name="T29" fmla="*/ 131 h 684"/>
                <a:gd name="T30" fmla="*/ 302 w 722"/>
                <a:gd name="T31" fmla="*/ 107 h 684"/>
                <a:gd name="T32" fmla="*/ 341 w 722"/>
                <a:gd name="T33" fmla="*/ 86 h 684"/>
                <a:gd name="T34" fmla="*/ 380 w 722"/>
                <a:gd name="T35" fmla="*/ 66 h 684"/>
                <a:gd name="T36" fmla="*/ 423 w 722"/>
                <a:gd name="T37" fmla="*/ 49 h 684"/>
                <a:gd name="T38" fmla="*/ 466 w 722"/>
                <a:gd name="T39" fmla="*/ 35 h 684"/>
                <a:gd name="T40" fmla="*/ 511 w 722"/>
                <a:gd name="T41" fmla="*/ 25 h 684"/>
                <a:gd name="T42" fmla="*/ 557 w 722"/>
                <a:gd name="T43" fmla="*/ 16 h 684"/>
                <a:gd name="T44" fmla="*/ 602 w 722"/>
                <a:gd name="T45" fmla="*/ 10 h 684"/>
                <a:gd name="T46" fmla="*/ 649 w 722"/>
                <a:gd name="T47" fmla="*/ 8 h 684"/>
                <a:gd name="T48" fmla="*/ 709 w 722"/>
                <a:gd name="T49" fmla="*/ 8 h 684"/>
                <a:gd name="T50" fmla="*/ 698 w 722"/>
                <a:gd name="T51" fmla="*/ 0 h 684"/>
                <a:gd name="T52" fmla="*/ 651 w 722"/>
                <a:gd name="T53" fmla="*/ 0 h 684"/>
                <a:gd name="T54" fmla="*/ 602 w 722"/>
                <a:gd name="T55" fmla="*/ 2 h 684"/>
                <a:gd name="T56" fmla="*/ 557 w 722"/>
                <a:gd name="T57" fmla="*/ 8 h 684"/>
                <a:gd name="T58" fmla="*/ 509 w 722"/>
                <a:gd name="T59" fmla="*/ 16 h 684"/>
                <a:gd name="T60" fmla="*/ 464 w 722"/>
                <a:gd name="T61" fmla="*/ 29 h 684"/>
                <a:gd name="T62" fmla="*/ 421 w 722"/>
                <a:gd name="T63" fmla="*/ 41 h 684"/>
                <a:gd name="T64" fmla="*/ 380 w 722"/>
                <a:gd name="T65" fmla="*/ 59 h 684"/>
                <a:gd name="T66" fmla="*/ 339 w 722"/>
                <a:gd name="T67" fmla="*/ 78 h 684"/>
                <a:gd name="T68" fmla="*/ 300 w 722"/>
                <a:gd name="T69" fmla="*/ 101 h 684"/>
                <a:gd name="T70" fmla="*/ 263 w 722"/>
                <a:gd name="T71" fmla="*/ 125 h 684"/>
                <a:gd name="T72" fmla="*/ 226 w 722"/>
                <a:gd name="T73" fmla="*/ 152 h 684"/>
                <a:gd name="T74" fmla="*/ 193 w 722"/>
                <a:gd name="T75" fmla="*/ 180 h 684"/>
                <a:gd name="T76" fmla="*/ 162 w 722"/>
                <a:gd name="T77" fmla="*/ 211 h 684"/>
                <a:gd name="T78" fmla="*/ 134 w 722"/>
                <a:gd name="T79" fmla="*/ 244 h 684"/>
                <a:gd name="T80" fmla="*/ 109 w 722"/>
                <a:gd name="T81" fmla="*/ 279 h 684"/>
                <a:gd name="T82" fmla="*/ 84 w 722"/>
                <a:gd name="T83" fmla="*/ 316 h 684"/>
                <a:gd name="T84" fmla="*/ 64 w 722"/>
                <a:gd name="T85" fmla="*/ 355 h 684"/>
                <a:gd name="T86" fmla="*/ 45 w 722"/>
                <a:gd name="T87" fmla="*/ 396 h 684"/>
                <a:gd name="T88" fmla="*/ 31 w 722"/>
                <a:gd name="T89" fmla="*/ 437 h 684"/>
                <a:gd name="T90" fmla="*/ 18 w 722"/>
                <a:gd name="T91" fmla="*/ 480 h 684"/>
                <a:gd name="T92" fmla="*/ 10 w 722"/>
                <a:gd name="T93" fmla="*/ 523 h 684"/>
                <a:gd name="T94" fmla="*/ 4 w 722"/>
                <a:gd name="T95" fmla="*/ 566 h 684"/>
                <a:gd name="T96" fmla="*/ 0 w 722"/>
                <a:gd name="T97" fmla="*/ 611 h 684"/>
                <a:gd name="T98" fmla="*/ 0 w 722"/>
                <a:gd name="T99" fmla="*/ 669 h 684"/>
                <a:gd name="T100" fmla="*/ 10 w 722"/>
                <a:gd name="T101" fmla="*/ 683 h 6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722" h="684">
                  <a:moveTo>
                    <a:pt x="10" y="683"/>
                  </a:moveTo>
                  <a:lnTo>
                    <a:pt x="10" y="681"/>
                  </a:lnTo>
                  <a:lnTo>
                    <a:pt x="8" y="671"/>
                  </a:lnTo>
                  <a:lnTo>
                    <a:pt x="8" y="658"/>
                  </a:lnTo>
                  <a:lnTo>
                    <a:pt x="8" y="648"/>
                  </a:lnTo>
                  <a:lnTo>
                    <a:pt x="8" y="638"/>
                  </a:lnTo>
                  <a:lnTo>
                    <a:pt x="8" y="626"/>
                  </a:lnTo>
                  <a:lnTo>
                    <a:pt x="8" y="615"/>
                  </a:lnTo>
                  <a:lnTo>
                    <a:pt x="8" y="603"/>
                  </a:lnTo>
                  <a:lnTo>
                    <a:pt x="10" y="593"/>
                  </a:lnTo>
                  <a:lnTo>
                    <a:pt x="10" y="580"/>
                  </a:lnTo>
                  <a:lnTo>
                    <a:pt x="10" y="570"/>
                  </a:lnTo>
                  <a:lnTo>
                    <a:pt x="12" y="558"/>
                  </a:lnTo>
                  <a:lnTo>
                    <a:pt x="14" y="548"/>
                  </a:lnTo>
                  <a:lnTo>
                    <a:pt x="16" y="535"/>
                  </a:lnTo>
                  <a:lnTo>
                    <a:pt x="16" y="525"/>
                  </a:lnTo>
                  <a:lnTo>
                    <a:pt x="18" y="515"/>
                  </a:lnTo>
                  <a:lnTo>
                    <a:pt x="21" y="505"/>
                  </a:lnTo>
                  <a:lnTo>
                    <a:pt x="23" y="492"/>
                  </a:lnTo>
                  <a:lnTo>
                    <a:pt x="27" y="484"/>
                  </a:lnTo>
                  <a:lnTo>
                    <a:pt x="29" y="472"/>
                  </a:lnTo>
                  <a:lnTo>
                    <a:pt x="31" y="461"/>
                  </a:lnTo>
                  <a:lnTo>
                    <a:pt x="35" y="451"/>
                  </a:lnTo>
                  <a:lnTo>
                    <a:pt x="37" y="441"/>
                  </a:lnTo>
                  <a:lnTo>
                    <a:pt x="41" y="431"/>
                  </a:lnTo>
                  <a:lnTo>
                    <a:pt x="45" y="420"/>
                  </a:lnTo>
                  <a:lnTo>
                    <a:pt x="49" y="410"/>
                  </a:lnTo>
                  <a:lnTo>
                    <a:pt x="53" y="400"/>
                  </a:lnTo>
                  <a:lnTo>
                    <a:pt x="58" y="390"/>
                  </a:lnTo>
                  <a:lnTo>
                    <a:pt x="62" y="379"/>
                  </a:lnTo>
                  <a:lnTo>
                    <a:pt x="66" y="369"/>
                  </a:lnTo>
                  <a:lnTo>
                    <a:pt x="70" y="359"/>
                  </a:lnTo>
                  <a:lnTo>
                    <a:pt x="74" y="351"/>
                  </a:lnTo>
                  <a:lnTo>
                    <a:pt x="80" y="340"/>
                  </a:lnTo>
                  <a:lnTo>
                    <a:pt x="84" y="332"/>
                  </a:lnTo>
                  <a:lnTo>
                    <a:pt x="90" y="322"/>
                  </a:lnTo>
                  <a:lnTo>
                    <a:pt x="97" y="312"/>
                  </a:lnTo>
                  <a:lnTo>
                    <a:pt x="101" y="304"/>
                  </a:lnTo>
                  <a:lnTo>
                    <a:pt x="107" y="293"/>
                  </a:lnTo>
                  <a:lnTo>
                    <a:pt x="113" y="285"/>
                  </a:lnTo>
                  <a:lnTo>
                    <a:pt x="119" y="277"/>
                  </a:lnTo>
                  <a:lnTo>
                    <a:pt x="125" y="269"/>
                  </a:lnTo>
                  <a:lnTo>
                    <a:pt x="131" y="258"/>
                  </a:lnTo>
                  <a:lnTo>
                    <a:pt x="140" y="250"/>
                  </a:lnTo>
                  <a:lnTo>
                    <a:pt x="146" y="242"/>
                  </a:lnTo>
                  <a:lnTo>
                    <a:pt x="154" y="234"/>
                  </a:lnTo>
                  <a:lnTo>
                    <a:pt x="160" y="226"/>
                  </a:lnTo>
                  <a:lnTo>
                    <a:pt x="166" y="217"/>
                  </a:lnTo>
                  <a:lnTo>
                    <a:pt x="175" y="209"/>
                  </a:lnTo>
                  <a:lnTo>
                    <a:pt x="183" y="201"/>
                  </a:lnTo>
                  <a:lnTo>
                    <a:pt x="189" y="195"/>
                  </a:lnTo>
                  <a:lnTo>
                    <a:pt x="199" y="187"/>
                  </a:lnTo>
                  <a:lnTo>
                    <a:pt x="205" y="178"/>
                  </a:lnTo>
                  <a:lnTo>
                    <a:pt x="214" y="172"/>
                  </a:lnTo>
                  <a:lnTo>
                    <a:pt x="222" y="164"/>
                  </a:lnTo>
                  <a:lnTo>
                    <a:pt x="230" y="158"/>
                  </a:lnTo>
                  <a:lnTo>
                    <a:pt x="238" y="152"/>
                  </a:lnTo>
                  <a:lnTo>
                    <a:pt x="246" y="144"/>
                  </a:lnTo>
                  <a:lnTo>
                    <a:pt x="257" y="137"/>
                  </a:lnTo>
                  <a:lnTo>
                    <a:pt x="265" y="131"/>
                  </a:lnTo>
                  <a:lnTo>
                    <a:pt x="275" y="125"/>
                  </a:lnTo>
                  <a:lnTo>
                    <a:pt x="283" y="119"/>
                  </a:lnTo>
                  <a:lnTo>
                    <a:pt x="292" y="113"/>
                  </a:lnTo>
                  <a:lnTo>
                    <a:pt x="302" y="107"/>
                  </a:lnTo>
                  <a:lnTo>
                    <a:pt x="312" y="103"/>
                  </a:lnTo>
                  <a:lnTo>
                    <a:pt x="320" y="96"/>
                  </a:lnTo>
                  <a:lnTo>
                    <a:pt x="331" y="90"/>
                  </a:lnTo>
                  <a:lnTo>
                    <a:pt x="341" y="86"/>
                  </a:lnTo>
                  <a:lnTo>
                    <a:pt x="351" y="80"/>
                  </a:lnTo>
                  <a:lnTo>
                    <a:pt x="362" y="76"/>
                  </a:lnTo>
                  <a:lnTo>
                    <a:pt x="372" y="70"/>
                  </a:lnTo>
                  <a:lnTo>
                    <a:pt x="380" y="66"/>
                  </a:lnTo>
                  <a:lnTo>
                    <a:pt x="392" y="62"/>
                  </a:lnTo>
                  <a:lnTo>
                    <a:pt x="403" y="57"/>
                  </a:lnTo>
                  <a:lnTo>
                    <a:pt x="413" y="53"/>
                  </a:lnTo>
                  <a:lnTo>
                    <a:pt x="423" y="49"/>
                  </a:lnTo>
                  <a:lnTo>
                    <a:pt x="433" y="45"/>
                  </a:lnTo>
                  <a:lnTo>
                    <a:pt x="446" y="41"/>
                  </a:lnTo>
                  <a:lnTo>
                    <a:pt x="456" y="39"/>
                  </a:lnTo>
                  <a:lnTo>
                    <a:pt x="466" y="35"/>
                  </a:lnTo>
                  <a:lnTo>
                    <a:pt x="477" y="33"/>
                  </a:lnTo>
                  <a:lnTo>
                    <a:pt x="489" y="29"/>
                  </a:lnTo>
                  <a:lnTo>
                    <a:pt x="499" y="27"/>
                  </a:lnTo>
                  <a:lnTo>
                    <a:pt x="511" y="25"/>
                  </a:lnTo>
                  <a:lnTo>
                    <a:pt x="522" y="23"/>
                  </a:lnTo>
                  <a:lnTo>
                    <a:pt x="534" y="18"/>
                  </a:lnTo>
                  <a:lnTo>
                    <a:pt x="544" y="18"/>
                  </a:lnTo>
                  <a:lnTo>
                    <a:pt x="557" y="16"/>
                  </a:lnTo>
                  <a:lnTo>
                    <a:pt x="569" y="14"/>
                  </a:lnTo>
                  <a:lnTo>
                    <a:pt x="579" y="12"/>
                  </a:lnTo>
                  <a:lnTo>
                    <a:pt x="592" y="12"/>
                  </a:lnTo>
                  <a:lnTo>
                    <a:pt x="602" y="10"/>
                  </a:lnTo>
                  <a:lnTo>
                    <a:pt x="614" y="10"/>
                  </a:lnTo>
                  <a:lnTo>
                    <a:pt x="627" y="8"/>
                  </a:lnTo>
                  <a:lnTo>
                    <a:pt x="637" y="8"/>
                  </a:lnTo>
                  <a:lnTo>
                    <a:pt x="649" y="8"/>
                  </a:lnTo>
                  <a:lnTo>
                    <a:pt x="661" y="8"/>
                  </a:lnTo>
                  <a:lnTo>
                    <a:pt x="684" y="8"/>
                  </a:lnTo>
                  <a:lnTo>
                    <a:pt x="698" y="8"/>
                  </a:lnTo>
                  <a:lnTo>
                    <a:pt x="709" y="8"/>
                  </a:lnTo>
                  <a:lnTo>
                    <a:pt x="721" y="8"/>
                  </a:lnTo>
                  <a:lnTo>
                    <a:pt x="715" y="0"/>
                  </a:lnTo>
                  <a:lnTo>
                    <a:pt x="711" y="0"/>
                  </a:lnTo>
                  <a:lnTo>
                    <a:pt x="698" y="0"/>
                  </a:lnTo>
                  <a:lnTo>
                    <a:pt x="686" y="0"/>
                  </a:lnTo>
                  <a:lnTo>
                    <a:pt x="674" y="0"/>
                  </a:lnTo>
                  <a:lnTo>
                    <a:pt x="663" y="0"/>
                  </a:lnTo>
                  <a:lnTo>
                    <a:pt x="651" y="0"/>
                  </a:lnTo>
                  <a:lnTo>
                    <a:pt x="639" y="0"/>
                  </a:lnTo>
                  <a:lnTo>
                    <a:pt x="627" y="0"/>
                  </a:lnTo>
                  <a:lnTo>
                    <a:pt x="614" y="2"/>
                  </a:lnTo>
                  <a:lnTo>
                    <a:pt x="602" y="2"/>
                  </a:lnTo>
                  <a:lnTo>
                    <a:pt x="592" y="4"/>
                  </a:lnTo>
                  <a:lnTo>
                    <a:pt x="579" y="6"/>
                  </a:lnTo>
                  <a:lnTo>
                    <a:pt x="569" y="6"/>
                  </a:lnTo>
                  <a:lnTo>
                    <a:pt x="557" y="8"/>
                  </a:lnTo>
                  <a:lnTo>
                    <a:pt x="544" y="10"/>
                  </a:lnTo>
                  <a:lnTo>
                    <a:pt x="532" y="12"/>
                  </a:lnTo>
                  <a:lnTo>
                    <a:pt x="522" y="14"/>
                  </a:lnTo>
                  <a:lnTo>
                    <a:pt x="509" y="16"/>
                  </a:lnTo>
                  <a:lnTo>
                    <a:pt x="499" y="18"/>
                  </a:lnTo>
                  <a:lnTo>
                    <a:pt x="487" y="23"/>
                  </a:lnTo>
                  <a:lnTo>
                    <a:pt x="477" y="25"/>
                  </a:lnTo>
                  <a:lnTo>
                    <a:pt x="464" y="29"/>
                  </a:lnTo>
                  <a:lnTo>
                    <a:pt x="454" y="31"/>
                  </a:lnTo>
                  <a:lnTo>
                    <a:pt x="444" y="35"/>
                  </a:lnTo>
                  <a:lnTo>
                    <a:pt x="433" y="39"/>
                  </a:lnTo>
                  <a:lnTo>
                    <a:pt x="421" y="41"/>
                  </a:lnTo>
                  <a:lnTo>
                    <a:pt x="411" y="45"/>
                  </a:lnTo>
                  <a:lnTo>
                    <a:pt x="401" y="51"/>
                  </a:lnTo>
                  <a:lnTo>
                    <a:pt x="388" y="55"/>
                  </a:lnTo>
                  <a:lnTo>
                    <a:pt x="380" y="59"/>
                  </a:lnTo>
                  <a:lnTo>
                    <a:pt x="368" y="64"/>
                  </a:lnTo>
                  <a:lnTo>
                    <a:pt x="357" y="68"/>
                  </a:lnTo>
                  <a:lnTo>
                    <a:pt x="349" y="74"/>
                  </a:lnTo>
                  <a:lnTo>
                    <a:pt x="339" y="78"/>
                  </a:lnTo>
                  <a:lnTo>
                    <a:pt x="329" y="84"/>
                  </a:lnTo>
                  <a:lnTo>
                    <a:pt x="318" y="88"/>
                  </a:lnTo>
                  <a:lnTo>
                    <a:pt x="308" y="94"/>
                  </a:lnTo>
                  <a:lnTo>
                    <a:pt x="300" y="101"/>
                  </a:lnTo>
                  <a:lnTo>
                    <a:pt x="290" y="105"/>
                  </a:lnTo>
                  <a:lnTo>
                    <a:pt x="281" y="113"/>
                  </a:lnTo>
                  <a:lnTo>
                    <a:pt x="271" y="119"/>
                  </a:lnTo>
                  <a:lnTo>
                    <a:pt x="263" y="125"/>
                  </a:lnTo>
                  <a:lnTo>
                    <a:pt x="253" y="131"/>
                  </a:lnTo>
                  <a:lnTo>
                    <a:pt x="244" y="137"/>
                  </a:lnTo>
                  <a:lnTo>
                    <a:pt x="234" y="144"/>
                  </a:lnTo>
                  <a:lnTo>
                    <a:pt x="226" y="152"/>
                  </a:lnTo>
                  <a:lnTo>
                    <a:pt x="218" y="158"/>
                  </a:lnTo>
                  <a:lnTo>
                    <a:pt x="210" y="164"/>
                  </a:lnTo>
                  <a:lnTo>
                    <a:pt x="201" y="172"/>
                  </a:lnTo>
                  <a:lnTo>
                    <a:pt x="193" y="180"/>
                  </a:lnTo>
                  <a:lnTo>
                    <a:pt x="185" y="189"/>
                  </a:lnTo>
                  <a:lnTo>
                    <a:pt x="177" y="197"/>
                  </a:lnTo>
                  <a:lnTo>
                    <a:pt x="170" y="203"/>
                  </a:lnTo>
                  <a:lnTo>
                    <a:pt x="162" y="211"/>
                  </a:lnTo>
                  <a:lnTo>
                    <a:pt x="154" y="219"/>
                  </a:lnTo>
                  <a:lnTo>
                    <a:pt x="148" y="228"/>
                  </a:lnTo>
                  <a:lnTo>
                    <a:pt x="142" y="236"/>
                  </a:lnTo>
                  <a:lnTo>
                    <a:pt x="134" y="244"/>
                  </a:lnTo>
                  <a:lnTo>
                    <a:pt x="127" y="254"/>
                  </a:lnTo>
                  <a:lnTo>
                    <a:pt x="121" y="263"/>
                  </a:lnTo>
                  <a:lnTo>
                    <a:pt x="115" y="271"/>
                  </a:lnTo>
                  <a:lnTo>
                    <a:pt x="109" y="279"/>
                  </a:lnTo>
                  <a:lnTo>
                    <a:pt x="101" y="289"/>
                  </a:lnTo>
                  <a:lnTo>
                    <a:pt x="97" y="297"/>
                  </a:lnTo>
                  <a:lnTo>
                    <a:pt x="90" y="308"/>
                  </a:lnTo>
                  <a:lnTo>
                    <a:pt x="84" y="316"/>
                  </a:lnTo>
                  <a:lnTo>
                    <a:pt x="78" y="326"/>
                  </a:lnTo>
                  <a:lnTo>
                    <a:pt x="74" y="336"/>
                  </a:lnTo>
                  <a:lnTo>
                    <a:pt x="70" y="347"/>
                  </a:lnTo>
                  <a:lnTo>
                    <a:pt x="64" y="355"/>
                  </a:lnTo>
                  <a:lnTo>
                    <a:pt x="60" y="365"/>
                  </a:lnTo>
                  <a:lnTo>
                    <a:pt x="55" y="375"/>
                  </a:lnTo>
                  <a:lnTo>
                    <a:pt x="49" y="386"/>
                  </a:lnTo>
                  <a:lnTo>
                    <a:pt x="45" y="396"/>
                  </a:lnTo>
                  <a:lnTo>
                    <a:pt x="41" y="406"/>
                  </a:lnTo>
                  <a:lnTo>
                    <a:pt x="39" y="416"/>
                  </a:lnTo>
                  <a:lnTo>
                    <a:pt x="35" y="427"/>
                  </a:lnTo>
                  <a:lnTo>
                    <a:pt x="31" y="437"/>
                  </a:lnTo>
                  <a:lnTo>
                    <a:pt x="27" y="447"/>
                  </a:lnTo>
                  <a:lnTo>
                    <a:pt x="25" y="457"/>
                  </a:lnTo>
                  <a:lnTo>
                    <a:pt x="21" y="470"/>
                  </a:lnTo>
                  <a:lnTo>
                    <a:pt x="18" y="480"/>
                  </a:lnTo>
                  <a:lnTo>
                    <a:pt x="16" y="490"/>
                  </a:lnTo>
                  <a:lnTo>
                    <a:pt x="14" y="500"/>
                  </a:lnTo>
                  <a:lnTo>
                    <a:pt x="12" y="511"/>
                  </a:lnTo>
                  <a:lnTo>
                    <a:pt x="10" y="523"/>
                  </a:lnTo>
                  <a:lnTo>
                    <a:pt x="8" y="533"/>
                  </a:lnTo>
                  <a:lnTo>
                    <a:pt x="6" y="546"/>
                  </a:lnTo>
                  <a:lnTo>
                    <a:pt x="6" y="556"/>
                  </a:lnTo>
                  <a:lnTo>
                    <a:pt x="4" y="566"/>
                  </a:lnTo>
                  <a:lnTo>
                    <a:pt x="2" y="578"/>
                  </a:lnTo>
                  <a:lnTo>
                    <a:pt x="2" y="589"/>
                  </a:lnTo>
                  <a:lnTo>
                    <a:pt x="0" y="601"/>
                  </a:lnTo>
                  <a:lnTo>
                    <a:pt x="0" y="611"/>
                  </a:lnTo>
                  <a:lnTo>
                    <a:pt x="0" y="624"/>
                  </a:lnTo>
                  <a:lnTo>
                    <a:pt x="0" y="646"/>
                  </a:lnTo>
                  <a:lnTo>
                    <a:pt x="0" y="656"/>
                  </a:lnTo>
                  <a:lnTo>
                    <a:pt x="0" y="669"/>
                  </a:lnTo>
                  <a:lnTo>
                    <a:pt x="0" y="671"/>
                  </a:lnTo>
                  <a:lnTo>
                    <a:pt x="2" y="671"/>
                  </a:lnTo>
                  <a:lnTo>
                    <a:pt x="10" y="683"/>
                  </a:lnTo>
                  <a:lnTo>
                    <a:pt x="10" y="683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" name="Freeform 27">
              <a:extLst>
                <a:ext uri="{FF2B5EF4-FFF2-40B4-BE49-F238E27FC236}">
                  <a16:creationId xmlns:a16="http://schemas.microsoft.com/office/drawing/2014/main" id="{E3B8B468-08C3-479D-9B2B-522E5917F60B}"/>
                </a:ext>
              </a:extLst>
            </p:cNvPr>
            <p:cNvSpPr>
              <a:spLocks/>
            </p:cNvSpPr>
            <p:nvPr/>
          </p:nvSpPr>
          <p:spPr bwMode="auto">
            <a:xfrm>
              <a:off x="3127" y="1524"/>
              <a:ext cx="396" cy="949"/>
            </a:xfrm>
            <a:custGeom>
              <a:avLst/>
              <a:gdLst>
                <a:gd name="T0" fmla="*/ 23 w 396"/>
                <a:gd name="T1" fmla="*/ 936 h 949"/>
                <a:gd name="T2" fmla="*/ 62 w 396"/>
                <a:gd name="T3" fmla="*/ 915 h 949"/>
                <a:gd name="T4" fmla="*/ 101 w 396"/>
                <a:gd name="T5" fmla="*/ 895 h 949"/>
                <a:gd name="T6" fmla="*/ 136 w 396"/>
                <a:gd name="T7" fmla="*/ 870 h 949"/>
                <a:gd name="T8" fmla="*/ 171 w 396"/>
                <a:gd name="T9" fmla="*/ 841 h 949"/>
                <a:gd name="T10" fmla="*/ 204 w 396"/>
                <a:gd name="T11" fmla="*/ 812 h 949"/>
                <a:gd name="T12" fmla="*/ 232 w 396"/>
                <a:gd name="T13" fmla="*/ 781 h 949"/>
                <a:gd name="T14" fmla="*/ 261 w 396"/>
                <a:gd name="T15" fmla="*/ 749 h 949"/>
                <a:gd name="T16" fmla="*/ 286 w 396"/>
                <a:gd name="T17" fmla="*/ 712 h 949"/>
                <a:gd name="T18" fmla="*/ 309 w 396"/>
                <a:gd name="T19" fmla="*/ 674 h 949"/>
                <a:gd name="T20" fmla="*/ 329 w 396"/>
                <a:gd name="T21" fmla="*/ 637 h 949"/>
                <a:gd name="T22" fmla="*/ 346 w 396"/>
                <a:gd name="T23" fmla="*/ 596 h 949"/>
                <a:gd name="T24" fmla="*/ 360 w 396"/>
                <a:gd name="T25" fmla="*/ 555 h 949"/>
                <a:gd name="T26" fmla="*/ 370 w 396"/>
                <a:gd name="T27" fmla="*/ 512 h 949"/>
                <a:gd name="T28" fmla="*/ 379 w 396"/>
                <a:gd name="T29" fmla="*/ 469 h 949"/>
                <a:gd name="T30" fmla="*/ 385 w 396"/>
                <a:gd name="T31" fmla="*/ 426 h 949"/>
                <a:gd name="T32" fmla="*/ 387 w 396"/>
                <a:gd name="T33" fmla="*/ 380 h 949"/>
                <a:gd name="T34" fmla="*/ 387 w 396"/>
                <a:gd name="T35" fmla="*/ 335 h 949"/>
                <a:gd name="T36" fmla="*/ 383 w 396"/>
                <a:gd name="T37" fmla="*/ 290 h 949"/>
                <a:gd name="T38" fmla="*/ 376 w 396"/>
                <a:gd name="T39" fmla="*/ 245 h 949"/>
                <a:gd name="T40" fmla="*/ 366 w 396"/>
                <a:gd name="T41" fmla="*/ 199 h 949"/>
                <a:gd name="T42" fmla="*/ 356 w 396"/>
                <a:gd name="T43" fmla="*/ 154 h 949"/>
                <a:gd name="T44" fmla="*/ 339 w 396"/>
                <a:gd name="T45" fmla="*/ 109 h 949"/>
                <a:gd name="T46" fmla="*/ 321 w 396"/>
                <a:gd name="T47" fmla="*/ 66 h 949"/>
                <a:gd name="T48" fmla="*/ 300 w 396"/>
                <a:gd name="T49" fmla="*/ 23 h 949"/>
                <a:gd name="T50" fmla="*/ 300 w 396"/>
                <a:gd name="T51" fmla="*/ 6 h 949"/>
                <a:gd name="T52" fmla="*/ 323 w 396"/>
                <a:gd name="T53" fmla="*/ 49 h 949"/>
                <a:gd name="T54" fmla="*/ 342 w 396"/>
                <a:gd name="T55" fmla="*/ 95 h 949"/>
                <a:gd name="T56" fmla="*/ 358 w 396"/>
                <a:gd name="T57" fmla="*/ 140 h 949"/>
                <a:gd name="T58" fmla="*/ 370 w 396"/>
                <a:gd name="T59" fmla="*/ 185 h 949"/>
                <a:gd name="T60" fmla="*/ 381 w 396"/>
                <a:gd name="T61" fmla="*/ 230 h 949"/>
                <a:gd name="T62" fmla="*/ 389 w 396"/>
                <a:gd name="T63" fmla="*/ 276 h 949"/>
                <a:gd name="T64" fmla="*/ 393 w 396"/>
                <a:gd name="T65" fmla="*/ 323 h 949"/>
                <a:gd name="T66" fmla="*/ 395 w 396"/>
                <a:gd name="T67" fmla="*/ 380 h 949"/>
                <a:gd name="T68" fmla="*/ 393 w 396"/>
                <a:gd name="T69" fmla="*/ 424 h 949"/>
                <a:gd name="T70" fmla="*/ 387 w 396"/>
                <a:gd name="T71" fmla="*/ 469 h 949"/>
                <a:gd name="T72" fmla="*/ 379 w 396"/>
                <a:gd name="T73" fmla="*/ 514 h 949"/>
                <a:gd name="T74" fmla="*/ 366 w 396"/>
                <a:gd name="T75" fmla="*/ 557 h 949"/>
                <a:gd name="T76" fmla="*/ 352 w 396"/>
                <a:gd name="T77" fmla="*/ 598 h 949"/>
                <a:gd name="T78" fmla="*/ 335 w 396"/>
                <a:gd name="T79" fmla="*/ 640 h 949"/>
                <a:gd name="T80" fmla="*/ 315 w 396"/>
                <a:gd name="T81" fmla="*/ 679 h 949"/>
                <a:gd name="T82" fmla="*/ 292 w 396"/>
                <a:gd name="T83" fmla="*/ 716 h 949"/>
                <a:gd name="T84" fmla="*/ 267 w 396"/>
                <a:gd name="T85" fmla="*/ 753 h 949"/>
                <a:gd name="T86" fmla="*/ 241 w 396"/>
                <a:gd name="T87" fmla="*/ 786 h 949"/>
                <a:gd name="T88" fmla="*/ 202 w 396"/>
                <a:gd name="T89" fmla="*/ 825 h 949"/>
                <a:gd name="T90" fmla="*/ 169 w 396"/>
                <a:gd name="T91" fmla="*/ 853 h 949"/>
                <a:gd name="T92" fmla="*/ 134 w 396"/>
                <a:gd name="T93" fmla="*/ 880 h 949"/>
                <a:gd name="T94" fmla="*/ 97 w 396"/>
                <a:gd name="T95" fmla="*/ 905 h 949"/>
                <a:gd name="T96" fmla="*/ 58 w 396"/>
                <a:gd name="T97" fmla="*/ 927 h 949"/>
                <a:gd name="T98" fmla="*/ 16 w 396"/>
                <a:gd name="T99" fmla="*/ 946 h 9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396" h="949">
                  <a:moveTo>
                    <a:pt x="0" y="946"/>
                  </a:moveTo>
                  <a:lnTo>
                    <a:pt x="2" y="946"/>
                  </a:lnTo>
                  <a:lnTo>
                    <a:pt x="12" y="942"/>
                  </a:lnTo>
                  <a:lnTo>
                    <a:pt x="23" y="936"/>
                  </a:lnTo>
                  <a:lnTo>
                    <a:pt x="33" y="932"/>
                  </a:lnTo>
                  <a:lnTo>
                    <a:pt x="43" y="927"/>
                  </a:lnTo>
                  <a:lnTo>
                    <a:pt x="51" y="921"/>
                  </a:lnTo>
                  <a:lnTo>
                    <a:pt x="62" y="915"/>
                  </a:lnTo>
                  <a:lnTo>
                    <a:pt x="72" y="911"/>
                  </a:lnTo>
                  <a:lnTo>
                    <a:pt x="82" y="907"/>
                  </a:lnTo>
                  <a:lnTo>
                    <a:pt x="91" y="901"/>
                  </a:lnTo>
                  <a:lnTo>
                    <a:pt x="101" y="895"/>
                  </a:lnTo>
                  <a:lnTo>
                    <a:pt x="111" y="888"/>
                  </a:lnTo>
                  <a:lnTo>
                    <a:pt x="119" y="882"/>
                  </a:lnTo>
                  <a:lnTo>
                    <a:pt x="128" y="876"/>
                  </a:lnTo>
                  <a:lnTo>
                    <a:pt x="136" y="870"/>
                  </a:lnTo>
                  <a:lnTo>
                    <a:pt x="146" y="864"/>
                  </a:lnTo>
                  <a:lnTo>
                    <a:pt x="154" y="855"/>
                  </a:lnTo>
                  <a:lnTo>
                    <a:pt x="163" y="849"/>
                  </a:lnTo>
                  <a:lnTo>
                    <a:pt x="171" y="841"/>
                  </a:lnTo>
                  <a:lnTo>
                    <a:pt x="179" y="835"/>
                  </a:lnTo>
                  <a:lnTo>
                    <a:pt x="187" y="827"/>
                  </a:lnTo>
                  <a:lnTo>
                    <a:pt x="195" y="821"/>
                  </a:lnTo>
                  <a:lnTo>
                    <a:pt x="204" y="812"/>
                  </a:lnTo>
                  <a:lnTo>
                    <a:pt x="212" y="806"/>
                  </a:lnTo>
                  <a:lnTo>
                    <a:pt x="218" y="798"/>
                  </a:lnTo>
                  <a:lnTo>
                    <a:pt x="226" y="790"/>
                  </a:lnTo>
                  <a:lnTo>
                    <a:pt x="232" y="781"/>
                  </a:lnTo>
                  <a:lnTo>
                    <a:pt x="241" y="773"/>
                  </a:lnTo>
                  <a:lnTo>
                    <a:pt x="247" y="765"/>
                  </a:lnTo>
                  <a:lnTo>
                    <a:pt x="255" y="757"/>
                  </a:lnTo>
                  <a:lnTo>
                    <a:pt x="261" y="749"/>
                  </a:lnTo>
                  <a:lnTo>
                    <a:pt x="267" y="740"/>
                  </a:lnTo>
                  <a:lnTo>
                    <a:pt x="274" y="730"/>
                  </a:lnTo>
                  <a:lnTo>
                    <a:pt x="280" y="722"/>
                  </a:lnTo>
                  <a:lnTo>
                    <a:pt x="286" y="712"/>
                  </a:lnTo>
                  <a:lnTo>
                    <a:pt x="292" y="703"/>
                  </a:lnTo>
                  <a:lnTo>
                    <a:pt x="298" y="695"/>
                  </a:lnTo>
                  <a:lnTo>
                    <a:pt x="302" y="685"/>
                  </a:lnTo>
                  <a:lnTo>
                    <a:pt x="309" y="674"/>
                  </a:lnTo>
                  <a:lnTo>
                    <a:pt x="315" y="666"/>
                  </a:lnTo>
                  <a:lnTo>
                    <a:pt x="319" y="656"/>
                  </a:lnTo>
                  <a:lnTo>
                    <a:pt x="323" y="646"/>
                  </a:lnTo>
                  <a:lnTo>
                    <a:pt x="329" y="637"/>
                  </a:lnTo>
                  <a:lnTo>
                    <a:pt x="333" y="627"/>
                  </a:lnTo>
                  <a:lnTo>
                    <a:pt x="337" y="617"/>
                  </a:lnTo>
                  <a:lnTo>
                    <a:pt x="342" y="607"/>
                  </a:lnTo>
                  <a:lnTo>
                    <a:pt x="346" y="596"/>
                  </a:lnTo>
                  <a:lnTo>
                    <a:pt x="350" y="586"/>
                  </a:lnTo>
                  <a:lnTo>
                    <a:pt x="352" y="576"/>
                  </a:lnTo>
                  <a:lnTo>
                    <a:pt x="356" y="566"/>
                  </a:lnTo>
                  <a:lnTo>
                    <a:pt x="360" y="555"/>
                  </a:lnTo>
                  <a:lnTo>
                    <a:pt x="362" y="545"/>
                  </a:lnTo>
                  <a:lnTo>
                    <a:pt x="366" y="535"/>
                  </a:lnTo>
                  <a:lnTo>
                    <a:pt x="368" y="524"/>
                  </a:lnTo>
                  <a:lnTo>
                    <a:pt x="370" y="512"/>
                  </a:lnTo>
                  <a:lnTo>
                    <a:pt x="374" y="502"/>
                  </a:lnTo>
                  <a:lnTo>
                    <a:pt x="376" y="491"/>
                  </a:lnTo>
                  <a:lnTo>
                    <a:pt x="376" y="481"/>
                  </a:lnTo>
                  <a:lnTo>
                    <a:pt x="379" y="469"/>
                  </a:lnTo>
                  <a:lnTo>
                    <a:pt x="381" y="459"/>
                  </a:lnTo>
                  <a:lnTo>
                    <a:pt x="383" y="446"/>
                  </a:lnTo>
                  <a:lnTo>
                    <a:pt x="385" y="436"/>
                  </a:lnTo>
                  <a:lnTo>
                    <a:pt x="385" y="426"/>
                  </a:lnTo>
                  <a:lnTo>
                    <a:pt x="385" y="415"/>
                  </a:lnTo>
                  <a:lnTo>
                    <a:pt x="387" y="403"/>
                  </a:lnTo>
                  <a:lnTo>
                    <a:pt x="387" y="391"/>
                  </a:lnTo>
                  <a:lnTo>
                    <a:pt x="387" y="380"/>
                  </a:lnTo>
                  <a:lnTo>
                    <a:pt x="387" y="368"/>
                  </a:lnTo>
                  <a:lnTo>
                    <a:pt x="387" y="358"/>
                  </a:lnTo>
                  <a:lnTo>
                    <a:pt x="387" y="345"/>
                  </a:lnTo>
                  <a:lnTo>
                    <a:pt x="387" y="335"/>
                  </a:lnTo>
                  <a:lnTo>
                    <a:pt x="385" y="323"/>
                  </a:lnTo>
                  <a:lnTo>
                    <a:pt x="385" y="313"/>
                  </a:lnTo>
                  <a:lnTo>
                    <a:pt x="385" y="300"/>
                  </a:lnTo>
                  <a:lnTo>
                    <a:pt x="383" y="290"/>
                  </a:lnTo>
                  <a:lnTo>
                    <a:pt x="381" y="278"/>
                  </a:lnTo>
                  <a:lnTo>
                    <a:pt x="381" y="267"/>
                  </a:lnTo>
                  <a:lnTo>
                    <a:pt x="379" y="255"/>
                  </a:lnTo>
                  <a:lnTo>
                    <a:pt x="376" y="245"/>
                  </a:lnTo>
                  <a:lnTo>
                    <a:pt x="374" y="232"/>
                  </a:lnTo>
                  <a:lnTo>
                    <a:pt x="372" y="222"/>
                  </a:lnTo>
                  <a:lnTo>
                    <a:pt x="370" y="210"/>
                  </a:lnTo>
                  <a:lnTo>
                    <a:pt x="366" y="199"/>
                  </a:lnTo>
                  <a:lnTo>
                    <a:pt x="364" y="187"/>
                  </a:lnTo>
                  <a:lnTo>
                    <a:pt x="362" y="177"/>
                  </a:lnTo>
                  <a:lnTo>
                    <a:pt x="358" y="165"/>
                  </a:lnTo>
                  <a:lnTo>
                    <a:pt x="356" y="154"/>
                  </a:lnTo>
                  <a:lnTo>
                    <a:pt x="352" y="142"/>
                  </a:lnTo>
                  <a:lnTo>
                    <a:pt x="348" y="132"/>
                  </a:lnTo>
                  <a:lnTo>
                    <a:pt x="344" y="119"/>
                  </a:lnTo>
                  <a:lnTo>
                    <a:pt x="339" y="109"/>
                  </a:lnTo>
                  <a:lnTo>
                    <a:pt x="335" y="97"/>
                  </a:lnTo>
                  <a:lnTo>
                    <a:pt x="331" y="86"/>
                  </a:lnTo>
                  <a:lnTo>
                    <a:pt x="327" y="76"/>
                  </a:lnTo>
                  <a:lnTo>
                    <a:pt x="321" y="66"/>
                  </a:lnTo>
                  <a:lnTo>
                    <a:pt x="317" y="53"/>
                  </a:lnTo>
                  <a:lnTo>
                    <a:pt x="311" y="43"/>
                  </a:lnTo>
                  <a:lnTo>
                    <a:pt x="307" y="33"/>
                  </a:lnTo>
                  <a:lnTo>
                    <a:pt x="300" y="23"/>
                  </a:lnTo>
                  <a:lnTo>
                    <a:pt x="294" y="10"/>
                  </a:lnTo>
                  <a:lnTo>
                    <a:pt x="290" y="0"/>
                  </a:lnTo>
                  <a:lnTo>
                    <a:pt x="298" y="2"/>
                  </a:lnTo>
                  <a:lnTo>
                    <a:pt x="300" y="6"/>
                  </a:lnTo>
                  <a:lnTo>
                    <a:pt x="307" y="16"/>
                  </a:lnTo>
                  <a:lnTo>
                    <a:pt x="313" y="29"/>
                  </a:lnTo>
                  <a:lnTo>
                    <a:pt x="319" y="39"/>
                  </a:lnTo>
                  <a:lnTo>
                    <a:pt x="323" y="49"/>
                  </a:lnTo>
                  <a:lnTo>
                    <a:pt x="327" y="60"/>
                  </a:lnTo>
                  <a:lnTo>
                    <a:pt x="333" y="72"/>
                  </a:lnTo>
                  <a:lnTo>
                    <a:pt x="337" y="82"/>
                  </a:lnTo>
                  <a:lnTo>
                    <a:pt x="342" y="95"/>
                  </a:lnTo>
                  <a:lnTo>
                    <a:pt x="346" y="105"/>
                  </a:lnTo>
                  <a:lnTo>
                    <a:pt x="350" y="115"/>
                  </a:lnTo>
                  <a:lnTo>
                    <a:pt x="354" y="127"/>
                  </a:lnTo>
                  <a:lnTo>
                    <a:pt x="358" y="140"/>
                  </a:lnTo>
                  <a:lnTo>
                    <a:pt x="362" y="150"/>
                  </a:lnTo>
                  <a:lnTo>
                    <a:pt x="366" y="162"/>
                  </a:lnTo>
                  <a:lnTo>
                    <a:pt x="368" y="173"/>
                  </a:lnTo>
                  <a:lnTo>
                    <a:pt x="370" y="185"/>
                  </a:lnTo>
                  <a:lnTo>
                    <a:pt x="374" y="197"/>
                  </a:lnTo>
                  <a:lnTo>
                    <a:pt x="376" y="208"/>
                  </a:lnTo>
                  <a:lnTo>
                    <a:pt x="379" y="220"/>
                  </a:lnTo>
                  <a:lnTo>
                    <a:pt x="381" y="230"/>
                  </a:lnTo>
                  <a:lnTo>
                    <a:pt x="385" y="241"/>
                  </a:lnTo>
                  <a:lnTo>
                    <a:pt x="385" y="253"/>
                  </a:lnTo>
                  <a:lnTo>
                    <a:pt x="387" y="265"/>
                  </a:lnTo>
                  <a:lnTo>
                    <a:pt x="389" y="276"/>
                  </a:lnTo>
                  <a:lnTo>
                    <a:pt x="391" y="288"/>
                  </a:lnTo>
                  <a:lnTo>
                    <a:pt x="391" y="298"/>
                  </a:lnTo>
                  <a:lnTo>
                    <a:pt x="393" y="311"/>
                  </a:lnTo>
                  <a:lnTo>
                    <a:pt x="393" y="323"/>
                  </a:lnTo>
                  <a:lnTo>
                    <a:pt x="395" y="333"/>
                  </a:lnTo>
                  <a:lnTo>
                    <a:pt x="395" y="345"/>
                  </a:lnTo>
                  <a:lnTo>
                    <a:pt x="395" y="356"/>
                  </a:lnTo>
                  <a:lnTo>
                    <a:pt x="395" y="380"/>
                  </a:lnTo>
                  <a:lnTo>
                    <a:pt x="395" y="391"/>
                  </a:lnTo>
                  <a:lnTo>
                    <a:pt x="395" y="403"/>
                  </a:lnTo>
                  <a:lnTo>
                    <a:pt x="393" y="413"/>
                  </a:lnTo>
                  <a:lnTo>
                    <a:pt x="393" y="424"/>
                  </a:lnTo>
                  <a:lnTo>
                    <a:pt x="391" y="436"/>
                  </a:lnTo>
                  <a:lnTo>
                    <a:pt x="391" y="446"/>
                  </a:lnTo>
                  <a:lnTo>
                    <a:pt x="389" y="459"/>
                  </a:lnTo>
                  <a:lnTo>
                    <a:pt x="387" y="469"/>
                  </a:lnTo>
                  <a:lnTo>
                    <a:pt x="385" y="481"/>
                  </a:lnTo>
                  <a:lnTo>
                    <a:pt x="383" y="491"/>
                  </a:lnTo>
                  <a:lnTo>
                    <a:pt x="381" y="502"/>
                  </a:lnTo>
                  <a:lnTo>
                    <a:pt x="379" y="514"/>
                  </a:lnTo>
                  <a:lnTo>
                    <a:pt x="376" y="524"/>
                  </a:lnTo>
                  <a:lnTo>
                    <a:pt x="374" y="535"/>
                  </a:lnTo>
                  <a:lnTo>
                    <a:pt x="370" y="545"/>
                  </a:lnTo>
                  <a:lnTo>
                    <a:pt x="366" y="557"/>
                  </a:lnTo>
                  <a:lnTo>
                    <a:pt x="364" y="568"/>
                  </a:lnTo>
                  <a:lnTo>
                    <a:pt x="360" y="578"/>
                  </a:lnTo>
                  <a:lnTo>
                    <a:pt x="356" y="588"/>
                  </a:lnTo>
                  <a:lnTo>
                    <a:pt x="352" y="598"/>
                  </a:lnTo>
                  <a:lnTo>
                    <a:pt x="348" y="609"/>
                  </a:lnTo>
                  <a:lnTo>
                    <a:pt x="346" y="619"/>
                  </a:lnTo>
                  <a:lnTo>
                    <a:pt x="342" y="629"/>
                  </a:lnTo>
                  <a:lnTo>
                    <a:pt x="335" y="640"/>
                  </a:lnTo>
                  <a:lnTo>
                    <a:pt x="331" y="648"/>
                  </a:lnTo>
                  <a:lnTo>
                    <a:pt x="327" y="658"/>
                  </a:lnTo>
                  <a:lnTo>
                    <a:pt x="321" y="668"/>
                  </a:lnTo>
                  <a:lnTo>
                    <a:pt x="315" y="679"/>
                  </a:lnTo>
                  <a:lnTo>
                    <a:pt x="311" y="687"/>
                  </a:lnTo>
                  <a:lnTo>
                    <a:pt x="304" y="697"/>
                  </a:lnTo>
                  <a:lnTo>
                    <a:pt x="298" y="707"/>
                  </a:lnTo>
                  <a:lnTo>
                    <a:pt x="292" y="716"/>
                  </a:lnTo>
                  <a:lnTo>
                    <a:pt x="286" y="726"/>
                  </a:lnTo>
                  <a:lnTo>
                    <a:pt x="280" y="734"/>
                  </a:lnTo>
                  <a:lnTo>
                    <a:pt x="274" y="742"/>
                  </a:lnTo>
                  <a:lnTo>
                    <a:pt x="267" y="753"/>
                  </a:lnTo>
                  <a:lnTo>
                    <a:pt x="261" y="761"/>
                  </a:lnTo>
                  <a:lnTo>
                    <a:pt x="255" y="769"/>
                  </a:lnTo>
                  <a:lnTo>
                    <a:pt x="247" y="777"/>
                  </a:lnTo>
                  <a:lnTo>
                    <a:pt x="241" y="786"/>
                  </a:lnTo>
                  <a:lnTo>
                    <a:pt x="232" y="794"/>
                  </a:lnTo>
                  <a:lnTo>
                    <a:pt x="224" y="802"/>
                  </a:lnTo>
                  <a:lnTo>
                    <a:pt x="210" y="816"/>
                  </a:lnTo>
                  <a:lnTo>
                    <a:pt x="202" y="825"/>
                  </a:lnTo>
                  <a:lnTo>
                    <a:pt x="193" y="833"/>
                  </a:lnTo>
                  <a:lnTo>
                    <a:pt x="185" y="839"/>
                  </a:lnTo>
                  <a:lnTo>
                    <a:pt x="177" y="847"/>
                  </a:lnTo>
                  <a:lnTo>
                    <a:pt x="169" y="853"/>
                  </a:lnTo>
                  <a:lnTo>
                    <a:pt x="160" y="862"/>
                  </a:lnTo>
                  <a:lnTo>
                    <a:pt x="152" y="868"/>
                  </a:lnTo>
                  <a:lnTo>
                    <a:pt x="142" y="874"/>
                  </a:lnTo>
                  <a:lnTo>
                    <a:pt x="134" y="880"/>
                  </a:lnTo>
                  <a:lnTo>
                    <a:pt x="123" y="888"/>
                  </a:lnTo>
                  <a:lnTo>
                    <a:pt x="115" y="895"/>
                  </a:lnTo>
                  <a:lnTo>
                    <a:pt x="105" y="899"/>
                  </a:lnTo>
                  <a:lnTo>
                    <a:pt x="97" y="905"/>
                  </a:lnTo>
                  <a:lnTo>
                    <a:pt x="86" y="911"/>
                  </a:lnTo>
                  <a:lnTo>
                    <a:pt x="76" y="917"/>
                  </a:lnTo>
                  <a:lnTo>
                    <a:pt x="68" y="921"/>
                  </a:lnTo>
                  <a:lnTo>
                    <a:pt x="58" y="927"/>
                  </a:lnTo>
                  <a:lnTo>
                    <a:pt x="47" y="932"/>
                  </a:lnTo>
                  <a:lnTo>
                    <a:pt x="37" y="938"/>
                  </a:lnTo>
                  <a:lnTo>
                    <a:pt x="27" y="942"/>
                  </a:lnTo>
                  <a:lnTo>
                    <a:pt x="16" y="946"/>
                  </a:lnTo>
                  <a:lnTo>
                    <a:pt x="14" y="948"/>
                  </a:lnTo>
                  <a:lnTo>
                    <a:pt x="0" y="946"/>
                  </a:lnTo>
                  <a:lnTo>
                    <a:pt x="0" y="946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" name="Freeform 28">
              <a:extLst>
                <a:ext uri="{FF2B5EF4-FFF2-40B4-BE49-F238E27FC236}">
                  <a16:creationId xmlns:a16="http://schemas.microsoft.com/office/drawing/2014/main" id="{67575873-7313-4D31-B96B-631DD79FFFE1}"/>
                </a:ext>
              </a:extLst>
            </p:cNvPr>
            <p:cNvSpPr>
              <a:spLocks/>
            </p:cNvSpPr>
            <p:nvPr/>
          </p:nvSpPr>
          <p:spPr bwMode="auto">
            <a:xfrm>
              <a:off x="3322" y="1568"/>
              <a:ext cx="282" cy="231"/>
            </a:xfrm>
            <a:custGeom>
              <a:avLst/>
              <a:gdLst>
                <a:gd name="T0" fmla="*/ 168 w 282"/>
                <a:gd name="T1" fmla="*/ 23 h 231"/>
                <a:gd name="T2" fmla="*/ 144 w 282"/>
                <a:gd name="T3" fmla="*/ 12 h 231"/>
                <a:gd name="T4" fmla="*/ 119 w 282"/>
                <a:gd name="T5" fmla="*/ 4 h 231"/>
                <a:gd name="T6" fmla="*/ 96 w 282"/>
                <a:gd name="T7" fmla="*/ 0 h 231"/>
                <a:gd name="T8" fmla="*/ 66 w 282"/>
                <a:gd name="T9" fmla="*/ 0 h 231"/>
                <a:gd name="T10" fmla="*/ 45 w 282"/>
                <a:gd name="T11" fmla="*/ 4 h 231"/>
                <a:gd name="T12" fmla="*/ 27 w 282"/>
                <a:gd name="T13" fmla="*/ 14 h 231"/>
                <a:gd name="T14" fmla="*/ 12 w 282"/>
                <a:gd name="T15" fmla="*/ 27 h 231"/>
                <a:gd name="T16" fmla="*/ 4 w 282"/>
                <a:gd name="T17" fmla="*/ 41 h 231"/>
                <a:gd name="T18" fmla="*/ 0 w 282"/>
                <a:gd name="T19" fmla="*/ 62 h 231"/>
                <a:gd name="T20" fmla="*/ 4 w 282"/>
                <a:gd name="T21" fmla="*/ 86 h 231"/>
                <a:gd name="T22" fmla="*/ 10 w 282"/>
                <a:gd name="T23" fmla="*/ 109 h 231"/>
                <a:gd name="T24" fmla="*/ 23 w 282"/>
                <a:gd name="T25" fmla="*/ 129 h 231"/>
                <a:gd name="T26" fmla="*/ 37 w 282"/>
                <a:gd name="T27" fmla="*/ 148 h 231"/>
                <a:gd name="T28" fmla="*/ 59 w 282"/>
                <a:gd name="T29" fmla="*/ 170 h 231"/>
                <a:gd name="T30" fmla="*/ 82 w 282"/>
                <a:gd name="T31" fmla="*/ 187 h 231"/>
                <a:gd name="T32" fmla="*/ 105 w 282"/>
                <a:gd name="T33" fmla="*/ 203 h 231"/>
                <a:gd name="T34" fmla="*/ 131 w 282"/>
                <a:gd name="T35" fmla="*/ 214 h 231"/>
                <a:gd name="T36" fmla="*/ 154 w 282"/>
                <a:gd name="T37" fmla="*/ 224 h 231"/>
                <a:gd name="T38" fmla="*/ 180 w 282"/>
                <a:gd name="T39" fmla="*/ 228 h 231"/>
                <a:gd name="T40" fmla="*/ 211 w 282"/>
                <a:gd name="T41" fmla="*/ 230 h 231"/>
                <a:gd name="T42" fmla="*/ 234 w 282"/>
                <a:gd name="T43" fmla="*/ 226 h 231"/>
                <a:gd name="T44" fmla="*/ 254 w 282"/>
                <a:gd name="T45" fmla="*/ 218 h 231"/>
                <a:gd name="T46" fmla="*/ 271 w 282"/>
                <a:gd name="T47" fmla="*/ 199 h 231"/>
                <a:gd name="T48" fmla="*/ 279 w 282"/>
                <a:gd name="T49" fmla="*/ 179 h 231"/>
                <a:gd name="T50" fmla="*/ 279 w 282"/>
                <a:gd name="T51" fmla="*/ 154 h 231"/>
                <a:gd name="T52" fmla="*/ 275 w 282"/>
                <a:gd name="T53" fmla="*/ 131 h 231"/>
                <a:gd name="T54" fmla="*/ 265 w 282"/>
                <a:gd name="T55" fmla="*/ 113 h 231"/>
                <a:gd name="T56" fmla="*/ 252 w 282"/>
                <a:gd name="T57" fmla="*/ 92 h 231"/>
                <a:gd name="T58" fmla="*/ 232 w 282"/>
                <a:gd name="T59" fmla="*/ 70 h 231"/>
                <a:gd name="T60" fmla="*/ 211 w 282"/>
                <a:gd name="T61" fmla="*/ 51 h 231"/>
                <a:gd name="T62" fmla="*/ 189 w 282"/>
                <a:gd name="T63" fmla="*/ 35 h 231"/>
                <a:gd name="T64" fmla="*/ 164 w 282"/>
                <a:gd name="T65" fmla="*/ 31 h 231"/>
                <a:gd name="T66" fmla="*/ 139 w 282"/>
                <a:gd name="T67" fmla="*/ 21 h 231"/>
                <a:gd name="T68" fmla="*/ 115 w 282"/>
                <a:gd name="T69" fmla="*/ 12 h 231"/>
                <a:gd name="T70" fmla="*/ 92 w 282"/>
                <a:gd name="T71" fmla="*/ 8 h 231"/>
                <a:gd name="T72" fmla="*/ 62 w 282"/>
                <a:gd name="T73" fmla="*/ 10 h 231"/>
                <a:gd name="T74" fmla="*/ 39 w 282"/>
                <a:gd name="T75" fmla="*/ 14 h 231"/>
                <a:gd name="T76" fmla="*/ 21 w 282"/>
                <a:gd name="T77" fmla="*/ 31 h 231"/>
                <a:gd name="T78" fmla="*/ 10 w 282"/>
                <a:gd name="T79" fmla="*/ 47 h 231"/>
                <a:gd name="T80" fmla="*/ 8 w 282"/>
                <a:gd name="T81" fmla="*/ 76 h 231"/>
                <a:gd name="T82" fmla="*/ 12 w 282"/>
                <a:gd name="T83" fmla="*/ 97 h 231"/>
                <a:gd name="T84" fmla="*/ 23 w 282"/>
                <a:gd name="T85" fmla="*/ 115 h 231"/>
                <a:gd name="T86" fmla="*/ 35 w 282"/>
                <a:gd name="T87" fmla="*/ 136 h 231"/>
                <a:gd name="T88" fmla="*/ 53 w 282"/>
                <a:gd name="T89" fmla="*/ 156 h 231"/>
                <a:gd name="T90" fmla="*/ 76 w 282"/>
                <a:gd name="T91" fmla="*/ 175 h 231"/>
                <a:gd name="T92" fmla="*/ 98 w 282"/>
                <a:gd name="T93" fmla="*/ 189 h 231"/>
                <a:gd name="T94" fmla="*/ 121 w 282"/>
                <a:gd name="T95" fmla="*/ 203 h 231"/>
                <a:gd name="T96" fmla="*/ 146 w 282"/>
                <a:gd name="T97" fmla="*/ 214 h 231"/>
                <a:gd name="T98" fmla="*/ 172 w 282"/>
                <a:gd name="T99" fmla="*/ 220 h 231"/>
                <a:gd name="T100" fmla="*/ 195 w 282"/>
                <a:gd name="T101" fmla="*/ 222 h 231"/>
                <a:gd name="T102" fmla="*/ 222 w 282"/>
                <a:gd name="T103" fmla="*/ 222 h 231"/>
                <a:gd name="T104" fmla="*/ 244 w 282"/>
                <a:gd name="T105" fmla="*/ 214 h 231"/>
                <a:gd name="T106" fmla="*/ 258 w 282"/>
                <a:gd name="T107" fmla="*/ 201 h 231"/>
                <a:gd name="T108" fmla="*/ 269 w 282"/>
                <a:gd name="T109" fmla="*/ 183 h 231"/>
                <a:gd name="T110" fmla="*/ 273 w 282"/>
                <a:gd name="T111" fmla="*/ 156 h 231"/>
                <a:gd name="T112" fmla="*/ 267 w 282"/>
                <a:gd name="T113" fmla="*/ 133 h 231"/>
                <a:gd name="T114" fmla="*/ 256 w 282"/>
                <a:gd name="T115" fmla="*/ 113 h 231"/>
                <a:gd name="T116" fmla="*/ 242 w 282"/>
                <a:gd name="T117" fmla="*/ 92 h 231"/>
                <a:gd name="T118" fmla="*/ 224 w 282"/>
                <a:gd name="T119" fmla="*/ 74 h 231"/>
                <a:gd name="T120" fmla="*/ 205 w 282"/>
                <a:gd name="T121" fmla="*/ 55 h 231"/>
                <a:gd name="T122" fmla="*/ 189 w 282"/>
                <a:gd name="T123" fmla="*/ 35 h 2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282" h="231">
                  <a:moveTo>
                    <a:pt x="189" y="35"/>
                  </a:moveTo>
                  <a:lnTo>
                    <a:pt x="187" y="35"/>
                  </a:lnTo>
                  <a:lnTo>
                    <a:pt x="185" y="33"/>
                  </a:lnTo>
                  <a:lnTo>
                    <a:pt x="183" y="31"/>
                  </a:lnTo>
                  <a:lnTo>
                    <a:pt x="180" y="31"/>
                  </a:lnTo>
                  <a:lnTo>
                    <a:pt x="178" y="29"/>
                  </a:lnTo>
                  <a:lnTo>
                    <a:pt x="176" y="29"/>
                  </a:lnTo>
                  <a:lnTo>
                    <a:pt x="174" y="27"/>
                  </a:lnTo>
                  <a:lnTo>
                    <a:pt x="172" y="25"/>
                  </a:lnTo>
                  <a:lnTo>
                    <a:pt x="170" y="25"/>
                  </a:lnTo>
                  <a:lnTo>
                    <a:pt x="168" y="23"/>
                  </a:lnTo>
                  <a:lnTo>
                    <a:pt x="166" y="23"/>
                  </a:lnTo>
                  <a:lnTo>
                    <a:pt x="164" y="21"/>
                  </a:lnTo>
                  <a:lnTo>
                    <a:pt x="162" y="21"/>
                  </a:lnTo>
                  <a:lnTo>
                    <a:pt x="160" y="18"/>
                  </a:lnTo>
                  <a:lnTo>
                    <a:pt x="158" y="18"/>
                  </a:lnTo>
                  <a:lnTo>
                    <a:pt x="154" y="18"/>
                  </a:lnTo>
                  <a:lnTo>
                    <a:pt x="154" y="16"/>
                  </a:lnTo>
                  <a:lnTo>
                    <a:pt x="150" y="16"/>
                  </a:lnTo>
                  <a:lnTo>
                    <a:pt x="148" y="14"/>
                  </a:lnTo>
                  <a:lnTo>
                    <a:pt x="146" y="14"/>
                  </a:lnTo>
                  <a:lnTo>
                    <a:pt x="144" y="12"/>
                  </a:lnTo>
                  <a:lnTo>
                    <a:pt x="142" y="12"/>
                  </a:lnTo>
                  <a:lnTo>
                    <a:pt x="139" y="12"/>
                  </a:lnTo>
                  <a:lnTo>
                    <a:pt x="137" y="10"/>
                  </a:lnTo>
                  <a:lnTo>
                    <a:pt x="135" y="10"/>
                  </a:lnTo>
                  <a:lnTo>
                    <a:pt x="133" y="10"/>
                  </a:lnTo>
                  <a:lnTo>
                    <a:pt x="131" y="8"/>
                  </a:lnTo>
                  <a:lnTo>
                    <a:pt x="129" y="8"/>
                  </a:lnTo>
                  <a:lnTo>
                    <a:pt x="127" y="6"/>
                  </a:lnTo>
                  <a:lnTo>
                    <a:pt x="125" y="6"/>
                  </a:lnTo>
                  <a:lnTo>
                    <a:pt x="123" y="6"/>
                  </a:lnTo>
                  <a:lnTo>
                    <a:pt x="119" y="4"/>
                  </a:lnTo>
                  <a:lnTo>
                    <a:pt x="117" y="4"/>
                  </a:lnTo>
                  <a:lnTo>
                    <a:pt x="115" y="4"/>
                  </a:lnTo>
                  <a:lnTo>
                    <a:pt x="113" y="4"/>
                  </a:lnTo>
                  <a:lnTo>
                    <a:pt x="111" y="4"/>
                  </a:lnTo>
                  <a:lnTo>
                    <a:pt x="109" y="2"/>
                  </a:lnTo>
                  <a:lnTo>
                    <a:pt x="107" y="2"/>
                  </a:lnTo>
                  <a:lnTo>
                    <a:pt x="105" y="2"/>
                  </a:lnTo>
                  <a:lnTo>
                    <a:pt x="103" y="2"/>
                  </a:lnTo>
                  <a:lnTo>
                    <a:pt x="101" y="2"/>
                  </a:lnTo>
                  <a:lnTo>
                    <a:pt x="98" y="0"/>
                  </a:lnTo>
                  <a:lnTo>
                    <a:pt x="96" y="0"/>
                  </a:lnTo>
                  <a:lnTo>
                    <a:pt x="94" y="0"/>
                  </a:lnTo>
                  <a:lnTo>
                    <a:pt x="92" y="0"/>
                  </a:lnTo>
                  <a:lnTo>
                    <a:pt x="90" y="0"/>
                  </a:lnTo>
                  <a:lnTo>
                    <a:pt x="88" y="0"/>
                  </a:lnTo>
                  <a:lnTo>
                    <a:pt x="86" y="0"/>
                  </a:lnTo>
                  <a:lnTo>
                    <a:pt x="84" y="0"/>
                  </a:lnTo>
                  <a:lnTo>
                    <a:pt x="74" y="0"/>
                  </a:lnTo>
                  <a:lnTo>
                    <a:pt x="72" y="0"/>
                  </a:lnTo>
                  <a:lnTo>
                    <a:pt x="70" y="0"/>
                  </a:lnTo>
                  <a:lnTo>
                    <a:pt x="68" y="0"/>
                  </a:lnTo>
                  <a:lnTo>
                    <a:pt x="66" y="0"/>
                  </a:lnTo>
                  <a:lnTo>
                    <a:pt x="64" y="0"/>
                  </a:lnTo>
                  <a:lnTo>
                    <a:pt x="59" y="0"/>
                  </a:lnTo>
                  <a:lnTo>
                    <a:pt x="59" y="2"/>
                  </a:lnTo>
                  <a:lnTo>
                    <a:pt x="57" y="2"/>
                  </a:lnTo>
                  <a:lnTo>
                    <a:pt x="55" y="2"/>
                  </a:lnTo>
                  <a:lnTo>
                    <a:pt x="53" y="2"/>
                  </a:lnTo>
                  <a:lnTo>
                    <a:pt x="51" y="2"/>
                  </a:lnTo>
                  <a:lnTo>
                    <a:pt x="51" y="4"/>
                  </a:lnTo>
                  <a:lnTo>
                    <a:pt x="49" y="4"/>
                  </a:lnTo>
                  <a:lnTo>
                    <a:pt x="47" y="4"/>
                  </a:lnTo>
                  <a:lnTo>
                    <a:pt x="45" y="4"/>
                  </a:lnTo>
                  <a:lnTo>
                    <a:pt x="43" y="4"/>
                  </a:lnTo>
                  <a:lnTo>
                    <a:pt x="41" y="6"/>
                  </a:lnTo>
                  <a:lnTo>
                    <a:pt x="39" y="6"/>
                  </a:lnTo>
                  <a:lnTo>
                    <a:pt x="37" y="8"/>
                  </a:lnTo>
                  <a:lnTo>
                    <a:pt x="35" y="10"/>
                  </a:lnTo>
                  <a:lnTo>
                    <a:pt x="33" y="10"/>
                  </a:lnTo>
                  <a:lnTo>
                    <a:pt x="31" y="10"/>
                  </a:lnTo>
                  <a:lnTo>
                    <a:pt x="31" y="12"/>
                  </a:lnTo>
                  <a:lnTo>
                    <a:pt x="29" y="12"/>
                  </a:lnTo>
                  <a:lnTo>
                    <a:pt x="27" y="12"/>
                  </a:lnTo>
                  <a:lnTo>
                    <a:pt x="27" y="14"/>
                  </a:lnTo>
                  <a:lnTo>
                    <a:pt x="25" y="14"/>
                  </a:lnTo>
                  <a:lnTo>
                    <a:pt x="25" y="16"/>
                  </a:lnTo>
                  <a:lnTo>
                    <a:pt x="23" y="16"/>
                  </a:lnTo>
                  <a:lnTo>
                    <a:pt x="21" y="18"/>
                  </a:lnTo>
                  <a:lnTo>
                    <a:pt x="18" y="18"/>
                  </a:lnTo>
                  <a:lnTo>
                    <a:pt x="16" y="21"/>
                  </a:lnTo>
                  <a:lnTo>
                    <a:pt x="16" y="23"/>
                  </a:lnTo>
                  <a:lnTo>
                    <a:pt x="14" y="23"/>
                  </a:lnTo>
                  <a:lnTo>
                    <a:pt x="14" y="25"/>
                  </a:lnTo>
                  <a:lnTo>
                    <a:pt x="12" y="25"/>
                  </a:lnTo>
                  <a:lnTo>
                    <a:pt x="12" y="27"/>
                  </a:lnTo>
                  <a:lnTo>
                    <a:pt x="12" y="29"/>
                  </a:lnTo>
                  <a:lnTo>
                    <a:pt x="10" y="29"/>
                  </a:lnTo>
                  <a:lnTo>
                    <a:pt x="10" y="31"/>
                  </a:lnTo>
                  <a:lnTo>
                    <a:pt x="8" y="31"/>
                  </a:lnTo>
                  <a:lnTo>
                    <a:pt x="8" y="33"/>
                  </a:lnTo>
                  <a:lnTo>
                    <a:pt x="8" y="35"/>
                  </a:lnTo>
                  <a:lnTo>
                    <a:pt x="6" y="35"/>
                  </a:lnTo>
                  <a:lnTo>
                    <a:pt x="6" y="37"/>
                  </a:lnTo>
                  <a:lnTo>
                    <a:pt x="6" y="39"/>
                  </a:lnTo>
                  <a:lnTo>
                    <a:pt x="4" y="39"/>
                  </a:lnTo>
                  <a:lnTo>
                    <a:pt x="4" y="41"/>
                  </a:lnTo>
                  <a:lnTo>
                    <a:pt x="4" y="43"/>
                  </a:lnTo>
                  <a:lnTo>
                    <a:pt x="2" y="45"/>
                  </a:lnTo>
                  <a:lnTo>
                    <a:pt x="2" y="47"/>
                  </a:lnTo>
                  <a:lnTo>
                    <a:pt x="2" y="49"/>
                  </a:lnTo>
                  <a:lnTo>
                    <a:pt x="2" y="51"/>
                  </a:lnTo>
                  <a:lnTo>
                    <a:pt x="0" y="51"/>
                  </a:lnTo>
                  <a:lnTo>
                    <a:pt x="0" y="53"/>
                  </a:lnTo>
                  <a:lnTo>
                    <a:pt x="0" y="55"/>
                  </a:lnTo>
                  <a:lnTo>
                    <a:pt x="0" y="58"/>
                  </a:lnTo>
                  <a:lnTo>
                    <a:pt x="0" y="60"/>
                  </a:lnTo>
                  <a:lnTo>
                    <a:pt x="0" y="62"/>
                  </a:lnTo>
                  <a:lnTo>
                    <a:pt x="0" y="68"/>
                  </a:lnTo>
                  <a:lnTo>
                    <a:pt x="0" y="70"/>
                  </a:lnTo>
                  <a:lnTo>
                    <a:pt x="0" y="72"/>
                  </a:lnTo>
                  <a:lnTo>
                    <a:pt x="0" y="74"/>
                  </a:lnTo>
                  <a:lnTo>
                    <a:pt x="0" y="76"/>
                  </a:lnTo>
                  <a:lnTo>
                    <a:pt x="0" y="78"/>
                  </a:lnTo>
                  <a:lnTo>
                    <a:pt x="2" y="80"/>
                  </a:lnTo>
                  <a:lnTo>
                    <a:pt x="2" y="82"/>
                  </a:lnTo>
                  <a:lnTo>
                    <a:pt x="2" y="84"/>
                  </a:lnTo>
                  <a:lnTo>
                    <a:pt x="2" y="86"/>
                  </a:lnTo>
                  <a:lnTo>
                    <a:pt x="4" y="86"/>
                  </a:lnTo>
                  <a:lnTo>
                    <a:pt x="4" y="88"/>
                  </a:lnTo>
                  <a:lnTo>
                    <a:pt x="4" y="90"/>
                  </a:lnTo>
                  <a:lnTo>
                    <a:pt x="4" y="92"/>
                  </a:lnTo>
                  <a:lnTo>
                    <a:pt x="4" y="94"/>
                  </a:lnTo>
                  <a:lnTo>
                    <a:pt x="6" y="97"/>
                  </a:lnTo>
                  <a:lnTo>
                    <a:pt x="6" y="99"/>
                  </a:lnTo>
                  <a:lnTo>
                    <a:pt x="8" y="101"/>
                  </a:lnTo>
                  <a:lnTo>
                    <a:pt x="8" y="103"/>
                  </a:lnTo>
                  <a:lnTo>
                    <a:pt x="8" y="105"/>
                  </a:lnTo>
                  <a:lnTo>
                    <a:pt x="10" y="107"/>
                  </a:lnTo>
                  <a:lnTo>
                    <a:pt x="10" y="109"/>
                  </a:lnTo>
                  <a:lnTo>
                    <a:pt x="12" y="111"/>
                  </a:lnTo>
                  <a:lnTo>
                    <a:pt x="12" y="113"/>
                  </a:lnTo>
                  <a:lnTo>
                    <a:pt x="14" y="113"/>
                  </a:lnTo>
                  <a:lnTo>
                    <a:pt x="14" y="115"/>
                  </a:lnTo>
                  <a:lnTo>
                    <a:pt x="16" y="117"/>
                  </a:lnTo>
                  <a:lnTo>
                    <a:pt x="16" y="119"/>
                  </a:lnTo>
                  <a:lnTo>
                    <a:pt x="18" y="121"/>
                  </a:lnTo>
                  <a:lnTo>
                    <a:pt x="18" y="123"/>
                  </a:lnTo>
                  <a:lnTo>
                    <a:pt x="21" y="125"/>
                  </a:lnTo>
                  <a:lnTo>
                    <a:pt x="21" y="127"/>
                  </a:lnTo>
                  <a:lnTo>
                    <a:pt x="23" y="129"/>
                  </a:lnTo>
                  <a:lnTo>
                    <a:pt x="23" y="131"/>
                  </a:lnTo>
                  <a:lnTo>
                    <a:pt x="25" y="131"/>
                  </a:lnTo>
                  <a:lnTo>
                    <a:pt x="25" y="133"/>
                  </a:lnTo>
                  <a:lnTo>
                    <a:pt x="27" y="136"/>
                  </a:lnTo>
                  <a:lnTo>
                    <a:pt x="29" y="138"/>
                  </a:lnTo>
                  <a:lnTo>
                    <a:pt x="29" y="140"/>
                  </a:lnTo>
                  <a:lnTo>
                    <a:pt x="31" y="142"/>
                  </a:lnTo>
                  <a:lnTo>
                    <a:pt x="33" y="144"/>
                  </a:lnTo>
                  <a:lnTo>
                    <a:pt x="35" y="144"/>
                  </a:lnTo>
                  <a:lnTo>
                    <a:pt x="35" y="146"/>
                  </a:lnTo>
                  <a:lnTo>
                    <a:pt x="37" y="148"/>
                  </a:lnTo>
                  <a:lnTo>
                    <a:pt x="39" y="150"/>
                  </a:lnTo>
                  <a:lnTo>
                    <a:pt x="41" y="152"/>
                  </a:lnTo>
                  <a:lnTo>
                    <a:pt x="41" y="154"/>
                  </a:lnTo>
                  <a:lnTo>
                    <a:pt x="43" y="156"/>
                  </a:lnTo>
                  <a:lnTo>
                    <a:pt x="49" y="160"/>
                  </a:lnTo>
                  <a:lnTo>
                    <a:pt x="51" y="162"/>
                  </a:lnTo>
                  <a:lnTo>
                    <a:pt x="53" y="164"/>
                  </a:lnTo>
                  <a:lnTo>
                    <a:pt x="55" y="166"/>
                  </a:lnTo>
                  <a:lnTo>
                    <a:pt x="55" y="168"/>
                  </a:lnTo>
                  <a:lnTo>
                    <a:pt x="57" y="168"/>
                  </a:lnTo>
                  <a:lnTo>
                    <a:pt x="59" y="170"/>
                  </a:lnTo>
                  <a:lnTo>
                    <a:pt x="62" y="173"/>
                  </a:lnTo>
                  <a:lnTo>
                    <a:pt x="64" y="175"/>
                  </a:lnTo>
                  <a:lnTo>
                    <a:pt x="66" y="177"/>
                  </a:lnTo>
                  <a:lnTo>
                    <a:pt x="68" y="179"/>
                  </a:lnTo>
                  <a:lnTo>
                    <a:pt x="70" y="179"/>
                  </a:lnTo>
                  <a:lnTo>
                    <a:pt x="72" y="181"/>
                  </a:lnTo>
                  <a:lnTo>
                    <a:pt x="72" y="183"/>
                  </a:lnTo>
                  <a:lnTo>
                    <a:pt x="76" y="183"/>
                  </a:lnTo>
                  <a:lnTo>
                    <a:pt x="78" y="185"/>
                  </a:lnTo>
                  <a:lnTo>
                    <a:pt x="80" y="187"/>
                  </a:lnTo>
                  <a:lnTo>
                    <a:pt x="82" y="187"/>
                  </a:lnTo>
                  <a:lnTo>
                    <a:pt x="82" y="189"/>
                  </a:lnTo>
                  <a:lnTo>
                    <a:pt x="84" y="189"/>
                  </a:lnTo>
                  <a:lnTo>
                    <a:pt x="86" y="191"/>
                  </a:lnTo>
                  <a:lnTo>
                    <a:pt x="90" y="193"/>
                  </a:lnTo>
                  <a:lnTo>
                    <a:pt x="92" y="195"/>
                  </a:lnTo>
                  <a:lnTo>
                    <a:pt x="94" y="197"/>
                  </a:lnTo>
                  <a:lnTo>
                    <a:pt x="96" y="199"/>
                  </a:lnTo>
                  <a:lnTo>
                    <a:pt x="101" y="199"/>
                  </a:lnTo>
                  <a:lnTo>
                    <a:pt x="101" y="201"/>
                  </a:lnTo>
                  <a:lnTo>
                    <a:pt x="105" y="201"/>
                  </a:lnTo>
                  <a:lnTo>
                    <a:pt x="105" y="203"/>
                  </a:lnTo>
                  <a:lnTo>
                    <a:pt x="109" y="205"/>
                  </a:lnTo>
                  <a:lnTo>
                    <a:pt x="111" y="205"/>
                  </a:lnTo>
                  <a:lnTo>
                    <a:pt x="113" y="207"/>
                  </a:lnTo>
                  <a:lnTo>
                    <a:pt x="115" y="207"/>
                  </a:lnTo>
                  <a:lnTo>
                    <a:pt x="117" y="209"/>
                  </a:lnTo>
                  <a:lnTo>
                    <a:pt x="119" y="209"/>
                  </a:lnTo>
                  <a:lnTo>
                    <a:pt x="121" y="212"/>
                  </a:lnTo>
                  <a:lnTo>
                    <a:pt x="123" y="212"/>
                  </a:lnTo>
                  <a:lnTo>
                    <a:pt x="125" y="214"/>
                  </a:lnTo>
                  <a:lnTo>
                    <a:pt x="127" y="214"/>
                  </a:lnTo>
                  <a:lnTo>
                    <a:pt x="131" y="214"/>
                  </a:lnTo>
                  <a:lnTo>
                    <a:pt x="131" y="216"/>
                  </a:lnTo>
                  <a:lnTo>
                    <a:pt x="135" y="218"/>
                  </a:lnTo>
                  <a:lnTo>
                    <a:pt x="137" y="218"/>
                  </a:lnTo>
                  <a:lnTo>
                    <a:pt x="139" y="218"/>
                  </a:lnTo>
                  <a:lnTo>
                    <a:pt x="142" y="218"/>
                  </a:lnTo>
                  <a:lnTo>
                    <a:pt x="144" y="220"/>
                  </a:lnTo>
                  <a:lnTo>
                    <a:pt x="146" y="220"/>
                  </a:lnTo>
                  <a:lnTo>
                    <a:pt x="148" y="222"/>
                  </a:lnTo>
                  <a:lnTo>
                    <a:pt x="150" y="222"/>
                  </a:lnTo>
                  <a:lnTo>
                    <a:pt x="152" y="222"/>
                  </a:lnTo>
                  <a:lnTo>
                    <a:pt x="154" y="224"/>
                  </a:lnTo>
                  <a:lnTo>
                    <a:pt x="156" y="224"/>
                  </a:lnTo>
                  <a:lnTo>
                    <a:pt x="158" y="224"/>
                  </a:lnTo>
                  <a:lnTo>
                    <a:pt x="160" y="226"/>
                  </a:lnTo>
                  <a:lnTo>
                    <a:pt x="164" y="226"/>
                  </a:lnTo>
                  <a:lnTo>
                    <a:pt x="168" y="226"/>
                  </a:lnTo>
                  <a:lnTo>
                    <a:pt x="170" y="226"/>
                  </a:lnTo>
                  <a:lnTo>
                    <a:pt x="170" y="228"/>
                  </a:lnTo>
                  <a:lnTo>
                    <a:pt x="174" y="228"/>
                  </a:lnTo>
                  <a:lnTo>
                    <a:pt x="176" y="228"/>
                  </a:lnTo>
                  <a:lnTo>
                    <a:pt x="178" y="228"/>
                  </a:lnTo>
                  <a:lnTo>
                    <a:pt x="180" y="228"/>
                  </a:lnTo>
                  <a:lnTo>
                    <a:pt x="180" y="230"/>
                  </a:lnTo>
                  <a:lnTo>
                    <a:pt x="185" y="230"/>
                  </a:lnTo>
                  <a:lnTo>
                    <a:pt x="187" y="230"/>
                  </a:lnTo>
                  <a:lnTo>
                    <a:pt x="189" y="230"/>
                  </a:lnTo>
                  <a:lnTo>
                    <a:pt x="191" y="230"/>
                  </a:lnTo>
                  <a:lnTo>
                    <a:pt x="193" y="230"/>
                  </a:lnTo>
                  <a:lnTo>
                    <a:pt x="195" y="230"/>
                  </a:lnTo>
                  <a:lnTo>
                    <a:pt x="197" y="230"/>
                  </a:lnTo>
                  <a:lnTo>
                    <a:pt x="207" y="230"/>
                  </a:lnTo>
                  <a:lnTo>
                    <a:pt x="209" y="230"/>
                  </a:lnTo>
                  <a:lnTo>
                    <a:pt x="211" y="230"/>
                  </a:lnTo>
                  <a:lnTo>
                    <a:pt x="213" y="230"/>
                  </a:lnTo>
                  <a:lnTo>
                    <a:pt x="215" y="230"/>
                  </a:lnTo>
                  <a:lnTo>
                    <a:pt x="217" y="230"/>
                  </a:lnTo>
                  <a:lnTo>
                    <a:pt x="219" y="230"/>
                  </a:lnTo>
                  <a:lnTo>
                    <a:pt x="222" y="228"/>
                  </a:lnTo>
                  <a:lnTo>
                    <a:pt x="224" y="228"/>
                  </a:lnTo>
                  <a:lnTo>
                    <a:pt x="226" y="228"/>
                  </a:lnTo>
                  <a:lnTo>
                    <a:pt x="228" y="228"/>
                  </a:lnTo>
                  <a:lnTo>
                    <a:pt x="230" y="226"/>
                  </a:lnTo>
                  <a:lnTo>
                    <a:pt x="232" y="226"/>
                  </a:lnTo>
                  <a:lnTo>
                    <a:pt x="234" y="226"/>
                  </a:lnTo>
                  <a:lnTo>
                    <a:pt x="236" y="226"/>
                  </a:lnTo>
                  <a:lnTo>
                    <a:pt x="238" y="224"/>
                  </a:lnTo>
                  <a:lnTo>
                    <a:pt x="240" y="224"/>
                  </a:lnTo>
                  <a:lnTo>
                    <a:pt x="242" y="224"/>
                  </a:lnTo>
                  <a:lnTo>
                    <a:pt x="244" y="222"/>
                  </a:lnTo>
                  <a:lnTo>
                    <a:pt x="246" y="222"/>
                  </a:lnTo>
                  <a:lnTo>
                    <a:pt x="248" y="220"/>
                  </a:lnTo>
                  <a:lnTo>
                    <a:pt x="250" y="220"/>
                  </a:lnTo>
                  <a:lnTo>
                    <a:pt x="250" y="218"/>
                  </a:lnTo>
                  <a:lnTo>
                    <a:pt x="252" y="218"/>
                  </a:lnTo>
                  <a:lnTo>
                    <a:pt x="254" y="218"/>
                  </a:lnTo>
                  <a:lnTo>
                    <a:pt x="256" y="216"/>
                  </a:lnTo>
                  <a:lnTo>
                    <a:pt x="256" y="214"/>
                  </a:lnTo>
                  <a:lnTo>
                    <a:pt x="258" y="214"/>
                  </a:lnTo>
                  <a:lnTo>
                    <a:pt x="260" y="212"/>
                  </a:lnTo>
                  <a:lnTo>
                    <a:pt x="265" y="209"/>
                  </a:lnTo>
                  <a:lnTo>
                    <a:pt x="265" y="207"/>
                  </a:lnTo>
                  <a:lnTo>
                    <a:pt x="267" y="205"/>
                  </a:lnTo>
                  <a:lnTo>
                    <a:pt x="269" y="203"/>
                  </a:lnTo>
                  <a:lnTo>
                    <a:pt x="269" y="201"/>
                  </a:lnTo>
                  <a:lnTo>
                    <a:pt x="271" y="201"/>
                  </a:lnTo>
                  <a:lnTo>
                    <a:pt x="271" y="199"/>
                  </a:lnTo>
                  <a:lnTo>
                    <a:pt x="273" y="199"/>
                  </a:lnTo>
                  <a:lnTo>
                    <a:pt x="273" y="197"/>
                  </a:lnTo>
                  <a:lnTo>
                    <a:pt x="273" y="195"/>
                  </a:lnTo>
                  <a:lnTo>
                    <a:pt x="275" y="193"/>
                  </a:lnTo>
                  <a:lnTo>
                    <a:pt x="275" y="191"/>
                  </a:lnTo>
                  <a:lnTo>
                    <a:pt x="277" y="189"/>
                  </a:lnTo>
                  <a:lnTo>
                    <a:pt x="277" y="187"/>
                  </a:lnTo>
                  <a:lnTo>
                    <a:pt x="277" y="185"/>
                  </a:lnTo>
                  <a:lnTo>
                    <a:pt x="279" y="183"/>
                  </a:lnTo>
                  <a:lnTo>
                    <a:pt x="279" y="181"/>
                  </a:lnTo>
                  <a:lnTo>
                    <a:pt x="279" y="179"/>
                  </a:lnTo>
                  <a:lnTo>
                    <a:pt x="281" y="177"/>
                  </a:lnTo>
                  <a:lnTo>
                    <a:pt x="281" y="175"/>
                  </a:lnTo>
                  <a:lnTo>
                    <a:pt x="281" y="173"/>
                  </a:lnTo>
                  <a:lnTo>
                    <a:pt x="281" y="170"/>
                  </a:lnTo>
                  <a:lnTo>
                    <a:pt x="281" y="168"/>
                  </a:lnTo>
                  <a:lnTo>
                    <a:pt x="281" y="162"/>
                  </a:lnTo>
                  <a:lnTo>
                    <a:pt x="281" y="160"/>
                  </a:lnTo>
                  <a:lnTo>
                    <a:pt x="281" y="158"/>
                  </a:lnTo>
                  <a:lnTo>
                    <a:pt x="281" y="156"/>
                  </a:lnTo>
                  <a:lnTo>
                    <a:pt x="281" y="154"/>
                  </a:lnTo>
                  <a:lnTo>
                    <a:pt x="279" y="154"/>
                  </a:lnTo>
                  <a:lnTo>
                    <a:pt x="279" y="152"/>
                  </a:lnTo>
                  <a:lnTo>
                    <a:pt x="279" y="150"/>
                  </a:lnTo>
                  <a:lnTo>
                    <a:pt x="279" y="148"/>
                  </a:lnTo>
                  <a:lnTo>
                    <a:pt x="279" y="146"/>
                  </a:lnTo>
                  <a:lnTo>
                    <a:pt x="277" y="144"/>
                  </a:lnTo>
                  <a:lnTo>
                    <a:pt x="277" y="142"/>
                  </a:lnTo>
                  <a:lnTo>
                    <a:pt x="277" y="140"/>
                  </a:lnTo>
                  <a:lnTo>
                    <a:pt x="277" y="138"/>
                  </a:lnTo>
                  <a:lnTo>
                    <a:pt x="275" y="136"/>
                  </a:lnTo>
                  <a:lnTo>
                    <a:pt x="275" y="133"/>
                  </a:lnTo>
                  <a:lnTo>
                    <a:pt x="275" y="131"/>
                  </a:lnTo>
                  <a:lnTo>
                    <a:pt x="273" y="131"/>
                  </a:lnTo>
                  <a:lnTo>
                    <a:pt x="273" y="129"/>
                  </a:lnTo>
                  <a:lnTo>
                    <a:pt x="273" y="127"/>
                  </a:lnTo>
                  <a:lnTo>
                    <a:pt x="271" y="125"/>
                  </a:lnTo>
                  <a:lnTo>
                    <a:pt x="271" y="123"/>
                  </a:lnTo>
                  <a:lnTo>
                    <a:pt x="269" y="121"/>
                  </a:lnTo>
                  <a:lnTo>
                    <a:pt x="269" y="119"/>
                  </a:lnTo>
                  <a:lnTo>
                    <a:pt x="267" y="117"/>
                  </a:lnTo>
                  <a:lnTo>
                    <a:pt x="267" y="115"/>
                  </a:lnTo>
                  <a:lnTo>
                    <a:pt x="267" y="113"/>
                  </a:lnTo>
                  <a:lnTo>
                    <a:pt x="265" y="113"/>
                  </a:lnTo>
                  <a:lnTo>
                    <a:pt x="265" y="111"/>
                  </a:lnTo>
                  <a:lnTo>
                    <a:pt x="263" y="109"/>
                  </a:lnTo>
                  <a:lnTo>
                    <a:pt x="263" y="107"/>
                  </a:lnTo>
                  <a:lnTo>
                    <a:pt x="260" y="105"/>
                  </a:lnTo>
                  <a:lnTo>
                    <a:pt x="260" y="103"/>
                  </a:lnTo>
                  <a:lnTo>
                    <a:pt x="258" y="101"/>
                  </a:lnTo>
                  <a:lnTo>
                    <a:pt x="256" y="101"/>
                  </a:lnTo>
                  <a:lnTo>
                    <a:pt x="256" y="99"/>
                  </a:lnTo>
                  <a:lnTo>
                    <a:pt x="254" y="97"/>
                  </a:lnTo>
                  <a:lnTo>
                    <a:pt x="254" y="94"/>
                  </a:lnTo>
                  <a:lnTo>
                    <a:pt x="252" y="92"/>
                  </a:lnTo>
                  <a:lnTo>
                    <a:pt x="250" y="90"/>
                  </a:lnTo>
                  <a:lnTo>
                    <a:pt x="250" y="88"/>
                  </a:lnTo>
                  <a:lnTo>
                    <a:pt x="248" y="86"/>
                  </a:lnTo>
                  <a:lnTo>
                    <a:pt x="246" y="86"/>
                  </a:lnTo>
                  <a:lnTo>
                    <a:pt x="244" y="84"/>
                  </a:lnTo>
                  <a:lnTo>
                    <a:pt x="244" y="82"/>
                  </a:lnTo>
                  <a:lnTo>
                    <a:pt x="242" y="80"/>
                  </a:lnTo>
                  <a:lnTo>
                    <a:pt x="240" y="78"/>
                  </a:lnTo>
                  <a:lnTo>
                    <a:pt x="240" y="76"/>
                  </a:lnTo>
                  <a:lnTo>
                    <a:pt x="238" y="74"/>
                  </a:lnTo>
                  <a:lnTo>
                    <a:pt x="232" y="70"/>
                  </a:lnTo>
                  <a:lnTo>
                    <a:pt x="230" y="68"/>
                  </a:lnTo>
                  <a:lnTo>
                    <a:pt x="228" y="66"/>
                  </a:lnTo>
                  <a:lnTo>
                    <a:pt x="226" y="64"/>
                  </a:lnTo>
                  <a:lnTo>
                    <a:pt x="224" y="62"/>
                  </a:lnTo>
                  <a:lnTo>
                    <a:pt x="222" y="62"/>
                  </a:lnTo>
                  <a:lnTo>
                    <a:pt x="219" y="60"/>
                  </a:lnTo>
                  <a:lnTo>
                    <a:pt x="219" y="58"/>
                  </a:lnTo>
                  <a:lnTo>
                    <a:pt x="217" y="55"/>
                  </a:lnTo>
                  <a:lnTo>
                    <a:pt x="215" y="53"/>
                  </a:lnTo>
                  <a:lnTo>
                    <a:pt x="213" y="51"/>
                  </a:lnTo>
                  <a:lnTo>
                    <a:pt x="211" y="51"/>
                  </a:lnTo>
                  <a:lnTo>
                    <a:pt x="209" y="49"/>
                  </a:lnTo>
                  <a:lnTo>
                    <a:pt x="207" y="47"/>
                  </a:lnTo>
                  <a:lnTo>
                    <a:pt x="205" y="47"/>
                  </a:lnTo>
                  <a:lnTo>
                    <a:pt x="203" y="45"/>
                  </a:lnTo>
                  <a:lnTo>
                    <a:pt x="201" y="43"/>
                  </a:lnTo>
                  <a:lnTo>
                    <a:pt x="199" y="43"/>
                  </a:lnTo>
                  <a:lnTo>
                    <a:pt x="197" y="41"/>
                  </a:lnTo>
                  <a:lnTo>
                    <a:pt x="195" y="39"/>
                  </a:lnTo>
                  <a:lnTo>
                    <a:pt x="193" y="39"/>
                  </a:lnTo>
                  <a:lnTo>
                    <a:pt x="191" y="37"/>
                  </a:lnTo>
                  <a:lnTo>
                    <a:pt x="189" y="35"/>
                  </a:lnTo>
                  <a:lnTo>
                    <a:pt x="185" y="43"/>
                  </a:lnTo>
                  <a:lnTo>
                    <a:pt x="183" y="41"/>
                  </a:lnTo>
                  <a:lnTo>
                    <a:pt x="180" y="39"/>
                  </a:lnTo>
                  <a:lnTo>
                    <a:pt x="178" y="39"/>
                  </a:lnTo>
                  <a:lnTo>
                    <a:pt x="176" y="37"/>
                  </a:lnTo>
                  <a:lnTo>
                    <a:pt x="174" y="37"/>
                  </a:lnTo>
                  <a:lnTo>
                    <a:pt x="172" y="35"/>
                  </a:lnTo>
                  <a:lnTo>
                    <a:pt x="170" y="35"/>
                  </a:lnTo>
                  <a:lnTo>
                    <a:pt x="168" y="33"/>
                  </a:lnTo>
                  <a:lnTo>
                    <a:pt x="168" y="31"/>
                  </a:lnTo>
                  <a:lnTo>
                    <a:pt x="164" y="31"/>
                  </a:lnTo>
                  <a:lnTo>
                    <a:pt x="160" y="29"/>
                  </a:lnTo>
                  <a:lnTo>
                    <a:pt x="158" y="27"/>
                  </a:lnTo>
                  <a:lnTo>
                    <a:pt x="156" y="27"/>
                  </a:lnTo>
                  <a:lnTo>
                    <a:pt x="154" y="25"/>
                  </a:lnTo>
                  <a:lnTo>
                    <a:pt x="152" y="25"/>
                  </a:lnTo>
                  <a:lnTo>
                    <a:pt x="150" y="25"/>
                  </a:lnTo>
                  <a:lnTo>
                    <a:pt x="148" y="23"/>
                  </a:lnTo>
                  <a:lnTo>
                    <a:pt x="146" y="23"/>
                  </a:lnTo>
                  <a:lnTo>
                    <a:pt x="144" y="21"/>
                  </a:lnTo>
                  <a:lnTo>
                    <a:pt x="142" y="21"/>
                  </a:lnTo>
                  <a:lnTo>
                    <a:pt x="139" y="21"/>
                  </a:lnTo>
                  <a:lnTo>
                    <a:pt x="139" y="18"/>
                  </a:lnTo>
                  <a:lnTo>
                    <a:pt x="135" y="18"/>
                  </a:lnTo>
                  <a:lnTo>
                    <a:pt x="131" y="16"/>
                  </a:lnTo>
                  <a:lnTo>
                    <a:pt x="129" y="16"/>
                  </a:lnTo>
                  <a:lnTo>
                    <a:pt x="127" y="16"/>
                  </a:lnTo>
                  <a:lnTo>
                    <a:pt x="125" y="14"/>
                  </a:lnTo>
                  <a:lnTo>
                    <a:pt x="123" y="14"/>
                  </a:lnTo>
                  <a:lnTo>
                    <a:pt x="121" y="14"/>
                  </a:lnTo>
                  <a:lnTo>
                    <a:pt x="119" y="14"/>
                  </a:lnTo>
                  <a:lnTo>
                    <a:pt x="117" y="12"/>
                  </a:lnTo>
                  <a:lnTo>
                    <a:pt x="115" y="12"/>
                  </a:lnTo>
                  <a:lnTo>
                    <a:pt x="113" y="12"/>
                  </a:lnTo>
                  <a:lnTo>
                    <a:pt x="111" y="12"/>
                  </a:lnTo>
                  <a:lnTo>
                    <a:pt x="109" y="10"/>
                  </a:lnTo>
                  <a:lnTo>
                    <a:pt x="107" y="10"/>
                  </a:lnTo>
                  <a:lnTo>
                    <a:pt x="105" y="10"/>
                  </a:lnTo>
                  <a:lnTo>
                    <a:pt x="103" y="10"/>
                  </a:lnTo>
                  <a:lnTo>
                    <a:pt x="101" y="10"/>
                  </a:lnTo>
                  <a:lnTo>
                    <a:pt x="98" y="10"/>
                  </a:lnTo>
                  <a:lnTo>
                    <a:pt x="96" y="10"/>
                  </a:lnTo>
                  <a:lnTo>
                    <a:pt x="94" y="8"/>
                  </a:lnTo>
                  <a:lnTo>
                    <a:pt x="92" y="8"/>
                  </a:lnTo>
                  <a:lnTo>
                    <a:pt x="90" y="8"/>
                  </a:lnTo>
                  <a:lnTo>
                    <a:pt x="88" y="8"/>
                  </a:lnTo>
                  <a:lnTo>
                    <a:pt x="84" y="8"/>
                  </a:lnTo>
                  <a:lnTo>
                    <a:pt x="82" y="8"/>
                  </a:lnTo>
                  <a:lnTo>
                    <a:pt x="76" y="8"/>
                  </a:lnTo>
                  <a:lnTo>
                    <a:pt x="74" y="8"/>
                  </a:lnTo>
                  <a:lnTo>
                    <a:pt x="72" y="8"/>
                  </a:lnTo>
                  <a:lnTo>
                    <a:pt x="68" y="8"/>
                  </a:lnTo>
                  <a:lnTo>
                    <a:pt x="66" y="8"/>
                  </a:lnTo>
                  <a:lnTo>
                    <a:pt x="64" y="8"/>
                  </a:lnTo>
                  <a:lnTo>
                    <a:pt x="62" y="10"/>
                  </a:lnTo>
                  <a:lnTo>
                    <a:pt x="59" y="10"/>
                  </a:lnTo>
                  <a:lnTo>
                    <a:pt x="57" y="10"/>
                  </a:lnTo>
                  <a:lnTo>
                    <a:pt x="55" y="10"/>
                  </a:lnTo>
                  <a:lnTo>
                    <a:pt x="53" y="10"/>
                  </a:lnTo>
                  <a:lnTo>
                    <a:pt x="51" y="12"/>
                  </a:lnTo>
                  <a:lnTo>
                    <a:pt x="49" y="12"/>
                  </a:lnTo>
                  <a:lnTo>
                    <a:pt x="47" y="12"/>
                  </a:lnTo>
                  <a:lnTo>
                    <a:pt x="45" y="14"/>
                  </a:lnTo>
                  <a:lnTo>
                    <a:pt x="43" y="14"/>
                  </a:lnTo>
                  <a:lnTo>
                    <a:pt x="41" y="14"/>
                  </a:lnTo>
                  <a:lnTo>
                    <a:pt x="39" y="14"/>
                  </a:lnTo>
                  <a:lnTo>
                    <a:pt x="37" y="16"/>
                  </a:lnTo>
                  <a:lnTo>
                    <a:pt x="35" y="18"/>
                  </a:lnTo>
                  <a:lnTo>
                    <a:pt x="33" y="18"/>
                  </a:lnTo>
                  <a:lnTo>
                    <a:pt x="31" y="21"/>
                  </a:lnTo>
                  <a:lnTo>
                    <a:pt x="29" y="21"/>
                  </a:lnTo>
                  <a:lnTo>
                    <a:pt x="27" y="23"/>
                  </a:lnTo>
                  <a:lnTo>
                    <a:pt x="27" y="25"/>
                  </a:lnTo>
                  <a:lnTo>
                    <a:pt x="25" y="25"/>
                  </a:lnTo>
                  <a:lnTo>
                    <a:pt x="23" y="27"/>
                  </a:lnTo>
                  <a:lnTo>
                    <a:pt x="21" y="29"/>
                  </a:lnTo>
                  <a:lnTo>
                    <a:pt x="21" y="31"/>
                  </a:lnTo>
                  <a:lnTo>
                    <a:pt x="18" y="31"/>
                  </a:lnTo>
                  <a:lnTo>
                    <a:pt x="18" y="33"/>
                  </a:lnTo>
                  <a:lnTo>
                    <a:pt x="16" y="35"/>
                  </a:lnTo>
                  <a:lnTo>
                    <a:pt x="14" y="37"/>
                  </a:lnTo>
                  <a:lnTo>
                    <a:pt x="14" y="39"/>
                  </a:lnTo>
                  <a:lnTo>
                    <a:pt x="12" y="39"/>
                  </a:lnTo>
                  <a:lnTo>
                    <a:pt x="12" y="41"/>
                  </a:lnTo>
                  <a:lnTo>
                    <a:pt x="12" y="43"/>
                  </a:lnTo>
                  <a:lnTo>
                    <a:pt x="12" y="45"/>
                  </a:lnTo>
                  <a:lnTo>
                    <a:pt x="10" y="45"/>
                  </a:lnTo>
                  <a:lnTo>
                    <a:pt x="10" y="47"/>
                  </a:lnTo>
                  <a:lnTo>
                    <a:pt x="10" y="49"/>
                  </a:lnTo>
                  <a:lnTo>
                    <a:pt x="8" y="51"/>
                  </a:lnTo>
                  <a:lnTo>
                    <a:pt x="8" y="53"/>
                  </a:lnTo>
                  <a:lnTo>
                    <a:pt x="8" y="55"/>
                  </a:lnTo>
                  <a:lnTo>
                    <a:pt x="8" y="58"/>
                  </a:lnTo>
                  <a:lnTo>
                    <a:pt x="8" y="60"/>
                  </a:lnTo>
                  <a:lnTo>
                    <a:pt x="8" y="62"/>
                  </a:lnTo>
                  <a:lnTo>
                    <a:pt x="8" y="70"/>
                  </a:lnTo>
                  <a:lnTo>
                    <a:pt x="8" y="72"/>
                  </a:lnTo>
                  <a:lnTo>
                    <a:pt x="8" y="74"/>
                  </a:lnTo>
                  <a:lnTo>
                    <a:pt x="8" y="76"/>
                  </a:lnTo>
                  <a:lnTo>
                    <a:pt x="8" y="78"/>
                  </a:lnTo>
                  <a:lnTo>
                    <a:pt x="8" y="80"/>
                  </a:lnTo>
                  <a:lnTo>
                    <a:pt x="8" y="82"/>
                  </a:lnTo>
                  <a:lnTo>
                    <a:pt x="10" y="82"/>
                  </a:lnTo>
                  <a:lnTo>
                    <a:pt x="10" y="84"/>
                  </a:lnTo>
                  <a:lnTo>
                    <a:pt x="10" y="86"/>
                  </a:lnTo>
                  <a:lnTo>
                    <a:pt x="12" y="88"/>
                  </a:lnTo>
                  <a:lnTo>
                    <a:pt x="12" y="90"/>
                  </a:lnTo>
                  <a:lnTo>
                    <a:pt x="12" y="92"/>
                  </a:lnTo>
                  <a:lnTo>
                    <a:pt x="12" y="94"/>
                  </a:lnTo>
                  <a:lnTo>
                    <a:pt x="12" y="97"/>
                  </a:lnTo>
                  <a:lnTo>
                    <a:pt x="14" y="97"/>
                  </a:lnTo>
                  <a:lnTo>
                    <a:pt x="14" y="99"/>
                  </a:lnTo>
                  <a:lnTo>
                    <a:pt x="16" y="101"/>
                  </a:lnTo>
                  <a:lnTo>
                    <a:pt x="16" y="103"/>
                  </a:lnTo>
                  <a:lnTo>
                    <a:pt x="18" y="105"/>
                  </a:lnTo>
                  <a:lnTo>
                    <a:pt x="18" y="107"/>
                  </a:lnTo>
                  <a:lnTo>
                    <a:pt x="21" y="109"/>
                  </a:lnTo>
                  <a:lnTo>
                    <a:pt x="21" y="111"/>
                  </a:lnTo>
                  <a:lnTo>
                    <a:pt x="21" y="113"/>
                  </a:lnTo>
                  <a:lnTo>
                    <a:pt x="23" y="113"/>
                  </a:lnTo>
                  <a:lnTo>
                    <a:pt x="23" y="115"/>
                  </a:lnTo>
                  <a:lnTo>
                    <a:pt x="25" y="117"/>
                  </a:lnTo>
                  <a:lnTo>
                    <a:pt x="25" y="119"/>
                  </a:lnTo>
                  <a:lnTo>
                    <a:pt x="27" y="121"/>
                  </a:lnTo>
                  <a:lnTo>
                    <a:pt x="27" y="123"/>
                  </a:lnTo>
                  <a:lnTo>
                    <a:pt x="27" y="125"/>
                  </a:lnTo>
                  <a:lnTo>
                    <a:pt x="29" y="127"/>
                  </a:lnTo>
                  <a:lnTo>
                    <a:pt x="31" y="127"/>
                  </a:lnTo>
                  <a:lnTo>
                    <a:pt x="31" y="129"/>
                  </a:lnTo>
                  <a:lnTo>
                    <a:pt x="33" y="131"/>
                  </a:lnTo>
                  <a:lnTo>
                    <a:pt x="35" y="133"/>
                  </a:lnTo>
                  <a:lnTo>
                    <a:pt x="35" y="136"/>
                  </a:lnTo>
                  <a:lnTo>
                    <a:pt x="37" y="136"/>
                  </a:lnTo>
                  <a:lnTo>
                    <a:pt x="37" y="138"/>
                  </a:lnTo>
                  <a:lnTo>
                    <a:pt x="39" y="140"/>
                  </a:lnTo>
                  <a:lnTo>
                    <a:pt x="41" y="142"/>
                  </a:lnTo>
                  <a:lnTo>
                    <a:pt x="41" y="144"/>
                  </a:lnTo>
                  <a:lnTo>
                    <a:pt x="43" y="144"/>
                  </a:lnTo>
                  <a:lnTo>
                    <a:pt x="45" y="146"/>
                  </a:lnTo>
                  <a:lnTo>
                    <a:pt x="47" y="148"/>
                  </a:lnTo>
                  <a:lnTo>
                    <a:pt x="49" y="150"/>
                  </a:lnTo>
                  <a:lnTo>
                    <a:pt x="51" y="152"/>
                  </a:lnTo>
                  <a:lnTo>
                    <a:pt x="53" y="156"/>
                  </a:lnTo>
                  <a:lnTo>
                    <a:pt x="55" y="156"/>
                  </a:lnTo>
                  <a:lnTo>
                    <a:pt x="57" y="158"/>
                  </a:lnTo>
                  <a:lnTo>
                    <a:pt x="59" y="160"/>
                  </a:lnTo>
                  <a:lnTo>
                    <a:pt x="62" y="162"/>
                  </a:lnTo>
                  <a:lnTo>
                    <a:pt x="64" y="164"/>
                  </a:lnTo>
                  <a:lnTo>
                    <a:pt x="66" y="166"/>
                  </a:lnTo>
                  <a:lnTo>
                    <a:pt x="68" y="168"/>
                  </a:lnTo>
                  <a:lnTo>
                    <a:pt x="70" y="170"/>
                  </a:lnTo>
                  <a:lnTo>
                    <a:pt x="72" y="173"/>
                  </a:lnTo>
                  <a:lnTo>
                    <a:pt x="74" y="173"/>
                  </a:lnTo>
                  <a:lnTo>
                    <a:pt x="76" y="175"/>
                  </a:lnTo>
                  <a:lnTo>
                    <a:pt x="78" y="177"/>
                  </a:lnTo>
                  <a:lnTo>
                    <a:pt x="80" y="179"/>
                  </a:lnTo>
                  <a:lnTo>
                    <a:pt x="82" y="179"/>
                  </a:lnTo>
                  <a:lnTo>
                    <a:pt x="84" y="181"/>
                  </a:lnTo>
                  <a:lnTo>
                    <a:pt x="84" y="183"/>
                  </a:lnTo>
                  <a:lnTo>
                    <a:pt x="88" y="183"/>
                  </a:lnTo>
                  <a:lnTo>
                    <a:pt x="90" y="185"/>
                  </a:lnTo>
                  <a:lnTo>
                    <a:pt x="92" y="187"/>
                  </a:lnTo>
                  <a:lnTo>
                    <a:pt x="94" y="187"/>
                  </a:lnTo>
                  <a:lnTo>
                    <a:pt x="96" y="189"/>
                  </a:lnTo>
                  <a:lnTo>
                    <a:pt x="98" y="189"/>
                  </a:lnTo>
                  <a:lnTo>
                    <a:pt x="101" y="191"/>
                  </a:lnTo>
                  <a:lnTo>
                    <a:pt x="103" y="193"/>
                  </a:lnTo>
                  <a:lnTo>
                    <a:pt x="105" y="193"/>
                  </a:lnTo>
                  <a:lnTo>
                    <a:pt x="107" y="195"/>
                  </a:lnTo>
                  <a:lnTo>
                    <a:pt x="109" y="195"/>
                  </a:lnTo>
                  <a:lnTo>
                    <a:pt x="111" y="197"/>
                  </a:lnTo>
                  <a:lnTo>
                    <a:pt x="113" y="199"/>
                  </a:lnTo>
                  <a:lnTo>
                    <a:pt x="115" y="199"/>
                  </a:lnTo>
                  <a:lnTo>
                    <a:pt x="117" y="199"/>
                  </a:lnTo>
                  <a:lnTo>
                    <a:pt x="119" y="201"/>
                  </a:lnTo>
                  <a:lnTo>
                    <a:pt x="121" y="203"/>
                  </a:lnTo>
                  <a:lnTo>
                    <a:pt x="123" y="203"/>
                  </a:lnTo>
                  <a:lnTo>
                    <a:pt x="125" y="205"/>
                  </a:lnTo>
                  <a:lnTo>
                    <a:pt x="127" y="205"/>
                  </a:lnTo>
                  <a:lnTo>
                    <a:pt x="129" y="205"/>
                  </a:lnTo>
                  <a:lnTo>
                    <a:pt x="131" y="207"/>
                  </a:lnTo>
                  <a:lnTo>
                    <a:pt x="133" y="207"/>
                  </a:lnTo>
                  <a:lnTo>
                    <a:pt x="135" y="209"/>
                  </a:lnTo>
                  <a:lnTo>
                    <a:pt x="139" y="209"/>
                  </a:lnTo>
                  <a:lnTo>
                    <a:pt x="142" y="212"/>
                  </a:lnTo>
                  <a:lnTo>
                    <a:pt x="144" y="212"/>
                  </a:lnTo>
                  <a:lnTo>
                    <a:pt x="146" y="214"/>
                  </a:lnTo>
                  <a:lnTo>
                    <a:pt x="148" y="214"/>
                  </a:lnTo>
                  <a:lnTo>
                    <a:pt x="150" y="214"/>
                  </a:lnTo>
                  <a:lnTo>
                    <a:pt x="152" y="214"/>
                  </a:lnTo>
                  <a:lnTo>
                    <a:pt x="154" y="216"/>
                  </a:lnTo>
                  <a:lnTo>
                    <a:pt x="156" y="216"/>
                  </a:lnTo>
                  <a:lnTo>
                    <a:pt x="158" y="218"/>
                  </a:lnTo>
                  <a:lnTo>
                    <a:pt x="160" y="218"/>
                  </a:lnTo>
                  <a:lnTo>
                    <a:pt x="164" y="218"/>
                  </a:lnTo>
                  <a:lnTo>
                    <a:pt x="168" y="218"/>
                  </a:lnTo>
                  <a:lnTo>
                    <a:pt x="170" y="220"/>
                  </a:lnTo>
                  <a:lnTo>
                    <a:pt x="172" y="220"/>
                  </a:lnTo>
                  <a:lnTo>
                    <a:pt x="174" y="220"/>
                  </a:lnTo>
                  <a:lnTo>
                    <a:pt x="176" y="220"/>
                  </a:lnTo>
                  <a:lnTo>
                    <a:pt x="178" y="222"/>
                  </a:lnTo>
                  <a:lnTo>
                    <a:pt x="180" y="222"/>
                  </a:lnTo>
                  <a:lnTo>
                    <a:pt x="183" y="222"/>
                  </a:lnTo>
                  <a:lnTo>
                    <a:pt x="185" y="222"/>
                  </a:lnTo>
                  <a:lnTo>
                    <a:pt x="187" y="222"/>
                  </a:lnTo>
                  <a:lnTo>
                    <a:pt x="189" y="222"/>
                  </a:lnTo>
                  <a:lnTo>
                    <a:pt x="191" y="222"/>
                  </a:lnTo>
                  <a:lnTo>
                    <a:pt x="193" y="222"/>
                  </a:lnTo>
                  <a:lnTo>
                    <a:pt x="195" y="222"/>
                  </a:lnTo>
                  <a:lnTo>
                    <a:pt x="197" y="222"/>
                  </a:lnTo>
                  <a:lnTo>
                    <a:pt x="199" y="222"/>
                  </a:lnTo>
                  <a:lnTo>
                    <a:pt x="203" y="222"/>
                  </a:lnTo>
                  <a:lnTo>
                    <a:pt x="205" y="222"/>
                  </a:lnTo>
                  <a:lnTo>
                    <a:pt x="209" y="222"/>
                  </a:lnTo>
                  <a:lnTo>
                    <a:pt x="211" y="222"/>
                  </a:lnTo>
                  <a:lnTo>
                    <a:pt x="213" y="222"/>
                  </a:lnTo>
                  <a:lnTo>
                    <a:pt x="215" y="222"/>
                  </a:lnTo>
                  <a:lnTo>
                    <a:pt x="217" y="222"/>
                  </a:lnTo>
                  <a:lnTo>
                    <a:pt x="219" y="222"/>
                  </a:lnTo>
                  <a:lnTo>
                    <a:pt x="222" y="222"/>
                  </a:lnTo>
                  <a:lnTo>
                    <a:pt x="224" y="220"/>
                  </a:lnTo>
                  <a:lnTo>
                    <a:pt x="226" y="220"/>
                  </a:lnTo>
                  <a:lnTo>
                    <a:pt x="228" y="220"/>
                  </a:lnTo>
                  <a:lnTo>
                    <a:pt x="230" y="218"/>
                  </a:lnTo>
                  <a:lnTo>
                    <a:pt x="232" y="218"/>
                  </a:lnTo>
                  <a:lnTo>
                    <a:pt x="234" y="218"/>
                  </a:lnTo>
                  <a:lnTo>
                    <a:pt x="236" y="218"/>
                  </a:lnTo>
                  <a:lnTo>
                    <a:pt x="238" y="216"/>
                  </a:lnTo>
                  <a:lnTo>
                    <a:pt x="240" y="216"/>
                  </a:lnTo>
                  <a:lnTo>
                    <a:pt x="242" y="214"/>
                  </a:lnTo>
                  <a:lnTo>
                    <a:pt x="244" y="214"/>
                  </a:lnTo>
                  <a:lnTo>
                    <a:pt x="246" y="212"/>
                  </a:lnTo>
                  <a:lnTo>
                    <a:pt x="248" y="212"/>
                  </a:lnTo>
                  <a:lnTo>
                    <a:pt x="248" y="209"/>
                  </a:lnTo>
                  <a:lnTo>
                    <a:pt x="250" y="209"/>
                  </a:lnTo>
                  <a:lnTo>
                    <a:pt x="252" y="207"/>
                  </a:lnTo>
                  <a:lnTo>
                    <a:pt x="254" y="207"/>
                  </a:lnTo>
                  <a:lnTo>
                    <a:pt x="254" y="205"/>
                  </a:lnTo>
                  <a:lnTo>
                    <a:pt x="256" y="205"/>
                  </a:lnTo>
                  <a:lnTo>
                    <a:pt x="256" y="203"/>
                  </a:lnTo>
                  <a:lnTo>
                    <a:pt x="258" y="203"/>
                  </a:lnTo>
                  <a:lnTo>
                    <a:pt x="258" y="201"/>
                  </a:lnTo>
                  <a:lnTo>
                    <a:pt x="260" y="199"/>
                  </a:lnTo>
                  <a:lnTo>
                    <a:pt x="263" y="197"/>
                  </a:lnTo>
                  <a:lnTo>
                    <a:pt x="263" y="195"/>
                  </a:lnTo>
                  <a:lnTo>
                    <a:pt x="265" y="195"/>
                  </a:lnTo>
                  <a:lnTo>
                    <a:pt x="265" y="193"/>
                  </a:lnTo>
                  <a:lnTo>
                    <a:pt x="267" y="191"/>
                  </a:lnTo>
                  <a:lnTo>
                    <a:pt x="267" y="189"/>
                  </a:lnTo>
                  <a:lnTo>
                    <a:pt x="267" y="187"/>
                  </a:lnTo>
                  <a:lnTo>
                    <a:pt x="269" y="187"/>
                  </a:lnTo>
                  <a:lnTo>
                    <a:pt x="269" y="185"/>
                  </a:lnTo>
                  <a:lnTo>
                    <a:pt x="269" y="183"/>
                  </a:lnTo>
                  <a:lnTo>
                    <a:pt x="271" y="183"/>
                  </a:lnTo>
                  <a:lnTo>
                    <a:pt x="271" y="181"/>
                  </a:lnTo>
                  <a:lnTo>
                    <a:pt x="271" y="179"/>
                  </a:lnTo>
                  <a:lnTo>
                    <a:pt x="271" y="177"/>
                  </a:lnTo>
                  <a:lnTo>
                    <a:pt x="273" y="175"/>
                  </a:lnTo>
                  <a:lnTo>
                    <a:pt x="273" y="173"/>
                  </a:lnTo>
                  <a:lnTo>
                    <a:pt x="273" y="170"/>
                  </a:lnTo>
                  <a:lnTo>
                    <a:pt x="273" y="168"/>
                  </a:lnTo>
                  <a:lnTo>
                    <a:pt x="273" y="160"/>
                  </a:lnTo>
                  <a:lnTo>
                    <a:pt x="273" y="158"/>
                  </a:lnTo>
                  <a:lnTo>
                    <a:pt x="273" y="156"/>
                  </a:lnTo>
                  <a:lnTo>
                    <a:pt x="273" y="154"/>
                  </a:lnTo>
                  <a:lnTo>
                    <a:pt x="271" y="152"/>
                  </a:lnTo>
                  <a:lnTo>
                    <a:pt x="271" y="150"/>
                  </a:lnTo>
                  <a:lnTo>
                    <a:pt x="271" y="148"/>
                  </a:lnTo>
                  <a:lnTo>
                    <a:pt x="271" y="146"/>
                  </a:lnTo>
                  <a:lnTo>
                    <a:pt x="269" y="144"/>
                  </a:lnTo>
                  <a:lnTo>
                    <a:pt x="269" y="142"/>
                  </a:lnTo>
                  <a:lnTo>
                    <a:pt x="269" y="140"/>
                  </a:lnTo>
                  <a:lnTo>
                    <a:pt x="267" y="138"/>
                  </a:lnTo>
                  <a:lnTo>
                    <a:pt x="267" y="136"/>
                  </a:lnTo>
                  <a:lnTo>
                    <a:pt x="267" y="133"/>
                  </a:lnTo>
                  <a:lnTo>
                    <a:pt x="265" y="131"/>
                  </a:lnTo>
                  <a:lnTo>
                    <a:pt x="265" y="129"/>
                  </a:lnTo>
                  <a:lnTo>
                    <a:pt x="265" y="127"/>
                  </a:lnTo>
                  <a:lnTo>
                    <a:pt x="263" y="127"/>
                  </a:lnTo>
                  <a:lnTo>
                    <a:pt x="263" y="125"/>
                  </a:lnTo>
                  <a:lnTo>
                    <a:pt x="260" y="123"/>
                  </a:lnTo>
                  <a:lnTo>
                    <a:pt x="260" y="121"/>
                  </a:lnTo>
                  <a:lnTo>
                    <a:pt x="260" y="119"/>
                  </a:lnTo>
                  <a:lnTo>
                    <a:pt x="258" y="117"/>
                  </a:lnTo>
                  <a:lnTo>
                    <a:pt x="258" y="115"/>
                  </a:lnTo>
                  <a:lnTo>
                    <a:pt x="256" y="113"/>
                  </a:lnTo>
                  <a:lnTo>
                    <a:pt x="254" y="111"/>
                  </a:lnTo>
                  <a:lnTo>
                    <a:pt x="254" y="109"/>
                  </a:lnTo>
                  <a:lnTo>
                    <a:pt x="254" y="107"/>
                  </a:lnTo>
                  <a:lnTo>
                    <a:pt x="252" y="105"/>
                  </a:lnTo>
                  <a:lnTo>
                    <a:pt x="250" y="103"/>
                  </a:lnTo>
                  <a:lnTo>
                    <a:pt x="248" y="101"/>
                  </a:lnTo>
                  <a:lnTo>
                    <a:pt x="248" y="99"/>
                  </a:lnTo>
                  <a:lnTo>
                    <a:pt x="246" y="97"/>
                  </a:lnTo>
                  <a:lnTo>
                    <a:pt x="244" y="97"/>
                  </a:lnTo>
                  <a:lnTo>
                    <a:pt x="244" y="94"/>
                  </a:lnTo>
                  <a:lnTo>
                    <a:pt x="242" y="92"/>
                  </a:lnTo>
                  <a:lnTo>
                    <a:pt x="240" y="90"/>
                  </a:lnTo>
                  <a:lnTo>
                    <a:pt x="240" y="88"/>
                  </a:lnTo>
                  <a:lnTo>
                    <a:pt x="238" y="86"/>
                  </a:lnTo>
                  <a:lnTo>
                    <a:pt x="236" y="86"/>
                  </a:lnTo>
                  <a:lnTo>
                    <a:pt x="236" y="84"/>
                  </a:lnTo>
                  <a:lnTo>
                    <a:pt x="234" y="82"/>
                  </a:lnTo>
                  <a:lnTo>
                    <a:pt x="232" y="82"/>
                  </a:lnTo>
                  <a:lnTo>
                    <a:pt x="232" y="80"/>
                  </a:lnTo>
                  <a:lnTo>
                    <a:pt x="230" y="78"/>
                  </a:lnTo>
                  <a:lnTo>
                    <a:pt x="226" y="74"/>
                  </a:lnTo>
                  <a:lnTo>
                    <a:pt x="224" y="74"/>
                  </a:lnTo>
                  <a:lnTo>
                    <a:pt x="224" y="72"/>
                  </a:lnTo>
                  <a:lnTo>
                    <a:pt x="222" y="70"/>
                  </a:lnTo>
                  <a:lnTo>
                    <a:pt x="219" y="70"/>
                  </a:lnTo>
                  <a:lnTo>
                    <a:pt x="217" y="68"/>
                  </a:lnTo>
                  <a:lnTo>
                    <a:pt x="215" y="66"/>
                  </a:lnTo>
                  <a:lnTo>
                    <a:pt x="215" y="64"/>
                  </a:lnTo>
                  <a:lnTo>
                    <a:pt x="213" y="62"/>
                  </a:lnTo>
                  <a:lnTo>
                    <a:pt x="211" y="62"/>
                  </a:lnTo>
                  <a:lnTo>
                    <a:pt x="209" y="60"/>
                  </a:lnTo>
                  <a:lnTo>
                    <a:pt x="207" y="58"/>
                  </a:lnTo>
                  <a:lnTo>
                    <a:pt x="205" y="55"/>
                  </a:lnTo>
                  <a:lnTo>
                    <a:pt x="203" y="55"/>
                  </a:lnTo>
                  <a:lnTo>
                    <a:pt x="203" y="53"/>
                  </a:lnTo>
                  <a:lnTo>
                    <a:pt x="199" y="51"/>
                  </a:lnTo>
                  <a:lnTo>
                    <a:pt x="197" y="49"/>
                  </a:lnTo>
                  <a:lnTo>
                    <a:pt x="195" y="47"/>
                  </a:lnTo>
                  <a:lnTo>
                    <a:pt x="193" y="47"/>
                  </a:lnTo>
                  <a:lnTo>
                    <a:pt x="191" y="45"/>
                  </a:lnTo>
                  <a:lnTo>
                    <a:pt x="189" y="45"/>
                  </a:lnTo>
                  <a:lnTo>
                    <a:pt x="187" y="43"/>
                  </a:lnTo>
                  <a:lnTo>
                    <a:pt x="185" y="43"/>
                  </a:lnTo>
                  <a:lnTo>
                    <a:pt x="189" y="35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" name="Freeform 29">
              <a:extLst>
                <a:ext uri="{FF2B5EF4-FFF2-40B4-BE49-F238E27FC236}">
                  <a16:creationId xmlns:a16="http://schemas.microsoft.com/office/drawing/2014/main" id="{084D7F16-4BA8-49AF-8CA5-A3CCC21C337A}"/>
                </a:ext>
              </a:extLst>
            </p:cNvPr>
            <p:cNvSpPr>
              <a:spLocks/>
            </p:cNvSpPr>
            <p:nvPr/>
          </p:nvSpPr>
          <p:spPr bwMode="auto">
            <a:xfrm>
              <a:off x="3069" y="1518"/>
              <a:ext cx="676" cy="544"/>
            </a:xfrm>
            <a:custGeom>
              <a:avLst/>
              <a:gdLst>
                <a:gd name="T0" fmla="*/ 667 w 676"/>
                <a:gd name="T1" fmla="*/ 385 h 544"/>
                <a:gd name="T2" fmla="*/ 661 w 676"/>
                <a:gd name="T3" fmla="*/ 413 h 544"/>
                <a:gd name="T4" fmla="*/ 648 w 676"/>
                <a:gd name="T5" fmla="*/ 442 h 544"/>
                <a:gd name="T6" fmla="*/ 632 w 676"/>
                <a:gd name="T7" fmla="*/ 467 h 544"/>
                <a:gd name="T8" fmla="*/ 603 w 676"/>
                <a:gd name="T9" fmla="*/ 494 h 544"/>
                <a:gd name="T10" fmla="*/ 576 w 676"/>
                <a:gd name="T11" fmla="*/ 510 h 544"/>
                <a:gd name="T12" fmla="*/ 547 w 676"/>
                <a:gd name="T13" fmla="*/ 522 h 544"/>
                <a:gd name="T14" fmla="*/ 512 w 676"/>
                <a:gd name="T15" fmla="*/ 531 h 544"/>
                <a:gd name="T16" fmla="*/ 477 w 676"/>
                <a:gd name="T17" fmla="*/ 535 h 544"/>
                <a:gd name="T18" fmla="*/ 422 w 676"/>
                <a:gd name="T19" fmla="*/ 533 h 544"/>
                <a:gd name="T20" fmla="*/ 383 w 676"/>
                <a:gd name="T21" fmla="*/ 527 h 544"/>
                <a:gd name="T22" fmla="*/ 340 w 676"/>
                <a:gd name="T23" fmla="*/ 516 h 544"/>
                <a:gd name="T24" fmla="*/ 298 w 676"/>
                <a:gd name="T25" fmla="*/ 500 h 544"/>
                <a:gd name="T26" fmla="*/ 257 w 676"/>
                <a:gd name="T27" fmla="*/ 481 h 544"/>
                <a:gd name="T28" fmla="*/ 218 w 676"/>
                <a:gd name="T29" fmla="*/ 459 h 544"/>
                <a:gd name="T30" fmla="*/ 181 w 676"/>
                <a:gd name="T31" fmla="*/ 434 h 544"/>
                <a:gd name="T32" fmla="*/ 146 w 676"/>
                <a:gd name="T33" fmla="*/ 405 h 544"/>
                <a:gd name="T34" fmla="*/ 113 w 676"/>
                <a:gd name="T35" fmla="*/ 374 h 544"/>
                <a:gd name="T36" fmla="*/ 84 w 676"/>
                <a:gd name="T37" fmla="*/ 341 h 544"/>
                <a:gd name="T38" fmla="*/ 60 w 676"/>
                <a:gd name="T39" fmla="*/ 306 h 544"/>
                <a:gd name="T40" fmla="*/ 39 w 676"/>
                <a:gd name="T41" fmla="*/ 272 h 544"/>
                <a:gd name="T42" fmla="*/ 25 w 676"/>
                <a:gd name="T43" fmla="*/ 237 h 544"/>
                <a:gd name="T44" fmla="*/ 14 w 676"/>
                <a:gd name="T45" fmla="*/ 202 h 544"/>
                <a:gd name="T46" fmla="*/ 8 w 676"/>
                <a:gd name="T47" fmla="*/ 167 h 544"/>
                <a:gd name="T48" fmla="*/ 8 w 676"/>
                <a:gd name="T49" fmla="*/ 134 h 544"/>
                <a:gd name="T50" fmla="*/ 12 w 676"/>
                <a:gd name="T51" fmla="*/ 103 h 544"/>
                <a:gd name="T52" fmla="*/ 23 w 676"/>
                <a:gd name="T53" fmla="*/ 74 h 544"/>
                <a:gd name="T54" fmla="*/ 37 w 676"/>
                <a:gd name="T55" fmla="*/ 47 h 544"/>
                <a:gd name="T56" fmla="*/ 64 w 676"/>
                <a:gd name="T57" fmla="*/ 21 h 544"/>
                <a:gd name="T58" fmla="*/ 88 w 676"/>
                <a:gd name="T59" fmla="*/ 2 h 544"/>
                <a:gd name="T60" fmla="*/ 60 w 676"/>
                <a:gd name="T61" fmla="*/ 12 h 544"/>
                <a:gd name="T62" fmla="*/ 35 w 676"/>
                <a:gd name="T63" fmla="*/ 39 h 544"/>
                <a:gd name="T64" fmla="*/ 19 w 676"/>
                <a:gd name="T65" fmla="*/ 64 h 544"/>
                <a:gd name="T66" fmla="*/ 8 w 676"/>
                <a:gd name="T67" fmla="*/ 95 h 544"/>
                <a:gd name="T68" fmla="*/ 0 w 676"/>
                <a:gd name="T69" fmla="*/ 125 h 544"/>
                <a:gd name="T70" fmla="*/ 0 w 676"/>
                <a:gd name="T71" fmla="*/ 165 h 544"/>
                <a:gd name="T72" fmla="*/ 6 w 676"/>
                <a:gd name="T73" fmla="*/ 200 h 544"/>
                <a:gd name="T74" fmla="*/ 14 w 676"/>
                <a:gd name="T75" fmla="*/ 234 h 544"/>
                <a:gd name="T76" fmla="*/ 31 w 676"/>
                <a:gd name="T77" fmla="*/ 272 h 544"/>
                <a:gd name="T78" fmla="*/ 51 w 676"/>
                <a:gd name="T79" fmla="*/ 309 h 544"/>
                <a:gd name="T80" fmla="*/ 76 w 676"/>
                <a:gd name="T81" fmla="*/ 343 h 544"/>
                <a:gd name="T82" fmla="*/ 105 w 676"/>
                <a:gd name="T83" fmla="*/ 376 h 544"/>
                <a:gd name="T84" fmla="*/ 142 w 676"/>
                <a:gd name="T85" fmla="*/ 413 h 544"/>
                <a:gd name="T86" fmla="*/ 179 w 676"/>
                <a:gd name="T87" fmla="*/ 442 h 544"/>
                <a:gd name="T88" fmla="*/ 218 w 676"/>
                <a:gd name="T89" fmla="*/ 467 h 544"/>
                <a:gd name="T90" fmla="*/ 257 w 676"/>
                <a:gd name="T91" fmla="*/ 490 h 544"/>
                <a:gd name="T92" fmla="*/ 300 w 676"/>
                <a:gd name="T93" fmla="*/ 508 h 544"/>
                <a:gd name="T94" fmla="*/ 342 w 676"/>
                <a:gd name="T95" fmla="*/ 524 h 544"/>
                <a:gd name="T96" fmla="*/ 385 w 676"/>
                <a:gd name="T97" fmla="*/ 535 h 544"/>
                <a:gd name="T98" fmla="*/ 426 w 676"/>
                <a:gd name="T99" fmla="*/ 541 h 544"/>
                <a:gd name="T100" fmla="*/ 482 w 676"/>
                <a:gd name="T101" fmla="*/ 543 h 544"/>
                <a:gd name="T102" fmla="*/ 519 w 676"/>
                <a:gd name="T103" fmla="*/ 537 h 544"/>
                <a:gd name="T104" fmla="*/ 554 w 676"/>
                <a:gd name="T105" fmla="*/ 529 h 544"/>
                <a:gd name="T106" fmla="*/ 584 w 676"/>
                <a:gd name="T107" fmla="*/ 514 h 544"/>
                <a:gd name="T108" fmla="*/ 611 w 676"/>
                <a:gd name="T109" fmla="*/ 498 h 544"/>
                <a:gd name="T110" fmla="*/ 638 w 676"/>
                <a:gd name="T111" fmla="*/ 473 h 544"/>
                <a:gd name="T112" fmla="*/ 654 w 676"/>
                <a:gd name="T113" fmla="*/ 448 h 544"/>
                <a:gd name="T114" fmla="*/ 667 w 676"/>
                <a:gd name="T115" fmla="*/ 420 h 544"/>
                <a:gd name="T116" fmla="*/ 675 w 676"/>
                <a:gd name="T117" fmla="*/ 389 h 5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676" h="544">
                  <a:moveTo>
                    <a:pt x="675" y="387"/>
                  </a:moveTo>
                  <a:lnTo>
                    <a:pt x="669" y="368"/>
                  </a:lnTo>
                  <a:lnTo>
                    <a:pt x="669" y="366"/>
                  </a:lnTo>
                  <a:lnTo>
                    <a:pt x="669" y="368"/>
                  </a:lnTo>
                  <a:lnTo>
                    <a:pt x="669" y="372"/>
                  </a:lnTo>
                  <a:lnTo>
                    <a:pt x="669" y="376"/>
                  </a:lnTo>
                  <a:lnTo>
                    <a:pt x="667" y="381"/>
                  </a:lnTo>
                  <a:lnTo>
                    <a:pt x="667" y="385"/>
                  </a:lnTo>
                  <a:lnTo>
                    <a:pt x="667" y="387"/>
                  </a:lnTo>
                  <a:lnTo>
                    <a:pt x="667" y="391"/>
                  </a:lnTo>
                  <a:lnTo>
                    <a:pt x="665" y="395"/>
                  </a:lnTo>
                  <a:lnTo>
                    <a:pt x="665" y="399"/>
                  </a:lnTo>
                  <a:lnTo>
                    <a:pt x="663" y="403"/>
                  </a:lnTo>
                  <a:lnTo>
                    <a:pt x="663" y="407"/>
                  </a:lnTo>
                  <a:lnTo>
                    <a:pt x="663" y="409"/>
                  </a:lnTo>
                  <a:lnTo>
                    <a:pt x="661" y="413"/>
                  </a:lnTo>
                  <a:lnTo>
                    <a:pt x="661" y="418"/>
                  </a:lnTo>
                  <a:lnTo>
                    <a:pt x="659" y="422"/>
                  </a:lnTo>
                  <a:lnTo>
                    <a:pt x="656" y="426"/>
                  </a:lnTo>
                  <a:lnTo>
                    <a:pt x="654" y="430"/>
                  </a:lnTo>
                  <a:lnTo>
                    <a:pt x="654" y="432"/>
                  </a:lnTo>
                  <a:lnTo>
                    <a:pt x="652" y="434"/>
                  </a:lnTo>
                  <a:lnTo>
                    <a:pt x="650" y="438"/>
                  </a:lnTo>
                  <a:lnTo>
                    <a:pt x="648" y="442"/>
                  </a:lnTo>
                  <a:lnTo>
                    <a:pt x="646" y="444"/>
                  </a:lnTo>
                  <a:lnTo>
                    <a:pt x="644" y="448"/>
                  </a:lnTo>
                  <a:lnTo>
                    <a:pt x="642" y="450"/>
                  </a:lnTo>
                  <a:lnTo>
                    <a:pt x="640" y="455"/>
                  </a:lnTo>
                  <a:lnTo>
                    <a:pt x="638" y="457"/>
                  </a:lnTo>
                  <a:lnTo>
                    <a:pt x="636" y="461"/>
                  </a:lnTo>
                  <a:lnTo>
                    <a:pt x="634" y="465"/>
                  </a:lnTo>
                  <a:lnTo>
                    <a:pt x="632" y="467"/>
                  </a:lnTo>
                  <a:lnTo>
                    <a:pt x="630" y="469"/>
                  </a:lnTo>
                  <a:lnTo>
                    <a:pt x="626" y="473"/>
                  </a:lnTo>
                  <a:lnTo>
                    <a:pt x="619" y="481"/>
                  </a:lnTo>
                  <a:lnTo>
                    <a:pt x="615" y="483"/>
                  </a:lnTo>
                  <a:lnTo>
                    <a:pt x="613" y="485"/>
                  </a:lnTo>
                  <a:lnTo>
                    <a:pt x="611" y="487"/>
                  </a:lnTo>
                  <a:lnTo>
                    <a:pt x="607" y="490"/>
                  </a:lnTo>
                  <a:lnTo>
                    <a:pt x="603" y="494"/>
                  </a:lnTo>
                  <a:lnTo>
                    <a:pt x="601" y="496"/>
                  </a:lnTo>
                  <a:lnTo>
                    <a:pt x="597" y="498"/>
                  </a:lnTo>
                  <a:lnTo>
                    <a:pt x="595" y="500"/>
                  </a:lnTo>
                  <a:lnTo>
                    <a:pt x="593" y="502"/>
                  </a:lnTo>
                  <a:lnTo>
                    <a:pt x="589" y="504"/>
                  </a:lnTo>
                  <a:lnTo>
                    <a:pt x="584" y="506"/>
                  </a:lnTo>
                  <a:lnTo>
                    <a:pt x="580" y="508"/>
                  </a:lnTo>
                  <a:lnTo>
                    <a:pt x="576" y="510"/>
                  </a:lnTo>
                  <a:lnTo>
                    <a:pt x="574" y="512"/>
                  </a:lnTo>
                  <a:lnTo>
                    <a:pt x="570" y="512"/>
                  </a:lnTo>
                  <a:lnTo>
                    <a:pt x="566" y="514"/>
                  </a:lnTo>
                  <a:lnTo>
                    <a:pt x="562" y="516"/>
                  </a:lnTo>
                  <a:lnTo>
                    <a:pt x="558" y="518"/>
                  </a:lnTo>
                  <a:lnTo>
                    <a:pt x="554" y="518"/>
                  </a:lnTo>
                  <a:lnTo>
                    <a:pt x="552" y="520"/>
                  </a:lnTo>
                  <a:lnTo>
                    <a:pt x="547" y="522"/>
                  </a:lnTo>
                  <a:lnTo>
                    <a:pt x="543" y="522"/>
                  </a:lnTo>
                  <a:lnTo>
                    <a:pt x="539" y="524"/>
                  </a:lnTo>
                  <a:lnTo>
                    <a:pt x="535" y="527"/>
                  </a:lnTo>
                  <a:lnTo>
                    <a:pt x="531" y="527"/>
                  </a:lnTo>
                  <a:lnTo>
                    <a:pt x="527" y="529"/>
                  </a:lnTo>
                  <a:lnTo>
                    <a:pt x="523" y="529"/>
                  </a:lnTo>
                  <a:lnTo>
                    <a:pt x="517" y="531"/>
                  </a:lnTo>
                  <a:lnTo>
                    <a:pt x="512" y="531"/>
                  </a:lnTo>
                  <a:lnTo>
                    <a:pt x="508" y="531"/>
                  </a:lnTo>
                  <a:lnTo>
                    <a:pt x="504" y="531"/>
                  </a:lnTo>
                  <a:lnTo>
                    <a:pt x="500" y="533"/>
                  </a:lnTo>
                  <a:lnTo>
                    <a:pt x="494" y="533"/>
                  </a:lnTo>
                  <a:lnTo>
                    <a:pt x="490" y="533"/>
                  </a:lnTo>
                  <a:lnTo>
                    <a:pt x="486" y="535"/>
                  </a:lnTo>
                  <a:lnTo>
                    <a:pt x="479" y="535"/>
                  </a:lnTo>
                  <a:lnTo>
                    <a:pt x="477" y="535"/>
                  </a:lnTo>
                  <a:lnTo>
                    <a:pt x="471" y="535"/>
                  </a:lnTo>
                  <a:lnTo>
                    <a:pt x="453" y="535"/>
                  </a:lnTo>
                  <a:lnTo>
                    <a:pt x="447" y="535"/>
                  </a:lnTo>
                  <a:lnTo>
                    <a:pt x="442" y="535"/>
                  </a:lnTo>
                  <a:lnTo>
                    <a:pt x="438" y="535"/>
                  </a:lnTo>
                  <a:lnTo>
                    <a:pt x="432" y="535"/>
                  </a:lnTo>
                  <a:lnTo>
                    <a:pt x="428" y="533"/>
                  </a:lnTo>
                  <a:lnTo>
                    <a:pt x="422" y="533"/>
                  </a:lnTo>
                  <a:lnTo>
                    <a:pt x="418" y="533"/>
                  </a:lnTo>
                  <a:lnTo>
                    <a:pt x="414" y="531"/>
                  </a:lnTo>
                  <a:lnTo>
                    <a:pt x="407" y="531"/>
                  </a:lnTo>
                  <a:lnTo>
                    <a:pt x="401" y="531"/>
                  </a:lnTo>
                  <a:lnTo>
                    <a:pt x="397" y="529"/>
                  </a:lnTo>
                  <a:lnTo>
                    <a:pt x="391" y="529"/>
                  </a:lnTo>
                  <a:lnTo>
                    <a:pt x="387" y="529"/>
                  </a:lnTo>
                  <a:lnTo>
                    <a:pt x="383" y="527"/>
                  </a:lnTo>
                  <a:lnTo>
                    <a:pt x="377" y="524"/>
                  </a:lnTo>
                  <a:lnTo>
                    <a:pt x="372" y="524"/>
                  </a:lnTo>
                  <a:lnTo>
                    <a:pt x="366" y="522"/>
                  </a:lnTo>
                  <a:lnTo>
                    <a:pt x="362" y="522"/>
                  </a:lnTo>
                  <a:lnTo>
                    <a:pt x="356" y="520"/>
                  </a:lnTo>
                  <a:lnTo>
                    <a:pt x="350" y="518"/>
                  </a:lnTo>
                  <a:lnTo>
                    <a:pt x="346" y="518"/>
                  </a:lnTo>
                  <a:lnTo>
                    <a:pt x="340" y="516"/>
                  </a:lnTo>
                  <a:lnTo>
                    <a:pt x="335" y="514"/>
                  </a:lnTo>
                  <a:lnTo>
                    <a:pt x="329" y="512"/>
                  </a:lnTo>
                  <a:lnTo>
                    <a:pt x="325" y="510"/>
                  </a:lnTo>
                  <a:lnTo>
                    <a:pt x="319" y="508"/>
                  </a:lnTo>
                  <a:lnTo>
                    <a:pt x="315" y="508"/>
                  </a:lnTo>
                  <a:lnTo>
                    <a:pt x="309" y="504"/>
                  </a:lnTo>
                  <a:lnTo>
                    <a:pt x="305" y="504"/>
                  </a:lnTo>
                  <a:lnTo>
                    <a:pt x="298" y="500"/>
                  </a:lnTo>
                  <a:lnTo>
                    <a:pt x="294" y="500"/>
                  </a:lnTo>
                  <a:lnTo>
                    <a:pt x="288" y="496"/>
                  </a:lnTo>
                  <a:lnTo>
                    <a:pt x="284" y="494"/>
                  </a:lnTo>
                  <a:lnTo>
                    <a:pt x="278" y="492"/>
                  </a:lnTo>
                  <a:lnTo>
                    <a:pt x="274" y="490"/>
                  </a:lnTo>
                  <a:lnTo>
                    <a:pt x="268" y="487"/>
                  </a:lnTo>
                  <a:lnTo>
                    <a:pt x="263" y="485"/>
                  </a:lnTo>
                  <a:lnTo>
                    <a:pt x="257" y="481"/>
                  </a:lnTo>
                  <a:lnTo>
                    <a:pt x="253" y="479"/>
                  </a:lnTo>
                  <a:lnTo>
                    <a:pt x="249" y="477"/>
                  </a:lnTo>
                  <a:lnTo>
                    <a:pt x="243" y="475"/>
                  </a:lnTo>
                  <a:lnTo>
                    <a:pt x="239" y="471"/>
                  </a:lnTo>
                  <a:lnTo>
                    <a:pt x="233" y="469"/>
                  </a:lnTo>
                  <a:lnTo>
                    <a:pt x="228" y="465"/>
                  </a:lnTo>
                  <a:lnTo>
                    <a:pt x="222" y="463"/>
                  </a:lnTo>
                  <a:lnTo>
                    <a:pt x="218" y="459"/>
                  </a:lnTo>
                  <a:lnTo>
                    <a:pt x="214" y="457"/>
                  </a:lnTo>
                  <a:lnTo>
                    <a:pt x="210" y="453"/>
                  </a:lnTo>
                  <a:lnTo>
                    <a:pt x="204" y="450"/>
                  </a:lnTo>
                  <a:lnTo>
                    <a:pt x="200" y="448"/>
                  </a:lnTo>
                  <a:lnTo>
                    <a:pt x="193" y="444"/>
                  </a:lnTo>
                  <a:lnTo>
                    <a:pt x="189" y="440"/>
                  </a:lnTo>
                  <a:lnTo>
                    <a:pt x="185" y="438"/>
                  </a:lnTo>
                  <a:lnTo>
                    <a:pt x="181" y="434"/>
                  </a:lnTo>
                  <a:lnTo>
                    <a:pt x="177" y="430"/>
                  </a:lnTo>
                  <a:lnTo>
                    <a:pt x="171" y="428"/>
                  </a:lnTo>
                  <a:lnTo>
                    <a:pt x="167" y="424"/>
                  </a:lnTo>
                  <a:lnTo>
                    <a:pt x="163" y="420"/>
                  </a:lnTo>
                  <a:lnTo>
                    <a:pt x="158" y="415"/>
                  </a:lnTo>
                  <a:lnTo>
                    <a:pt x="154" y="413"/>
                  </a:lnTo>
                  <a:lnTo>
                    <a:pt x="150" y="409"/>
                  </a:lnTo>
                  <a:lnTo>
                    <a:pt x="146" y="405"/>
                  </a:lnTo>
                  <a:lnTo>
                    <a:pt x="142" y="401"/>
                  </a:lnTo>
                  <a:lnTo>
                    <a:pt x="138" y="397"/>
                  </a:lnTo>
                  <a:lnTo>
                    <a:pt x="134" y="395"/>
                  </a:lnTo>
                  <a:lnTo>
                    <a:pt x="130" y="389"/>
                  </a:lnTo>
                  <a:lnTo>
                    <a:pt x="126" y="387"/>
                  </a:lnTo>
                  <a:lnTo>
                    <a:pt x="121" y="383"/>
                  </a:lnTo>
                  <a:lnTo>
                    <a:pt x="117" y="378"/>
                  </a:lnTo>
                  <a:lnTo>
                    <a:pt x="113" y="374"/>
                  </a:lnTo>
                  <a:lnTo>
                    <a:pt x="109" y="370"/>
                  </a:lnTo>
                  <a:lnTo>
                    <a:pt x="105" y="366"/>
                  </a:lnTo>
                  <a:lnTo>
                    <a:pt x="103" y="362"/>
                  </a:lnTo>
                  <a:lnTo>
                    <a:pt x="99" y="358"/>
                  </a:lnTo>
                  <a:lnTo>
                    <a:pt x="95" y="354"/>
                  </a:lnTo>
                  <a:lnTo>
                    <a:pt x="93" y="350"/>
                  </a:lnTo>
                  <a:lnTo>
                    <a:pt x="88" y="346"/>
                  </a:lnTo>
                  <a:lnTo>
                    <a:pt x="84" y="341"/>
                  </a:lnTo>
                  <a:lnTo>
                    <a:pt x="82" y="337"/>
                  </a:lnTo>
                  <a:lnTo>
                    <a:pt x="78" y="333"/>
                  </a:lnTo>
                  <a:lnTo>
                    <a:pt x="76" y="329"/>
                  </a:lnTo>
                  <a:lnTo>
                    <a:pt x="72" y="325"/>
                  </a:lnTo>
                  <a:lnTo>
                    <a:pt x="68" y="321"/>
                  </a:lnTo>
                  <a:lnTo>
                    <a:pt x="66" y="315"/>
                  </a:lnTo>
                  <a:lnTo>
                    <a:pt x="62" y="311"/>
                  </a:lnTo>
                  <a:lnTo>
                    <a:pt x="60" y="306"/>
                  </a:lnTo>
                  <a:lnTo>
                    <a:pt x="58" y="302"/>
                  </a:lnTo>
                  <a:lnTo>
                    <a:pt x="54" y="298"/>
                  </a:lnTo>
                  <a:lnTo>
                    <a:pt x="51" y="294"/>
                  </a:lnTo>
                  <a:lnTo>
                    <a:pt x="49" y="290"/>
                  </a:lnTo>
                  <a:lnTo>
                    <a:pt x="47" y="286"/>
                  </a:lnTo>
                  <a:lnTo>
                    <a:pt x="43" y="282"/>
                  </a:lnTo>
                  <a:lnTo>
                    <a:pt x="41" y="276"/>
                  </a:lnTo>
                  <a:lnTo>
                    <a:pt x="39" y="272"/>
                  </a:lnTo>
                  <a:lnTo>
                    <a:pt x="37" y="267"/>
                  </a:lnTo>
                  <a:lnTo>
                    <a:pt x="35" y="263"/>
                  </a:lnTo>
                  <a:lnTo>
                    <a:pt x="33" y="259"/>
                  </a:lnTo>
                  <a:lnTo>
                    <a:pt x="31" y="253"/>
                  </a:lnTo>
                  <a:lnTo>
                    <a:pt x="29" y="249"/>
                  </a:lnTo>
                  <a:lnTo>
                    <a:pt x="29" y="245"/>
                  </a:lnTo>
                  <a:lnTo>
                    <a:pt x="27" y="241"/>
                  </a:lnTo>
                  <a:lnTo>
                    <a:pt x="25" y="237"/>
                  </a:lnTo>
                  <a:lnTo>
                    <a:pt x="23" y="232"/>
                  </a:lnTo>
                  <a:lnTo>
                    <a:pt x="21" y="228"/>
                  </a:lnTo>
                  <a:lnTo>
                    <a:pt x="21" y="224"/>
                  </a:lnTo>
                  <a:lnTo>
                    <a:pt x="19" y="218"/>
                  </a:lnTo>
                  <a:lnTo>
                    <a:pt x="16" y="214"/>
                  </a:lnTo>
                  <a:lnTo>
                    <a:pt x="14" y="210"/>
                  </a:lnTo>
                  <a:lnTo>
                    <a:pt x="14" y="206"/>
                  </a:lnTo>
                  <a:lnTo>
                    <a:pt x="14" y="202"/>
                  </a:lnTo>
                  <a:lnTo>
                    <a:pt x="12" y="197"/>
                  </a:lnTo>
                  <a:lnTo>
                    <a:pt x="10" y="193"/>
                  </a:lnTo>
                  <a:lnTo>
                    <a:pt x="10" y="187"/>
                  </a:lnTo>
                  <a:lnTo>
                    <a:pt x="10" y="183"/>
                  </a:lnTo>
                  <a:lnTo>
                    <a:pt x="10" y="179"/>
                  </a:lnTo>
                  <a:lnTo>
                    <a:pt x="8" y="175"/>
                  </a:lnTo>
                  <a:lnTo>
                    <a:pt x="8" y="171"/>
                  </a:lnTo>
                  <a:lnTo>
                    <a:pt x="8" y="167"/>
                  </a:lnTo>
                  <a:lnTo>
                    <a:pt x="8" y="162"/>
                  </a:lnTo>
                  <a:lnTo>
                    <a:pt x="8" y="158"/>
                  </a:lnTo>
                  <a:lnTo>
                    <a:pt x="8" y="154"/>
                  </a:lnTo>
                  <a:lnTo>
                    <a:pt x="8" y="150"/>
                  </a:lnTo>
                  <a:lnTo>
                    <a:pt x="8" y="146"/>
                  </a:lnTo>
                  <a:lnTo>
                    <a:pt x="8" y="142"/>
                  </a:lnTo>
                  <a:lnTo>
                    <a:pt x="8" y="138"/>
                  </a:lnTo>
                  <a:lnTo>
                    <a:pt x="8" y="134"/>
                  </a:lnTo>
                  <a:lnTo>
                    <a:pt x="8" y="130"/>
                  </a:lnTo>
                  <a:lnTo>
                    <a:pt x="8" y="125"/>
                  </a:lnTo>
                  <a:lnTo>
                    <a:pt x="8" y="123"/>
                  </a:lnTo>
                  <a:lnTo>
                    <a:pt x="10" y="117"/>
                  </a:lnTo>
                  <a:lnTo>
                    <a:pt x="10" y="115"/>
                  </a:lnTo>
                  <a:lnTo>
                    <a:pt x="10" y="111"/>
                  </a:lnTo>
                  <a:lnTo>
                    <a:pt x="10" y="107"/>
                  </a:lnTo>
                  <a:lnTo>
                    <a:pt x="12" y="103"/>
                  </a:lnTo>
                  <a:lnTo>
                    <a:pt x="14" y="99"/>
                  </a:lnTo>
                  <a:lnTo>
                    <a:pt x="14" y="95"/>
                  </a:lnTo>
                  <a:lnTo>
                    <a:pt x="14" y="93"/>
                  </a:lnTo>
                  <a:lnTo>
                    <a:pt x="16" y="88"/>
                  </a:lnTo>
                  <a:lnTo>
                    <a:pt x="19" y="84"/>
                  </a:lnTo>
                  <a:lnTo>
                    <a:pt x="21" y="80"/>
                  </a:lnTo>
                  <a:lnTo>
                    <a:pt x="21" y="78"/>
                  </a:lnTo>
                  <a:lnTo>
                    <a:pt x="23" y="74"/>
                  </a:lnTo>
                  <a:lnTo>
                    <a:pt x="25" y="70"/>
                  </a:lnTo>
                  <a:lnTo>
                    <a:pt x="27" y="68"/>
                  </a:lnTo>
                  <a:lnTo>
                    <a:pt x="29" y="64"/>
                  </a:lnTo>
                  <a:lnTo>
                    <a:pt x="29" y="62"/>
                  </a:lnTo>
                  <a:lnTo>
                    <a:pt x="33" y="58"/>
                  </a:lnTo>
                  <a:lnTo>
                    <a:pt x="33" y="56"/>
                  </a:lnTo>
                  <a:lnTo>
                    <a:pt x="35" y="51"/>
                  </a:lnTo>
                  <a:lnTo>
                    <a:pt x="37" y="47"/>
                  </a:lnTo>
                  <a:lnTo>
                    <a:pt x="41" y="45"/>
                  </a:lnTo>
                  <a:lnTo>
                    <a:pt x="41" y="41"/>
                  </a:lnTo>
                  <a:lnTo>
                    <a:pt x="43" y="39"/>
                  </a:lnTo>
                  <a:lnTo>
                    <a:pt x="47" y="37"/>
                  </a:lnTo>
                  <a:lnTo>
                    <a:pt x="49" y="33"/>
                  </a:lnTo>
                  <a:lnTo>
                    <a:pt x="58" y="25"/>
                  </a:lnTo>
                  <a:lnTo>
                    <a:pt x="60" y="23"/>
                  </a:lnTo>
                  <a:lnTo>
                    <a:pt x="64" y="21"/>
                  </a:lnTo>
                  <a:lnTo>
                    <a:pt x="66" y="19"/>
                  </a:lnTo>
                  <a:lnTo>
                    <a:pt x="70" y="16"/>
                  </a:lnTo>
                  <a:lnTo>
                    <a:pt x="72" y="12"/>
                  </a:lnTo>
                  <a:lnTo>
                    <a:pt x="76" y="10"/>
                  </a:lnTo>
                  <a:lnTo>
                    <a:pt x="78" y="8"/>
                  </a:lnTo>
                  <a:lnTo>
                    <a:pt x="82" y="6"/>
                  </a:lnTo>
                  <a:lnTo>
                    <a:pt x="84" y="4"/>
                  </a:lnTo>
                  <a:lnTo>
                    <a:pt x="88" y="2"/>
                  </a:lnTo>
                  <a:lnTo>
                    <a:pt x="93" y="0"/>
                  </a:lnTo>
                  <a:lnTo>
                    <a:pt x="72" y="2"/>
                  </a:lnTo>
                  <a:lnTo>
                    <a:pt x="72" y="4"/>
                  </a:lnTo>
                  <a:lnTo>
                    <a:pt x="70" y="4"/>
                  </a:lnTo>
                  <a:lnTo>
                    <a:pt x="68" y="6"/>
                  </a:lnTo>
                  <a:lnTo>
                    <a:pt x="66" y="8"/>
                  </a:lnTo>
                  <a:lnTo>
                    <a:pt x="62" y="10"/>
                  </a:lnTo>
                  <a:lnTo>
                    <a:pt x="60" y="12"/>
                  </a:lnTo>
                  <a:lnTo>
                    <a:pt x="56" y="16"/>
                  </a:lnTo>
                  <a:lnTo>
                    <a:pt x="54" y="19"/>
                  </a:lnTo>
                  <a:lnTo>
                    <a:pt x="49" y="23"/>
                  </a:lnTo>
                  <a:lnTo>
                    <a:pt x="43" y="27"/>
                  </a:lnTo>
                  <a:lnTo>
                    <a:pt x="41" y="31"/>
                  </a:lnTo>
                  <a:lnTo>
                    <a:pt x="39" y="33"/>
                  </a:lnTo>
                  <a:lnTo>
                    <a:pt x="37" y="37"/>
                  </a:lnTo>
                  <a:lnTo>
                    <a:pt x="35" y="39"/>
                  </a:lnTo>
                  <a:lnTo>
                    <a:pt x="33" y="41"/>
                  </a:lnTo>
                  <a:lnTo>
                    <a:pt x="31" y="45"/>
                  </a:lnTo>
                  <a:lnTo>
                    <a:pt x="29" y="49"/>
                  </a:lnTo>
                  <a:lnTo>
                    <a:pt x="27" y="51"/>
                  </a:lnTo>
                  <a:lnTo>
                    <a:pt x="25" y="56"/>
                  </a:lnTo>
                  <a:lnTo>
                    <a:pt x="23" y="60"/>
                  </a:lnTo>
                  <a:lnTo>
                    <a:pt x="21" y="62"/>
                  </a:lnTo>
                  <a:lnTo>
                    <a:pt x="19" y="64"/>
                  </a:lnTo>
                  <a:lnTo>
                    <a:pt x="16" y="68"/>
                  </a:lnTo>
                  <a:lnTo>
                    <a:pt x="14" y="72"/>
                  </a:lnTo>
                  <a:lnTo>
                    <a:pt x="12" y="76"/>
                  </a:lnTo>
                  <a:lnTo>
                    <a:pt x="12" y="80"/>
                  </a:lnTo>
                  <a:lnTo>
                    <a:pt x="10" y="84"/>
                  </a:lnTo>
                  <a:lnTo>
                    <a:pt x="8" y="86"/>
                  </a:lnTo>
                  <a:lnTo>
                    <a:pt x="8" y="91"/>
                  </a:lnTo>
                  <a:lnTo>
                    <a:pt x="8" y="95"/>
                  </a:lnTo>
                  <a:lnTo>
                    <a:pt x="6" y="99"/>
                  </a:lnTo>
                  <a:lnTo>
                    <a:pt x="4" y="103"/>
                  </a:lnTo>
                  <a:lnTo>
                    <a:pt x="4" y="107"/>
                  </a:lnTo>
                  <a:lnTo>
                    <a:pt x="4" y="109"/>
                  </a:lnTo>
                  <a:lnTo>
                    <a:pt x="2" y="113"/>
                  </a:lnTo>
                  <a:lnTo>
                    <a:pt x="2" y="117"/>
                  </a:lnTo>
                  <a:lnTo>
                    <a:pt x="2" y="123"/>
                  </a:lnTo>
                  <a:lnTo>
                    <a:pt x="0" y="125"/>
                  </a:lnTo>
                  <a:lnTo>
                    <a:pt x="0" y="130"/>
                  </a:lnTo>
                  <a:lnTo>
                    <a:pt x="0" y="134"/>
                  </a:lnTo>
                  <a:lnTo>
                    <a:pt x="0" y="138"/>
                  </a:lnTo>
                  <a:lnTo>
                    <a:pt x="0" y="142"/>
                  </a:lnTo>
                  <a:lnTo>
                    <a:pt x="0" y="150"/>
                  </a:lnTo>
                  <a:lnTo>
                    <a:pt x="0" y="154"/>
                  </a:lnTo>
                  <a:lnTo>
                    <a:pt x="0" y="160"/>
                  </a:lnTo>
                  <a:lnTo>
                    <a:pt x="0" y="165"/>
                  </a:lnTo>
                  <a:lnTo>
                    <a:pt x="0" y="169"/>
                  </a:lnTo>
                  <a:lnTo>
                    <a:pt x="0" y="173"/>
                  </a:lnTo>
                  <a:lnTo>
                    <a:pt x="2" y="177"/>
                  </a:lnTo>
                  <a:lnTo>
                    <a:pt x="2" y="181"/>
                  </a:lnTo>
                  <a:lnTo>
                    <a:pt x="4" y="185"/>
                  </a:lnTo>
                  <a:lnTo>
                    <a:pt x="4" y="191"/>
                  </a:lnTo>
                  <a:lnTo>
                    <a:pt x="4" y="195"/>
                  </a:lnTo>
                  <a:lnTo>
                    <a:pt x="6" y="200"/>
                  </a:lnTo>
                  <a:lnTo>
                    <a:pt x="6" y="204"/>
                  </a:lnTo>
                  <a:lnTo>
                    <a:pt x="8" y="208"/>
                  </a:lnTo>
                  <a:lnTo>
                    <a:pt x="8" y="212"/>
                  </a:lnTo>
                  <a:lnTo>
                    <a:pt x="10" y="218"/>
                  </a:lnTo>
                  <a:lnTo>
                    <a:pt x="10" y="222"/>
                  </a:lnTo>
                  <a:lnTo>
                    <a:pt x="12" y="226"/>
                  </a:lnTo>
                  <a:lnTo>
                    <a:pt x="14" y="230"/>
                  </a:lnTo>
                  <a:lnTo>
                    <a:pt x="14" y="234"/>
                  </a:lnTo>
                  <a:lnTo>
                    <a:pt x="16" y="241"/>
                  </a:lnTo>
                  <a:lnTo>
                    <a:pt x="19" y="245"/>
                  </a:lnTo>
                  <a:lnTo>
                    <a:pt x="21" y="249"/>
                  </a:lnTo>
                  <a:lnTo>
                    <a:pt x="23" y="253"/>
                  </a:lnTo>
                  <a:lnTo>
                    <a:pt x="25" y="259"/>
                  </a:lnTo>
                  <a:lnTo>
                    <a:pt x="27" y="263"/>
                  </a:lnTo>
                  <a:lnTo>
                    <a:pt x="29" y="267"/>
                  </a:lnTo>
                  <a:lnTo>
                    <a:pt x="31" y="272"/>
                  </a:lnTo>
                  <a:lnTo>
                    <a:pt x="33" y="276"/>
                  </a:lnTo>
                  <a:lnTo>
                    <a:pt x="37" y="282"/>
                  </a:lnTo>
                  <a:lnTo>
                    <a:pt x="39" y="286"/>
                  </a:lnTo>
                  <a:lnTo>
                    <a:pt x="41" y="290"/>
                  </a:lnTo>
                  <a:lnTo>
                    <a:pt x="43" y="294"/>
                  </a:lnTo>
                  <a:lnTo>
                    <a:pt x="45" y="298"/>
                  </a:lnTo>
                  <a:lnTo>
                    <a:pt x="49" y="304"/>
                  </a:lnTo>
                  <a:lnTo>
                    <a:pt x="51" y="309"/>
                  </a:lnTo>
                  <a:lnTo>
                    <a:pt x="54" y="313"/>
                  </a:lnTo>
                  <a:lnTo>
                    <a:pt x="58" y="317"/>
                  </a:lnTo>
                  <a:lnTo>
                    <a:pt x="60" y="321"/>
                  </a:lnTo>
                  <a:lnTo>
                    <a:pt x="64" y="325"/>
                  </a:lnTo>
                  <a:lnTo>
                    <a:pt x="68" y="329"/>
                  </a:lnTo>
                  <a:lnTo>
                    <a:pt x="70" y="333"/>
                  </a:lnTo>
                  <a:lnTo>
                    <a:pt x="74" y="339"/>
                  </a:lnTo>
                  <a:lnTo>
                    <a:pt x="76" y="343"/>
                  </a:lnTo>
                  <a:lnTo>
                    <a:pt x="80" y="348"/>
                  </a:lnTo>
                  <a:lnTo>
                    <a:pt x="82" y="352"/>
                  </a:lnTo>
                  <a:lnTo>
                    <a:pt x="86" y="356"/>
                  </a:lnTo>
                  <a:lnTo>
                    <a:pt x="91" y="360"/>
                  </a:lnTo>
                  <a:lnTo>
                    <a:pt x="95" y="364"/>
                  </a:lnTo>
                  <a:lnTo>
                    <a:pt x="99" y="368"/>
                  </a:lnTo>
                  <a:lnTo>
                    <a:pt x="101" y="372"/>
                  </a:lnTo>
                  <a:lnTo>
                    <a:pt x="105" y="376"/>
                  </a:lnTo>
                  <a:lnTo>
                    <a:pt x="109" y="381"/>
                  </a:lnTo>
                  <a:lnTo>
                    <a:pt x="113" y="385"/>
                  </a:lnTo>
                  <a:lnTo>
                    <a:pt x="121" y="393"/>
                  </a:lnTo>
                  <a:lnTo>
                    <a:pt x="126" y="397"/>
                  </a:lnTo>
                  <a:lnTo>
                    <a:pt x="130" y="401"/>
                  </a:lnTo>
                  <a:lnTo>
                    <a:pt x="134" y="405"/>
                  </a:lnTo>
                  <a:lnTo>
                    <a:pt x="138" y="409"/>
                  </a:lnTo>
                  <a:lnTo>
                    <a:pt x="142" y="413"/>
                  </a:lnTo>
                  <a:lnTo>
                    <a:pt x="146" y="415"/>
                  </a:lnTo>
                  <a:lnTo>
                    <a:pt x="152" y="420"/>
                  </a:lnTo>
                  <a:lnTo>
                    <a:pt x="156" y="424"/>
                  </a:lnTo>
                  <a:lnTo>
                    <a:pt x="161" y="428"/>
                  </a:lnTo>
                  <a:lnTo>
                    <a:pt x="165" y="432"/>
                  </a:lnTo>
                  <a:lnTo>
                    <a:pt x="169" y="434"/>
                  </a:lnTo>
                  <a:lnTo>
                    <a:pt x="173" y="438"/>
                  </a:lnTo>
                  <a:lnTo>
                    <a:pt x="179" y="442"/>
                  </a:lnTo>
                  <a:lnTo>
                    <a:pt x="183" y="444"/>
                  </a:lnTo>
                  <a:lnTo>
                    <a:pt x="187" y="448"/>
                  </a:lnTo>
                  <a:lnTo>
                    <a:pt x="191" y="450"/>
                  </a:lnTo>
                  <a:lnTo>
                    <a:pt x="198" y="455"/>
                  </a:lnTo>
                  <a:lnTo>
                    <a:pt x="202" y="459"/>
                  </a:lnTo>
                  <a:lnTo>
                    <a:pt x="208" y="463"/>
                  </a:lnTo>
                  <a:lnTo>
                    <a:pt x="212" y="465"/>
                  </a:lnTo>
                  <a:lnTo>
                    <a:pt x="218" y="467"/>
                  </a:lnTo>
                  <a:lnTo>
                    <a:pt x="222" y="471"/>
                  </a:lnTo>
                  <a:lnTo>
                    <a:pt x="226" y="473"/>
                  </a:lnTo>
                  <a:lnTo>
                    <a:pt x="233" y="477"/>
                  </a:lnTo>
                  <a:lnTo>
                    <a:pt x="237" y="479"/>
                  </a:lnTo>
                  <a:lnTo>
                    <a:pt x="243" y="481"/>
                  </a:lnTo>
                  <a:lnTo>
                    <a:pt x="247" y="485"/>
                  </a:lnTo>
                  <a:lnTo>
                    <a:pt x="253" y="487"/>
                  </a:lnTo>
                  <a:lnTo>
                    <a:pt x="257" y="490"/>
                  </a:lnTo>
                  <a:lnTo>
                    <a:pt x="263" y="494"/>
                  </a:lnTo>
                  <a:lnTo>
                    <a:pt x="268" y="496"/>
                  </a:lnTo>
                  <a:lnTo>
                    <a:pt x="274" y="498"/>
                  </a:lnTo>
                  <a:lnTo>
                    <a:pt x="278" y="500"/>
                  </a:lnTo>
                  <a:lnTo>
                    <a:pt x="284" y="504"/>
                  </a:lnTo>
                  <a:lnTo>
                    <a:pt x="290" y="504"/>
                  </a:lnTo>
                  <a:lnTo>
                    <a:pt x="294" y="508"/>
                  </a:lnTo>
                  <a:lnTo>
                    <a:pt x="300" y="508"/>
                  </a:lnTo>
                  <a:lnTo>
                    <a:pt x="305" y="512"/>
                  </a:lnTo>
                  <a:lnTo>
                    <a:pt x="311" y="512"/>
                  </a:lnTo>
                  <a:lnTo>
                    <a:pt x="315" y="516"/>
                  </a:lnTo>
                  <a:lnTo>
                    <a:pt x="321" y="518"/>
                  </a:lnTo>
                  <a:lnTo>
                    <a:pt x="327" y="518"/>
                  </a:lnTo>
                  <a:lnTo>
                    <a:pt x="331" y="520"/>
                  </a:lnTo>
                  <a:lnTo>
                    <a:pt x="338" y="522"/>
                  </a:lnTo>
                  <a:lnTo>
                    <a:pt x="342" y="524"/>
                  </a:lnTo>
                  <a:lnTo>
                    <a:pt x="348" y="527"/>
                  </a:lnTo>
                  <a:lnTo>
                    <a:pt x="352" y="529"/>
                  </a:lnTo>
                  <a:lnTo>
                    <a:pt x="358" y="529"/>
                  </a:lnTo>
                  <a:lnTo>
                    <a:pt x="362" y="531"/>
                  </a:lnTo>
                  <a:lnTo>
                    <a:pt x="368" y="531"/>
                  </a:lnTo>
                  <a:lnTo>
                    <a:pt x="375" y="533"/>
                  </a:lnTo>
                  <a:lnTo>
                    <a:pt x="379" y="533"/>
                  </a:lnTo>
                  <a:lnTo>
                    <a:pt x="385" y="535"/>
                  </a:lnTo>
                  <a:lnTo>
                    <a:pt x="389" y="537"/>
                  </a:lnTo>
                  <a:lnTo>
                    <a:pt x="395" y="537"/>
                  </a:lnTo>
                  <a:lnTo>
                    <a:pt x="401" y="537"/>
                  </a:lnTo>
                  <a:lnTo>
                    <a:pt x="405" y="539"/>
                  </a:lnTo>
                  <a:lnTo>
                    <a:pt x="412" y="539"/>
                  </a:lnTo>
                  <a:lnTo>
                    <a:pt x="416" y="541"/>
                  </a:lnTo>
                  <a:lnTo>
                    <a:pt x="420" y="541"/>
                  </a:lnTo>
                  <a:lnTo>
                    <a:pt x="426" y="541"/>
                  </a:lnTo>
                  <a:lnTo>
                    <a:pt x="432" y="541"/>
                  </a:lnTo>
                  <a:lnTo>
                    <a:pt x="436" y="543"/>
                  </a:lnTo>
                  <a:lnTo>
                    <a:pt x="442" y="543"/>
                  </a:lnTo>
                  <a:lnTo>
                    <a:pt x="447" y="543"/>
                  </a:lnTo>
                  <a:lnTo>
                    <a:pt x="451" y="543"/>
                  </a:lnTo>
                  <a:lnTo>
                    <a:pt x="471" y="543"/>
                  </a:lnTo>
                  <a:lnTo>
                    <a:pt x="477" y="543"/>
                  </a:lnTo>
                  <a:lnTo>
                    <a:pt x="482" y="543"/>
                  </a:lnTo>
                  <a:lnTo>
                    <a:pt x="486" y="543"/>
                  </a:lnTo>
                  <a:lnTo>
                    <a:pt x="490" y="541"/>
                  </a:lnTo>
                  <a:lnTo>
                    <a:pt x="496" y="541"/>
                  </a:lnTo>
                  <a:lnTo>
                    <a:pt x="500" y="541"/>
                  </a:lnTo>
                  <a:lnTo>
                    <a:pt x="504" y="539"/>
                  </a:lnTo>
                  <a:lnTo>
                    <a:pt x="510" y="539"/>
                  </a:lnTo>
                  <a:lnTo>
                    <a:pt x="514" y="539"/>
                  </a:lnTo>
                  <a:lnTo>
                    <a:pt x="519" y="537"/>
                  </a:lnTo>
                  <a:lnTo>
                    <a:pt x="523" y="537"/>
                  </a:lnTo>
                  <a:lnTo>
                    <a:pt x="529" y="537"/>
                  </a:lnTo>
                  <a:lnTo>
                    <a:pt x="533" y="535"/>
                  </a:lnTo>
                  <a:lnTo>
                    <a:pt x="537" y="533"/>
                  </a:lnTo>
                  <a:lnTo>
                    <a:pt x="539" y="533"/>
                  </a:lnTo>
                  <a:lnTo>
                    <a:pt x="543" y="531"/>
                  </a:lnTo>
                  <a:lnTo>
                    <a:pt x="549" y="531"/>
                  </a:lnTo>
                  <a:lnTo>
                    <a:pt x="554" y="529"/>
                  </a:lnTo>
                  <a:lnTo>
                    <a:pt x="558" y="527"/>
                  </a:lnTo>
                  <a:lnTo>
                    <a:pt x="562" y="524"/>
                  </a:lnTo>
                  <a:lnTo>
                    <a:pt x="566" y="524"/>
                  </a:lnTo>
                  <a:lnTo>
                    <a:pt x="568" y="522"/>
                  </a:lnTo>
                  <a:lnTo>
                    <a:pt x="572" y="520"/>
                  </a:lnTo>
                  <a:lnTo>
                    <a:pt x="576" y="518"/>
                  </a:lnTo>
                  <a:lnTo>
                    <a:pt x="580" y="516"/>
                  </a:lnTo>
                  <a:lnTo>
                    <a:pt x="584" y="514"/>
                  </a:lnTo>
                  <a:lnTo>
                    <a:pt x="587" y="512"/>
                  </a:lnTo>
                  <a:lnTo>
                    <a:pt x="593" y="510"/>
                  </a:lnTo>
                  <a:lnTo>
                    <a:pt x="595" y="508"/>
                  </a:lnTo>
                  <a:lnTo>
                    <a:pt x="599" y="506"/>
                  </a:lnTo>
                  <a:lnTo>
                    <a:pt x="601" y="504"/>
                  </a:lnTo>
                  <a:lnTo>
                    <a:pt x="605" y="502"/>
                  </a:lnTo>
                  <a:lnTo>
                    <a:pt x="609" y="500"/>
                  </a:lnTo>
                  <a:lnTo>
                    <a:pt x="611" y="498"/>
                  </a:lnTo>
                  <a:lnTo>
                    <a:pt x="615" y="494"/>
                  </a:lnTo>
                  <a:lnTo>
                    <a:pt x="617" y="492"/>
                  </a:lnTo>
                  <a:lnTo>
                    <a:pt x="621" y="490"/>
                  </a:lnTo>
                  <a:lnTo>
                    <a:pt x="624" y="487"/>
                  </a:lnTo>
                  <a:lnTo>
                    <a:pt x="626" y="485"/>
                  </a:lnTo>
                  <a:lnTo>
                    <a:pt x="632" y="479"/>
                  </a:lnTo>
                  <a:lnTo>
                    <a:pt x="634" y="475"/>
                  </a:lnTo>
                  <a:lnTo>
                    <a:pt x="638" y="473"/>
                  </a:lnTo>
                  <a:lnTo>
                    <a:pt x="640" y="469"/>
                  </a:lnTo>
                  <a:lnTo>
                    <a:pt x="642" y="467"/>
                  </a:lnTo>
                  <a:lnTo>
                    <a:pt x="644" y="465"/>
                  </a:lnTo>
                  <a:lnTo>
                    <a:pt x="646" y="461"/>
                  </a:lnTo>
                  <a:lnTo>
                    <a:pt x="648" y="457"/>
                  </a:lnTo>
                  <a:lnTo>
                    <a:pt x="650" y="455"/>
                  </a:lnTo>
                  <a:lnTo>
                    <a:pt x="652" y="450"/>
                  </a:lnTo>
                  <a:lnTo>
                    <a:pt x="654" y="448"/>
                  </a:lnTo>
                  <a:lnTo>
                    <a:pt x="656" y="444"/>
                  </a:lnTo>
                  <a:lnTo>
                    <a:pt x="659" y="440"/>
                  </a:lnTo>
                  <a:lnTo>
                    <a:pt x="661" y="438"/>
                  </a:lnTo>
                  <a:lnTo>
                    <a:pt x="663" y="434"/>
                  </a:lnTo>
                  <a:lnTo>
                    <a:pt x="663" y="430"/>
                  </a:lnTo>
                  <a:lnTo>
                    <a:pt x="665" y="426"/>
                  </a:lnTo>
                  <a:lnTo>
                    <a:pt x="667" y="424"/>
                  </a:lnTo>
                  <a:lnTo>
                    <a:pt x="667" y="420"/>
                  </a:lnTo>
                  <a:lnTo>
                    <a:pt x="669" y="415"/>
                  </a:lnTo>
                  <a:lnTo>
                    <a:pt x="669" y="411"/>
                  </a:lnTo>
                  <a:lnTo>
                    <a:pt x="671" y="407"/>
                  </a:lnTo>
                  <a:lnTo>
                    <a:pt x="671" y="405"/>
                  </a:lnTo>
                  <a:lnTo>
                    <a:pt x="673" y="401"/>
                  </a:lnTo>
                  <a:lnTo>
                    <a:pt x="673" y="395"/>
                  </a:lnTo>
                  <a:lnTo>
                    <a:pt x="675" y="391"/>
                  </a:lnTo>
                  <a:lnTo>
                    <a:pt x="675" y="389"/>
                  </a:lnTo>
                  <a:lnTo>
                    <a:pt x="675" y="387"/>
                  </a:lnTo>
                  <a:lnTo>
                    <a:pt x="675" y="387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" name="Freeform 30">
              <a:extLst>
                <a:ext uri="{FF2B5EF4-FFF2-40B4-BE49-F238E27FC236}">
                  <a16:creationId xmlns:a16="http://schemas.microsoft.com/office/drawing/2014/main" id="{9D004120-8C04-4D51-9D70-6D286EC2BDFC}"/>
                </a:ext>
              </a:extLst>
            </p:cNvPr>
            <p:cNvSpPr>
              <a:spLocks/>
            </p:cNvSpPr>
            <p:nvPr/>
          </p:nvSpPr>
          <p:spPr bwMode="auto">
            <a:xfrm>
              <a:off x="2941" y="1559"/>
              <a:ext cx="803" cy="568"/>
            </a:xfrm>
            <a:custGeom>
              <a:avLst/>
              <a:gdLst>
                <a:gd name="T0" fmla="*/ 14 w 803"/>
                <a:gd name="T1" fmla="*/ 64 h 568"/>
                <a:gd name="T2" fmla="*/ 41 w 803"/>
                <a:gd name="T3" fmla="*/ 49 h 568"/>
                <a:gd name="T4" fmla="*/ 72 w 803"/>
                <a:gd name="T5" fmla="*/ 35 h 568"/>
                <a:gd name="T6" fmla="*/ 103 w 803"/>
                <a:gd name="T7" fmla="*/ 25 h 568"/>
                <a:gd name="T8" fmla="*/ 136 w 803"/>
                <a:gd name="T9" fmla="*/ 16 h 568"/>
                <a:gd name="T10" fmla="*/ 169 w 803"/>
                <a:gd name="T11" fmla="*/ 12 h 568"/>
                <a:gd name="T12" fmla="*/ 204 w 803"/>
                <a:gd name="T13" fmla="*/ 8 h 568"/>
                <a:gd name="T14" fmla="*/ 274 w 803"/>
                <a:gd name="T15" fmla="*/ 8 h 568"/>
                <a:gd name="T16" fmla="*/ 308 w 803"/>
                <a:gd name="T17" fmla="*/ 12 h 568"/>
                <a:gd name="T18" fmla="*/ 343 w 803"/>
                <a:gd name="T19" fmla="*/ 19 h 568"/>
                <a:gd name="T20" fmla="*/ 378 w 803"/>
                <a:gd name="T21" fmla="*/ 27 h 568"/>
                <a:gd name="T22" fmla="*/ 413 w 803"/>
                <a:gd name="T23" fmla="*/ 39 h 568"/>
                <a:gd name="T24" fmla="*/ 448 w 803"/>
                <a:gd name="T25" fmla="*/ 52 h 568"/>
                <a:gd name="T26" fmla="*/ 483 w 803"/>
                <a:gd name="T27" fmla="*/ 68 h 568"/>
                <a:gd name="T28" fmla="*/ 518 w 803"/>
                <a:gd name="T29" fmla="*/ 87 h 568"/>
                <a:gd name="T30" fmla="*/ 551 w 803"/>
                <a:gd name="T31" fmla="*/ 107 h 568"/>
                <a:gd name="T32" fmla="*/ 582 w 803"/>
                <a:gd name="T33" fmla="*/ 130 h 568"/>
                <a:gd name="T34" fmla="*/ 613 w 803"/>
                <a:gd name="T35" fmla="*/ 155 h 568"/>
                <a:gd name="T36" fmla="*/ 654 w 803"/>
                <a:gd name="T37" fmla="*/ 194 h 568"/>
                <a:gd name="T38" fmla="*/ 679 w 803"/>
                <a:gd name="T39" fmla="*/ 221 h 568"/>
                <a:gd name="T40" fmla="*/ 699 w 803"/>
                <a:gd name="T41" fmla="*/ 249 h 568"/>
                <a:gd name="T42" fmla="*/ 720 w 803"/>
                <a:gd name="T43" fmla="*/ 278 h 568"/>
                <a:gd name="T44" fmla="*/ 738 w 803"/>
                <a:gd name="T45" fmla="*/ 309 h 568"/>
                <a:gd name="T46" fmla="*/ 755 w 803"/>
                <a:gd name="T47" fmla="*/ 340 h 568"/>
                <a:gd name="T48" fmla="*/ 767 w 803"/>
                <a:gd name="T49" fmla="*/ 373 h 568"/>
                <a:gd name="T50" fmla="*/ 777 w 803"/>
                <a:gd name="T51" fmla="*/ 404 h 568"/>
                <a:gd name="T52" fmla="*/ 788 w 803"/>
                <a:gd name="T53" fmla="*/ 437 h 568"/>
                <a:gd name="T54" fmla="*/ 792 w 803"/>
                <a:gd name="T55" fmla="*/ 470 h 568"/>
                <a:gd name="T56" fmla="*/ 794 w 803"/>
                <a:gd name="T57" fmla="*/ 503 h 568"/>
                <a:gd name="T58" fmla="*/ 794 w 803"/>
                <a:gd name="T59" fmla="*/ 542 h 568"/>
                <a:gd name="T60" fmla="*/ 800 w 803"/>
                <a:gd name="T61" fmla="*/ 565 h 568"/>
                <a:gd name="T62" fmla="*/ 802 w 803"/>
                <a:gd name="T63" fmla="*/ 499 h 568"/>
                <a:gd name="T64" fmla="*/ 798 w 803"/>
                <a:gd name="T65" fmla="*/ 466 h 568"/>
                <a:gd name="T66" fmla="*/ 794 w 803"/>
                <a:gd name="T67" fmla="*/ 433 h 568"/>
                <a:gd name="T68" fmla="*/ 786 w 803"/>
                <a:gd name="T69" fmla="*/ 400 h 568"/>
                <a:gd name="T70" fmla="*/ 773 w 803"/>
                <a:gd name="T71" fmla="*/ 369 h 568"/>
                <a:gd name="T72" fmla="*/ 761 w 803"/>
                <a:gd name="T73" fmla="*/ 336 h 568"/>
                <a:gd name="T74" fmla="*/ 744 w 803"/>
                <a:gd name="T75" fmla="*/ 305 h 568"/>
                <a:gd name="T76" fmla="*/ 726 w 803"/>
                <a:gd name="T77" fmla="*/ 274 h 568"/>
                <a:gd name="T78" fmla="*/ 705 w 803"/>
                <a:gd name="T79" fmla="*/ 245 h 568"/>
                <a:gd name="T80" fmla="*/ 683 w 803"/>
                <a:gd name="T81" fmla="*/ 216 h 568"/>
                <a:gd name="T82" fmla="*/ 637 w 803"/>
                <a:gd name="T83" fmla="*/ 167 h 568"/>
                <a:gd name="T84" fmla="*/ 609 w 803"/>
                <a:gd name="T85" fmla="*/ 142 h 568"/>
                <a:gd name="T86" fmla="*/ 578 w 803"/>
                <a:gd name="T87" fmla="*/ 120 h 568"/>
                <a:gd name="T88" fmla="*/ 547 w 803"/>
                <a:gd name="T89" fmla="*/ 97 h 568"/>
                <a:gd name="T90" fmla="*/ 514 w 803"/>
                <a:gd name="T91" fmla="*/ 76 h 568"/>
                <a:gd name="T92" fmla="*/ 479 w 803"/>
                <a:gd name="T93" fmla="*/ 58 h 568"/>
                <a:gd name="T94" fmla="*/ 444 w 803"/>
                <a:gd name="T95" fmla="*/ 43 h 568"/>
                <a:gd name="T96" fmla="*/ 409 w 803"/>
                <a:gd name="T97" fmla="*/ 31 h 568"/>
                <a:gd name="T98" fmla="*/ 374 w 803"/>
                <a:gd name="T99" fmla="*/ 19 h 568"/>
                <a:gd name="T100" fmla="*/ 339 w 803"/>
                <a:gd name="T101" fmla="*/ 10 h 568"/>
                <a:gd name="T102" fmla="*/ 304 w 803"/>
                <a:gd name="T103" fmla="*/ 4 h 568"/>
                <a:gd name="T104" fmla="*/ 269 w 803"/>
                <a:gd name="T105" fmla="*/ 2 h 568"/>
                <a:gd name="T106" fmla="*/ 216 w 803"/>
                <a:gd name="T107" fmla="*/ 0 h 568"/>
                <a:gd name="T108" fmla="*/ 183 w 803"/>
                <a:gd name="T109" fmla="*/ 2 h 568"/>
                <a:gd name="T110" fmla="*/ 150 w 803"/>
                <a:gd name="T111" fmla="*/ 8 h 568"/>
                <a:gd name="T112" fmla="*/ 117 w 803"/>
                <a:gd name="T113" fmla="*/ 14 h 568"/>
                <a:gd name="T114" fmla="*/ 84 w 803"/>
                <a:gd name="T115" fmla="*/ 23 h 568"/>
                <a:gd name="T116" fmla="*/ 53 w 803"/>
                <a:gd name="T117" fmla="*/ 35 h 568"/>
                <a:gd name="T118" fmla="*/ 25 w 803"/>
                <a:gd name="T119" fmla="*/ 49 h 568"/>
                <a:gd name="T120" fmla="*/ 4 w 803"/>
                <a:gd name="T121" fmla="*/ 62 h 5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803" h="568">
                  <a:moveTo>
                    <a:pt x="4" y="62"/>
                  </a:moveTo>
                  <a:lnTo>
                    <a:pt x="0" y="72"/>
                  </a:lnTo>
                  <a:lnTo>
                    <a:pt x="6" y="68"/>
                  </a:lnTo>
                  <a:lnTo>
                    <a:pt x="14" y="64"/>
                  </a:lnTo>
                  <a:lnTo>
                    <a:pt x="21" y="60"/>
                  </a:lnTo>
                  <a:lnTo>
                    <a:pt x="29" y="56"/>
                  </a:lnTo>
                  <a:lnTo>
                    <a:pt x="35" y="52"/>
                  </a:lnTo>
                  <a:lnTo>
                    <a:pt x="41" y="49"/>
                  </a:lnTo>
                  <a:lnTo>
                    <a:pt x="49" y="45"/>
                  </a:lnTo>
                  <a:lnTo>
                    <a:pt x="58" y="41"/>
                  </a:lnTo>
                  <a:lnTo>
                    <a:pt x="66" y="39"/>
                  </a:lnTo>
                  <a:lnTo>
                    <a:pt x="72" y="35"/>
                  </a:lnTo>
                  <a:lnTo>
                    <a:pt x="80" y="33"/>
                  </a:lnTo>
                  <a:lnTo>
                    <a:pt x="88" y="31"/>
                  </a:lnTo>
                  <a:lnTo>
                    <a:pt x="95" y="27"/>
                  </a:lnTo>
                  <a:lnTo>
                    <a:pt x="103" y="25"/>
                  </a:lnTo>
                  <a:lnTo>
                    <a:pt x="111" y="23"/>
                  </a:lnTo>
                  <a:lnTo>
                    <a:pt x="119" y="21"/>
                  </a:lnTo>
                  <a:lnTo>
                    <a:pt x="127" y="19"/>
                  </a:lnTo>
                  <a:lnTo>
                    <a:pt x="136" y="16"/>
                  </a:lnTo>
                  <a:lnTo>
                    <a:pt x="144" y="14"/>
                  </a:lnTo>
                  <a:lnTo>
                    <a:pt x="152" y="14"/>
                  </a:lnTo>
                  <a:lnTo>
                    <a:pt x="160" y="12"/>
                  </a:lnTo>
                  <a:lnTo>
                    <a:pt x="169" y="12"/>
                  </a:lnTo>
                  <a:lnTo>
                    <a:pt x="177" y="10"/>
                  </a:lnTo>
                  <a:lnTo>
                    <a:pt x="185" y="8"/>
                  </a:lnTo>
                  <a:lnTo>
                    <a:pt x="193" y="8"/>
                  </a:lnTo>
                  <a:lnTo>
                    <a:pt x="204" y="8"/>
                  </a:lnTo>
                  <a:lnTo>
                    <a:pt x="212" y="8"/>
                  </a:lnTo>
                  <a:lnTo>
                    <a:pt x="255" y="8"/>
                  </a:lnTo>
                  <a:lnTo>
                    <a:pt x="263" y="8"/>
                  </a:lnTo>
                  <a:lnTo>
                    <a:pt x="274" y="8"/>
                  </a:lnTo>
                  <a:lnTo>
                    <a:pt x="282" y="8"/>
                  </a:lnTo>
                  <a:lnTo>
                    <a:pt x="290" y="10"/>
                  </a:lnTo>
                  <a:lnTo>
                    <a:pt x="298" y="12"/>
                  </a:lnTo>
                  <a:lnTo>
                    <a:pt x="308" y="12"/>
                  </a:lnTo>
                  <a:lnTo>
                    <a:pt x="317" y="14"/>
                  </a:lnTo>
                  <a:lnTo>
                    <a:pt x="327" y="16"/>
                  </a:lnTo>
                  <a:lnTo>
                    <a:pt x="335" y="16"/>
                  </a:lnTo>
                  <a:lnTo>
                    <a:pt x="343" y="19"/>
                  </a:lnTo>
                  <a:lnTo>
                    <a:pt x="352" y="21"/>
                  </a:lnTo>
                  <a:lnTo>
                    <a:pt x="362" y="23"/>
                  </a:lnTo>
                  <a:lnTo>
                    <a:pt x="370" y="27"/>
                  </a:lnTo>
                  <a:lnTo>
                    <a:pt x="378" y="27"/>
                  </a:lnTo>
                  <a:lnTo>
                    <a:pt x="389" y="31"/>
                  </a:lnTo>
                  <a:lnTo>
                    <a:pt x="397" y="33"/>
                  </a:lnTo>
                  <a:lnTo>
                    <a:pt x="405" y="35"/>
                  </a:lnTo>
                  <a:lnTo>
                    <a:pt x="413" y="39"/>
                  </a:lnTo>
                  <a:lnTo>
                    <a:pt x="424" y="43"/>
                  </a:lnTo>
                  <a:lnTo>
                    <a:pt x="432" y="45"/>
                  </a:lnTo>
                  <a:lnTo>
                    <a:pt x="440" y="49"/>
                  </a:lnTo>
                  <a:lnTo>
                    <a:pt x="448" y="52"/>
                  </a:lnTo>
                  <a:lnTo>
                    <a:pt x="459" y="58"/>
                  </a:lnTo>
                  <a:lnTo>
                    <a:pt x="467" y="60"/>
                  </a:lnTo>
                  <a:lnTo>
                    <a:pt x="475" y="64"/>
                  </a:lnTo>
                  <a:lnTo>
                    <a:pt x="483" y="68"/>
                  </a:lnTo>
                  <a:lnTo>
                    <a:pt x="491" y="72"/>
                  </a:lnTo>
                  <a:lnTo>
                    <a:pt x="502" y="78"/>
                  </a:lnTo>
                  <a:lnTo>
                    <a:pt x="510" y="82"/>
                  </a:lnTo>
                  <a:lnTo>
                    <a:pt x="518" y="87"/>
                  </a:lnTo>
                  <a:lnTo>
                    <a:pt x="526" y="93"/>
                  </a:lnTo>
                  <a:lnTo>
                    <a:pt x="535" y="97"/>
                  </a:lnTo>
                  <a:lnTo>
                    <a:pt x="543" y="103"/>
                  </a:lnTo>
                  <a:lnTo>
                    <a:pt x="551" y="107"/>
                  </a:lnTo>
                  <a:lnTo>
                    <a:pt x="559" y="113"/>
                  </a:lnTo>
                  <a:lnTo>
                    <a:pt x="568" y="120"/>
                  </a:lnTo>
                  <a:lnTo>
                    <a:pt x="574" y="124"/>
                  </a:lnTo>
                  <a:lnTo>
                    <a:pt x="582" y="130"/>
                  </a:lnTo>
                  <a:lnTo>
                    <a:pt x="590" y="136"/>
                  </a:lnTo>
                  <a:lnTo>
                    <a:pt x="598" y="142"/>
                  </a:lnTo>
                  <a:lnTo>
                    <a:pt x="605" y="148"/>
                  </a:lnTo>
                  <a:lnTo>
                    <a:pt x="613" y="155"/>
                  </a:lnTo>
                  <a:lnTo>
                    <a:pt x="619" y="161"/>
                  </a:lnTo>
                  <a:lnTo>
                    <a:pt x="627" y="167"/>
                  </a:lnTo>
                  <a:lnTo>
                    <a:pt x="633" y="173"/>
                  </a:lnTo>
                  <a:lnTo>
                    <a:pt x="654" y="194"/>
                  </a:lnTo>
                  <a:lnTo>
                    <a:pt x="660" y="200"/>
                  </a:lnTo>
                  <a:lnTo>
                    <a:pt x="666" y="206"/>
                  </a:lnTo>
                  <a:lnTo>
                    <a:pt x="672" y="212"/>
                  </a:lnTo>
                  <a:lnTo>
                    <a:pt x="679" y="221"/>
                  </a:lnTo>
                  <a:lnTo>
                    <a:pt x="683" y="227"/>
                  </a:lnTo>
                  <a:lnTo>
                    <a:pt x="689" y="235"/>
                  </a:lnTo>
                  <a:lnTo>
                    <a:pt x="695" y="241"/>
                  </a:lnTo>
                  <a:lnTo>
                    <a:pt x="699" y="249"/>
                  </a:lnTo>
                  <a:lnTo>
                    <a:pt x="705" y="256"/>
                  </a:lnTo>
                  <a:lnTo>
                    <a:pt x="712" y="264"/>
                  </a:lnTo>
                  <a:lnTo>
                    <a:pt x="716" y="272"/>
                  </a:lnTo>
                  <a:lnTo>
                    <a:pt x="720" y="278"/>
                  </a:lnTo>
                  <a:lnTo>
                    <a:pt x="726" y="287"/>
                  </a:lnTo>
                  <a:lnTo>
                    <a:pt x="730" y="295"/>
                  </a:lnTo>
                  <a:lnTo>
                    <a:pt x="734" y="301"/>
                  </a:lnTo>
                  <a:lnTo>
                    <a:pt x="738" y="309"/>
                  </a:lnTo>
                  <a:lnTo>
                    <a:pt x="742" y="318"/>
                  </a:lnTo>
                  <a:lnTo>
                    <a:pt x="746" y="326"/>
                  </a:lnTo>
                  <a:lnTo>
                    <a:pt x="751" y="332"/>
                  </a:lnTo>
                  <a:lnTo>
                    <a:pt x="755" y="340"/>
                  </a:lnTo>
                  <a:lnTo>
                    <a:pt x="759" y="348"/>
                  </a:lnTo>
                  <a:lnTo>
                    <a:pt x="761" y="357"/>
                  </a:lnTo>
                  <a:lnTo>
                    <a:pt x="765" y="365"/>
                  </a:lnTo>
                  <a:lnTo>
                    <a:pt x="767" y="373"/>
                  </a:lnTo>
                  <a:lnTo>
                    <a:pt x="771" y="379"/>
                  </a:lnTo>
                  <a:lnTo>
                    <a:pt x="773" y="388"/>
                  </a:lnTo>
                  <a:lnTo>
                    <a:pt x="775" y="396"/>
                  </a:lnTo>
                  <a:lnTo>
                    <a:pt x="777" y="404"/>
                  </a:lnTo>
                  <a:lnTo>
                    <a:pt x="781" y="412"/>
                  </a:lnTo>
                  <a:lnTo>
                    <a:pt x="781" y="421"/>
                  </a:lnTo>
                  <a:lnTo>
                    <a:pt x="786" y="429"/>
                  </a:lnTo>
                  <a:lnTo>
                    <a:pt x="788" y="437"/>
                  </a:lnTo>
                  <a:lnTo>
                    <a:pt x="788" y="445"/>
                  </a:lnTo>
                  <a:lnTo>
                    <a:pt x="790" y="454"/>
                  </a:lnTo>
                  <a:lnTo>
                    <a:pt x="792" y="462"/>
                  </a:lnTo>
                  <a:lnTo>
                    <a:pt x="792" y="470"/>
                  </a:lnTo>
                  <a:lnTo>
                    <a:pt x="794" y="478"/>
                  </a:lnTo>
                  <a:lnTo>
                    <a:pt x="794" y="487"/>
                  </a:lnTo>
                  <a:lnTo>
                    <a:pt x="794" y="495"/>
                  </a:lnTo>
                  <a:lnTo>
                    <a:pt x="794" y="503"/>
                  </a:lnTo>
                  <a:lnTo>
                    <a:pt x="796" y="511"/>
                  </a:lnTo>
                  <a:lnTo>
                    <a:pt x="796" y="528"/>
                  </a:lnTo>
                  <a:lnTo>
                    <a:pt x="794" y="536"/>
                  </a:lnTo>
                  <a:lnTo>
                    <a:pt x="794" y="542"/>
                  </a:lnTo>
                  <a:lnTo>
                    <a:pt x="794" y="551"/>
                  </a:lnTo>
                  <a:lnTo>
                    <a:pt x="794" y="559"/>
                  </a:lnTo>
                  <a:lnTo>
                    <a:pt x="792" y="567"/>
                  </a:lnTo>
                  <a:lnTo>
                    <a:pt x="800" y="565"/>
                  </a:lnTo>
                  <a:lnTo>
                    <a:pt x="800" y="557"/>
                  </a:lnTo>
                  <a:lnTo>
                    <a:pt x="802" y="548"/>
                  </a:lnTo>
                  <a:lnTo>
                    <a:pt x="802" y="540"/>
                  </a:lnTo>
                  <a:lnTo>
                    <a:pt x="802" y="499"/>
                  </a:lnTo>
                  <a:lnTo>
                    <a:pt x="802" y="491"/>
                  </a:lnTo>
                  <a:lnTo>
                    <a:pt x="800" y="482"/>
                  </a:lnTo>
                  <a:lnTo>
                    <a:pt x="800" y="474"/>
                  </a:lnTo>
                  <a:lnTo>
                    <a:pt x="798" y="466"/>
                  </a:lnTo>
                  <a:lnTo>
                    <a:pt x="798" y="458"/>
                  </a:lnTo>
                  <a:lnTo>
                    <a:pt x="796" y="449"/>
                  </a:lnTo>
                  <a:lnTo>
                    <a:pt x="794" y="441"/>
                  </a:lnTo>
                  <a:lnTo>
                    <a:pt x="794" y="433"/>
                  </a:lnTo>
                  <a:lnTo>
                    <a:pt x="792" y="425"/>
                  </a:lnTo>
                  <a:lnTo>
                    <a:pt x="790" y="416"/>
                  </a:lnTo>
                  <a:lnTo>
                    <a:pt x="788" y="408"/>
                  </a:lnTo>
                  <a:lnTo>
                    <a:pt x="786" y="400"/>
                  </a:lnTo>
                  <a:lnTo>
                    <a:pt x="781" y="392"/>
                  </a:lnTo>
                  <a:lnTo>
                    <a:pt x="779" y="383"/>
                  </a:lnTo>
                  <a:lnTo>
                    <a:pt x="777" y="375"/>
                  </a:lnTo>
                  <a:lnTo>
                    <a:pt x="773" y="369"/>
                  </a:lnTo>
                  <a:lnTo>
                    <a:pt x="769" y="359"/>
                  </a:lnTo>
                  <a:lnTo>
                    <a:pt x="767" y="351"/>
                  </a:lnTo>
                  <a:lnTo>
                    <a:pt x="763" y="344"/>
                  </a:lnTo>
                  <a:lnTo>
                    <a:pt x="761" y="336"/>
                  </a:lnTo>
                  <a:lnTo>
                    <a:pt x="757" y="328"/>
                  </a:lnTo>
                  <a:lnTo>
                    <a:pt x="753" y="320"/>
                  </a:lnTo>
                  <a:lnTo>
                    <a:pt x="749" y="311"/>
                  </a:lnTo>
                  <a:lnTo>
                    <a:pt x="744" y="305"/>
                  </a:lnTo>
                  <a:lnTo>
                    <a:pt x="740" y="297"/>
                  </a:lnTo>
                  <a:lnTo>
                    <a:pt x="734" y="289"/>
                  </a:lnTo>
                  <a:lnTo>
                    <a:pt x="730" y="282"/>
                  </a:lnTo>
                  <a:lnTo>
                    <a:pt x="726" y="274"/>
                  </a:lnTo>
                  <a:lnTo>
                    <a:pt x="720" y="266"/>
                  </a:lnTo>
                  <a:lnTo>
                    <a:pt x="716" y="260"/>
                  </a:lnTo>
                  <a:lnTo>
                    <a:pt x="712" y="252"/>
                  </a:lnTo>
                  <a:lnTo>
                    <a:pt x="705" y="245"/>
                  </a:lnTo>
                  <a:lnTo>
                    <a:pt x="699" y="237"/>
                  </a:lnTo>
                  <a:lnTo>
                    <a:pt x="695" y="231"/>
                  </a:lnTo>
                  <a:lnTo>
                    <a:pt x="689" y="223"/>
                  </a:lnTo>
                  <a:lnTo>
                    <a:pt x="683" y="216"/>
                  </a:lnTo>
                  <a:lnTo>
                    <a:pt x="677" y="208"/>
                  </a:lnTo>
                  <a:lnTo>
                    <a:pt x="670" y="202"/>
                  </a:lnTo>
                  <a:lnTo>
                    <a:pt x="664" y="194"/>
                  </a:lnTo>
                  <a:lnTo>
                    <a:pt x="637" y="167"/>
                  </a:lnTo>
                  <a:lnTo>
                    <a:pt x="629" y="163"/>
                  </a:lnTo>
                  <a:lnTo>
                    <a:pt x="623" y="155"/>
                  </a:lnTo>
                  <a:lnTo>
                    <a:pt x="617" y="148"/>
                  </a:lnTo>
                  <a:lnTo>
                    <a:pt x="609" y="142"/>
                  </a:lnTo>
                  <a:lnTo>
                    <a:pt x="603" y="136"/>
                  </a:lnTo>
                  <a:lnTo>
                    <a:pt x="594" y="130"/>
                  </a:lnTo>
                  <a:lnTo>
                    <a:pt x="586" y="126"/>
                  </a:lnTo>
                  <a:lnTo>
                    <a:pt x="578" y="120"/>
                  </a:lnTo>
                  <a:lnTo>
                    <a:pt x="570" y="113"/>
                  </a:lnTo>
                  <a:lnTo>
                    <a:pt x="563" y="107"/>
                  </a:lnTo>
                  <a:lnTo>
                    <a:pt x="555" y="103"/>
                  </a:lnTo>
                  <a:lnTo>
                    <a:pt x="547" y="97"/>
                  </a:lnTo>
                  <a:lnTo>
                    <a:pt x="539" y="91"/>
                  </a:lnTo>
                  <a:lnTo>
                    <a:pt x="531" y="87"/>
                  </a:lnTo>
                  <a:lnTo>
                    <a:pt x="522" y="80"/>
                  </a:lnTo>
                  <a:lnTo>
                    <a:pt x="514" y="76"/>
                  </a:lnTo>
                  <a:lnTo>
                    <a:pt x="506" y="72"/>
                  </a:lnTo>
                  <a:lnTo>
                    <a:pt x="496" y="68"/>
                  </a:lnTo>
                  <a:lnTo>
                    <a:pt x="487" y="62"/>
                  </a:lnTo>
                  <a:lnTo>
                    <a:pt x="479" y="58"/>
                  </a:lnTo>
                  <a:lnTo>
                    <a:pt x="471" y="54"/>
                  </a:lnTo>
                  <a:lnTo>
                    <a:pt x="461" y="52"/>
                  </a:lnTo>
                  <a:lnTo>
                    <a:pt x="452" y="47"/>
                  </a:lnTo>
                  <a:lnTo>
                    <a:pt x="444" y="43"/>
                  </a:lnTo>
                  <a:lnTo>
                    <a:pt x="436" y="39"/>
                  </a:lnTo>
                  <a:lnTo>
                    <a:pt x="428" y="37"/>
                  </a:lnTo>
                  <a:lnTo>
                    <a:pt x="420" y="33"/>
                  </a:lnTo>
                  <a:lnTo>
                    <a:pt x="409" y="31"/>
                  </a:lnTo>
                  <a:lnTo>
                    <a:pt x="401" y="27"/>
                  </a:lnTo>
                  <a:lnTo>
                    <a:pt x="393" y="25"/>
                  </a:lnTo>
                  <a:lnTo>
                    <a:pt x="382" y="23"/>
                  </a:lnTo>
                  <a:lnTo>
                    <a:pt x="374" y="19"/>
                  </a:lnTo>
                  <a:lnTo>
                    <a:pt x="366" y="16"/>
                  </a:lnTo>
                  <a:lnTo>
                    <a:pt x="358" y="14"/>
                  </a:lnTo>
                  <a:lnTo>
                    <a:pt x="348" y="12"/>
                  </a:lnTo>
                  <a:lnTo>
                    <a:pt x="339" y="10"/>
                  </a:lnTo>
                  <a:lnTo>
                    <a:pt x="331" y="8"/>
                  </a:lnTo>
                  <a:lnTo>
                    <a:pt x="321" y="8"/>
                  </a:lnTo>
                  <a:lnTo>
                    <a:pt x="313" y="6"/>
                  </a:lnTo>
                  <a:lnTo>
                    <a:pt x="304" y="4"/>
                  </a:lnTo>
                  <a:lnTo>
                    <a:pt x="294" y="4"/>
                  </a:lnTo>
                  <a:lnTo>
                    <a:pt x="286" y="4"/>
                  </a:lnTo>
                  <a:lnTo>
                    <a:pt x="278" y="2"/>
                  </a:lnTo>
                  <a:lnTo>
                    <a:pt x="269" y="2"/>
                  </a:lnTo>
                  <a:lnTo>
                    <a:pt x="261" y="0"/>
                  </a:lnTo>
                  <a:lnTo>
                    <a:pt x="251" y="0"/>
                  </a:lnTo>
                  <a:lnTo>
                    <a:pt x="243" y="0"/>
                  </a:lnTo>
                  <a:lnTo>
                    <a:pt x="216" y="0"/>
                  </a:lnTo>
                  <a:lnTo>
                    <a:pt x="208" y="0"/>
                  </a:lnTo>
                  <a:lnTo>
                    <a:pt x="199" y="0"/>
                  </a:lnTo>
                  <a:lnTo>
                    <a:pt x="191" y="2"/>
                  </a:lnTo>
                  <a:lnTo>
                    <a:pt x="183" y="2"/>
                  </a:lnTo>
                  <a:lnTo>
                    <a:pt x="175" y="4"/>
                  </a:lnTo>
                  <a:lnTo>
                    <a:pt x="167" y="4"/>
                  </a:lnTo>
                  <a:lnTo>
                    <a:pt x="158" y="6"/>
                  </a:lnTo>
                  <a:lnTo>
                    <a:pt x="150" y="8"/>
                  </a:lnTo>
                  <a:lnTo>
                    <a:pt x="142" y="8"/>
                  </a:lnTo>
                  <a:lnTo>
                    <a:pt x="134" y="10"/>
                  </a:lnTo>
                  <a:lnTo>
                    <a:pt x="125" y="12"/>
                  </a:lnTo>
                  <a:lnTo>
                    <a:pt x="117" y="14"/>
                  </a:lnTo>
                  <a:lnTo>
                    <a:pt x="109" y="16"/>
                  </a:lnTo>
                  <a:lnTo>
                    <a:pt x="101" y="19"/>
                  </a:lnTo>
                  <a:lnTo>
                    <a:pt x="93" y="21"/>
                  </a:lnTo>
                  <a:lnTo>
                    <a:pt x="84" y="23"/>
                  </a:lnTo>
                  <a:lnTo>
                    <a:pt x="76" y="27"/>
                  </a:lnTo>
                  <a:lnTo>
                    <a:pt x="70" y="29"/>
                  </a:lnTo>
                  <a:lnTo>
                    <a:pt x="62" y="33"/>
                  </a:lnTo>
                  <a:lnTo>
                    <a:pt x="53" y="35"/>
                  </a:lnTo>
                  <a:lnTo>
                    <a:pt x="45" y="39"/>
                  </a:lnTo>
                  <a:lnTo>
                    <a:pt x="39" y="41"/>
                  </a:lnTo>
                  <a:lnTo>
                    <a:pt x="31" y="45"/>
                  </a:lnTo>
                  <a:lnTo>
                    <a:pt x="25" y="49"/>
                  </a:lnTo>
                  <a:lnTo>
                    <a:pt x="16" y="54"/>
                  </a:lnTo>
                  <a:lnTo>
                    <a:pt x="10" y="58"/>
                  </a:lnTo>
                  <a:lnTo>
                    <a:pt x="4" y="62"/>
                  </a:lnTo>
                  <a:lnTo>
                    <a:pt x="4" y="62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" name="Freeform 31">
              <a:extLst>
                <a:ext uri="{FF2B5EF4-FFF2-40B4-BE49-F238E27FC236}">
                  <a16:creationId xmlns:a16="http://schemas.microsoft.com/office/drawing/2014/main" id="{F74C4204-4961-4B14-9EC6-C4851A7CB26F}"/>
                </a:ext>
              </a:extLst>
            </p:cNvPr>
            <p:cNvSpPr>
              <a:spLocks/>
            </p:cNvSpPr>
            <p:nvPr/>
          </p:nvSpPr>
          <p:spPr bwMode="auto">
            <a:xfrm>
              <a:off x="2774" y="1499"/>
              <a:ext cx="982" cy="999"/>
            </a:xfrm>
            <a:custGeom>
              <a:avLst/>
              <a:gdLst>
                <a:gd name="T0" fmla="*/ 664 w 982"/>
                <a:gd name="T1" fmla="*/ 41 h 999"/>
                <a:gd name="T2" fmla="*/ 570 w 982"/>
                <a:gd name="T3" fmla="*/ 14 h 999"/>
                <a:gd name="T4" fmla="*/ 473 w 982"/>
                <a:gd name="T5" fmla="*/ 8 h 999"/>
                <a:gd name="T6" fmla="*/ 374 w 982"/>
                <a:gd name="T7" fmla="*/ 23 h 999"/>
                <a:gd name="T8" fmla="*/ 282 w 982"/>
                <a:gd name="T9" fmla="*/ 56 h 999"/>
                <a:gd name="T10" fmla="*/ 197 w 982"/>
                <a:gd name="T11" fmla="*/ 107 h 999"/>
                <a:gd name="T12" fmla="*/ 125 w 982"/>
                <a:gd name="T13" fmla="*/ 177 h 999"/>
                <a:gd name="T14" fmla="*/ 70 w 982"/>
                <a:gd name="T15" fmla="*/ 257 h 999"/>
                <a:gd name="T16" fmla="*/ 31 w 982"/>
                <a:gd name="T17" fmla="*/ 350 h 999"/>
                <a:gd name="T18" fmla="*/ 10 w 982"/>
                <a:gd name="T19" fmla="*/ 449 h 999"/>
                <a:gd name="T20" fmla="*/ 12 w 982"/>
                <a:gd name="T21" fmla="*/ 564 h 999"/>
                <a:gd name="T22" fmla="*/ 35 w 982"/>
                <a:gd name="T23" fmla="*/ 661 h 999"/>
                <a:gd name="T24" fmla="*/ 76 w 982"/>
                <a:gd name="T25" fmla="*/ 751 h 999"/>
                <a:gd name="T26" fmla="*/ 136 w 982"/>
                <a:gd name="T27" fmla="*/ 831 h 999"/>
                <a:gd name="T28" fmla="*/ 210 w 982"/>
                <a:gd name="T29" fmla="*/ 897 h 999"/>
                <a:gd name="T30" fmla="*/ 296 w 982"/>
                <a:gd name="T31" fmla="*/ 947 h 999"/>
                <a:gd name="T32" fmla="*/ 389 w 982"/>
                <a:gd name="T33" fmla="*/ 979 h 999"/>
                <a:gd name="T34" fmla="*/ 487 w 982"/>
                <a:gd name="T35" fmla="*/ 990 h 999"/>
                <a:gd name="T36" fmla="*/ 584 w 982"/>
                <a:gd name="T37" fmla="*/ 979 h 999"/>
                <a:gd name="T38" fmla="*/ 679 w 982"/>
                <a:gd name="T39" fmla="*/ 951 h 999"/>
                <a:gd name="T40" fmla="*/ 765 w 982"/>
                <a:gd name="T41" fmla="*/ 903 h 999"/>
                <a:gd name="T42" fmla="*/ 841 w 982"/>
                <a:gd name="T43" fmla="*/ 837 h 999"/>
                <a:gd name="T44" fmla="*/ 901 w 982"/>
                <a:gd name="T45" fmla="*/ 759 h 999"/>
                <a:gd name="T46" fmla="*/ 944 w 982"/>
                <a:gd name="T47" fmla="*/ 669 h 999"/>
                <a:gd name="T48" fmla="*/ 969 w 982"/>
                <a:gd name="T49" fmla="*/ 572 h 999"/>
                <a:gd name="T50" fmla="*/ 973 w 982"/>
                <a:gd name="T51" fmla="*/ 457 h 999"/>
                <a:gd name="T52" fmla="*/ 954 w 982"/>
                <a:gd name="T53" fmla="*/ 360 h 999"/>
                <a:gd name="T54" fmla="*/ 917 w 982"/>
                <a:gd name="T55" fmla="*/ 265 h 999"/>
                <a:gd name="T56" fmla="*/ 860 w 982"/>
                <a:gd name="T57" fmla="*/ 183 h 999"/>
                <a:gd name="T58" fmla="*/ 790 w 982"/>
                <a:gd name="T59" fmla="*/ 113 h 999"/>
                <a:gd name="T60" fmla="*/ 718 w 982"/>
                <a:gd name="T61" fmla="*/ 56 h 999"/>
                <a:gd name="T62" fmla="*/ 625 w 982"/>
                <a:gd name="T63" fmla="*/ 19 h 999"/>
                <a:gd name="T64" fmla="*/ 526 w 982"/>
                <a:gd name="T65" fmla="*/ 2 h 999"/>
                <a:gd name="T66" fmla="*/ 417 w 982"/>
                <a:gd name="T67" fmla="*/ 6 h 999"/>
                <a:gd name="T68" fmla="*/ 321 w 982"/>
                <a:gd name="T69" fmla="*/ 31 h 999"/>
                <a:gd name="T70" fmla="*/ 232 w 982"/>
                <a:gd name="T71" fmla="*/ 76 h 999"/>
                <a:gd name="T72" fmla="*/ 152 w 982"/>
                <a:gd name="T73" fmla="*/ 138 h 999"/>
                <a:gd name="T74" fmla="*/ 86 w 982"/>
                <a:gd name="T75" fmla="*/ 216 h 999"/>
                <a:gd name="T76" fmla="*/ 39 w 982"/>
                <a:gd name="T77" fmla="*/ 305 h 999"/>
                <a:gd name="T78" fmla="*/ 10 w 982"/>
                <a:gd name="T79" fmla="*/ 401 h 999"/>
                <a:gd name="T80" fmla="*/ 0 w 982"/>
                <a:gd name="T81" fmla="*/ 519 h 999"/>
                <a:gd name="T82" fmla="*/ 14 w 982"/>
                <a:gd name="T83" fmla="*/ 619 h 999"/>
                <a:gd name="T84" fmla="*/ 47 w 982"/>
                <a:gd name="T85" fmla="*/ 714 h 999"/>
                <a:gd name="T86" fmla="*/ 101 w 982"/>
                <a:gd name="T87" fmla="*/ 803 h 999"/>
                <a:gd name="T88" fmla="*/ 169 w 982"/>
                <a:gd name="T89" fmla="*/ 877 h 999"/>
                <a:gd name="T90" fmla="*/ 251 w 982"/>
                <a:gd name="T91" fmla="*/ 934 h 999"/>
                <a:gd name="T92" fmla="*/ 341 w 982"/>
                <a:gd name="T93" fmla="*/ 973 h 999"/>
                <a:gd name="T94" fmla="*/ 440 w 982"/>
                <a:gd name="T95" fmla="*/ 996 h 999"/>
                <a:gd name="T96" fmla="*/ 547 w 982"/>
                <a:gd name="T97" fmla="*/ 994 h 999"/>
                <a:gd name="T98" fmla="*/ 646 w 982"/>
                <a:gd name="T99" fmla="*/ 971 h 999"/>
                <a:gd name="T100" fmla="*/ 736 w 982"/>
                <a:gd name="T101" fmla="*/ 930 h 999"/>
                <a:gd name="T102" fmla="*/ 819 w 982"/>
                <a:gd name="T103" fmla="*/ 870 h 999"/>
                <a:gd name="T104" fmla="*/ 884 w 982"/>
                <a:gd name="T105" fmla="*/ 796 h 999"/>
                <a:gd name="T106" fmla="*/ 936 w 982"/>
                <a:gd name="T107" fmla="*/ 708 h 999"/>
                <a:gd name="T108" fmla="*/ 969 w 982"/>
                <a:gd name="T109" fmla="*/ 613 h 999"/>
                <a:gd name="T110" fmla="*/ 981 w 982"/>
                <a:gd name="T111" fmla="*/ 510 h 999"/>
                <a:gd name="T112" fmla="*/ 971 w 982"/>
                <a:gd name="T113" fmla="*/ 395 h 999"/>
                <a:gd name="T114" fmla="*/ 940 w 982"/>
                <a:gd name="T115" fmla="*/ 298 h 999"/>
                <a:gd name="T116" fmla="*/ 891 w 982"/>
                <a:gd name="T117" fmla="*/ 210 h 999"/>
                <a:gd name="T118" fmla="*/ 825 w 982"/>
                <a:gd name="T119" fmla="*/ 134 h 999"/>
                <a:gd name="T120" fmla="*/ 747 w 982"/>
                <a:gd name="T121" fmla="*/ 82 h 9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982" h="999">
                  <a:moveTo>
                    <a:pt x="747" y="82"/>
                  </a:moveTo>
                  <a:lnTo>
                    <a:pt x="740" y="78"/>
                  </a:lnTo>
                  <a:lnTo>
                    <a:pt x="734" y="74"/>
                  </a:lnTo>
                  <a:lnTo>
                    <a:pt x="728" y="70"/>
                  </a:lnTo>
                  <a:lnTo>
                    <a:pt x="720" y="66"/>
                  </a:lnTo>
                  <a:lnTo>
                    <a:pt x="714" y="64"/>
                  </a:lnTo>
                  <a:lnTo>
                    <a:pt x="707" y="60"/>
                  </a:lnTo>
                  <a:lnTo>
                    <a:pt x="699" y="56"/>
                  </a:lnTo>
                  <a:lnTo>
                    <a:pt x="693" y="54"/>
                  </a:lnTo>
                  <a:lnTo>
                    <a:pt x="687" y="49"/>
                  </a:lnTo>
                  <a:lnTo>
                    <a:pt x="679" y="47"/>
                  </a:lnTo>
                  <a:lnTo>
                    <a:pt x="673" y="43"/>
                  </a:lnTo>
                  <a:lnTo>
                    <a:pt x="664" y="41"/>
                  </a:lnTo>
                  <a:lnTo>
                    <a:pt x="658" y="37"/>
                  </a:lnTo>
                  <a:lnTo>
                    <a:pt x="652" y="35"/>
                  </a:lnTo>
                  <a:lnTo>
                    <a:pt x="644" y="33"/>
                  </a:lnTo>
                  <a:lnTo>
                    <a:pt x="638" y="31"/>
                  </a:lnTo>
                  <a:lnTo>
                    <a:pt x="629" y="29"/>
                  </a:lnTo>
                  <a:lnTo>
                    <a:pt x="621" y="27"/>
                  </a:lnTo>
                  <a:lnTo>
                    <a:pt x="615" y="25"/>
                  </a:lnTo>
                  <a:lnTo>
                    <a:pt x="607" y="23"/>
                  </a:lnTo>
                  <a:lnTo>
                    <a:pt x="598" y="21"/>
                  </a:lnTo>
                  <a:lnTo>
                    <a:pt x="592" y="19"/>
                  </a:lnTo>
                  <a:lnTo>
                    <a:pt x="584" y="19"/>
                  </a:lnTo>
                  <a:lnTo>
                    <a:pt x="578" y="16"/>
                  </a:lnTo>
                  <a:lnTo>
                    <a:pt x="570" y="14"/>
                  </a:lnTo>
                  <a:lnTo>
                    <a:pt x="564" y="12"/>
                  </a:lnTo>
                  <a:lnTo>
                    <a:pt x="555" y="12"/>
                  </a:lnTo>
                  <a:lnTo>
                    <a:pt x="547" y="10"/>
                  </a:lnTo>
                  <a:lnTo>
                    <a:pt x="541" y="10"/>
                  </a:lnTo>
                  <a:lnTo>
                    <a:pt x="533" y="8"/>
                  </a:lnTo>
                  <a:lnTo>
                    <a:pt x="524" y="8"/>
                  </a:lnTo>
                  <a:lnTo>
                    <a:pt x="518" y="8"/>
                  </a:lnTo>
                  <a:lnTo>
                    <a:pt x="510" y="8"/>
                  </a:lnTo>
                  <a:lnTo>
                    <a:pt x="502" y="8"/>
                  </a:lnTo>
                  <a:lnTo>
                    <a:pt x="496" y="8"/>
                  </a:lnTo>
                  <a:lnTo>
                    <a:pt x="487" y="8"/>
                  </a:lnTo>
                  <a:lnTo>
                    <a:pt x="479" y="8"/>
                  </a:lnTo>
                  <a:lnTo>
                    <a:pt x="473" y="8"/>
                  </a:lnTo>
                  <a:lnTo>
                    <a:pt x="465" y="8"/>
                  </a:lnTo>
                  <a:lnTo>
                    <a:pt x="457" y="8"/>
                  </a:lnTo>
                  <a:lnTo>
                    <a:pt x="450" y="8"/>
                  </a:lnTo>
                  <a:lnTo>
                    <a:pt x="442" y="10"/>
                  </a:lnTo>
                  <a:lnTo>
                    <a:pt x="434" y="10"/>
                  </a:lnTo>
                  <a:lnTo>
                    <a:pt x="426" y="12"/>
                  </a:lnTo>
                  <a:lnTo>
                    <a:pt x="420" y="12"/>
                  </a:lnTo>
                  <a:lnTo>
                    <a:pt x="411" y="14"/>
                  </a:lnTo>
                  <a:lnTo>
                    <a:pt x="403" y="16"/>
                  </a:lnTo>
                  <a:lnTo>
                    <a:pt x="397" y="16"/>
                  </a:lnTo>
                  <a:lnTo>
                    <a:pt x="389" y="19"/>
                  </a:lnTo>
                  <a:lnTo>
                    <a:pt x="383" y="21"/>
                  </a:lnTo>
                  <a:lnTo>
                    <a:pt x="374" y="23"/>
                  </a:lnTo>
                  <a:lnTo>
                    <a:pt x="368" y="23"/>
                  </a:lnTo>
                  <a:lnTo>
                    <a:pt x="360" y="27"/>
                  </a:lnTo>
                  <a:lnTo>
                    <a:pt x="352" y="29"/>
                  </a:lnTo>
                  <a:lnTo>
                    <a:pt x="346" y="31"/>
                  </a:lnTo>
                  <a:lnTo>
                    <a:pt x="337" y="33"/>
                  </a:lnTo>
                  <a:lnTo>
                    <a:pt x="331" y="35"/>
                  </a:lnTo>
                  <a:lnTo>
                    <a:pt x="323" y="37"/>
                  </a:lnTo>
                  <a:lnTo>
                    <a:pt x="317" y="41"/>
                  </a:lnTo>
                  <a:lnTo>
                    <a:pt x="308" y="43"/>
                  </a:lnTo>
                  <a:lnTo>
                    <a:pt x="302" y="47"/>
                  </a:lnTo>
                  <a:lnTo>
                    <a:pt x="296" y="49"/>
                  </a:lnTo>
                  <a:lnTo>
                    <a:pt x="288" y="51"/>
                  </a:lnTo>
                  <a:lnTo>
                    <a:pt x="282" y="56"/>
                  </a:lnTo>
                  <a:lnTo>
                    <a:pt x="276" y="60"/>
                  </a:lnTo>
                  <a:lnTo>
                    <a:pt x="267" y="64"/>
                  </a:lnTo>
                  <a:lnTo>
                    <a:pt x="261" y="66"/>
                  </a:lnTo>
                  <a:lnTo>
                    <a:pt x="255" y="70"/>
                  </a:lnTo>
                  <a:lnTo>
                    <a:pt x="249" y="74"/>
                  </a:lnTo>
                  <a:lnTo>
                    <a:pt x="243" y="78"/>
                  </a:lnTo>
                  <a:lnTo>
                    <a:pt x="237" y="82"/>
                  </a:lnTo>
                  <a:lnTo>
                    <a:pt x="228" y="86"/>
                  </a:lnTo>
                  <a:lnTo>
                    <a:pt x="222" y="91"/>
                  </a:lnTo>
                  <a:lnTo>
                    <a:pt x="216" y="95"/>
                  </a:lnTo>
                  <a:lnTo>
                    <a:pt x="210" y="99"/>
                  </a:lnTo>
                  <a:lnTo>
                    <a:pt x="204" y="103"/>
                  </a:lnTo>
                  <a:lnTo>
                    <a:pt x="197" y="107"/>
                  </a:lnTo>
                  <a:lnTo>
                    <a:pt x="191" y="113"/>
                  </a:lnTo>
                  <a:lnTo>
                    <a:pt x="185" y="117"/>
                  </a:lnTo>
                  <a:lnTo>
                    <a:pt x="181" y="123"/>
                  </a:lnTo>
                  <a:lnTo>
                    <a:pt x="175" y="128"/>
                  </a:lnTo>
                  <a:lnTo>
                    <a:pt x="169" y="132"/>
                  </a:lnTo>
                  <a:lnTo>
                    <a:pt x="162" y="138"/>
                  </a:lnTo>
                  <a:lnTo>
                    <a:pt x="158" y="144"/>
                  </a:lnTo>
                  <a:lnTo>
                    <a:pt x="152" y="148"/>
                  </a:lnTo>
                  <a:lnTo>
                    <a:pt x="146" y="154"/>
                  </a:lnTo>
                  <a:lnTo>
                    <a:pt x="140" y="158"/>
                  </a:lnTo>
                  <a:lnTo>
                    <a:pt x="136" y="165"/>
                  </a:lnTo>
                  <a:lnTo>
                    <a:pt x="132" y="171"/>
                  </a:lnTo>
                  <a:lnTo>
                    <a:pt x="125" y="177"/>
                  </a:lnTo>
                  <a:lnTo>
                    <a:pt x="121" y="183"/>
                  </a:lnTo>
                  <a:lnTo>
                    <a:pt x="115" y="187"/>
                  </a:lnTo>
                  <a:lnTo>
                    <a:pt x="111" y="195"/>
                  </a:lnTo>
                  <a:lnTo>
                    <a:pt x="107" y="200"/>
                  </a:lnTo>
                  <a:lnTo>
                    <a:pt x="103" y="206"/>
                  </a:lnTo>
                  <a:lnTo>
                    <a:pt x="99" y="214"/>
                  </a:lnTo>
                  <a:lnTo>
                    <a:pt x="95" y="218"/>
                  </a:lnTo>
                  <a:lnTo>
                    <a:pt x="88" y="226"/>
                  </a:lnTo>
                  <a:lnTo>
                    <a:pt x="84" y="233"/>
                  </a:lnTo>
                  <a:lnTo>
                    <a:pt x="80" y="239"/>
                  </a:lnTo>
                  <a:lnTo>
                    <a:pt x="76" y="245"/>
                  </a:lnTo>
                  <a:lnTo>
                    <a:pt x="72" y="253"/>
                  </a:lnTo>
                  <a:lnTo>
                    <a:pt x="70" y="257"/>
                  </a:lnTo>
                  <a:lnTo>
                    <a:pt x="66" y="265"/>
                  </a:lnTo>
                  <a:lnTo>
                    <a:pt x="62" y="272"/>
                  </a:lnTo>
                  <a:lnTo>
                    <a:pt x="60" y="280"/>
                  </a:lnTo>
                  <a:lnTo>
                    <a:pt x="56" y="286"/>
                  </a:lnTo>
                  <a:lnTo>
                    <a:pt x="51" y="292"/>
                  </a:lnTo>
                  <a:lnTo>
                    <a:pt x="49" y="300"/>
                  </a:lnTo>
                  <a:lnTo>
                    <a:pt x="45" y="307"/>
                  </a:lnTo>
                  <a:lnTo>
                    <a:pt x="43" y="315"/>
                  </a:lnTo>
                  <a:lnTo>
                    <a:pt x="39" y="321"/>
                  </a:lnTo>
                  <a:lnTo>
                    <a:pt x="37" y="329"/>
                  </a:lnTo>
                  <a:lnTo>
                    <a:pt x="35" y="335"/>
                  </a:lnTo>
                  <a:lnTo>
                    <a:pt x="33" y="344"/>
                  </a:lnTo>
                  <a:lnTo>
                    <a:pt x="31" y="350"/>
                  </a:lnTo>
                  <a:lnTo>
                    <a:pt x="27" y="358"/>
                  </a:lnTo>
                  <a:lnTo>
                    <a:pt x="25" y="364"/>
                  </a:lnTo>
                  <a:lnTo>
                    <a:pt x="25" y="372"/>
                  </a:lnTo>
                  <a:lnTo>
                    <a:pt x="21" y="381"/>
                  </a:lnTo>
                  <a:lnTo>
                    <a:pt x="21" y="387"/>
                  </a:lnTo>
                  <a:lnTo>
                    <a:pt x="19" y="395"/>
                  </a:lnTo>
                  <a:lnTo>
                    <a:pt x="16" y="403"/>
                  </a:lnTo>
                  <a:lnTo>
                    <a:pt x="14" y="409"/>
                  </a:lnTo>
                  <a:lnTo>
                    <a:pt x="14" y="418"/>
                  </a:lnTo>
                  <a:lnTo>
                    <a:pt x="12" y="426"/>
                  </a:lnTo>
                  <a:lnTo>
                    <a:pt x="12" y="432"/>
                  </a:lnTo>
                  <a:lnTo>
                    <a:pt x="10" y="440"/>
                  </a:lnTo>
                  <a:lnTo>
                    <a:pt x="10" y="449"/>
                  </a:lnTo>
                  <a:lnTo>
                    <a:pt x="8" y="457"/>
                  </a:lnTo>
                  <a:lnTo>
                    <a:pt x="8" y="463"/>
                  </a:lnTo>
                  <a:lnTo>
                    <a:pt x="8" y="471"/>
                  </a:lnTo>
                  <a:lnTo>
                    <a:pt x="8" y="479"/>
                  </a:lnTo>
                  <a:lnTo>
                    <a:pt x="8" y="486"/>
                  </a:lnTo>
                  <a:lnTo>
                    <a:pt x="8" y="510"/>
                  </a:lnTo>
                  <a:lnTo>
                    <a:pt x="8" y="516"/>
                  </a:lnTo>
                  <a:lnTo>
                    <a:pt x="8" y="525"/>
                  </a:lnTo>
                  <a:lnTo>
                    <a:pt x="8" y="533"/>
                  </a:lnTo>
                  <a:lnTo>
                    <a:pt x="8" y="541"/>
                  </a:lnTo>
                  <a:lnTo>
                    <a:pt x="10" y="547"/>
                  </a:lnTo>
                  <a:lnTo>
                    <a:pt x="10" y="556"/>
                  </a:lnTo>
                  <a:lnTo>
                    <a:pt x="12" y="564"/>
                  </a:lnTo>
                  <a:lnTo>
                    <a:pt x="12" y="572"/>
                  </a:lnTo>
                  <a:lnTo>
                    <a:pt x="14" y="578"/>
                  </a:lnTo>
                  <a:lnTo>
                    <a:pt x="14" y="586"/>
                  </a:lnTo>
                  <a:lnTo>
                    <a:pt x="16" y="595"/>
                  </a:lnTo>
                  <a:lnTo>
                    <a:pt x="19" y="601"/>
                  </a:lnTo>
                  <a:lnTo>
                    <a:pt x="21" y="609"/>
                  </a:lnTo>
                  <a:lnTo>
                    <a:pt x="21" y="615"/>
                  </a:lnTo>
                  <a:lnTo>
                    <a:pt x="23" y="623"/>
                  </a:lnTo>
                  <a:lnTo>
                    <a:pt x="25" y="632"/>
                  </a:lnTo>
                  <a:lnTo>
                    <a:pt x="27" y="638"/>
                  </a:lnTo>
                  <a:lnTo>
                    <a:pt x="31" y="646"/>
                  </a:lnTo>
                  <a:lnTo>
                    <a:pt x="33" y="652"/>
                  </a:lnTo>
                  <a:lnTo>
                    <a:pt x="35" y="661"/>
                  </a:lnTo>
                  <a:lnTo>
                    <a:pt x="37" y="669"/>
                  </a:lnTo>
                  <a:lnTo>
                    <a:pt x="39" y="675"/>
                  </a:lnTo>
                  <a:lnTo>
                    <a:pt x="43" y="683"/>
                  </a:lnTo>
                  <a:lnTo>
                    <a:pt x="45" y="689"/>
                  </a:lnTo>
                  <a:lnTo>
                    <a:pt x="49" y="698"/>
                  </a:lnTo>
                  <a:lnTo>
                    <a:pt x="51" y="704"/>
                  </a:lnTo>
                  <a:lnTo>
                    <a:pt x="56" y="710"/>
                  </a:lnTo>
                  <a:lnTo>
                    <a:pt x="58" y="718"/>
                  </a:lnTo>
                  <a:lnTo>
                    <a:pt x="62" y="724"/>
                  </a:lnTo>
                  <a:lnTo>
                    <a:pt x="66" y="733"/>
                  </a:lnTo>
                  <a:lnTo>
                    <a:pt x="70" y="739"/>
                  </a:lnTo>
                  <a:lnTo>
                    <a:pt x="72" y="745"/>
                  </a:lnTo>
                  <a:lnTo>
                    <a:pt x="76" y="751"/>
                  </a:lnTo>
                  <a:lnTo>
                    <a:pt x="80" y="757"/>
                  </a:lnTo>
                  <a:lnTo>
                    <a:pt x="84" y="763"/>
                  </a:lnTo>
                  <a:lnTo>
                    <a:pt x="88" y="772"/>
                  </a:lnTo>
                  <a:lnTo>
                    <a:pt x="93" y="778"/>
                  </a:lnTo>
                  <a:lnTo>
                    <a:pt x="97" y="784"/>
                  </a:lnTo>
                  <a:lnTo>
                    <a:pt x="103" y="790"/>
                  </a:lnTo>
                  <a:lnTo>
                    <a:pt x="105" y="796"/>
                  </a:lnTo>
                  <a:lnTo>
                    <a:pt x="111" y="803"/>
                  </a:lnTo>
                  <a:lnTo>
                    <a:pt x="115" y="809"/>
                  </a:lnTo>
                  <a:lnTo>
                    <a:pt x="121" y="815"/>
                  </a:lnTo>
                  <a:lnTo>
                    <a:pt x="125" y="821"/>
                  </a:lnTo>
                  <a:lnTo>
                    <a:pt x="130" y="825"/>
                  </a:lnTo>
                  <a:lnTo>
                    <a:pt x="136" y="831"/>
                  </a:lnTo>
                  <a:lnTo>
                    <a:pt x="140" y="837"/>
                  </a:lnTo>
                  <a:lnTo>
                    <a:pt x="146" y="842"/>
                  </a:lnTo>
                  <a:lnTo>
                    <a:pt x="152" y="848"/>
                  </a:lnTo>
                  <a:lnTo>
                    <a:pt x="156" y="854"/>
                  </a:lnTo>
                  <a:lnTo>
                    <a:pt x="162" y="858"/>
                  </a:lnTo>
                  <a:lnTo>
                    <a:pt x="169" y="864"/>
                  </a:lnTo>
                  <a:lnTo>
                    <a:pt x="173" y="868"/>
                  </a:lnTo>
                  <a:lnTo>
                    <a:pt x="179" y="875"/>
                  </a:lnTo>
                  <a:lnTo>
                    <a:pt x="185" y="879"/>
                  </a:lnTo>
                  <a:lnTo>
                    <a:pt x="191" y="885"/>
                  </a:lnTo>
                  <a:lnTo>
                    <a:pt x="197" y="889"/>
                  </a:lnTo>
                  <a:lnTo>
                    <a:pt x="204" y="893"/>
                  </a:lnTo>
                  <a:lnTo>
                    <a:pt x="210" y="897"/>
                  </a:lnTo>
                  <a:lnTo>
                    <a:pt x="216" y="901"/>
                  </a:lnTo>
                  <a:lnTo>
                    <a:pt x="222" y="907"/>
                  </a:lnTo>
                  <a:lnTo>
                    <a:pt x="228" y="912"/>
                  </a:lnTo>
                  <a:lnTo>
                    <a:pt x="234" y="916"/>
                  </a:lnTo>
                  <a:lnTo>
                    <a:pt x="241" y="920"/>
                  </a:lnTo>
                  <a:lnTo>
                    <a:pt x="249" y="924"/>
                  </a:lnTo>
                  <a:lnTo>
                    <a:pt x="255" y="928"/>
                  </a:lnTo>
                  <a:lnTo>
                    <a:pt x="261" y="930"/>
                  </a:lnTo>
                  <a:lnTo>
                    <a:pt x="267" y="934"/>
                  </a:lnTo>
                  <a:lnTo>
                    <a:pt x="276" y="938"/>
                  </a:lnTo>
                  <a:lnTo>
                    <a:pt x="282" y="942"/>
                  </a:lnTo>
                  <a:lnTo>
                    <a:pt x="288" y="944"/>
                  </a:lnTo>
                  <a:lnTo>
                    <a:pt x="296" y="947"/>
                  </a:lnTo>
                  <a:lnTo>
                    <a:pt x="302" y="951"/>
                  </a:lnTo>
                  <a:lnTo>
                    <a:pt x="308" y="953"/>
                  </a:lnTo>
                  <a:lnTo>
                    <a:pt x="317" y="957"/>
                  </a:lnTo>
                  <a:lnTo>
                    <a:pt x="323" y="959"/>
                  </a:lnTo>
                  <a:lnTo>
                    <a:pt x="331" y="961"/>
                  </a:lnTo>
                  <a:lnTo>
                    <a:pt x="337" y="965"/>
                  </a:lnTo>
                  <a:lnTo>
                    <a:pt x="346" y="967"/>
                  </a:lnTo>
                  <a:lnTo>
                    <a:pt x="352" y="969"/>
                  </a:lnTo>
                  <a:lnTo>
                    <a:pt x="360" y="971"/>
                  </a:lnTo>
                  <a:lnTo>
                    <a:pt x="366" y="973"/>
                  </a:lnTo>
                  <a:lnTo>
                    <a:pt x="374" y="975"/>
                  </a:lnTo>
                  <a:lnTo>
                    <a:pt x="383" y="977"/>
                  </a:lnTo>
                  <a:lnTo>
                    <a:pt x="389" y="979"/>
                  </a:lnTo>
                  <a:lnTo>
                    <a:pt x="397" y="979"/>
                  </a:lnTo>
                  <a:lnTo>
                    <a:pt x="403" y="982"/>
                  </a:lnTo>
                  <a:lnTo>
                    <a:pt x="411" y="984"/>
                  </a:lnTo>
                  <a:lnTo>
                    <a:pt x="420" y="984"/>
                  </a:lnTo>
                  <a:lnTo>
                    <a:pt x="426" y="986"/>
                  </a:lnTo>
                  <a:lnTo>
                    <a:pt x="434" y="986"/>
                  </a:lnTo>
                  <a:lnTo>
                    <a:pt x="442" y="988"/>
                  </a:lnTo>
                  <a:lnTo>
                    <a:pt x="448" y="988"/>
                  </a:lnTo>
                  <a:lnTo>
                    <a:pt x="457" y="990"/>
                  </a:lnTo>
                  <a:lnTo>
                    <a:pt x="463" y="990"/>
                  </a:lnTo>
                  <a:lnTo>
                    <a:pt x="471" y="990"/>
                  </a:lnTo>
                  <a:lnTo>
                    <a:pt x="479" y="990"/>
                  </a:lnTo>
                  <a:lnTo>
                    <a:pt x="487" y="990"/>
                  </a:lnTo>
                  <a:lnTo>
                    <a:pt x="494" y="990"/>
                  </a:lnTo>
                  <a:lnTo>
                    <a:pt x="502" y="990"/>
                  </a:lnTo>
                  <a:lnTo>
                    <a:pt x="508" y="990"/>
                  </a:lnTo>
                  <a:lnTo>
                    <a:pt x="516" y="990"/>
                  </a:lnTo>
                  <a:lnTo>
                    <a:pt x="524" y="990"/>
                  </a:lnTo>
                  <a:lnTo>
                    <a:pt x="533" y="988"/>
                  </a:lnTo>
                  <a:lnTo>
                    <a:pt x="539" y="988"/>
                  </a:lnTo>
                  <a:lnTo>
                    <a:pt x="547" y="986"/>
                  </a:lnTo>
                  <a:lnTo>
                    <a:pt x="555" y="986"/>
                  </a:lnTo>
                  <a:lnTo>
                    <a:pt x="561" y="984"/>
                  </a:lnTo>
                  <a:lnTo>
                    <a:pt x="570" y="984"/>
                  </a:lnTo>
                  <a:lnTo>
                    <a:pt x="578" y="982"/>
                  </a:lnTo>
                  <a:lnTo>
                    <a:pt x="584" y="979"/>
                  </a:lnTo>
                  <a:lnTo>
                    <a:pt x="592" y="979"/>
                  </a:lnTo>
                  <a:lnTo>
                    <a:pt x="598" y="977"/>
                  </a:lnTo>
                  <a:lnTo>
                    <a:pt x="607" y="975"/>
                  </a:lnTo>
                  <a:lnTo>
                    <a:pt x="613" y="973"/>
                  </a:lnTo>
                  <a:lnTo>
                    <a:pt x="621" y="971"/>
                  </a:lnTo>
                  <a:lnTo>
                    <a:pt x="629" y="969"/>
                  </a:lnTo>
                  <a:lnTo>
                    <a:pt x="635" y="967"/>
                  </a:lnTo>
                  <a:lnTo>
                    <a:pt x="644" y="965"/>
                  </a:lnTo>
                  <a:lnTo>
                    <a:pt x="650" y="961"/>
                  </a:lnTo>
                  <a:lnTo>
                    <a:pt x="658" y="959"/>
                  </a:lnTo>
                  <a:lnTo>
                    <a:pt x="664" y="957"/>
                  </a:lnTo>
                  <a:lnTo>
                    <a:pt x="673" y="955"/>
                  </a:lnTo>
                  <a:lnTo>
                    <a:pt x="679" y="951"/>
                  </a:lnTo>
                  <a:lnTo>
                    <a:pt x="687" y="949"/>
                  </a:lnTo>
                  <a:lnTo>
                    <a:pt x="693" y="944"/>
                  </a:lnTo>
                  <a:lnTo>
                    <a:pt x="699" y="942"/>
                  </a:lnTo>
                  <a:lnTo>
                    <a:pt x="707" y="938"/>
                  </a:lnTo>
                  <a:lnTo>
                    <a:pt x="714" y="934"/>
                  </a:lnTo>
                  <a:lnTo>
                    <a:pt x="720" y="932"/>
                  </a:lnTo>
                  <a:lnTo>
                    <a:pt x="726" y="928"/>
                  </a:lnTo>
                  <a:lnTo>
                    <a:pt x="734" y="924"/>
                  </a:lnTo>
                  <a:lnTo>
                    <a:pt x="740" y="920"/>
                  </a:lnTo>
                  <a:lnTo>
                    <a:pt x="744" y="916"/>
                  </a:lnTo>
                  <a:lnTo>
                    <a:pt x="753" y="912"/>
                  </a:lnTo>
                  <a:lnTo>
                    <a:pt x="759" y="907"/>
                  </a:lnTo>
                  <a:lnTo>
                    <a:pt x="765" y="903"/>
                  </a:lnTo>
                  <a:lnTo>
                    <a:pt x="771" y="899"/>
                  </a:lnTo>
                  <a:lnTo>
                    <a:pt x="777" y="895"/>
                  </a:lnTo>
                  <a:lnTo>
                    <a:pt x="784" y="889"/>
                  </a:lnTo>
                  <a:lnTo>
                    <a:pt x="790" y="885"/>
                  </a:lnTo>
                  <a:lnTo>
                    <a:pt x="796" y="881"/>
                  </a:lnTo>
                  <a:lnTo>
                    <a:pt x="802" y="875"/>
                  </a:lnTo>
                  <a:lnTo>
                    <a:pt x="806" y="870"/>
                  </a:lnTo>
                  <a:lnTo>
                    <a:pt x="812" y="864"/>
                  </a:lnTo>
                  <a:lnTo>
                    <a:pt x="819" y="860"/>
                  </a:lnTo>
                  <a:lnTo>
                    <a:pt x="825" y="854"/>
                  </a:lnTo>
                  <a:lnTo>
                    <a:pt x="829" y="848"/>
                  </a:lnTo>
                  <a:lnTo>
                    <a:pt x="835" y="844"/>
                  </a:lnTo>
                  <a:lnTo>
                    <a:pt x="841" y="837"/>
                  </a:lnTo>
                  <a:lnTo>
                    <a:pt x="845" y="833"/>
                  </a:lnTo>
                  <a:lnTo>
                    <a:pt x="849" y="827"/>
                  </a:lnTo>
                  <a:lnTo>
                    <a:pt x="856" y="821"/>
                  </a:lnTo>
                  <a:lnTo>
                    <a:pt x="860" y="815"/>
                  </a:lnTo>
                  <a:lnTo>
                    <a:pt x="866" y="809"/>
                  </a:lnTo>
                  <a:lnTo>
                    <a:pt x="870" y="803"/>
                  </a:lnTo>
                  <a:lnTo>
                    <a:pt x="876" y="796"/>
                  </a:lnTo>
                  <a:lnTo>
                    <a:pt x="880" y="790"/>
                  </a:lnTo>
                  <a:lnTo>
                    <a:pt x="884" y="784"/>
                  </a:lnTo>
                  <a:lnTo>
                    <a:pt x="888" y="778"/>
                  </a:lnTo>
                  <a:lnTo>
                    <a:pt x="893" y="772"/>
                  </a:lnTo>
                  <a:lnTo>
                    <a:pt x="897" y="765"/>
                  </a:lnTo>
                  <a:lnTo>
                    <a:pt x="901" y="759"/>
                  </a:lnTo>
                  <a:lnTo>
                    <a:pt x="905" y="753"/>
                  </a:lnTo>
                  <a:lnTo>
                    <a:pt x="909" y="745"/>
                  </a:lnTo>
                  <a:lnTo>
                    <a:pt x="913" y="739"/>
                  </a:lnTo>
                  <a:lnTo>
                    <a:pt x="915" y="733"/>
                  </a:lnTo>
                  <a:lnTo>
                    <a:pt x="919" y="726"/>
                  </a:lnTo>
                  <a:lnTo>
                    <a:pt x="921" y="718"/>
                  </a:lnTo>
                  <a:lnTo>
                    <a:pt x="925" y="712"/>
                  </a:lnTo>
                  <a:lnTo>
                    <a:pt x="930" y="704"/>
                  </a:lnTo>
                  <a:lnTo>
                    <a:pt x="932" y="698"/>
                  </a:lnTo>
                  <a:lnTo>
                    <a:pt x="936" y="691"/>
                  </a:lnTo>
                  <a:lnTo>
                    <a:pt x="938" y="683"/>
                  </a:lnTo>
                  <a:lnTo>
                    <a:pt x="942" y="675"/>
                  </a:lnTo>
                  <a:lnTo>
                    <a:pt x="944" y="669"/>
                  </a:lnTo>
                  <a:lnTo>
                    <a:pt x="946" y="661"/>
                  </a:lnTo>
                  <a:lnTo>
                    <a:pt x="948" y="654"/>
                  </a:lnTo>
                  <a:lnTo>
                    <a:pt x="950" y="648"/>
                  </a:lnTo>
                  <a:lnTo>
                    <a:pt x="954" y="640"/>
                  </a:lnTo>
                  <a:lnTo>
                    <a:pt x="956" y="632"/>
                  </a:lnTo>
                  <a:lnTo>
                    <a:pt x="958" y="626"/>
                  </a:lnTo>
                  <a:lnTo>
                    <a:pt x="960" y="617"/>
                  </a:lnTo>
                  <a:lnTo>
                    <a:pt x="960" y="611"/>
                  </a:lnTo>
                  <a:lnTo>
                    <a:pt x="962" y="603"/>
                  </a:lnTo>
                  <a:lnTo>
                    <a:pt x="965" y="595"/>
                  </a:lnTo>
                  <a:lnTo>
                    <a:pt x="967" y="589"/>
                  </a:lnTo>
                  <a:lnTo>
                    <a:pt x="967" y="580"/>
                  </a:lnTo>
                  <a:lnTo>
                    <a:pt x="969" y="572"/>
                  </a:lnTo>
                  <a:lnTo>
                    <a:pt x="971" y="566"/>
                  </a:lnTo>
                  <a:lnTo>
                    <a:pt x="971" y="558"/>
                  </a:lnTo>
                  <a:lnTo>
                    <a:pt x="971" y="549"/>
                  </a:lnTo>
                  <a:lnTo>
                    <a:pt x="973" y="541"/>
                  </a:lnTo>
                  <a:lnTo>
                    <a:pt x="973" y="533"/>
                  </a:lnTo>
                  <a:lnTo>
                    <a:pt x="973" y="527"/>
                  </a:lnTo>
                  <a:lnTo>
                    <a:pt x="973" y="519"/>
                  </a:lnTo>
                  <a:lnTo>
                    <a:pt x="973" y="510"/>
                  </a:lnTo>
                  <a:lnTo>
                    <a:pt x="973" y="488"/>
                  </a:lnTo>
                  <a:lnTo>
                    <a:pt x="973" y="482"/>
                  </a:lnTo>
                  <a:lnTo>
                    <a:pt x="973" y="471"/>
                  </a:lnTo>
                  <a:lnTo>
                    <a:pt x="973" y="465"/>
                  </a:lnTo>
                  <a:lnTo>
                    <a:pt x="973" y="457"/>
                  </a:lnTo>
                  <a:lnTo>
                    <a:pt x="971" y="449"/>
                  </a:lnTo>
                  <a:lnTo>
                    <a:pt x="971" y="442"/>
                  </a:lnTo>
                  <a:lnTo>
                    <a:pt x="971" y="434"/>
                  </a:lnTo>
                  <a:lnTo>
                    <a:pt x="969" y="426"/>
                  </a:lnTo>
                  <a:lnTo>
                    <a:pt x="967" y="420"/>
                  </a:lnTo>
                  <a:lnTo>
                    <a:pt x="967" y="412"/>
                  </a:lnTo>
                  <a:lnTo>
                    <a:pt x="965" y="403"/>
                  </a:lnTo>
                  <a:lnTo>
                    <a:pt x="962" y="397"/>
                  </a:lnTo>
                  <a:lnTo>
                    <a:pt x="960" y="389"/>
                  </a:lnTo>
                  <a:lnTo>
                    <a:pt x="960" y="381"/>
                  </a:lnTo>
                  <a:lnTo>
                    <a:pt x="958" y="372"/>
                  </a:lnTo>
                  <a:lnTo>
                    <a:pt x="956" y="366"/>
                  </a:lnTo>
                  <a:lnTo>
                    <a:pt x="954" y="360"/>
                  </a:lnTo>
                  <a:lnTo>
                    <a:pt x="950" y="352"/>
                  </a:lnTo>
                  <a:lnTo>
                    <a:pt x="948" y="344"/>
                  </a:lnTo>
                  <a:lnTo>
                    <a:pt x="946" y="337"/>
                  </a:lnTo>
                  <a:lnTo>
                    <a:pt x="944" y="329"/>
                  </a:lnTo>
                  <a:lnTo>
                    <a:pt x="942" y="323"/>
                  </a:lnTo>
                  <a:lnTo>
                    <a:pt x="940" y="315"/>
                  </a:lnTo>
                  <a:lnTo>
                    <a:pt x="936" y="309"/>
                  </a:lnTo>
                  <a:lnTo>
                    <a:pt x="934" y="300"/>
                  </a:lnTo>
                  <a:lnTo>
                    <a:pt x="930" y="294"/>
                  </a:lnTo>
                  <a:lnTo>
                    <a:pt x="925" y="286"/>
                  </a:lnTo>
                  <a:lnTo>
                    <a:pt x="923" y="280"/>
                  </a:lnTo>
                  <a:lnTo>
                    <a:pt x="919" y="274"/>
                  </a:lnTo>
                  <a:lnTo>
                    <a:pt x="917" y="265"/>
                  </a:lnTo>
                  <a:lnTo>
                    <a:pt x="913" y="259"/>
                  </a:lnTo>
                  <a:lnTo>
                    <a:pt x="909" y="253"/>
                  </a:lnTo>
                  <a:lnTo>
                    <a:pt x="905" y="247"/>
                  </a:lnTo>
                  <a:lnTo>
                    <a:pt x="901" y="239"/>
                  </a:lnTo>
                  <a:lnTo>
                    <a:pt x="897" y="233"/>
                  </a:lnTo>
                  <a:lnTo>
                    <a:pt x="893" y="226"/>
                  </a:lnTo>
                  <a:lnTo>
                    <a:pt x="888" y="220"/>
                  </a:lnTo>
                  <a:lnTo>
                    <a:pt x="884" y="214"/>
                  </a:lnTo>
                  <a:lnTo>
                    <a:pt x="880" y="208"/>
                  </a:lnTo>
                  <a:lnTo>
                    <a:pt x="876" y="202"/>
                  </a:lnTo>
                  <a:lnTo>
                    <a:pt x="870" y="195"/>
                  </a:lnTo>
                  <a:lnTo>
                    <a:pt x="866" y="189"/>
                  </a:lnTo>
                  <a:lnTo>
                    <a:pt x="860" y="183"/>
                  </a:lnTo>
                  <a:lnTo>
                    <a:pt x="856" y="177"/>
                  </a:lnTo>
                  <a:lnTo>
                    <a:pt x="851" y="171"/>
                  </a:lnTo>
                  <a:lnTo>
                    <a:pt x="845" y="167"/>
                  </a:lnTo>
                  <a:lnTo>
                    <a:pt x="841" y="161"/>
                  </a:lnTo>
                  <a:lnTo>
                    <a:pt x="835" y="154"/>
                  </a:lnTo>
                  <a:lnTo>
                    <a:pt x="831" y="150"/>
                  </a:lnTo>
                  <a:lnTo>
                    <a:pt x="825" y="144"/>
                  </a:lnTo>
                  <a:lnTo>
                    <a:pt x="819" y="138"/>
                  </a:lnTo>
                  <a:lnTo>
                    <a:pt x="814" y="134"/>
                  </a:lnTo>
                  <a:lnTo>
                    <a:pt x="808" y="128"/>
                  </a:lnTo>
                  <a:lnTo>
                    <a:pt x="802" y="123"/>
                  </a:lnTo>
                  <a:lnTo>
                    <a:pt x="796" y="117"/>
                  </a:lnTo>
                  <a:lnTo>
                    <a:pt x="790" y="113"/>
                  </a:lnTo>
                  <a:lnTo>
                    <a:pt x="784" y="109"/>
                  </a:lnTo>
                  <a:lnTo>
                    <a:pt x="777" y="105"/>
                  </a:lnTo>
                  <a:lnTo>
                    <a:pt x="773" y="99"/>
                  </a:lnTo>
                  <a:lnTo>
                    <a:pt x="765" y="95"/>
                  </a:lnTo>
                  <a:lnTo>
                    <a:pt x="759" y="91"/>
                  </a:lnTo>
                  <a:lnTo>
                    <a:pt x="753" y="86"/>
                  </a:lnTo>
                  <a:lnTo>
                    <a:pt x="747" y="82"/>
                  </a:lnTo>
                  <a:lnTo>
                    <a:pt x="751" y="76"/>
                  </a:lnTo>
                  <a:lnTo>
                    <a:pt x="744" y="72"/>
                  </a:lnTo>
                  <a:lnTo>
                    <a:pt x="738" y="68"/>
                  </a:lnTo>
                  <a:lnTo>
                    <a:pt x="730" y="64"/>
                  </a:lnTo>
                  <a:lnTo>
                    <a:pt x="724" y="60"/>
                  </a:lnTo>
                  <a:lnTo>
                    <a:pt x="718" y="56"/>
                  </a:lnTo>
                  <a:lnTo>
                    <a:pt x="712" y="54"/>
                  </a:lnTo>
                  <a:lnTo>
                    <a:pt x="703" y="49"/>
                  </a:lnTo>
                  <a:lnTo>
                    <a:pt x="697" y="47"/>
                  </a:lnTo>
                  <a:lnTo>
                    <a:pt x="689" y="43"/>
                  </a:lnTo>
                  <a:lnTo>
                    <a:pt x="683" y="39"/>
                  </a:lnTo>
                  <a:lnTo>
                    <a:pt x="675" y="37"/>
                  </a:lnTo>
                  <a:lnTo>
                    <a:pt x="668" y="33"/>
                  </a:lnTo>
                  <a:lnTo>
                    <a:pt x="660" y="31"/>
                  </a:lnTo>
                  <a:lnTo>
                    <a:pt x="654" y="29"/>
                  </a:lnTo>
                  <a:lnTo>
                    <a:pt x="646" y="27"/>
                  </a:lnTo>
                  <a:lnTo>
                    <a:pt x="640" y="23"/>
                  </a:lnTo>
                  <a:lnTo>
                    <a:pt x="631" y="21"/>
                  </a:lnTo>
                  <a:lnTo>
                    <a:pt x="625" y="19"/>
                  </a:lnTo>
                  <a:lnTo>
                    <a:pt x="617" y="16"/>
                  </a:lnTo>
                  <a:lnTo>
                    <a:pt x="609" y="14"/>
                  </a:lnTo>
                  <a:lnTo>
                    <a:pt x="603" y="12"/>
                  </a:lnTo>
                  <a:lnTo>
                    <a:pt x="594" y="12"/>
                  </a:lnTo>
                  <a:lnTo>
                    <a:pt x="588" y="10"/>
                  </a:lnTo>
                  <a:lnTo>
                    <a:pt x="580" y="8"/>
                  </a:lnTo>
                  <a:lnTo>
                    <a:pt x="572" y="6"/>
                  </a:lnTo>
                  <a:lnTo>
                    <a:pt x="564" y="6"/>
                  </a:lnTo>
                  <a:lnTo>
                    <a:pt x="557" y="4"/>
                  </a:lnTo>
                  <a:lnTo>
                    <a:pt x="549" y="4"/>
                  </a:lnTo>
                  <a:lnTo>
                    <a:pt x="541" y="2"/>
                  </a:lnTo>
                  <a:lnTo>
                    <a:pt x="533" y="2"/>
                  </a:lnTo>
                  <a:lnTo>
                    <a:pt x="526" y="2"/>
                  </a:lnTo>
                  <a:lnTo>
                    <a:pt x="518" y="0"/>
                  </a:lnTo>
                  <a:lnTo>
                    <a:pt x="510" y="0"/>
                  </a:lnTo>
                  <a:lnTo>
                    <a:pt x="502" y="0"/>
                  </a:lnTo>
                  <a:lnTo>
                    <a:pt x="496" y="0"/>
                  </a:lnTo>
                  <a:lnTo>
                    <a:pt x="479" y="0"/>
                  </a:lnTo>
                  <a:lnTo>
                    <a:pt x="473" y="0"/>
                  </a:lnTo>
                  <a:lnTo>
                    <a:pt x="465" y="0"/>
                  </a:lnTo>
                  <a:lnTo>
                    <a:pt x="457" y="2"/>
                  </a:lnTo>
                  <a:lnTo>
                    <a:pt x="448" y="2"/>
                  </a:lnTo>
                  <a:lnTo>
                    <a:pt x="442" y="2"/>
                  </a:lnTo>
                  <a:lnTo>
                    <a:pt x="434" y="4"/>
                  </a:lnTo>
                  <a:lnTo>
                    <a:pt x="426" y="4"/>
                  </a:lnTo>
                  <a:lnTo>
                    <a:pt x="417" y="6"/>
                  </a:lnTo>
                  <a:lnTo>
                    <a:pt x="411" y="6"/>
                  </a:lnTo>
                  <a:lnTo>
                    <a:pt x="403" y="8"/>
                  </a:lnTo>
                  <a:lnTo>
                    <a:pt x="395" y="10"/>
                  </a:lnTo>
                  <a:lnTo>
                    <a:pt x="389" y="10"/>
                  </a:lnTo>
                  <a:lnTo>
                    <a:pt x="380" y="12"/>
                  </a:lnTo>
                  <a:lnTo>
                    <a:pt x="372" y="14"/>
                  </a:lnTo>
                  <a:lnTo>
                    <a:pt x="366" y="16"/>
                  </a:lnTo>
                  <a:lnTo>
                    <a:pt x="358" y="19"/>
                  </a:lnTo>
                  <a:lnTo>
                    <a:pt x="352" y="21"/>
                  </a:lnTo>
                  <a:lnTo>
                    <a:pt x="343" y="23"/>
                  </a:lnTo>
                  <a:lnTo>
                    <a:pt x="335" y="27"/>
                  </a:lnTo>
                  <a:lnTo>
                    <a:pt x="329" y="29"/>
                  </a:lnTo>
                  <a:lnTo>
                    <a:pt x="321" y="31"/>
                  </a:lnTo>
                  <a:lnTo>
                    <a:pt x="315" y="33"/>
                  </a:lnTo>
                  <a:lnTo>
                    <a:pt x="306" y="37"/>
                  </a:lnTo>
                  <a:lnTo>
                    <a:pt x="300" y="39"/>
                  </a:lnTo>
                  <a:lnTo>
                    <a:pt x="292" y="43"/>
                  </a:lnTo>
                  <a:lnTo>
                    <a:pt x="286" y="47"/>
                  </a:lnTo>
                  <a:lnTo>
                    <a:pt x="280" y="49"/>
                  </a:lnTo>
                  <a:lnTo>
                    <a:pt x="271" y="54"/>
                  </a:lnTo>
                  <a:lnTo>
                    <a:pt x="265" y="56"/>
                  </a:lnTo>
                  <a:lnTo>
                    <a:pt x="259" y="60"/>
                  </a:lnTo>
                  <a:lnTo>
                    <a:pt x="251" y="64"/>
                  </a:lnTo>
                  <a:lnTo>
                    <a:pt x="245" y="68"/>
                  </a:lnTo>
                  <a:lnTo>
                    <a:pt x="239" y="72"/>
                  </a:lnTo>
                  <a:lnTo>
                    <a:pt x="232" y="76"/>
                  </a:lnTo>
                  <a:lnTo>
                    <a:pt x="224" y="80"/>
                  </a:lnTo>
                  <a:lnTo>
                    <a:pt x="218" y="84"/>
                  </a:lnTo>
                  <a:lnTo>
                    <a:pt x="212" y="88"/>
                  </a:lnTo>
                  <a:lnTo>
                    <a:pt x="206" y="93"/>
                  </a:lnTo>
                  <a:lnTo>
                    <a:pt x="199" y="97"/>
                  </a:lnTo>
                  <a:lnTo>
                    <a:pt x="193" y="103"/>
                  </a:lnTo>
                  <a:lnTo>
                    <a:pt x="187" y="107"/>
                  </a:lnTo>
                  <a:lnTo>
                    <a:pt x="181" y="111"/>
                  </a:lnTo>
                  <a:lnTo>
                    <a:pt x="177" y="117"/>
                  </a:lnTo>
                  <a:lnTo>
                    <a:pt x="171" y="121"/>
                  </a:lnTo>
                  <a:lnTo>
                    <a:pt x="165" y="128"/>
                  </a:lnTo>
                  <a:lnTo>
                    <a:pt x="158" y="132"/>
                  </a:lnTo>
                  <a:lnTo>
                    <a:pt x="152" y="138"/>
                  </a:lnTo>
                  <a:lnTo>
                    <a:pt x="146" y="144"/>
                  </a:lnTo>
                  <a:lnTo>
                    <a:pt x="142" y="150"/>
                  </a:lnTo>
                  <a:lnTo>
                    <a:pt x="136" y="154"/>
                  </a:lnTo>
                  <a:lnTo>
                    <a:pt x="132" y="161"/>
                  </a:lnTo>
                  <a:lnTo>
                    <a:pt x="125" y="167"/>
                  </a:lnTo>
                  <a:lnTo>
                    <a:pt x="121" y="173"/>
                  </a:lnTo>
                  <a:lnTo>
                    <a:pt x="115" y="177"/>
                  </a:lnTo>
                  <a:lnTo>
                    <a:pt x="111" y="183"/>
                  </a:lnTo>
                  <a:lnTo>
                    <a:pt x="105" y="189"/>
                  </a:lnTo>
                  <a:lnTo>
                    <a:pt x="101" y="198"/>
                  </a:lnTo>
                  <a:lnTo>
                    <a:pt x="97" y="202"/>
                  </a:lnTo>
                  <a:lnTo>
                    <a:pt x="93" y="210"/>
                  </a:lnTo>
                  <a:lnTo>
                    <a:pt x="86" y="216"/>
                  </a:lnTo>
                  <a:lnTo>
                    <a:pt x="82" y="222"/>
                  </a:lnTo>
                  <a:lnTo>
                    <a:pt x="78" y="228"/>
                  </a:lnTo>
                  <a:lnTo>
                    <a:pt x="74" y="235"/>
                  </a:lnTo>
                  <a:lnTo>
                    <a:pt x="70" y="241"/>
                  </a:lnTo>
                  <a:lnTo>
                    <a:pt x="68" y="249"/>
                  </a:lnTo>
                  <a:lnTo>
                    <a:pt x="64" y="255"/>
                  </a:lnTo>
                  <a:lnTo>
                    <a:pt x="60" y="261"/>
                  </a:lnTo>
                  <a:lnTo>
                    <a:pt x="56" y="270"/>
                  </a:lnTo>
                  <a:lnTo>
                    <a:pt x="51" y="276"/>
                  </a:lnTo>
                  <a:lnTo>
                    <a:pt x="49" y="284"/>
                  </a:lnTo>
                  <a:lnTo>
                    <a:pt x="45" y="290"/>
                  </a:lnTo>
                  <a:lnTo>
                    <a:pt x="43" y="298"/>
                  </a:lnTo>
                  <a:lnTo>
                    <a:pt x="39" y="305"/>
                  </a:lnTo>
                  <a:lnTo>
                    <a:pt x="37" y="313"/>
                  </a:lnTo>
                  <a:lnTo>
                    <a:pt x="33" y="319"/>
                  </a:lnTo>
                  <a:lnTo>
                    <a:pt x="31" y="327"/>
                  </a:lnTo>
                  <a:lnTo>
                    <a:pt x="29" y="333"/>
                  </a:lnTo>
                  <a:lnTo>
                    <a:pt x="25" y="342"/>
                  </a:lnTo>
                  <a:lnTo>
                    <a:pt x="23" y="348"/>
                  </a:lnTo>
                  <a:lnTo>
                    <a:pt x="21" y="356"/>
                  </a:lnTo>
                  <a:lnTo>
                    <a:pt x="19" y="364"/>
                  </a:lnTo>
                  <a:lnTo>
                    <a:pt x="16" y="370"/>
                  </a:lnTo>
                  <a:lnTo>
                    <a:pt x="14" y="379"/>
                  </a:lnTo>
                  <a:lnTo>
                    <a:pt x="12" y="387"/>
                  </a:lnTo>
                  <a:lnTo>
                    <a:pt x="12" y="393"/>
                  </a:lnTo>
                  <a:lnTo>
                    <a:pt x="10" y="401"/>
                  </a:lnTo>
                  <a:lnTo>
                    <a:pt x="8" y="409"/>
                  </a:lnTo>
                  <a:lnTo>
                    <a:pt x="6" y="418"/>
                  </a:lnTo>
                  <a:lnTo>
                    <a:pt x="6" y="426"/>
                  </a:lnTo>
                  <a:lnTo>
                    <a:pt x="4" y="432"/>
                  </a:lnTo>
                  <a:lnTo>
                    <a:pt x="4" y="440"/>
                  </a:lnTo>
                  <a:lnTo>
                    <a:pt x="2" y="449"/>
                  </a:lnTo>
                  <a:lnTo>
                    <a:pt x="2" y="457"/>
                  </a:lnTo>
                  <a:lnTo>
                    <a:pt x="2" y="463"/>
                  </a:lnTo>
                  <a:lnTo>
                    <a:pt x="0" y="471"/>
                  </a:lnTo>
                  <a:lnTo>
                    <a:pt x="0" y="479"/>
                  </a:lnTo>
                  <a:lnTo>
                    <a:pt x="0" y="488"/>
                  </a:lnTo>
                  <a:lnTo>
                    <a:pt x="0" y="510"/>
                  </a:lnTo>
                  <a:lnTo>
                    <a:pt x="0" y="519"/>
                  </a:lnTo>
                  <a:lnTo>
                    <a:pt x="0" y="527"/>
                  </a:lnTo>
                  <a:lnTo>
                    <a:pt x="0" y="533"/>
                  </a:lnTo>
                  <a:lnTo>
                    <a:pt x="2" y="541"/>
                  </a:lnTo>
                  <a:lnTo>
                    <a:pt x="2" y="549"/>
                  </a:lnTo>
                  <a:lnTo>
                    <a:pt x="4" y="558"/>
                  </a:lnTo>
                  <a:lnTo>
                    <a:pt x="4" y="566"/>
                  </a:lnTo>
                  <a:lnTo>
                    <a:pt x="6" y="572"/>
                  </a:lnTo>
                  <a:lnTo>
                    <a:pt x="6" y="580"/>
                  </a:lnTo>
                  <a:lnTo>
                    <a:pt x="8" y="589"/>
                  </a:lnTo>
                  <a:lnTo>
                    <a:pt x="8" y="597"/>
                  </a:lnTo>
                  <a:lnTo>
                    <a:pt x="10" y="603"/>
                  </a:lnTo>
                  <a:lnTo>
                    <a:pt x="12" y="611"/>
                  </a:lnTo>
                  <a:lnTo>
                    <a:pt x="14" y="619"/>
                  </a:lnTo>
                  <a:lnTo>
                    <a:pt x="16" y="626"/>
                  </a:lnTo>
                  <a:lnTo>
                    <a:pt x="19" y="634"/>
                  </a:lnTo>
                  <a:lnTo>
                    <a:pt x="21" y="642"/>
                  </a:lnTo>
                  <a:lnTo>
                    <a:pt x="23" y="650"/>
                  </a:lnTo>
                  <a:lnTo>
                    <a:pt x="25" y="656"/>
                  </a:lnTo>
                  <a:lnTo>
                    <a:pt x="27" y="665"/>
                  </a:lnTo>
                  <a:lnTo>
                    <a:pt x="31" y="673"/>
                  </a:lnTo>
                  <a:lnTo>
                    <a:pt x="33" y="679"/>
                  </a:lnTo>
                  <a:lnTo>
                    <a:pt x="35" y="685"/>
                  </a:lnTo>
                  <a:lnTo>
                    <a:pt x="39" y="693"/>
                  </a:lnTo>
                  <a:lnTo>
                    <a:pt x="41" y="700"/>
                  </a:lnTo>
                  <a:lnTo>
                    <a:pt x="45" y="708"/>
                  </a:lnTo>
                  <a:lnTo>
                    <a:pt x="47" y="714"/>
                  </a:lnTo>
                  <a:lnTo>
                    <a:pt x="51" y="722"/>
                  </a:lnTo>
                  <a:lnTo>
                    <a:pt x="56" y="728"/>
                  </a:lnTo>
                  <a:lnTo>
                    <a:pt x="60" y="735"/>
                  </a:lnTo>
                  <a:lnTo>
                    <a:pt x="62" y="743"/>
                  </a:lnTo>
                  <a:lnTo>
                    <a:pt x="66" y="749"/>
                  </a:lnTo>
                  <a:lnTo>
                    <a:pt x="70" y="755"/>
                  </a:lnTo>
                  <a:lnTo>
                    <a:pt x="74" y="763"/>
                  </a:lnTo>
                  <a:lnTo>
                    <a:pt x="78" y="770"/>
                  </a:lnTo>
                  <a:lnTo>
                    <a:pt x="82" y="776"/>
                  </a:lnTo>
                  <a:lnTo>
                    <a:pt x="86" y="782"/>
                  </a:lnTo>
                  <a:lnTo>
                    <a:pt x="90" y="788"/>
                  </a:lnTo>
                  <a:lnTo>
                    <a:pt x="95" y="794"/>
                  </a:lnTo>
                  <a:lnTo>
                    <a:pt x="101" y="803"/>
                  </a:lnTo>
                  <a:lnTo>
                    <a:pt x="105" y="807"/>
                  </a:lnTo>
                  <a:lnTo>
                    <a:pt x="109" y="813"/>
                  </a:lnTo>
                  <a:lnTo>
                    <a:pt x="115" y="819"/>
                  </a:lnTo>
                  <a:lnTo>
                    <a:pt x="119" y="825"/>
                  </a:lnTo>
                  <a:lnTo>
                    <a:pt x="125" y="831"/>
                  </a:lnTo>
                  <a:lnTo>
                    <a:pt x="130" y="837"/>
                  </a:lnTo>
                  <a:lnTo>
                    <a:pt x="136" y="842"/>
                  </a:lnTo>
                  <a:lnTo>
                    <a:pt x="140" y="848"/>
                  </a:lnTo>
                  <a:lnTo>
                    <a:pt x="146" y="854"/>
                  </a:lnTo>
                  <a:lnTo>
                    <a:pt x="152" y="860"/>
                  </a:lnTo>
                  <a:lnTo>
                    <a:pt x="158" y="864"/>
                  </a:lnTo>
                  <a:lnTo>
                    <a:pt x="162" y="870"/>
                  </a:lnTo>
                  <a:lnTo>
                    <a:pt x="169" y="877"/>
                  </a:lnTo>
                  <a:lnTo>
                    <a:pt x="175" y="881"/>
                  </a:lnTo>
                  <a:lnTo>
                    <a:pt x="181" y="887"/>
                  </a:lnTo>
                  <a:lnTo>
                    <a:pt x="187" y="891"/>
                  </a:lnTo>
                  <a:lnTo>
                    <a:pt x="191" y="895"/>
                  </a:lnTo>
                  <a:lnTo>
                    <a:pt x="199" y="901"/>
                  </a:lnTo>
                  <a:lnTo>
                    <a:pt x="206" y="905"/>
                  </a:lnTo>
                  <a:lnTo>
                    <a:pt x="212" y="910"/>
                  </a:lnTo>
                  <a:lnTo>
                    <a:pt x="218" y="914"/>
                  </a:lnTo>
                  <a:lnTo>
                    <a:pt x="224" y="918"/>
                  </a:lnTo>
                  <a:lnTo>
                    <a:pt x="230" y="922"/>
                  </a:lnTo>
                  <a:lnTo>
                    <a:pt x="237" y="926"/>
                  </a:lnTo>
                  <a:lnTo>
                    <a:pt x="245" y="930"/>
                  </a:lnTo>
                  <a:lnTo>
                    <a:pt x="251" y="934"/>
                  </a:lnTo>
                  <a:lnTo>
                    <a:pt x="257" y="938"/>
                  </a:lnTo>
                  <a:lnTo>
                    <a:pt x="263" y="942"/>
                  </a:lnTo>
                  <a:lnTo>
                    <a:pt x="271" y="944"/>
                  </a:lnTo>
                  <a:lnTo>
                    <a:pt x="278" y="949"/>
                  </a:lnTo>
                  <a:lnTo>
                    <a:pt x="284" y="951"/>
                  </a:lnTo>
                  <a:lnTo>
                    <a:pt x="292" y="955"/>
                  </a:lnTo>
                  <a:lnTo>
                    <a:pt x="298" y="959"/>
                  </a:lnTo>
                  <a:lnTo>
                    <a:pt x="306" y="961"/>
                  </a:lnTo>
                  <a:lnTo>
                    <a:pt x="313" y="965"/>
                  </a:lnTo>
                  <a:lnTo>
                    <a:pt x="321" y="967"/>
                  </a:lnTo>
                  <a:lnTo>
                    <a:pt x="327" y="969"/>
                  </a:lnTo>
                  <a:lnTo>
                    <a:pt x="335" y="971"/>
                  </a:lnTo>
                  <a:lnTo>
                    <a:pt x="341" y="973"/>
                  </a:lnTo>
                  <a:lnTo>
                    <a:pt x="350" y="977"/>
                  </a:lnTo>
                  <a:lnTo>
                    <a:pt x="356" y="979"/>
                  </a:lnTo>
                  <a:lnTo>
                    <a:pt x="364" y="982"/>
                  </a:lnTo>
                  <a:lnTo>
                    <a:pt x="372" y="984"/>
                  </a:lnTo>
                  <a:lnTo>
                    <a:pt x="378" y="984"/>
                  </a:lnTo>
                  <a:lnTo>
                    <a:pt x="387" y="986"/>
                  </a:lnTo>
                  <a:lnTo>
                    <a:pt x="395" y="988"/>
                  </a:lnTo>
                  <a:lnTo>
                    <a:pt x="403" y="990"/>
                  </a:lnTo>
                  <a:lnTo>
                    <a:pt x="409" y="990"/>
                  </a:lnTo>
                  <a:lnTo>
                    <a:pt x="417" y="992"/>
                  </a:lnTo>
                  <a:lnTo>
                    <a:pt x="426" y="992"/>
                  </a:lnTo>
                  <a:lnTo>
                    <a:pt x="432" y="994"/>
                  </a:lnTo>
                  <a:lnTo>
                    <a:pt x="440" y="996"/>
                  </a:lnTo>
                  <a:lnTo>
                    <a:pt x="448" y="996"/>
                  </a:lnTo>
                  <a:lnTo>
                    <a:pt x="455" y="996"/>
                  </a:lnTo>
                  <a:lnTo>
                    <a:pt x="463" y="998"/>
                  </a:lnTo>
                  <a:lnTo>
                    <a:pt x="471" y="998"/>
                  </a:lnTo>
                  <a:lnTo>
                    <a:pt x="479" y="998"/>
                  </a:lnTo>
                  <a:lnTo>
                    <a:pt x="485" y="998"/>
                  </a:lnTo>
                  <a:lnTo>
                    <a:pt x="502" y="998"/>
                  </a:lnTo>
                  <a:lnTo>
                    <a:pt x="508" y="998"/>
                  </a:lnTo>
                  <a:lnTo>
                    <a:pt x="516" y="998"/>
                  </a:lnTo>
                  <a:lnTo>
                    <a:pt x="524" y="996"/>
                  </a:lnTo>
                  <a:lnTo>
                    <a:pt x="533" y="996"/>
                  </a:lnTo>
                  <a:lnTo>
                    <a:pt x="541" y="996"/>
                  </a:lnTo>
                  <a:lnTo>
                    <a:pt x="547" y="994"/>
                  </a:lnTo>
                  <a:lnTo>
                    <a:pt x="555" y="992"/>
                  </a:lnTo>
                  <a:lnTo>
                    <a:pt x="564" y="992"/>
                  </a:lnTo>
                  <a:lnTo>
                    <a:pt x="570" y="992"/>
                  </a:lnTo>
                  <a:lnTo>
                    <a:pt x="578" y="990"/>
                  </a:lnTo>
                  <a:lnTo>
                    <a:pt x="586" y="988"/>
                  </a:lnTo>
                  <a:lnTo>
                    <a:pt x="592" y="988"/>
                  </a:lnTo>
                  <a:lnTo>
                    <a:pt x="601" y="984"/>
                  </a:lnTo>
                  <a:lnTo>
                    <a:pt x="609" y="984"/>
                  </a:lnTo>
                  <a:lnTo>
                    <a:pt x="615" y="982"/>
                  </a:lnTo>
                  <a:lnTo>
                    <a:pt x="623" y="979"/>
                  </a:lnTo>
                  <a:lnTo>
                    <a:pt x="629" y="977"/>
                  </a:lnTo>
                  <a:lnTo>
                    <a:pt x="638" y="973"/>
                  </a:lnTo>
                  <a:lnTo>
                    <a:pt x="646" y="971"/>
                  </a:lnTo>
                  <a:lnTo>
                    <a:pt x="652" y="969"/>
                  </a:lnTo>
                  <a:lnTo>
                    <a:pt x="660" y="967"/>
                  </a:lnTo>
                  <a:lnTo>
                    <a:pt x="666" y="965"/>
                  </a:lnTo>
                  <a:lnTo>
                    <a:pt x="675" y="961"/>
                  </a:lnTo>
                  <a:lnTo>
                    <a:pt x="683" y="959"/>
                  </a:lnTo>
                  <a:lnTo>
                    <a:pt x="689" y="955"/>
                  </a:lnTo>
                  <a:lnTo>
                    <a:pt x="695" y="951"/>
                  </a:lnTo>
                  <a:lnTo>
                    <a:pt x="703" y="949"/>
                  </a:lnTo>
                  <a:lnTo>
                    <a:pt x="710" y="944"/>
                  </a:lnTo>
                  <a:lnTo>
                    <a:pt x="716" y="942"/>
                  </a:lnTo>
                  <a:lnTo>
                    <a:pt x="724" y="938"/>
                  </a:lnTo>
                  <a:lnTo>
                    <a:pt x="730" y="934"/>
                  </a:lnTo>
                  <a:lnTo>
                    <a:pt x="736" y="930"/>
                  </a:lnTo>
                  <a:lnTo>
                    <a:pt x="742" y="926"/>
                  </a:lnTo>
                  <a:lnTo>
                    <a:pt x="749" y="922"/>
                  </a:lnTo>
                  <a:lnTo>
                    <a:pt x="757" y="918"/>
                  </a:lnTo>
                  <a:lnTo>
                    <a:pt x="763" y="914"/>
                  </a:lnTo>
                  <a:lnTo>
                    <a:pt x="769" y="910"/>
                  </a:lnTo>
                  <a:lnTo>
                    <a:pt x="775" y="905"/>
                  </a:lnTo>
                  <a:lnTo>
                    <a:pt x="782" y="901"/>
                  </a:lnTo>
                  <a:lnTo>
                    <a:pt x="788" y="895"/>
                  </a:lnTo>
                  <a:lnTo>
                    <a:pt x="794" y="891"/>
                  </a:lnTo>
                  <a:lnTo>
                    <a:pt x="800" y="887"/>
                  </a:lnTo>
                  <a:lnTo>
                    <a:pt x="804" y="881"/>
                  </a:lnTo>
                  <a:lnTo>
                    <a:pt x="812" y="877"/>
                  </a:lnTo>
                  <a:lnTo>
                    <a:pt x="819" y="870"/>
                  </a:lnTo>
                  <a:lnTo>
                    <a:pt x="823" y="866"/>
                  </a:lnTo>
                  <a:lnTo>
                    <a:pt x="829" y="860"/>
                  </a:lnTo>
                  <a:lnTo>
                    <a:pt x="835" y="854"/>
                  </a:lnTo>
                  <a:lnTo>
                    <a:pt x="841" y="848"/>
                  </a:lnTo>
                  <a:lnTo>
                    <a:pt x="845" y="842"/>
                  </a:lnTo>
                  <a:lnTo>
                    <a:pt x="849" y="837"/>
                  </a:lnTo>
                  <a:lnTo>
                    <a:pt x="856" y="831"/>
                  </a:lnTo>
                  <a:lnTo>
                    <a:pt x="860" y="825"/>
                  </a:lnTo>
                  <a:lnTo>
                    <a:pt x="866" y="821"/>
                  </a:lnTo>
                  <a:lnTo>
                    <a:pt x="870" y="815"/>
                  </a:lnTo>
                  <a:lnTo>
                    <a:pt x="876" y="809"/>
                  </a:lnTo>
                  <a:lnTo>
                    <a:pt x="880" y="803"/>
                  </a:lnTo>
                  <a:lnTo>
                    <a:pt x="884" y="796"/>
                  </a:lnTo>
                  <a:lnTo>
                    <a:pt x="888" y="788"/>
                  </a:lnTo>
                  <a:lnTo>
                    <a:pt x="895" y="784"/>
                  </a:lnTo>
                  <a:lnTo>
                    <a:pt x="899" y="776"/>
                  </a:lnTo>
                  <a:lnTo>
                    <a:pt x="903" y="770"/>
                  </a:lnTo>
                  <a:lnTo>
                    <a:pt x="907" y="763"/>
                  </a:lnTo>
                  <a:lnTo>
                    <a:pt x="911" y="755"/>
                  </a:lnTo>
                  <a:lnTo>
                    <a:pt x="915" y="749"/>
                  </a:lnTo>
                  <a:lnTo>
                    <a:pt x="919" y="743"/>
                  </a:lnTo>
                  <a:lnTo>
                    <a:pt x="921" y="737"/>
                  </a:lnTo>
                  <a:lnTo>
                    <a:pt x="925" y="728"/>
                  </a:lnTo>
                  <a:lnTo>
                    <a:pt x="930" y="722"/>
                  </a:lnTo>
                  <a:lnTo>
                    <a:pt x="934" y="714"/>
                  </a:lnTo>
                  <a:lnTo>
                    <a:pt x="936" y="708"/>
                  </a:lnTo>
                  <a:lnTo>
                    <a:pt x="940" y="700"/>
                  </a:lnTo>
                  <a:lnTo>
                    <a:pt x="942" y="693"/>
                  </a:lnTo>
                  <a:lnTo>
                    <a:pt x="946" y="685"/>
                  </a:lnTo>
                  <a:lnTo>
                    <a:pt x="948" y="679"/>
                  </a:lnTo>
                  <a:lnTo>
                    <a:pt x="950" y="673"/>
                  </a:lnTo>
                  <a:lnTo>
                    <a:pt x="952" y="665"/>
                  </a:lnTo>
                  <a:lnTo>
                    <a:pt x="956" y="656"/>
                  </a:lnTo>
                  <a:lnTo>
                    <a:pt x="958" y="650"/>
                  </a:lnTo>
                  <a:lnTo>
                    <a:pt x="960" y="642"/>
                  </a:lnTo>
                  <a:lnTo>
                    <a:pt x="962" y="634"/>
                  </a:lnTo>
                  <a:lnTo>
                    <a:pt x="965" y="628"/>
                  </a:lnTo>
                  <a:lnTo>
                    <a:pt x="967" y="619"/>
                  </a:lnTo>
                  <a:lnTo>
                    <a:pt x="969" y="613"/>
                  </a:lnTo>
                  <a:lnTo>
                    <a:pt x="971" y="605"/>
                  </a:lnTo>
                  <a:lnTo>
                    <a:pt x="973" y="597"/>
                  </a:lnTo>
                  <a:lnTo>
                    <a:pt x="973" y="589"/>
                  </a:lnTo>
                  <a:lnTo>
                    <a:pt x="975" y="580"/>
                  </a:lnTo>
                  <a:lnTo>
                    <a:pt x="975" y="574"/>
                  </a:lnTo>
                  <a:lnTo>
                    <a:pt x="977" y="566"/>
                  </a:lnTo>
                  <a:lnTo>
                    <a:pt x="977" y="558"/>
                  </a:lnTo>
                  <a:lnTo>
                    <a:pt x="979" y="551"/>
                  </a:lnTo>
                  <a:lnTo>
                    <a:pt x="979" y="541"/>
                  </a:lnTo>
                  <a:lnTo>
                    <a:pt x="979" y="535"/>
                  </a:lnTo>
                  <a:lnTo>
                    <a:pt x="981" y="527"/>
                  </a:lnTo>
                  <a:lnTo>
                    <a:pt x="981" y="519"/>
                  </a:lnTo>
                  <a:lnTo>
                    <a:pt x="981" y="510"/>
                  </a:lnTo>
                  <a:lnTo>
                    <a:pt x="981" y="488"/>
                  </a:lnTo>
                  <a:lnTo>
                    <a:pt x="981" y="479"/>
                  </a:lnTo>
                  <a:lnTo>
                    <a:pt x="981" y="471"/>
                  </a:lnTo>
                  <a:lnTo>
                    <a:pt x="981" y="465"/>
                  </a:lnTo>
                  <a:lnTo>
                    <a:pt x="979" y="457"/>
                  </a:lnTo>
                  <a:lnTo>
                    <a:pt x="979" y="449"/>
                  </a:lnTo>
                  <a:lnTo>
                    <a:pt x="977" y="440"/>
                  </a:lnTo>
                  <a:lnTo>
                    <a:pt x="977" y="432"/>
                  </a:lnTo>
                  <a:lnTo>
                    <a:pt x="977" y="426"/>
                  </a:lnTo>
                  <a:lnTo>
                    <a:pt x="975" y="418"/>
                  </a:lnTo>
                  <a:lnTo>
                    <a:pt x="973" y="409"/>
                  </a:lnTo>
                  <a:lnTo>
                    <a:pt x="973" y="403"/>
                  </a:lnTo>
                  <a:lnTo>
                    <a:pt x="971" y="395"/>
                  </a:lnTo>
                  <a:lnTo>
                    <a:pt x="969" y="387"/>
                  </a:lnTo>
                  <a:lnTo>
                    <a:pt x="967" y="379"/>
                  </a:lnTo>
                  <a:lnTo>
                    <a:pt x="965" y="372"/>
                  </a:lnTo>
                  <a:lnTo>
                    <a:pt x="962" y="364"/>
                  </a:lnTo>
                  <a:lnTo>
                    <a:pt x="960" y="356"/>
                  </a:lnTo>
                  <a:lnTo>
                    <a:pt x="958" y="348"/>
                  </a:lnTo>
                  <a:lnTo>
                    <a:pt x="956" y="342"/>
                  </a:lnTo>
                  <a:lnTo>
                    <a:pt x="954" y="333"/>
                  </a:lnTo>
                  <a:lnTo>
                    <a:pt x="950" y="327"/>
                  </a:lnTo>
                  <a:lnTo>
                    <a:pt x="948" y="319"/>
                  </a:lnTo>
                  <a:lnTo>
                    <a:pt x="946" y="313"/>
                  </a:lnTo>
                  <a:lnTo>
                    <a:pt x="944" y="305"/>
                  </a:lnTo>
                  <a:lnTo>
                    <a:pt x="940" y="298"/>
                  </a:lnTo>
                  <a:lnTo>
                    <a:pt x="936" y="290"/>
                  </a:lnTo>
                  <a:lnTo>
                    <a:pt x="934" y="284"/>
                  </a:lnTo>
                  <a:lnTo>
                    <a:pt x="930" y="276"/>
                  </a:lnTo>
                  <a:lnTo>
                    <a:pt x="925" y="270"/>
                  </a:lnTo>
                  <a:lnTo>
                    <a:pt x="921" y="261"/>
                  </a:lnTo>
                  <a:lnTo>
                    <a:pt x="919" y="255"/>
                  </a:lnTo>
                  <a:lnTo>
                    <a:pt x="915" y="249"/>
                  </a:lnTo>
                  <a:lnTo>
                    <a:pt x="911" y="241"/>
                  </a:lnTo>
                  <a:lnTo>
                    <a:pt x="907" y="235"/>
                  </a:lnTo>
                  <a:lnTo>
                    <a:pt x="903" y="228"/>
                  </a:lnTo>
                  <a:lnTo>
                    <a:pt x="899" y="222"/>
                  </a:lnTo>
                  <a:lnTo>
                    <a:pt x="895" y="216"/>
                  </a:lnTo>
                  <a:lnTo>
                    <a:pt x="891" y="210"/>
                  </a:lnTo>
                  <a:lnTo>
                    <a:pt x="886" y="204"/>
                  </a:lnTo>
                  <a:lnTo>
                    <a:pt x="880" y="198"/>
                  </a:lnTo>
                  <a:lnTo>
                    <a:pt x="876" y="191"/>
                  </a:lnTo>
                  <a:lnTo>
                    <a:pt x="872" y="185"/>
                  </a:lnTo>
                  <a:lnTo>
                    <a:pt x="866" y="179"/>
                  </a:lnTo>
                  <a:lnTo>
                    <a:pt x="862" y="173"/>
                  </a:lnTo>
                  <a:lnTo>
                    <a:pt x="858" y="167"/>
                  </a:lnTo>
                  <a:lnTo>
                    <a:pt x="851" y="161"/>
                  </a:lnTo>
                  <a:lnTo>
                    <a:pt x="845" y="154"/>
                  </a:lnTo>
                  <a:lnTo>
                    <a:pt x="841" y="150"/>
                  </a:lnTo>
                  <a:lnTo>
                    <a:pt x="835" y="144"/>
                  </a:lnTo>
                  <a:lnTo>
                    <a:pt x="829" y="138"/>
                  </a:lnTo>
                  <a:lnTo>
                    <a:pt x="825" y="134"/>
                  </a:lnTo>
                  <a:lnTo>
                    <a:pt x="819" y="128"/>
                  </a:lnTo>
                  <a:lnTo>
                    <a:pt x="812" y="121"/>
                  </a:lnTo>
                  <a:lnTo>
                    <a:pt x="806" y="117"/>
                  </a:lnTo>
                  <a:lnTo>
                    <a:pt x="802" y="111"/>
                  </a:lnTo>
                  <a:lnTo>
                    <a:pt x="794" y="107"/>
                  </a:lnTo>
                  <a:lnTo>
                    <a:pt x="790" y="103"/>
                  </a:lnTo>
                  <a:lnTo>
                    <a:pt x="784" y="97"/>
                  </a:lnTo>
                  <a:lnTo>
                    <a:pt x="775" y="93"/>
                  </a:lnTo>
                  <a:lnTo>
                    <a:pt x="769" y="88"/>
                  </a:lnTo>
                  <a:lnTo>
                    <a:pt x="765" y="84"/>
                  </a:lnTo>
                  <a:lnTo>
                    <a:pt x="757" y="80"/>
                  </a:lnTo>
                  <a:lnTo>
                    <a:pt x="751" y="76"/>
                  </a:lnTo>
                  <a:lnTo>
                    <a:pt x="747" y="82"/>
                  </a:lnTo>
                </a:path>
              </a:pathLst>
            </a:custGeom>
            <a:solidFill>
              <a:srgbClr val="081D58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" name="Freeform 32">
              <a:extLst>
                <a:ext uri="{FF2B5EF4-FFF2-40B4-BE49-F238E27FC236}">
                  <a16:creationId xmlns:a16="http://schemas.microsoft.com/office/drawing/2014/main" id="{414ACCAF-8935-4945-BEF7-86304B38E935}"/>
                </a:ext>
              </a:extLst>
            </p:cNvPr>
            <p:cNvSpPr>
              <a:spLocks/>
            </p:cNvSpPr>
            <p:nvPr/>
          </p:nvSpPr>
          <p:spPr bwMode="auto">
            <a:xfrm>
              <a:off x="2886" y="1641"/>
              <a:ext cx="841" cy="634"/>
            </a:xfrm>
            <a:custGeom>
              <a:avLst/>
              <a:gdLst>
                <a:gd name="T0" fmla="*/ 819 w 841"/>
                <a:gd name="T1" fmla="*/ 538 h 634"/>
                <a:gd name="T2" fmla="*/ 797 w 841"/>
                <a:gd name="T3" fmla="*/ 559 h 634"/>
                <a:gd name="T4" fmla="*/ 770 w 841"/>
                <a:gd name="T5" fmla="*/ 580 h 634"/>
                <a:gd name="T6" fmla="*/ 741 w 841"/>
                <a:gd name="T7" fmla="*/ 594 h 634"/>
                <a:gd name="T8" fmla="*/ 709 w 841"/>
                <a:gd name="T9" fmla="*/ 606 h 634"/>
                <a:gd name="T10" fmla="*/ 676 w 841"/>
                <a:gd name="T11" fmla="*/ 617 h 634"/>
                <a:gd name="T12" fmla="*/ 641 w 841"/>
                <a:gd name="T13" fmla="*/ 623 h 634"/>
                <a:gd name="T14" fmla="*/ 583 w 841"/>
                <a:gd name="T15" fmla="*/ 625 h 634"/>
                <a:gd name="T16" fmla="*/ 542 w 841"/>
                <a:gd name="T17" fmla="*/ 623 h 634"/>
                <a:gd name="T18" fmla="*/ 501 w 841"/>
                <a:gd name="T19" fmla="*/ 617 h 634"/>
                <a:gd name="T20" fmla="*/ 460 w 841"/>
                <a:gd name="T21" fmla="*/ 606 h 634"/>
                <a:gd name="T22" fmla="*/ 417 w 841"/>
                <a:gd name="T23" fmla="*/ 594 h 634"/>
                <a:gd name="T24" fmla="*/ 376 w 841"/>
                <a:gd name="T25" fmla="*/ 580 h 634"/>
                <a:gd name="T26" fmla="*/ 335 w 841"/>
                <a:gd name="T27" fmla="*/ 559 h 634"/>
                <a:gd name="T28" fmla="*/ 292 w 841"/>
                <a:gd name="T29" fmla="*/ 536 h 634"/>
                <a:gd name="T30" fmla="*/ 253 w 841"/>
                <a:gd name="T31" fmla="*/ 512 h 634"/>
                <a:gd name="T32" fmla="*/ 212 w 841"/>
                <a:gd name="T33" fmla="*/ 483 h 634"/>
                <a:gd name="T34" fmla="*/ 177 w 841"/>
                <a:gd name="T35" fmla="*/ 454 h 634"/>
                <a:gd name="T36" fmla="*/ 136 w 841"/>
                <a:gd name="T37" fmla="*/ 413 h 634"/>
                <a:gd name="T38" fmla="*/ 109 w 841"/>
                <a:gd name="T39" fmla="*/ 380 h 634"/>
                <a:gd name="T40" fmla="*/ 82 w 841"/>
                <a:gd name="T41" fmla="*/ 347 h 634"/>
                <a:gd name="T42" fmla="*/ 62 w 841"/>
                <a:gd name="T43" fmla="*/ 312 h 634"/>
                <a:gd name="T44" fmla="*/ 43 w 841"/>
                <a:gd name="T45" fmla="*/ 277 h 634"/>
                <a:gd name="T46" fmla="*/ 29 w 841"/>
                <a:gd name="T47" fmla="*/ 243 h 634"/>
                <a:gd name="T48" fmla="*/ 18 w 841"/>
                <a:gd name="T49" fmla="*/ 208 h 634"/>
                <a:gd name="T50" fmla="*/ 10 w 841"/>
                <a:gd name="T51" fmla="*/ 175 h 634"/>
                <a:gd name="T52" fmla="*/ 8 w 841"/>
                <a:gd name="T53" fmla="*/ 115 h 634"/>
                <a:gd name="T54" fmla="*/ 12 w 841"/>
                <a:gd name="T55" fmla="*/ 84 h 634"/>
                <a:gd name="T56" fmla="*/ 21 w 841"/>
                <a:gd name="T57" fmla="*/ 53 h 634"/>
                <a:gd name="T58" fmla="*/ 33 w 841"/>
                <a:gd name="T59" fmla="*/ 25 h 634"/>
                <a:gd name="T60" fmla="*/ 41 w 841"/>
                <a:gd name="T61" fmla="*/ 0 h 634"/>
                <a:gd name="T62" fmla="*/ 27 w 841"/>
                <a:gd name="T63" fmla="*/ 21 h 634"/>
                <a:gd name="T64" fmla="*/ 14 w 841"/>
                <a:gd name="T65" fmla="*/ 51 h 634"/>
                <a:gd name="T66" fmla="*/ 6 w 841"/>
                <a:gd name="T67" fmla="*/ 82 h 634"/>
                <a:gd name="T68" fmla="*/ 0 w 841"/>
                <a:gd name="T69" fmla="*/ 115 h 634"/>
                <a:gd name="T70" fmla="*/ 2 w 841"/>
                <a:gd name="T71" fmla="*/ 164 h 634"/>
                <a:gd name="T72" fmla="*/ 8 w 841"/>
                <a:gd name="T73" fmla="*/ 199 h 634"/>
                <a:gd name="T74" fmla="*/ 18 w 841"/>
                <a:gd name="T75" fmla="*/ 234 h 634"/>
                <a:gd name="T76" fmla="*/ 31 w 841"/>
                <a:gd name="T77" fmla="*/ 271 h 634"/>
                <a:gd name="T78" fmla="*/ 49 w 841"/>
                <a:gd name="T79" fmla="*/ 306 h 634"/>
                <a:gd name="T80" fmla="*/ 72 w 841"/>
                <a:gd name="T81" fmla="*/ 341 h 634"/>
                <a:gd name="T82" fmla="*/ 94 w 841"/>
                <a:gd name="T83" fmla="*/ 376 h 634"/>
                <a:gd name="T84" fmla="*/ 123 w 841"/>
                <a:gd name="T85" fmla="*/ 409 h 634"/>
                <a:gd name="T86" fmla="*/ 156 w 841"/>
                <a:gd name="T87" fmla="*/ 442 h 634"/>
                <a:gd name="T88" fmla="*/ 189 w 841"/>
                <a:gd name="T89" fmla="*/ 475 h 634"/>
                <a:gd name="T90" fmla="*/ 228 w 841"/>
                <a:gd name="T91" fmla="*/ 504 h 634"/>
                <a:gd name="T92" fmla="*/ 267 w 841"/>
                <a:gd name="T93" fmla="*/ 530 h 634"/>
                <a:gd name="T94" fmla="*/ 310 w 841"/>
                <a:gd name="T95" fmla="*/ 555 h 634"/>
                <a:gd name="T96" fmla="*/ 351 w 841"/>
                <a:gd name="T97" fmla="*/ 575 h 634"/>
                <a:gd name="T98" fmla="*/ 394 w 841"/>
                <a:gd name="T99" fmla="*/ 594 h 634"/>
                <a:gd name="T100" fmla="*/ 437 w 841"/>
                <a:gd name="T101" fmla="*/ 608 h 634"/>
                <a:gd name="T102" fmla="*/ 481 w 841"/>
                <a:gd name="T103" fmla="*/ 619 h 634"/>
                <a:gd name="T104" fmla="*/ 522 w 841"/>
                <a:gd name="T105" fmla="*/ 627 h 634"/>
                <a:gd name="T106" fmla="*/ 563 w 841"/>
                <a:gd name="T107" fmla="*/ 631 h 634"/>
                <a:gd name="T108" fmla="*/ 604 w 841"/>
                <a:gd name="T109" fmla="*/ 633 h 634"/>
                <a:gd name="T110" fmla="*/ 643 w 841"/>
                <a:gd name="T111" fmla="*/ 629 h 634"/>
                <a:gd name="T112" fmla="*/ 680 w 841"/>
                <a:gd name="T113" fmla="*/ 623 h 634"/>
                <a:gd name="T114" fmla="*/ 713 w 841"/>
                <a:gd name="T115" fmla="*/ 615 h 634"/>
                <a:gd name="T116" fmla="*/ 746 w 841"/>
                <a:gd name="T117" fmla="*/ 602 h 634"/>
                <a:gd name="T118" fmla="*/ 776 w 841"/>
                <a:gd name="T119" fmla="*/ 586 h 634"/>
                <a:gd name="T120" fmla="*/ 803 w 841"/>
                <a:gd name="T121" fmla="*/ 565 h 634"/>
                <a:gd name="T122" fmla="*/ 826 w 841"/>
                <a:gd name="T123" fmla="*/ 543 h 634"/>
                <a:gd name="T124" fmla="*/ 834 w 841"/>
                <a:gd name="T125" fmla="*/ 520 h 6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841" h="634">
                  <a:moveTo>
                    <a:pt x="834" y="518"/>
                  </a:moveTo>
                  <a:lnTo>
                    <a:pt x="830" y="526"/>
                  </a:lnTo>
                  <a:lnTo>
                    <a:pt x="824" y="530"/>
                  </a:lnTo>
                  <a:lnTo>
                    <a:pt x="819" y="538"/>
                  </a:lnTo>
                  <a:lnTo>
                    <a:pt x="813" y="545"/>
                  </a:lnTo>
                  <a:lnTo>
                    <a:pt x="807" y="549"/>
                  </a:lnTo>
                  <a:lnTo>
                    <a:pt x="803" y="555"/>
                  </a:lnTo>
                  <a:lnTo>
                    <a:pt x="797" y="559"/>
                  </a:lnTo>
                  <a:lnTo>
                    <a:pt x="789" y="565"/>
                  </a:lnTo>
                  <a:lnTo>
                    <a:pt x="785" y="569"/>
                  </a:lnTo>
                  <a:lnTo>
                    <a:pt x="776" y="575"/>
                  </a:lnTo>
                  <a:lnTo>
                    <a:pt x="770" y="580"/>
                  </a:lnTo>
                  <a:lnTo>
                    <a:pt x="762" y="584"/>
                  </a:lnTo>
                  <a:lnTo>
                    <a:pt x="756" y="586"/>
                  </a:lnTo>
                  <a:lnTo>
                    <a:pt x="750" y="592"/>
                  </a:lnTo>
                  <a:lnTo>
                    <a:pt x="741" y="594"/>
                  </a:lnTo>
                  <a:lnTo>
                    <a:pt x="733" y="598"/>
                  </a:lnTo>
                  <a:lnTo>
                    <a:pt x="725" y="602"/>
                  </a:lnTo>
                  <a:lnTo>
                    <a:pt x="717" y="604"/>
                  </a:lnTo>
                  <a:lnTo>
                    <a:pt x="709" y="606"/>
                  </a:lnTo>
                  <a:lnTo>
                    <a:pt x="702" y="610"/>
                  </a:lnTo>
                  <a:lnTo>
                    <a:pt x="692" y="612"/>
                  </a:lnTo>
                  <a:lnTo>
                    <a:pt x="684" y="615"/>
                  </a:lnTo>
                  <a:lnTo>
                    <a:pt x="676" y="617"/>
                  </a:lnTo>
                  <a:lnTo>
                    <a:pt x="667" y="619"/>
                  </a:lnTo>
                  <a:lnTo>
                    <a:pt x="657" y="619"/>
                  </a:lnTo>
                  <a:lnTo>
                    <a:pt x="649" y="621"/>
                  </a:lnTo>
                  <a:lnTo>
                    <a:pt x="641" y="623"/>
                  </a:lnTo>
                  <a:lnTo>
                    <a:pt x="631" y="623"/>
                  </a:lnTo>
                  <a:lnTo>
                    <a:pt x="620" y="623"/>
                  </a:lnTo>
                  <a:lnTo>
                    <a:pt x="612" y="625"/>
                  </a:lnTo>
                  <a:lnTo>
                    <a:pt x="583" y="625"/>
                  </a:lnTo>
                  <a:lnTo>
                    <a:pt x="573" y="623"/>
                  </a:lnTo>
                  <a:lnTo>
                    <a:pt x="563" y="623"/>
                  </a:lnTo>
                  <a:lnTo>
                    <a:pt x="552" y="623"/>
                  </a:lnTo>
                  <a:lnTo>
                    <a:pt x="542" y="623"/>
                  </a:lnTo>
                  <a:lnTo>
                    <a:pt x="532" y="621"/>
                  </a:lnTo>
                  <a:lnTo>
                    <a:pt x="522" y="619"/>
                  </a:lnTo>
                  <a:lnTo>
                    <a:pt x="511" y="619"/>
                  </a:lnTo>
                  <a:lnTo>
                    <a:pt x="501" y="617"/>
                  </a:lnTo>
                  <a:lnTo>
                    <a:pt x="491" y="615"/>
                  </a:lnTo>
                  <a:lnTo>
                    <a:pt x="481" y="612"/>
                  </a:lnTo>
                  <a:lnTo>
                    <a:pt x="470" y="610"/>
                  </a:lnTo>
                  <a:lnTo>
                    <a:pt x="460" y="606"/>
                  </a:lnTo>
                  <a:lnTo>
                    <a:pt x="450" y="604"/>
                  </a:lnTo>
                  <a:lnTo>
                    <a:pt x="440" y="602"/>
                  </a:lnTo>
                  <a:lnTo>
                    <a:pt x="429" y="598"/>
                  </a:lnTo>
                  <a:lnTo>
                    <a:pt x="417" y="594"/>
                  </a:lnTo>
                  <a:lnTo>
                    <a:pt x="407" y="590"/>
                  </a:lnTo>
                  <a:lnTo>
                    <a:pt x="396" y="586"/>
                  </a:lnTo>
                  <a:lnTo>
                    <a:pt x="386" y="584"/>
                  </a:lnTo>
                  <a:lnTo>
                    <a:pt x="376" y="580"/>
                  </a:lnTo>
                  <a:lnTo>
                    <a:pt x="366" y="573"/>
                  </a:lnTo>
                  <a:lnTo>
                    <a:pt x="355" y="569"/>
                  </a:lnTo>
                  <a:lnTo>
                    <a:pt x="345" y="565"/>
                  </a:lnTo>
                  <a:lnTo>
                    <a:pt x="335" y="559"/>
                  </a:lnTo>
                  <a:lnTo>
                    <a:pt x="322" y="553"/>
                  </a:lnTo>
                  <a:lnTo>
                    <a:pt x="312" y="549"/>
                  </a:lnTo>
                  <a:lnTo>
                    <a:pt x="302" y="543"/>
                  </a:lnTo>
                  <a:lnTo>
                    <a:pt x="292" y="536"/>
                  </a:lnTo>
                  <a:lnTo>
                    <a:pt x="283" y="530"/>
                  </a:lnTo>
                  <a:lnTo>
                    <a:pt x="271" y="524"/>
                  </a:lnTo>
                  <a:lnTo>
                    <a:pt x="261" y="518"/>
                  </a:lnTo>
                  <a:lnTo>
                    <a:pt x="253" y="512"/>
                  </a:lnTo>
                  <a:lnTo>
                    <a:pt x="242" y="506"/>
                  </a:lnTo>
                  <a:lnTo>
                    <a:pt x="232" y="497"/>
                  </a:lnTo>
                  <a:lnTo>
                    <a:pt x="222" y="491"/>
                  </a:lnTo>
                  <a:lnTo>
                    <a:pt x="212" y="483"/>
                  </a:lnTo>
                  <a:lnTo>
                    <a:pt x="203" y="477"/>
                  </a:lnTo>
                  <a:lnTo>
                    <a:pt x="195" y="469"/>
                  </a:lnTo>
                  <a:lnTo>
                    <a:pt x="185" y="460"/>
                  </a:lnTo>
                  <a:lnTo>
                    <a:pt x="177" y="454"/>
                  </a:lnTo>
                  <a:lnTo>
                    <a:pt x="168" y="446"/>
                  </a:lnTo>
                  <a:lnTo>
                    <a:pt x="160" y="438"/>
                  </a:lnTo>
                  <a:lnTo>
                    <a:pt x="152" y="430"/>
                  </a:lnTo>
                  <a:lnTo>
                    <a:pt x="136" y="413"/>
                  </a:lnTo>
                  <a:lnTo>
                    <a:pt x="129" y="405"/>
                  </a:lnTo>
                  <a:lnTo>
                    <a:pt x="121" y="397"/>
                  </a:lnTo>
                  <a:lnTo>
                    <a:pt x="115" y="388"/>
                  </a:lnTo>
                  <a:lnTo>
                    <a:pt x="109" y="380"/>
                  </a:lnTo>
                  <a:lnTo>
                    <a:pt x="101" y="372"/>
                  </a:lnTo>
                  <a:lnTo>
                    <a:pt x="94" y="364"/>
                  </a:lnTo>
                  <a:lnTo>
                    <a:pt x="88" y="356"/>
                  </a:lnTo>
                  <a:lnTo>
                    <a:pt x="82" y="347"/>
                  </a:lnTo>
                  <a:lnTo>
                    <a:pt x="76" y="339"/>
                  </a:lnTo>
                  <a:lnTo>
                    <a:pt x="72" y="329"/>
                  </a:lnTo>
                  <a:lnTo>
                    <a:pt x="66" y="323"/>
                  </a:lnTo>
                  <a:lnTo>
                    <a:pt x="62" y="312"/>
                  </a:lnTo>
                  <a:lnTo>
                    <a:pt x="55" y="304"/>
                  </a:lnTo>
                  <a:lnTo>
                    <a:pt x="51" y="296"/>
                  </a:lnTo>
                  <a:lnTo>
                    <a:pt x="47" y="288"/>
                  </a:lnTo>
                  <a:lnTo>
                    <a:pt x="43" y="277"/>
                  </a:lnTo>
                  <a:lnTo>
                    <a:pt x="39" y="269"/>
                  </a:lnTo>
                  <a:lnTo>
                    <a:pt x="35" y="261"/>
                  </a:lnTo>
                  <a:lnTo>
                    <a:pt x="31" y="251"/>
                  </a:lnTo>
                  <a:lnTo>
                    <a:pt x="29" y="243"/>
                  </a:lnTo>
                  <a:lnTo>
                    <a:pt x="25" y="234"/>
                  </a:lnTo>
                  <a:lnTo>
                    <a:pt x="23" y="226"/>
                  </a:lnTo>
                  <a:lnTo>
                    <a:pt x="21" y="216"/>
                  </a:lnTo>
                  <a:lnTo>
                    <a:pt x="18" y="208"/>
                  </a:lnTo>
                  <a:lnTo>
                    <a:pt x="16" y="199"/>
                  </a:lnTo>
                  <a:lnTo>
                    <a:pt x="14" y="191"/>
                  </a:lnTo>
                  <a:lnTo>
                    <a:pt x="12" y="183"/>
                  </a:lnTo>
                  <a:lnTo>
                    <a:pt x="10" y="175"/>
                  </a:lnTo>
                  <a:lnTo>
                    <a:pt x="10" y="164"/>
                  </a:lnTo>
                  <a:lnTo>
                    <a:pt x="8" y="156"/>
                  </a:lnTo>
                  <a:lnTo>
                    <a:pt x="8" y="148"/>
                  </a:lnTo>
                  <a:lnTo>
                    <a:pt x="8" y="115"/>
                  </a:lnTo>
                  <a:lnTo>
                    <a:pt x="8" y="107"/>
                  </a:lnTo>
                  <a:lnTo>
                    <a:pt x="10" y="99"/>
                  </a:lnTo>
                  <a:lnTo>
                    <a:pt x="10" y="92"/>
                  </a:lnTo>
                  <a:lnTo>
                    <a:pt x="12" y="84"/>
                  </a:lnTo>
                  <a:lnTo>
                    <a:pt x="14" y="76"/>
                  </a:lnTo>
                  <a:lnTo>
                    <a:pt x="16" y="68"/>
                  </a:lnTo>
                  <a:lnTo>
                    <a:pt x="18" y="60"/>
                  </a:lnTo>
                  <a:lnTo>
                    <a:pt x="21" y="53"/>
                  </a:lnTo>
                  <a:lnTo>
                    <a:pt x="25" y="45"/>
                  </a:lnTo>
                  <a:lnTo>
                    <a:pt x="27" y="39"/>
                  </a:lnTo>
                  <a:lnTo>
                    <a:pt x="31" y="31"/>
                  </a:lnTo>
                  <a:lnTo>
                    <a:pt x="33" y="25"/>
                  </a:lnTo>
                  <a:lnTo>
                    <a:pt x="37" y="16"/>
                  </a:lnTo>
                  <a:lnTo>
                    <a:pt x="41" y="10"/>
                  </a:lnTo>
                  <a:lnTo>
                    <a:pt x="45" y="4"/>
                  </a:lnTo>
                  <a:lnTo>
                    <a:pt x="41" y="0"/>
                  </a:lnTo>
                  <a:lnTo>
                    <a:pt x="39" y="0"/>
                  </a:lnTo>
                  <a:lnTo>
                    <a:pt x="35" y="6"/>
                  </a:lnTo>
                  <a:lnTo>
                    <a:pt x="31" y="14"/>
                  </a:lnTo>
                  <a:lnTo>
                    <a:pt x="27" y="21"/>
                  </a:lnTo>
                  <a:lnTo>
                    <a:pt x="23" y="29"/>
                  </a:lnTo>
                  <a:lnTo>
                    <a:pt x="18" y="35"/>
                  </a:lnTo>
                  <a:lnTo>
                    <a:pt x="16" y="43"/>
                  </a:lnTo>
                  <a:lnTo>
                    <a:pt x="14" y="51"/>
                  </a:lnTo>
                  <a:lnTo>
                    <a:pt x="10" y="58"/>
                  </a:lnTo>
                  <a:lnTo>
                    <a:pt x="8" y="66"/>
                  </a:lnTo>
                  <a:lnTo>
                    <a:pt x="6" y="74"/>
                  </a:lnTo>
                  <a:lnTo>
                    <a:pt x="6" y="82"/>
                  </a:lnTo>
                  <a:lnTo>
                    <a:pt x="4" y="88"/>
                  </a:lnTo>
                  <a:lnTo>
                    <a:pt x="2" y="99"/>
                  </a:lnTo>
                  <a:lnTo>
                    <a:pt x="0" y="107"/>
                  </a:lnTo>
                  <a:lnTo>
                    <a:pt x="0" y="115"/>
                  </a:lnTo>
                  <a:lnTo>
                    <a:pt x="0" y="123"/>
                  </a:lnTo>
                  <a:lnTo>
                    <a:pt x="0" y="148"/>
                  </a:lnTo>
                  <a:lnTo>
                    <a:pt x="0" y="156"/>
                  </a:lnTo>
                  <a:lnTo>
                    <a:pt x="2" y="164"/>
                  </a:lnTo>
                  <a:lnTo>
                    <a:pt x="4" y="173"/>
                  </a:lnTo>
                  <a:lnTo>
                    <a:pt x="4" y="183"/>
                  </a:lnTo>
                  <a:lnTo>
                    <a:pt x="6" y="191"/>
                  </a:lnTo>
                  <a:lnTo>
                    <a:pt x="8" y="199"/>
                  </a:lnTo>
                  <a:lnTo>
                    <a:pt x="10" y="210"/>
                  </a:lnTo>
                  <a:lnTo>
                    <a:pt x="12" y="218"/>
                  </a:lnTo>
                  <a:lnTo>
                    <a:pt x="16" y="226"/>
                  </a:lnTo>
                  <a:lnTo>
                    <a:pt x="18" y="234"/>
                  </a:lnTo>
                  <a:lnTo>
                    <a:pt x="21" y="245"/>
                  </a:lnTo>
                  <a:lnTo>
                    <a:pt x="25" y="253"/>
                  </a:lnTo>
                  <a:lnTo>
                    <a:pt x="29" y="263"/>
                  </a:lnTo>
                  <a:lnTo>
                    <a:pt x="31" y="271"/>
                  </a:lnTo>
                  <a:lnTo>
                    <a:pt x="37" y="280"/>
                  </a:lnTo>
                  <a:lnTo>
                    <a:pt x="41" y="290"/>
                  </a:lnTo>
                  <a:lnTo>
                    <a:pt x="45" y="298"/>
                  </a:lnTo>
                  <a:lnTo>
                    <a:pt x="49" y="306"/>
                  </a:lnTo>
                  <a:lnTo>
                    <a:pt x="53" y="314"/>
                  </a:lnTo>
                  <a:lnTo>
                    <a:pt x="60" y="325"/>
                  </a:lnTo>
                  <a:lnTo>
                    <a:pt x="66" y="333"/>
                  </a:lnTo>
                  <a:lnTo>
                    <a:pt x="72" y="341"/>
                  </a:lnTo>
                  <a:lnTo>
                    <a:pt x="76" y="351"/>
                  </a:lnTo>
                  <a:lnTo>
                    <a:pt x="82" y="360"/>
                  </a:lnTo>
                  <a:lnTo>
                    <a:pt x="88" y="368"/>
                  </a:lnTo>
                  <a:lnTo>
                    <a:pt x="94" y="376"/>
                  </a:lnTo>
                  <a:lnTo>
                    <a:pt x="103" y="384"/>
                  </a:lnTo>
                  <a:lnTo>
                    <a:pt x="109" y="393"/>
                  </a:lnTo>
                  <a:lnTo>
                    <a:pt x="115" y="401"/>
                  </a:lnTo>
                  <a:lnTo>
                    <a:pt x="123" y="409"/>
                  </a:lnTo>
                  <a:lnTo>
                    <a:pt x="131" y="419"/>
                  </a:lnTo>
                  <a:lnTo>
                    <a:pt x="140" y="427"/>
                  </a:lnTo>
                  <a:lnTo>
                    <a:pt x="148" y="436"/>
                  </a:lnTo>
                  <a:lnTo>
                    <a:pt x="156" y="442"/>
                  </a:lnTo>
                  <a:lnTo>
                    <a:pt x="162" y="450"/>
                  </a:lnTo>
                  <a:lnTo>
                    <a:pt x="173" y="458"/>
                  </a:lnTo>
                  <a:lnTo>
                    <a:pt x="181" y="467"/>
                  </a:lnTo>
                  <a:lnTo>
                    <a:pt x="189" y="475"/>
                  </a:lnTo>
                  <a:lnTo>
                    <a:pt x="199" y="481"/>
                  </a:lnTo>
                  <a:lnTo>
                    <a:pt x="207" y="489"/>
                  </a:lnTo>
                  <a:lnTo>
                    <a:pt x="218" y="495"/>
                  </a:lnTo>
                  <a:lnTo>
                    <a:pt x="228" y="504"/>
                  </a:lnTo>
                  <a:lnTo>
                    <a:pt x="238" y="510"/>
                  </a:lnTo>
                  <a:lnTo>
                    <a:pt x="246" y="518"/>
                  </a:lnTo>
                  <a:lnTo>
                    <a:pt x="257" y="524"/>
                  </a:lnTo>
                  <a:lnTo>
                    <a:pt x="267" y="530"/>
                  </a:lnTo>
                  <a:lnTo>
                    <a:pt x="277" y="536"/>
                  </a:lnTo>
                  <a:lnTo>
                    <a:pt x="290" y="543"/>
                  </a:lnTo>
                  <a:lnTo>
                    <a:pt x="300" y="549"/>
                  </a:lnTo>
                  <a:lnTo>
                    <a:pt x="310" y="555"/>
                  </a:lnTo>
                  <a:lnTo>
                    <a:pt x="320" y="559"/>
                  </a:lnTo>
                  <a:lnTo>
                    <a:pt x="331" y="565"/>
                  </a:lnTo>
                  <a:lnTo>
                    <a:pt x="341" y="571"/>
                  </a:lnTo>
                  <a:lnTo>
                    <a:pt x="351" y="575"/>
                  </a:lnTo>
                  <a:lnTo>
                    <a:pt x="364" y="582"/>
                  </a:lnTo>
                  <a:lnTo>
                    <a:pt x="374" y="586"/>
                  </a:lnTo>
                  <a:lnTo>
                    <a:pt x="384" y="590"/>
                  </a:lnTo>
                  <a:lnTo>
                    <a:pt x="394" y="594"/>
                  </a:lnTo>
                  <a:lnTo>
                    <a:pt x="407" y="598"/>
                  </a:lnTo>
                  <a:lnTo>
                    <a:pt x="415" y="602"/>
                  </a:lnTo>
                  <a:lnTo>
                    <a:pt x="427" y="606"/>
                  </a:lnTo>
                  <a:lnTo>
                    <a:pt x="437" y="608"/>
                  </a:lnTo>
                  <a:lnTo>
                    <a:pt x="448" y="612"/>
                  </a:lnTo>
                  <a:lnTo>
                    <a:pt x="460" y="615"/>
                  </a:lnTo>
                  <a:lnTo>
                    <a:pt x="470" y="617"/>
                  </a:lnTo>
                  <a:lnTo>
                    <a:pt x="481" y="619"/>
                  </a:lnTo>
                  <a:lnTo>
                    <a:pt x="491" y="623"/>
                  </a:lnTo>
                  <a:lnTo>
                    <a:pt x="501" y="623"/>
                  </a:lnTo>
                  <a:lnTo>
                    <a:pt x="511" y="625"/>
                  </a:lnTo>
                  <a:lnTo>
                    <a:pt x="522" y="627"/>
                  </a:lnTo>
                  <a:lnTo>
                    <a:pt x="532" y="629"/>
                  </a:lnTo>
                  <a:lnTo>
                    <a:pt x="542" y="629"/>
                  </a:lnTo>
                  <a:lnTo>
                    <a:pt x="552" y="631"/>
                  </a:lnTo>
                  <a:lnTo>
                    <a:pt x="563" y="631"/>
                  </a:lnTo>
                  <a:lnTo>
                    <a:pt x="573" y="633"/>
                  </a:lnTo>
                  <a:lnTo>
                    <a:pt x="583" y="633"/>
                  </a:lnTo>
                  <a:lnTo>
                    <a:pt x="594" y="633"/>
                  </a:lnTo>
                  <a:lnTo>
                    <a:pt x="604" y="633"/>
                  </a:lnTo>
                  <a:lnTo>
                    <a:pt x="614" y="633"/>
                  </a:lnTo>
                  <a:lnTo>
                    <a:pt x="622" y="631"/>
                  </a:lnTo>
                  <a:lnTo>
                    <a:pt x="633" y="631"/>
                  </a:lnTo>
                  <a:lnTo>
                    <a:pt x="643" y="629"/>
                  </a:lnTo>
                  <a:lnTo>
                    <a:pt x="651" y="629"/>
                  </a:lnTo>
                  <a:lnTo>
                    <a:pt x="661" y="627"/>
                  </a:lnTo>
                  <a:lnTo>
                    <a:pt x="670" y="625"/>
                  </a:lnTo>
                  <a:lnTo>
                    <a:pt x="680" y="623"/>
                  </a:lnTo>
                  <a:lnTo>
                    <a:pt x="688" y="623"/>
                  </a:lnTo>
                  <a:lnTo>
                    <a:pt x="696" y="619"/>
                  </a:lnTo>
                  <a:lnTo>
                    <a:pt x="704" y="617"/>
                  </a:lnTo>
                  <a:lnTo>
                    <a:pt x="713" y="615"/>
                  </a:lnTo>
                  <a:lnTo>
                    <a:pt x="721" y="612"/>
                  </a:lnTo>
                  <a:lnTo>
                    <a:pt x="729" y="608"/>
                  </a:lnTo>
                  <a:lnTo>
                    <a:pt x="737" y="606"/>
                  </a:lnTo>
                  <a:lnTo>
                    <a:pt x="746" y="602"/>
                  </a:lnTo>
                  <a:lnTo>
                    <a:pt x="752" y="598"/>
                  </a:lnTo>
                  <a:lnTo>
                    <a:pt x="760" y="594"/>
                  </a:lnTo>
                  <a:lnTo>
                    <a:pt x="768" y="590"/>
                  </a:lnTo>
                  <a:lnTo>
                    <a:pt x="776" y="586"/>
                  </a:lnTo>
                  <a:lnTo>
                    <a:pt x="782" y="582"/>
                  </a:lnTo>
                  <a:lnTo>
                    <a:pt x="789" y="575"/>
                  </a:lnTo>
                  <a:lnTo>
                    <a:pt x="795" y="571"/>
                  </a:lnTo>
                  <a:lnTo>
                    <a:pt x="803" y="565"/>
                  </a:lnTo>
                  <a:lnTo>
                    <a:pt x="807" y="559"/>
                  </a:lnTo>
                  <a:lnTo>
                    <a:pt x="813" y="555"/>
                  </a:lnTo>
                  <a:lnTo>
                    <a:pt x="819" y="549"/>
                  </a:lnTo>
                  <a:lnTo>
                    <a:pt x="826" y="543"/>
                  </a:lnTo>
                  <a:lnTo>
                    <a:pt x="830" y="536"/>
                  </a:lnTo>
                  <a:lnTo>
                    <a:pt x="836" y="530"/>
                  </a:lnTo>
                  <a:lnTo>
                    <a:pt x="840" y="524"/>
                  </a:lnTo>
                  <a:lnTo>
                    <a:pt x="834" y="520"/>
                  </a:lnTo>
                  <a:lnTo>
                    <a:pt x="834" y="518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" name="Freeform 33">
              <a:extLst>
                <a:ext uri="{FF2B5EF4-FFF2-40B4-BE49-F238E27FC236}">
                  <a16:creationId xmlns:a16="http://schemas.microsoft.com/office/drawing/2014/main" id="{C52B8FD7-68E0-4080-8E01-2D5CF2A99D77}"/>
                </a:ext>
              </a:extLst>
            </p:cNvPr>
            <p:cNvSpPr>
              <a:spLocks/>
            </p:cNvSpPr>
            <p:nvPr/>
          </p:nvSpPr>
          <p:spPr bwMode="auto">
            <a:xfrm>
              <a:off x="2790" y="1861"/>
              <a:ext cx="801" cy="575"/>
            </a:xfrm>
            <a:custGeom>
              <a:avLst/>
              <a:gdLst>
                <a:gd name="T0" fmla="*/ 784 w 801"/>
                <a:gd name="T1" fmla="*/ 512 h 575"/>
                <a:gd name="T2" fmla="*/ 755 w 801"/>
                <a:gd name="T3" fmla="*/ 527 h 575"/>
                <a:gd name="T4" fmla="*/ 724 w 801"/>
                <a:gd name="T5" fmla="*/ 541 h 575"/>
                <a:gd name="T6" fmla="*/ 691 w 801"/>
                <a:gd name="T7" fmla="*/ 551 h 575"/>
                <a:gd name="T8" fmla="*/ 658 w 801"/>
                <a:gd name="T9" fmla="*/ 560 h 575"/>
                <a:gd name="T10" fmla="*/ 623 w 801"/>
                <a:gd name="T11" fmla="*/ 564 h 575"/>
                <a:gd name="T12" fmla="*/ 588 w 801"/>
                <a:gd name="T13" fmla="*/ 566 h 575"/>
                <a:gd name="T14" fmla="*/ 543 w 801"/>
                <a:gd name="T15" fmla="*/ 566 h 575"/>
                <a:gd name="T16" fmla="*/ 508 w 801"/>
                <a:gd name="T17" fmla="*/ 564 h 575"/>
                <a:gd name="T18" fmla="*/ 471 w 801"/>
                <a:gd name="T19" fmla="*/ 555 h 575"/>
                <a:gd name="T20" fmla="*/ 434 w 801"/>
                <a:gd name="T21" fmla="*/ 547 h 575"/>
                <a:gd name="T22" fmla="*/ 397 w 801"/>
                <a:gd name="T23" fmla="*/ 537 h 575"/>
                <a:gd name="T24" fmla="*/ 360 w 801"/>
                <a:gd name="T25" fmla="*/ 523 h 575"/>
                <a:gd name="T26" fmla="*/ 325 w 801"/>
                <a:gd name="T27" fmla="*/ 508 h 575"/>
                <a:gd name="T28" fmla="*/ 290 w 801"/>
                <a:gd name="T29" fmla="*/ 490 h 575"/>
                <a:gd name="T30" fmla="*/ 257 w 801"/>
                <a:gd name="T31" fmla="*/ 469 h 575"/>
                <a:gd name="T32" fmla="*/ 226 w 801"/>
                <a:gd name="T33" fmla="*/ 446 h 575"/>
                <a:gd name="T34" fmla="*/ 195 w 801"/>
                <a:gd name="T35" fmla="*/ 422 h 575"/>
                <a:gd name="T36" fmla="*/ 167 w 801"/>
                <a:gd name="T37" fmla="*/ 395 h 575"/>
                <a:gd name="T38" fmla="*/ 140 w 801"/>
                <a:gd name="T39" fmla="*/ 366 h 575"/>
                <a:gd name="T40" fmla="*/ 115 w 801"/>
                <a:gd name="T41" fmla="*/ 337 h 575"/>
                <a:gd name="T42" fmla="*/ 93 w 801"/>
                <a:gd name="T43" fmla="*/ 307 h 575"/>
                <a:gd name="T44" fmla="*/ 72 w 801"/>
                <a:gd name="T45" fmla="*/ 276 h 575"/>
                <a:gd name="T46" fmla="*/ 56 w 801"/>
                <a:gd name="T47" fmla="*/ 243 h 575"/>
                <a:gd name="T48" fmla="*/ 41 w 801"/>
                <a:gd name="T49" fmla="*/ 208 h 575"/>
                <a:gd name="T50" fmla="*/ 29 w 801"/>
                <a:gd name="T51" fmla="*/ 175 h 575"/>
                <a:gd name="T52" fmla="*/ 19 w 801"/>
                <a:gd name="T53" fmla="*/ 142 h 575"/>
                <a:gd name="T54" fmla="*/ 12 w 801"/>
                <a:gd name="T55" fmla="*/ 107 h 575"/>
                <a:gd name="T56" fmla="*/ 8 w 801"/>
                <a:gd name="T57" fmla="*/ 74 h 575"/>
                <a:gd name="T58" fmla="*/ 6 w 801"/>
                <a:gd name="T59" fmla="*/ 33 h 575"/>
                <a:gd name="T60" fmla="*/ 2 w 801"/>
                <a:gd name="T61" fmla="*/ 8 h 575"/>
                <a:gd name="T62" fmla="*/ 0 w 801"/>
                <a:gd name="T63" fmla="*/ 37 h 575"/>
                <a:gd name="T64" fmla="*/ 2 w 801"/>
                <a:gd name="T65" fmla="*/ 78 h 575"/>
                <a:gd name="T66" fmla="*/ 6 w 801"/>
                <a:gd name="T67" fmla="*/ 113 h 575"/>
                <a:gd name="T68" fmla="*/ 12 w 801"/>
                <a:gd name="T69" fmla="*/ 148 h 575"/>
                <a:gd name="T70" fmla="*/ 23 w 801"/>
                <a:gd name="T71" fmla="*/ 183 h 575"/>
                <a:gd name="T72" fmla="*/ 35 w 801"/>
                <a:gd name="T73" fmla="*/ 216 h 575"/>
                <a:gd name="T74" fmla="*/ 51 w 801"/>
                <a:gd name="T75" fmla="*/ 251 h 575"/>
                <a:gd name="T76" fmla="*/ 70 w 801"/>
                <a:gd name="T77" fmla="*/ 284 h 575"/>
                <a:gd name="T78" fmla="*/ 90 w 801"/>
                <a:gd name="T79" fmla="*/ 315 h 575"/>
                <a:gd name="T80" fmla="*/ 113 w 801"/>
                <a:gd name="T81" fmla="*/ 348 h 575"/>
                <a:gd name="T82" fmla="*/ 138 w 801"/>
                <a:gd name="T83" fmla="*/ 376 h 575"/>
                <a:gd name="T84" fmla="*/ 167 w 801"/>
                <a:gd name="T85" fmla="*/ 403 h 575"/>
                <a:gd name="T86" fmla="*/ 195 w 801"/>
                <a:gd name="T87" fmla="*/ 432 h 575"/>
                <a:gd name="T88" fmla="*/ 226 w 801"/>
                <a:gd name="T89" fmla="*/ 455 h 575"/>
                <a:gd name="T90" fmla="*/ 259 w 801"/>
                <a:gd name="T91" fmla="*/ 479 h 575"/>
                <a:gd name="T92" fmla="*/ 292 w 801"/>
                <a:gd name="T93" fmla="*/ 498 h 575"/>
                <a:gd name="T94" fmla="*/ 329 w 801"/>
                <a:gd name="T95" fmla="*/ 516 h 575"/>
                <a:gd name="T96" fmla="*/ 364 w 801"/>
                <a:gd name="T97" fmla="*/ 533 h 575"/>
                <a:gd name="T98" fmla="*/ 401 w 801"/>
                <a:gd name="T99" fmla="*/ 547 h 575"/>
                <a:gd name="T100" fmla="*/ 438 w 801"/>
                <a:gd name="T101" fmla="*/ 558 h 575"/>
                <a:gd name="T102" fmla="*/ 475 w 801"/>
                <a:gd name="T103" fmla="*/ 566 h 575"/>
                <a:gd name="T104" fmla="*/ 512 w 801"/>
                <a:gd name="T105" fmla="*/ 570 h 575"/>
                <a:gd name="T106" fmla="*/ 551 w 801"/>
                <a:gd name="T107" fmla="*/ 574 h 575"/>
                <a:gd name="T108" fmla="*/ 601 w 801"/>
                <a:gd name="T109" fmla="*/ 574 h 575"/>
                <a:gd name="T110" fmla="*/ 638 w 801"/>
                <a:gd name="T111" fmla="*/ 570 h 575"/>
                <a:gd name="T112" fmla="*/ 672 w 801"/>
                <a:gd name="T113" fmla="*/ 564 h 575"/>
                <a:gd name="T114" fmla="*/ 705 w 801"/>
                <a:gd name="T115" fmla="*/ 553 h 575"/>
                <a:gd name="T116" fmla="*/ 738 w 801"/>
                <a:gd name="T117" fmla="*/ 543 h 575"/>
                <a:gd name="T118" fmla="*/ 769 w 801"/>
                <a:gd name="T119" fmla="*/ 529 h 575"/>
                <a:gd name="T120" fmla="*/ 798 w 801"/>
                <a:gd name="T121" fmla="*/ 512 h 5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801" h="575">
                  <a:moveTo>
                    <a:pt x="800" y="510"/>
                  </a:moveTo>
                  <a:lnTo>
                    <a:pt x="800" y="502"/>
                  </a:lnTo>
                  <a:lnTo>
                    <a:pt x="794" y="504"/>
                  </a:lnTo>
                  <a:lnTo>
                    <a:pt x="788" y="508"/>
                  </a:lnTo>
                  <a:lnTo>
                    <a:pt x="784" y="512"/>
                  </a:lnTo>
                  <a:lnTo>
                    <a:pt x="777" y="514"/>
                  </a:lnTo>
                  <a:lnTo>
                    <a:pt x="771" y="518"/>
                  </a:lnTo>
                  <a:lnTo>
                    <a:pt x="765" y="521"/>
                  </a:lnTo>
                  <a:lnTo>
                    <a:pt x="761" y="525"/>
                  </a:lnTo>
                  <a:lnTo>
                    <a:pt x="755" y="527"/>
                  </a:lnTo>
                  <a:lnTo>
                    <a:pt x="749" y="531"/>
                  </a:lnTo>
                  <a:lnTo>
                    <a:pt x="742" y="533"/>
                  </a:lnTo>
                  <a:lnTo>
                    <a:pt x="736" y="535"/>
                  </a:lnTo>
                  <a:lnTo>
                    <a:pt x="730" y="537"/>
                  </a:lnTo>
                  <a:lnTo>
                    <a:pt x="724" y="541"/>
                  </a:lnTo>
                  <a:lnTo>
                    <a:pt x="718" y="543"/>
                  </a:lnTo>
                  <a:lnTo>
                    <a:pt x="712" y="545"/>
                  </a:lnTo>
                  <a:lnTo>
                    <a:pt x="703" y="547"/>
                  </a:lnTo>
                  <a:lnTo>
                    <a:pt x="697" y="549"/>
                  </a:lnTo>
                  <a:lnTo>
                    <a:pt x="691" y="551"/>
                  </a:lnTo>
                  <a:lnTo>
                    <a:pt x="685" y="551"/>
                  </a:lnTo>
                  <a:lnTo>
                    <a:pt x="679" y="553"/>
                  </a:lnTo>
                  <a:lnTo>
                    <a:pt x="672" y="555"/>
                  </a:lnTo>
                  <a:lnTo>
                    <a:pt x="664" y="558"/>
                  </a:lnTo>
                  <a:lnTo>
                    <a:pt x="658" y="560"/>
                  </a:lnTo>
                  <a:lnTo>
                    <a:pt x="650" y="560"/>
                  </a:lnTo>
                  <a:lnTo>
                    <a:pt x="644" y="562"/>
                  </a:lnTo>
                  <a:lnTo>
                    <a:pt x="638" y="562"/>
                  </a:lnTo>
                  <a:lnTo>
                    <a:pt x="629" y="564"/>
                  </a:lnTo>
                  <a:lnTo>
                    <a:pt x="623" y="564"/>
                  </a:lnTo>
                  <a:lnTo>
                    <a:pt x="615" y="566"/>
                  </a:lnTo>
                  <a:lnTo>
                    <a:pt x="609" y="566"/>
                  </a:lnTo>
                  <a:lnTo>
                    <a:pt x="601" y="566"/>
                  </a:lnTo>
                  <a:lnTo>
                    <a:pt x="594" y="566"/>
                  </a:lnTo>
                  <a:lnTo>
                    <a:pt x="588" y="566"/>
                  </a:lnTo>
                  <a:lnTo>
                    <a:pt x="580" y="566"/>
                  </a:lnTo>
                  <a:lnTo>
                    <a:pt x="566" y="566"/>
                  </a:lnTo>
                  <a:lnTo>
                    <a:pt x="557" y="566"/>
                  </a:lnTo>
                  <a:lnTo>
                    <a:pt x="551" y="566"/>
                  </a:lnTo>
                  <a:lnTo>
                    <a:pt x="543" y="566"/>
                  </a:lnTo>
                  <a:lnTo>
                    <a:pt x="537" y="566"/>
                  </a:lnTo>
                  <a:lnTo>
                    <a:pt x="529" y="566"/>
                  </a:lnTo>
                  <a:lnTo>
                    <a:pt x="522" y="566"/>
                  </a:lnTo>
                  <a:lnTo>
                    <a:pt x="514" y="564"/>
                  </a:lnTo>
                  <a:lnTo>
                    <a:pt x="508" y="564"/>
                  </a:lnTo>
                  <a:lnTo>
                    <a:pt x="500" y="562"/>
                  </a:lnTo>
                  <a:lnTo>
                    <a:pt x="492" y="562"/>
                  </a:lnTo>
                  <a:lnTo>
                    <a:pt x="485" y="560"/>
                  </a:lnTo>
                  <a:lnTo>
                    <a:pt x="477" y="558"/>
                  </a:lnTo>
                  <a:lnTo>
                    <a:pt x="471" y="555"/>
                  </a:lnTo>
                  <a:lnTo>
                    <a:pt x="463" y="555"/>
                  </a:lnTo>
                  <a:lnTo>
                    <a:pt x="457" y="553"/>
                  </a:lnTo>
                  <a:lnTo>
                    <a:pt x="448" y="551"/>
                  </a:lnTo>
                  <a:lnTo>
                    <a:pt x="440" y="551"/>
                  </a:lnTo>
                  <a:lnTo>
                    <a:pt x="434" y="547"/>
                  </a:lnTo>
                  <a:lnTo>
                    <a:pt x="426" y="547"/>
                  </a:lnTo>
                  <a:lnTo>
                    <a:pt x="420" y="543"/>
                  </a:lnTo>
                  <a:lnTo>
                    <a:pt x="411" y="543"/>
                  </a:lnTo>
                  <a:lnTo>
                    <a:pt x="405" y="539"/>
                  </a:lnTo>
                  <a:lnTo>
                    <a:pt x="397" y="537"/>
                  </a:lnTo>
                  <a:lnTo>
                    <a:pt x="391" y="535"/>
                  </a:lnTo>
                  <a:lnTo>
                    <a:pt x="383" y="533"/>
                  </a:lnTo>
                  <a:lnTo>
                    <a:pt x="376" y="529"/>
                  </a:lnTo>
                  <a:lnTo>
                    <a:pt x="368" y="527"/>
                  </a:lnTo>
                  <a:lnTo>
                    <a:pt x="360" y="523"/>
                  </a:lnTo>
                  <a:lnTo>
                    <a:pt x="354" y="521"/>
                  </a:lnTo>
                  <a:lnTo>
                    <a:pt x="346" y="516"/>
                  </a:lnTo>
                  <a:lnTo>
                    <a:pt x="339" y="514"/>
                  </a:lnTo>
                  <a:lnTo>
                    <a:pt x="333" y="510"/>
                  </a:lnTo>
                  <a:lnTo>
                    <a:pt x="325" y="508"/>
                  </a:lnTo>
                  <a:lnTo>
                    <a:pt x="319" y="504"/>
                  </a:lnTo>
                  <a:lnTo>
                    <a:pt x="311" y="500"/>
                  </a:lnTo>
                  <a:lnTo>
                    <a:pt x="304" y="496"/>
                  </a:lnTo>
                  <a:lnTo>
                    <a:pt x="298" y="492"/>
                  </a:lnTo>
                  <a:lnTo>
                    <a:pt x="290" y="490"/>
                  </a:lnTo>
                  <a:lnTo>
                    <a:pt x="284" y="486"/>
                  </a:lnTo>
                  <a:lnTo>
                    <a:pt x="278" y="481"/>
                  </a:lnTo>
                  <a:lnTo>
                    <a:pt x="271" y="477"/>
                  </a:lnTo>
                  <a:lnTo>
                    <a:pt x="263" y="473"/>
                  </a:lnTo>
                  <a:lnTo>
                    <a:pt x="257" y="469"/>
                  </a:lnTo>
                  <a:lnTo>
                    <a:pt x="251" y="465"/>
                  </a:lnTo>
                  <a:lnTo>
                    <a:pt x="245" y="461"/>
                  </a:lnTo>
                  <a:lnTo>
                    <a:pt x="239" y="455"/>
                  </a:lnTo>
                  <a:lnTo>
                    <a:pt x="232" y="451"/>
                  </a:lnTo>
                  <a:lnTo>
                    <a:pt x="226" y="446"/>
                  </a:lnTo>
                  <a:lnTo>
                    <a:pt x="220" y="442"/>
                  </a:lnTo>
                  <a:lnTo>
                    <a:pt x="214" y="436"/>
                  </a:lnTo>
                  <a:lnTo>
                    <a:pt x="208" y="432"/>
                  </a:lnTo>
                  <a:lnTo>
                    <a:pt x="202" y="426"/>
                  </a:lnTo>
                  <a:lnTo>
                    <a:pt x="195" y="422"/>
                  </a:lnTo>
                  <a:lnTo>
                    <a:pt x="189" y="416"/>
                  </a:lnTo>
                  <a:lnTo>
                    <a:pt x="183" y="411"/>
                  </a:lnTo>
                  <a:lnTo>
                    <a:pt x="177" y="405"/>
                  </a:lnTo>
                  <a:lnTo>
                    <a:pt x="173" y="401"/>
                  </a:lnTo>
                  <a:lnTo>
                    <a:pt x="167" y="395"/>
                  </a:lnTo>
                  <a:lnTo>
                    <a:pt x="160" y="391"/>
                  </a:lnTo>
                  <a:lnTo>
                    <a:pt x="156" y="385"/>
                  </a:lnTo>
                  <a:lnTo>
                    <a:pt x="150" y="379"/>
                  </a:lnTo>
                  <a:lnTo>
                    <a:pt x="146" y="372"/>
                  </a:lnTo>
                  <a:lnTo>
                    <a:pt x="140" y="366"/>
                  </a:lnTo>
                  <a:lnTo>
                    <a:pt x="134" y="360"/>
                  </a:lnTo>
                  <a:lnTo>
                    <a:pt x="130" y="356"/>
                  </a:lnTo>
                  <a:lnTo>
                    <a:pt x="125" y="350"/>
                  </a:lnTo>
                  <a:lnTo>
                    <a:pt x="121" y="344"/>
                  </a:lnTo>
                  <a:lnTo>
                    <a:pt x="115" y="337"/>
                  </a:lnTo>
                  <a:lnTo>
                    <a:pt x="111" y="331"/>
                  </a:lnTo>
                  <a:lnTo>
                    <a:pt x="107" y="325"/>
                  </a:lnTo>
                  <a:lnTo>
                    <a:pt x="101" y="319"/>
                  </a:lnTo>
                  <a:lnTo>
                    <a:pt x="97" y="313"/>
                  </a:lnTo>
                  <a:lnTo>
                    <a:pt x="93" y="307"/>
                  </a:lnTo>
                  <a:lnTo>
                    <a:pt x="88" y="300"/>
                  </a:lnTo>
                  <a:lnTo>
                    <a:pt x="84" y="294"/>
                  </a:lnTo>
                  <a:lnTo>
                    <a:pt x="80" y="288"/>
                  </a:lnTo>
                  <a:lnTo>
                    <a:pt x="76" y="282"/>
                  </a:lnTo>
                  <a:lnTo>
                    <a:pt x="72" y="276"/>
                  </a:lnTo>
                  <a:lnTo>
                    <a:pt x="68" y="270"/>
                  </a:lnTo>
                  <a:lnTo>
                    <a:pt x="66" y="261"/>
                  </a:lnTo>
                  <a:lnTo>
                    <a:pt x="62" y="255"/>
                  </a:lnTo>
                  <a:lnTo>
                    <a:pt x="60" y="249"/>
                  </a:lnTo>
                  <a:lnTo>
                    <a:pt x="56" y="243"/>
                  </a:lnTo>
                  <a:lnTo>
                    <a:pt x="51" y="237"/>
                  </a:lnTo>
                  <a:lnTo>
                    <a:pt x="49" y="228"/>
                  </a:lnTo>
                  <a:lnTo>
                    <a:pt x="45" y="222"/>
                  </a:lnTo>
                  <a:lnTo>
                    <a:pt x="43" y="216"/>
                  </a:lnTo>
                  <a:lnTo>
                    <a:pt x="41" y="208"/>
                  </a:lnTo>
                  <a:lnTo>
                    <a:pt x="39" y="202"/>
                  </a:lnTo>
                  <a:lnTo>
                    <a:pt x="35" y="195"/>
                  </a:lnTo>
                  <a:lnTo>
                    <a:pt x="33" y="189"/>
                  </a:lnTo>
                  <a:lnTo>
                    <a:pt x="31" y="181"/>
                  </a:lnTo>
                  <a:lnTo>
                    <a:pt x="29" y="175"/>
                  </a:lnTo>
                  <a:lnTo>
                    <a:pt x="25" y="169"/>
                  </a:lnTo>
                  <a:lnTo>
                    <a:pt x="25" y="163"/>
                  </a:lnTo>
                  <a:lnTo>
                    <a:pt x="23" y="154"/>
                  </a:lnTo>
                  <a:lnTo>
                    <a:pt x="21" y="148"/>
                  </a:lnTo>
                  <a:lnTo>
                    <a:pt x="19" y="142"/>
                  </a:lnTo>
                  <a:lnTo>
                    <a:pt x="16" y="134"/>
                  </a:lnTo>
                  <a:lnTo>
                    <a:pt x="14" y="128"/>
                  </a:lnTo>
                  <a:lnTo>
                    <a:pt x="14" y="121"/>
                  </a:lnTo>
                  <a:lnTo>
                    <a:pt x="12" y="113"/>
                  </a:lnTo>
                  <a:lnTo>
                    <a:pt x="12" y="107"/>
                  </a:lnTo>
                  <a:lnTo>
                    <a:pt x="10" y="101"/>
                  </a:lnTo>
                  <a:lnTo>
                    <a:pt x="10" y="95"/>
                  </a:lnTo>
                  <a:lnTo>
                    <a:pt x="8" y="86"/>
                  </a:lnTo>
                  <a:lnTo>
                    <a:pt x="8" y="80"/>
                  </a:lnTo>
                  <a:lnTo>
                    <a:pt x="8" y="74"/>
                  </a:lnTo>
                  <a:lnTo>
                    <a:pt x="6" y="68"/>
                  </a:lnTo>
                  <a:lnTo>
                    <a:pt x="6" y="60"/>
                  </a:lnTo>
                  <a:lnTo>
                    <a:pt x="6" y="53"/>
                  </a:lnTo>
                  <a:lnTo>
                    <a:pt x="6" y="39"/>
                  </a:lnTo>
                  <a:lnTo>
                    <a:pt x="6" y="33"/>
                  </a:lnTo>
                  <a:lnTo>
                    <a:pt x="6" y="27"/>
                  </a:lnTo>
                  <a:lnTo>
                    <a:pt x="8" y="19"/>
                  </a:lnTo>
                  <a:lnTo>
                    <a:pt x="8" y="12"/>
                  </a:lnTo>
                  <a:lnTo>
                    <a:pt x="10" y="0"/>
                  </a:lnTo>
                  <a:lnTo>
                    <a:pt x="2" y="8"/>
                  </a:lnTo>
                  <a:lnTo>
                    <a:pt x="2" y="10"/>
                  </a:lnTo>
                  <a:lnTo>
                    <a:pt x="2" y="16"/>
                  </a:lnTo>
                  <a:lnTo>
                    <a:pt x="0" y="23"/>
                  </a:lnTo>
                  <a:lnTo>
                    <a:pt x="0" y="31"/>
                  </a:lnTo>
                  <a:lnTo>
                    <a:pt x="0" y="37"/>
                  </a:lnTo>
                  <a:lnTo>
                    <a:pt x="0" y="51"/>
                  </a:lnTo>
                  <a:lnTo>
                    <a:pt x="0" y="58"/>
                  </a:lnTo>
                  <a:lnTo>
                    <a:pt x="0" y="66"/>
                  </a:lnTo>
                  <a:lnTo>
                    <a:pt x="0" y="72"/>
                  </a:lnTo>
                  <a:lnTo>
                    <a:pt x="2" y="78"/>
                  </a:lnTo>
                  <a:lnTo>
                    <a:pt x="2" y="86"/>
                  </a:lnTo>
                  <a:lnTo>
                    <a:pt x="4" y="93"/>
                  </a:lnTo>
                  <a:lnTo>
                    <a:pt x="4" y="99"/>
                  </a:lnTo>
                  <a:lnTo>
                    <a:pt x="4" y="107"/>
                  </a:lnTo>
                  <a:lnTo>
                    <a:pt x="6" y="113"/>
                  </a:lnTo>
                  <a:lnTo>
                    <a:pt x="6" y="119"/>
                  </a:lnTo>
                  <a:lnTo>
                    <a:pt x="8" y="128"/>
                  </a:lnTo>
                  <a:lnTo>
                    <a:pt x="10" y="134"/>
                  </a:lnTo>
                  <a:lnTo>
                    <a:pt x="12" y="142"/>
                  </a:lnTo>
                  <a:lnTo>
                    <a:pt x="12" y="148"/>
                  </a:lnTo>
                  <a:lnTo>
                    <a:pt x="14" y="154"/>
                  </a:lnTo>
                  <a:lnTo>
                    <a:pt x="16" y="163"/>
                  </a:lnTo>
                  <a:lnTo>
                    <a:pt x="19" y="169"/>
                  </a:lnTo>
                  <a:lnTo>
                    <a:pt x="21" y="177"/>
                  </a:lnTo>
                  <a:lnTo>
                    <a:pt x="23" y="183"/>
                  </a:lnTo>
                  <a:lnTo>
                    <a:pt x="25" y="189"/>
                  </a:lnTo>
                  <a:lnTo>
                    <a:pt x="27" y="195"/>
                  </a:lnTo>
                  <a:lnTo>
                    <a:pt x="31" y="204"/>
                  </a:lnTo>
                  <a:lnTo>
                    <a:pt x="33" y="210"/>
                  </a:lnTo>
                  <a:lnTo>
                    <a:pt x="35" y="216"/>
                  </a:lnTo>
                  <a:lnTo>
                    <a:pt x="39" y="224"/>
                  </a:lnTo>
                  <a:lnTo>
                    <a:pt x="41" y="230"/>
                  </a:lnTo>
                  <a:lnTo>
                    <a:pt x="45" y="237"/>
                  </a:lnTo>
                  <a:lnTo>
                    <a:pt x="47" y="243"/>
                  </a:lnTo>
                  <a:lnTo>
                    <a:pt x="51" y="251"/>
                  </a:lnTo>
                  <a:lnTo>
                    <a:pt x="56" y="257"/>
                  </a:lnTo>
                  <a:lnTo>
                    <a:pt x="58" y="263"/>
                  </a:lnTo>
                  <a:lnTo>
                    <a:pt x="62" y="272"/>
                  </a:lnTo>
                  <a:lnTo>
                    <a:pt x="66" y="278"/>
                  </a:lnTo>
                  <a:lnTo>
                    <a:pt x="70" y="284"/>
                  </a:lnTo>
                  <a:lnTo>
                    <a:pt x="72" y="290"/>
                  </a:lnTo>
                  <a:lnTo>
                    <a:pt x="76" y="296"/>
                  </a:lnTo>
                  <a:lnTo>
                    <a:pt x="82" y="302"/>
                  </a:lnTo>
                  <a:lnTo>
                    <a:pt x="86" y="309"/>
                  </a:lnTo>
                  <a:lnTo>
                    <a:pt x="90" y="315"/>
                  </a:lnTo>
                  <a:lnTo>
                    <a:pt x="95" y="321"/>
                  </a:lnTo>
                  <a:lnTo>
                    <a:pt x="99" y="327"/>
                  </a:lnTo>
                  <a:lnTo>
                    <a:pt x="103" y="333"/>
                  </a:lnTo>
                  <a:lnTo>
                    <a:pt x="109" y="342"/>
                  </a:lnTo>
                  <a:lnTo>
                    <a:pt x="113" y="348"/>
                  </a:lnTo>
                  <a:lnTo>
                    <a:pt x="117" y="352"/>
                  </a:lnTo>
                  <a:lnTo>
                    <a:pt x="123" y="358"/>
                  </a:lnTo>
                  <a:lnTo>
                    <a:pt x="130" y="364"/>
                  </a:lnTo>
                  <a:lnTo>
                    <a:pt x="134" y="370"/>
                  </a:lnTo>
                  <a:lnTo>
                    <a:pt x="138" y="376"/>
                  </a:lnTo>
                  <a:lnTo>
                    <a:pt x="144" y="383"/>
                  </a:lnTo>
                  <a:lnTo>
                    <a:pt x="150" y="389"/>
                  </a:lnTo>
                  <a:lnTo>
                    <a:pt x="154" y="393"/>
                  </a:lnTo>
                  <a:lnTo>
                    <a:pt x="160" y="399"/>
                  </a:lnTo>
                  <a:lnTo>
                    <a:pt x="167" y="403"/>
                  </a:lnTo>
                  <a:lnTo>
                    <a:pt x="173" y="409"/>
                  </a:lnTo>
                  <a:lnTo>
                    <a:pt x="177" y="416"/>
                  </a:lnTo>
                  <a:lnTo>
                    <a:pt x="183" y="420"/>
                  </a:lnTo>
                  <a:lnTo>
                    <a:pt x="189" y="426"/>
                  </a:lnTo>
                  <a:lnTo>
                    <a:pt x="195" y="432"/>
                  </a:lnTo>
                  <a:lnTo>
                    <a:pt x="202" y="436"/>
                  </a:lnTo>
                  <a:lnTo>
                    <a:pt x="208" y="442"/>
                  </a:lnTo>
                  <a:lnTo>
                    <a:pt x="214" y="446"/>
                  </a:lnTo>
                  <a:lnTo>
                    <a:pt x="220" y="451"/>
                  </a:lnTo>
                  <a:lnTo>
                    <a:pt x="226" y="455"/>
                  </a:lnTo>
                  <a:lnTo>
                    <a:pt x="232" y="461"/>
                  </a:lnTo>
                  <a:lnTo>
                    <a:pt x="239" y="465"/>
                  </a:lnTo>
                  <a:lnTo>
                    <a:pt x="247" y="469"/>
                  </a:lnTo>
                  <a:lnTo>
                    <a:pt x="253" y="473"/>
                  </a:lnTo>
                  <a:lnTo>
                    <a:pt x="259" y="479"/>
                  </a:lnTo>
                  <a:lnTo>
                    <a:pt x="265" y="483"/>
                  </a:lnTo>
                  <a:lnTo>
                    <a:pt x="271" y="488"/>
                  </a:lnTo>
                  <a:lnTo>
                    <a:pt x="280" y="492"/>
                  </a:lnTo>
                  <a:lnTo>
                    <a:pt x="286" y="494"/>
                  </a:lnTo>
                  <a:lnTo>
                    <a:pt x="292" y="498"/>
                  </a:lnTo>
                  <a:lnTo>
                    <a:pt x="300" y="504"/>
                  </a:lnTo>
                  <a:lnTo>
                    <a:pt x="308" y="506"/>
                  </a:lnTo>
                  <a:lnTo>
                    <a:pt x="315" y="510"/>
                  </a:lnTo>
                  <a:lnTo>
                    <a:pt x="321" y="512"/>
                  </a:lnTo>
                  <a:lnTo>
                    <a:pt x="329" y="516"/>
                  </a:lnTo>
                  <a:lnTo>
                    <a:pt x="335" y="521"/>
                  </a:lnTo>
                  <a:lnTo>
                    <a:pt x="341" y="523"/>
                  </a:lnTo>
                  <a:lnTo>
                    <a:pt x="350" y="527"/>
                  </a:lnTo>
                  <a:lnTo>
                    <a:pt x="358" y="531"/>
                  </a:lnTo>
                  <a:lnTo>
                    <a:pt x="364" y="533"/>
                  </a:lnTo>
                  <a:lnTo>
                    <a:pt x="372" y="537"/>
                  </a:lnTo>
                  <a:lnTo>
                    <a:pt x="378" y="539"/>
                  </a:lnTo>
                  <a:lnTo>
                    <a:pt x="387" y="541"/>
                  </a:lnTo>
                  <a:lnTo>
                    <a:pt x="395" y="543"/>
                  </a:lnTo>
                  <a:lnTo>
                    <a:pt x="401" y="547"/>
                  </a:lnTo>
                  <a:lnTo>
                    <a:pt x="409" y="549"/>
                  </a:lnTo>
                  <a:lnTo>
                    <a:pt x="415" y="551"/>
                  </a:lnTo>
                  <a:lnTo>
                    <a:pt x="424" y="553"/>
                  </a:lnTo>
                  <a:lnTo>
                    <a:pt x="432" y="555"/>
                  </a:lnTo>
                  <a:lnTo>
                    <a:pt x="438" y="558"/>
                  </a:lnTo>
                  <a:lnTo>
                    <a:pt x="446" y="560"/>
                  </a:lnTo>
                  <a:lnTo>
                    <a:pt x="452" y="562"/>
                  </a:lnTo>
                  <a:lnTo>
                    <a:pt x="461" y="562"/>
                  </a:lnTo>
                  <a:lnTo>
                    <a:pt x="469" y="564"/>
                  </a:lnTo>
                  <a:lnTo>
                    <a:pt x="475" y="566"/>
                  </a:lnTo>
                  <a:lnTo>
                    <a:pt x="483" y="566"/>
                  </a:lnTo>
                  <a:lnTo>
                    <a:pt x="492" y="568"/>
                  </a:lnTo>
                  <a:lnTo>
                    <a:pt x="498" y="570"/>
                  </a:lnTo>
                  <a:lnTo>
                    <a:pt x="506" y="570"/>
                  </a:lnTo>
                  <a:lnTo>
                    <a:pt x="512" y="570"/>
                  </a:lnTo>
                  <a:lnTo>
                    <a:pt x="520" y="572"/>
                  </a:lnTo>
                  <a:lnTo>
                    <a:pt x="529" y="572"/>
                  </a:lnTo>
                  <a:lnTo>
                    <a:pt x="537" y="574"/>
                  </a:lnTo>
                  <a:lnTo>
                    <a:pt x="543" y="574"/>
                  </a:lnTo>
                  <a:lnTo>
                    <a:pt x="551" y="574"/>
                  </a:lnTo>
                  <a:lnTo>
                    <a:pt x="557" y="574"/>
                  </a:lnTo>
                  <a:lnTo>
                    <a:pt x="580" y="574"/>
                  </a:lnTo>
                  <a:lnTo>
                    <a:pt x="588" y="574"/>
                  </a:lnTo>
                  <a:lnTo>
                    <a:pt x="594" y="574"/>
                  </a:lnTo>
                  <a:lnTo>
                    <a:pt x="601" y="574"/>
                  </a:lnTo>
                  <a:lnTo>
                    <a:pt x="609" y="572"/>
                  </a:lnTo>
                  <a:lnTo>
                    <a:pt x="617" y="572"/>
                  </a:lnTo>
                  <a:lnTo>
                    <a:pt x="623" y="572"/>
                  </a:lnTo>
                  <a:lnTo>
                    <a:pt x="631" y="570"/>
                  </a:lnTo>
                  <a:lnTo>
                    <a:pt x="638" y="570"/>
                  </a:lnTo>
                  <a:lnTo>
                    <a:pt x="644" y="568"/>
                  </a:lnTo>
                  <a:lnTo>
                    <a:pt x="652" y="568"/>
                  </a:lnTo>
                  <a:lnTo>
                    <a:pt x="658" y="566"/>
                  </a:lnTo>
                  <a:lnTo>
                    <a:pt x="666" y="566"/>
                  </a:lnTo>
                  <a:lnTo>
                    <a:pt x="672" y="564"/>
                  </a:lnTo>
                  <a:lnTo>
                    <a:pt x="679" y="562"/>
                  </a:lnTo>
                  <a:lnTo>
                    <a:pt x="687" y="560"/>
                  </a:lnTo>
                  <a:lnTo>
                    <a:pt x="693" y="558"/>
                  </a:lnTo>
                  <a:lnTo>
                    <a:pt x="699" y="555"/>
                  </a:lnTo>
                  <a:lnTo>
                    <a:pt x="705" y="553"/>
                  </a:lnTo>
                  <a:lnTo>
                    <a:pt x="714" y="551"/>
                  </a:lnTo>
                  <a:lnTo>
                    <a:pt x="720" y="549"/>
                  </a:lnTo>
                  <a:lnTo>
                    <a:pt x="726" y="547"/>
                  </a:lnTo>
                  <a:lnTo>
                    <a:pt x="732" y="545"/>
                  </a:lnTo>
                  <a:lnTo>
                    <a:pt x="738" y="543"/>
                  </a:lnTo>
                  <a:lnTo>
                    <a:pt x="744" y="541"/>
                  </a:lnTo>
                  <a:lnTo>
                    <a:pt x="751" y="537"/>
                  </a:lnTo>
                  <a:lnTo>
                    <a:pt x="757" y="535"/>
                  </a:lnTo>
                  <a:lnTo>
                    <a:pt x="763" y="533"/>
                  </a:lnTo>
                  <a:lnTo>
                    <a:pt x="769" y="529"/>
                  </a:lnTo>
                  <a:lnTo>
                    <a:pt x="775" y="525"/>
                  </a:lnTo>
                  <a:lnTo>
                    <a:pt x="781" y="523"/>
                  </a:lnTo>
                  <a:lnTo>
                    <a:pt x="788" y="518"/>
                  </a:lnTo>
                  <a:lnTo>
                    <a:pt x="792" y="516"/>
                  </a:lnTo>
                  <a:lnTo>
                    <a:pt x="798" y="512"/>
                  </a:lnTo>
                  <a:lnTo>
                    <a:pt x="800" y="510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" name="Freeform 34">
              <a:extLst>
                <a:ext uri="{FF2B5EF4-FFF2-40B4-BE49-F238E27FC236}">
                  <a16:creationId xmlns:a16="http://schemas.microsoft.com/office/drawing/2014/main" id="{8DB8EAF4-CE69-4A0F-9DFD-F36967F3571E}"/>
                </a:ext>
              </a:extLst>
            </p:cNvPr>
            <p:cNvSpPr>
              <a:spLocks/>
            </p:cNvSpPr>
            <p:nvPr/>
          </p:nvSpPr>
          <p:spPr bwMode="auto">
            <a:xfrm>
              <a:off x="2881" y="1415"/>
              <a:ext cx="880" cy="1086"/>
            </a:xfrm>
            <a:custGeom>
              <a:avLst/>
              <a:gdLst>
                <a:gd name="T0" fmla="*/ 14 w 880"/>
                <a:gd name="T1" fmla="*/ 41 h 1086"/>
                <a:gd name="T2" fmla="*/ 33 w 880"/>
                <a:gd name="T3" fmla="*/ 88 h 1086"/>
                <a:gd name="T4" fmla="*/ 58 w 880"/>
                <a:gd name="T5" fmla="*/ 136 h 1086"/>
                <a:gd name="T6" fmla="*/ 82 w 880"/>
                <a:gd name="T7" fmla="*/ 181 h 1086"/>
                <a:gd name="T8" fmla="*/ 111 w 880"/>
                <a:gd name="T9" fmla="*/ 230 h 1086"/>
                <a:gd name="T10" fmla="*/ 146 w 880"/>
                <a:gd name="T11" fmla="*/ 279 h 1086"/>
                <a:gd name="T12" fmla="*/ 181 w 880"/>
                <a:gd name="T13" fmla="*/ 329 h 1086"/>
                <a:gd name="T14" fmla="*/ 212 w 880"/>
                <a:gd name="T15" fmla="*/ 374 h 1086"/>
                <a:gd name="T16" fmla="*/ 138 w 880"/>
                <a:gd name="T17" fmla="*/ 390 h 1086"/>
                <a:gd name="T18" fmla="*/ 173 w 880"/>
                <a:gd name="T19" fmla="*/ 456 h 1086"/>
                <a:gd name="T20" fmla="*/ 212 w 880"/>
                <a:gd name="T21" fmla="*/ 518 h 1086"/>
                <a:gd name="T22" fmla="*/ 255 w 880"/>
                <a:gd name="T23" fmla="*/ 573 h 1086"/>
                <a:gd name="T24" fmla="*/ 318 w 880"/>
                <a:gd name="T25" fmla="*/ 645 h 1086"/>
                <a:gd name="T26" fmla="*/ 376 w 880"/>
                <a:gd name="T27" fmla="*/ 699 h 1086"/>
                <a:gd name="T28" fmla="*/ 429 w 880"/>
                <a:gd name="T29" fmla="*/ 740 h 1086"/>
                <a:gd name="T30" fmla="*/ 485 w 880"/>
                <a:gd name="T31" fmla="*/ 777 h 1086"/>
                <a:gd name="T32" fmla="*/ 462 w 880"/>
                <a:gd name="T33" fmla="*/ 789 h 1086"/>
                <a:gd name="T34" fmla="*/ 437 w 880"/>
                <a:gd name="T35" fmla="*/ 799 h 1086"/>
                <a:gd name="T36" fmla="*/ 417 w 880"/>
                <a:gd name="T37" fmla="*/ 808 h 1086"/>
                <a:gd name="T38" fmla="*/ 396 w 880"/>
                <a:gd name="T39" fmla="*/ 814 h 1086"/>
                <a:gd name="T40" fmla="*/ 372 w 880"/>
                <a:gd name="T41" fmla="*/ 820 h 1086"/>
                <a:gd name="T42" fmla="*/ 349 w 880"/>
                <a:gd name="T43" fmla="*/ 826 h 1086"/>
                <a:gd name="T44" fmla="*/ 396 w 880"/>
                <a:gd name="T45" fmla="*/ 865 h 1086"/>
                <a:gd name="T46" fmla="*/ 454 w 880"/>
                <a:gd name="T47" fmla="*/ 904 h 1086"/>
                <a:gd name="T48" fmla="*/ 518 w 880"/>
                <a:gd name="T49" fmla="*/ 941 h 1086"/>
                <a:gd name="T50" fmla="*/ 581 w 880"/>
                <a:gd name="T51" fmla="*/ 974 h 1086"/>
                <a:gd name="T52" fmla="*/ 651 w 880"/>
                <a:gd name="T53" fmla="*/ 1005 h 1086"/>
                <a:gd name="T54" fmla="*/ 727 w 880"/>
                <a:gd name="T55" fmla="*/ 1036 h 1086"/>
                <a:gd name="T56" fmla="*/ 805 w 880"/>
                <a:gd name="T57" fmla="*/ 1062 h 1086"/>
                <a:gd name="T58" fmla="*/ 875 w 880"/>
                <a:gd name="T59" fmla="*/ 1083 h 1086"/>
                <a:gd name="T60" fmla="*/ 830 w 880"/>
                <a:gd name="T61" fmla="*/ 1058 h 1086"/>
                <a:gd name="T62" fmla="*/ 785 w 880"/>
                <a:gd name="T63" fmla="*/ 1034 h 1086"/>
                <a:gd name="T64" fmla="*/ 741 w 880"/>
                <a:gd name="T65" fmla="*/ 1009 h 1086"/>
                <a:gd name="T66" fmla="*/ 702 w 880"/>
                <a:gd name="T67" fmla="*/ 984 h 1086"/>
                <a:gd name="T68" fmla="*/ 661 w 880"/>
                <a:gd name="T69" fmla="*/ 958 h 1086"/>
                <a:gd name="T70" fmla="*/ 620 w 880"/>
                <a:gd name="T71" fmla="*/ 931 h 1086"/>
                <a:gd name="T72" fmla="*/ 581 w 880"/>
                <a:gd name="T73" fmla="*/ 902 h 1086"/>
                <a:gd name="T74" fmla="*/ 561 w 880"/>
                <a:gd name="T75" fmla="*/ 880 h 1086"/>
                <a:gd name="T76" fmla="*/ 585 w 880"/>
                <a:gd name="T77" fmla="*/ 869 h 1086"/>
                <a:gd name="T78" fmla="*/ 608 w 880"/>
                <a:gd name="T79" fmla="*/ 861 h 1086"/>
                <a:gd name="T80" fmla="*/ 633 w 880"/>
                <a:gd name="T81" fmla="*/ 851 h 1086"/>
                <a:gd name="T82" fmla="*/ 655 w 880"/>
                <a:gd name="T83" fmla="*/ 838 h 1086"/>
                <a:gd name="T84" fmla="*/ 680 w 880"/>
                <a:gd name="T85" fmla="*/ 824 h 1086"/>
                <a:gd name="T86" fmla="*/ 637 w 880"/>
                <a:gd name="T87" fmla="*/ 797 h 1086"/>
                <a:gd name="T88" fmla="*/ 577 w 880"/>
                <a:gd name="T89" fmla="*/ 764 h 1086"/>
                <a:gd name="T90" fmla="*/ 520 w 880"/>
                <a:gd name="T91" fmla="*/ 729 h 1086"/>
                <a:gd name="T92" fmla="*/ 462 w 880"/>
                <a:gd name="T93" fmla="*/ 693 h 1086"/>
                <a:gd name="T94" fmla="*/ 411 w 880"/>
                <a:gd name="T95" fmla="*/ 656 h 1086"/>
                <a:gd name="T96" fmla="*/ 357 w 880"/>
                <a:gd name="T97" fmla="*/ 612 h 1086"/>
                <a:gd name="T98" fmla="*/ 308 w 880"/>
                <a:gd name="T99" fmla="*/ 569 h 1086"/>
                <a:gd name="T100" fmla="*/ 281 w 880"/>
                <a:gd name="T101" fmla="*/ 520 h 1086"/>
                <a:gd name="T102" fmla="*/ 333 w 880"/>
                <a:gd name="T103" fmla="*/ 514 h 1086"/>
                <a:gd name="T104" fmla="*/ 372 w 880"/>
                <a:gd name="T105" fmla="*/ 510 h 1086"/>
                <a:gd name="T106" fmla="*/ 405 w 880"/>
                <a:gd name="T107" fmla="*/ 503 h 1086"/>
                <a:gd name="T108" fmla="*/ 435 w 880"/>
                <a:gd name="T109" fmla="*/ 499 h 1086"/>
                <a:gd name="T110" fmla="*/ 419 w 880"/>
                <a:gd name="T111" fmla="*/ 471 h 1086"/>
                <a:gd name="T112" fmla="*/ 343 w 880"/>
                <a:gd name="T113" fmla="*/ 411 h 1086"/>
                <a:gd name="T114" fmla="*/ 273 w 880"/>
                <a:gd name="T115" fmla="*/ 349 h 1086"/>
                <a:gd name="T116" fmla="*/ 173 w 880"/>
                <a:gd name="T117" fmla="*/ 247 h 1086"/>
                <a:gd name="T118" fmla="*/ 117 w 880"/>
                <a:gd name="T119" fmla="*/ 181 h 1086"/>
                <a:gd name="T120" fmla="*/ 70 w 880"/>
                <a:gd name="T121" fmla="*/ 115 h 1086"/>
                <a:gd name="T122" fmla="*/ 27 w 880"/>
                <a:gd name="T123" fmla="*/ 49 h 10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880" h="1086">
                  <a:moveTo>
                    <a:pt x="0" y="0"/>
                  </a:moveTo>
                  <a:lnTo>
                    <a:pt x="0" y="4"/>
                  </a:lnTo>
                  <a:lnTo>
                    <a:pt x="2" y="8"/>
                  </a:lnTo>
                  <a:lnTo>
                    <a:pt x="4" y="12"/>
                  </a:lnTo>
                  <a:lnTo>
                    <a:pt x="6" y="14"/>
                  </a:lnTo>
                  <a:lnTo>
                    <a:pt x="6" y="18"/>
                  </a:lnTo>
                  <a:lnTo>
                    <a:pt x="8" y="23"/>
                  </a:lnTo>
                  <a:lnTo>
                    <a:pt x="8" y="27"/>
                  </a:lnTo>
                  <a:lnTo>
                    <a:pt x="10" y="31"/>
                  </a:lnTo>
                  <a:lnTo>
                    <a:pt x="12" y="35"/>
                  </a:lnTo>
                  <a:lnTo>
                    <a:pt x="12" y="37"/>
                  </a:lnTo>
                  <a:lnTo>
                    <a:pt x="14" y="41"/>
                  </a:lnTo>
                  <a:lnTo>
                    <a:pt x="16" y="47"/>
                  </a:lnTo>
                  <a:lnTo>
                    <a:pt x="16" y="49"/>
                  </a:lnTo>
                  <a:lnTo>
                    <a:pt x="18" y="53"/>
                  </a:lnTo>
                  <a:lnTo>
                    <a:pt x="21" y="58"/>
                  </a:lnTo>
                  <a:lnTo>
                    <a:pt x="21" y="62"/>
                  </a:lnTo>
                  <a:lnTo>
                    <a:pt x="23" y="66"/>
                  </a:lnTo>
                  <a:lnTo>
                    <a:pt x="25" y="70"/>
                  </a:lnTo>
                  <a:lnTo>
                    <a:pt x="27" y="74"/>
                  </a:lnTo>
                  <a:lnTo>
                    <a:pt x="29" y="76"/>
                  </a:lnTo>
                  <a:lnTo>
                    <a:pt x="31" y="80"/>
                  </a:lnTo>
                  <a:lnTo>
                    <a:pt x="31" y="84"/>
                  </a:lnTo>
                  <a:lnTo>
                    <a:pt x="33" y="88"/>
                  </a:lnTo>
                  <a:lnTo>
                    <a:pt x="35" y="92"/>
                  </a:lnTo>
                  <a:lnTo>
                    <a:pt x="37" y="97"/>
                  </a:lnTo>
                  <a:lnTo>
                    <a:pt x="39" y="101"/>
                  </a:lnTo>
                  <a:lnTo>
                    <a:pt x="41" y="105"/>
                  </a:lnTo>
                  <a:lnTo>
                    <a:pt x="43" y="107"/>
                  </a:lnTo>
                  <a:lnTo>
                    <a:pt x="45" y="113"/>
                  </a:lnTo>
                  <a:lnTo>
                    <a:pt x="47" y="117"/>
                  </a:lnTo>
                  <a:lnTo>
                    <a:pt x="47" y="121"/>
                  </a:lnTo>
                  <a:lnTo>
                    <a:pt x="51" y="123"/>
                  </a:lnTo>
                  <a:lnTo>
                    <a:pt x="53" y="127"/>
                  </a:lnTo>
                  <a:lnTo>
                    <a:pt x="53" y="132"/>
                  </a:lnTo>
                  <a:lnTo>
                    <a:pt x="58" y="136"/>
                  </a:lnTo>
                  <a:lnTo>
                    <a:pt x="58" y="140"/>
                  </a:lnTo>
                  <a:lnTo>
                    <a:pt x="62" y="144"/>
                  </a:lnTo>
                  <a:lnTo>
                    <a:pt x="64" y="148"/>
                  </a:lnTo>
                  <a:lnTo>
                    <a:pt x="66" y="152"/>
                  </a:lnTo>
                  <a:lnTo>
                    <a:pt x="68" y="156"/>
                  </a:lnTo>
                  <a:lnTo>
                    <a:pt x="70" y="160"/>
                  </a:lnTo>
                  <a:lnTo>
                    <a:pt x="72" y="162"/>
                  </a:lnTo>
                  <a:lnTo>
                    <a:pt x="74" y="166"/>
                  </a:lnTo>
                  <a:lnTo>
                    <a:pt x="76" y="173"/>
                  </a:lnTo>
                  <a:lnTo>
                    <a:pt x="78" y="177"/>
                  </a:lnTo>
                  <a:lnTo>
                    <a:pt x="80" y="179"/>
                  </a:lnTo>
                  <a:lnTo>
                    <a:pt x="82" y="181"/>
                  </a:lnTo>
                  <a:lnTo>
                    <a:pt x="84" y="185"/>
                  </a:lnTo>
                  <a:lnTo>
                    <a:pt x="86" y="189"/>
                  </a:lnTo>
                  <a:lnTo>
                    <a:pt x="88" y="193"/>
                  </a:lnTo>
                  <a:lnTo>
                    <a:pt x="90" y="197"/>
                  </a:lnTo>
                  <a:lnTo>
                    <a:pt x="92" y="201"/>
                  </a:lnTo>
                  <a:lnTo>
                    <a:pt x="97" y="205"/>
                  </a:lnTo>
                  <a:lnTo>
                    <a:pt x="99" y="210"/>
                  </a:lnTo>
                  <a:lnTo>
                    <a:pt x="101" y="214"/>
                  </a:lnTo>
                  <a:lnTo>
                    <a:pt x="103" y="218"/>
                  </a:lnTo>
                  <a:lnTo>
                    <a:pt x="107" y="222"/>
                  </a:lnTo>
                  <a:lnTo>
                    <a:pt x="109" y="226"/>
                  </a:lnTo>
                  <a:lnTo>
                    <a:pt x="111" y="230"/>
                  </a:lnTo>
                  <a:lnTo>
                    <a:pt x="115" y="234"/>
                  </a:lnTo>
                  <a:lnTo>
                    <a:pt x="117" y="238"/>
                  </a:lnTo>
                  <a:lnTo>
                    <a:pt x="119" y="242"/>
                  </a:lnTo>
                  <a:lnTo>
                    <a:pt x="121" y="247"/>
                  </a:lnTo>
                  <a:lnTo>
                    <a:pt x="125" y="251"/>
                  </a:lnTo>
                  <a:lnTo>
                    <a:pt x="127" y="255"/>
                  </a:lnTo>
                  <a:lnTo>
                    <a:pt x="129" y="259"/>
                  </a:lnTo>
                  <a:lnTo>
                    <a:pt x="133" y="263"/>
                  </a:lnTo>
                  <a:lnTo>
                    <a:pt x="136" y="267"/>
                  </a:lnTo>
                  <a:lnTo>
                    <a:pt x="140" y="271"/>
                  </a:lnTo>
                  <a:lnTo>
                    <a:pt x="142" y="275"/>
                  </a:lnTo>
                  <a:lnTo>
                    <a:pt x="146" y="279"/>
                  </a:lnTo>
                  <a:lnTo>
                    <a:pt x="148" y="284"/>
                  </a:lnTo>
                  <a:lnTo>
                    <a:pt x="150" y="288"/>
                  </a:lnTo>
                  <a:lnTo>
                    <a:pt x="154" y="292"/>
                  </a:lnTo>
                  <a:lnTo>
                    <a:pt x="156" y="296"/>
                  </a:lnTo>
                  <a:lnTo>
                    <a:pt x="158" y="300"/>
                  </a:lnTo>
                  <a:lnTo>
                    <a:pt x="162" y="304"/>
                  </a:lnTo>
                  <a:lnTo>
                    <a:pt x="166" y="308"/>
                  </a:lnTo>
                  <a:lnTo>
                    <a:pt x="168" y="312"/>
                  </a:lnTo>
                  <a:lnTo>
                    <a:pt x="173" y="316"/>
                  </a:lnTo>
                  <a:lnTo>
                    <a:pt x="175" y="321"/>
                  </a:lnTo>
                  <a:lnTo>
                    <a:pt x="179" y="325"/>
                  </a:lnTo>
                  <a:lnTo>
                    <a:pt x="181" y="329"/>
                  </a:lnTo>
                  <a:lnTo>
                    <a:pt x="185" y="333"/>
                  </a:lnTo>
                  <a:lnTo>
                    <a:pt x="187" y="337"/>
                  </a:lnTo>
                  <a:lnTo>
                    <a:pt x="191" y="341"/>
                  </a:lnTo>
                  <a:lnTo>
                    <a:pt x="195" y="345"/>
                  </a:lnTo>
                  <a:lnTo>
                    <a:pt x="197" y="349"/>
                  </a:lnTo>
                  <a:lnTo>
                    <a:pt x="201" y="353"/>
                  </a:lnTo>
                  <a:lnTo>
                    <a:pt x="203" y="358"/>
                  </a:lnTo>
                  <a:lnTo>
                    <a:pt x="207" y="362"/>
                  </a:lnTo>
                  <a:lnTo>
                    <a:pt x="212" y="368"/>
                  </a:lnTo>
                  <a:lnTo>
                    <a:pt x="216" y="372"/>
                  </a:lnTo>
                  <a:lnTo>
                    <a:pt x="216" y="374"/>
                  </a:lnTo>
                  <a:lnTo>
                    <a:pt x="212" y="374"/>
                  </a:lnTo>
                  <a:lnTo>
                    <a:pt x="201" y="374"/>
                  </a:lnTo>
                  <a:lnTo>
                    <a:pt x="201" y="376"/>
                  </a:lnTo>
                  <a:lnTo>
                    <a:pt x="187" y="376"/>
                  </a:lnTo>
                  <a:lnTo>
                    <a:pt x="185" y="376"/>
                  </a:lnTo>
                  <a:lnTo>
                    <a:pt x="150" y="376"/>
                  </a:lnTo>
                  <a:lnTo>
                    <a:pt x="140" y="376"/>
                  </a:lnTo>
                  <a:lnTo>
                    <a:pt x="138" y="374"/>
                  </a:lnTo>
                  <a:lnTo>
                    <a:pt x="131" y="374"/>
                  </a:lnTo>
                  <a:lnTo>
                    <a:pt x="127" y="374"/>
                  </a:lnTo>
                  <a:lnTo>
                    <a:pt x="131" y="380"/>
                  </a:lnTo>
                  <a:lnTo>
                    <a:pt x="133" y="386"/>
                  </a:lnTo>
                  <a:lnTo>
                    <a:pt x="138" y="390"/>
                  </a:lnTo>
                  <a:lnTo>
                    <a:pt x="140" y="397"/>
                  </a:lnTo>
                  <a:lnTo>
                    <a:pt x="142" y="403"/>
                  </a:lnTo>
                  <a:lnTo>
                    <a:pt x="146" y="407"/>
                  </a:lnTo>
                  <a:lnTo>
                    <a:pt x="148" y="413"/>
                  </a:lnTo>
                  <a:lnTo>
                    <a:pt x="152" y="419"/>
                  </a:lnTo>
                  <a:lnTo>
                    <a:pt x="154" y="423"/>
                  </a:lnTo>
                  <a:lnTo>
                    <a:pt x="158" y="429"/>
                  </a:lnTo>
                  <a:lnTo>
                    <a:pt x="160" y="436"/>
                  </a:lnTo>
                  <a:lnTo>
                    <a:pt x="164" y="440"/>
                  </a:lnTo>
                  <a:lnTo>
                    <a:pt x="166" y="444"/>
                  </a:lnTo>
                  <a:lnTo>
                    <a:pt x="170" y="450"/>
                  </a:lnTo>
                  <a:lnTo>
                    <a:pt x="173" y="456"/>
                  </a:lnTo>
                  <a:lnTo>
                    <a:pt x="177" y="460"/>
                  </a:lnTo>
                  <a:lnTo>
                    <a:pt x="179" y="466"/>
                  </a:lnTo>
                  <a:lnTo>
                    <a:pt x="183" y="473"/>
                  </a:lnTo>
                  <a:lnTo>
                    <a:pt x="185" y="477"/>
                  </a:lnTo>
                  <a:lnTo>
                    <a:pt x="189" y="481"/>
                  </a:lnTo>
                  <a:lnTo>
                    <a:pt x="193" y="487"/>
                  </a:lnTo>
                  <a:lnTo>
                    <a:pt x="195" y="491"/>
                  </a:lnTo>
                  <a:lnTo>
                    <a:pt x="199" y="497"/>
                  </a:lnTo>
                  <a:lnTo>
                    <a:pt x="201" y="501"/>
                  </a:lnTo>
                  <a:lnTo>
                    <a:pt x="205" y="508"/>
                  </a:lnTo>
                  <a:lnTo>
                    <a:pt x="209" y="512"/>
                  </a:lnTo>
                  <a:lnTo>
                    <a:pt x="212" y="518"/>
                  </a:lnTo>
                  <a:lnTo>
                    <a:pt x="216" y="522"/>
                  </a:lnTo>
                  <a:lnTo>
                    <a:pt x="220" y="526"/>
                  </a:lnTo>
                  <a:lnTo>
                    <a:pt x="222" y="532"/>
                  </a:lnTo>
                  <a:lnTo>
                    <a:pt x="226" y="536"/>
                  </a:lnTo>
                  <a:lnTo>
                    <a:pt x="230" y="540"/>
                  </a:lnTo>
                  <a:lnTo>
                    <a:pt x="232" y="547"/>
                  </a:lnTo>
                  <a:lnTo>
                    <a:pt x="236" y="551"/>
                  </a:lnTo>
                  <a:lnTo>
                    <a:pt x="240" y="555"/>
                  </a:lnTo>
                  <a:lnTo>
                    <a:pt x="244" y="561"/>
                  </a:lnTo>
                  <a:lnTo>
                    <a:pt x="246" y="565"/>
                  </a:lnTo>
                  <a:lnTo>
                    <a:pt x="251" y="569"/>
                  </a:lnTo>
                  <a:lnTo>
                    <a:pt x="255" y="573"/>
                  </a:lnTo>
                  <a:lnTo>
                    <a:pt x="259" y="579"/>
                  </a:lnTo>
                  <a:lnTo>
                    <a:pt x="263" y="584"/>
                  </a:lnTo>
                  <a:lnTo>
                    <a:pt x="265" y="588"/>
                  </a:lnTo>
                  <a:lnTo>
                    <a:pt x="269" y="592"/>
                  </a:lnTo>
                  <a:lnTo>
                    <a:pt x="273" y="596"/>
                  </a:lnTo>
                  <a:lnTo>
                    <a:pt x="277" y="600"/>
                  </a:lnTo>
                  <a:lnTo>
                    <a:pt x="281" y="604"/>
                  </a:lnTo>
                  <a:lnTo>
                    <a:pt x="288" y="612"/>
                  </a:lnTo>
                  <a:lnTo>
                    <a:pt x="292" y="616"/>
                  </a:lnTo>
                  <a:lnTo>
                    <a:pt x="300" y="625"/>
                  </a:lnTo>
                  <a:lnTo>
                    <a:pt x="302" y="629"/>
                  </a:lnTo>
                  <a:lnTo>
                    <a:pt x="318" y="645"/>
                  </a:lnTo>
                  <a:lnTo>
                    <a:pt x="322" y="649"/>
                  </a:lnTo>
                  <a:lnTo>
                    <a:pt x="327" y="653"/>
                  </a:lnTo>
                  <a:lnTo>
                    <a:pt x="339" y="666"/>
                  </a:lnTo>
                  <a:lnTo>
                    <a:pt x="343" y="670"/>
                  </a:lnTo>
                  <a:lnTo>
                    <a:pt x="347" y="674"/>
                  </a:lnTo>
                  <a:lnTo>
                    <a:pt x="351" y="676"/>
                  </a:lnTo>
                  <a:lnTo>
                    <a:pt x="355" y="680"/>
                  </a:lnTo>
                  <a:lnTo>
                    <a:pt x="359" y="684"/>
                  </a:lnTo>
                  <a:lnTo>
                    <a:pt x="364" y="688"/>
                  </a:lnTo>
                  <a:lnTo>
                    <a:pt x="370" y="693"/>
                  </a:lnTo>
                  <a:lnTo>
                    <a:pt x="372" y="697"/>
                  </a:lnTo>
                  <a:lnTo>
                    <a:pt x="376" y="699"/>
                  </a:lnTo>
                  <a:lnTo>
                    <a:pt x="382" y="703"/>
                  </a:lnTo>
                  <a:lnTo>
                    <a:pt x="386" y="707"/>
                  </a:lnTo>
                  <a:lnTo>
                    <a:pt x="390" y="709"/>
                  </a:lnTo>
                  <a:lnTo>
                    <a:pt x="394" y="713"/>
                  </a:lnTo>
                  <a:lnTo>
                    <a:pt x="398" y="717"/>
                  </a:lnTo>
                  <a:lnTo>
                    <a:pt x="403" y="719"/>
                  </a:lnTo>
                  <a:lnTo>
                    <a:pt x="409" y="723"/>
                  </a:lnTo>
                  <a:lnTo>
                    <a:pt x="413" y="727"/>
                  </a:lnTo>
                  <a:lnTo>
                    <a:pt x="417" y="729"/>
                  </a:lnTo>
                  <a:lnTo>
                    <a:pt x="421" y="734"/>
                  </a:lnTo>
                  <a:lnTo>
                    <a:pt x="425" y="736"/>
                  </a:lnTo>
                  <a:lnTo>
                    <a:pt x="429" y="740"/>
                  </a:lnTo>
                  <a:lnTo>
                    <a:pt x="435" y="744"/>
                  </a:lnTo>
                  <a:lnTo>
                    <a:pt x="440" y="748"/>
                  </a:lnTo>
                  <a:lnTo>
                    <a:pt x="446" y="750"/>
                  </a:lnTo>
                  <a:lnTo>
                    <a:pt x="450" y="754"/>
                  </a:lnTo>
                  <a:lnTo>
                    <a:pt x="454" y="756"/>
                  </a:lnTo>
                  <a:lnTo>
                    <a:pt x="458" y="758"/>
                  </a:lnTo>
                  <a:lnTo>
                    <a:pt x="464" y="762"/>
                  </a:lnTo>
                  <a:lnTo>
                    <a:pt x="468" y="764"/>
                  </a:lnTo>
                  <a:lnTo>
                    <a:pt x="472" y="769"/>
                  </a:lnTo>
                  <a:lnTo>
                    <a:pt x="479" y="773"/>
                  </a:lnTo>
                  <a:lnTo>
                    <a:pt x="483" y="775"/>
                  </a:lnTo>
                  <a:lnTo>
                    <a:pt x="485" y="777"/>
                  </a:lnTo>
                  <a:lnTo>
                    <a:pt x="483" y="777"/>
                  </a:lnTo>
                  <a:lnTo>
                    <a:pt x="481" y="779"/>
                  </a:lnTo>
                  <a:lnTo>
                    <a:pt x="479" y="781"/>
                  </a:lnTo>
                  <a:lnTo>
                    <a:pt x="476" y="781"/>
                  </a:lnTo>
                  <a:lnTo>
                    <a:pt x="474" y="783"/>
                  </a:lnTo>
                  <a:lnTo>
                    <a:pt x="472" y="783"/>
                  </a:lnTo>
                  <a:lnTo>
                    <a:pt x="470" y="785"/>
                  </a:lnTo>
                  <a:lnTo>
                    <a:pt x="468" y="785"/>
                  </a:lnTo>
                  <a:lnTo>
                    <a:pt x="466" y="787"/>
                  </a:lnTo>
                  <a:lnTo>
                    <a:pt x="464" y="787"/>
                  </a:lnTo>
                  <a:lnTo>
                    <a:pt x="464" y="789"/>
                  </a:lnTo>
                  <a:lnTo>
                    <a:pt x="462" y="789"/>
                  </a:lnTo>
                  <a:lnTo>
                    <a:pt x="460" y="789"/>
                  </a:lnTo>
                  <a:lnTo>
                    <a:pt x="458" y="791"/>
                  </a:lnTo>
                  <a:lnTo>
                    <a:pt x="456" y="791"/>
                  </a:lnTo>
                  <a:lnTo>
                    <a:pt x="454" y="793"/>
                  </a:lnTo>
                  <a:lnTo>
                    <a:pt x="452" y="793"/>
                  </a:lnTo>
                  <a:lnTo>
                    <a:pt x="450" y="795"/>
                  </a:lnTo>
                  <a:lnTo>
                    <a:pt x="448" y="795"/>
                  </a:lnTo>
                  <a:lnTo>
                    <a:pt x="446" y="795"/>
                  </a:lnTo>
                  <a:lnTo>
                    <a:pt x="444" y="797"/>
                  </a:lnTo>
                  <a:lnTo>
                    <a:pt x="442" y="797"/>
                  </a:lnTo>
                  <a:lnTo>
                    <a:pt x="440" y="799"/>
                  </a:lnTo>
                  <a:lnTo>
                    <a:pt x="437" y="799"/>
                  </a:lnTo>
                  <a:lnTo>
                    <a:pt x="435" y="801"/>
                  </a:lnTo>
                  <a:lnTo>
                    <a:pt x="433" y="801"/>
                  </a:lnTo>
                  <a:lnTo>
                    <a:pt x="431" y="801"/>
                  </a:lnTo>
                  <a:lnTo>
                    <a:pt x="429" y="801"/>
                  </a:lnTo>
                  <a:lnTo>
                    <a:pt x="429" y="803"/>
                  </a:lnTo>
                  <a:lnTo>
                    <a:pt x="427" y="803"/>
                  </a:lnTo>
                  <a:lnTo>
                    <a:pt x="425" y="803"/>
                  </a:lnTo>
                  <a:lnTo>
                    <a:pt x="425" y="806"/>
                  </a:lnTo>
                  <a:lnTo>
                    <a:pt x="423" y="806"/>
                  </a:lnTo>
                  <a:lnTo>
                    <a:pt x="421" y="806"/>
                  </a:lnTo>
                  <a:lnTo>
                    <a:pt x="419" y="806"/>
                  </a:lnTo>
                  <a:lnTo>
                    <a:pt x="417" y="808"/>
                  </a:lnTo>
                  <a:lnTo>
                    <a:pt x="415" y="808"/>
                  </a:lnTo>
                  <a:lnTo>
                    <a:pt x="413" y="808"/>
                  </a:lnTo>
                  <a:lnTo>
                    <a:pt x="413" y="810"/>
                  </a:lnTo>
                  <a:lnTo>
                    <a:pt x="411" y="810"/>
                  </a:lnTo>
                  <a:lnTo>
                    <a:pt x="409" y="810"/>
                  </a:lnTo>
                  <a:lnTo>
                    <a:pt x="409" y="812"/>
                  </a:lnTo>
                  <a:lnTo>
                    <a:pt x="407" y="812"/>
                  </a:lnTo>
                  <a:lnTo>
                    <a:pt x="405" y="812"/>
                  </a:lnTo>
                  <a:lnTo>
                    <a:pt x="403" y="812"/>
                  </a:lnTo>
                  <a:lnTo>
                    <a:pt x="400" y="812"/>
                  </a:lnTo>
                  <a:lnTo>
                    <a:pt x="398" y="814"/>
                  </a:lnTo>
                  <a:lnTo>
                    <a:pt x="396" y="814"/>
                  </a:lnTo>
                  <a:lnTo>
                    <a:pt x="394" y="814"/>
                  </a:lnTo>
                  <a:lnTo>
                    <a:pt x="392" y="816"/>
                  </a:lnTo>
                  <a:lnTo>
                    <a:pt x="390" y="816"/>
                  </a:lnTo>
                  <a:lnTo>
                    <a:pt x="388" y="818"/>
                  </a:lnTo>
                  <a:lnTo>
                    <a:pt x="386" y="818"/>
                  </a:lnTo>
                  <a:lnTo>
                    <a:pt x="384" y="818"/>
                  </a:lnTo>
                  <a:lnTo>
                    <a:pt x="382" y="818"/>
                  </a:lnTo>
                  <a:lnTo>
                    <a:pt x="380" y="820"/>
                  </a:lnTo>
                  <a:lnTo>
                    <a:pt x="378" y="820"/>
                  </a:lnTo>
                  <a:lnTo>
                    <a:pt x="376" y="820"/>
                  </a:lnTo>
                  <a:lnTo>
                    <a:pt x="374" y="820"/>
                  </a:lnTo>
                  <a:lnTo>
                    <a:pt x="372" y="820"/>
                  </a:lnTo>
                  <a:lnTo>
                    <a:pt x="370" y="820"/>
                  </a:lnTo>
                  <a:lnTo>
                    <a:pt x="370" y="822"/>
                  </a:lnTo>
                  <a:lnTo>
                    <a:pt x="368" y="822"/>
                  </a:lnTo>
                  <a:lnTo>
                    <a:pt x="366" y="822"/>
                  </a:lnTo>
                  <a:lnTo>
                    <a:pt x="364" y="822"/>
                  </a:lnTo>
                  <a:lnTo>
                    <a:pt x="361" y="824"/>
                  </a:lnTo>
                  <a:lnTo>
                    <a:pt x="359" y="824"/>
                  </a:lnTo>
                  <a:lnTo>
                    <a:pt x="357" y="824"/>
                  </a:lnTo>
                  <a:lnTo>
                    <a:pt x="355" y="824"/>
                  </a:lnTo>
                  <a:lnTo>
                    <a:pt x="353" y="824"/>
                  </a:lnTo>
                  <a:lnTo>
                    <a:pt x="351" y="826"/>
                  </a:lnTo>
                  <a:lnTo>
                    <a:pt x="349" y="826"/>
                  </a:lnTo>
                  <a:lnTo>
                    <a:pt x="347" y="826"/>
                  </a:lnTo>
                  <a:lnTo>
                    <a:pt x="351" y="830"/>
                  </a:lnTo>
                  <a:lnTo>
                    <a:pt x="355" y="834"/>
                  </a:lnTo>
                  <a:lnTo>
                    <a:pt x="359" y="836"/>
                  </a:lnTo>
                  <a:lnTo>
                    <a:pt x="366" y="840"/>
                  </a:lnTo>
                  <a:lnTo>
                    <a:pt x="370" y="845"/>
                  </a:lnTo>
                  <a:lnTo>
                    <a:pt x="374" y="849"/>
                  </a:lnTo>
                  <a:lnTo>
                    <a:pt x="378" y="851"/>
                  </a:lnTo>
                  <a:lnTo>
                    <a:pt x="382" y="855"/>
                  </a:lnTo>
                  <a:lnTo>
                    <a:pt x="386" y="859"/>
                  </a:lnTo>
                  <a:lnTo>
                    <a:pt x="392" y="861"/>
                  </a:lnTo>
                  <a:lnTo>
                    <a:pt x="396" y="865"/>
                  </a:lnTo>
                  <a:lnTo>
                    <a:pt x="400" y="867"/>
                  </a:lnTo>
                  <a:lnTo>
                    <a:pt x="407" y="871"/>
                  </a:lnTo>
                  <a:lnTo>
                    <a:pt x="411" y="875"/>
                  </a:lnTo>
                  <a:lnTo>
                    <a:pt x="415" y="877"/>
                  </a:lnTo>
                  <a:lnTo>
                    <a:pt x="421" y="882"/>
                  </a:lnTo>
                  <a:lnTo>
                    <a:pt x="425" y="884"/>
                  </a:lnTo>
                  <a:lnTo>
                    <a:pt x="429" y="888"/>
                  </a:lnTo>
                  <a:lnTo>
                    <a:pt x="433" y="890"/>
                  </a:lnTo>
                  <a:lnTo>
                    <a:pt x="440" y="894"/>
                  </a:lnTo>
                  <a:lnTo>
                    <a:pt x="446" y="898"/>
                  </a:lnTo>
                  <a:lnTo>
                    <a:pt x="450" y="900"/>
                  </a:lnTo>
                  <a:lnTo>
                    <a:pt x="454" y="904"/>
                  </a:lnTo>
                  <a:lnTo>
                    <a:pt x="460" y="906"/>
                  </a:lnTo>
                  <a:lnTo>
                    <a:pt x="464" y="910"/>
                  </a:lnTo>
                  <a:lnTo>
                    <a:pt x="470" y="912"/>
                  </a:lnTo>
                  <a:lnTo>
                    <a:pt x="474" y="916"/>
                  </a:lnTo>
                  <a:lnTo>
                    <a:pt x="481" y="919"/>
                  </a:lnTo>
                  <a:lnTo>
                    <a:pt x="485" y="923"/>
                  </a:lnTo>
                  <a:lnTo>
                    <a:pt x="491" y="925"/>
                  </a:lnTo>
                  <a:lnTo>
                    <a:pt x="497" y="927"/>
                  </a:lnTo>
                  <a:lnTo>
                    <a:pt x="501" y="931"/>
                  </a:lnTo>
                  <a:lnTo>
                    <a:pt x="505" y="935"/>
                  </a:lnTo>
                  <a:lnTo>
                    <a:pt x="511" y="937"/>
                  </a:lnTo>
                  <a:lnTo>
                    <a:pt x="518" y="941"/>
                  </a:lnTo>
                  <a:lnTo>
                    <a:pt x="522" y="943"/>
                  </a:lnTo>
                  <a:lnTo>
                    <a:pt x="528" y="945"/>
                  </a:lnTo>
                  <a:lnTo>
                    <a:pt x="534" y="949"/>
                  </a:lnTo>
                  <a:lnTo>
                    <a:pt x="538" y="951"/>
                  </a:lnTo>
                  <a:lnTo>
                    <a:pt x="544" y="956"/>
                  </a:lnTo>
                  <a:lnTo>
                    <a:pt x="548" y="958"/>
                  </a:lnTo>
                  <a:lnTo>
                    <a:pt x="555" y="960"/>
                  </a:lnTo>
                  <a:lnTo>
                    <a:pt x="561" y="964"/>
                  </a:lnTo>
                  <a:lnTo>
                    <a:pt x="567" y="966"/>
                  </a:lnTo>
                  <a:lnTo>
                    <a:pt x="571" y="970"/>
                  </a:lnTo>
                  <a:lnTo>
                    <a:pt x="577" y="972"/>
                  </a:lnTo>
                  <a:lnTo>
                    <a:pt x="581" y="974"/>
                  </a:lnTo>
                  <a:lnTo>
                    <a:pt x="587" y="976"/>
                  </a:lnTo>
                  <a:lnTo>
                    <a:pt x="594" y="978"/>
                  </a:lnTo>
                  <a:lnTo>
                    <a:pt x="598" y="982"/>
                  </a:lnTo>
                  <a:lnTo>
                    <a:pt x="604" y="984"/>
                  </a:lnTo>
                  <a:lnTo>
                    <a:pt x="610" y="986"/>
                  </a:lnTo>
                  <a:lnTo>
                    <a:pt x="616" y="988"/>
                  </a:lnTo>
                  <a:lnTo>
                    <a:pt x="622" y="993"/>
                  </a:lnTo>
                  <a:lnTo>
                    <a:pt x="628" y="995"/>
                  </a:lnTo>
                  <a:lnTo>
                    <a:pt x="633" y="997"/>
                  </a:lnTo>
                  <a:lnTo>
                    <a:pt x="639" y="1001"/>
                  </a:lnTo>
                  <a:lnTo>
                    <a:pt x="647" y="1003"/>
                  </a:lnTo>
                  <a:lnTo>
                    <a:pt x="651" y="1005"/>
                  </a:lnTo>
                  <a:lnTo>
                    <a:pt x="657" y="1007"/>
                  </a:lnTo>
                  <a:lnTo>
                    <a:pt x="663" y="1011"/>
                  </a:lnTo>
                  <a:lnTo>
                    <a:pt x="670" y="1013"/>
                  </a:lnTo>
                  <a:lnTo>
                    <a:pt x="676" y="1015"/>
                  </a:lnTo>
                  <a:lnTo>
                    <a:pt x="682" y="1017"/>
                  </a:lnTo>
                  <a:lnTo>
                    <a:pt x="688" y="1019"/>
                  </a:lnTo>
                  <a:lnTo>
                    <a:pt x="694" y="1023"/>
                  </a:lnTo>
                  <a:lnTo>
                    <a:pt x="700" y="1025"/>
                  </a:lnTo>
                  <a:lnTo>
                    <a:pt x="709" y="1027"/>
                  </a:lnTo>
                  <a:lnTo>
                    <a:pt x="715" y="1030"/>
                  </a:lnTo>
                  <a:lnTo>
                    <a:pt x="721" y="1034"/>
                  </a:lnTo>
                  <a:lnTo>
                    <a:pt x="727" y="1036"/>
                  </a:lnTo>
                  <a:lnTo>
                    <a:pt x="733" y="1038"/>
                  </a:lnTo>
                  <a:lnTo>
                    <a:pt x="739" y="1040"/>
                  </a:lnTo>
                  <a:lnTo>
                    <a:pt x="746" y="1042"/>
                  </a:lnTo>
                  <a:lnTo>
                    <a:pt x="752" y="1044"/>
                  </a:lnTo>
                  <a:lnTo>
                    <a:pt x="758" y="1048"/>
                  </a:lnTo>
                  <a:lnTo>
                    <a:pt x="766" y="1048"/>
                  </a:lnTo>
                  <a:lnTo>
                    <a:pt x="772" y="1052"/>
                  </a:lnTo>
                  <a:lnTo>
                    <a:pt x="778" y="1054"/>
                  </a:lnTo>
                  <a:lnTo>
                    <a:pt x="785" y="1056"/>
                  </a:lnTo>
                  <a:lnTo>
                    <a:pt x="793" y="1058"/>
                  </a:lnTo>
                  <a:lnTo>
                    <a:pt x="799" y="1060"/>
                  </a:lnTo>
                  <a:lnTo>
                    <a:pt x="805" y="1062"/>
                  </a:lnTo>
                  <a:lnTo>
                    <a:pt x="813" y="1064"/>
                  </a:lnTo>
                  <a:lnTo>
                    <a:pt x="819" y="1067"/>
                  </a:lnTo>
                  <a:lnTo>
                    <a:pt x="826" y="1069"/>
                  </a:lnTo>
                  <a:lnTo>
                    <a:pt x="834" y="1073"/>
                  </a:lnTo>
                  <a:lnTo>
                    <a:pt x="840" y="1073"/>
                  </a:lnTo>
                  <a:lnTo>
                    <a:pt x="848" y="1075"/>
                  </a:lnTo>
                  <a:lnTo>
                    <a:pt x="854" y="1077"/>
                  </a:lnTo>
                  <a:lnTo>
                    <a:pt x="861" y="1079"/>
                  </a:lnTo>
                  <a:lnTo>
                    <a:pt x="869" y="1081"/>
                  </a:lnTo>
                  <a:lnTo>
                    <a:pt x="875" y="1085"/>
                  </a:lnTo>
                  <a:lnTo>
                    <a:pt x="879" y="1085"/>
                  </a:lnTo>
                  <a:lnTo>
                    <a:pt x="875" y="1083"/>
                  </a:lnTo>
                  <a:lnTo>
                    <a:pt x="871" y="1081"/>
                  </a:lnTo>
                  <a:lnTo>
                    <a:pt x="867" y="1079"/>
                  </a:lnTo>
                  <a:lnTo>
                    <a:pt x="865" y="1077"/>
                  </a:lnTo>
                  <a:lnTo>
                    <a:pt x="861" y="1075"/>
                  </a:lnTo>
                  <a:lnTo>
                    <a:pt x="856" y="1073"/>
                  </a:lnTo>
                  <a:lnTo>
                    <a:pt x="852" y="1071"/>
                  </a:lnTo>
                  <a:lnTo>
                    <a:pt x="848" y="1069"/>
                  </a:lnTo>
                  <a:lnTo>
                    <a:pt x="844" y="1067"/>
                  </a:lnTo>
                  <a:lnTo>
                    <a:pt x="842" y="1064"/>
                  </a:lnTo>
                  <a:lnTo>
                    <a:pt x="838" y="1062"/>
                  </a:lnTo>
                  <a:lnTo>
                    <a:pt x="834" y="1060"/>
                  </a:lnTo>
                  <a:lnTo>
                    <a:pt x="830" y="1058"/>
                  </a:lnTo>
                  <a:lnTo>
                    <a:pt x="826" y="1056"/>
                  </a:lnTo>
                  <a:lnTo>
                    <a:pt x="821" y="1054"/>
                  </a:lnTo>
                  <a:lnTo>
                    <a:pt x="819" y="1052"/>
                  </a:lnTo>
                  <a:lnTo>
                    <a:pt x="815" y="1050"/>
                  </a:lnTo>
                  <a:lnTo>
                    <a:pt x="811" y="1048"/>
                  </a:lnTo>
                  <a:lnTo>
                    <a:pt x="809" y="1048"/>
                  </a:lnTo>
                  <a:lnTo>
                    <a:pt x="805" y="1044"/>
                  </a:lnTo>
                  <a:lnTo>
                    <a:pt x="801" y="1044"/>
                  </a:lnTo>
                  <a:lnTo>
                    <a:pt x="797" y="1040"/>
                  </a:lnTo>
                  <a:lnTo>
                    <a:pt x="793" y="1038"/>
                  </a:lnTo>
                  <a:lnTo>
                    <a:pt x="791" y="1036"/>
                  </a:lnTo>
                  <a:lnTo>
                    <a:pt x="785" y="1034"/>
                  </a:lnTo>
                  <a:lnTo>
                    <a:pt x="782" y="1032"/>
                  </a:lnTo>
                  <a:lnTo>
                    <a:pt x="778" y="1030"/>
                  </a:lnTo>
                  <a:lnTo>
                    <a:pt x="774" y="1027"/>
                  </a:lnTo>
                  <a:lnTo>
                    <a:pt x="772" y="1025"/>
                  </a:lnTo>
                  <a:lnTo>
                    <a:pt x="768" y="1023"/>
                  </a:lnTo>
                  <a:lnTo>
                    <a:pt x="764" y="1021"/>
                  </a:lnTo>
                  <a:lnTo>
                    <a:pt x="760" y="1019"/>
                  </a:lnTo>
                  <a:lnTo>
                    <a:pt x="758" y="1017"/>
                  </a:lnTo>
                  <a:lnTo>
                    <a:pt x="754" y="1015"/>
                  </a:lnTo>
                  <a:lnTo>
                    <a:pt x="750" y="1013"/>
                  </a:lnTo>
                  <a:lnTo>
                    <a:pt x="748" y="1011"/>
                  </a:lnTo>
                  <a:lnTo>
                    <a:pt x="741" y="1009"/>
                  </a:lnTo>
                  <a:lnTo>
                    <a:pt x="739" y="1007"/>
                  </a:lnTo>
                  <a:lnTo>
                    <a:pt x="735" y="1005"/>
                  </a:lnTo>
                  <a:lnTo>
                    <a:pt x="733" y="1003"/>
                  </a:lnTo>
                  <a:lnTo>
                    <a:pt x="729" y="1001"/>
                  </a:lnTo>
                  <a:lnTo>
                    <a:pt x="725" y="999"/>
                  </a:lnTo>
                  <a:lnTo>
                    <a:pt x="721" y="997"/>
                  </a:lnTo>
                  <a:lnTo>
                    <a:pt x="719" y="995"/>
                  </a:lnTo>
                  <a:lnTo>
                    <a:pt x="715" y="993"/>
                  </a:lnTo>
                  <a:lnTo>
                    <a:pt x="711" y="988"/>
                  </a:lnTo>
                  <a:lnTo>
                    <a:pt x="709" y="988"/>
                  </a:lnTo>
                  <a:lnTo>
                    <a:pt x="706" y="986"/>
                  </a:lnTo>
                  <a:lnTo>
                    <a:pt x="702" y="984"/>
                  </a:lnTo>
                  <a:lnTo>
                    <a:pt x="698" y="982"/>
                  </a:lnTo>
                  <a:lnTo>
                    <a:pt x="694" y="980"/>
                  </a:lnTo>
                  <a:lnTo>
                    <a:pt x="692" y="978"/>
                  </a:lnTo>
                  <a:lnTo>
                    <a:pt x="688" y="974"/>
                  </a:lnTo>
                  <a:lnTo>
                    <a:pt x="686" y="974"/>
                  </a:lnTo>
                  <a:lnTo>
                    <a:pt x="682" y="970"/>
                  </a:lnTo>
                  <a:lnTo>
                    <a:pt x="678" y="968"/>
                  </a:lnTo>
                  <a:lnTo>
                    <a:pt x="676" y="966"/>
                  </a:lnTo>
                  <a:lnTo>
                    <a:pt x="672" y="964"/>
                  </a:lnTo>
                  <a:lnTo>
                    <a:pt x="667" y="962"/>
                  </a:lnTo>
                  <a:lnTo>
                    <a:pt x="663" y="960"/>
                  </a:lnTo>
                  <a:lnTo>
                    <a:pt x="661" y="958"/>
                  </a:lnTo>
                  <a:lnTo>
                    <a:pt x="657" y="956"/>
                  </a:lnTo>
                  <a:lnTo>
                    <a:pt x="653" y="953"/>
                  </a:lnTo>
                  <a:lnTo>
                    <a:pt x="651" y="949"/>
                  </a:lnTo>
                  <a:lnTo>
                    <a:pt x="647" y="947"/>
                  </a:lnTo>
                  <a:lnTo>
                    <a:pt x="645" y="945"/>
                  </a:lnTo>
                  <a:lnTo>
                    <a:pt x="641" y="943"/>
                  </a:lnTo>
                  <a:lnTo>
                    <a:pt x="637" y="941"/>
                  </a:lnTo>
                  <a:lnTo>
                    <a:pt x="635" y="939"/>
                  </a:lnTo>
                  <a:lnTo>
                    <a:pt x="630" y="937"/>
                  </a:lnTo>
                  <a:lnTo>
                    <a:pt x="628" y="935"/>
                  </a:lnTo>
                  <a:lnTo>
                    <a:pt x="624" y="931"/>
                  </a:lnTo>
                  <a:lnTo>
                    <a:pt x="620" y="931"/>
                  </a:lnTo>
                  <a:lnTo>
                    <a:pt x="618" y="927"/>
                  </a:lnTo>
                  <a:lnTo>
                    <a:pt x="614" y="925"/>
                  </a:lnTo>
                  <a:lnTo>
                    <a:pt x="610" y="923"/>
                  </a:lnTo>
                  <a:lnTo>
                    <a:pt x="608" y="921"/>
                  </a:lnTo>
                  <a:lnTo>
                    <a:pt x="604" y="919"/>
                  </a:lnTo>
                  <a:lnTo>
                    <a:pt x="602" y="916"/>
                  </a:lnTo>
                  <a:lnTo>
                    <a:pt x="598" y="912"/>
                  </a:lnTo>
                  <a:lnTo>
                    <a:pt x="594" y="910"/>
                  </a:lnTo>
                  <a:lnTo>
                    <a:pt x="591" y="908"/>
                  </a:lnTo>
                  <a:lnTo>
                    <a:pt x="587" y="906"/>
                  </a:lnTo>
                  <a:lnTo>
                    <a:pt x="585" y="904"/>
                  </a:lnTo>
                  <a:lnTo>
                    <a:pt x="581" y="902"/>
                  </a:lnTo>
                  <a:lnTo>
                    <a:pt x="579" y="900"/>
                  </a:lnTo>
                  <a:lnTo>
                    <a:pt x="575" y="898"/>
                  </a:lnTo>
                  <a:lnTo>
                    <a:pt x="571" y="896"/>
                  </a:lnTo>
                  <a:lnTo>
                    <a:pt x="569" y="892"/>
                  </a:lnTo>
                  <a:lnTo>
                    <a:pt x="567" y="890"/>
                  </a:lnTo>
                  <a:lnTo>
                    <a:pt x="563" y="888"/>
                  </a:lnTo>
                  <a:lnTo>
                    <a:pt x="559" y="886"/>
                  </a:lnTo>
                  <a:lnTo>
                    <a:pt x="557" y="884"/>
                  </a:lnTo>
                  <a:lnTo>
                    <a:pt x="555" y="882"/>
                  </a:lnTo>
                  <a:lnTo>
                    <a:pt x="557" y="882"/>
                  </a:lnTo>
                  <a:lnTo>
                    <a:pt x="559" y="880"/>
                  </a:lnTo>
                  <a:lnTo>
                    <a:pt x="561" y="880"/>
                  </a:lnTo>
                  <a:lnTo>
                    <a:pt x="563" y="880"/>
                  </a:lnTo>
                  <a:lnTo>
                    <a:pt x="565" y="877"/>
                  </a:lnTo>
                  <a:lnTo>
                    <a:pt x="567" y="877"/>
                  </a:lnTo>
                  <a:lnTo>
                    <a:pt x="569" y="877"/>
                  </a:lnTo>
                  <a:lnTo>
                    <a:pt x="571" y="875"/>
                  </a:lnTo>
                  <a:lnTo>
                    <a:pt x="573" y="875"/>
                  </a:lnTo>
                  <a:lnTo>
                    <a:pt x="575" y="873"/>
                  </a:lnTo>
                  <a:lnTo>
                    <a:pt x="577" y="873"/>
                  </a:lnTo>
                  <a:lnTo>
                    <a:pt x="579" y="873"/>
                  </a:lnTo>
                  <a:lnTo>
                    <a:pt x="581" y="871"/>
                  </a:lnTo>
                  <a:lnTo>
                    <a:pt x="583" y="871"/>
                  </a:lnTo>
                  <a:lnTo>
                    <a:pt x="585" y="869"/>
                  </a:lnTo>
                  <a:lnTo>
                    <a:pt x="587" y="869"/>
                  </a:lnTo>
                  <a:lnTo>
                    <a:pt x="589" y="869"/>
                  </a:lnTo>
                  <a:lnTo>
                    <a:pt x="591" y="867"/>
                  </a:lnTo>
                  <a:lnTo>
                    <a:pt x="594" y="867"/>
                  </a:lnTo>
                  <a:lnTo>
                    <a:pt x="596" y="867"/>
                  </a:lnTo>
                  <a:lnTo>
                    <a:pt x="598" y="865"/>
                  </a:lnTo>
                  <a:lnTo>
                    <a:pt x="600" y="865"/>
                  </a:lnTo>
                  <a:lnTo>
                    <a:pt x="602" y="863"/>
                  </a:lnTo>
                  <a:lnTo>
                    <a:pt x="604" y="863"/>
                  </a:lnTo>
                  <a:lnTo>
                    <a:pt x="606" y="863"/>
                  </a:lnTo>
                  <a:lnTo>
                    <a:pt x="606" y="861"/>
                  </a:lnTo>
                  <a:lnTo>
                    <a:pt x="608" y="861"/>
                  </a:lnTo>
                  <a:lnTo>
                    <a:pt x="610" y="861"/>
                  </a:lnTo>
                  <a:lnTo>
                    <a:pt x="612" y="859"/>
                  </a:lnTo>
                  <a:lnTo>
                    <a:pt x="614" y="859"/>
                  </a:lnTo>
                  <a:lnTo>
                    <a:pt x="616" y="859"/>
                  </a:lnTo>
                  <a:lnTo>
                    <a:pt x="618" y="857"/>
                  </a:lnTo>
                  <a:lnTo>
                    <a:pt x="620" y="857"/>
                  </a:lnTo>
                  <a:lnTo>
                    <a:pt x="622" y="855"/>
                  </a:lnTo>
                  <a:lnTo>
                    <a:pt x="624" y="853"/>
                  </a:lnTo>
                  <a:lnTo>
                    <a:pt x="626" y="853"/>
                  </a:lnTo>
                  <a:lnTo>
                    <a:pt x="628" y="853"/>
                  </a:lnTo>
                  <a:lnTo>
                    <a:pt x="630" y="851"/>
                  </a:lnTo>
                  <a:lnTo>
                    <a:pt x="633" y="851"/>
                  </a:lnTo>
                  <a:lnTo>
                    <a:pt x="633" y="849"/>
                  </a:lnTo>
                  <a:lnTo>
                    <a:pt x="635" y="849"/>
                  </a:lnTo>
                  <a:lnTo>
                    <a:pt x="637" y="849"/>
                  </a:lnTo>
                  <a:lnTo>
                    <a:pt x="639" y="847"/>
                  </a:lnTo>
                  <a:lnTo>
                    <a:pt x="641" y="847"/>
                  </a:lnTo>
                  <a:lnTo>
                    <a:pt x="643" y="845"/>
                  </a:lnTo>
                  <a:lnTo>
                    <a:pt x="645" y="845"/>
                  </a:lnTo>
                  <a:lnTo>
                    <a:pt x="647" y="845"/>
                  </a:lnTo>
                  <a:lnTo>
                    <a:pt x="649" y="843"/>
                  </a:lnTo>
                  <a:lnTo>
                    <a:pt x="651" y="840"/>
                  </a:lnTo>
                  <a:lnTo>
                    <a:pt x="653" y="838"/>
                  </a:lnTo>
                  <a:lnTo>
                    <a:pt x="655" y="838"/>
                  </a:lnTo>
                  <a:lnTo>
                    <a:pt x="657" y="838"/>
                  </a:lnTo>
                  <a:lnTo>
                    <a:pt x="659" y="836"/>
                  </a:lnTo>
                  <a:lnTo>
                    <a:pt x="661" y="836"/>
                  </a:lnTo>
                  <a:lnTo>
                    <a:pt x="663" y="834"/>
                  </a:lnTo>
                  <a:lnTo>
                    <a:pt x="665" y="832"/>
                  </a:lnTo>
                  <a:lnTo>
                    <a:pt x="667" y="832"/>
                  </a:lnTo>
                  <a:lnTo>
                    <a:pt x="670" y="830"/>
                  </a:lnTo>
                  <a:lnTo>
                    <a:pt x="672" y="830"/>
                  </a:lnTo>
                  <a:lnTo>
                    <a:pt x="674" y="828"/>
                  </a:lnTo>
                  <a:lnTo>
                    <a:pt x="676" y="826"/>
                  </a:lnTo>
                  <a:lnTo>
                    <a:pt x="678" y="826"/>
                  </a:lnTo>
                  <a:lnTo>
                    <a:pt x="680" y="824"/>
                  </a:lnTo>
                  <a:lnTo>
                    <a:pt x="682" y="824"/>
                  </a:lnTo>
                  <a:lnTo>
                    <a:pt x="682" y="822"/>
                  </a:lnTo>
                  <a:lnTo>
                    <a:pt x="684" y="822"/>
                  </a:lnTo>
                  <a:lnTo>
                    <a:pt x="680" y="820"/>
                  </a:lnTo>
                  <a:lnTo>
                    <a:pt x="674" y="818"/>
                  </a:lnTo>
                  <a:lnTo>
                    <a:pt x="667" y="814"/>
                  </a:lnTo>
                  <a:lnTo>
                    <a:pt x="663" y="812"/>
                  </a:lnTo>
                  <a:lnTo>
                    <a:pt x="659" y="810"/>
                  </a:lnTo>
                  <a:lnTo>
                    <a:pt x="653" y="806"/>
                  </a:lnTo>
                  <a:lnTo>
                    <a:pt x="647" y="803"/>
                  </a:lnTo>
                  <a:lnTo>
                    <a:pt x="643" y="801"/>
                  </a:lnTo>
                  <a:lnTo>
                    <a:pt x="637" y="797"/>
                  </a:lnTo>
                  <a:lnTo>
                    <a:pt x="633" y="795"/>
                  </a:lnTo>
                  <a:lnTo>
                    <a:pt x="628" y="793"/>
                  </a:lnTo>
                  <a:lnTo>
                    <a:pt x="622" y="789"/>
                  </a:lnTo>
                  <a:lnTo>
                    <a:pt x="618" y="787"/>
                  </a:lnTo>
                  <a:lnTo>
                    <a:pt x="612" y="785"/>
                  </a:lnTo>
                  <a:lnTo>
                    <a:pt x="606" y="783"/>
                  </a:lnTo>
                  <a:lnTo>
                    <a:pt x="602" y="779"/>
                  </a:lnTo>
                  <a:lnTo>
                    <a:pt x="598" y="777"/>
                  </a:lnTo>
                  <a:lnTo>
                    <a:pt x="591" y="775"/>
                  </a:lnTo>
                  <a:lnTo>
                    <a:pt x="587" y="771"/>
                  </a:lnTo>
                  <a:lnTo>
                    <a:pt x="581" y="769"/>
                  </a:lnTo>
                  <a:lnTo>
                    <a:pt x="577" y="764"/>
                  </a:lnTo>
                  <a:lnTo>
                    <a:pt x="573" y="762"/>
                  </a:lnTo>
                  <a:lnTo>
                    <a:pt x="567" y="758"/>
                  </a:lnTo>
                  <a:lnTo>
                    <a:pt x="563" y="756"/>
                  </a:lnTo>
                  <a:lnTo>
                    <a:pt x="557" y="754"/>
                  </a:lnTo>
                  <a:lnTo>
                    <a:pt x="552" y="750"/>
                  </a:lnTo>
                  <a:lnTo>
                    <a:pt x="548" y="748"/>
                  </a:lnTo>
                  <a:lnTo>
                    <a:pt x="542" y="744"/>
                  </a:lnTo>
                  <a:lnTo>
                    <a:pt x="538" y="742"/>
                  </a:lnTo>
                  <a:lnTo>
                    <a:pt x="534" y="738"/>
                  </a:lnTo>
                  <a:lnTo>
                    <a:pt x="528" y="736"/>
                  </a:lnTo>
                  <a:lnTo>
                    <a:pt x="524" y="734"/>
                  </a:lnTo>
                  <a:lnTo>
                    <a:pt x="520" y="729"/>
                  </a:lnTo>
                  <a:lnTo>
                    <a:pt x="513" y="727"/>
                  </a:lnTo>
                  <a:lnTo>
                    <a:pt x="509" y="723"/>
                  </a:lnTo>
                  <a:lnTo>
                    <a:pt x="503" y="721"/>
                  </a:lnTo>
                  <a:lnTo>
                    <a:pt x="499" y="717"/>
                  </a:lnTo>
                  <a:lnTo>
                    <a:pt x="495" y="715"/>
                  </a:lnTo>
                  <a:lnTo>
                    <a:pt x="491" y="711"/>
                  </a:lnTo>
                  <a:lnTo>
                    <a:pt x="485" y="709"/>
                  </a:lnTo>
                  <a:lnTo>
                    <a:pt x="481" y="705"/>
                  </a:lnTo>
                  <a:lnTo>
                    <a:pt x="476" y="701"/>
                  </a:lnTo>
                  <a:lnTo>
                    <a:pt x="472" y="699"/>
                  </a:lnTo>
                  <a:lnTo>
                    <a:pt x="466" y="697"/>
                  </a:lnTo>
                  <a:lnTo>
                    <a:pt x="462" y="693"/>
                  </a:lnTo>
                  <a:lnTo>
                    <a:pt x="458" y="688"/>
                  </a:lnTo>
                  <a:lnTo>
                    <a:pt x="456" y="688"/>
                  </a:lnTo>
                  <a:lnTo>
                    <a:pt x="450" y="684"/>
                  </a:lnTo>
                  <a:lnTo>
                    <a:pt x="446" y="680"/>
                  </a:lnTo>
                  <a:lnTo>
                    <a:pt x="442" y="678"/>
                  </a:lnTo>
                  <a:lnTo>
                    <a:pt x="437" y="674"/>
                  </a:lnTo>
                  <a:lnTo>
                    <a:pt x="433" y="672"/>
                  </a:lnTo>
                  <a:lnTo>
                    <a:pt x="427" y="668"/>
                  </a:lnTo>
                  <a:lnTo>
                    <a:pt x="423" y="664"/>
                  </a:lnTo>
                  <a:lnTo>
                    <a:pt x="419" y="662"/>
                  </a:lnTo>
                  <a:lnTo>
                    <a:pt x="415" y="658"/>
                  </a:lnTo>
                  <a:lnTo>
                    <a:pt x="411" y="656"/>
                  </a:lnTo>
                  <a:lnTo>
                    <a:pt x="405" y="651"/>
                  </a:lnTo>
                  <a:lnTo>
                    <a:pt x="400" y="647"/>
                  </a:lnTo>
                  <a:lnTo>
                    <a:pt x="396" y="645"/>
                  </a:lnTo>
                  <a:lnTo>
                    <a:pt x="392" y="641"/>
                  </a:lnTo>
                  <a:lnTo>
                    <a:pt x="388" y="637"/>
                  </a:lnTo>
                  <a:lnTo>
                    <a:pt x="384" y="633"/>
                  </a:lnTo>
                  <a:lnTo>
                    <a:pt x="380" y="631"/>
                  </a:lnTo>
                  <a:lnTo>
                    <a:pt x="374" y="627"/>
                  </a:lnTo>
                  <a:lnTo>
                    <a:pt x="370" y="623"/>
                  </a:lnTo>
                  <a:lnTo>
                    <a:pt x="366" y="621"/>
                  </a:lnTo>
                  <a:lnTo>
                    <a:pt x="361" y="616"/>
                  </a:lnTo>
                  <a:lnTo>
                    <a:pt x="357" y="612"/>
                  </a:lnTo>
                  <a:lnTo>
                    <a:pt x="353" y="608"/>
                  </a:lnTo>
                  <a:lnTo>
                    <a:pt x="349" y="606"/>
                  </a:lnTo>
                  <a:lnTo>
                    <a:pt x="345" y="602"/>
                  </a:lnTo>
                  <a:lnTo>
                    <a:pt x="341" y="598"/>
                  </a:lnTo>
                  <a:lnTo>
                    <a:pt x="337" y="594"/>
                  </a:lnTo>
                  <a:lnTo>
                    <a:pt x="333" y="590"/>
                  </a:lnTo>
                  <a:lnTo>
                    <a:pt x="329" y="588"/>
                  </a:lnTo>
                  <a:lnTo>
                    <a:pt x="324" y="584"/>
                  </a:lnTo>
                  <a:lnTo>
                    <a:pt x="320" y="579"/>
                  </a:lnTo>
                  <a:lnTo>
                    <a:pt x="316" y="575"/>
                  </a:lnTo>
                  <a:lnTo>
                    <a:pt x="312" y="573"/>
                  </a:lnTo>
                  <a:lnTo>
                    <a:pt x="308" y="569"/>
                  </a:lnTo>
                  <a:lnTo>
                    <a:pt x="304" y="565"/>
                  </a:lnTo>
                  <a:lnTo>
                    <a:pt x="300" y="561"/>
                  </a:lnTo>
                  <a:lnTo>
                    <a:pt x="296" y="557"/>
                  </a:lnTo>
                  <a:lnTo>
                    <a:pt x="292" y="553"/>
                  </a:lnTo>
                  <a:lnTo>
                    <a:pt x="285" y="551"/>
                  </a:lnTo>
                  <a:lnTo>
                    <a:pt x="271" y="534"/>
                  </a:lnTo>
                  <a:lnTo>
                    <a:pt x="267" y="530"/>
                  </a:lnTo>
                  <a:lnTo>
                    <a:pt x="257" y="522"/>
                  </a:lnTo>
                  <a:lnTo>
                    <a:pt x="261" y="522"/>
                  </a:lnTo>
                  <a:lnTo>
                    <a:pt x="263" y="520"/>
                  </a:lnTo>
                  <a:lnTo>
                    <a:pt x="273" y="520"/>
                  </a:lnTo>
                  <a:lnTo>
                    <a:pt x="281" y="520"/>
                  </a:lnTo>
                  <a:lnTo>
                    <a:pt x="283" y="518"/>
                  </a:lnTo>
                  <a:lnTo>
                    <a:pt x="292" y="518"/>
                  </a:lnTo>
                  <a:lnTo>
                    <a:pt x="294" y="518"/>
                  </a:lnTo>
                  <a:lnTo>
                    <a:pt x="300" y="518"/>
                  </a:lnTo>
                  <a:lnTo>
                    <a:pt x="302" y="516"/>
                  </a:lnTo>
                  <a:lnTo>
                    <a:pt x="308" y="516"/>
                  </a:lnTo>
                  <a:lnTo>
                    <a:pt x="312" y="516"/>
                  </a:lnTo>
                  <a:lnTo>
                    <a:pt x="318" y="516"/>
                  </a:lnTo>
                  <a:lnTo>
                    <a:pt x="320" y="516"/>
                  </a:lnTo>
                  <a:lnTo>
                    <a:pt x="324" y="516"/>
                  </a:lnTo>
                  <a:lnTo>
                    <a:pt x="327" y="514"/>
                  </a:lnTo>
                  <a:lnTo>
                    <a:pt x="333" y="514"/>
                  </a:lnTo>
                  <a:lnTo>
                    <a:pt x="335" y="514"/>
                  </a:lnTo>
                  <a:lnTo>
                    <a:pt x="339" y="514"/>
                  </a:lnTo>
                  <a:lnTo>
                    <a:pt x="341" y="512"/>
                  </a:lnTo>
                  <a:lnTo>
                    <a:pt x="345" y="512"/>
                  </a:lnTo>
                  <a:lnTo>
                    <a:pt x="347" y="512"/>
                  </a:lnTo>
                  <a:lnTo>
                    <a:pt x="351" y="512"/>
                  </a:lnTo>
                  <a:lnTo>
                    <a:pt x="353" y="510"/>
                  </a:lnTo>
                  <a:lnTo>
                    <a:pt x="359" y="510"/>
                  </a:lnTo>
                  <a:lnTo>
                    <a:pt x="361" y="510"/>
                  </a:lnTo>
                  <a:lnTo>
                    <a:pt x="366" y="510"/>
                  </a:lnTo>
                  <a:lnTo>
                    <a:pt x="368" y="510"/>
                  </a:lnTo>
                  <a:lnTo>
                    <a:pt x="372" y="510"/>
                  </a:lnTo>
                  <a:lnTo>
                    <a:pt x="374" y="508"/>
                  </a:lnTo>
                  <a:lnTo>
                    <a:pt x="378" y="508"/>
                  </a:lnTo>
                  <a:lnTo>
                    <a:pt x="380" y="508"/>
                  </a:lnTo>
                  <a:lnTo>
                    <a:pt x="384" y="508"/>
                  </a:lnTo>
                  <a:lnTo>
                    <a:pt x="386" y="506"/>
                  </a:lnTo>
                  <a:lnTo>
                    <a:pt x="388" y="506"/>
                  </a:lnTo>
                  <a:lnTo>
                    <a:pt x="390" y="506"/>
                  </a:lnTo>
                  <a:lnTo>
                    <a:pt x="394" y="506"/>
                  </a:lnTo>
                  <a:lnTo>
                    <a:pt x="396" y="506"/>
                  </a:lnTo>
                  <a:lnTo>
                    <a:pt x="400" y="506"/>
                  </a:lnTo>
                  <a:lnTo>
                    <a:pt x="403" y="503"/>
                  </a:lnTo>
                  <a:lnTo>
                    <a:pt x="405" y="503"/>
                  </a:lnTo>
                  <a:lnTo>
                    <a:pt x="407" y="503"/>
                  </a:lnTo>
                  <a:lnTo>
                    <a:pt x="411" y="503"/>
                  </a:lnTo>
                  <a:lnTo>
                    <a:pt x="413" y="501"/>
                  </a:lnTo>
                  <a:lnTo>
                    <a:pt x="415" y="501"/>
                  </a:lnTo>
                  <a:lnTo>
                    <a:pt x="417" y="501"/>
                  </a:lnTo>
                  <a:lnTo>
                    <a:pt x="421" y="501"/>
                  </a:lnTo>
                  <a:lnTo>
                    <a:pt x="423" y="501"/>
                  </a:lnTo>
                  <a:lnTo>
                    <a:pt x="425" y="501"/>
                  </a:lnTo>
                  <a:lnTo>
                    <a:pt x="427" y="499"/>
                  </a:lnTo>
                  <a:lnTo>
                    <a:pt x="431" y="499"/>
                  </a:lnTo>
                  <a:lnTo>
                    <a:pt x="433" y="499"/>
                  </a:lnTo>
                  <a:lnTo>
                    <a:pt x="435" y="499"/>
                  </a:lnTo>
                  <a:lnTo>
                    <a:pt x="437" y="497"/>
                  </a:lnTo>
                  <a:lnTo>
                    <a:pt x="440" y="497"/>
                  </a:lnTo>
                  <a:lnTo>
                    <a:pt x="442" y="497"/>
                  </a:lnTo>
                  <a:lnTo>
                    <a:pt x="446" y="497"/>
                  </a:lnTo>
                  <a:lnTo>
                    <a:pt x="448" y="497"/>
                  </a:lnTo>
                  <a:lnTo>
                    <a:pt x="450" y="497"/>
                  </a:lnTo>
                  <a:lnTo>
                    <a:pt x="452" y="495"/>
                  </a:lnTo>
                  <a:lnTo>
                    <a:pt x="446" y="491"/>
                  </a:lnTo>
                  <a:lnTo>
                    <a:pt x="440" y="485"/>
                  </a:lnTo>
                  <a:lnTo>
                    <a:pt x="433" y="481"/>
                  </a:lnTo>
                  <a:lnTo>
                    <a:pt x="425" y="475"/>
                  </a:lnTo>
                  <a:lnTo>
                    <a:pt x="419" y="471"/>
                  </a:lnTo>
                  <a:lnTo>
                    <a:pt x="413" y="466"/>
                  </a:lnTo>
                  <a:lnTo>
                    <a:pt x="407" y="460"/>
                  </a:lnTo>
                  <a:lnTo>
                    <a:pt x="400" y="456"/>
                  </a:lnTo>
                  <a:lnTo>
                    <a:pt x="394" y="450"/>
                  </a:lnTo>
                  <a:lnTo>
                    <a:pt x="386" y="446"/>
                  </a:lnTo>
                  <a:lnTo>
                    <a:pt x="382" y="440"/>
                  </a:lnTo>
                  <a:lnTo>
                    <a:pt x="374" y="436"/>
                  </a:lnTo>
                  <a:lnTo>
                    <a:pt x="370" y="432"/>
                  </a:lnTo>
                  <a:lnTo>
                    <a:pt x="361" y="425"/>
                  </a:lnTo>
                  <a:lnTo>
                    <a:pt x="355" y="421"/>
                  </a:lnTo>
                  <a:lnTo>
                    <a:pt x="349" y="415"/>
                  </a:lnTo>
                  <a:lnTo>
                    <a:pt x="343" y="411"/>
                  </a:lnTo>
                  <a:lnTo>
                    <a:pt x="339" y="405"/>
                  </a:lnTo>
                  <a:lnTo>
                    <a:pt x="333" y="401"/>
                  </a:lnTo>
                  <a:lnTo>
                    <a:pt x="324" y="395"/>
                  </a:lnTo>
                  <a:lnTo>
                    <a:pt x="320" y="390"/>
                  </a:lnTo>
                  <a:lnTo>
                    <a:pt x="314" y="384"/>
                  </a:lnTo>
                  <a:lnTo>
                    <a:pt x="308" y="380"/>
                  </a:lnTo>
                  <a:lnTo>
                    <a:pt x="302" y="374"/>
                  </a:lnTo>
                  <a:lnTo>
                    <a:pt x="296" y="370"/>
                  </a:lnTo>
                  <a:lnTo>
                    <a:pt x="292" y="364"/>
                  </a:lnTo>
                  <a:lnTo>
                    <a:pt x="285" y="360"/>
                  </a:lnTo>
                  <a:lnTo>
                    <a:pt x="279" y="353"/>
                  </a:lnTo>
                  <a:lnTo>
                    <a:pt x="273" y="349"/>
                  </a:lnTo>
                  <a:lnTo>
                    <a:pt x="263" y="337"/>
                  </a:lnTo>
                  <a:lnTo>
                    <a:pt x="257" y="333"/>
                  </a:lnTo>
                  <a:lnTo>
                    <a:pt x="253" y="329"/>
                  </a:lnTo>
                  <a:lnTo>
                    <a:pt x="246" y="323"/>
                  </a:lnTo>
                  <a:lnTo>
                    <a:pt x="242" y="316"/>
                  </a:lnTo>
                  <a:lnTo>
                    <a:pt x="236" y="312"/>
                  </a:lnTo>
                  <a:lnTo>
                    <a:pt x="205" y="282"/>
                  </a:lnTo>
                  <a:lnTo>
                    <a:pt x="199" y="275"/>
                  </a:lnTo>
                  <a:lnTo>
                    <a:pt x="191" y="265"/>
                  </a:lnTo>
                  <a:lnTo>
                    <a:pt x="185" y="259"/>
                  </a:lnTo>
                  <a:lnTo>
                    <a:pt x="177" y="251"/>
                  </a:lnTo>
                  <a:lnTo>
                    <a:pt x="173" y="247"/>
                  </a:lnTo>
                  <a:lnTo>
                    <a:pt x="168" y="240"/>
                  </a:lnTo>
                  <a:lnTo>
                    <a:pt x="164" y="236"/>
                  </a:lnTo>
                  <a:lnTo>
                    <a:pt x="158" y="230"/>
                  </a:lnTo>
                  <a:lnTo>
                    <a:pt x="154" y="224"/>
                  </a:lnTo>
                  <a:lnTo>
                    <a:pt x="150" y="220"/>
                  </a:lnTo>
                  <a:lnTo>
                    <a:pt x="146" y="214"/>
                  </a:lnTo>
                  <a:lnTo>
                    <a:pt x="140" y="208"/>
                  </a:lnTo>
                  <a:lnTo>
                    <a:pt x="136" y="203"/>
                  </a:lnTo>
                  <a:lnTo>
                    <a:pt x="131" y="197"/>
                  </a:lnTo>
                  <a:lnTo>
                    <a:pt x="127" y="191"/>
                  </a:lnTo>
                  <a:lnTo>
                    <a:pt x="123" y="187"/>
                  </a:lnTo>
                  <a:lnTo>
                    <a:pt x="117" y="181"/>
                  </a:lnTo>
                  <a:lnTo>
                    <a:pt x="115" y="177"/>
                  </a:lnTo>
                  <a:lnTo>
                    <a:pt x="111" y="171"/>
                  </a:lnTo>
                  <a:lnTo>
                    <a:pt x="107" y="164"/>
                  </a:lnTo>
                  <a:lnTo>
                    <a:pt x="101" y="160"/>
                  </a:lnTo>
                  <a:lnTo>
                    <a:pt x="97" y="154"/>
                  </a:lnTo>
                  <a:lnTo>
                    <a:pt x="92" y="148"/>
                  </a:lnTo>
                  <a:lnTo>
                    <a:pt x="88" y="144"/>
                  </a:lnTo>
                  <a:lnTo>
                    <a:pt x="84" y="138"/>
                  </a:lnTo>
                  <a:lnTo>
                    <a:pt x="82" y="132"/>
                  </a:lnTo>
                  <a:lnTo>
                    <a:pt x="78" y="125"/>
                  </a:lnTo>
                  <a:lnTo>
                    <a:pt x="74" y="121"/>
                  </a:lnTo>
                  <a:lnTo>
                    <a:pt x="70" y="115"/>
                  </a:lnTo>
                  <a:lnTo>
                    <a:pt x="66" y="111"/>
                  </a:lnTo>
                  <a:lnTo>
                    <a:pt x="64" y="105"/>
                  </a:lnTo>
                  <a:lnTo>
                    <a:pt x="58" y="99"/>
                  </a:lnTo>
                  <a:lnTo>
                    <a:pt x="55" y="95"/>
                  </a:lnTo>
                  <a:lnTo>
                    <a:pt x="51" y="88"/>
                  </a:lnTo>
                  <a:lnTo>
                    <a:pt x="47" y="82"/>
                  </a:lnTo>
                  <a:lnTo>
                    <a:pt x="43" y="76"/>
                  </a:lnTo>
                  <a:lnTo>
                    <a:pt x="41" y="70"/>
                  </a:lnTo>
                  <a:lnTo>
                    <a:pt x="37" y="66"/>
                  </a:lnTo>
                  <a:lnTo>
                    <a:pt x="33" y="60"/>
                  </a:lnTo>
                  <a:lnTo>
                    <a:pt x="31" y="53"/>
                  </a:lnTo>
                  <a:lnTo>
                    <a:pt x="27" y="49"/>
                  </a:lnTo>
                  <a:lnTo>
                    <a:pt x="23" y="43"/>
                  </a:lnTo>
                  <a:lnTo>
                    <a:pt x="21" y="37"/>
                  </a:lnTo>
                  <a:lnTo>
                    <a:pt x="16" y="31"/>
                  </a:lnTo>
                  <a:lnTo>
                    <a:pt x="14" y="27"/>
                  </a:lnTo>
                  <a:lnTo>
                    <a:pt x="10" y="21"/>
                  </a:lnTo>
                  <a:lnTo>
                    <a:pt x="8" y="14"/>
                  </a:lnTo>
                  <a:lnTo>
                    <a:pt x="6" y="8"/>
                  </a:lnTo>
                  <a:lnTo>
                    <a:pt x="2" y="4"/>
                  </a:lnTo>
                  <a:lnTo>
                    <a:pt x="0" y="0"/>
                  </a:lnTo>
                </a:path>
              </a:pathLst>
            </a:cu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" name="Freeform 35">
              <a:extLst>
                <a:ext uri="{FF2B5EF4-FFF2-40B4-BE49-F238E27FC236}">
                  <a16:creationId xmlns:a16="http://schemas.microsoft.com/office/drawing/2014/main" id="{D6E5ECB5-895C-4341-932A-966ED0F8687E}"/>
                </a:ext>
              </a:extLst>
            </p:cNvPr>
            <p:cNvSpPr>
              <a:spLocks/>
            </p:cNvSpPr>
            <p:nvPr/>
          </p:nvSpPr>
          <p:spPr bwMode="auto">
            <a:xfrm>
              <a:off x="3359" y="1832"/>
              <a:ext cx="304" cy="336"/>
            </a:xfrm>
            <a:custGeom>
              <a:avLst/>
              <a:gdLst>
                <a:gd name="T0" fmla="*/ 119 w 304"/>
                <a:gd name="T1" fmla="*/ 236 h 336"/>
                <a:gd name="T2" fmla="*/ 121 w 304"/>
                <a:gd name="T3" fmla="*/ 243 h 336"/>
                <a:gd name="T4" fmla="*/ 123 w 304"/>
                <a:gd name="T5" fmla="*/ 249 h 336"/>
                <a:gd name="T6" fmla="*/ 131 w 304"/>
                <a:gd name="T7" fmla="*/ 255 h 336"/>
                <a:gd name="T8" fmla="*/ 137 w 304"/>
                <a:gd name="T9" fmla="*/ 259 h 336"/>
                <a:gd name="T10" fmla="*/ 145 w 304"/>
                <a:gd name="T11" fmla="*/ 261 h 336"/>
                <a:gd name="T12" fmla="*/ 156 w 304"/>
                <a:gd name="T13" fmla="*/ 263 h 336"/>
                <a:gd name="T14" fmla="*/ 176 w 304"/>
                <a:gd name="T15" fmla="*/ 261 h 336"/>
                <a:gd name="T16" fmla="*/ 184 w 304"/>
                <a:gd name="T17" fmla="*/ 259 h 336"/>
                <a:gd name="T18" fmla="*/ 190 w 304"/>
                <a:gd name="T19" fmla="*/ 257 h 336"/>
                <a:gd name="T20" fmla="*/ 197 w 304"/>
                <a:gd name="T21" fmla="*/ 255 h 336"/>
                <a:gd name="T22" fmla="*/ 205 w 304"/>
                <a:gd name="T23" fmla="*/ 247 h 336"/>
                <a:gd name="T24" fmla="*/ 207 w 304"/>
                <a:gd name="T25" fmla="*/ 238 h 336"/>
                <a:gd name="T26" fmla="*/ 209 w 304"/>
                <a:gd name="T27" fmla="*/ 232 h 336"/>
                <a:gd name="T28" fmla="*/ 209 w 304"/>
                <a:gd name="T29" fmla="*/ 33 h 336"/>
                <a:gd name="T30" fmla="*/ 186 w 304"/>
                <a:gd name="T31" fmla="*/ 31 h 336"/>
                <a:gd name="T32" fmla="*/ 287 w 304"/>
                <a:gd name="T33" fmla="*/ 31 h 336"/>
                <a:gd name="T34" fmla="*/ 280 w 304"/>
                <a:gd name="T35" fmla="*/ 35 h 336"/>
                <a:gd name="T36" fmla="*/ 278 w 304"/>
                <a:gd name="T37" fmla="*/ 236 h 336"/>
                <a:gd name="T38" fmla="*/ 276 w 304"/>
                <a:gd name="T39" fmla="*/ 251 h 336"/>
                <a:gd name="T40" fmla="*/ 274 w 304"/>
                <a:gd name="T41" fmla="*/ 261 h 336"/>
                <a:gd name="T42" fmla="*/ 272 w 304"/>
                <a:gd name="T43" fmla="*/ 269 h 336"/>
                <a:gd name="T44" fmla="*/ 268 w 304"/>
                <a:gd name="T45" fmla="*/ 275 h 336"/>
                <a:gd name="T46" fmla="*/ 264 w 304"/>
                <a:gd name="T47" fmla="*/ 282 h 336"/>
                <a:gd name="T48" fmla="*/ 256 w 304"/>
                <a:gd name="T49" fmla="*/ 292 h 336"/>
                <a:gd name="T50" fmla="*/ 252 w 304"/>
                <a:gd name="T51" fmla="*/ 298 h 336"/>
                <a:gd name="T52" fmla="*/ 244 w 304"/>
                <a:gd name="T53" fmla="*/ 302 h 336"/>
                <a:gd name="T54" fmla="*/ 240 w 304"/>
                <a:gd name="T55" fmla="*/ 308 h 336"/>
                <a:gd name="T56" fmla="*/ 233 w 304"/>
                <a:gd name="T57" fmla="*/ 312 h 336"/>
                <a:gd name="T58" fmla="*/ 225 w 304"/>
                <a:gd name="T59" fmla="*/ 317 h 336"/>
                <a:gd name="T60" fmla="*/ 217 w 304"/>
                <a:gd name="T61" fmla="*/ 321 h 336"/>
                <a:gd name="T62" fmla="*/ 209 w 304"/>
                <a:gd name="T63" fmla="*/ 325 h 336"/>
                <a:gd name="T64" fmla="*/ 201 w 304"/>
                <a:gd name="T65" fmla="*/ 327 h 336"/>
                <a:gd name="T66" fmla="*/ 192 w 304"/>
                <a:gd name="T67" fmla="*/ 329 h 336"/>
                <a:gd name="T68" fmla="*/ 182 w 304"/>
                <a:gd name="T69" fmla="*/ 331 h 336"/>
                <a:gd name="T70" fmla="*/ 172 w 304"/>
                <a:gd name="T71" fmla="*/ 333 h 336"/>
                <a:gd name="T72" fmla="*/ 139 w 304"/>
                <a:gd name="T73" fmla="*/ 335 h 336"/>
                <a:gd name="T74" fmla="*/ 123 w 304"/>
                <a:gd name="T75" fmla="*/ 333 h 336"/>
                <a:gd name="T76" fmla="*/ 115 w 304"/>
                <a:gd name="T77" fmla="*/ 331 h 336"/>
                <a:gd name="T78" fmla="*/ 106 w 304"/>
                <a:gd name="T79" fmla="*/ 331 h 336"/>
                <a:gd name="T80" fmla="*/ 96 w 304"/>
                <a:gd name="T81" fmla="*/ 327 h 336"/>
                <a:gd name="T82" fmla="*/ 88 w 304"/>
                <a:gd name="T83" fmla="*/ 325 h 336"/>
                <a:gd name="T84" fmla="*/ 78 w 304"/>
                <a:gd name="T85" fmla="*/ 319 h 336"/>
                <a:gd name="T86" fmla="*/ 72 w 304"/>
                <a:gd name="T87" fmla="*/ 314 h 336"/>
                <a:gd name="T88" fmla="*/ 63 w 304"/>
                <a:gd name="T89" fmla="*/ 310 h 336"/>
                <a:gd name="T90" fmla="*/ 55 w 304"/>
                <a:gd name="T91" fmla="*/ 306 h 336"/>
                <a:gd name="T92" fmla="*/ 51 w 304"/>
                <a:gd name="T93" fmla="*/ 300 h 336"/>
                <a:gd name="T94" fmla="*/ 45 w 304"/>
                <a:gd name="T95" fmla="*/ 294 h 336"/>
                <a:gd name="T96" fmla="*/ 37 w 304"/>
                <a:gd name="T97" fmla="*/ 288 h 336"/>
                <a:gd name="T98" fmla="*/ 31 w 304"/>
                <a:gd name="T99" fmla="*/ 277 h 336"/>
                <a:gd name="T100" fmla="*/ 29 w 304"/>
                <a:gd name="T101" fmla="*/ 271 h 336"/>
                <a:gd name="T102" fmla="*/ 25 w 304"/>
                <a:gd name="T103" fmla="*/ 263 h 336"/>
                <a:gd name="T104" fmla="*/ 23 w 304"/>
                <a:gd name="T105" fmla="*/ 257 h 336"/>
                <a:gd name="T106" fmla="*/ 20 w 304"/>
                <a:gd name="T107" fmla="*/ 249 h 336"/>
                <a:gd name="T108" fmla="*/ 20 w 304"/>
                <a:gd name="T109" fmla="*/ 39 h 336"/>
                <a:gd name="T110" fmla="*/ 18 w 304"/>
                <a:gd name="T111" fmla="*/ 33 h 336"/>
                <a:gd name="T112" fmla="*/ 12 w 304"/>
                <a:gd name="T113" fmla="*/ 31 h 336"/>
                <a:gd name="T114" fmla="*/ 137 w 304"/>
                <a:gd name="T115" fmla="*/ 31 h 336"/>
                <a:gd name="T116" fmla="*/ 121 w 304"/>
                <a:gd name="T117" fmla="*/ 33 h 336"/>
                <a:gd name="T118" fmla="*/ 117 w 304"/>
                <a:gd name="T119" fmla="*/ 37 h 3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304" h="336">
                  <a:moveTo>
                    <a:pt x="117" y="226"/>
                  </a:moveTo>
                  <a:lnTo>
                    <a:pt x="117" y="234"/>
                  </a:lnTo>
                  <a:lnTo>
                    <a:pt x="119" y="234"/>
                  </a:lnTo>
                  <a:lnTo>
                    <a:pt x="119" y="236"/>
                  </a:lnTo>
                  <a:lnTo>
                    <a:pt x="119" y="238"/>
                  </a:lnTo>
                  <a:lnTo>
                    <a:pt x="121" y="238"/>
                  </a:lnTo>
                  <a:lnTo>
                    <a:pt x="121" y="240"/>
                  </a:lnTo>
                  <a:lnTo>
                    <a:pt x="121" y="243"/>
                  </a:lnTo>
                  <a:lnTo>
                    <a:pt x="121" y="245"/>
                  </a:lnTo>
                  <a:lnTo>
                    <a:pt x="123" y="245"/>
                  </a:lnTo>
                  <a:lnTo>
                    <a:pt x="123" y="247"/>
                  </a:lnTo>
                  <a:lnTo>
                    <a:pt x="123" y="249"/>
                  </a:lnTo>
                  <a:lnTo>
                    <a:pt x="125" y="249"/>
                  </a:lnTo>
                  <a:lnTo>
                    <a:pt x="127" y="249"/>
                  </a:lnTo>
                  <a:lnTo>
                    <a:pt x="127" y="251"/>
                  </a:lnTo>
                  <a:lnTo>
                    <a:pt x="131" y="255"/>
                  </a:lnTo>
                  <a:lnTo>
                    <a:pt x="133" y="255"/>
                  </a:lnTo>
                  <a:lnTo>
                    <a:pt x="135" y="257"/>
                  </a:lnTo>
                  <a:lnTo>
                    <a:pt x="137" y="257"/>
                  </a:lnTo>
                  <a:lnTo>
                    <a:pt x="137" y="259"/>
                  </a:lnTo>
                  <a:lnTo>
                    <a:pt x="139" y="259"/>
                  </a:lnTo>
                  <a:lnTo>
                    <a:pt x="141" y="259"/>
                  </a:lnTo>
                  <a:lnTo>
                    <a:pt x="143" y="261"/>
                  </a:lnTo>
                  <a:lnTo>
                    <a:pt x="145" y="261"/>
                  </a:lnTo>
                  <a:lnTo>
                    <a:pt x="147" y="261"/>
                  </a:lnTo>
                  <a:lnTo>
                    <a:pt x="152" y="261"/>
                  </a:lnTo>
                  <a:lnTo>
                    <a:pt x="152" y="263"/>
                  </a:lnTo>
                  <a:lnTo>
                    <a:pt x="156" y="263"/>
                  </a:lnTo>
                  <a:lnTo>
                    <a:pt x="170" y="263"/>
                  </a:lnTo>
                  <a:lnTo>
                    <a:pt x="172" y="263"/>
                  </a:lnTo>
                  <a:lnTo>
                    <a:pt x="174" y="263"/>
                  </a:lnTo>
                  <a:lnTo>
                    <a:pt x="176" y="261"/>
                  </a:lnTo>
                  <a:lnTo>
                    <a:pt x="180" y="261"/>
                  </a:lnTo>
                  <a:lnTo>
                    <a:pt x="182" y="261"/>
                  </a:lnTo>
                  <a:lnTo>
                    <a:pt x="184" y="261"/>
                  </a:lnTo>
                  <a:lnTo>
                    <a:pt x="184" y="259"/>
                  </a:lnTo>
                  <a:lnTo>
                    <a:pt x="186" y="259"/>
                  </a:lnTo>
                  <a:lnTo>
                    <a:pt x="188" y="259"/>
                  </a:lnTo>
                  <a:lnTo>
                    <a:pt x="190" y="259"/>
                  </a:lnTo>
                  <a:lnTo>
                    <a:pt x="190" y="257"/>
                  </a:lnTo>
                  <a:lnTo>
                    <a:pt x="192" y="257"/>
                  </a:lnTo>
                  <a:lnTo>
                    <a:pt x="192" y="255"/>
                  </a:lnTo>
                  <a:lnTo>
                    <a:pt x="194" y="255"/>
                  </a:lnTo>
                  <a:lnTo>
                    <a:pt x="197" y="255"/>
                  </a:lnTo>
                  <a:lnTo>
                    <a:pt x="197" y="253"/>
                  </a:lnTo>
                  <a:lnTo>
                    <a:pt x="201" y="249"/>
                  </a:lnTo>
                  <a:lnTo>
                    <a:pt x="203" y="249"/>
                  </a:lnTo>
                  <a:lnTo>
                    <a:pt x="205" y="247"/>
                  </a:lnTo>
                  <a:lnTo>
                    <a:pt x="205" y="245"/>
                  </a:lnTo>
                  <a:lnTo>
                    <a:pt x="207" y="243"/>
                  </a:lnTo>
                  <a:lnTo>
                    <a:pt x="207" y="240"/>
                  </a:lnTo>
                  <a:lnTo>
                    <a:pt x="207" y="238"/>
                  </a:lnTo>
                  <a:lnTo>
                    <a:pt x="209" y="238"/>
                  </a:lnTo>
                  <a:lnTo>
                    <a:pt x="209" y="236"/>
                  </a:lnTo>
                  <a:lnTo>
                    <a:pt x="209" y="234"/>
                  </a:lnTo>
                  <a:lnTo>
                    <a:pt x="209" y="232"/>
                  </a:lnTo>
                  <a:lnTo>
                    <a:pt x="209" y="39"/>
                  </a:lnTo>
                  <a:lnTo>
                    <a:pt x="209" y="37"/>
                  </a:lnTo>
                  <a:lnTo>
                    <a:pt x="209" y="35"/>
                  </a:lnTo>
                  <a:lnTo>
                    <a:pt x="209" y="33"/>
                  </a:lnTo>
                  <a:lnTo>
                    <a:pt x="207" y="33"/>
                  </a:lnTo>
                  <a:lnTo>
                    <a:pt x="207" y="31"/>
                  </a:lnTo>
                  <a:lnTo>
                    <a:pt x="203" y="31"/>
                  </a:lnTo>
                  <a:lnTo>
                    <a:pt x="186" y="31"/>
                  </a:lnTo>
                  <a:lnTo>
                    <a:pt x="186" y="0"/>
                  </a:lnTo>
                  <a:lnTo>
                    <a:pt x="303" y="0"/>
                  </a:lnTo>
                  <a:lnTo>
                    <a:pt x="303" y="31"/>
                  </a:lnTo>
                  <a:lnTo>
                    <a:pt x="287" y="31"/>
                  </a:lnTo>
                  <a:lnTo>
                    <a:pt x="283" y="31"/>
                  </a:lnTo>
                  <a:lnTo>
                    <a:pt x="283" y="33"/>
                  </a:lnTo>
                  <a:lnTo>
                    <a:pt x="280" y="33"/>
                  </a:lnTo>
                  <a:lnTo>
                    <a:pt x="280" y="35"/>
                  </a:lnTo>
                  <a:lnTo>
                    <a:pt x="278" y="35"/>
                  </a:lnTo>
                  <a:lnTo>
                    <a:pt x="278" y="37"/>
                  </a:lnTo>
                  <a:lnTo>
                    <a:pt x="278" y="39"/>
                  </a:lnTo>
                  <a:lnTo>
                    <a:pt x="278" y="236"/>
                  </a:lnTo>
                  <a:lnTo>
                    <a:pt x="278" y="245"/>
                  </a:lnTo>
                  <a:lnTo>
                    <a:pt x="278" y="247"/>
                  </a:lnTo>
                  <a:lnTo>
                    <a:pt x="278" y="249"/>
                  </a:lnTo>
                  <a:lnTo>
                    <a:pt x="276" y="251"/>
                  </a:lnTo>
                  <a:lnTo>
                    <a:pt x="276" y="255"/>
                  </a:lnTo>
                  <a:lnTo>
                    <a:pt x="276" y="257"/>
                  </a:lnTo>
                  <a:lnTo>
                    <a:pt x="274" y="259"/>
                  </a:lnTo>
                  <a:lnTo>
                    <a:pt x="274" y="261"/>
                  </a:lnTo>
                  <a:lnTo>
                    <a:pt x="272" y="263"/>
                  </a:lnTo>
                  <a:lnTo>
                    <a:pt x="272" y="265"/>
                  </a:lnTo>
                  <a:lnTo>
                    <a:pt x="272" y="267"/>
                  </a:lnTo>
                  <a:lnTo>
                    <a:pt x="272" y="269"/>
                  </a:lnTo>
                  <a:lnTo>
                    <a:pt x="270" y="269"/>
                  </a:lnTo>
                  <a:lnTo>
                    <a:pt x="270" y="271"/>
                  </a:lnTo>
                  <a:lnTo>
                    <a:pt x="268" y="273"/>
                  </a:lnTo>
                  <a:lnTo>
                    <a:pt x="268" y="275"/>
                  </a:lnTo>
                  <a:lnTo>
                    <a:pt x="266" y="277"/>
                  </a:lnTo>
                  <a:lnTo>
                    <a:pt x="266" y="280"/>
                  </a:lnTo>
                  <a:lnTo>
                    <a:pt x="264" y="280"/>
                  </a:lnTo>
                  <a:lnTo>
                    <a:pt x="264" y="282"/>
                  </a:lnTo>
                  <a:lnTo>
                    <a:pt x="264" y="284"/>
                  </a:lnTo>
                  <a:lnTo>
                    <a:pt x="262" y="284"/>
                  </a:lnTo>
                  <a:lnTo>
                    <a:pt x="260" y="288"/>
                  </a:lnTo>
                  <a:lnTo>
                    <a:pt x="256" y="292"/>
                  </a:lnTo>
                  <a:lnTo>
                    <a:pt x="256" y="294"/>
                  </a:lnTo>
                  <a:lnTo>
                    <a:pt x="254" y="294"/>
                  </a:lnTo>
                  <a:lnTo>
                    <a:pt x="252" y="296"/>
                  </a:lnTo>
                  <a:lnTo>
                    <a:pt x="252" y="298"/>
                  </a:lnTo>
                  <a:lnTo>
                    <a:pt x="250" y="298"/>
                  </a:lnTo>
                  <a:lnTo>
                    <a:pt x="248" y="300"/>
                  </a:lnTo>
                  <a:lnTo>
                    <a:pt x="246" y="302"/>
                  </a:lnTo>
                  <a:lnTo>
                    <a:pt x="244" y="302"/>
                  </a:lnTo>
                  <a:lnTo>
                    <a:pt x="244" y="304"/>
                  </a:lnTo>
                  <a:lnTo>
                    <a:pt x="242" y="306"/>
                  </a:lnTo>
                  <a:lnTo>
                    <a:pt x="240" y="306"/>
                  </a:lnTo>
                  <a:lnTo>
                    <a:pt x="240" y="308"/>
                  </a:lnTo>
                  <a:lnTo>
                    <a:pt x="237" y="308"/>
                  </a:lnTo>
                  <a:lnTo>
                    <a:pt x="235" y="308"/>
                  </a:lnTo>
                  <a:lnTo>
                    <a:pt x="235" y="310"/>
                  </a:lnTo>
                  <a:lnTo>
                    <a:pt x="233" y="312"/>
                  </a:lnTo>
                  <a:lnTo>
                    <a:pt x="231" y="312"/>
                  </a:lnTo>
                  <a:lnTo>
                    <a:pt x="229" y="314"/>
                  </a:lnTo>
                  <a:lnTo>
                    <a:pt x="227" y="314"/>
                  </a:lnTo>
                  <a:lnTo>
                    <a:pt x="225" y="317"/>
                  </a:lnTo>
                  <a:lnTo>
                    <a:pt x="223" y="319"/>
                  </a:lnTo>
                  <a:lnTo>
                    <a:pt x="221" y="319"/>
                  </a:lnTo>
                  <a:lnTo>
                    <a:pt x="219" y="321"/>
                  </a:lnTo>
                  <a:lnTo>
                    <a:pt x="217" y="321"/>
                  </a:lnTo>
                  <a:lnTo>
                    <a:pt x="215" y="323"/>
                  </a:lnTo>
                  <a:lnTo>
                    <a:pt x="213" y="323"/>
                  </a:lnTo>
                  <a:lnTo>
                    <a:pt x="211" y="323"/>
                  </a:lnTo>
                  <a:lnTo>
                    <a:pt x="209" y="325"/>
                  </a:lnTo>
                  <a:lnTo>
                    <a:pt x="207" y="325"/>
                  </a:lnTo>
                  <a:lnTo>
                    <a:pt x="205" y="327"/>
                  </a:lnTo>
                  <a:lnTo>
                    <a:pt x="203" y="327"/>
                  </a:lnTo>
                  <a:lnTo>
                    <a:pt x="201" y="327"/>
                  </a:lnTo>
                  <a:lnTo>
                    <a:pt x="199" y="327"/>
                  </a:lnTo>
                  <a:lnTo>
                    <a:pt x="197" y="329"/>
                  </a:lnTo>
                  <a:lnTo>
                    <a:pt x="194" y="329"/>
                  </a:lnTo>
                  <a:lnTo>
                    <a:pt x="192" y="329"/>
                  </a:lnTo>
                  <a:lnTo>
                    <a:pt x="192" y="331"/>
                  </a:lnTo>
                  <a:lnTo>
                    <a:pt x="188" y="331"/>
                  </a:lnTo>
                  <a:lnTo>
                    <a:pt x="186" y="331"/>
                  </a:lnTo>
                  <a:lnTo>
                    <a:pt x="182" y="331"/>
                  </a:lnTo>
                  <a:lnTo>
                    <a:pt x="180" y="333"/>
                  </a:lnTo>
                  <a:lnTo>
                    <a:pt x="178" y="333"/>
                  </a:lnTo>
                  <a:lnTo>
                    <a:pt x="176" y="333"/>
                  </a:lnTo>
                  <a:lnTo>
                    <a:pt x="172" y="333"/>
                  </a:lnTo>
                  <a:lnTo>
                    <a:pt x="170" y="335"/>
                  </a:lnTo>
                  <a:lnTo>
                    <a:pt x="162" y="335"/>
                  </a:lnTo>
                  <a:lnTo>
                    <a:pt x="160" y="335"/>
                  </a:lnTo>
                  <a:lnTo>
                    <a:pt x="139" y="335"/>
                  </a:lnTo>
                  <a:lnTo>
                    <a:pt x="137" y="335"/>
                  </a:lnTo>
                  <a:lnTo>
                    <a:pt x="129" y="335"/>
                  </a:lnTo>
                  <a:lnTo>
                    <a:pt x="127" y="333"/>
                  </a:lnTo>
                  <a:lnTo>
                    <a:pt x="123" y="333"/>
                  </a:lnTo>
                  <a:lnTo>
                    <a:pt x="121" y="333"/>
                  </a:lnTo>
                  <a:lnTo>
                    <a:pt x="119" y="333"/>
                  </a:lnTo>
                  <a:lnTo>
                    <a:pt x="117" y="331"/>
                  </a:lnTo>
                  <a:lnTo>
                    <a:pt x="115" y="331"/>
                  </a:lnTo>
                  <a:lnTo>
                    <a:pt x="113" y="331"/>
                  </a:lnTo>
                  <a:lnTo>
                    <a:pt x="111" y="331"/>
                  </a:lnTo>
                  <a:lnTo>
                    <a:pt x="109" y="331"/>
                  </a:lnTo>
                  <a:lnTo>
                    <a:pt x="106" y="331"/>
                  </a:lnTo>
                  <a:lnTo>
                    <a:pt x="104" y="329"/>
                  </a:lnTo>
                  <a:lnTo>
                    <a:pt x="102" y="329"/>
                  </a:lnTo>
                  <a:lnTo>
                    <a:pt x="98" y="327"/>
                  </a:lnTo>
                  <a:lnTo>
                    <a:pt x="96" y="327"/>
                  </a:lnTo>
                  <a:lnTo>
                    <a:pt x="94" y="327"/>
                  </a:lnTo>
                  <a:lnTo>
                    <a:pt x="92" y="325"/>
                  </a:lnTo>
                  <a:lnTo>
                    <a:pt x="90" y="325"/>
                  </a:lnTo>
                  <a:lnTo>
                    <a:pt x="88" y="325"/>
                  </a:lnTo>
                  <a:lnTo>
                    <a:pt x="86" y="323"/>
                  </a:lnTo>
                  <a:lnTo>
                    <a:pt x="84" y="323"/>
                  </a:lnTo>
                  <a:lnTo>
                    <a:pt x="80" y="321"/>
                  </a:lnTo>
                  <a:lnTo>
                    <a:pt x="78" y="319"/>
                  </a:lnTo>
                  <a:lnTo>
                    <a:pt x="76" y="319"/>
                  </a:lnTo>
                  <a:lnTo>
                    <a:pt x="74" y="319"/>
                  </a:lnTo>
                  <a:lnTo>
                    <a:pt x="72" y="317"/>
                  </a:lnTo>
                  <a:lnTo>
                    <a:pt x="72" y="314"/>
                  </a:lnTo>
                  <a:lnTo>
                    <a:pt x="70" y="314"/>
                  </a:lnTo>
                  <a:lnTo>
                    <a:pt x="68" y="312"/>
                  </a:lnTo>
                  <a:lnTo>
                    <a:pt x="66" y="312"/>
                  </a:lnTo>
                  <a:lnTo>
                    <a:pt x="63" y="310"/>
                  </a:lnTo>
                  <a:lnTo>
                    <a:pt x="61" y="308"/>
                  </a:lnTo>
                  <a:lnTo>
                    <a:pt x="59" y="308"/>
                  </a:lnTo>
                  <a:lnTo>
                    <a:pt x="57" y="306"/>
                  </a:lnTo>
                  <a:lnTo>
                    <a:pt x="55" y="306"/>
                  </a:lnTo>
                  <a:lnTo>
                    <a:pt x="55" y="304"/>
                  </a:lnTo>
                  <a:lnTo>
                    <a:pt x="53" y="302"/>
                  </a:lnTo>
                  <a:lnTo>
                    <a:pt x="51" y="302"/>
                  </a:lnTo>
                  <a:lnTo>
                    <a:pt x="51" y="300"/>
                  </a:lnTo>
                  <a:lnTo>
                    <a:pt x="49" y="300"/>
                  </a:lnTo>
                  <a:lnTo>
                    <a:pt x="47" y="298"/>
                  </a:lnTo>
                  <a:lnTo>
                    <a:pt x="45" y="296"/>
                  </a:lnTo>
                  <a:lnTo>
                    <a:pt x="45" y="294"/>
                  </a:lnTo>
                  <a:lnTo>
                    <a:pt x="43" y="294"/>
                  </a:lnTo>
                  <a:lnTo>
                    <a:pt x="41" y="292"/>
                  </a:lnTo>
                  <a:lnTo>
                    <a:pt x="39" y="288"/>
                  </a:lnTo>
                  <a:lnTo>
                    <a:pt x="37" y="288"/>
                  </a:lnTo>
                  <a:lnTo>
                    <a:pt x="35" y="284"/>
                  </a:lnTo>
                  <a:lnTo>
                    <a:pt x="33" y="282"/>
                  </a:lnTo>
                  <a:lnTo>
                    <a:pt x="33" y="280"/>
                  </a:lnTo>
                  <a:lnTo>
                    <a:pt x="31" y="277"/>
                  </a:lnTo>
                  <a:lnTo>
                    <a:pt x="31" y="275"/>
                  </a:lnTo>
                  <a:lnTo>
                    <a:pt x="29" y="275"/>
                  </a:lnTo>
                  <a:lnTo>
                    <a:pt x="29" y="273"/>
                  </a:lnTo>
                  <a:lnTo>
                    <a:pt x="29" y="271"/>
                  </a:lnTo>
                  <a:lnTo>
                    <a:pt x="27" y="269"/>
                  </a:lnTo>
                  <a:lnTo>
                    <a:pt x="27" y="267"/>
                  </a:lnTo>
                  <a:lnTo>
                    <a:pt x="25" y="265"/>
                  </a:lnTo>
                  <a:lnTo>
                    <a:pt x="25" y="263"/>
                  </a:lnTo>
                  <a:lnTo>
                    <a:pt x="25" y="261"/>
                  </a:lnTo>
                  <a:lnTo>
                    <a:pt x="23" y="261"/>
                  </a:lnTo>
                  <a:lnTo>
                    <a:pt x="23" y="259"/>
                  </a:lnTo>
                  <a:lnTo>
                    <a:pt x="23" y="257"/>
                  </a:lnTo>
                  <a:lnTo>
                    <a:pt x="23" y="255"/>
                  </a:lnTo>
                  <a:lnTo>
                    <a:pt x="20" y="255"/>
                  </a:lnTo>
                  <a:lnTo>
                    <a:pt x="20" y="251"/>
                  </a:lnTo>
                  <a:lnTo>
                    <a:pt x="20" y="249"/>
                  </a:lnTo>
                  <a:lnTo>
                    <a:pt x="20" y="247"/>
                  </a:lnTo>
                  <a:lnTo>
                    <a:pt x="20" y="245"/>
                  </a:lnTo>
                  <a:lnTo>
                    <a:pt x="20" y="236"/>
                  </a:lnTo>
                  <a:lnTo>
                    <a:pt x="20" y="39"/>
                  </a:lnTo>
                  <a:lnTo>
                    <a:pt x="20" y="37"/>
                  </a:lnTo>
                  <a:lnTo>
                    <a:pt x="18" y="37"/>
                  </a:lnTo>
                  <a:lnTo>
                    <a:pt x="18" y="35"/>
                  </a:lnTo>
                  <a:lnTo>
                    <a:pt x="18" y="33"/>
                  </a:lnTo>
                  <a:lnTo>
                    <a:pt x="16" y="33"/>
                  </a:lnTo>
                  <a:lnTo>
                    <a:pt x="14" y="33"/>
                  </a:lnTo>
                  <a:lnTo>
                    <a:pt x="14" y="31"/>
                  </a:lnTo>
                  <a:lnTo>
                    <a:pt x="12" y="31"/>
                  </a:lnTo>
                  <a:lnTo>
                    <a:pt x="0" y="31"/>
                  </a:lnTo>
                  <a:lnTo>
                    <a:pt x="0" y="0"/>
                  </a:lnTo>
                  <a:lnTo>
                    <a:pt x="137" y="0"/>
                  </a:lnTo>
                  <a:lnTo>
                    <a:pt x="137" y="31"/>
                  </a:lnTo>
                  <a:lnTo>
                    <a:pt x="125" y="31"/>
                  </a:lnTo>
                  <a:lnTo>
                    <a:pt x="123" y="31"/>
                  </a:lnTo>
                  <a:lnTo>
                    <a:pt x="123" y="33"/>
                  </a:lnTo>
                  <a:lnTo>
                    <a:pt x="121" y="33"/>
                  </a:lnTo>
                  <a:lnTo>
                    <a:pt x="119" y="33"/>
                  </a:lnTo>
                  <a:lnTo>
                    <a:pt x="119" y="35"/>
                  </a:lnTo>
                  <a:lnTo>
                    <a:pt x="119" y="37"/>
                  </a:lnTo>
                  <a:lnTo>
                    <a:pt x="117" y="37"/>
                  </a:lnTo>
                  <a:lnTo>
                    <a:pt x="117" y="39"/>
                  </a:lnTo>
                  <a:lnTo>
                    <a:pt x="117" y="232"/>
                  </a:lnTo>
                  <a:lnTo>
                    <a:pt x="117" y="226"/>
                  </a:lnTo>
                </a:path>
              </a:pathLst>
            </a:cu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" name="Freeform 36">
              <a:extLst>
                <a:ext uri="{FF2B5EF4-FFF2-40B4-BE49-F238E27FC236}">
                  <a16:creationId xmlns:a16="http://schemas.microsoft.com/office/drawing/2014/main" id="{F43EE866-F284-4E8A-9C08-167A53D7F920}"/>
                </a:ext>
              </a:extLst>
            </p:cNvPr>
            <p:cNvSpPr>
              <a:spLocks/>
            </p:cNvSpPr>
            <p:nvPr/>
          </p:nvSpPr>
          <p:spPr bwMode="auto">
            <a:xfrm>
              <a:off x="3372" y="1838"/>
              <a:ext cx="283" cy="315"/>
            </a:xfrm>
            <a:custGeom>
              <a:avLst/>
              <a:gdLst>
                <a:gd name="T0" fmla="*/ 255 w 283"/>
                <a:gd name="T1" fmla="*/ 242 h 315"/>
                <a:gd name="T2" fmla="*/ 251 w 283"/>
                <a:gd name="T3" fmla="*/ 254 h 315"/>
                <a:gd name="T4" fmla="*/ 245 w 283"/>
                <a:gd name="T5" fmla="*/ 263 h 315"/>
                <a:gd name="T6" fmla="*/ 237 w 283"/>
                <a:gd name="T7" fmla="*/ 275 h 315"/>
                <a:gd name="T8" fmla="*/ 231 w 283"/>
                <a:gd name="T9" fmla="*/ 283 h 315"/>
                <a:gd name="T10" fmla="*/ 223 w 283"/>
                <a:gd name="T11" fmla="*/ 289 h 315"/>
                <a:gd name="T12" fmla="*/ 213 w 283"/>
                <a:gd name="T13" fmla="*/ 296 h 315"/>
                <a:gd name="T14" fmla="*/ 204 w 283"/>
                <a:gd name="T15" fmla="*/ 300 h 315"/>
                <a:gd name="T16" fmla="*/ 194 w 283"/>
                <a:gd name="T17" fmla="*/ 304 h 315"/>
                <a:gd name="T18" fmla="*/ 184 w 283"/>
                <a:gd name="T19" fmla="*/ 308 h 315"/>
                <a:gd name="T20" fmla="*/ 174 w 283"/>
                <a:gd name="T21" fmla="*/ 310 h 315"/>
                <a:gd name="T22" fmla="*/ 161 w 283"/>
                <a:gd name="T23" fmla="*/ 312 h 315"/>
                <a:gd name="T24" fmla="*/ 127 w 283"/>
                <a:gd name="T25" fmla="*/ 314 h 315"/>
                <a:gd name="T26" fmla="*/ 112 w 283"/>
                <a:gd name="T27" fmla="*/ 312 h 315"/>
                <a:gd name="T28" fmla="*/ 98 w 283"/>
                <a:gd name="T29" fmla="*/ 310 h 315"/>
                <a:gd name="T30" fmla="*/ 88 w 283"/>
                <a:gd name="T31" fmla="*/ 306 h 315"/>
                <a:gd name="T32" fmla="*/ 80 w 283"/>
                <a:gd name="T33" fmla="*/ 302 h 315"/>
                <a:gd name="T34" fmla="*/ 69 w 283"/>
                <a:gd name="T35" fmla="*/ 298 h 315"/>
                <a:gd name="T36" fmla="*/ 61 w 283"/>
                <a:gd name="T37" fmla="*/ 293 h 315"/>
                <a:gd name="T38" fmla="*/ 53 w 283"/>
                <a:gd name="T39" fmla="*/ 287 h 315"/>
                <a:gd name="T40" fmla="*/ 45 w 283"/>
                <a:gd name="T41" fmla="*/ 283 h 315"/>
                <a:gd name="T42" fmla="*/ 39 w 283"/>
                <a:gd name="T43" fmla="*/ 277 h 315"/>
                <a:gd name="T44" fmla="*/ 33 w 283"/>
                <a:gd name="T45" fmla="*/ 267 h 315"/>
                <a:gd name="T46" fmla="*/ 27 w 283"/>
                <a:gd name="T47" fmla="*/ 259 h 315"/>
                <a:gd name="T48" fmla="*/ 22 w 283"/>
                <a:gd name="T49" fmla="*/ 250 h 315"/>
                <a:gd name="T50" fmla="*/ 20 w 283"/>
                <a:gd name="T51" fmla="*/ 238 h 315"/>
                <a:gd name="T52" fmla="*/ 18 w 283"/>
                <a:gd name="T53" fmla="*/ 25 h 315"/>
                <a:gd name="T54" fmla="*/ 14 w 283"/>
                <a:gd name="T55" fmla="*/ 16 h 315"/>
                <a:gd name="T56" fmla="*/ 8 w 283"/>
                <a:gd name="T57" fmla="*/ 12 h 315"/>
                <a:gd name="T58" fmla="*/ 116 w 283"/>
                <a:gd name="T59" fmla="*/ 12 h 315"/>
                <a:gd name="T60" fmla="*/ 104 w 283"/>
                <a:gd name="T61" fmla="*/ 14 h 315"/>
                <a:gd name="T62" fmla="*/ 100 w 283"/>
                <a:gd name="T63" fmla="*/ 21 h 315"/>
                <a:gd name="T64" fmla="*/ 98 w 283"/>
                <a:gd name="T65" fmla="*/ 224 h 315"/>
                <a:gd name="T66" fmla="*/ 100 w 283"/>
                <a:gd name="T67" fmla="*/ 234 h 315"/>
                <a:gd name="T68" fmla="*/ 106 w 283"/>
                <a:gd name="T69" fmla="*/ 242 h 315"/>
                <a:gd name="T70" fmla="*/ 121 w 283"/>
                <a:gd name="T71" fmla="*/ 254 h 315"/>
                <a:gd name="T72" fmla="*/ 129 w 283"/>
                <a:gd name="T73" fmla="*/ 259 h 315"/>
                <a:gd name="T74" fmla="*/ 137 w 283"/>
                <a:gd name="T75" fmla="*/ 261 h 315"/>
                <a:gd name="T76" fmla="*/ 166 w 283"/>
                <a:gd name="T77" fmla="*/ 263 h 315"/>
                <a:gd name="T78" fmla="*/ 176 w 283"/>
                <a:gd name="T79" fmla="*/ 259 h 315"/>
                <a:gd name="T80" fmla="*/ 184 w 283"/>
                <a:gd name="T81" fmla="*/ 254 h 315"/>
                <a:gd name="T82" fmla="*/ 192 w 283"/>
                <a:gd name="T83" fmla="*/ 250 h 315"/>
                <a:gd name="T84" fmla="*/ 202 w 283"/>
                <a:gd name="T85" fmla="*/ 238 h 315"/>
                <a:gd name="T86" fmla="*/ 206 w 283"/>
                <a:gd name="T87" fmla="*/ 230 h 315"/>
                <a:gd name="T88" fmla="*/ 208 w 283"/>
                <a:gd name="T89" fmla="*/ 220 h 315"/>
                <a:gd name="T90" fmla="*/ 206 w 283"/>
                <a:gd name="T91" fmla="*/ 18 h 315"/>
                <a:gd name="T92" fmla="*/ 200 w 283"/>
                <a:gd name="T93" fmla="*/ 14 h 315"/>
                <a:gd name="T94" fmla="*/ 184 w 283"/>
                <a:gd name="T95" fmla="*/ 0 h 315"/>
                <a:gd name="T96" fmla="*/ 268 w 283"/>
                <a:gd name="T97" fmla="*/ 14 h 315"/>
                <a:gd name="T98" fmla="*/ 262 w 283"/>
                <a:gd name="T99" fmla="*/ 18 h 315"/>
                <a:gd name="T100" fmla="*/ 257 w 283"/>
                <a:gd name="T101" fmla="*/ 27 h 3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283" h="315">
                  <a:moveTo>
                    <a:pt x="257" y="226"/>
                  </a:moveTo>
                  <a:lnTo>
                    <a:pt x="257" y="234"/>
                  </a:lnTo>
                  <a:lnTo>
                    <a:pt x="257" y="238"/>
                  </a:lnTo>
                  <a:lnTo>
                    <a:pt x="255" y="240"/>
                  </a:lnTo>
                  <a:lnTo>
                    <a:pt x="255" y="242"/>
                  </a:lnTo>
                  <a:lnTo>
                    <a:pt x="255" y="246"/>
                  </a:lnTo>
                  <a:lnTo>
                    <a:pt x="253" y="248"/>
                  </a:lnTo>
                  <a:lnTo>
                    <a:pt x="253" y="250"/>
                  </a:lnTo>
                  <a:lnTo>
                    <a:pt x="253" y="252"/>
                  </a:lnTo>
                  <a:lnTo>
                    <a:pt x="251" y="254"/>
                  </a:lnTo>
                  <a:lnTo>
                    <a:pt x="249" y="257"/>
                  </a:lnTo>
                  <a:lnTo>
                    <a:pt x="249" y="259"/>
                  </a:lnTo>
                  <a:lnTo>
                    <a:pt x="247" y="261"/>
                  </a:lnTo>
                  <a:lnTo>
                    <a:pt x="247" y="263"/>
                  </a:lnTo>
                  <a:lnTo>
                    <a:pt x="245" y="263"/>
                  </a:lnTo>
                  <a:lnTo>
                    <a:pt x="245" y="265"/>
                  </a:lnTo>
                  <a:lnTo>
                    <a:pt x="243" y="267"/>
                  </a:lnTo>
                  <a:lnTo>
                    <a:pt x="243" y="269"/>
                  </a:lnTo>
                  <a:lnTo>
                    <a:pt x="241" y="271"/>
                  </a:lnTo>
                  <a:lnTo>
                    <a:pt x="237" y="275"/>
                  </a:lnTo>
                  <a:lnTo>
                    <a:pt x="237" y="277"/>
                  </a:lnTo>
                  <a:lnTo>
                    <a:pt x="235" y="277"/>
                  </a:lnTo>
                  <a:lnTo>
                    <a:pt x="233" y="279"/>
                  </a:lnTo>
                  <a:lnTo>
                    <a:pt x="231" y="281"/>
                  </a:lnTo>
                  <a:lnTo>
                    <a:pt x="231" y="283"/>
                  </a:lnTo>
                  <a:lnTo>
                    <a:pt x="229" y="283"/>
                  </a:lnTo>
                  <a:lnTo>
                    <a:pt x="227" y="285"/>
                  </a:lnTo>
                  <a:lnTo>
                    <a:pt x="225" y="287"/>
                  </a:lnTo>
                  <a:lnTo>
                    <a:pt x="223" y="287"/>
                  </a:lnTo>
                  <a:lnTo>
                    <a:pt x="223" y="289"/>
                  </a:lnTo>
                  <a:lnTo>
                    <a:pt x="221" y="289"/>
                  </a:lnTo>
                  <a:lnTo>
                    <a:pt x="219" y="289"/>
                  </a:lnTo>
                  <a:lnTo>
                    <a:pt x="217" y="293"/>
                  </a:lnTo>
                  <a:lnTo>
                    <a:pt x="215" y="293"/>
                  </a:lnTo>
                  <a:lnTo>
                    <a:pt x="213" y="296"/>
                  </a:lnTo>
                  <a:lnTo>
                    <a:pt x="210" y="296"/>
                  </a:lnTo>
                  <a:lnTo>
                    <a:pt x="208" y="298"/>
                  </a:lnTo>
                  <a:lnTo>
                    <a:pt x="206" y="298"/>
                  </a:lnTo>
                  <a:lnTo>
                    <a:pt x="206" y="300"/>
                  </a:lnTo>
                  <a:lnTo>
                    <a:pt x="204" y="300"/>
                  </a:lnTo>
                  <a:lnTo>
                    <a:pt x="202" y="300"/>
                  </a:lnTo>
                  <a:lnTo>
                    <a:pt x="200" y="302"/>
                  </a:lnTo>
                  <a:lnTo>
                    <a:pt x="198" y="302"/>
                  </a:lnTo>
                  <a:lnTo>
                    <a:pt x="196" y="304"/>
                  </a:lnTo>
                  <a:lnTo>
                    <a:pt x="194" y="304"/>
                  </a:lnTo>
                  <a:lnTo>
                    <a:pt x="192" y="304"/>
                  </a:lnTo>
                  <a:lnTo>
                    <a:pt x="190" y="306"/>
                  </a:lnTo>
                  <a:lnTo>
                    <a:pt x="188" y="306"/>
                  </a:lnTo>
                  <a:lnTo>
                    <a:pt x="186" y="306"/>
                  </a:lnTo>
                  <a:lnTo>
                    <a:pt x="184" y="308"/>
                  </a:lnTo>
                  <a:lnTo>
                    <a:pt x="182" y="308"/>
                  </a:lnTo>
                  <a:lnTo>
                    <a:pt x="180" y="308"/>
                  </a:lnTo>
                  <a:lnTo>
                    <a:pt x="178" y="310"/>
                  </a:lnTo>
                  <a:lnTo>
                    <a:pt x="176" y="310"/>
                  </a:lnTo>
                  <a:lnTo>
                    <a:pt x="174" y="310"/>
                  </a:lnTo>
                  <a:lnTo>
                    <a:pt x="172" y="310"/>
                  </a:lnTo>
                  <a:lnTo>
                    <a:pt x="170" y="310"/>
                  </a:lnTo>
                  <a:lnTo>
                    <a:pt x="168" y="312"/>
                  </a:lnTo>
                  <a:lnTo>
                    <a:pt x="163" y="312"/>
                  </a:lnTo>
                  <a:lnTo>
                    <a:pt x="161" y="312"/>
                  </a:lnTo>
                  <a:lnTo>
                    <a:pt x="159" y="312"/>
                  </a:lnTo>
                  <a:lnTo>
                    <a:pt x="157" y="314"/>
                  </a:lnTo>
                  <a:lnTo>
                    <a:pt x="151" y="314"/>
                  </a:lnTo>
                  <a:lnTo>
                    <a:pt x="149" y="314"/>
                  </a:lnTo>
                  <a:lnTo>
                    <a:pt x="127" y="314"/>
                  </a:lnTo>
                  <a:lnTo>
                    <a:pt x="125" y="314"/>
                  </a:lnTo>
                  <a:lnTo>
                    <a:pt x="119" y="314"/>
                  </a:lnTo>
                  <a:lnTo>
                    <a:pt x="116" y="312"/>
                  </a:lnTo>
                  <a:lnTo>
                    <a:pt x="114" y="312"/>
                  </a:lnTo>
                  <a:lnTo>
                    <a:pt x="112" y="312"/>
                  </a:lnTo>
                  <a:lnTo>
                    <a:pt x="108" y="312"/>
                  </a:lnTo>
                  <a:lnTo>
                    <a:pt x="106" y="310"/>
                  </a:lnTo>
                  <a:lnTo>
                    <a:pt x="102" y="310"/>
                  </a:lnTo>
                  <a:lnTo>
                    <a:pt x="100" y="310"/>
                  </a:lnTo>
                  <a:lnTo>
                    <a:pt x="98" y="310"/>
                  </a:lnTo>
                  <a:lnTo>
                    <a:pt x="96" y="308"/>
                  </a:lnTo>
                  <a:lnTo>
                    <a:pt x="94" y="308"/>
                  </a:lnTo>
                  <a:lnTo>
                    <a:pt x="92" y="308"/>
                  </a:lnTo>
                  <a:lnTo>
                    <a:pt x="90" y="306"/>
                  </a:lnTo>
                  <a:lnTo>
                    <a:pt x="88" y="306"/>
                  </a:lnTo>
                  <a:lnTo>
                    <a:pt x="86" y="306"/>
                  </a:lnTo>
                  <a:lnTo>
                    <a:pt x="84" y="304"/>
                  </a:lnTo>
                  <a:lnTo>
                    <a:pt x="82" y="304"/>
                  </a:lnTo>
                  <a:lnTo>
                    <a:pt x="80" y="304"/>
                  </a:lnTo>
                  <a:lnTo>
                    <a:pt x="80" y="302"/>
                  </a:lnTo>
                  <a:lnTo>
                    <a:pt x="78" y="302"/>
                  </a:lnTo>
                  <a:lnTo>
                    <a:pt x="76" y="302"/>
                  </a:lnTo>
                  <a:lnTo>
                    <a:pt x="74" y="300"/>
                  </a:lnTo>
                  <a:lnTo>
                    <a:pt x="72" y="300"/>
                  </a:lnTo>
                  <a:lnTo>
                    <a:pt x="69" y="298"/>
                  </a:lnTo>
                  <a:lnTo>
                    <a:pt x="67" y="298"/>
                  </a:lnTo>
                  <a:lnTo>
                    <a:pt x="65" y="296"/>
                  </a:lnTo>
                  <a:lnTo>
                    <a:pt x="63" y="296"/>
                  </a:lnTo>
                  <a:lnTo>
                    <a:pt x="63" y="293"/>
                  </a:lnTo>
                  <a:lnTo>
                    <a:pt x="61" y="293"/>
                  </a:lnTo>
                  <a:lnTo>
                    <a:pt x="59" y="293"/>
                  </a:lnTo>
                  <a:lnTo>
                    <a:pt x="57" y="289"/>
                  </a:lnTo>
                  <a:lnTo>
                    <a:pt x="55" y="289"/>
                  </a:lnTo>
                  <a:lnTo>
                    <a:pt x="53" y="289"/>
                  </a:lnTo>
                  <a:lnTo>
                    <a:pt x="53" y="287"/>
                  </a:lnTo>
                  <a:lnTo>
                    <a:pt x="51" y="287"/>
                  </a:lnTo>
                  <a:lnTo>
                    <a:pt x="49" y="285"/>
                  </a:lnTo>
                  <a:lnTo>
                    <a:pt x="49" y="283"/>
                  </a:lnTo>
                  <a:lnTo>
                    <a:pt x="47" y="283"/>
                  </a:lnTo>
                  <a:lnTo>
                    <a:pt x="45" y="283"/>
                  </a:lnTo>
                  <a:lnTo>
                    <a:pt x="45" y="281"/>
                  </a:lnTo>
                  <a:lnTo>
                    <a:pt x="43" y="279"/>
                  </a:lnTo>
                  <a:lnTo>
                    <a:pt x="43" y="277"/>
                  </a:lnTo>
                  <a:lnTo>
                    <a:pt x="41" y="277"/>
                  </a:lnTo>
                  <a:lnTo>
                    <a:pt x="39" y="277"/>
                  </a:lnTo>
                  <a:lnTo>
                    <a:pt x="39" y="275"/>
                  </a:lnTo>
                  <a:lnTo>
                    <a:pt x="35" y="271"/>
                  </a:lnTo>
                  <a:lnTo>
                    <a:pt x="35" y="269"/>
                  </a:lnTo>
                  <a:lnTo>
                    <a:pt x="33" y="269"/>
                  </a:lnTo>
                  <a:lnTo>
                    <a:pt x="33" y="267"/>
                  </a:lnTo>
                  <a:lnTo>
                    <a:pt x="31" y="265"/>
                  </a:lnTo>
                  <a:lnTo>
                    <a:pt x="31" y="263"/>
                  </a:lnTo>
                  <a:lnTo>
                    <a:pt x="29" y="263"/>
                  </a:lnTo>
                  <a:lnTo>
                    <a:pt x="29" y="261"/>
                  </a:lnTo>
                  <a:lnTo>
                    <a:pt x="27" y="259"/>
                  </a:lnTo>
                  <a:lnTo>
                    <a:pt x="27" y="257"/>
                  </a:lnTo>
                  <a:lnTo>
                    <a:pt x="25" y="254"/>
                  </a:lnTo>
                  <a:lnTo>
                    <a:pt x="25" y="252"/>
                  </a:lnTo>
                  <a:lnTo>
                    <a:pt x="25" y="250"/>
                  </a:lnTo>
                  <a:lnTo>
                    <a:pt x="22" y="250"/>
                  </a:lnTo>
                  <a:lnTo>
                    <a:pt x="22" y="248"/>
                  </a:lnTo>
                  <a:lnTo>
                    <a:pt x="20" y="246"/>
                  </a:lnTo>
                  <a:lnTo>
                    <a:pt x="20" y="242"/>
                  </a:lnTo>
                  <a:lnTo>
                    <a:pt x="20" y="240"/>
                  </a:lnTo>
                  <a:lnTo>
                    <a:pt x="20" y="238"/>
                  </a:lnTo>
                  <a:lnTo>
                    <a:pt x="20" y="234"/>
                  </a:lnTo>
                  <a:lnTo>
                    <a:pt x="18" y="234"/>
                  </a:lnTo>
                  <a:lnTo>
                    <a:pt x="18" y="226"/>
                  </a:lnTo>
                  <a:lnTo>
                    <a:pt x="18" y="27"/>
                  </a:lnTo>
                  <a:lnTo>
                    <a:pt x="18" y="25"/>
                  </a:lnTo>
                  <a:lnTo>
                    <a:pt x="18" y="21"/>
                  </a:lnTo>
                  <a:lnTo>
                    <a:pt x="16" y="21"/>
                  </a:lnTo>
                  <a:lnTo>
                    <a:pt x="16" y="18"/>
                  </a:lnTo>
                  <a:lnTo>
                    <a:pt x="16" y="16"/>
                  </a:lnTo>
                  <a:lnTo>
                    <a:pt x="14" y="16"/>
                  </a:lnTo>
                  <a:lnTo>
                    <a:pt x="12" y="16"/>
                  </a:lnTo>
                  <a:lnTo>
                    <a:pt x="12" y="14"/>
                  </a:lnTo>
                  <a:lnTo>
                    <a:pt x="10" y="14"/>
                  </a:lnTo>
                  <a:lnTo>
                    <a:pt x="8" y="14"/>
                  </a:lnTo>
                  <a:lnTo>
                    <a:pt x="8" y="12"/>
                  </a:lnTo>
                  <a:lnTo>
                    <a:pt x="4" y="12"/>
                  </a:lnTo>
                  <a:lnTo>
                    <a:pt x="0" y="12"/>
                  </a:lnTo>
                  <a:lnTo>
                    <a:pt x="0" y="0"/>
                  </a:lnTo>
                  <a:lnTo>
                    <a:pt x="116" y="0"/>
                  </a:lnTo>
                  <a:lnTo>
                    <a:pt x="116" y="12"/>
                  </a:lnTo>
                  <a:lnTo>
                    <a:pt x="112" y="12"/>
                  </a:lnTo>
                  <a:lnTo>
                    <a:pt x="108" y="12"/>
                  </a:lnTo>
                  <a:lnTo>
                    <a:pt x="108" y="14"/>
                  </a:lnTo>
                  <a:lnTo>
                    <a:pt x="106" y="14"/>
                  </a:lnTo>
                  <a:lnTo>
                    <a:pt x="104" y="14"/>
                  </a:lnTo>
                  <a:lnTo>
                    <a:pt x="102" y="14"/>
                  </a:lnTo>
                  <a:lnTo>
                    <a:pt x="102" y="16"/>
                  </a:lnTo>
                  <a:lnTo>
                    <a:pt x="100" y="16"/>
                  </a:lnTo>
                  <a:lnTo>
                    <a:pt x="100" y="18"/>
                  </a:lnTo>
                  <a:lnTo>
                    <a:pt x="100" y="21"/>
                  </a:lnTo>
                  <a:lnTo>
                    <a:pt x="98" y="21"/>
                  </a:lnTo>
                  <a:lnTo>
                    <a:pt x="98" y="25"/>
                  </a:lnTo>
                  <a:lnTo>
                    <a:pt x="98" y="27"/>
                  </a:lnTo>
                  <a:lnTo>
                    <a:pt x="98" y="220"/>
                  </a:lnTo>
                  <a:lnTo>
                    <a:pt x="98" y="224"/>
                  </a:lnTo>
                  <a:lnTo>
                    <a:pt x="98" y="226"/>
                  </a:lnTo>
                  <a:lnTo>
                    <a:pt x="98" y="228"/>
                  </a:lnTo>
                  <a:lnTo>
                    <a:pt x="98" y="230"/>
                  </a:lnTo>
                  <a:lnTo>
                    <a:pt x="100" y="232"/>
                  </a:lnTo>
                  <a:lnTo>
                    <a:pt x="100" y="234"/>
                  </a:lnTo>
                  <a:lnTo>
                    <a:pt x="102" y="236"/>
                  </a:lnTo>
                  <a:lnTo>
                    <a:pt x="102" y="238"/>
                  </a:lnTo>
                  <a:lnTo>
                    <a:pt x="104" y="240"/>
                  </a:lnTo>
                  <a:lnTo>
                    <a:pt x="104" y="242"/>
                  </a:lnTo>
                  <a:lnTo>
                    <a:pt x="106" y="242"/>
                  </a:lnTo>
                  <a:lnTo>
                    <a:pt x="112" y="250"/>
                  </a:lnTo>
                  <a:lnTo>
                    <a:pt x="114" y="250"/>
                  </a:lnTo>
                  <a:lnTo>
                    <a:pt x="116" y="252"/>
                  </a:lnTo>
                  <a:lnTo>
                    <a:pt x="119" y="254"/>
                  </a:lnTo>
                  <a:lnTo>
                    <a:pt x="121" y="254"/>
                  </a:lnTo>
                  <a:lnTo>
                    <a:pt x="123" y="254"/>
                  </a:lnTo>
                  <a:lnTo>
                    <a:pt x="125" y="257"/>
                  </a:lnTo>
                  <a:lnTo>
                    <a:pt x="127" y="257"/>
                  </a:lnTo>
                  <a:lnTo>
                    <a:pt x="127" y="259"/>
                  </a:lnTo>
                  <a:lnTo>
                    <a:pt x="129" y="259"/>
                  </a:lnTo>
                  <a:lnTo>
                    <a:pt x="131" y="259"/>
                  </a:lnTo>
                  <a:lnTo>
                    <a:pt x="133" y="259"/>
                  </a:lnTo>
                  <a:lnTo>
                    <a:pt x="133" y="261"/>
                  </a:lnTo>
                  <a:lnTo>
                    <a:pt x="135" y="261"/>
                  </a:lnTo>
                  <a:lnTo>
                    <a:pt x="137" y="261"/>
                  </a:lnTo>
                  <a:lnTo>
                    <a:pt x="139" y="261"/>
                  </a:lnTo>
                  <a:lnTo>
                    <a:pt x="139" y="263"/>
                  </a:lnTo>
                  <a:lnTo>
                    <a:pt x="145" y="263"/>
                  </a:lnTo>
                  <a:lnTo>
                    <a:pt x="161" y="263"/>
                  </a:lnTo>
                  <a:lnTo>
                    <a:pt x="166" y="263"/>
                  </a:lnTo>
                  <a:lnTo>
                    <a:pt x="168" y="261"/>
                  </a:lnTo>
                  <a:lnTo>
                    <a:pt x="170" y="261"/>
                  </a:lnTo>
                  <a:lnTo>
                    <a:pt x="172" y="261"/>
                  </a:lnTo>
                  <a:lnTo>
                    <a:pt x="174" y="259"/>
                  </a:lnTo>
                  <a:lnTo>
                    <a:pt x="176" y="259"/>
                  </a:lnTo>
                  <a:lnTo>
                    <a:pt x="178" y="259"/>
                  </a:lnTo>
                  <a:lnTo>
                    <a:pt x="180" y="259"/>
                  </a:lnTo>
                  <a:lnTo>
                    <a:pt x="180" y="257"/>
                  </a:lnTo>
                  <a:lnTo>
                    <a:pt x="182" y="257"/>
                  </a:lnTo>
                  <a:lnTo>
                    <a:pt x="184" y="254"/>
                  </a:lnTo>
                  <a:lnTo>
                    <a:pt x="186" y="254"/>
                  </a:lnTo>
                  <a:lnTo>
                    <a:pt x="188" y="254"/>
                  </a:lnTo>
                  <a:lnTo>
                    <a:pt x="190" y="252"/>
                  </a:lnTo>
                  <a:lnTo>
                    <a:pt x="190" y="250"/>
                  </a:lnTo>
                  <a:lnTo>
                    <a:pt x="192" y="250"/>
                  </a:lnTo>
                  <a:lnTo>
                    <a:pt x="194" y="250"/>
                  </a:lnTo>
                  <a:lnTo>
                    <a:pt x="200" y="242"/>
                  </a:lnTo>
                  <a:lnTo>
                    <a:pt x="202" y="242"/>
                  </a:lnTo>
                  <a:lnTo>
                    <a:pt x="202" y="240"/>
                  </a:lnTo>
                  <a:lnTo>
                    <a:pt x="202" y="238"/>
                  </a:lnTo>
                  <a:lnTo>
                    <a:pt x="204" y="238"/>
                  </a:lnTo>
                  <a:lnTo>
                    <a:pt x="204" y="236"/>
                  </a:lnTo>
                  <a:lnTo>
                    <a:pt x="206" y="234"/>
                  </a:lnTo>
                  <a:lnTo>
                    <a:pt x="206" y="232"/>
                  </a:lnTo>
                  <a:lnTo>
                    <a:pt x="206" y="230"/>
                  </a:lnTo>
                  <a:lnTo>
                    <a:pt x="206" y="228"/>
                  </a:lnTo>
                  <a:lnTo>
                    <a:pt x="208" y="228"/>
                  </a:lnTo>
                  <a:lnTo>
                    <a:pt x="208" y="226"/>
                  </a:lnTo>
                  <a:lnTo>
                    <a:pt x="208" y="224"/>
                  </a:lnTo>
                  <a:lnTo>
                    <a:pt x="208" y="220"/>
                  </a:lnTo>
                  <a:lnTo>
                    <a:pt x="208" y="27"/>
                  </a:lnTo>
                  <a:lnTo>
                    <a:pt x="208" y="25"/>
                  </a:lnTo>
                  <a:lnTo>
                    <a:pt x="208" y="21"/>
                  </a:lnTo>
                  <a:lnTo>
                    <a:pt x="206" y="21"/>
                  </a:lnTo>
                  <a:lnTo>
                    <a:pt x="206" y="18"/>
                  </a:lnTo>
                  <a:lnTo>
                    <a:pt x="206" y="16"/>
                  </a:lnTo>
                  <a:lnTo>
                    <a:pt x="204" y="16"/>
                  </a:lnTo>
                  <a:lnTo>
                    <a:pt x="202" y="16"/>
                  </a:lnTo>
                  <a:lnTo>
                    <a:pt x="202" y="14"/>
                  </a:lnTo>
                  <a:lnTo>
                    <a:pt x="200" y="14"/>
                  </a:lnTo>
                  <a:lnTo>
                    <a:pt x="198" y="14"/>
                  </a:lnTo>
                  <a:lnTo>
                    <a:pt x="198" y="12"/>
                  </a:lnTo>
                  <a:lnTo>
                    <a:pt x="194" y="12"/>
                  </a:lnTo>
                  <a:lnTo>
                    <a:pt x="184" y="12"/>
                  </a:lnTo>
                  <a:lnTo>
                    <a:pt x="184" y="0"/>
                  </a:lnTo>
                  <a:lnTo>
                    <a:pt x="282" y="0"/>
                  </a:lnTo>
                  <a:lnTo>
                    <a:pt x="282" y="12"/>
                  </a:lnTo>
                  <a:lnTo>
                    <a:pt x="272" y="12"/>
                  </a:lnTo>
                  <a:lnTo>
                    <a:pt x="268" y="12"/>
                  </a:lnTo>
                  <a:lnTo>
                    <a:pt x="268" y="14"/>
                  </a:lnTo>
                  <a:lnTo>
                    <a:pt x="266" y="14"/>
                  </a:lnTo>
                  <a:lnTo>
                    <a:pt x="264" y="14"/>
                  </a:lnTo>
                  <a:lnTo>
                    <a:pt x="264" y="16"/>
                  </a:lnTo>
                  <a:lnTo>
                    <a:pt x="262" y="16"/>
                  </a:lnTo>
                  <a:lnTo>
                    <a:pt x="262" y="18"/>
                  </a:lnTo>
                  <a:lnTo>
                    <a:pt x="260" y="18"/>
                  </a:lnTo>
                  <a:lnTo>
                    <a:pt x="260" y="21"/>
                  </a:lnTo>
                  <a:lnTo>
                    <a:pt x="257" y="21"/>
                  </a:lnTo>
                  <a:lnTo>
                    <a:pt x="257" y="25"/>
                  </a:lnTo>
                  <a:lnTo>
                    <a:pt x="257" y="27"/>
                  </a:lnTo>
                  <a:lnTo>
                    <a:pt x="257" y="226"/>
                  </a:lnTo>
                </a:path>
              </a:pathLst>
            </a:custGeom>
            <a:solidFill>
              <a:srgbClr val="081D58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" name="Freeform 37">
              <a:extLst>
                <a:ext uri="{FF2B5EF4-FFF2-40B4-BE49-F238E27FC236}">
                  <a16:creationId xmlns:a16="http://schemas.microsoft.com/office/drawing/2014/main" id="{72AFFAE4-9318-4F31-BB17-5634ED89E46B}"/>
                </a:ext>
              </a:extLst>
            </p:cNvPr>
            <p:cNvSpPr>
              <a:spLocks/>
            </p:cNvSpPr>
            <p:nvPr/>
          </p:nvSpPr>
          <p:spPr bwMode="auto">
            <a:xfrm>
              <a:off x="2886" y="1832"/>
              <a:ext cx="153" cy="328"/>
            </a:xfrm>
            <a:custGeom>
              <a:avLst/>
              <a:gdLst>
                <a:gd name="T0" fmla="*/ 127 w 153"/>
                <a:gd name="T1" fmla="*/ 288 h 328"/>
                <a:gd name="T2" fmla="*/ 127 w 153"/>
                <a:gd name="T3" fmla="*/ 290 h 328"/>
                <a:gd name="T4" fmla="*/ 129 w 153"/>
                <a:gd name="T5" fmla="*/ 290 h 328"/>
                <a:gd name="T6" fmla="*/ 129 w 153"/>
                <a:gd name="T7" fmla="*/ 292 h 328"/>
                <a:gd name="T8" fmla="*/ 129 w 153"/>
                <a:gd name="T9" fmla="*/ 294 h 328"/>
                <a:gd name="T10" fmla="*/ 131 w 153"/>
                <a:gd name="T11" fmla="*/ 294 h 328"/>
                <a:gd name="T12" fmla="*/ 133 w 153"/>
                <a:gd name="T13" fmla="*/ 294 h 328"/>
                <a:gd name="T14" fmla="*/ 133 w 153"/>
                <a:gd name="T15" fmla="*/ 296 h 328"/>
                <a:gd name="T16" fmla="*/ 135 w 153"/>
                <a:gd name="T17" fmla="*/ 296 h 328"/>
                <a:gd name="T18" fmla="*/ 152 w 153"/>
                <a:gd name="T19" fmla="*/ 296 h 328"/>
                <a:gd name="T20" fmla="*/ 152 w 153"/>
                <a:gd name="T21" fmla="*/ 327 h 328"/>
                <a:gd name="T22" fmla="*/ 0 w 153"/>
                <a:gd name="T23" fmla="*/ 327 h 328"/>
                <a:gd name="T24" fmla="*/ 0 w 153"/>
                <a:gd name="T25" fmla="*/ 296 h 328"/>
                <a:gd name="T26" fmla="*/ 17 w 153"/>
                <a:gd name="T27" fmla="*/ 296 h 328"/>
                <a:gd name="T28" fmla="*/ 19 w 153"/>
                <a:gd name="T29" fmla="*/ 296 h 328"/>
                <a:gd name="T30" fmla="*/ 19 w 153"/>
                <a:gd name="T31" fmla="*/ 294 h 328"/>
                <a:gd name="T32" fmla="*/ 21 w 153"/>
                <a:gd name="T33" fmla="*/ 294 h 328"/>
                <a:gd name="T34" fmla="*/ 23 w 153"/>
                <a:gd name="T35" fmla="*/ 294 h 328"/>
                <a:gd name="T36" fmla="*/ 23 w 153"/>
                <a:gd name="T37" fmla="*/ 292 h 328"/>
                <a:gd name="T38" fmla="*/ 25 w 153"/>
                <a:gd name="T39" fmla="*/ 292 h 328"/>
                <a:gd name="T40" fmla="*/ 25 w 153"/>
                <a:gd name="T41" fmla="*/ 290 h 328"/>
                <a:gd name="T42" fmla="*/ 25 w 153"/>
                <a:gd name="T43" fmla="*/ 288 h 328"/>
                <a:gd name="T44" fmla="*/ 25 w 153"/>
                <a:gd name="T45" fmla="*/ 39 h 328"/>
                <a:gd name="T46" fmla="*/ 25 w 153"/>
                <a:gd name="T47" fmla="*/ 37 h 328"/>
                <a:gd name="T48" fmla="*/ 25 w 153"/>
                <a:gd name="T49" fmla="*/ 35 h 328"/>
                <a:gd name="T50" fmla="*/ 23 w 153"/>
                <a:gd name="T51" fmla="*/ 35 h 328"/>
                <a:gd name="T52" fmla="*/ 23 w 153"/>
                <a:gd name="T53" fmla="*/ 33 h 328"/>
                <a:gd name="T54" fmla="*/ 21 w 153"/>
                <a:gd name="T55" fmla="*/ 33 h 328"/>
                <a:gd name="T56" fmla="*/ 19 w 153"/>
                <a:gd name="T57" fmla="*/ 33 h 328"/>
                <a:gd name="T58" fmla="*/ 19 w 153"/>
                <a:gd name="T59" fmla="*/ 31 h 328"/>
                <a:gd name="T60" fmla="*/ 17 w 153"/>
                <a:gd name="T61" fmla="*/ 31 h 328"/>
                <a:gd name="T62" fmla="*/ 0 w 153"/>
                <a:gd name="T63" fmla="*/ 31 h 328"/>
                <a:gd name="T64" fmla="*/ 0 w 153"/>
                <a:gd name="T65" fmla="*/ 0 h 328"/>
                <a:gd name="T66" fmla="*/ 152 w 153"/>
                <a:gd name="T67" fmla="*/ 0 h 328"/>
                <a:gd name="T68" fmla="*/ 152 w 153"/>
                <a:gd name="T69" fmla="*/ 31 h 328"/>
                <a:gd name="T70" fmla="*/ 135 w 153"/>
                <a:gd name="T71" fmla="*/ 31 h 328"/>
                <a:gd name="T72" fmla="*/ 133 w 153"/>
                <a:gd name="T73" fmla="*/ 31 h 328"/>
                <a:gd name="T74" fmla="*/ 133 w 153"/>
                <a:gd name="T75" fmla="*/ 33 h 328"/>
                <a:gd name="T76" fmla="*/ 131 w 153"/>
                <a:gd name="T77" fmla="*/ 33 h 328"/>
                <a:gd name="T78" fmla="*/ 129 w 153"/>
                <a:gd name="T79" fmla="*/ 33 h 328"/>
                <a:gd name="T80" fmla="*/ 129 w 153"/>
                <a:gd name="T81" fmla="*/ 35 h 328"/>
                <a:gd name="T82" fmla="*/ 129 w 153"/>
                <a:gd name="T83" fmla="*/ 37 h 328"/>
                <a:gd name="T84" fmla="*/ 127 w 153"/>
                <a:gd name="T85" fmla="*/ 37 h 328"/>
                <a:gd name="T86" fmla="*/ 127 w 153"/>
                <a:gd name="T87" fmla="*/ 39 h 328"/>
                <a:gd name="T88" fmla="*/ 127 w 153"/>
                <a:gd name="T89" fmla="*/ 288 h 3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</a:cxnLst>
              <a:rect l="0" t="0" r="r" b="b"/>
              <a:pathLst>
                <a:path w="153" h="328">
                  <a:moveTo>
                    <a:pt x="127" y="288"/>
                  </a:moveTo>
                  <a:lnTo>
                    <a:pt x="127" y="290"/>
                  </a:lnTo>
                  <a:lnTo>
                    <a:pt x="129" y="290"/>
                  </a:lnTo>
                  <a:lnTo>
                    <a:pt x="129" y="292"/>
                  </a:lnTo>
                  <a:lnTo>
                    <a:pt x="129" y="294"/>
                  </a:lnTo>
                  <a:lnTo>
                    <a:pt x="131" y="294"/>
                  </a:lnTo>
                  <a:lnTo>
                    <a:pt x="133" y="294"/>
                  </a:lnTo>
                  <a:lnTo>
                    <a:pt x="133" y="296"/>
                  </a:lnTo>
                  <a:lnTo>
                    <a:pt x="135" y="296"/>
                  </a:lnTo>
                  <a:lnTo>
                    <a:pt x="152" y="296"/>
                  </a:lnTo>
                  <a:lnTo>
                    <a:pt x="152" y="327"/>
                  </a:lnTo>
                  <a:lnTo>
                    <a:pt x="0" y="327"/>
                  </a:lnTo>
                  <a:lnTo>
                    <a:pt x="0" y="296"/>
                  </a:lnTo>
                  <a:lnTo>
                    <a:pt x="17" y="296"/>
                  </a:lnTo>
                  <a:lnTo>
                    <a:pt x="19" y="296"/>
                  </a:lnTo>
                  <a:lnTo>
                    <a:pt x="19" y="294"/>
                  </a:lnTo>
                  <a:lnTo>
                    <a:pt x="21" y="294"/>
                  </a:lnTo>
                  <a:lnTo>
                    <a:pt x="23" y="294"/>
                  </a:lnTo>
                  <a:lnTo>
                    <a:pt x="23" y="292"/>
                  </a:lnTo>
                  <a:lnTo>
                    <a:pt x="25" y="292"/>
                  </a:lnTo>
                  <a:lnTo>
                    <a:pt x="25" y="290"/>
                  </a:lnTo>
                  <a:lnTo>
                    <a:pt x="25" y="288"/>
                  </a:lnTo>
                  <a:lnTo>
                    <a:pt x="25" y="39"/>
                  </a:lnTo>
                  <a:lnTo>
                    <a:pt x="25" y="37"/>
                  </a:lnTo>
                  <a:lnTo>
                    <a:pt x="25" y="35"/>
                  </a:lnTo>
                  <a:lnTo>
                    <a:pt x="23" y="35"/>
                  </a:lnTo>
                  <a:lnTo>
                    <a:pt x="23" y="33"/>
                  </a:lnTo>
                  <a:lnTo>
                    <a:pt x="21" y="33"/>
                  </a:lnTo>
                  <a:lnTo>
                    <a:pt x="19" y="33"/>
                  </a:lnTo>
                  <a:lnTo>
                    <a:pt x="19" y="31"/>
                  </a:lnTo>
                  <a:lnTo>
                    <a:pt x="17" y="31"/>
                  </a:lnTo>
                  <a:lnTo>
                    <a:pt x="0" y="31"/>
                  </a:lnTo>
                  <a:lnTo>
                    <a:pt x="0" y="0"/>
                  </a:lnTo>
                  <a:lnTo>
                    <a:pt x="152" y="0"/>
                  </a:lnTo>
                  <a:lnTo>
                    <a:pt x="152" y="31"/>
                  </a:lnTo>
                  <a:lnTo>
                    <a:pt x="135" y="31"/>
                  </a:lnTo>
                  <a:lnTo>
                    <a:pt x="133" y="31"/>
                  </a:lnTo>
                  <a:lnTo>
                    <a:pt x="133" y="33"/>
                  </a:lnTo>
                  <a:lnTo>
                    <a:pt x="131" y="33"/>
                  </a:lnTo>
                  <a:lnTo>
                    <a:pt x="129" y="33"/>
                  </a:lnTo>
                  <a:lnTo>
                    <a:pt x="129" y="35"/>
                  </a:lnTo>
                  <a:lnTo>
                    <a:pt x="129" y="37"/>
                  </a:lnTo>
                  <a:lnTo>
                    <a:pt x="127" y="37"/>
                  </a:lnTo>
                  <a:lnTo>
                    <a:pt x="127" y="39"/>
                  </a:lnTo>
                  <a:lnTo>
                    <a:pt x="127" y="288"/>
                  </a:lnTo>
                </a:path>
              </a:pathLst>
            </a:cu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" name="Freeform 38">
              <a:extLst>
                <a:ext uri="{FF2B5EF4-FFF2-40B4-BE49-F238E27FC236}">
                  <a16:creationId xmlns:a16="http://schemas.microsoft.com/office/drawing/2014/main" id="{A86099CF-102A-4B98-812C-EF8EB22615D8}"/>
                </a:ext>
              </a:extLst>
            </p:cNvPr>
            <p:cNvSpPr>
              <a:spLocks/>
            </p:cNvSpPr>
            <p:nvPr/>
          </p:nvSpPr>
          <p:spPr bwMode="auto">
            <a:xfrm>
              <a:off x="2899" y="1838"/>
              <a:ext cx="127" cy="313"/>
            </a:xfrm>
            <a:custGeom>
              <a:avLst/>
              <a:gdLst>
                <a:gd name="T0" fmla="*/ 102 w 127"/>
                <a:gd name="T1" fmla="*/ 287 h 313"/>
                <a:gd name="T2" fmla="*/ 104 w 127"/>
                <a:gd name="T3" fmla="*/ 291 h 313"/>
                <a:gd name="T4" fmla="*/ 106 w 127"/>
                <a:gd name="T5" fmla="*/ 296 h 313"/>
                <a:gd name="T6" fmla="*/ 108 w 127"/>
                <a:gd name="T7" fmla="*/ 298 h 313"/>
                <a:gd name="T8" fmla="*/ 112 w 127"/>
                <a:gd name="T9" fmla="*/ 298 h 313"/>
                <a:gd name="T10" fmla="*/ 114 w 127"/>
                <a:gd name="T11" fmla="*/ 300 h 313"/>
                <a:gd name="T12" fmla="*/ 126 w 127"/>
                <a:gd name="T13" fmla="*/ 300 h 313"/>
                <a:gd name="T14" fmla="*/ 0 w 127"/>
                <a:gd name="T15" fmla="*/ 312 h 313"/>
                <a:gd name="T16" fmla="*/ 10 w 127"/>
                <a:gd name="T17" fmla="*/ 300 h 313"/>
                <a:gd name="T18" fmla="*/ 14 w 127"/>
                <a:gd name="T19" fmla="*/ 300 h 313"/>
                <a:gd name="T20" fmla="*/ 16 w 127"/>
                <a:gd name="T21" fmla="*/ 298 h 313"/>
                <a:gd name="T22" fmla="*/ 18 w 127"/>
                <a:gd name="T23" fmla="*/ 296 h 313"/>
                <a:gd name="T24" fmla="*/ 20 w 127"/>
                <a:gd name="T25" fmla="*/ 291 h 313"/>
                <a:gd name="T26" fmla="*/ 22 w 127"/>
                <a:gd name="T27" fmla="*/ 287 h 313"/>
                <a:gd name="T28" fmla="*/ 22 w 127"/>
                <a:gd name="T29" fmla="*/ 287 h 313"/>
                <a:gd name="T30" fmla="*/ 22 w 127"/>
                <a:gd name="T31" fmla="*/ 25 h 313"/>
                <a:gd name="T32" fmla="*/ 20 w 127"/>
                <a:gd name="T33" fmla="*/ 23 h 313"/>
                <a:gd name="T34" fmla="*/ 20 w 127"/>
                <a:gd name="T35" fmla="*/ 18 h 313"/>
                <a:gd name="T36" fmla="*/ 18 w 127"/>
                <a:gd name="T37" fmla="*/ 16 h 313"/>
                <a:gd name="T38" fmla="*/ 16 w 127"/>
                <a:gd name="T39" fmla="*/ 14 h 313"/>
                <a:gd name="T40" fmla="*/ 12 w 127"/>
                <a:gd name="T41" fmla="*/ 14 h 313"/>
                <a:gd name="T42" fmla="*/ 10 w 127"/>
                <a:gd name="T43" fmla="*/ 12 h 313"/>
                <a:gd name="T44" fmla="*/ 0 w 127"/>
                <a:gd name="T45" fmla="*/ 0 h 313"/>
                <a:gd name="T46" fmla="*/ 126 w 127"/>
                <a:gd name="T47" fmla="*/ 12 h 313"/>
                <a:gd name="T48" fmla="*/ 114 w 127"/>
                <a:gd name="T49" fmla="*/ 12 h 313"/>
                <a:gd name="T50" fmla="*/ 112 w 127"/>
                <a:gd name="T51" fmla="*/ 14 h 313"/>
                <a:gd name="T52" fmla="*/ 108 w 127"/>
                <a:gd name="T53" fmla="*/ 14 h 313"/>
                <a:gd name="T54" fmla="*/ 106 w 127"/>
                <a:gd name="T55" fmla="*/ 16 h 313"/>
                <a:gd name="T56" fmla="*/ 106 w 127"/>
                <a:gd name="T57" fmla="*/ 21 h 313"/>
                <a:gd name="T58" fmla="*/ 104 w 127"/>
                <a:gd name="T59" fmla="*/ 23 h 313"/>
                <a:gd name="T60" fmla="*/ 102 w 127"/>
                <a:gd name="T61" fmla="*/ 25 h 313"/>
                <a:gd name="T62" fmla="*/ 102 w 127"/>
                <a:gd name="T63" fmla="*/ 287 h 3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127" h="313">
                  <a:moveTo>
                    <a:pt x="102" y="285"/>
                  </a:moveTo>
                  <a:lnTo>
                    <a:pt x="102" y="287"/>
                  </a:lnTo>
                  <a:lnTo>
                    <a:pt x="104" y="287"/>
                  </a:lnTo>
                  <a:lnTo>
                    <a:pt x="104" y="291"/>
                  </a:lnTo>
                  <a:lnTo>
                    <a:pt x="106" y="294"/>
                  </a:lnTo>
                  <a:lnTo>
                    <a:pt x="106" y="296"/>
                  </a:lnTo>
                  <a:lnTo>
                    <a:pt x="108" y="296"/>
                  </a:lnTo>
                  <a:lnTo>
                    <a:pt x="108" y="298"/>
                  </a:lnTo>
                  <a:lnTo>
                    <a:pt x="110" y="298"/>
                  </a:lnTo>
                  <a:lnTo>
                    <a:pt x="112" y="298"/>
                  </a:lnTo>
                  <a:lnTo>
                    <a:pt x="112" y="300"/>
                  </a:lnTo>
                  <a:lnTo>
                    <a:pt x="114" y="300"/>
                  </a:lnTo>
                  <a:lnTo>
                    <a:pt x="116" y="300"/>
                  </a:lnTo>
                  <a:lnTo>
                    <a:pt x="126" y="300"/>
                  </a:lnTo>
                  <a:lnTo>
                    <a:pt x="126" y="312"/>
                  </a:lnTo>
                  <a:lnTo>
                    <a:pt x="0" y="312"/>
                  </a:lnTo>
                  <a:lnTo>
                    <a:pt x="0" y="300"/>
                  </a:lnTo>
                  <a:lnTo>
                    <a:pt x="10" y="300"/>
                  </a:lnTo>
                  <a:lnTo>
                    <a:pt x="12" y="300"/>
                  </a:lnTo>
                  <a:lnTo>
                    <a:pt x="14" y="300"/>
                  </a:lnTo>
                  <a:lnTo>
                    <a:pt x="14" y="298"/>
                  </a:lnTo>
                  <a:lnTo>
                    <a:pt x="16" y="298"/>
                  </a:lnTo>
                  <a:lnTo>
                    <a:pt x="16" y="296"/>
                  </a:lnTo>
                  <a:lnTo>
                    <a:pt x="18" y="296"/>
                  </a:lnTo>
                  <a:lnTo>
                    <a:pt x="20" y="294"/>
                  </a:lnTo>
                  <a:lnTo>
                    <a:pt x="20" y="291"/>
                  </a:lnTo>
                  <a:lnTo>
                    <a:pt x="22" y="291"/>
                  </a:lnTo>
                  <a:lnTo>
                    <a:pt x="22" y="287"/>
                  </a:lnTo>
                  <a:lnTo>
                    <a:pt x="22" y="285"/>
                  </a:lnTo>
                  <a:lnTo>
                    <a:pt x="22" y="287"/>
                  </a:lnTo>
                  <a:lnTo>
                    <a:pt x="22" y="29"/>
                  </a:lnTo>
                  <a:lnTo>
                    <a:pt x="22" y="25"/>
                  </a:lnTo>
                  <a:lnTo>
                    <a:pt x="22" y="23"/>
                  </a:lnTo>
                  <a:lnTo>
                    <a:pt x="20" y="23"/>
                  </a:lnTo>
                  <a:lnTo>
                    <a:pt x="20" y="21"/>
                  </a:lnTo>
                  <a:lnTo>
                    <a:pt x="20" y="18"/>
                  </a:lnTo>
                  <a:lnTo>
                    <a:pt x="18" y="18"/>
                  </a:lnTo>
                  <a:lnTo>
                    <a:pt x="18" y="16"/>
                  </a:lnTo>
                  <a:lnTo>
                    <a:pt x="16" y="16"/>
                  </a:lnTo>
                  <a:lnTo>
                    <a:pt x="16" y="14"/>
                  </a:lnTo>
                  <a:lnTo>
                    <a:pt x="14" y="14"/>
                  </a:lnTo>
                  <a:lnTo>
                    <a:pt x="12" y="14"/>
                  </a:lnTo>
                  <a:lnTo>
                    <a:pt x="12" y="12"/>
                  </a:lnTo>
                  <a:lnTo>
                    <a:pt x="10" y="12"/>
                  </a:lnTo>
                  <a:lnTo>
                    <a:pt x="0" y="12"/>
                  </a:lnTo>
                  <a:lnTo>
                    <a:pt x="0" y="0"/>
                  </a:lnTo>
                  <a:lnTo>
                    <a:pt x="126" y="0"/>
                  </a:lnTo>
                  <a:lnTo>
                    <a:pt x="126" y="12"/>
                  </a:lnTo>
                  <a:lnTo>
                    <a:pt x="116" y="12"/>
                  </a:lnTo>
                  <a:lnTo>
                    <a:pt x="114" y="12"/>
                  </a:lnTo>
                  <a:lnTo>
                    <a:pt x="114" y="14"/>
                  </a:lnTo>
                  <a:lnTo>
                    <a:pt x="112" y="14"/>
                  </a:lnTo>
                  <a:lnTo>
                    <a:pt x="110" y="14"/>
                  </a:lnTo>
                  <a:lnTo>
                    <a:pt x="108" y="14"/>
                  </a:lnTo>
                  <a:lnTo>
                    <a:pt x="108" y="16"/>
                  </a:lnTo>
                  <a:lnTo>
                    <a:pt x="106" y="16"/>
                  </a:lnTo>
                  <a:lnTo>
                    <a:pt x="106" y="18"/>
                  </a:lnTo>
                  <a:lnTo>
                    <a:pt x="106" y="21"/>
                  </a:lnTo>
                  <a:lnTo>
                    <a:pt x="104" y="21"/>
                  </a:lnTo>
                  <a:lnTo>
                    <a:pt x="104" y="23"/>
                  </a:lnTo>
                  <a:lnTo>
                    <a:pt x="104" y="25"/>
                  </a:lnTo>
                  <a:lnTo>
                    <a:pt x="102" y="25"/>
                  </a:lnTo>
                  <a:lnTo>
                    <a:pt x="102" y="29"/>
                  </a:lnTo>
                  <a:lnTo>
                    <a:pt x="102" y="287"/>
                  </a:lnTo>
                  <a:lnTo>
                    <a:pt x="102" y="285"/>
                  </a:lnTo>
                </a:path>
              </a:pathLst>
            </a:custGeom>
            <a:solidFill>
              <a:srgbClr val="081D58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" name="Freeform 39">
              <a:extLst>
                <a:ext uri="{FF2B5EF4-FFF2-40B4-BE49-F238E27FC236}">
                  <a16:creationId xmlns:a16="http://schemas.microsoft.com/office/drawing/2014/main" id="{762C4C64-7A35-41C1-A8E4-BFA8B7937881}"/>
                </a:ext>
              </a:extLst>
            </p:cNvPr>
            <p:cNvSpPr>
              <a:spLocks/>
            </p:cNvSpPr>
            <p:nvPr/>
          </p:nvSpPr>
          <p:spPr bwMode="auto">
            <a:xfrm>
              <a:off x="3064" y="1832"/>
              <a:ext cx="279" cy="328"/>
            </a:xfrm>
            <a:custGeom>
              <a:avLst/>
              <a:gdLst>
                <a:gd name="T0" fmla="*/ 204 w 279"/>
                <a:gd name="T1" fmla="*/ 296 h 328"/>
                <a:gd name="T2" fmla="*/ 66 w 279"/>
                <a:gd name="T3" fmla="*/ 327 h 328"/>
                <a:gd name="T4" fmla="*/ 78 w 279"/>
                <a:gd name="T5" fmla="*/ 296 h 328"/>
                <a:gd name="T6" fmla="*/ 80 w 279"/>
                <a:gd name="T7" fmla="*/ 294 h 328"/>
                <a:gd name="T8" fmla="*/ 82 w 279"/>
                <a:gd name="T9" fmla="*/ 292 h 328"/>
                <a:gd name="T10" fmla="*/ 84 w 279"/>
                <a:gd name="T11" fmla="*/ 290 h 328"/>
                <a:gd name="T12" fmla="*/ 84 w 279"/>
                <a:gd name="T13" fmla="*/ 66 h 328"/>
                <a:gd name="T14" fmla="*/ 68 w 279"/>
                <a:gd name="T15" fmla="*/ 66 h 328"/>
                <a:gd name="T16" fmla="*/ 62 w 279"/>
                <a:gd name="T17" fmla="*/ 68 h 328"/>
                <a:gd name="T18" fmla="*/ 56 w 279"/>
                <a:gd name="T19" fmla="*/ 68 h 328"/>
                <a:gd name="T20" fmla="*/ 54 w 279"/>
                <a:gd name="T21" fmla="*/ 70 h 328"/>
                <a:gd name="T22" fmla="*/ 49 w 279"/>
                <a:gd name="T23" fmla="*/ 70 h 328"/>
                <a:gd name="T24" fmla="*/ 47 w 279"/>
                <a:gd name="T25" fmla="*/ 72 h 328"/>
                <a:gd name="T26" fmla="*/ 43 w 279"/>
                <a:gd name="T27" fmla="*/ 76 h 328"/>
                <a:gd name="T28" fmla="*/ 41 w 279"/>
                <a:gd name="T29" fmla="*/ 78 h 328"/>
                <a:gd name="T30" fmla="*/ 39 w 279"/>
                <a:gd name="T31" fmla="*/ 80 h 328"/>
                <a:gd name="T32" fmla="*/ 37 w 279"/>
                <a:gd name="T33" fmla="*/ 84 h 328"/>
                <a:gd name="T34" fmla="*/ 35 w 279"/>
                <a:gd name="T35" fmla="*/ 86 h 328"/>
                <a:gd name="T36" fmla="*/ 33 w 279"/>
                <a:gd name="T37" fmla="*/ 90 h 328"/>
                <a:gd name="T38" fmla="*/ 33 w 279"/>
                <a:gd name="T39" fmla="*/ 97 h 328"/>
                <a:gd name="T40" fmla="*/ 31 w 279"/>
                <a:gd name="T41" fmla="*/ 101 h 328"/>
                <a:gd name="T42" fmla="*/ 0 w 279"/>
                <a:gd name="T43" fmla="*/ 113 h 328"/>
                <a:gd name="T44" fmla="*/ 278 w 279"/>
                <a:gd name="T45" fmla="*/ 0 h 328"/>
                <a:gd name="T46" fmla="*/ 247 w 279"/>
                <a:gd name="T47" fmla="*/ 113 h 328"/>
                <a:gd name="T48" fmla="*/ 247 w 279"/>
                <a:gd name="T49" fmla="*/ 97 h 328"/>
                <a:gd name="T50" fmla="*/ 245 w 279"/>
                <a:gd name="T51" fmla="*/ 93 h 328"/>
                <a:gd name="T52" fmla="*/ 245 w 279"/>
                <a:gd name="T53" fmla="*/ 88 h 328"/>
                <a:gd name="T54" fmla="*/ 243 w 279"/>
                <a:gd name="T55" fmla="*/ 84 h 328"/>
                <a:gd name="T56" fmla="*/ 241 w 279"/>
                <a:gd name="T57" fmla="*/ 82 h 328"/>
                <a:gd name="T58" fmla="*/ 237 w 279"/>
                <a:gd name="T59" fmla="*/ 78 h 328"/>
                <a:gd name="T60" fmla="*/ 233 w 279"/>
                <a:gd name="T61" fmla="*/ 74 h 328"/>
                <a:gd name="T62" fmla="*/ 231 w 279"/>
                <a:gd name="T63" fmla="*/ 72 h 328"/>
                <a:gd name="T64" fmla="*/ 229 w 279"/>
                <a:gd name="T65" fmla="*/ 70 h 328"/>
                <a:gd name="T66" fmla="*/ 224 w 279"/>
                <a:gd name="T67" fmla="*/ 70 h 328"/>
                <a:gd name="T68" fmla="*/ 222 w 279"/>
                <a:gd name="T69" fmla="*/ 68 h 328"/>
                <a:gd name="T70" fmla="*/ 214 w 279"/>
                <a:gd name="T71" fmla="*/ 68 h 328"/>
                <a:gd name="T72" fmla="*/ 210 w 279"/>
                <a:gd name="T73" fmla="*/ 66 h 328"/>
                <a:gd name="T74" fmla="*/ 194 w 279"/>
                <a:gd name="T75" fmla="*/ 288 h 328"/>
                <a:gd name="T76" fmla="*/ 194 w 279"/>
                <a:gd name="T77" fmla="*/ 292 h 328"/>
                <a:gd name="T78" fmla="*/ 196 w 279"/>
                <a:gd name="T79" fmla="*/ 294 h 328"/>
                <a:gd name="T80" fmla="*/ 198 w 279"/>
                <a:gd name="T81" fmla="*/ 296 h 3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279" h="328">
                  <a:moveTo>
                    <a:pt x="200" y="296"/>
                  </a:moveTo>
                  <a:lnTo>
                    <a:pt x="204" y="296"/>
                  </a:lnTo>
                  <a:lnTo>
                    <a:pt x="204" y="327"/>
                  </a:lnTo>
                  <a:lnTo>
                    <a:pt x="66" y="327"/>
                  </a:lnTo>
                  <a:lnTo>
                    <a:pt x="66" y="296"/>
                  </a:lnTo>
                  <a:lnTo>
                    <a:pt x="78" y="296"/>
                  </a:lnTo>
                  <a:lnTo>
                    <a:pt x="80" y="296"/>
                  </a:lnTo>
                  <a:lnTo>
                    <a:pt x="80" y="294"/>
                  </a:lnTo>
                  <a:lnTo>
                    <a:pt x="82" y="294"/>
                  </a:lnTo>
                  <a:lnTo>
                    <a:pt x="82" y="292"/>
                  </a:lnTo>
                  <a:lnTo>
                    <a:pt x="84" y="292"/>
                  </a:lnTo>
                  <a:lnTo>
                    <a:pt x="84" y="290"/>
                  </a:lnTo>
                  <a:lnTo>
                    <a:pt x="84" y="288"/>
                  </a:lnTo>
                  <a:lnTo>
                    <a:pt x="84" y="66"/>
                  </a:lnTo>
                  <a:lnTo>
                    <a:pt x="70" y="66"/>
                  </a:lnTo>
                  <a:lnTo>
                    <a:pt x="68" y="66"/>
                  </a:lnTo>
                  <a:lnTo>
                    <a:pt x="64" y="66"/>
                  </a:lnTo>
                  <a:lnTo>
                    <a:pt x="62" y="68"/>
                  </a:lnTo>
                  <a:lnTo>
                    <a:pt x="60" y="68"/>
                  </a:lnTo>
                  <a:lnTo>
                    <a:pt x="56" y="68"/>
                  </a:lnTo>
                  <a:lnTo>
                    <a:pt x="54" y="68"/>
                  </a:lnTo>
                  <a:lnTo>
                    <a:pt x="54" y="70"/>
                  </a:lnTo>
                  <a:lnTo>
                    <a:pt x="51" y="70"/>
                  </a:lnTo>
                  <a:lnTo>
                    <a:pt x="49" y="70"/>
                  </a:lnTo>
                  <a:lnTo>
                    <a:pt x="49" y="72"/>
                  </a:lnTo>
                  <a:lnTo>
                    <a:pt x="47" y="72"/>
                  </a:lnTo>
                  <a:lnTo>
                    <a:pt x="45" y="74"/>
                  </a:lnTo>
                  <a:lnTo>
                    <a:pt x="43" y="76"/>
                  </a:lnTo>
                  <a:lnTo>
                    <a:pt x="41" y="76"/>
                  </a:lnTo>
                  <a:lnTo>
                    <a:pt x="41" y="78"/>
                  </a:lnTo>
                  <a:lnTo>
                    <a:pt x="39" y="78"/>
                  </a:lnTo>
                  <a:lnTo>
                    <a:pt x="39" y="80"/>
                  </a:lnTo>
                  <a:lnTo>
                    <a:pt x="37" y="82"/>
                  </a:lnTo>
                  <a:lnTo>
                    <a:pt x="37" y="84"/>
                  </a:lnTo>
                  <a:lnTo>
                    <a:pt x="35" y="84"/>
                  </a:lnTo>
                  <a:lnTo>
                    <a:pt x="35" y="86"/>
                  </a:lnTo>
                  <a:lnTo>
                    <a:pt x="33" y="88"/>
                  </a:lnTo>
                  <a:lnTo>
                    <a:pt x="33" y="90"/>
                  </a:lnTo>
                  <a:lnTo>
                    <a:pt x="33" y="93"/>
                  </a:lnTo>
                  <a:lnTo>
                    <a:pt x="33" y="97"/>
                  </a:lnTo>
                  <a:lnTo>
                    <a:pt x="31" y="97"/>
                  </a:lnTo>
                  <a:lnTo>
                    <a:pt x="31" y="101"/>
                  </a:lnTo>
                  <a:lnTo>
                    <a:pt x="31" y="113"/>
                  </a:lnTo>
                  <a:lnTo>
                    <a:pt x="0" y="113"/>
                  </a:lnTo>
                  <a:lnTo>
                    <a:pt x="0" y="0"/>
                  </a:lnTo>
                  <a:lnTo>
                    <a:pt x="278" y="0"/>
                  </a:lnTo>
                  <a:lnTo>
                    <a:pt x="278" y="113"/>
                  </a:lnTo>
                  <a:lnTo>
                    <a:pt x="247" y="113"/>
                  </a:lnTo>
                  <a:lnTo>
                    <a:pt x="247" y="101"/>
                  </a:lnTo>
                  <a:lnTo>
                    <a:pt x="247" y="97"/>
                  </a:lnTo>
                  <a:lnTo>
                    <a:pt x="245" y="97"/>
                  </a:lnTo>
                  <a:lnTo>
                    <a:pt x="245" y="93"/>
                  </a:lnTo>
                  <a:lnTo>
                    <a:pt x="245" y="90"/>
                  </a:lnTo>
                  <a:lnTo>
                    <a:pt x="245" y="88"/>
                  </a:lnTo>
                  <a:lnTo>
                    <a:pt x="243" y="86"/>
                  </a:lnTo>
                  <a:lnTo>
                    <a:pt x="243" y="84"/>
                  </a:lnTo>
                  <a:lnTo>
                    <a:pt x="241" y="84"/>
                  </a:lnTo>
                  <a:lnTo>
                    <a:pt x="241" y="82"/>
                  </a:lnTo>
                  <a:lnTo>
                    <a:pt x="241" y="80"/>
                  </a:lnTo>
                  <a:lnTo>
                    <a:pt x="237" y="78"/>
                  </a:lnTo>
                  <a:lnTo>
                    <a:pt x="235" y="74"/>
                  </a:lnTo>
                  <a:lnTo>
                    <a:pt x="233" y="74"/>
                  </a:lnTo>
                  <a:lnTo>
                    <a:pt x="231" y="74"/>
                  </a:lnTo>
                  <a:lnTo>
                    <a:pt x="231" y="72"/>
                  </a:lnTo>
                  <a:lnTo>
                    <a:pt x="229" y="72"/>
                  </a:lnTo>
                  <a:lnTo>
                    <a:pt x="229" y="70"/>
                  </a:lnTo>
                  <a:lnTo>
                    <a:pt x="227" y="70"/>
                  </a:lnTo>
                  <a:lnTo>
                    <a:pt x="224" y="70"/>
                  </a:lnTo>
                  <a:lnTo>
                    <a:pt x="224" y="68"/>
                  </a:lnTo>
                  <a:lnTo>
                    <a:pt x="222" y="68"/>
                  </a:lnTo>
                  <a:lnTo>
                    <a:pt x="218" y="68"/>
                  </a:lnTo>
                  <a:lnTo>
                    <a:pt x="214" y="68"/>
                  </a:lnTo>
                  <a:lnTo>
                    <a:pt x="214" y="66"/>
                  </a:lnTo>
                  <a:lnTo>
                    <a:pt x="210" y="66"/>
                  </a:lnTo>
                  <a:lnTo>
                    <a:pt x="194" y="66"/>
                  </a:lnTo>
                  <a:lnTo>
                    <a:pt x="194" y="288"/>
                  </a:lnTo>
                  <a:lnTo>
                    <a:pt x="194" y="290"/>
                  </a:lnTo>
                  <a:lnTo>
                    <a:pt x="194" y="292"/>
                  </a:lnTo>
                  <a:lnTo>
                    <a:pt x="196" y="292"/>
                  </a:lnTo>
                  <a:lnTo>
                    <a:pt x="196" y="294"/>
                  </a:lnTo>
                  <a:lnTo>
                    <a:pt x="198" y="294"/>
                  </a:lnTo>
                  <a:lnTo>
                    <a:pt x="198" y="296"/>
                  </a:lnTo>
                  <a:lnTo>
                    <a:pt x="200" y="296"/>
                  </a:lnTo>
                </a:path>
              </a:pathLst>
            </a:cu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" name="Freeform 40">
              <a:extLst>
                <a:ext uri="{FF2B5EF4-FFF2-40B4-BE49-F238E27FC236}">
                  <a16:creationId xmlns:a16="http://schemas.microsoft.com/office/drawing/2014/main" id="{D4414856-A0FD-474B-AE2B-8D8B7E59FEEC}"/>
                </a:ext>
              </a:extLst>
            </p:cNvPr>
            <p:cNvSpPr>
              <a:spLocks/>
            </p:cNvSpPr>
            <p:nvPr/>
          </p:nvSpPr>
          <p:spPr bwMode="auto">
            <a:xfrm>
              <a:off x="3076" y="1838"/>
              <a:ext cx="258" cy="313"/>
            </a:xfrm>
            <a:custGeom>
              <a:avLst/>
              <a:gdLst>
                <a:gd name="T0" fmla="*/ 12 w 258"/>
                <a:gd name="T1" fmla="*/ 94 h 313"/>
                <a:gd name="T2" fmla="*/ 0 w 258"/>
                <a:gd name="T3" fmla="*/ 0 h 313"/>
                <a:gd name="T4" fmla="*/ 257 w 258"/>
                <a:gd name="T5" fmla="*/ 94 h 313"/>
                <a:gd name="T6" fmla="*/ 245 w 258"/>
                <a:gd name="T7" fmla="*/ 90 h 313"/>
                <a:gd name="T8" fmla="*/ 245 w 258"/>
                <a:gd name="T9" fmla="*/ 82 h 313"/>
                <a:gd name="T10" fmla="*/ 243 w 258"/>
                <a:gd name="T11" fmla="*/ 78 h 313"/>
                <a:gd name="T12" fmla="*/ 243 w 258"/>
                <a:gd name="T13" fmla="*/ 74 h 313"/>
                <a:gd name="T14" fmla="*/ 241 w 258"/>
                <a:gd name="T15" fmla="*/ 72 h 313"/>
                <a:gd name="T16" fmla="*/ 238 w 258"/>
                <a:gd name="T17" fmla="*/ 68 h 313"/>
                <a:gd name="T18" fmla="*/ 236 w 258"/>
                <a:gd name="T19" fmla="*/ 66 h 313"/>
                <a:gd name="T20" fmla="*/ 234 w 258"/>
                <a:gd name="T21" fmla="*/ 64 h 313"/>
                <a:gd name="T22" fmla="*/ 230 w 258"/>
                <a:gd name="T23" fmla="*/ 57 h 313"/>
                <a:gd name="T24" fmla="*/ 226 w 258"/>
                <a:gd name="T25" fmla="*/ 55 h 313"/>
                <a:gd name="T26" fmla="*/ 224 w 258"/>
                <a:gd name="T27" fmla="*/ 53 h 313"/>
                <a:gd name="T28" fmla="*/ 220 w 258"/>
                <a:gd name="T29" fmla="*/ 53 h 313"/>
                <a:gd name="T30" fmla="*/ 218 w 258"/>
                <a:gd name="T31" fmla="*/ 51 h 313"/>
                <a:gd name="T32" fmla="*/ 214 w 258"/>
                <a:gd name="T33" fmla="*/ 51 h 313"/>
                <a:gd name="T34" fmla="*/ 210 w 258"/>
                <a:gd name="T35" fmla="*/ 49 h 313"/>
                <a:gd name="T36" fmla="*/ 204 w 258"/>
                <a:gd name="T37" fmla="*/ 47 h 313"/>
                <a:gd name="T38" fmla="*/ 173 w 258"/>
                <a:gd name="T39" fmla="*/ 47 h 313"/>
                <a:gd name="T40" fmla="*/ 173 w 258"/>
                <a:gd name="T41" fmla="*/ 287 h 313"/>
                <a:gd name="T42" fmla="*/ 175 w 258"/>
                <a:gd name="T43" fmla="*/ 291 h 313"/>
                <a:gd name="T44" fmla="*/ 177 w 258"/>
                <a:gd name="T45" fmla="*/ 296 h 313"/>
                <a:gd name="T46" fmla="*/ 179 w 258"/>
                <a:gd name="T47" fmla="*/ 298 h 313"/>
                <a:gd name="T48" fmla="*/ 181 w 258"/>
                <a:gd name="T49" fmla="*/ 300 h 313"/>
                <a:gd name="T50" fmla="*/ 187 w 258"/>
                <a:gd name="T51" fmla="*/ 300 h 313"/>
                <a:gd name="T52" fmla="*/ 193 w 258"/>
                <a:gd name="T53" fmla="*/ 312 h 313"/>
                <a:gd name="T54" fmla="*/ 66 w 258"/>
                <a:gd name="T55" fmla="*/ 300 h 313"/>
                <a:gd name="T56" fmla="*/ 74 w 258"/>
                <a:gd name="T57" fmla="*/ 300 h 313"/>
                <a:gd name="T58" fmla="*/ 76 w 258"/>
                <a:gd name="T59" fmla="*/ 298 h 313"/>
                <a:gd name="T60" fmla="*/ 78 w 258"/>
                <a:gd name="T61" fmla="*/ 296 h 313"/>
                <a:gd name="T62" fmla="*/ 82 w 258"/>
                <a:gd name="T63" fmla="*/ 294 h 313"/>
                <a:gd name="T64" fmla="*/ 84 w 258"/>
                <a:gd name="T65" fmla="*/ 291 h 313"/>
                <a:gd name="T66" fmla="*/ 84 w 258"/>
                <a:gd name="T67" fmla="*/ 285 h 313"/>
                <a:gd name="T68" fmla="*/ 60 w 258"/>
                <a:gd name="T69" fmla="*/ 47 h 313"/>
                <a:gd name="T70" fmla="*/ 53 w 258"/>
                <a:gd name="T71" fmla="*/ 47 h 313"/>
                <a:gd name="T72" fmla="*/ 49 w 258"/>
                <a:gd name="T73" fmla="*/ 49 h 313"/>
                <a:gd name="T74" fmla="*/ 45 w 258"/>
                <a:gd name="T75" fmla="*/ 51 h 313"/>
                <a:gd name="T76" fmla="*/ 41 w 258"/>
                <a:gd name="T77" fmla="*/ 51 h 313"/>
                <a:gd name="T78" fmla="*/ 39 w 258"/>
                <a:gd name="T79" fmla="*/ 53 h 313"/>
                <a:gd name="T80" fmla="*/ 35 w 258"/>
                <a:gd name="T81" fmla="*/ 55 h 313"/>
                <a:gd name="T82" fmla="*/ 31 w 258"/>
                <a:gd name="T83" fmla="*/ 55 h 313"/>
                <a:gd name="T84" fmla="*/ 29 w 258"/>
                <a:gd name="T85" fmla="*/ 57 h 313"/>
                <a:gd name="T86" fmla="*/ 27 w 258"/>
                <a:gd name="T87" fmla="*/ 60 h 313"/>
                <a:gd name="T88" fmla="*/ 23 w 258"/>
                <a:gd name="T89" fmla="*/ 62 h 313"/>
                <a:gd name="T90" fmla="*/ 23 w 258"/>
                <a:gd name="T91" fmla="*/ 66 h 313"/>
                <a:gd name="T92" fmla="*/ 21 w 258"/>
                <a:gd name="T93" fmla="*/ 68 h 313"/>
                <a:gd name="T94" fmla="*/ 16 w 258"/>
                <a:gd name="T95" fmla="*/ 72 h 313"/>
                <a:gd name="T96" fmla="*/ 16 w 258"/>
                <a:gd name="T97" fmla="*/ 76 h 313"/>
                <a:gd name="T98" fmla="*/ 14 w 258"/>
                <a:gd name="T99" fmla="*/ 78 h 313"/>
                <a:gd name="T100" fmla="*/ 14 w 258"/>
                <a:gd name="T101" fmla="*/ 82 h 313"/>
                <a:gd name="T102" fmla="*/ 12 w 258"/>
                <a:gd name="T103" fmla="*/ 86 h 313"/>
                <a:gd name="T104" fmla="*/ 12 w 258"/>
                <a:gd name="T105" fmla="*/ 92 h 3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258" h="313">
                  <a:moveTo>
                    <a:pt x="12" y="90"/>
                  </a:moveTo>
                  <a:lnTo>
                    <a:pt x="12" y="94"/>
                  </a:lnTo>
                  <a:lnTo>
                    <a:pt x="0" y="94"/>
                  </a:lnTo>
                  <a:lnTo>
                    <a:pt x="0" y="0"/>
                  </a:lnTo>
                  <a:lnTo>
                    <a:pt x="257" y="0"/>
                  </a:lnTo>
                  <a:lnTo>
                    <a:pt x="257" y="94"/>
                  </a:lnTo>
                  <a:lnTo>
                    <a:pt x="245" y="94"/>
                  </a:lnTo>
                  <a:lnTo>
                    <a:pt x="245" y="90"/>
                  </a:lnTo>
                  <a:lnTo>
                    <a:pt x="245" y="86"/>
                  </a:lnTo>
                  <a:lnTo>
                    <a:pt x="245" y="82"/>
                  </a:lnTo>
                  <a:lnTo>
                    <a:pt x="245" y="78"/>
                  </a:lnTo>
                  <a:lnTo>
                    <a:pt x="243" y="78"/>
                  </a:lnTo>
                  <a:lnTo>
                    <a:pt x="243" y="76"/>
                  </a:lnTo>
                  <a:lnTo>
                    <a:pt x="243" y="74"/>
                  </a:lnTo>
                  <a:lnTo>
                    <a:pt x="241" y="74"/>
                  </a:lnTo>
                  <a:lnTo>
                    <a:pt x="241" y="72"/>
                  </a:lnTo>
                  <a:lnTo>
                    <a:pt x="241" y="70"/>
                  </a:lnTo>
                  <a:lnTo>
                    <a:pt x="238" y="68"/>
                  </a:lnTo>
                  <a:lnTo>
                    <a:pt x="238" y="66"/>
                  </a:lnTo>
                  <a:lnTo>
                    <a:pt x="236" y="66"/>
                  </a:lnTo>
                  <a:lnTo>
                    <a:pt x="236" y="64"/>
                  </a:lnTo>
                  <a:lnTo>
                    <a:pt x="234" y="64"/>
                  </a:lnTo>
                  <a:lnTo>
                    <a:pt x="234" y="62"/>
                  </a:lnTo>
                  <a:lnTo>
                    <a:pt x="230" y="57"/>
                  </a:lnTo>
                  <a:lnTo>
                    <a:pt x="228" y="55"/>
                  </a:lnTo>
                  <a:lnTo>
                    <a:pt x="226" y="55"/>
                  </a:lnTo>
                  <a:lnTo>
                    <a:pt x="224" y="55"/>
                  </a:lnTo>
                  <a:lnTo>
                    <a:pt x="224" y="53"/>
                  </a:lnTo>
                  <a:lnTo>
                    <a:pt x="222" y="53"/>
                  </a:lnTo>
                  <a:lnTo>
                    <a:pt x="220" y="53"/>
                  </a:lnTo>
                  <a:lnTo>
                    <a:pt x="220" y="51"/>
                  </a:lnTo>
                  <a:lnTo>
                    <a:pt x="218" y="51"/>
                  </a:lnTo>
                  <a:lnTo>
                    <a:pt x="216" y="51"/>
                  </a:lnTo>
                  <a:lnTo>
                    <a:pt x="214" y="51"/>
                  </a:lnTo>
                  <a:lnTo>
                    <a:pt x="212" y="49"/>
                  </a:lnTo>
                  <a:lnTo>
                    <a:pt x="210" y="49"/>
                  </a:lnTo>
                  <a:lnTo>
                    <a:pt x="206" y="49"/>
                  </a:lnTo>
                  <a:lnTo>
                    <a:pt x="204" y="47"/>
                  </a:lnTo>
                  <a:lnTo>
                    <a:pt x="199" y="47"/>
                  </a:lnTo>
                  <a:lnTo>
                    <a:pt x="173" y="47"/>
                  </a:lnTo>
                  <a:lnTo>
                    <a:pt x="173" y="285"/>
                  </a:lnTo>
                  <a:lnTo>
                    <a:pt x="173" y="287"/>
                  </a:lnTo>
                  <a:lnTo>
                    <a:pt x="173" y="291"/>
                  </a:lnTo>
                  <a:lnTo>
                    <a:pt x="175" y="291"/>
                  </a:lnTo>
                  <a:lnTo>
                    <a:pt x="175" y="294"/>
                  </a:lnTo>
                  <a:lnTo>
                    <a:pt x="177" y="296"/>
                  </a:lnTo>
                  <a:lnTo>
                    <a:pt x="179" y="296"/>
                  </a:lnTo>
                  <a:lnTo>
                    <a:pt x="179" y="298"/>
                  </a:lnTo>
                  <a:lnTo>
                    <a:pt x="181" y="298"/>
                  </a:lnTo>
                  <a:lnTo>
                    <a:pt x="181" y="300"/>
                  </a:lnTo>
                  <a:lnTo>
                    <a:pt x="183" y="300"/>
                  </a:lnTo>
                  <a:lnTo>
                    <a:pt x="187" y="300"/>
                  </a:lnTo>
                  <a:lnTo>
                    <a:pt x="193" y="300"/>
                  </a:lnTo>
                  <a:lnTo>
                    <a:pt x="193" y="312"/>
                  </a:lnTo>
                  <a:lnTo>
                    <a:pt x="66" y="312"/>
                  </a:lnTo>
                  <a:lnTo>
                    <a:pt x="66" y="300"/>
                  </a:lnTo>
                  <a:lnTo>
                    <a:pt x="70" y="300"/>
                  </a:lnTo>
                  <a:lnTo>
                    <a:pt x="74" y="300"/>
                  </a:lnTo>
                  <a:lnTo>
                    <a:pt x="76" y="300"/>
                  </a:lnTo>
                  <a:lnTo>
                    <a:pt x="76" y="298"/>
                  </a:lnTo>
                  <a:lnTo>
                    <a:pt x="78" y="298"/>
                  </a:lnTo>
                  <a:lnTo>
                    <a:pt x="78" y="296"/>
                  </a:lnTo>
                  <a:lnTo>
                    <a:pt x="80" y="296"/>
                  </a:lnTo>
                  <a:lnTo>
                    <a:pt x="82" y="294"/>
                  </a:lnTo>
                  <a:lnTo>
                    <a:pt x="82" y="291"/>
                  </a:lnTo>
                  <a:lnTo>
                    <a:pt x="84" y="291"/>
                  </a:lnTo>
                  <a:lnTo>
                    <a:pt x="84" y="287"/>
                  </a:lnTo>
                  <a:lnTo>
                    <a:pt x="84" y="285"/>
                  </a:lnTo>
                  <a:lnTo>
                    <a:pt x="84" y="47"/>
                  </a:lnTo>
                  <a:lnTo>
                    <a:pt x="60" y="47"/>
                  </a:lnTo>
                  <a:lnTo>
                    <a:pt x="58" y="47"/>
                  </a:lnTo>
                  <a:lnTo>
                    <a:pt x="53" y="47"/>
                  </a:lnTo>
                  <a:lnTo>
                    <a:pt x="53" y="49"/>
                  </a:lnTo>
                  <a:lnTo>
                    <a:pt x="49" y="49"/>
                  </a:lnTo>
                  <a:lnTo>
                    <a:pt x="45" y="49"/>
                  </a:lnTo>
                  <a:lnTo>
                    <a:pt x="45" y="51"/>
                  </a:lnTo>
                  <a:lnTo>
                    <a:pt x="43" y="51"/>
                  </a:lnTo>
                  <a:lnTo>
                    <a:pt x="41" y="51"/>
                  </a:lnTo>
                  <a:lnTo>
                    <a:pt x="39" y="51"/>
                  </a:lnTo>
                  <a:lnTo>
                    <a:pt x="39" y="53"/>
                  </a:lnTo>
                  <a:lnTo>
                    <a:pt x="37" y="53"/>
                  </a:lnTo>
                  <a:lnTo>
                    <a:pt x="35" y="55"/>
                  </a:lnTo>
                  <a:lnTo>
                    <a:pt x="33" y="55"/>
                  </a:lnTo>
                  <a:lnTo>
                    <a:pt x="31" y="55"/>
                  </a:lnTo>
                  <a:lnTo>
                    <a:pt x="31" y="57"/>
                  </a:lnTo>
                  <a:lnTo>
                    <a:pt x="29" y="57"/>
                  </a:lnTo>
                  <a:lnTo>
                    <a:pt x="27" y="57"/>
                  </a:lnTo>
                  <a:lnTo>
                    <a:pt x="27" y="60"/>
                  </a:lnTo>
                  <a:lnTo>
                    <a:pt x="25" y="62"/>
                  </a:lnTo>
                  <a:lnTo>
                    <a:pt x="23" y="62"/>
                  </a:lnTo>
                  <a:lnTo>
                    <a:pt x="23" y="64"/>
                  </a:lnTo>
                  <a:lnTo>
                    <a:pt x="23" y="66"/>
                  </a:lnTo>
                  <a:lnTo>
                    <a:pt x="21" y="66"/>
                  </a:lnTo>
                  <a:lnTo>
                    <a:pt x="21" y="68"/>
                  </a:lnTo>
                  <a:lnTo>
                    <a:pt x="19" y="70"/>
                  </a:lnTo>
                  <a:lnTo>
                    <a:pt x="16" y="72"/>
                  </a:lnTo>
                  <a:lnTo>
                    <a:pt x="16" y="74"/>
                  </a:lnTo>
                  <a:lnTo>
                    <a:pt x="16" y="76"/>
                  </a:lnTo>
                  <a:lnTo>
                    <a:pt x="14" y="76"/>
                  </a:lnTo>
                  <a:lnTo>
                    <a:pt x="14" y="78"/>
                  </a:lnTo>
                  <a:lnTo>
                    <a:pt x="14" y="80"/>
                  </a:lnTo>
                  <a:lnTo>
                    <a:pt x="14" y="82"/>
                  </a:lnTo>
                  <a:lnTo>
                    <a:pt x="12" y="84"/>
                  </a:lnTo>
                  <a:lnTo>
                    <a:pt x="12" y="86"/>
                  </a:lnTo>
                  <a:lnTo>
                    <a:pt x="12" y="88"/>
                  </a:lnTo>
                  <a:lnTo>
                    <a:pt x="12" y="92"/>
                  </a:lnTo>
                  <a:lnTo>
                    <a:pt x="12" y="90"/>
                  </a:lnTo>
                </a:path>
              </a:pathLst>
            </a:custGeom>
            <a:solidFill>
              <a:srgbClr val="081D58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" name="Line 41">
              <a:extLst>
                <a:ext uri="{FF2B5EF4-FFF2-40B4-BE49-F238E27FC236}">
                  <a16:creationId xmlns:a16="http://schemas.microsoft.com/office/drawing/2014/main" id="{85CB6679-69A6-45FC-BC60-5B0AD7100D6C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2888" y="1439"/>
              <a:ext cx="76" cy="166"/>
            </a:xfrm>
            <a:prstGeom prst="line">
              <a:avLst/>
            </a:prstGeom>
            <a:noFill/>
            <a:ln w="12700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" name="Line 42">
              <a:extLst>
                <a:ext uri="{FF2B5EF4-FFF2-40B4-BE49-F238E27FC236}">
                  <a16:creationId xmlns:a16="http://schemas.microsoft.com/office/drawing/2014/main" id="{267ECE89-CFD7-4236-9029-3F0E5D482AF1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2894" y="1457"/>
              <a:ext cx="92" cy="130"/>
            </a:xfrm>
            <a:prstGeom prst="line">
              <a:avLst/>
            </a:prstGeom>
            <a:noFill/>
            <a:ln w="12700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" name="WordArt 43">
              <a:extLst>
                <a:ext uri="{FF2B5EF4-FFF2-40B4-BE49-F238E27FC236}">
                  <a16:creationId xmlns:a16="http://schemas.microsoft.com/office/drawing/2014/main" id="{FBD7846C-EF0B-4293-9C87-10F59CE8A156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1776" y="780"/>
              <a:ext cx="2346" cy="2352"/>
            </a:xfrm>
            <a:prstGeom prst="rect">
              <a:avLst/>
            </a:prstGeom>
            <a:extLst>
              <a:ext uri="{AF507438-7753-43E0-B8FC-AC1667EBCBE1}">
                <a14:hiddenEffects xmlns:a14="http://schemas.microsoft.com/office/drawing/2010/main">
                  <a:effectLst/>
                </a14:hiddenEffects>
              </a:ext>
            </a:extLst>
          </p:spPr>
          <p:txBody>
            <a:bodyPr spcFirstLastPara="1" wrap="none" fromWordArt="1">
              <a:prstTxWarp prst="textButton">
                <a:avLst>
                  <a:gd name="adj" fmla="val 10800000"/>
                </a:avLst>
              </a:prstTxWarp>
            </a:bodyPr>
            <a:lstStyle/>
            <a:p>
              <a:pPr algn="ctr"/>
              <a:r>
                <a:rPr lang="en-US" sz="3600" kern="10" dirty="0">
                  <a:ln w="9525">
                    <a:solidFill>
                      <a:srgbClr val="FFFF00"/>
                    </a:solidFill>
                    <a:round/>
                    <a:headEnd/>
                    <a:tailEnd/>
                  </a:ln>
                  <a:solidFill>
                    <a:srgbClr val="FFFF00"/>
                  </a:solidFill>
                </a:rPr>
                <a:t>IMT-2020</a:t>
              </a:r>
            </a:p>
            <a:p>
              <a:pPr algn="ctr"/>
              <a:endParaRPr lang="en-US" sz="3600" kern="10" dirty="0">
                <a:ln w="9525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FF00"/>
                </a:solidFill>
              </a:endParaRPr>
            </a:p>
            <a:p>
              <a:pPr algn="ctr"/>
              <a:r>
                <a:rPr lang="en-US" sz="3600" kern="10" dirty="0">
                  <a:ln w="9525">
                    <a:solidFill>
                      <a:srgbClr val="FFFF00"/>
                    </a:solidFill>
                    <a:round/>
                    <a:headEnd/>
                    <a:tailEnd/>
                  </a:ln>
                  <a:solidFill>
                    <a:srgbClr val="FFFF00"/>
                  </a:solidFill>
                </a:rPr>
                <a:t>Canadian Evaluation Group (CEG)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2038821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10th - 11th Dec'19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www.IMT-CEG.ca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17BBF7-581C-4FB0-83E4-310F1377AF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11315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10th - 11th Dec'19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www.IMT-CEG.ca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17BBF7-581C-4FB0-83E4-310F1377AF43}" type="slidenum">
              <a:rPr lang="en-US" smtClean="0"/>
              <a:t>‹#›</a:t>
            </a:fld>
            <a:endParaRPr lang="en-US"/>
          </a:p>
        </p:txBody>
      </p:sp>
      <p:grpSp>
        <p:nvGrpSpPr>
          <p:cNvPr id="44" name="Group 7">
            <a:extLst>
              <a:ext uri="{FF2B5EF4-FFF2-40B4-BE49-F238E27FC236}">
                <a16:creationId xmlns:a16="http://schemas.microsoft.com/office/drawing/2014/main" id="{7C85CE7E-E16A-48EC-B138-775B5B12DF22}"/>
              </a:ext>
            </a:extLst>
          </p:cNvPr>
          <p:cNvGrpSpPr>
            <a:grpSpLocks/>
          </p:cNvGrpSpPr>
          <p:nvPr userDrawn="1"/>
        </p:nvGrpSpPr>
        <p:grpSpPr bwMode="auto">
          <a:xfrm>
            <a:off x="11287941" y="135935"/>
            <a:ext cx="766762" cy="766763"/>
            <a:chOff x="1594" y="572"/>
            <a:chExt cx="2714" cy="2714"/>
          </a:xfrm>
        </p:grpSpPr>
        <p:sp>
          <p:nvSpPr>
            <p:cNvPr id="45" name="Oval 8">
              <a:extLst>
                <a:ext uri="{FF2B5EF4-FFF2-40B4-BE49-F238E27FC236}">
                  <a16:creationId xmlns:a16="http://schemas.microsoft.com/office/drawing/2014/main" id="{6B100DD7-AE45-4152-ACCB-6551979AB4A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94" y="572"/>
              <a:ext cx="2714" cy="2714"/>
            </a:xfrm>
            <a:prstGeom prst="ellipse">
              <a:avLst/>
            </a:prstGeom>
            <a:solidFill>
              <a:srgbClr val="081D58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6" name="Oval 9">
              <a:extLst>
                <a:ext uri="{FF2B5EF4-FFF2-40B4-BE49-F238E27FC236}">
                  <a16:creationId xmlns:a16="http://schemas.microsoft.com/office/drawing/2014/main" id="{3B8F0DD8-125D-4A11-A6AB-E788F7E5529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25" y="903"/>
              <a:ext cx="2053" cy="2053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pic>
          <p:nvPicPr>
            <p:cNvPr id="47" name="Picture 10">
              <a:extLst>
                <a:ext uri="{FF2B5EF4-FFF2-40B4-BE49-F238E27FC236}">
                  <a16:creationId xmlns:a16="http://schemas.microsoft.com/office/drawing/2014/main" id="{4A295C0C-21AE-40E2-BF91-DD9FBF2679C3}"/>
                </a:ext>
              </a:extLst>
            </p:cNvPr>
            <p:cNvPicPr>
              <a:picLocks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034" y="1043"/>
              <a:ext cx="1274" cy="178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48" name="Freeform 11">
              <a:extLst>
                <a:ext uri="{FF2B5EF4-FFF2-40B4-BE49-F238E27FC236}">
                  <a16:creationId xmlns:a16="http://schemas.microsoft.com/office/drawing/2014/main" id="{3D8FA4A2-78E3-421E-A494-77190CEF0F81}"/>
                </a:ext>
              </a:extLst>
            </p:cNvPr>
            <p:cNvSpPr>
              <a:spLocks/>
            </p:cNvSpPr>
            <p:nvPr/>
          </p:nvSpPr>
          <p:spPr bwMode="auto">
            <a:xfrm>
              <a:off x="3060" y="1786"/>
              <a:ext cx="173" cy="175"/>
            </a:xfrm>
            <a:custGeom>
              <a:avLst/>
              <a:gdLst>
                <a:gd name="T0" fmla="*/ 172 w 173"/>
                <a:gd name="T1" fmla="*/ 74 h 175"/>
                <a:gd name="T2" fmla="*/ 166 w 173"/>
                <a:gd name="T3" fmla="*/ 57 h 175"/>
                <a:gd name="T4" fmla="*/ 160 w 173"/>
                <a:gd name="T5" fmla="*/ 43 h 175"/>
                <a:gd name="T6" fmla="*/ 149 w 173"/>
                <a:gd name="T7" fmla="*/ 29 h 175"/>
                <a:gd name="T8" fmla="*/ 137 w 173"/>
                <a:gd name="T9" fmla="*/ 18 h 175"/>
                <a:gd name="T10" fmla="*/ 123 w 173"/>
                <a:gd name="T11" fmla="*/ 8 h 175"/>
                <a:gd name="T12" fmla="*/ 109 w 173"/>
                <a:gd name="T13" fmla="*/ 2 h 175"/>
                <a:gd name="T14" fmla="*/ 90 w 173"/>
                <a:gd name="T15" fmla="*/ 0 h 175"/>
                <a:gd name="T16" fmla="*/ 74 w 173"/>
                <a:gd name="T17" fmla="*/ 0 h 175"/>
                <a:gd name="T18" fmla="*/ 57 w 173"/>
                <a:gd name="T19" fmla="*/ 6 h 175"/>
                <a:gd name="T20" fmla="*/ 41 w 173"/>
                <a:gd name="T21" fmla="*/ 12 h 175"/>
                <a:gd name="T22" fmla="*/ 29 w 173"/>
                <a:gd name="T23" fmla="*/ 23 h 175"/>
                <a:gd name="T24" fmla="*/ 16 w 173"/>
                <a:gd name="T25" fmla="*/ 35 h 175"/>
                <a:gd name="T26" fmla="*/ 8 w 173"/>
                <a:gd name="T27" fmla="*/ 49 h 175"/>
                <a:gd name="T28" fmla="*/ 2 w 173"/>
                <a:gd name="T29" fmla="*/ 66 h 175"/>
                <a:gd name="T30" fmla="*/ 0 w 173"/>
                <a:gd name="T31" fmla="*/ 82 h 175"/>
                <a:gd name="T32" fmla="*/ 0 w 173"/>
                <a:gd name="T33" fmla="*/ 100 h 175"/>
                <a:gd name="T34" fmla="*/ 6 w 173"/>
                <a:gd name="T35" fmla="*/ 117 h 175"/>
                <a:gd name="T36" fmla="*/ 12 w 173"/>
                <a:gd name="T37" fmla="*/ 133 h 175"/>
                <a:gd name="T38" fmla="*/ 23 w 173"/>
                <a:gd name="T39" fmla="*/ 145 h 175"/>
                <a:gd name="T40" fmla="*/ 35 w 173"/>
                <a:gd name="T41" fmla="*/ 156 h 175"/>
                <a:gd name="T42" fmla="*/ 49 w 173"/>
                <a:gd name="T43" fmla="*/ 166 h 175"/>
                <a:gd name="T44" fmla="*/ 63 w 173"/>
                <a:gd name="T45" fmla="*/ 172 h 175"/>
                <a:gd name="T46" fmla="*/ 82 w 173"/>
                <a:gd name="T47" fmla="*/ 174 h 175"/>
                <a:gd name="T48" fmla="*/ 98 w 173"/>
                <a:gd name="T49" fmla="*/ 174 h 175"/>
                <a:gd name="T50" fmla="*/ 117 w 173"/>
                <a:gd name="T51" fmla="*/ 168 h 175"/>
                <a:gd name="T52" fmla="*/ 131 w 173"/>
                <a:gd name="T53" fmla="*/ 162 h 175"/>
                <a:gd name="T54" fmla="*/ 143 w 173"/>
                <a:gd name="T55" fmla="*/ 151 h 175"/>
                <a:gd name="T56" fmla="*/ 156 w 173"/>
                <a:gd name="T57" fmla="*/ 139 h 175"/>
                <a:gd name="T58" fmla="*/ 164 w 173"/>
                <a:gd name="T59" fmla="*/ 125 h 175"/>
                <a:gd name="T60" fmla="*/ 170 w 173"/>
                <a:gd name="T61" fmla="*/ 108 h 175"/>
                <a:gd name="T62" fmla="*/ 172 w 173"/>
                <a:gd name="T63" fmla="*/ 92 h 175"/>
                <a:gd name="T64" fmla="*/ 127 w 173"/>
                <a:gd name="T65" fmla="*/ 82 h 175"/>
                <a:gd name="T66" fmla="*/ 127 w 173"/>
                <a:gd name="T67" fmla="*/ 74 h 175"/>
                <a:gd name="T68" fmla="*/ 123 w 173"/>
                <a:gd name="T69" fmla="*/ 66 h 175"/>
                <a:gd name="T70" fmla="*/ 117 w 173"/>
                <a:gd name="T71" fmla="*/ 57 h 175"/>
                <a:gd name="T72" fmla="*/ 109 w 173"/>
                <a:gd name="T73" fmla="*/ 51 h 175"/>
                <a:gd name="T74" fmla="*/ 100 w 173"/>
                <a:gd name="T75" fmla="*/ 47 h 175"/>
                <a:gd name="T76" fmla="*/ 92 w 173"/>
                <a:gd name="T77" fmla="*/ 45 h 175"/>
                <a:gd name="T78" fmla="*/ 84 w 173"/>
                <a:gd name="T79" fmla="*/ 45 h 175"/>
                <a:gd name="T80" fmla="*/ 76 w 173"/>
                <a:gd name="T81" fmla="*/ 45 h 175"/>
                <a:gd name="T82" fmla="*/ 68 w 173"/>
                <a:gd name="T83" fmla="*/ 49 h 175"/>
                <a:gd name="T84" fmla="*/ 59 w 173"/>
                <a:gd name="T85" fmla="*/ 53 h 175"/>
                <a:gd name="T86" fmla="*/ 53 w 173"/>
                <a:gd name="T87" fmla="*/ 59 h 175"/>
                <a:gd name="T88" fmla="*/ 49 w 173"/>
                <a:gd name="T89" fmla="*/ 68 h 175"/>
                <a:gd name="T90" fmla="*/ 45 w 173"/>
                <a:gd name="T91" fmla="*/ 76 h 175"/>
                <a:gd name="T92" fmla="*/ 43 w 173"/>
                <a:gd name="T93" fmla="*/ 84 h 175"/>
                <a:gd name="T94" fmla="*/ 45 w 173"/>
                <a:gd name="T95" fmla="*/ 94 h 175"/>
                <a:gd name="T96" fmla="*/ 47 w 173"/>
                <a:gd name="T97" fmla="*/ 102 h 175"/>
                <a:gd name="T98" fmla="*/ 49 w 173"/>
                <a:gd name="T99" fmla="*/ 108 h 175"/>
                <a:gd name="T100" fmla="*/ 55 w 173"/>
                <a:gd name="T101" fmla="*/ 117 h 175"/>
                <a:gd name="T102" fmla="*/ 61 w 173"/>
                <a:gd name="T103" fmla="*/ 121 h 175"/>
                <a:gd name="T104" fmla="*/ 70 w 173"/>
                <a:gd name="T105" fmla="*/ 127 h 175"/>
                <a:gd name="T106" fmla="*/ 78 w 173"/>
                <a:gd name="T107" fmla="*/ 129 h 175"/>
                <a:gd name="T108" fmla="*/ 86 w 173"/>
                <a:gd name="T109" fmla="*/ 129 h 175"/>
                <a:gd name="T110" fmla="*/ 94 w 173"/>
                <a:gd name="T111" fmla="*/ 129 h 175"/>
                <a:gd name="T112" fmla="*/ 102 w 173"/>
                <a:gd name="T113" fmla="*/ 127 h 175"/>
                <a:gd name="T114" fmla="*/ 111 w 173"/>
                <a:gd name="T115" fmla="*/ 121 h 175"/>
                <a:gd name="T116" fmla="*/ 119 w 173"/>
                <a:gd name="T117" fmla="*/ 115 h 175"/>
                <a:gd name="T118" fmla="*/ 123 w 173"/>
                <a:gd name="T119" fmla="*/ 106 h 175"/>
                <a:gd name="T120" fmla="*/ 127 w 173"/>
                <a:gd name="T121" fmla="*/ 100 h 175"/>
                <a:gd name="T122" fmla="*/ 127 w 173"/>
                <a:gd name="T123" fmla="*/ 92 h 1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173" h="175">
                  <a:moveTo>
                    <a:pt x="172" y="86"/>
                  </a:moveTo>
                  <a:lnTo>
                    <a:pt x="172" y="82"/>
                  </a:lnTo>
                  <a:lnTo>
                    <a:pt x="172" y="78"/>
                  </a:lnTo>
                  <a:lnTo>
                    <a:pt x="172" y="74"/>
                  </a:lnTo>
                  <a:lnTo>
                    <a:pt x="170" y="70"/>
                  </a:lnTo>
                  <a:lnTo>
                    <a:pt x="170" y="66"/>
                  </a:lnTo>
                  <a:lnTo>
                    <a:pt x="168" y="61"/>
                  </a:lnTo>
                  <a:lnTo>
                    <a:pt x="166" y="57"/>
                  </a:lnTo>
                  <a:lnTo>
                    <a:pt x="166" y="53"/>
                  </a:lnTo>
                  <a:lnTo>
                    <a:pt x="164" y="49"/>
                  </a:lnTo>
                  <a:lnTo>
                    <a:pt x="162" y="45"/>
                  </a:lnTo>
                  <a:lnTo>
                    <a:pt x="160" y="43"/>
                  </a:lnTo>
                  <a:lnTo>
                    <a:pt x="158" y="39"/>
                  </a:lnTo>
                  <a:lnTo>
                    <a:pt x="156" y="35"/>
                  </a:lnTo>
                  <a:lnTo>
                    <a:pt x="152" y="31"/>
                  </a:lnTo>
                  <a:lnTo>
                    <a:pt x="149" y="29"/>
                  </a:lnTo>
                  <a:lnTo>
                    <a:pt x="147" y="27"/>
                  </a:lnTo>
                  <a:lnTo>
                    <a:pt x="143" y="23"/>
                  </a:lnTo>
                  <a:lnTo>
                    <a:pt x="141" y="20"/>
                  </a:lnTo>
                  <a:lnTo>
                    <a:pt x="137" y="18"/>
                  </a:lnTo>
                  <a:lnTo>
                    <a:pt x="135" y="14"/>
                  </a:lnTo>
                  <a:lnTo>
                    <a:pt x="131" y="12"/>
                  </a:lnTo>
                  <a:lnTo>
                    <a:pt x="127" y="10"/>
                  </a:lnTo>
                  <a:lnTo>
                    <a:pt x="123" y="8"/>
                  </a:lnTo>
                  <a:lnTo>
                    <a:pt x="119" y="6"/>
                  </a:lnTo>
                  <a:lnTo>
                    <a:pt x="117" y="6"/>
                  </a:lnTo>
                  <a:lnTo>
                    <a:pt x="113" y="4"/>
                  </a:lnTo>
                  <a:lnTo>
                    <a:pt x="109" y="2"/>
                  </a:lnTo>
                  <a:lnTo>
                    <a:pt x="104" y="2"/>
                  </a:lnTo>
                  <a:lnTo>
                    <a:pt x="98" y="0"/>
                  </a:lnTo>
                  <a:lnTo>
                    <a:pt x="94" y="0"/>
                  </a:lnTo>
                  <a:lnTo>
                    <a:pt x="90" y="0"/>
                  </a:lnTo>
                  <a:lnTo>
                    <a:pt x="86" y="0"/>
                  </a:lnTo>
                  <a:lnTo>
                    <a:pt x="82" y="0"/>
                  </a:lnTo>
                  <a:lnTo>
                    <a:pt x="78" y="0"/>
                  </a:lnTo>
                  <a:lnTo>
                    <a:pt x="74" y="0"/>
                  </a:lnTo>
                  <a:lnTo>
                    <a:pt x="68" y="2"/>
                  </a:lnTo>
                  <a:lnTo>
                    <a:pt x="63" y="2"/>
                  </a:lnTo>
                  <a:lnTo>
                    <a:pt x="59" y="4"/>
                  </a:lnTo>
                  <a:lnTo>
                    <a:pt x="57" y="6"/>
                  </a:lnTo>
                  <a:lnTo>
                    <a:pt x="53" y="6"/>
                  </a:lnTo>
                  <a:lnTo>
                    <a:pt x="49" y="8"/>
                  </a:lnTo>
                  <a:lnTo>
                    <a:pt x="45" y="10"/>
                  </a:lnTo>
                  <a:lnTo>
                    <a:pt x="41" y="12"/>
                  </a:lnTo>
                  <a:lnTo>
                    <a:pt x="39" y="14"/>
                  </a:lnTo>
                  <a:lnTo>
                    <a:pt x="35" y="18"/>
                  </a:lnTo>
                  <a:lnTo>
                    <a:pt x="31" y="20"/>
                  </a:lnTo>
                  <a:lnTo>
                    <a:pt x="29" y="23"/>
                  </a:lnTo>
                  <a:lnTo>
                    <a:pt x="25" y="27"/>
                  </a:lnTo>
                  <a:lnTo>
                    <a:pt x="23" y="29"/>
                  </a:lnTo>
                  <a:lnTo>
                    <a:pt x="20" y="31"/>
                  </a:lnTo>
                  <a:lnTo>
                    <a:pt x="16" y="35"/>
                  </a:lnTo>
                  <a:lnTo>
                    <a:pt x="14" y="39"/>
                  </a:lnTo>
                  <a:lnTo>
                    <a:pt x="12" y="43"/>
                  </a:lnTo>
                  <a:lnTo>
                    <a:pt x="10" y="45"/>
                  </a:lnTo>
                  <a:lnTo>
                    <a:pt x="8" y="49"/>
                  </a:lnTo>
                  <a:lnTo>
                    <a:pt x="6" y="53"/>
                  </a:lnTo>
                  <a:lnTo>
                    <a:pt x="6" y="57"/>
                  </a:lnTo>
                  <a:lnTo>
                    <a:pt x="4" y="61"/>
                  </a:lnTo>
                  <a:lnTo>
                    <a:pt x="2" y="66"/>
                  </a:lnTo>
                  <a:lnTo>
                    <a:pt x="2" y="70"/>
                  </a:lnTo>
                  <a:lnTo>
                    <a:pt x="0" y="74"/>
                  </a:lnTo>
                  <a:lnTo>
                    <a:pt x="0" y="78"/>
                  </a:lnTo>
                  <a:lnTo>
                    <a:pt x="0" y="82"/>
                  </a:lnTo>
                  <a:lnTo>
                    <a:pt x="0" y="86"/>
                  </a:lnTo>
                  <a:lnTo>
                    <a:pt x="0" y="92"/>
                  </a:lnTo>
                  <a:lnTo>
                    <a:pt x="0" y="96"/>
                  </a:lnTo>
                  <a:lnTo>
                    <a:pt x="0" y="100"/>
                  </a:lnTo>
                  <a:lnTo>
                    <a:pt x="2" y="104"/>
                  </a:lnTo>
                  <a:lnTo>
                    <a:pt x="2" y="108"/>
                  </a:lnTo>
                  <a:lnTo>
                    <a:pt x="4" y="113"/>
                  </a:lnTo>
                  <a:lnTo>
                    <a:pt x="6" y="117"/>
                  </a:lnTo>
                  <a:lnTo>
                    <a:pt x="6" y="121"/>
                  </a:lnTo>
                  <a:lnTo>
                    <a:pt x="8" y="125"/>
                  </a:lnTo>
                  <a:lnTo>
                    <a:pt x="10" y="129"/>
                  </a:lnTo>
                  <a:lnTo>
                    <a:pt x="12" y="133"/>
                  </a:lnTo>
                  <a:lnTo>
                    <a:pt x="14" y="135"/>
                  </a:lnTo>
                  <a:lnTo>
                    <a:pt x="16" y="139"/>
                  </a:lnTo>
                  <a:lnTo>
                    <a:pt x="20" y="143"/>
                  </a:lnTo>
                  <a:lnTo>
                    <a:pt x="23" y="145"/>
                  </a:lnTo>
                  <a:lnTo>
                    <a:pt x="25" y="147"/>
                  </a:lnTo>
                  <a:lnTo>
                    <a:pt x="29" y="151"/>
                  </a:lnTo>
                  <a:lnTo>
                    <a:pt x="31" y="154"/>
                  </a:lnTo>
                  <a:lnTo>
                    <a:pt x="35" y="156"/>
                  </a:lnTo>
                  <a:lnTo>
                    <a:pt x="39" y="160"/>
                  </a:lnTo>
                  <a:lnTo>
                    <a:pt x="41" y="162"/>
                  </a:lnTo>
                  <a:lnTo>
                    <a:pt x="45" y="164"/>
                  </a:lnTo>
                  <a:lnTo>
                    <a:pt x="49" y="166"/>
                  </a:lnTo>
                  <a:lnTo>
                    <a:pt x="53" y="168"/>
                  </a:lnTo>
                  <a:lnTo>
                    <a:pt x="57" y="168"/>
                  </a:lnTo>
                  <a:lnTo>
                    <a:pt x="59" y="170"/>
                  </a:lnTo>
                  <a:lnTo>
                    <a:pt x="63" y="172"/>
                  </a:lnTo>
                  <a:lnTo>
                    <a:pt x="68" y="172"/>
                  </a:lnTo>
                  <a:lnTo>
                    <a:pt x="74" y="174"/>
                  </a:lnTo>
                  <a:lnTo>
                    <a:pt x="78" y="174"/>
                  </a:lnTo>
                  <a:lnTo>
                    <a:pt x="82" y="174"/>
                  </a:lnTo>
                  <a:lnTo>
                    <a:pt x="86" y="174"/>
                  </a:lnTo>
                  <a:lnTo>
                    <a:pt x="90" y="174"/>
                  </a:lnTo>
                  <a:lnTo>
                    <a:pt x="94" y="174"/>
                  </a:lnTo>
                  <a:lnTo>
                    <a:pt x="98" y="174"/>
                  </a:lnTo>
                  <a:lnTo>
                    <a:pt x="104" y="172"/>
                  </a:lnTo>
                  <a:lnTo>
                    <a:pt x="109" y="172"/>
                  </a:lnTo>
                  <a:lnTo>
                    <a:pt x="113" y="170"/>
                  </a:lnTo>
                  <a:lnTo>
                    <a:pt x="117" y="168"/>
                  </a:lnTo>
                  <a:lnTo>
                    <a:pt x="119" y="168"/>
                  </a:lnTo>
                  <a:lnTo>
                    <a:pt x="123" y="166"/>
                  </a:lnTo>
                  <a:lnTo>
                    <a:pt x="127" y="164"/>
                  </a:lnTo>
                  <a:lnTo>
                    <a:pt x="131" y="162"/>
                  </a:lnTo>
                  <a:lnTo>
                    <a:pt x="135" y="160"/>
                  </a:lnTo>
                  <a:lnTo>
                    <a:pt x="137" y="156"/>
                  </a:lnTo>
                  <a:lnTo>
                    <a:pt x="141" y="154"/>
                  </a:lnTo>
                  <a:lnTo>
                    <a:pt x="143" y="151"/>
                  </a:lnTo>
                  <a:lnTo>
                    <a:pt x="147" y="147"/>
                  </a:lnTo>
                  <a:lnTo>
                    <a:pt x="149" y="145"/>
                  </a:lnTo>
                  <a:lnTo>
                    <a:pt x="152" y="143"/>
                  </a:lnTo>
                  <a:lnTo>
                    <a:pt x="156" y="139"/>
                  </a:lnTo>
                  <a:lnTo>
                    <a:pt x="158" y="135"/>
                  </a:lnTo>
                  <a:lnTo>
                    <a:pt x="160" y="133"/>
                  </a:lnTo>
                  <a:lnTo>
                    <a:pt x="162" y="129"/>
                  </a:lnTo>
                  <a:lnTo>
                    <a:pt x="164" y="125"/>
                  </a:lnTo>
                  <a:lnTo>
                    <a:pt x="166" y="121"/>
                  </a:lnTo>
                  <a:lnTo>
                    <a:pt x="166" y="117"/>
                  </a:lnTo>
                  <a:lnTo>
                    <a:pt x="168" y="113"/>
                  </a:lnTo>
                  <a:lnTo>
                    <a:pt x="170" y="108"/>
                  </a:lnTo>
                  <a:lnTo>
                    <a:pt x="170" y="104"/>
                  </a:lnTo>
                  <a:lnTo>
                    <a:pt x="172" y="100"/>
                  </a:lnTo>
                  <a:lnTo>
                    <a:pt x="172" y="96"/>
                  </a:lnTo>
                  <a:lnTo>
                    <a:pt x="172" y="92"/>
                  </a:lnTo>
                  <a:lnTo>
                    <a:pt x="172" y="86"/>
                  </a:lnTo>
                  <a:lnTo>
                    <a:pt x="129" y="86"/>
                  </a:lnTo>
                  <a:lnTo>
                    <a:pt x="129" y="84"/>
                  </a:lnTo>
                  <a:lnTo>
                    <a:pt x="127" y="82"/>
                  </a:lnTo>
                  <a:lnTo>
                    <a:pt x="127" y="80"/>
                  </a:lnTo>
                  <a:lnTo>
                    <a:pt x="127" y="78"/>
                  </a:lnTo>
                  <a:lnTo>
                    <a:pt x="127" y="76"/>
                  </a:lnTo>
                  <a:lnTo>
                    <a:pt x="127" y="74"/>
                  </a:lnTo>
                  <a:lnTo>
                    <a:pt x="125" y="72"/>
                  </a:lnTo>
                  <a:lnTo>
                    <a:pt x="125" y="68"/>
                  </a:lnTo>
                  <a:lnTo>
                    <a:pt x="123" y="68"/>
                  </a:lnTo>
                  <a:lnTo>
                    <a:pt x="123" y="66"/>
                  </a:lnTo>
                  <a:lnTo>
                    <a:pt x="121" y="63"/>
                  </a:lnTo>
                  <a:lnTo>
                    <a:pt x="121" y="61"/>
                  </a:lnTo>
                  <a:lnTo>
                    <a:pt x="119" y="59"/>
                  </a:lnTo>
                  <a:lnTo>
                    <a:pt x="117" y="57"/>
                  </a:lnTo>
                  <a:lnTo>
                    <a:pt x="115" y="55"/>
                  </a:lnTo>
                  <a:lnTo>
                    <a:pt x="113" y="53"/>
                  </a:lnTo>
                  <a:lnTo>
                    <a:pt x="111" y="53"/>
                  </a:lnTo>
                  <a:lnTo>
                    <a:pt x="109" y="51"/>
                  </a:lnTo>
                  <a:lnTo>
                    <a:pt x="106" y="49"/>
                  </a:lnTo>
                  <a:lnTo>
                    <a:pt x="104" y="49"/>
                  </a:lnTo>
                  <a:lnTo>
                    <a:pt x="102" y="47"/>
                  </a:lnTo>
                  <a:lnTo>
                    <a:pt x="100" y="47"/>
                  </a:lnTo>
                  <a:lnTo>
                    <a:pt x="98" y="47"/>
                  </a:lnTo>
                  <a:lnTo>
                    <a:pt x="96" y="45"/>
                  </a:lnTo>
                  <a:lnTo>
                    <a:pt x="94" y="45"/>
                  </a:lnTo>
                  <a:lnTo>
                    <a:pt x="92" y="45"/>
                  </a:lnTo>
                  <a:lnTo>
                    <a:pt x="90" y="45"/>
                  </a:lnTo>
                  <a:lnTo>
                    <a:pt x="88" y="45"/>
                  </a:lnTo>
                  <a:lnTo>
                    <a:pt x="86" y="45"/>
                  </a:lnTo>
                  <a:lnTo>
                    <a:pt x="84" y="45"/>
                  </a:lnTo>
                  <a:lnTo>
                    <a:pt x="82" y="45"/>
                  </a:lnTo>
                  <a:lnTo>
                    <a:pt x="80" y="45"/>
                  </a:lnTo>
                  <a:lnTo>
                    <a:pt x="78" y="45"/>
                  </a:lnTo>
                  <a:lnTo>
                    <a:pt x="76" y="45"/>
                  </a:lnTo>
                  <a:lnTo>
                    <a:pt x="74" y="47"/>
                  </a:lnTo>
                  <a:lnTo>
                    <a:pt x="72" y="47"/>
                  </a:lnTo>
                  <a:lnTo>
                    <a:pt x="70" y="47"/>
                  </a:lnTo>
                  <a:lnTo>
                    <a:pt x="68" y="49"/>
                  </a:lnTo>
                  <a:lnTo>
                    <a:pt x="66" y="49"/>
                  </a:lnTo>
                  <a:lnTo>
                    <a:pt x="63" y="51"/>
                  </a:lnTo>
                  <a:lnTo>
                    <a:pt x="61" y="53"/>
                  </a:lnTo>
                  <a:lnTo>
                    <a:pt x="59" y="53"/>
                  </a:lnTo>
                  <a:lnTo>
                    <a:pt x="57" y="55"/>
                  </a:lnTo>
                  <a:lnTo>
                    <a:pt x="57" y="57"/>
                  </a:lnTo>
                  <a:lnTo>
                    <a:pt x="55" y="57"/>
                  </a:lnTo>
                  <a:lnTo>
                    <a:pt x="53" y="59"/>
                  </a:lnTo>
                  <a:lnTo>
                    <a:pt x="53" y="61"/>
                  </a:lnTo>
                  <a:lnTo>
                    <a:pt x="51" y="63"/>
                  </a:lnTo>
                  <a:lnTo>
                    <a:pt x="49" y="66"/>
                  </a:lnTo>
                  <a:lnTo>
                    <a:pt x="49" y="68"/>
                  </a:lnTo>
                  <a:lnTo>
                    <a:pt x="47" y="68"/>
                  </a:lnTo>
                  <a:lnTo>
                    <a:pt x="47" y="72"/>
                  </a:lnTo>
                  <a:lnTo>
                    <a:pt x="45" y="74"/>
                  </a:lnTo>
                  <a:lnTo>
                    <a:pt x="45" y="76"/>
                  </a:lnTo>
                  <a:lnTo>
                    <a:pt x="45" y="78"/>
                  </a:lnTo>
                  <a:lnTo>
                    <a:pt x="45" y="80"/>
                  </a:lnTo>
                  <a:lnTo>
                    <a:pt x="45" y="82"/>
                  </a:lnTo>
                  <a:lnTo>
                    <a:pt x="43" y="84"/>
                  </a:lnTo>
                  <a:lnTo>
                    <a:pt x="43" y="86"/>
                  </a:lnTo>
                  <a:lnTo>
                    <a:pt x="43" y="90"/>
                  </a:lnTo>
                  <a:lnTo>
                    <a:pt x="45" y="92"/>
                  </a:lnTo>
                  <a:lnTo>
                    <a:pt x="45" y="94"/>
                  </a:lnTo>
                  <a:lnTo>
                    <a:pt x="45" y="96"/>
                  </a:lnTo>
                  <a:lnTo>
                    <a:pt x="45" y="98"/>
                  </a:lnTo>
                  <a:lnTo>
                    <a:pt x="45" y="100"/>
                  </a:lnTo>
                  <a:lnTo>
                    <a:pt x="47" y="102"/>
                  </a:lnTo>
                  <a:lnTo>
                    <a:pt x="47" y="104"/>
                  </a:lnTo>
                  <a:lnTo>
                    <a:pt x="47" y="106"/>
                  </a:lnTo>
                  <a:lnTo>
                    <a:pt x="49" y="106"/>
                  </a:lnTo>
                  <a:lnTo>
                    <a:pt x="49" y="108"/>
                  </a:lnTo>
                  <a:lnTo>
                    <a:pt x="51" y="111"/>
                  </a:lnTo>
                  <a:lnTo>
                    <a:pt x="53" y="113"/>
                  </a:lnTo>
                  <a:lnTo>
                    <a:pt x="53" y="115"/>
                  </a:lnTo>
                  <a:lnTo>
                    <a:pt x="55" y="117"/>
                  </a:lnTo>
                  <a:lnTo>
                    <a:pt x="57" y="117"/>
                  </a:lnTo>
                  <a:lnTo>
                    <a:pt x="57" y="119"/>
                  </a:lnTo>
                  <a:lnTo>
                    <a:pt x="59" y="121"/>
                  </a:lnTo>
                  <a:lnTo>
                    <a:pt x="61" y="121"/>
                  </a:lnTo>
                  <a:lnTo>
                    <a:pt x="63" y="123"/>
                  </a:lnTo>
                  <a:lnTo>
                    <a:pt x="66" y="125"/>
                  </a:lnTo>
                  <a:lnTo>
                    <a:pt x="68" y="125"/>
                  </a:lnTo>
                  <a:lnTo>
                    <a:pt x="70" y="127"/>
                  </a:lnTo>
                  <a:lnTo>
                    <a:pt x="72" y="127"/>
                  </a:lnTo>
                  <a:lnTo>
                    <a:pt x="74" y="127"/>
                  </a:lnTo>
                  <a:lnTo>
                    <a:pt x="76" y="129"/>
                  </a:lnTo>
                  <a:lnTo>
                    <a:pt x="78" y="129"/>
                  </a:lnTo>
                  <a:lnTo>
                    <a:pt x="80" y="129"/>
                  </a:lnTo>
                  <a:lnTo>
                    <a:pt x="82" y="129"/>
                  </a:lnTo>
                  <a:lnTo>
                    <a:pt x="84" y="129"/>
                  </a:lnTo>
                  <a:lnTo>
                    <a:pt x="86" y="129"/>
                  </a:lnTo>
                  <a:lnTo>
                    <a:pt x="88" y="129"/>
                  </a:lnTo>
                  <a:lnTo>
                    <a:pt x="90" y="129"/>
                  </a:lnTo>
                  <a:lnTo>
                    <a:pt x="92" y="129"/>
                  </a:lnTo>
                  <a:lnTo>
                    <a:pt x="94" y="129"/>
                  </a:lnTo>
                  <a:lnTo>
                    <a:pt x="96" y="129"/>
                  </a:lnTo>
                  <a:lnTo>
                    <a:pt x="98" y="127"/>
                  </a:lnTo>
                  <a:lnTo>
                    <a:pt x="100" y="127"/>
                  </a:lnTo>
                  <a:lnTo>
                    <a:pt x="102" y="127"/>
                  </a:lnTo>
                  <a:lnTo>
                    <a:pt x="104" y="125"/>
                  </a:lnTo>
                  <a:lnTo>
                    <a:pt x="106" y="125"/>
                  </a:lnTo>
                  <a:lnTo>
                    <a:pt x="109" y="123"/>
                  </a:lnTo>
                  <a:lnTo>
                    <a:pt x="111" y="121"/>
                  </a:lnTo>
                  <a:lnTo>
                    <a:pt x="113" y="121"/>
                  </a:lnTo>
                  <a:lnTo>
                    <a:pt x="115" y="119"/>
                  </a:lnTo>
                  <a:lnTo>
                    <a:pt x="117" y="117"/>
                  </a:lnTo>
                  <a:lnTo>
                    <a:pt x="119" y="115"/>
                  </a:lnTo>
                  <a:lnTo>
                    <a:pt x="121" y="113"/>
                  </a:lnTo>
                  <a:lnTo>
                    <a:pt x="121" y="111"/>
                  </a:lnTo>
                  <a:lnTo>
                    <a:pt x="123" y="108"/>
                  </a:lnTo>
                  <a:lnTo>
                    <a:pt x="123" y="106"/>
                  </a:lnTo>
                  <a:lnTo>
                    <a:pt x="125" y="106"/>
                  </a:lnTo>
                  <a:lnTo>
                    <a:pt x="125" y="104"/>
                  </a:lnTo>
                  <a:lnTo>
                    <a:pt x="125" y="102"/>
                  </a:lnTo>
                  <a:lnTo>
                    <a:pt x="127" y="100"/>
                  </a:lnTo>
                  <a:lnTo>
                    <a:pt x="127" y="98"/>
                  </a:lnTo>
                  <a:lnTo>
                    <a:pt x="127" y="96"/>
                  </a:lnTo>
                  <a:lnTo>
                    <a:pt x="127" y="94"/>
                  </a:lnTo>
                  <a:lnTo>
                    <a:pt x="127" y="92"/>
                  </a:lnTo>
                  <a:lnTo>
                    <a:pt x="129" y="90"/>
                  </a:lnTo>
                  <a:lnTo>
                    <a:pt x="129" y="86"/>
                  </a:lnTo>
                  <a:lnTo>
                    <a:pt x="172" y="86"/>
                  </a:lnTo>
                </a:path>
              </a:pathLst>
            </a:custGeom>
            <a:solidFill>
              <a:srgbClr val="C0FEF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9" name="Freeform 12">
              <a:extLst>
                <a:ext uri="{FF2B5EF4-FFF2-40B4-BE49-F238E27FC236}">
                  <a16:creationId xmlns:a16="http://schemas.microsoft.com/office/drawing/2014/main" id="{E2BAE880-247A-4359-AA85-7F68CE73B0ED}"/>
                </a:ext>
              </a:extLst>
            </p:cNvPr>
            <p:cNvSpPr>
              <a:spLocks/>
            </p:cNvSpPr>
            <p:nvPr/>
          </p:nvSpPr>
          <p:spPr bwMode="auto">
            <a:xfrm>
              <a:off x="3103" y="1832"/>
              <a:ext cx="89" cy="83"/>
            </a:xfrm>
            <a:custGeom>
              <a:avLst/>
              <a:gdLst>
                <a:gd name="T0" fmla="*/ 88 w 89"/>
                <a:gd name="T1" fmla="*/ 39 h 83"/>
                <a:gd name="T2" fmla="*/ 88 w 89"/>
                <a:gd name="T3" fmla="*/ 35 h 83"/>
                <a:gd name="T4" fmla="*/ 86 w 89"/>
                <a:gd name="T5" fmla="*/ 31 h 83"/>
                <a:gd name="T6" fmla="*/ 86 w 89"/>
                <a:gd name="T7" fmla="*/ 27 h 83"/>
                <a:gd name="T8" fmla="*/ 84 w 89"/>
                <a:gd name="T9" fmla="*/ 23 h 83"/>
                <a:gd name="T10" fmla="*/ 80 w 89"/>
                <a:gd name="T11" fmla="*/ 18 h 83"/>
                <a:gd name="T12" fmla="*/ 78 w 89"/>
                <a:gd name="T13" fmla="*/ 14 h 83"/>
                <a:gd name="T14" fmla="*/ 75 w 89"/>
                <a:gd name="T15" fmla="*/ 12 h 83"/>
                <a:gd name="T16" fmla="*/ 71 w 89"/>
                <a:gd name="T17" fmla="*/ 10 h 83"/>
                <a:gd name="T18" fmla="*/ 69 w 89"/>
                <a:gd name="T19" fmla="*/ 6 h 83"/>
                <a:gd name="T20" fmla="*/ 65 w 89"/>
                <a:gd name="T21" fmla="*/ 4 h 83"/>
                <a:gd name="T22" fmla="*/ 61 w 89"/>
                <a:gd name="T23" fmla="*/ 4 h 83"/>
                <a:gd name="T24" fmla="*/ 57 w 89"/>
                <a:gd name="T25" fmla="*/ 2 h 83"/>
                <a:gd name="T26" fmla="*/ 52 w 89"/>
                <a:gd name="T27" fmla="*/ 0 h 83"/>
                <a:gd name="T28" fmla="*/ 48 w 89"/>
                <a:gd name="T29" fmla="*/ 0 h 83"/>
                <a:gd name="T30" fmla="*/ 44 w 89"/>
                <a:gd name="T31" fmla="*/ 0 h 83"/>
                <a:gd name="T32" fmla="*/ 40 w 89"/>
                <a:gd name="T33" fmla="*/ 0 h 83"/>
                <a:gd name="T34" fmla="*/ 36 w 89"/>
                <a:gd name="T35" fmla="*/ 0 h 83"/>
                <a:gd name="T36" fmla="*/ 31 w 89"/>
                <a:gd name="T37" fmla="*/ 2 h 83"/>
                <a:gd name="T38" fmla="*/ 27 w 89"/>
                <a:gd name="T39" fmla="*/ 4 h 83"/>
                <a:gd name="T40" fmla="*/ 23 w 89"/>
                <a:gd name="T41" fmla="*/ 4 h 83"/>
                <a:gd name="T42" fmla="*/ 19 w 89"/>
                <a:gd name="T43" fmla="*/ 6 h 83"/>
                <a:gd name="T44" fmla="*/ 17 w 89"/>
                <a:gd name="T45" fmla="*/ 10 h 83"/>
                <a:gd name="T46" fmla="*/ 13 w 89"/>
                <a:gd name="T47" fmla="*/ 12 h 83"/>
                <a:gd name="T48" fmla="*/ 10 w 89"/>
                <a:gd name="T49" fmla="*/ 14 h 83"/>
                <a:gd name="T50" fmla="*/ 8 w 89"/>
                <a:gd name="T51" fmla="*/ 18 h 83"/>
                <a:gd name="T52" fmla="*/ 4 w 89"/>
                <a:gd name="T53" fmla="*/ 23 h 83"/>
                <a:gd name="T54" fmla="*/ 2 w 89"/>
                <a:gd name="T55" fmla="*/ 27 h 83"/>
                <a:gd name="T56" fmla="*/ 2 w 89"/>
                <a:gd name="T57" fmla="*/ 31 h 83"/>
                <a:gd name="T58" fmla="*/ 0 w 89"/>
                <a:gd name="T59" fmla="*/ 35 h 83"/>
                <a:gd name="T60" fmla="*/ 0 w 89"/>
                <a:gd name="T61" fmla="*/ 39 h 83"/>
                <a:gd name="T62" fmla="*/ 0 w 89"/>
                <a:gd name="T63" fmla="*/ 43 h 83"/>
                <a:gd name="T64" fmla="*/ 0 w 89"/>
                <a:gd name="T65" fmla="*/ 47 h 83"/>
                <a:gd name="T66" fmla="*/ 2 w 89"/>
                <a:gd name="T67" fmla="*/ 51 h 83"/>
                <a:gd name="T68" fmla="*/ 2 w 89"/>
                <a:gd name="T69" fmla="*/ 55 h 83"/>
                <a:gd name="T70" fmla="*/ 4 w 89"/>
                <a:gd name="T71" fmla="*/ 59 h 83"/>
                <a:gd name="T72" fmla="*/ 8 w 89"/>
                <a:gd name="T73" fmla="*/ 64 h 83"/>
                <a:gd name="T74" fmla="*/ 10 w 89"/>
                <a:gd name="T75" fmla="*/ 68 h 83"/>
                <a:gd name="T76" fmla="*/ 13 w 89"/>
                <a:gd name="T77" fmla="*/ 70 h 83"/>
                <a:gd name="T78" fmla="*/ 17 w 89"/>
                <a:gd name="T79" fmla="*/ 72 h 83"/>
                <a:gd name="T80" fmla="*/ 19 w 89"/>
                <a:gd name="T81" fmla="*/ 76 h 83"/>
                <a:gd name="T82" fmla="*/ 23 w 89"/>
                <a:gd name="T83" fmla="*/ 78 h 83"/>
                <a:gd name="T84" fmla="*/ 27 w 89"/>
                <a:gd name="T85" fmla="*/ 78 h 83"/>
                <a:gd name="T86" fmla="*/ 31 w 89"/>
                <a:gd name="T87" fmla="*/ 80 h 83"/>
                <a:gd name="T88" fmla="*/ 36 w 89"/>
                <a:gd name="T89" fmla="*/ 82 h 83"/>
                <a:gd name="T90" fmla="*/ 40 w 89"/>
                <a:gd name="T91" fmla="*/ 82 h 83"/>
                <a:gd name="T92" fmla="*/ 44 w 89"/>
                <a:gd name="T93" fmla="*/ 82 h 83"/>
                <a:gd name="T94" fmla="*/ 48 w 89"/>
                <a:gd name="T95" fmla="*/ 82 h 83"/>
                <a:gd name="T96" fmla="*/ 52 w 89"/>
                <a:gd name="T97" fmla="*/ 82 h 83"/>
                <a:gd name="T98" fmla="*/ 57 w 89"/>
                <a:gd name="T99" fmla="*/ 80 h 83"/>
                <a:gd name="T100" fmla="*/ 61 w 89"/>
                <a:gd name="T101" fmla="*/ 78 h 83"/>
                <a:gd name="T102" fmla="*/ 65 w 89"/>
                <a:gd name="T103" fmla="*/ 78 h 83"/>
                <a:gd name="T104" fmla="*/ 69 w 89"/>
                <a:gd name="T105" fmla="*/ 76 h 83"/>
                <a:gd name="T106" fmla="*/ 71 w 89"/>
                <a:gd name="T107" fmla="*/ 72 h 83"/>
                <a:gd name="T108" fmla="*/ 75 w 89"/>
                <a:gd name="T109" fmla="*/ 70 h 83"/>
                <a:gd name="T110" fmla="*/ 78 w 89"/>
                <a:gd name="T111" fmla="*/ 68 h 83"/>
                <a:gd name="T112" fmla="*/ 80 w 89"/>
                <a:gd name="T113" fmla="*/ 64 h 83"/>
                <a:gd name="T114" fmla="*/ 84 w 89"/>
                <a:gd name="T115" fmla="*/ 59 h 83"/>
                <a:gd name="T116" fmla="*/ 86 w 89"/>
                <a:gd name="T117" fmla="*/ 55 h 83"/>
                <a:gd name="T118" fmla="*/ 86 w 89"/>
                <a:gd name="T119" fmla="*/ 51 h 83"/>
                <a:gd name="T120" fmla="*/ 88 w 89"/>
                <a:gd name="T121" fmla="*/ 47 h 83"/>
                <a:gd name="T122" fmla="*/ 88 w 89"/>
                <a:gd name="T123" fmla="*/ 4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89" h="83">
                  <a:moveTo>
                    <a:pt x="88" y="41"/>
                  </a:moveTo>
                  <a:lnTo>
                    <a:pt x="88" y="39"/>
                  </a:lnTo>
                  <a:lnTo>
                    <a:pt x="88" y="37"/>
                  </a:lnTo>
                  <a:lnTo>
                    <a:pt x="88" y="35"/>
                  </a:lnTo>
                  <a:lnTo>
                    <a:pt x="88" y="33"/>
                  </a:lnTo>
                  <a:lnTo>
                    <a:pt x="86" y="31"/>
                  </a:lnTo>
                  <a:lnTo>
                    <a:pt x="86" y="29"/>
                  </a:lnTo>
                  <a:lnTo>
                    <a:pt x="86" y="27"/>
                  </a:lnTo>
                  <a:lnTo>
                    <a:pt x="84" y="25"/>
                  </a:lnTo>
                  <a:lnTo>
                    <a:pt x="84" y="23"/>
                  </a:lnTo>
                  <a:lnTo>
                    <a:pt x="82" y="21"/>
                  </a:lnTo>
                  <a:lnTo>
                    <a:pt x="80" y="18"/>
                  </a:lnTo>
                  <a:lnTo>
                    <a:pt x="80" y="16"/>
                  </a:lnTo>
                  <a:lnTo>
                    <a:pt x="78" y="14"/>
                  </a:lnTo>
                  <a:lnTo>
                    <a:pt x="78" y="12"/>
                  </a:lnTo>
                  <a:lnTo>
                    <a:pt x="75" y="12"/>
                  </a:lnTo>
                  <a:lnTo>
                    <a:pt x="73" y="10"/>
                  </a:lnTo>
                  <a:lnTo>
                    <a:pt x="71" y="10"/>
                  </a:lnTo>
                  <a:lnTo>
                    <a:pt x="71" y="8"/>
                  </a:lnTo>
                  <a:lnTo>
                    <a:pt x="69" y="6"/>
                  </a:lnTo>
                  <a:lnTo>
                    <a:pt x="67" y="6"/>
                  </a:lnTo>
                  <a:lnTo>
                    <a:pt x="65" y="4"/>
                  </a:lnTo>
                  <a:lnTo>
                    <a:pt x="63" y="4"/>
                  </a:lnTo>
                  <a:lnTo>
                    <a:pt x="61" y="4"/>
                  </a:lnTo>
                  <a:lnTo>
                    <a:pt x="59" y="2"/>
                  </a:lnTo>
                  <a:lnTo>
                    <a:pt x="57" y="2"/>
                  </a:lnTo>
                  <a:lnTo>
                    <a:pt x="54" y="2"/>
                  </a:lnTo>
                  <a:lnTo>
                    <a:pt x="52" y="0"/>
                  </a:lnTo>
                  <a:lnTo>
                    <a:pt x="50" y="0"/>
                  </a:lnTo>
                  <a:lnTo>
                    <a:pt x="48" y="0"/>
                  </a:lnTo>
                  <a:lnTo>
                    <a:pt x="46" y="0"/>
                  </a:lnTo>
                  <a:lnTo>
                    <a:pt x="44" y="0"/>
                  </a:lnTo>
                  <a:lnTo>
                    <a:pt x="42" y="0"/>
                  </a:lnTo>
                  <a:lnTo>
                    <a:pt x="40" y="0"/>
                  </a:lnTo>
                  <a:lnTo>
                    <a:pt x="38" y="0"/>
                  </a:lnTo>
                  <a:lnTo>
                    <a:pt x="36" y="0"/>
                  </a:lnTo>
                  <a:lnTo>
                    <a:pt x="34" y="2"/>
                  </a:lnTo>
                  <a:lnTo>
                    <a:pt x="31" y="2"/>
                  </a:lnTo>
                  <a:lnTo>
                    <a:pt x="29" y="2"/>
                  </a:lnTo>
                  <a:lnTo>
                    <a:pt x="27" y="4"/>
                  </a:lnTo>
                  <a:lnTo>
                    <a:pt x="25" y="4"/>
                  </a:lnTo>
                  <a:lnTo>
                    <a:pt x="23" y="4"/>
                  </a:lnTo>
                  <a:lnTo>
                    <a:pt x="21" y="6"/>
                  </a:lnTo>
                  <a:lnTo>
                    <a:pt x="19" y="6"/>
                  </a:lnTo>
                  <a:lnTo>
                    <a:pt x="17" y="8"/>
                  </a:lnTo>
                  <a:lnTo>
                    <a:pt x="17" y="10"/>
                  </a:lnTo>
                  <a:lnTo>
                    <a:pt x="15" y="10"/>
                  </a:lnTo>
                  <a:lnTo>
                    <a:pt x="13" y="12"/>
                  </a:lnTo>
                  <a:lnTo>
                    <a:pt x="10" y="12"/>
                  </a:lnTo>
                  <a:lnTo>
                    <a:pt x="10" y="14"/>
                  </a:lnTo>
                  <a:lnTo>
                    <a:pt x="8" y="16"/>
                  </a:lnTo>
                  <a:lnTo>
                    <a:pt x="8" y="18"/>
                  </a:lnTo>
                  <a:lnTo>
                    <a:pt x="6" y="21"/>
                  </a:lnTo>
                  <a:lnTo>
                    <a:pt x="4" y="23"/>
                  </a:lnTo>
                  <a:lnTo>
                    <a:pt x="4" y="25"/>
                  </a:lnTo>
                  <a:lnTo>
                    <a:pt x="2" y="27"/>
                  </a:lnTo>
                  <a:lnTo>
                    <a:pt x="2" y="29"/>
                  </a:lnTo>
                  <a:lnTo>
                    <a:pt x="2" y="31"/>
                  </a:lnTo>
                  <a:lnTo>
                    <a:pt x="0" y="33"/>
                  </a:lnTo>
                  <a:lnTo>
                    <a:pt x="0" y="35"/>
                  </a:lnTo>
                  <a:lnTo>
                    <a:pt x="0" y="37"/>
                  </a:lnTo>
                  <a:lnTo>
                    <a:pt x="0" y="39"/>
                  </a:lnTo>
                  <a:lnTo>
                    <a:pt x="0" y="41"/>
                  </a:lnTo>
                  <a:lnTo>
                    <a:pt x="0" y="43"/>
                  </a:lnTo>
                  <a:lnTo>
                    <a:pt x="0" y="45"/>
                  </a:lnTo>
                  <a:lnTo>
                    <a:pt x="0" y="47"/>
                  </a:lnTo>
                  <a:lnTo>
                    <a:pt x="0" y="49"/>
                  </a:lnTo>
                  <a:lnTo>
                    <a:pt x="2" y="51"/>
                  </a:lnTo>
                  <a:lnTo>
                    <a:pt x="2" y="53"/>
                  </a:lnTo>
                  <a:lnTo>
                    <a:pt x="2" y="55"/>
                  </a:lnTo>
                  <a:lnTo>
                    <a:pt x="4" y="57"/>
                  </a:lnTo>
                  <a:lnTo>
                    <a:pt x="4" y="59"/>
                  </a:lnTo>
                  <a:lnTo>
                    <a:pt x="6" y="62"/>
                  </a:lnTo>
                  <a:lnTo>
                    <a:pt x="8" y="64"/>
                  </a:lnTo>
                  <a:lnTo>
                    <a:pt x="8" y="66"/>
                  </a:lnTo>
                  <a:lnTo>
                    <a:pt x="10" y="68"/>
                  </a:lnTo>
                  <a:lnTo>
                    <a:pt x="10" y="70"/>
                  </a:lnTo>
                  <a:lnTo>
                    <a:pt x="13" y="70"/>
                  </a:lnTo>
                  <a:lnTo>
                    <a:pt x="15" y="72"/>
                  </a:lnTo>
                  <a:lnTo>
                    <a:pt x="17" y="72"/>
                  </a:lnTo>
                  <a:lnTo>
                    <a:pt x="17" y="74"/>
                  </a:lnTo>
                  <a:lnTo>
                    <a:pt x="19" y="76"/>
                  </a:lnTo>
                  <a:lnTo>
                    <a:pt x="21" y="76"/>
                  </a:lnTo>
                  <a:lnTo>
                    <a:pt x="23" y="78"/>
                  </a:lnTo>
                  <a:lnTo>
                    <a:pt x="25" y="78"/>
                  </a:lnTo>
                  <a:lnTo>
                    <a:pt x="27" y="78"/>
                  </a:lnTo>
                  <a:lnTo>
                    <a:pt x="29" y="80"/>
                  </a:lnTo>
                  <a:lnTo>
                    <a:pt x="31" y="80"/>
                  </a:lnTo>
                  <a:lnTo>
                    <a:pt x="34" y="80"/>
                  </a:lnTo>
                  <a:lnTo>
                    <a:pt x="36" y="82"/>
                  </a:lnTo>
                  <a:lnTo>
                    <a:pt x="38" y="82"/>
                  </a:lnTo>
                  <a:lnTo>
                    <a:pt x="40" y="82"/>
                  </a:lnTo>
                  <a:lnTo>
                    <a:pt x="42" y="82"/>
                  </a:lnTo>
                  <a:lnTo>
                    <a:pt x="44" y="82"/>
                  </a:lnTo>
                  <a:lnTo>
                    <a:pt x="46" y="82"/>
                  </a:lnTo>
                  <a:lnTo>
                    <a:pt x="48" y="82"/>
                  </a:lnTo>
                  <a:lnTo>
                    <a:pt x="50" y="82"/>
                  </a:lnTo>
                  <a:lnTo>
                    <a:pt x="52" y="82"/>
                  </a:lnTo>
                  <a:lnTo>
                    <a:pt x="54" y="80"/>
                  </a:lnTo>
                  <a:lnTo>
                    <a:pt x="57" y="80"/>
                  </a:lnTo>
                  <a:lnTo>
                    <a:pt x="59" y="80"/>
                  </a:lnTo>
                  <a:lnTo>
                    <a:pt x="61" y="78"/>
                  </a:lnTo>
                  <a:lnTo>
                    <a:pt x="63" y="78"/>
                  </a:lnTo>
                  <a:lnTo>
                    <a:pt x="65" y="78"/>
                  </a:lnTo>
                  <a:lnTo>
                    <a:pt x="67" y="76"/>
                  </a:lnTo>
                  <a:lnTo>
                    <a:pt x="69" y="76"/>
                  </a:lnTo>
                  <a:lnTo>
                    <a:pt x="71" y="74"/>
                  </a:lnTo>
                  <a:lnTo>
                    <a:pt x="71" y="72"/>
                  </a:lnTo>
                  <a:lnTo>
                    <a:pt x="73" y="72"/>
                  </a:lnTo>
                  <a:lnTo>
                    <a:pt x="75" y="70"/>
                  </a:lnTo>
                  <a:lnTo>
                    <a:pt x="78" y="70"/>
                  </a:lnTo>
                  <a:lnTo>
                    <a:pt x="78" y="68"/>
                  </a:lnTo>
                  <a:lnTo>
                    <a:pt x="80" y="66"/>
                  </a:lnTo>
                  <a:lnTo>
                    <a:pt x="80" y="64"/>
                  </a:lnTo>
                  <a:lnTo>
                    <a:pt x="82" y="62"/>
                  </a:lnTo>
                  <a:lnTo>
                    <a:pt x="84" y="59"/>
                  </a:lnTo>
                  <a:lnTo>
                    <a:pt x="84" y="57"/>
                  </a:lnTo>
                  <a:lnTo>
                    <a:pt x="86" y="55"/>
                  </a:lnTo>
                  <a:lnTo>
                    <a:pt x="86" y="53"/>
                  </a:lnTo>
                  <a:lnTo>
                    <a:pt x="86" y="51"/>
                  </a:lnTo>
                  <a:lnTo>
                    <a:pt x="88" y="49"/>
                  </a:lnTo>
                  <a:lnTo>
                    <a:pt x="88" y="47"/>
                  </a:lnTo>
                  <a:lnTo>
                    <a:pt x="88" y="45"/>
                  </a:lnTo>
                  <a:lnTo>
                    <a:pt x="88" y="43"/>
                  </a:lnTo>
                  <a:lnTo>
                    <a:pt x="88" y="41"/>
                  </a:lnTo>
                </a:path>
              </a:pathLst>
            </a:cu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0" name="Freeform 13">
              <a:extLst>
                <a:ext uri="{FF2B5EF4-FFF2-40B4-BE49-F238E27FC236}">
                  <a16:creationId xmlns:a16="http://schemas.microsoft.com/office/drawing/2014/main" id="{3B783FE4-1979-43D0-A875-804CFD7B4009}"/>
                </a:ext>
              </a:extLst>
            </p:cNvPr>
            <p:cNvSpPr>
              <a:spLocks/>
            </p:cNvSpPr>
            <p:nvPr/>
          </p:nvSpPr>
          <p:spPr bwMode="auto">
            <a:xfrm>
              <a:off x="2775" y="1508"/>
              <a:ext cx="977" cy="990"/>
            </a:xfrm>
            <a:custGeom>
              <a:avLst/>
              <a:gdLst>
                <a:gd name="T0" fmla="*/ 536 w 977"/>
                <a:gd name="T1" fmla="*/ 987 h 990"/>
                <a:gd name="T2" fmla="*/ 608 w 977"/>
                <a:gd name="T3" fmla="*/ 975 h 990"/>
                <a:gd name="T4" fmla="*/ 676 w 977"/>
                <a:gd name="T5" fmla="*/ 950 h 990"/>
                <a:gd name="T6" fmla="*/ 740 w 977"/>
                <a:gd name="T7" fmla="*/ 917 h 990"/>
                <a:gd name="T8" fmla="*/ 797 w 977"/>
                <a:gd name="T9" fmla="*/ 876 h 990"/>
                <a:gd name="T10" fmla="*/ 849 w 977"/>
                <a:gd name="T11" fmla="*/ 827 h 990"/>
                <a:gd name="T12" fmla="*/ 892 w 977"/>
                <a:gd name="T13" fmla="*/ 771 h 990"/>
                <a:gd name="T14" fmla="*/ 927 w 977"/>
                <a:gd name="T15" fmla="*/ 709 h 990"/>
                <a:gd name="T16" fmla="*/ 953 w 977"/>
                <a:gd name="T17" fmla="*/ 642 h 990"/>
                <a:gd name="T18" fmla="*/ 970 w 977"/>
                <a:gd name="T19" fmla="*/ 570 h 990"/>
                <a:gd name="T20" fmla="*/ 976 w 977"/>
                <a:gd name="T21" fmla="*/ 496 h 990"/>
                <a:gd name="T22" fmla="*/ 970 w 977"/>
                <a:gd name="T23" fmla="*/ 419 h 990"/>
                <a:gd name="T24" fmla="*/ 953 w 977"/>
                <a:gd name="T25" fmla="*/ 347 h 990"/>
                <a:gd name="T26" fmla="*/ 927 w 977"/>
                <a:gd name="T27" fmla="*/ 282 h 990"/>
                <a:gd name="T28" fmla="*/ 892 w 977"/>
                <a:gd name="T29" fmla="*/ 220 h 990"/>
                <a:gd name="T30" fmla="*/ 849 w 977"/>
                <a:gd name="T31" fmla="*/ 162 h 990"/>
                <a:gd name="T32" fmla="*/ 797 w 977"/>
                <a:gd name="T33" fmla="*/ 113 h 990"/>
                <a:gd name="T34" fmla="*/ 740 w 977"/>
                <a:gd name="T35" fmla="*/ 72 h 990"/>
                <a:gd name="T36" fmla="*/ 676 w 977"/>
                <a:gd name="T37" fmla="*/ 39 h 990"/>
                <a:gd name="T38" fmla="*/ 608 w 977"/>
                <a:gd name="T39" fmla="*/ 16 h 990"/>
                <a:gd name="T40" fmla="*/ 536 w 977"/>
                <a:gd name="T41" fmla="*/ 2 h 990"/>
                <a:gd name="T42" fmla="*/ 462 w 977"/>
                <a:gd name="T43" fmla="*/ 0 h 990"/>
                <a:gd name="T44" fmla="*/ 390 w 977"/>
                <a:gd name="T45" fmla="*/ 10 h 990"/>
                <a:gd name="T46" fmla="*/ 321 w 977"/>
                <a:gd name="T47" fmla="*/ 31 h 990"/>
                <a:gd name="T48" fmla="*/ 257 w 977"/>
                <a:gd name="T49" fmla="*/ 60 h 990"/>
                <a:gd name="T50" fmla="*/ 197 w 977"/>
                <a:gd name="T51" fmla="*/ 99 h 990"/>
                <a:gd name="T52" fmla="*/ 144 w 977"/>
                <a:gd name="T53" fmla="*/ 146 h 990"/>
                <a:gd name="T54" fmla="*/ 97 w 977"/>
                <a:gd name="T55" fmla="*/ 199 h 990"/>
                <a:gd name="T56" fmla="*/ 60 w 977"/>
                <a:gd name="T57" fmla="*/ 259 h 990"/>
                <a:gd name="T58" fmla="*/ 31 w 977"/>
                <a:gd name="T59" fmla="*/ 325 h 990"/>
                <a:gd name="T60" fmla="*/ 10 w 977"/>
                <a:gd name="T61" fmla="*/ 397 h 990"/>
                <a:gd name="T62" fmla="*/ 0 w 977"/>
                <a:gd name="T63" fmla="*/ 471 h 990"/>
                <a:gd name="T64" fmla="*/ 2 w 977"/>
                <a:gd name="T65" fmla="*/ 545 h 990"/>
                <a:gd name="T66" fmla="*/ 16 w 977"/>
                <a:gd name="T67" fmla="*/ 617 h 990"/>
                <a:gd name="T68" fmla="*/ 39 w 977"/>
                <a:gd name="T69" fmla="*/ 687 h 990"/>
                <a:gd name="T70" fmla="*/ 72 w 977"/>
                <a:gd name="T71" fmla="*/ 750 h 990"/>
                <a:gd name="T72" fmla="*/ 111 w 977"/>
                <a:gd name="T73" fmla="*/ 808 h 990"/>
                <a:gd name="T74" fmla="*/ 160 w 977"/>
                <a:gd name="T75" fmla="*/ 862 h 990"/>
                <a:gd name="T76" fmla="*/ 216 w 977"/>
                <a:gd name="T77" fmla="*/ 905 h 990"/>
                <a:gd name="T78" fmla="*/ 277 w 977"/>
                <a:gd name="T79" fmla="*/ 940 h 990"/>
                <a:gd name="T80" fmla="*/ 343 w 977"/>
                <a:gd name="T81" fmla="*/ 966 h 990"/>
                <a:gd name="T82" fmla="*/ 413 w 977"/>
                <a:gd name="T83" fmla="*/ 983 h 990"/>
                <a:gd name="T84" fmla="*/ 489 w 977"/>
                <a:gd name="T85" fmla="*/ 989 h 9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</a:cxnLst>
              <a:rect l="0" t="0" r="r" b="b"/>
              <a:pathLst>
                <a:path w="977" h="990">
                  <a:moveTo>
                    <a:pt x="489" y="989"/>
                  </a:moveTo>
                  <a:lnTo>
                    <a:pt x="514" y="989"/>
                  </a:lnTo>
                  <a:lnTo>
                    <a:pt x="536" y="987"/>
                  </a:lnTo>
                  <a:lnTo>
                    <a:pt x="561" y="983"/>
                  </a:lnTo>
                  <a:lnTo>
                    <a:pt x="586" y="979"/>
                  </a:lnTo>
                  <a:lnTo>
                    <a:pt x="608" y="975"/>
                  </a:lnTo>
                  <a:lnTo>
                    <a:pt x="633" y="966"/>
                  </a:lnTo>
                  <a:lnTo>
                    <a:pt x="655" y="958"/>
                  </a:lnTo>
                  <a:lnTo>
                    <a:pt x="676" y="950"/>
                  </a:lnTo>
                  <a:lnTo>
                    <a:pt x="699" y="940"/>
                  </a:lnTo>
                  <a:lnTo>
                    <a:pt x="719" y="929"/>
                  </a:lnTo>
                  <a:lnTo>
                    <a:pt x="740" y="917"/>
                  </a:lnTo>
                  <a:lnTo>
                    <a:pt x="760" y="905"/>
                  </a:lnTo>
                  <a:lnTo>
                    <a:pt x="779" y="890"/>
                  </a:lnTo>
                  <a:lnTo>
                    <a:pt x="797" y="876"/>
                  </a:lnTo>
                  <a:lnTo>
                    <a:pt x="816" y="862"/>
                  </a:lnTo>
                  <a:lnTo>
                    <a:pt x="832" y="843"/>
                  </a:lnTo>
                  <a:lnTo>
                    <a:pt x="849" y="827"/>
                  </a:lnTo>
                  <a:lnTo>
                    <a:pt x="863" y="808"/>
                  </a:lnTo>
                  <a:lnTo>
                    <a:pt x="877" y="790"/>
                  </a:lnTo>
                  <a:lnTo>
                    <a:pt x="892" y="771"/>
                  </a:lnTo>
                  <a:lnTo>
                    <a:pt x="904" y="750"/>
                  </a:lnTo>
                  <a:lnTo>
                    <a:pt x="916" y="730"/>
                  </a:lnTo>
                  <a:lnTo>
                    <a:pt x="927" y="709"/>
                  </a:lnTo>
                  <a:lnTo>
                    <a:pt x="937" y="687"/>
                  </a:lnTo>
                  <a:lnTo>
                    <a:pt x="945" y="664"/>
                  </a:lnTo>
                  <a:lnTo>
                    <a:pt x="953" y="642"/>
                  </a:lnTo>
                  <a:lnTo>
                    <a:pt x="960" y="617"/>
                  </a:lnTo>
                  <a:lnTo>
                    <a:pt x="966" y="594"/>
                  </a:lnTo>
                  <a:lnTo>
                    <a:pt x="970" y="570"/>
                  </a:lnTo>
                  <a:lnTo>
                    <a:pt x="974" y="545"/>
                  </a:lnTo>
                  <a:lnTo>
                    <a:pt x="976" y="520"/>
                  </a:lnTo>
                  <a:lnTo>
                    <a:pt x="976" y="496"/>
                  </a:lnTo>
                  <a:lnTo>
                    <a:pt x="976" y="471"/>
                  </a:lnTo>
                  <a:lnTo>
                    <a:pt x="974" y="444"/>
                  </a:lnTo>
                  <a:lnTo>
                    <a:pt x="970" y="419"/>
                  </a:lnTo>
                  <a:lnTo>
                    <a:pt x="966" y="397"/>
                  </a:lnTo>
                  <a:lnTo>
                    <a:pt x="960" y="372"/>
                  </a:lnTo>
                  <a:lnTo>
                    <a:pt x="953" y="347"/>
                  </a:lnTo>
                  <a:lnTo>
                    <a:pt x="945" y="325"/>
                  </a:lnTo>
                  <a:lnTo>
                    <a:pt x="937" y="302"/>
                  </a:lnTo>
                  <a:lnTo>
                    <a:pt x="927" y="282"/>
                  </a:lnTo>
                  <a:lnTo>
                    <a:pt x="916" y="259"/>
                  </a:lnTo>
                  <a:lnTo>
                    <a:pt x="904" y="239"/>
                  </a:lnTo>
                  <a:lnTo>
                    <a:pt x="892" y="220"/>
                  </a:lnTo>
                  <a:lnTo>
                    <a:pt x="877" y="199"/>
                  </a:lnTo>
                  <a:lnTo>
                    <a:pt x="863" y="181"/>
                  </a:lnTo>
                  <a:lnTo>
                    <a:pt x="849" y="162"/>
                  </a:lnTo>
                  <a:lnTo>
                    <a:pt x="832" y="146"/>
                  </a:lnTo>
                  <a:lnTo>
                    <a:pt x="816" y="130"/>
                  </a:lnTo>
                  <a:lnTo>
                    <a:pt x="797" y="113"/>
                  </a:lnTo>
                  <a:lnTo>
                    <a:pt x="779" y="99"/>
                  </a:lnTo>
                  <a:lnTo>
                    <a:pt x="760" y="86"/>
                  </a:lnTo>
                  <a:lnTo>
                    <a:pt x="740" y="72"/>
                  </a:lnTo>
                  <a:lnTo>
                    <a:pt x="719" y="60"/>
                  </a:lnTo>
                  <a:lnTo>
                    <a:pt x="699" y="49"/>
                  </a:lnTo>
                  <a:lnTo>
                    <a:pt x="676" y="39"/>
                  </a:lnTo>
                  <a:lnTo>
                    <a:pt x="655" y="31"/>
                  </a:lnTo>
                  <a:lnTo>
                    <a:pt x="633" y="23"/>
                  </a:lnTo>
                  <a:lnTo>
                    <a:pt x="608" y="16"/>
                  </a:lnTo>
                  <a:lnTo>
                    <a:pt x="586" y="10"/>
                  </a:lnTo>
                  <a:lnTo>
                    <a:pt x="561" y="6"/>
                  </a:lnTo>
                  <a:lnTo>
                    <a:pt x="536" y="2"/>
                  </a:lnTo>
                  <a:lnTo>
                    <a:pt x="514" y="0"/>
                  </a:lnTo>
                  <a:lnTo>
                    <a:pt x="489" y="0"/>
                  </a:lnTo>
                  <a:lnTo>
                    <a:pt x="462" y="0"/>
                  </a:lnTo>
                  <a:lnTo>
                    <a:pt x="438" y="2"/>
                  </a:lnTo>
                  <a:lnTo>
                    <a:pt x="413" y="6"/>
                  </a:lnTo>
                  <a:lnTo>
                    <a:pt x="390" y="10"/>
                  </a:lnTo>
                  <a:lnTo>
                    <a:pt x="366" y="16"/>
                  </a:lnTo>
                  <a:lnTo>
                    <a:pt x="343" y="23"/>
                  </a:lnTo>
                  <a:lnTo>
                    <a:pt x="321" y="31"/>
                  </a:lnTo>
                  <a:lnTo>
                    <a:pt x="298" y="39"/>
                  </a:lnTo>
                  <a:lnTo>
                    <a:pt x="277" y="49"/>
                  </a:lnTo>
                  <a:lnTo>
                    <a:pt x="257" y="60"/>
                  </a:lnTo>
                  <a:lnTo>
                    <a:pt x="236" y="72"/>
                  </a:lnTo>
                  <a:lnTo>
                    <a:pt x="216" y="86"/>
                  </a:lnTo>
                  <a:lnTo>
                    <a:pt x="197" y="99"/>
                  </a:lnTo>
                  <a:lnTo>
                    <a:pt x="179" y="113"/>
                  </a:lnTo>
                  <a:lnTo>
                    <a:pt x="160" y="130"/>
                  </a:lnTo>
                  <a:lnTo>
                    <a:pt x="144" y="146"/>
                  </a:lnTo>
                  <a:lnTo>
                    <a:pt x="127" y="162"/>
                  </a:lnTo>
                  <a:lnTo>
                    <a:pt x="111" y="181"/>
                  </a:lnTo>
                  <a:lnTo>
                    <a:pt x="97" y="199"/>
                  </a:lnTo>
                  <a:lnTo>
                    <a:pt x="84" y="220"/>
                  </a:lnTo>
                  <a:lnTo>
                    <a:pt x="72" y="239"/>
                  </a:lnTo>
                  <a:lnTo>
                    <a:pt x="60" y="259"/>
                  </a:lnTo>
                  <a:lnTo>
                    <a:pt x="49" y="282"/>
                  </a:lnTo>
                  <a:lnTo>
                    <a:pt x="39" y="302"/>
                  </a:lnTo>
                  <a:lnTo>
                    <a:pt x="31" y="325"/>
                  </a:lnTo>
                  <a:lnTo>
                    <a:pt x="23" y="347"/>
                  </a:lnTo>
                  <a:lnTo>
                    <a:pt x="16" y="372"/>
                  </a:lnTo>
                  <a:lnTo>
                    <a:pt x="10" y="397"/>
                  </a:lnTo>
                  <a:lnTo>
                    <a:pt x="6" y="419"/>
                  </a:lnTo>
                  <a:lnTo>
                    <a:pt x="2" y="444"/>
                  </a:lnTo>
                  <a:lnTo>
                    <a:pt x="0" y="471"/>
                  </a:lnTo>
                  <a:lnTo>
                    <a:pt x="0" y="496"/>
                  </a:lnTo>
                  <a:lnTo>
                    <a:pt x="0" y="520"/>
                  </a:lnTo>
                  <a:lnTo>
                    <a:pt x="2" y="545"/>
                  </a:lnTo>
                  <a:lnTo>
                    <a:pt x="6" y="570"/>
                  </a:lnTo>
                  <a:lnTo>
                    <a:pt x="10" y="594"/>
                  </a:lnTo>
                  <a:lnTo>
                    <a:pt x="16" y="617"/>
                  </a:lnTo>
                  <a:lnTo>
                    <a:pt x="23" y="642"/>
                  </a:lnTo>
                  <a:lnTo>
                    <a:pt x="31" y="664"/>
                  </a:lnTo>
                  <a:lnTo>
                    <a:pt x="39" y="687"/>
                  </a:lnTo>
                  <a:lnTo>
                    <a:pt x="49" y="709"/>
                  </a:lnTo>
                  <a:lnTo>
                    <a:pt x="60" y="730"/>
                  </a:lnTo>
                  <a:lnTo>
                    <a:pt x="72" y="750"/>
                  </a:lnTo>
                  <a:lnTo>
                    <a:pt x="84" y="771"/>
                  </a:lnTo>
                  <a:lnTo>
                    <a:pt x="97" y="790"/>
                  </a:lnTo>
                  <a:lnTo>
                    <a:pt x="111" y="808"/>
                  </a:lnTo>
                  <a:lnTo>
                    <a:pt x="127" y="827"/>
                  </a:lnTo>
                  <a:lnTo>
                    <a:pt x="144" y="843"/>
                  </a:lnTo>
                  <a:lnTo>
                    <a:pt x="160" y="862"/>
                  </a:lnTo>
                  <a:lnTo>
                    <a:pt x="179" y="876"/>
                  </a:lnTo>
                  <a:lnTo>
                    <a:pt x="197" y="890"/>
                  </a:lnTo>
                  <a:lnTo>
                    <a:pt x="216" y="905"/>
                  </a:lnTo>
                  <a:lnTo>
                    <a:pt x="236" y="917"/>
                  </a:lnTo>
                  <a:lnTo>
                    <a:pt x="257" y="929"/>
                  </a:lnTo>
                  <a:lnTo>
                    <a:pt x="277" y="940"/>
                  </a:lnTo>
                  <a:lnTo>
                    <a:pt x="298" y="950"/>
                  </a:lnTo>
                  <a:lnTo>
                    <a:pt x="321" y="958"/>
                  </a:lnTo>
                  <a:lnTo>
                    <a:pt x="343" y="966"/>
                  </a:lnTo>
                  <a:lnTo>
                    <a:pt x="366" y="975"/>
                  </a:lnTo>
                  <a:lnTo>
                    <a:pt x="390" y="979"/>
                  </a:lnTo>
                  <a:lnTo>
                    <a:pt x="413" y="983"/>
                  </a:lnTo>
                  <a:lnTo>
                    <a:pt x="438" y="987"/>
                  </a:lnTo>
                  <a:lnTo>
                    <a:pt x="462" y="989"/>
                  </a:lnTo>
                  <a:lnTo>
                    <a:pt x="489" y="989"/>
                  </a:lnTo>
                </a:path>
              </a:pathLst>
            </a:custGeom>
            <a:solidFill>
              <a:srgbClr val="C0FEF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51" name="Group 14">
              <a:extLst>
                <a:ext uri="{FF2B5EF4-FFF2-40B4-BE49-F238E27FC236}">
                  <a16:creationId xmlns:a16="http://schemas.microsoft.com/office/drawing/2014/main" id="{08120AD5-20CE-4BDF-8D01-A98402288754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780" y="1505"/>
              <a:ext cx="982" cy="999"/>
              <a:chOff x="2648" y="1496"/>
              <a:chExt cx="982" cy="999"/>
            </a:xfrm>
          </p:grpSpPr>
          <p:sp>
            <p:nvSpPr>
              <p:cNvPr id="72" name="Freeform 15">
                <a:extLst>
                  <a:ext uri="{FF2B5EF4-FFF2-40B4-BE49-F238E27FC236}">
                    <a16:creationId xmlns:a16="http://schemas.microsoft.com/office/drawing/2014/main" id="{69253EE0-E00A-4FCE-9F3B-227F3DC8936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649" y="1505"/>
                <a:ext cx="977" cy="990"/>
              </a:xfrm>
              <a:custGeom>
                <a:avLst/>
                <a:gdLst>
                  <a:gd name="T0" fmla="*/ 536 w 977"/>
                  <a:gd name="T1" fmla="*/ 987 h 990"/>
                  <a:gd name="T2" fmla="*/ 608 w 977"/>
                  <a:gd name="T3" fmla="*/ 975 h 990"/>
                  <a:gd name="T4" fmla="*/ 676 w 977"/>
                  <a:gd name="T5" fmla="*/ 950 h 990"/>
                  <a:gd name="T6" fmla="*/ 740 w 977"/>
                  <a:gd name="T7" fmla="*/ 917 h 990"/>
                  <a:gd name="T8" fmla="*/ 797 w 977"/>
                  <a:gd name="T9" fmla="*/ 876 h 990"/>
                  <a:gd name="T10" fmla="*/ 849 w 977"/>
                  <a:gd name="T11" fmla="*/ 827 h 990"/>
                  <a:gd name="T12" fmla="*/ 892 w 977"/>
                  <a:gd name="T13" fmla="*/ 771 h 990"/>
                  <a:gd name="T14" fmla="*/ 927 w 977"/>
                  <a:gd name="T15" fmla="*/ 709 h 990"/>
                  <a:gd name="T16" fmla="*/ 953 w 977"/>
                  <a:gd name="T17" fmla="*/ 642 h 990"/>
                  <a:gd name="T18" fmla="*/ 970 w 977"/>
                  <a:gd name="T19" fmla="*/ 570 h 990"/>
                  <a:gd name="T20" fmla="*/ 976 w 977"/>
                  <a:gd name="T21" fmla="*/ 496 h 990"/>
                  <a:gd name="T22" fmla="*/ 970 w 977"/>
                  <a:gd name="T23" fmla="*/ 419 h 990"/>
                  <a:gd name="T24" fmla="*/ 953 w 977"/>
                  <a:gd name="T25" fmla="*/ 347 h 990"/>
                  <a:gd name="T26" fmla="*/ 927 w 977"/>
                  <a:gd name="T27" fmla="*/ 282 h 990"/>
                  <a:gd name="T28" fmla="*/ 892 w 977"/>
                  <a:gd name="T29" fmla="*/ 220 h 990"/>
                  <a:gd name="T30" fmla="*/ 849 w 977"/>
                  <a:gd name="T31" fmla="*/ 162 h 990"/>
                  <a:gd name="T32" fmla="*/ 797 w 977"/>
                  <a:gd name="T33" fmla="*/ 113 h 990"/>
                  <a:gd name="T34" fmla="*/ 740 w 977"/>
                  <a:gd name="T35" fmla="*/ 72 h 990"/>
                  <a:gd name="T36" fmla="*/ 676 w 977"/>
                  <a:gd name="T37" fmla="*/ 39 h 990"/>
                  <a:gd name="T38" fmla="*/ 608 w 977"/>
                  <a:gd name="T39" fmla="*/ 16 h 990"/>
                  <a:gd name="T40" fmla="*/ 536 w 977"/>
                  <a:gd name="T41" fmla="*/ 2 h 990"/>
                  <a:gd name="T42" fmla="*/ 462 w 977"/>
                  <a:gd name="T43" fmla="*/ 0 h 990"/>
                  <a:gd name="T44" fmla="*/ 390 w 977"/>
                  <a:gd name="T45" fmla="*/ 10 h 990"/>
                  <a:gd name="T46" fmla="*/ 321 w 977"/>
                  <a:gd name="T47" fmla="*/ 31 h 990"/>
                  <a:gd name="T48" fmla="*/ 257 w 977"/>
                  <a:gd name="T49" fmla="*/ 60 h 990"/>
                  <a:gd name="T50" fmla="*/ 197 w 977"/>
                  <a:gd name="T51" fmla="*/ 99 h 990"/>
                  <a:gd name="T52" fmla="*/ 144 w 977"/>
                  <a:gd name="T53" fmla="*/ 146 h 990"/>
                  <a:gd name="T54" fmla="*/ 97 w 977"/>
                  <a:gd name="T55" fmla="*/ 199 h 990"/>
                  <a:gd name="T56" fmla="*/ 60 w 977"/>
                  <a:gd name="T57" fmla="*/ 259 h 990"/>
                  <a:gd name="T58" fmla="*/ 31 w 977"/>
                  <a:gd name="T59" fmla="*/ 325 h 990"/>
                  <a:gd name="T60" fmla="*/ 10 w 977"/>
                  <a:gd name="T61" fmla="*/ 397 h 990"/>
                  <a:gd name="T62" fmla="*/ 0 w 977"/>
                  <a:gd name="T63" fmla="*/ 471 h 990"/>
                  <a:gd name="T64" fmla="*/ 2 w 977"/>
                  <a:gd name="T65" fmla="*/ 545 h 990"/>
                  <a:gd name="T66" fmla="*/ 16 w 977"/>
                  <a:gd name="T67" fmla="*/ 617 h 990"/>
                  <a:gd name="T68" fmla="*/ 39 w 977"/>
                  <a:gd name="T69" fmla="*/ 687 h 990"/>
                  <a:gd name="T70" fmla="*/ 72 w 977"/>
                  <a:gd name="T71" fmla="*/ 750 h 990"/>
                  <a:gd name="T72" fmla="*/ 111 w 977"/>
                  <a:gd name="T73" fmla="*/ 808 h 990"/>
                  <a:gd name="T74" fmla="*/ 160 w 977"/>
                  <a:gd name="T75" fmla="*/ 862 h 990"/>
                  <a:gd name="T76" fmla="*/ 216 w 977"/>
                  <a:gd name="T77" fmla="*/ 905 h 990"/>
                  <a:gd name="T78" fmla="*/ 277 w 977"/>
                  <a:gd name="T79" fmla="*/ 940 h 990"/>
                  <a:gd name="T80" fmla="*/ 343 w 977"/>
                  <a:gd name="T81" fmla="*/ 966 h 990"/>
                  <a:gd name="T82" fmla="*/ 413 w 977"/>
                  <a:gd name="T83" fmla="*/ 983 h 990"/>
                  <a:gd name="T84" fmla="*/ 489 w 977"/>
                  <a:gd name="T85" fmla="*/ 989 h 9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</a:cxnLst>
                <a:rect l="0" t="0" r="r" b="b"/>
                <a:pathLst>
                  <a:path w="977" h="990">
                    <a:moveTo>
                      <a:pt x="489" y="989"/>
                    </a:moveTo>
                    <a:lnTo>
                      <a:pt x="514" y="989"/>
                    </a:lnTo>
                    <a:lnTo>
                      <a:pt x="536" y="987"/>
                    </a:lnTo>
                    <a:lnTo>
                      <a:pt x="561" y="983"/>
                    </a:lnTo>
                    <a:lnTo>
                      <a:pt x="586" y="979"/>
                    </a:lnTo>
                    <a:lnTo>
                      <a:pt x="608" y="975"/>
                    </a:lnTo>
                    <a:lnTo>
                      <a:pt x="633" y="966"/>
                    </a:lnTo>
                    <a:lnTo>
                      <a:pt x="655" y="958"/>
                    </a:lnTo>
                    <a:lnTo>
                      <a:pt x="676" y="950"/>
                    </a:lnTo>
                    <a:lnTo>
                      <a:pt x="699" y="940"/>
                    </a:lnTo>
                    <a:lnTo>
                      <a:pt x="719" y="929"/>
                    </a:lnTo>
                    <a:lnTo>
                      <a:pt x="740" y="917"/>
                    </a:lnTo>
                    <a:lnTo>
                      <a:pt x="760" y="905"/>
                    </a:lnTo>
                    <a:lnTo>
                      <a:pt x="779" y="890"/>
                    </a:lnTo>
                    <a:lnTo>
                      <a:pt x="797" y="876"/>
                    </a:lnTo>
                    <a:lnTo>
                      <a:pt x="816" y="862"/>
                    </a:lnTo>
                    <a:lnTo>
                      <a:pt x="832" y="843"/>
                    </a:lnTo>
                    <a:lnTo>
                      <a:pt x="849" y="827"/>
                    </a:lnTo>
                    <a:lnTo>
                      <a:pt x="863" y="808"/>
                    </a:lnTo>
                    <a:lnTo>
                      <a:pt x="877" y="790"/>
                    </a:lnTo>
                    <a:lnTo>
                      <a:pt x="892" y="771"/>
                    </a:lnTo>
                    <a:lnTo>
                      <a:pt x="904" y="750"/>
                    </a:lnTo>
                    <a:lnTo>
                      <a:pt x="916" y="730"/>
                    </a:lnTo>
                    <a:lnTo>
                      <a:pt x="927" y="709"/>
                    </a:lnTo>
                    <a:lnTo>
                      <a:pt x="937" y="687"/>
                    </a:lnTo>
                    <a:lnTo>
                      <a:pt x="945" y="664"/>
                    </a:lnTo>
                    <a:lnTo>
                      <a:pt x="953" y="642"/>
                    </a:lnTo>
                    <a:lnTo>
                      <a:pt x="960" y="617"/>
                    </a:lnTo>
                    <a:lnTo>
                      <a:pt x="966" y="594"/>
                    </a:lnTo>
                    <a:lnTo>
                      <a:pt x="970" y="570"/>
                    </a:lnTo>
                    <a:lnTo>
                      <a:pt x="974" y="545"/>
                    </a:lnTo>
                    <a:lnTo>
                      <a:pt x="976" y="520"/>
                    </a:lnTo>
                    <a:lnTo>
                      <a:pt x="976" y="496"/>
                    </a:lnTo>
                    <a:lnTo>
                      <a:pt x="976" y="471"/>
                    </a:lnTo>
                    <a:lnTo>
                      <a:pt x="974" y="444"/>
                    </a:lnTo>
                    <a:lnTo>
                      <a:pt x="970" y="419"/>
                    </a:lnTo>
                    <a:lnTo>
                      <a:pt x="966" y="397"/>
                    </a:lnTo>
                    <a:lnTo>
                      <a:pt x="960" y="372"/>
                    </a:lnTo>
                    <a:lnTo>
                      <a:pt x="953" y="347"/>
                    </a:lnTo>
                    <a:lnTo>
                      <a:pt x="945" y="325"/>
                    </a:lnTo>
                    <a:lnTo>
                      <a:pt x="937" y="302"/>
                    </a:lnTo>
                    <a:lnTo>
                      <a:pt x="927" y="282"/>
                    </a:lnTo>
                    <a:lnTo>
                      <a:pt x="916" y="259"/>
                    </a:lnTo>
                    <a:lnTo>
                      <a:pt x="904" y="239"/>
                    </a:lnTo>
                    <a:lnTo>
                      <a:pt x="892" y="220"/>
                    </a:lnTo>
                    <a:lnTo>
                      <a:pt x="877" y="199"/>
                    </a:lnTo>
                    <a:lnTo>
                      <a:pt x="863" y="181"/>
                    </a:lnTo>
                    <a:lnTo>
                      <a:pt x="849" y="162"/>
                    </a:lnTo>
                    <a:lnTo>
                      <a:pt x="832" y="146"/>
                    </a:lnTo>
                    <a:lnTo>
                      <a:pt x="816" y="130"/>
                    </a:lnTo>
                    <a:lnTo>
                      <a:pt x="797" y="113"/>
                    </a:lnTo>
                    <a:lnTo>
                      <a:pt x="779" y="99"/>
                    </a:lnTo>
                    <a:lnTo>
                      <a:pt x="760" y="86"/>
                    </a:lnTo>
                    <a:lnTo>
                      <a:pt x="740" y="72"/>
                    </a:lnTo>
                    <a:lnTo>
                      <a:pt x="719" y="60"/>
                    </a:lnTo>
                    <a:lnTo>
                      <a:pt x="699" y="49"/>
                    </a:lnTo>
                    <a:lnTo>
                      <a:pt x="676" y="39"/>
                    </a:lnTo>
                    <a:lnTo>
                      <a:pt x="655" y="31"/>
                    </a:lnTo>
                    <a:lnTo>
                      <a:pt x="633" y="23"/>
                    </a:lnTo>
                    <a:lnTo>
                      <a:pt x="608" y="16"/>
                    </a:lnTo>
                    <a:lnTo>
                      <a:pt x="586" y="10"/>
                    </a:lnTo>
                    <a:lnTo>
                      <a:pt x="561" y="6"/>
                    </a:lnTo>
                    <a:lnTo>
                      <a:pt x="536" y="2"/>
                    </a:lnTo>
                    <a:lnTo>
                      <a:pt x="514" y="0"/>
                    </a:lnTo>
                    <a:lnTo>
                      <a:pt x="489" y="0"/>
                    </a:lnTo>
                    <a:lnTo>
                      <a:pt x="462" y="0"/>
                    </a:lnTo>
                    <a:lnTo>
                      <a:pt x="438" y="2"/>
                    </a:lnTo>
                    <a:lnTo>
                      <a:pt x="413" y="6"/>
                    </a:lnTo>
                    <a:lnTo>
                      <a:pt x="390" y="10"/>
                    </a:lnTo>
                    <a:lnTo>
                      <a:pt x="366" y="16"/>
                    </a:lnTo>
                    <a:lnTo>
                      <a:pt x="343" y="23"/>
                    </a:lnTo>
                    <a:lnTo>
                      <a:pt x="321" y="31"/>
                    </a:lnTo>
                    <a:lnTo>
                      <a:pt x="298" y="39"/>
                    </a:lnTo>
                    <a:lnTo>
                      <a:pt x="277" y="49"/>
                    </a:lnTo>
                    <a:lnTo>
                      <a:pt x="257" y="60"/>
                    </a:lnTo>
                    <a:lnTo>
                      <a:pt x="236" y="72"/>
                    </a:lnTo>
                    <a:lnTo>
                      <a:pt x="216" y="86"/>
                    </a:lnTo>
                    <a:lnTo>
                      <a:pt x="197" y="99"/>
                    </a:lnTo>
                    <a:lnTo>
                      <a:pt x="179" y="113"/>
                    </a:lnTo>
                    <a:lnTo>
                      <a:pt x="160" y="130"/>
                    </a:lnTo>
                    <a:lnTo>
                      <a:pt x="144" y="146"/>
                    </a:lnTo>
                    <a:lnTo>
                      <a:pt x="127" y="162"/>
                    </a:lnTo>
                    <a:lnTo>
                      <a:pt x="111" y="181"/>
                    </a:lnTo>
                    <a:lnTo>
                      <a:pt x="97" y="199"/>
                    </a:lnTo>
                    <a:lnTo>
                      <a:pt x="84" y="220"/>
                    </a:lnTo>
                    <a:lnTo>
                      <a:pt x="72" y="239"/>
                    </a:lnTo>
                    <a:lnTo>
                      <a:pt x="60" y="259"/>
                    </a:lnTo>
                    <a:lnTo>
                      <a:pt x="49" y="282"/>
                    </a:lnTo>
                    <a:lnTo>
                      <a:pt x="39" y="302"/>
                    </a:lnTo>
                    <a:lnTo>
                      <a:pt x="31" y="325"/>
                    </a:lnTo>
                    <a:lnTo>
                      <a:pt x="23" y="347"/>
                    </a:lnTo>
                    <a:lnTo>
                      <a:pt x="16" y="372"/>
                    </a:lnTo>
                    <a:lnTo>
                      <a:pt x="10" y="397"/>
                    </a:lnTo>
                    <a:lnTo>
                      <a:pt x="6" y="419"/>
                    </a:lnTo>
                    <a:lnTo>
                      <a:pt x="2" y="444"/>
                    </a:lnTo>
                    <a:lnTo>
                      <a:pt x="0" y="471"/>
                    </a:lnTo>
                    <a:lnTo>
                      <a:pt x="0" y="496"/>
                    </a:lnTo>
                    <a:lnTo>
                      <a:pt x="0" y="520"/>
                    </a:lnTo>
                    <a:lnTo>
                      <a:pt x="2" y="545"/>
                    </a:lnTo>
                    <a:lnTo>
                      <a:pt x="6" y="570"/>
                    </a:lnTo>
                    <a:lnTo>
                      <a:pt x="10" y="594"/>
                    </a:lnTo>
                    <a:lnTo>
                      <a:pt x="16" y="617"/>
                    </a:lnTo>
                    <a:lnTo>
                      <a:pt x="23" y="642"/>
                    </a:lnTo>
                    <a:lnTo>
                      <a:pt x="31" y="664"/>
                    </a:lnTo>
                    <a:lnTo>
                      <a:pt x="39" y="687"/>
                    </a:lnTo>
                    <a:lnTo>
                      <a:pt x="49" y="709"/>
                    </a:lnTo>
                    <a:lnTo>
                      <a:pt x="60" y="730"/>
                    </a:lnTo>
                    <a:lnTo>
                      <a:pt x="72" y="750"/>
                    </a:lnTo>
                    <a:lnTo>
                      <a:pt x="84" y="771"/>
                    </a:lnTo>
                    <a:lnTo>
                      <a:pt x="97" y="790"/>
                    </a:lnTo>
                    <a:lnTo>
                      <a:pt x="111" y="808"/>
                    </a:lnTo>
                    <a:lnTo>
                      <a:pt x="127" y="827"/>
                    </a:lnTo>
                    <a:lnTo>
                      <a:pt x="144" y="843"/>
                    </a:lnTo>
                    <a:lnTo>
                      <a:pt x="160" y="862"/>
                    </a:lnTo>
                    <a:lnTo>
                      <a:pt x="179" y="876"/>
                    </a:lnTo>
                    <a:lnTo>
                      <a:pt x="197" y="890"/>
                    </a:lnTo>
                    <a:lnTo>
                      <a:pt x="216" y="905"/>
                    </a:lnTo>
                    <a:lnTo>
                      <a:pt x="236" y="917"/>
                    </a:lnTo>
                    <a:lnTo>
                      <a:pt x="257" y="929"/>
                    </a:lnTo>
                    <a:lnTo>
                      <a:pt x="277" y="940"/>
                    </a:lnTo>
                    <a:lnTo>
                      <a:pt x="298" y="950"/>
                    </a:lnTo>
                    <a:lnTo>
                      <a:pt x="321" y="958"/>
                    </a:lnTo>
                    <a:lnTo>
                      <a:pt x="343" y="966"/>
                    </a:lnTo>
                    <a:lnTo>
                      <a:pt x="366" y="975"/>
                    </a:lnTo>
                    <a:lnTo>
                      <a:pt x="390" y="979"/>
                    </a:lnTo>
                    <a:lnTo>
                      <a:pt x="413" y="983"/>
                    </a:lnTo>
                    <a:lnTo>
                      <a:pt x="438" y="987"/>
                    </a:lnTo>
                    <a:lnTo>
                      <a:pt x="462" y="989"/>
                    </a:lnTo>
                    <a:lnTo>
                      <a:pt x="489" y="989"/>
                    </a:lnTo>
                  </a:path>
                </a:pathLst>
              </a:custGeom>
              <a:solidFill>
                <a:srgbClr val="C0FEF9"/>
              </a:solidFill>
              <a:ln w="12700" cap="rnd" cmpd="sng">
                <a:solidFill>
                  <a:srgbClr val="081D5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3" name="Freeform 16">
                <a:extLst>
                  <a:ext uri="{FF2B5EF4-FFF2-40B4-BE49-F238E27FC236}">
                    <a16:creationId xmlns:a16="http://schemas.microsoft.com/office/drawing/2014/main" id="{B007E17A-242F-4573-AB24-A8FABD452CD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772" y="1648"/>
                <a:ext cx="722" cy="684"/>
              </a:xfrm>
              <a:custGeom>
                <a:avLst/>
                <a:gdLst>
                  <a:gd name="T0" fmla="*/ 8 w 722"/>
                  <a:gd name="T1" fmla="*/ 658 h 684"/>
                  <a:gd name="T2" fmla="*/ 8 w 722"/>
                  <a:gd name="T3" fmla="*/ 615 h 684"/>
                  <a:gd name="T4" fmla="*/ 10 w 722"/>
                  <a:gd name="T5" fmla="*/ 570 h 684"/>
                  <a:gd name="T6" fmla="*/ 16 w 722"/>
                  <a:gd name="T7" fmla="*/ 525 h 684"/>
                  <a:gd name="T8" fmla="*/ 27 w 722"/>
                  <a:gd name="T9" fmla="*/ 484 h 684"/>
                  <a:gd name="T10" fmla="*/ 37 w 722"/>
                  <a:gd name="T11" fmla="*/ 441 h 684"/>
                  <a:gd name="T12" fmla="*/ 53 w 722"/>
                  <a:gd name="T13" fmla="*/ 400 h 684"/>
                  <a:gd name="T14" fmla="*/ 70 w 722"/>
                  <a:gd name="T15" fmla="*/ 359 h 684"/>
                  <a:gd name="T16" fmla="*/ 90 w 722"/>
                  <a:gd name="T17" fmla="*/ 322 h 684"/>
                  <a:gd name="T18" fmla="*/ 113 w 722"/>
                  <a:gd name="T19" fmla="*/ 285 h 684"/>
                  <a:gd name="T20" fmla="*/ 140 w 722"/>
                  <a:gd name="T21" fmla="*/ 250 h 684"/>
                  <a:gd name="T22" fmla="*/ 166 w 722"/>
                  <a:gd name="T23" fmla="*/ 217 h 684"/>
                  <a:gd name="T24" fmla="*/ 199 w 722"/>
                  <a:gd name="T25" fmla="*/ 187 h 684"/>
                  <a:gd name="T26" fmla="*/ 230 w 722"/>
                  <a:gd name="T27" fmla="*/ 158 h 684"/>
                  <a:gd name="T28" fmla="*/ 265 w 722"/>
                  <a:gd name="T29" fmla="*/ 131 h 684"/>
                  <a:gd name="T30" fmla="*/ 302 w 722"/>
                  <a:gd name="T31" fmla="*/ 107 h 684"/>
                  <a:gd name="T32" fmla="*/ 341 w 722"/>
                  <a:gd name="T33" fmla="*/ 86 h 684"/>
                  <a:gd name="T34" fmla="*/ 380 w 722"/>
                  <a:gd name="T35" fmla="*/ 66 h 684"/>
                  <a:gd name="T36" fmla="*/ 423 w 722"/>
                  <a:gd name="T37" fmla="*/ 49 h 684"/>
                  <a:gd name="T38" fmla="*/ 466 w 722"/>
                  <a:gd name="T39" fmla="*/ 35 h 684"/>
                  <a:gd name="T40" fmla="*/ 511 w 722"/>
                  <a:gd name="T41" fmla="*/ 25 h 684"/>
                  <a:gd name="T42" fmla="*/ 557 w 722"/>
                  <a:gd name="T43" fmla="*/ 16 h 684"/>
                  <a:gd name="T44" fmla="*/ 602 w 722"/>
                  <a:gd name="T45" fmla="*/ 10 h 684"/>
                  <a:gd name="T46" fmla="*/ 649 w 722"/>
                  <a:gd name="T47" fmla="*/ 8 h 684"/>
                  <a:gd name="T48" fmla="*/ 709 w 722"/>
                  <a:gd name="T49" fmla="*/ 8 h 684"/>
                  <a:gd name="T50" fmla="*/ 698 w 722"/>
                  <a:gd name="T51" fmla="*/ 0 h 684"/>
                  <a:gd name="T52" fmla="*/ 651 w 722"/>
                  <a:gd name="T53" fmla="*/ 0 h 684"/>
                  <a:gd name="T54" fmla="*/ 602 w 722"/>
                  <a:gd name="T55" fmla="*/ 2 h 684"/>
                  <a:gd name="T56" fmla="*/ 557 w 722"/>
                  <a:gd name="T57" fmla="*/ 8 h 684"/>
                  <a:gd name="T58" fmla="*/ 509 w 722"/>
                  <a:gd name="T59" fmla="*/ 16 h 684"/>
                  <a:gd name="T60" fmla="*/ 464 w 722"/>
                  <a:gd name="T61" fmla="*/ 29 h 684"/>
                  <a:gd name="T62" fmla="*/ 421 w 722"/>
                  <a:gd name="T63" fmla="*/ 41 h 684"/>
                  <a:gd name="T64" fmla="*/ 380 w 722"/>
                  <a:gd name="T65" fmla="*/ 59 h 684"/>
                  <a:gd name="T66" fmla="*/ 339 w 722"/>
                  <a:gd name="T67" fmla="*/ 78 h 684"/>
                  <a:gd name="T68" fmla="*/ 300 w 722"/>
                  <a:gd name="T69" fmla="*/ 101 h 684"/>
                  <a:gd name="T70" fmla="*/ 263 w 722"/>
                  <a:gd name="T71" fmla="*/ 125 h 684"/>
                  <a:gd name="T72" fmla="*/ 226 w 722"/>
                  <a:gd name="T73" fmla="*/ 152 h 684"/>
                  <a:gd name="T74" fmla="*/ 193 w 722"/>
                  <a:gd name="T75" fmla="*/ 180 h 684"/>
                  <a:gd name="T76" fmla="*/ 162 w 722"/>
                  <a:gd name="T77" fmla="*/ 211 h 684"/>
                  <a:gd name="T78" fmla="*/ 134 w 722"/>
                  <a:gd name="T79" fmla="*/ 244 h 684"/>
                  <a:gd name="T80" fmla="*/ 109 w 722"/>
                  <a:gd name="T81" fmla="*/ 279 h 684"/>
                  <a:gd name="T82" fmla="*/ 84 w 722"/>
                  <a:gd name="T83" fmla="*/ 316 h 684"/>
                  <a:gd name="T84" fmla="*/ 64 w 722"/>
                  <a:gd name="T85" fmla="*/ 355 h 684"/>
                  <a:gd name="T86" fmla="*/ 45 w 722"/>
                  <a:gd name="T87" fmla="*/ 396 h 684"/>
                  <a:gd name="T88" fmla="*/ 31 w 722"/>
                  <a:gd name="T89" fmla="*/ 437 h 684"/>
                  <a:gd name="T90" fmla="*/ 18 w 722"/>
                  <a:gd name="T91" fmla="*/ 480 h 684"/>
                  <a:gd name="T92" fmla="*/ 10 w 722"/>
                  <a:gd name="T93" fmla="*/ 523 h 684"/>
                  <a:gd name="T94" fmla="*/ 4 w 722"/>
                  <a:gd name="T95" fmla="*/ 566 h 684"/>
                  <a:gd name="T96" fmla="*/ 0 w 722"/>
                  <a:gd name="T97" fmla="*/ 611 h 684"/>
                  <a:gd name="T98" fmla="*/ 0 w 722"/>
                  <a:gd name="T99" fmla="*/ 669 h 684"/>
                  <a:gd name="T100" fmla="*/ 10 w 722"/>
                  <a:gd name="T101" fmla="*/ 683 h 6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</a:cxnLst>
                <a:rect l="0" t="0" r="r" b="b"/>
                <a:pathLst>
                  <a:path w="722" h="684">
                    <a:moveTo>
                      <a:pt x="10" y="683"/>
                    </a:moveTo>
                    <a:lnTo>
                      <a:pt x="10" y="681"/>
                    </a:lnTo>
                    <a:lnTo>
                      <a:pt x="8" y="671"/>
                    </a:lnTo>
                    <a:lnTo>
                      <a:pt x="8" y="658"/>
                    </a:lnTo>
                    <a:lnTo>
                      <a:pt x="8" y="648"/>
                    </a:lnTo>
                    <a:lnTo>
                      <a:pt x="8" y="638"/>
                    </a:lnTo>
                    <a:lnTo>
                      <a:pt x="8" y="626"/>
                    </a:lnTo>
                    <a:lnTo>
                      <a:pt x="8" y="615"/>
                    </a:lnTo>
                    <a:lnTo>
                      <a:pt x="8" y="603"/>
                    </a:lnTo>
                    <a:lnTo>
                      <a:pt x="10" y="593"/>
                    </a:lnTo>
                    <a:lnTo>
                      <a:pt x="10" y="580"/>
                    </a:lnTo>
                    <a:lnTo>
                      <a:pt x="10" y="570"/>
                    </a:lnTo>
                    <a:lnTo>
                      <a:pt x="12" y="558"/>
                    </a:lnTo>
                    <a:lnTo>
                      <a:pt x="14" y="548"/>
                    </a:lnTo>
                    <a:lnTo>
                      <a:pt x="16" y="535"/>
                    </a:lnTo>
                    <a:lnTo>
                      <a:pt x="16" y="525"/>
                    </a:lnTo>
                    <a:lnTo>
                      <a:pt x="18" y="515"/>
                    </a:lnTo>
                    <a:lnTo>
                      <a:pt x="21" y="505"/>
                    </a:lnTo>
                    <a:lnTo>
                      <a:pt x="23" y="492"/>
                    </a:lnTo>
                    <a:lnTo>
                      <a:pt x="27" y="484"/>
                    </a:lnTo>
                    <a:lnTo>
                      <a:pt x="29" y="472"/>
                    </a:lnTo>
                    <a:lnTo>
                      <a:pt x="31" y="461"/>
                    </a:lnTo>
                    <a:lnTo>
                      <a:pt x="35" y="451"/>
                    </a:lnTo>
                    <a:lnTo>
                      <a:pt x="37" y="441"/>
                    </a:lnTo>
                    <a:lnTo>
                      <a:pt x="41" y="431"/>
                    </a:lnTo>
                    <a:lnTo>
                      <a:pt x="45" y="420"/>
                    </a:lnTo>
                    <a:lnTo>
                      <a:pt x="49" y="410"/>
                    </a:lnTo>
                    <a:lnTo>
                      <a:pt x="53" y="400"/>
                    </a:lnTo>
                    <a:lnTo>
                      <a:pt x="58" y="390"/>
                    </a:lnTo>
                    <a:lnTo>
                      <a:pt x="62" y="379"/>
                    </a:lnTo>
                    <a:lnTo>
                      <a:pt x="66" y="369"/>
                    </a:lnTo>
                    <a:lnTo>
                      <a:pt x="70" y="359"/>
                    </a:lnTo>
                    <a:lnTo>
                      <a:pt x="74" y="351"/>
                    </a:lnTo>
                    <a:lnTo>
                      <a:pt x="80" y="340"/>
                    </a:lnTo>
                    <a:lnTo>
                      <a:pt x="84" y="332"/>
                    </a:lnTo>
                    <a:lnTo>
                      <a:pt x="90" y="322"/>
                    </a:lnTo>
                    <a:lnTo>
                      <a:pt x="97" y="312"/>
                    </a:lnTo>
                    <a:lnTo>
                      <a:pt x="101" y="304"/>
                    </a:lnTo>
                    <a:lnTo>
                      <a:pt x="107" y="293"/>
                    </a:lnTo>
                    <a:lnTo>
                      <a:pt x="113" y="285"/>
                    </a:lnTo>
                    <a:lnTo>
                      <a:pt x="119" y="277"/>
                    </a:lnTo>
                    <a:lnTo>
                      <a:pt x="125" y="269"/>
                    </a:lnTo>
                    <a:lnTo>
                      <a:pt x="131" y="258"/>
                    </a:lnTo>
                    <a:lnTo>
                      <a:pt x="140" y="250"/>
                    </a:lnTo>
                    <a:lnTo>
                      <a:pt x="146" y="242"/>
                    </a:lnTo>
                    <a:lnTo>
                      <a:pt x="154" y="234"/>
                    </a:lnTo>
                    <a:lnTo>
                      <a:pt x="160" y="226"/>
                    </a:lnTo>
                    <a:lnTo>
                      <a:pt x="166" y="217"/>
                    </a:lnTo>
                    <a:lnTo>
                      <a:pt x="175" y="209"/>
                    </a:lnTo>
                    <a:lnTo>
                      <a:pt x="183" y="201"/>
                    </a:lnTo>
                    <a:lnTo>
                      <a:pt x="189" y="195"/>
                    </a:lnTo>
                    <a:lnTo>
                      <a:pt x="199" y="187"/>
                    </a:lnTo>
                    <a:lnTo>
                      <a:pt x="205" y="178"/>
                    </a:lnTo>
                    <a:lnTo>
                      <a:pt x="214" y="172"/>
                    </a:lnTo>
                    <a:lnTo>
                      <a:pt x="222" y="164"/>
                    </a:lnTo>
                    <a:lnTo>
                      <a:pt x="230" y="158"/>
                    </a:lnTo>
                    <a:lnTo>
                      <a:pt x="238" y="152"/>
                    </a:lnTo>
                    <a:lnTo>
                      <a:pt x="246" y="144"/>
                    </a:lnTo>
                    <a:lnTo>
                      <a:pt x="257" y="137"/>
                    </a:lnTo>
                    <a:lnTo>
                      <a:pt x="265" y="131"/>
                    </a:lnTo>
                    <a:lnTo>
                      <a:pt x="275" y="125"/>
                    </a:lnTo>
                    <a:lnTo>
                      <a:pt x="283" y="119"/>
                    </a:lnTo>
                    <a:lnTo>
                      <a:pt x="292" y="113"/>
                    </a:lnTo>
                    <a:lnTo>
                      <a:pt x="302" y="107"/>
                    </a:lnTo>
                    <a:lnTo>
                      <a:pt x="312" y="103"/>
                    </a:lnTo>
                    <a:lnTo>
                      <a:pt x="320" y="96"/>
                    </a:lnTo>
                    <a:lnTo>
                      <a:pt x="331" y="90"/>
                    </a:lnTo>
                    <a:lnTo>
                      <a:pt x="341" y="86"/>
                    </a:lnTo>
                    <a:lnTo>
                      <a:pt x="351" y="80"/>
                    </a:lnTo>
                    <a:lnTo>
                      <a:pt x="362" y="76"/>
                    </a:lnTo>
                    <a:lnTo>
                      <a:pt x="372" y="70"/>
                    </a:lnTo>
                    <a:lnTo>
                      <a:pt x="380" y="66"/>
                    </a:lnTo>
                    <a:lnTo>
                      <a:pt x="392" y="62"/>
                    </a:lnTo>
                    <a:lnTo>
                      <a:pt x="403" y="57"/>
                    </a:lnTo>
                    <a:lnTo>
                      <a:pt x="413" y="53"/>
                    </a:lnTo>
                    <a:lnTo>
                      <a:pt x="423" y="49"/>
                    </a:lnTo>
                    <a:lnTo>
                      <a:pt x="433" y="45"/>
                    </a:lnTo>
                    <a:lnTo>
                      <a:pt x="446" y="41"/>
                    </a:lnTo>
                    <a:lnTo>
                      <a:pt x="456" y="39"/>
                    </a:lnTo>
                    <a:lnTo>
                      <a:pt x="466" y="35"/>
                    </a:lnTo>
                    <a:lnTo>
                      <a:pt x="477" y="33"/>
                    </a:lnTo>
                    <a:lnTo>
                      <a:pt x="489" y="29"/>
                    </a:lnTo>
                    <a:lnTo>
                      <a:pt x="499" y="27"/>
                    </a:lnTo>
                    <a:lnTo>
                      <a:pt x="511" y="25"/>
                    </a:lnTo>
                    <a:lnTo>
                      <a:pt x="522" y="23"/>
                    </a:lnTo>
                    <a:lnTo>
                      <a:pt x="534" y="18"/>
                    </a:lnTo>
                    <a:lnTo>
                      <a:pt x="544" y="18"/>
                    </a:lnTo>
                    <a:lnTo>
                      <a:pt x="557" y="16"/>
                    </a:lnTo>
                    <a:lnTo>
                      <a:pt x="569" y="14"/>
                    </a:lnTo>
                    <a:lnTo>
                      <a:pt x="579" y="12"/>
                    </a:lnTo>
                    <a:lnTo>
                      <a:pt x="592" y="12"/>
                    </a:lnTo>
                    <a:lnTo>
                      <a:pt x="602" y="10"/>
                    </a:lnTo>
                    <a:lnTo>
                      <a:pt x="614" y="10"/>
                    </a:lnTo>
                    <a:lnTo>
                      <a:pt x="627" y="8"/>
                    </a:lnTo>
                    <a:lnTo>
                      <a:pt x="637" y="8"/>
                    </a:lnTo>
                    <a:lnTo>
                      <a:pt x="649" y="8"/>
                    </a:lnTo>
                    <a:lnTo>
                      <a:pt x="661" y="8"/>
                    </a:lnTo>
                    <a:lnTo>
                      <a:pt x="684" y="8"/>
                    </a:lnTo>
                    <a:lnTo>
                      <a:pt x="698" y="8"/>
                    </a:lnTo>
                    <a:lnTo>
                      <a:pt x="709" y="8"/>
                    </a:lnTo>
                    <a:lnTo>
                      <a:pt x="721" y="8"/>
                    </a:lnTo>
                    <a:lnTo>
                      <a:pt x="715" y="0"/>
                    </a:lnTo>
                    <a:lnTo>
                      <a:pt x="711" y="0"/>
                    </a:lnTo>
                    <a:lnTo>
                      <a:pt x="698" y="0"/>
                    </a:lnTo>
                    <a:lnTo>
                      <a:pt x="686" y="0"/>
                    </a:lnTo>
                    <a:lnTo>
                      <a:pt x="674" y="0"/>
                    </a:lnTo>
                    <a:lnTo>
                      <a:pt x="663" y="0"/>
                    </a:lnTo>
                    <a:lnTo>
                      <a:pt x="651" y="0"/>
                    </a:lnTo>
                    <a:lnTo>
                      <a:pt x="639" y="0"/>
                    </a:lnTo>
                    <a:lnTo>
                      <a:pt x="627" y="0"/>
                    </a:lnTo>
                    <a:lnTo>
                      <a:pt x="614" y="2"/>
                    </a:lnTo>
                    <a:lnTo>
                      <a:pt x="602" y="2"/>
                    </a:lnTo>
                    <a:lnTo>
                      <a:pt x="592" y="4"/>
                    </a:lnTo>
                    <a:lnTo>
                      <a:pt x="579" y="6"/>
                    </a:lnTo>
                    <a:lnTo>
                      <a:pt x="569" y="6"/>
                    </a:lnTo>
                    <a:lnTo>
                      <a:pt x="557" y="8"/>
                    </a:lnTo>
                    <a:lnTo>
                      <a:pt x="544" y="10"/>
                    </a:lnTo>
                    <a:lnTo>
                      <a:pt x="532" y="12"/>
                    </a:lnTo>
                    <a:lnTo>
                      <a:pt x="522" y="14"/>
                    </a:lnTo>
                    <a:lnTo>
                      <a:pt x="509" y="16"/>
                    </a:lnTo>
                    <a:lnTo>
                      <a:pt x="499" y="18"/>
                    </a:lnTo>
                    <a:lnTo>
                      <a:pt x="487" y="23"/>
                    </a:lnTo>
                    <a:lnTo>
                      <a:pt x="477" y="25"/>
                    </a:lnTo>
                    <a:lnTo>
                      <a:pt x="464" y="29"/>
                    </a:lnTo>
                    <a:lnTo>
                      <a:pt x="454" y="31"/>
                    </a:lnTo>
                    <a:lnTo>
                      <a:pt x="444" y="35"/>
                    </a:lnTo>
                    <a:lnTo>
                      <a:pt x="433" y="39"/>
                    </a:lnTo>
                    <a:lnTo>
                      <a:pt x="421" y="41"/>
                    </a:lnTo>
                    <a:lnTo>
                      <a:pt x="411" y="45"/>
                    </a:lnTo>
                    <a:lnTo>
                      <a:pt x="401" y="51"/>
                    </a:lnTo>
                    <a:lnTo>
                      <a:pt x="388" y="55"/>
                    </a:lnTo>
                    <a:lnTo>
                      <a:pt x="380" y="59"/>
                    </a:lnTo>
                    <a:lnTo>
                      <a:pt x="368" y="64"/>
                    </a:lnTo>
                    <a:lnTo>
                      <a:pt x="357" y="68"/>
                    </a:lnTo>
                    <a:lnTo>
                      <a:pt x="349" y="74"/>
                    </a:lnTo>
                    <a:lnTo>
                      <a:pt x="339" y="78"/>
                    </a:lnTo>
                    <a:lnTo>
                      <a:pt x="329" y="84"/>
                    </a:lnTo>
                    <a:lnTo>
                      <a:pt x="318" y="88"/>
                    </a:lnTo>
                    <a:lnTo>
                      <a:pt x="308" y="94"/>
                    </a:lnTo>
                    <a:lnTo>
                      <a:pt x="300" y="101"/>
                    </a:lnTo>
                    <a:lnTo>
                      <a:pt x="290" y="105"/>
                    </a:lnTo>
                    <a:lnTo>
                      <a:pt x="281" y="113"/>
                    </a:lnTo>
                    <a:lnTo>
                      <a:pt x="271" y="119"/>
                    </a:lnTo>
                    <a:lnTo>
                      <a:pt x="263" y="125"/>
                    </a:lnTo>
                    <a:lnTo>
                      <a:pt x="253" y="131"/>
                    </a:lnTo>
                    <a:lnTo>
                      <a:pt x="244" y="137"/>
                    </a:lnTo>
                    <a:lnTo>
                      <a:pt x="234" y="144"/>
                    </a:lnTo>
                    <a:lnTo>
                      <a:pt x="226" y="152"/>
                    </a:lnTo>
                    <a:lnTo>
                      <a:pt x="218" y="158"/>
                    </a:lnTo>
                    <a:lnTo>
                      <a:pt x="210" y="164"/>
                    </a:lnTo>
                    <a:lnTo>
                      <a:pt x="201" y="172"/>
                    </a:lnTo>
                    <a:lnTo>
                      <a:pt x="193" y="180"/>
                    </a:lnTo>
                    <a:lnTo>
                      <a:pt x="185" y="189"/>
                    </a:lnTo>
                    <a:lnTo>
                      <a:pt x="177" y="197"/>
                    </a:lnTo>
                    <a:lnTo>
                      <a:pt x="170" y="203"/>
                    </a:lnTo>
                    <a:lnTo>
                      <a:pt x="162" y="211"/>
                    </a:lnTo>
                    <a:lnTo>
                      <a:pt x="154" y="219"/>
                    </a:lnTo>
                    <a:lnTo>
                      <a:pt x="148" y="228"/>
                    </a:lnTo>
                    <a:lnTo>
                      <a:pt x="142" y="236"/>
                    </a:lnTo>
                    <a:lnTo>
                      <a:pt x="134" y="244"/>
                    </a:lnTo>
                    <a:lnTo>
                      <a:pt x="127" y="254"/>
                    </a:lnTo>
                    <a:lnTo>
                      <a:pt x="121" y="263"/>
                    </a:lnTo>
                    <a:lnTo>
                      <a:pt x="115" y="271"/>
                    </a:lnTo>
                    <a:lnTo>
                      <a:pt x="109" y="279"/>
                    </a:lnTo>
                    <a:lnTo>
                      <a:pt x="101" y="289"/>
                    </a:lnTo>
                    <a:lnTo>
                      <a:pt x="97" y="297"/>
                    </a:lnTo>
                    <a:lnTo>
                      <a:pt x="90" y="308"/>
                    </a:lnTo>
                    <a:lnTo>
                      <a:pt x="84" y="316"/>
                    </a:lnTo>
                    <a:lnTo>
                      <a:pt x="78" y="326"/>
                    </a:lnTo>
                    <a:lnTo>
                      <a:pt x="74" y="336"/>
                    </a:lnTo>
                    <a:lnTo>
                      <a:pt x="70" y="347"/>
                    </a:lnTo>
                    <a:lnTo>
                      <a:pt x="64" y="355"/>
                    </a:lnTo>
                    <a:lnTo>
                      <a:pt x="60" y="365"/>
                    </a:lnTo>
                    <a:lnTo>
                      <a:pt x="55" y="375"/>
                    </a:lnTo>
                    <a:lnTo>
                      <a:pt x="49" y="386"/>
                    </a:lnTo>
                    <a:lnTo>
                      <a:pt x="45" y="396"/>
                    </a:lnTo>
                    <a:lnTo>
                      <a:pt x="41" y="406"/>
                    </a:lnTo>
                    <a:lnTo>
                      <a:pt x="39" y="416"/>
                    </a:lnTo>
                    <a:lnTo>
                      <a:pt x="35" y="427"/>
                    </a:lnTo>
                    <a:lnTo>
                      <a:pt x="31" y="437"/>
                    </a:lnTo>
                    <a:lnTo>
                      <a:pt x="27" y="447"/>
                    </a:lnTo>
                    <a:lnTo>
                      <a:pt x="25" y="457"/>
                    </a:lnTo>
                    <a:lnTo>
                      <a:pt x="21" y="470"/>
                    </a:lnTo>
                    <a:lnTo>
                      <a:pt x="18" y="480"/>
                    </a:lnTo>
                    <a:lnTo>
                      <a:pt x="16" y="490"/>
                    </a:lnTo>
                    <a:lnTo>
                      <a:pt x="14" y="500"/>
                    </a:lnTo>
                    <a:lnTo>
                      <a:pt x="12" y="511"/>
                    </a:lnTo>
                    <a:lnTo>
                      <a:pt x="10" y="523"/>
                    </a:lnTo>
                    <a:lnTo>
                      <a:pt x="8" y="533"/>
                    </a:lnTo>
                    <a:lnTo>
                      <a:pt x="6" y="546"/>
                    </a:lnTo>
                    <a:lnTo>
                      <a:pt x="6" y="556"/>
                    </a:lnTo>
                    <a:lnTo>
                      <a:pt x="4" y="566"/>
                    </a:lnTo>
                    <a:lnTo>
                      <a:pt x="2" y="578"/>
                    </a:lnTo>
                    <a:lnTo>
                      <a:pt x="2" y="589"/>
                    </a:lnTo>
                    <a:lnTo>
                      <a:pt x="0" y="601"/>
                    </a:lnTo>
                    <a:lnTo>
                      <a:pt x="0" y="611"/>
                    </a:lnTo>
                    <a:lnTo>
                      <a:pt x="0" y="624"/>
                    </a:lnTo>
                    <a:lnTo>
                      <a:pt x="0" y="646"/>
                    </a:lnTo>
                    <a:lnTo>
                      <a:pt x="0" y="656"/>
                    </a:lnTo>
                    <a:lnTo>
                      <a:pt x="0" y="669"/>
                    </a:lnTo>
                    <a:lnTo>
                      <a:pt x="0" y="671"/>
                    </a:lnTo>
                    <a:lnTo>
                      <a:pt x="2" y="671"/>
                    </a:lnTo>
                    <a:lnTo>
                      <a:pt x="10" y="683"/>
                    </a:lnTo>
                    <a:lnTo>
                      <a:pt x="10" y="683"/>
                    </a:lnTo>
                  </a:path>
                </a:pathLst>
              </a:custGeom>
              <a:solidFill>
                <a:srgbClr val="000000"/>
              </a:solidFill>
              <a:ln w="12700" cap="rnd" cmpd="sng">
                <a:solidFill>
                  <a:srgbClr val="081D5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4" name="Freeform 17">
                <a:extLst>
                  <a:ext uri="{FF2B5EF4-FFF2-40B4-BE49-F238E27FC236}">
                    <a16:creationId xmlns:a16="http://schemas.microsoft.com/office/drawing/2014/main" id="{ABE255FD-9273-4C10-8D31-9C528B27A7C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01" y="1521"/>
                <a:ext cx="396" cy="949"/>
              </a:xfrm>
              <a:custGeom>
                <a:avLst/>
                <a:gdLst>
                  <a:gd name="T0" fmla="*/ 23 w 396"/>
                  <a:gd name="T1" fmla="*/ 936 h 949"/>
                  <a:gd name="T2" fmla="*/ 62 w 396"/>
                  <a:gd name="T3" fmla="*/ 915 h 949"/>
                  <a:gd name="T4" fmla="*/ 101 w 396"/>
                  <a:gd name="T5" fmla="*/ 895 h 949"/>
                  <a:gd name="T6" fmla="*/ 136 w 396"/>
                  <a:gd name="T7" fmla="*/ 870 h 949"/>
                  <a:gd name="T8" fmla="*/ 171 w 396"/>
                  <a:gd name="T9" fmla="*/ 841 h 949"/>
                  <a:gd name="T10" fmla="*/ 204 w 396"/>
                  <a:gd name="T11" fmla="*/ 812 h 949"/>
                  <a:gd name="T12" fmla="*/ 232 w 396"/>
                  <a:gd name="T13" fmla="*/ 781 h 949"/>
                  <a:gd name="T14" fmla="*/ 261 w 396"/>
                  <a:gd name="T15" fmla="*/ 749 h 949"/>
                  <a:gd name="T16" fmla="*/ 286 w 396"/>
                  <a:gd name="T17" fmla="*/ 712 h 949"/>
                  <a:gd name="T18" fmla="*/ 309 w 396"/>
                  <a:gd name="T19" fmla="*/ 674 h 949"/>
                  <a:gd name="T20" fmla="*/ 329 w 396"/>
                  <a:gd name="T21" fmla="*/ 637 h 949"/>
                  <a:gd name="T22" fmla="*/ 346 w 396"/>
                  <a:gd name="T23" fmla="*/ 596 h 949"/>
                  <a:gd name="T24" fmla="*/ 360 w 396"/>
                  <a:gd name="T25" fmla="*/ 555 h 949"/>
                  <a:gd name="T26" fmla="*/ 370 w 396"/>
                  <a:gd name="T27" fmla="*/ 512 h 949"/>
                  <a:gd name="T28" fmla="*/ 379 w 396"/>
                  <a:gd name="T29" fmla="*/ 469 h 949"/>
                  <a:gd name="T30" fmla="*/ 385 w 396"/>
                  <a:gd name="T31" fmla="*/ 426 h 949"/>
                  <a:gd name="T32" fmla="*/ 387 w 396"/>
                  <a:gd name="T33" fmla="*/ 380 h 949"/>
                  <a:gd name="T34" fmla="*/ 387 w 396"/>
                  <a:gd name="T35" fmla="*/ 335 h 949"/>
                  <a:gd name="T36" fmla="*/ 383 w 396"/>
                  <a:gd name="T37" fmla="*/ 290 h 949"/>
                  <a:gd name="T38" fmla="*/ 376 w 396"/>
                  <a:gd name="T39" fmla="*/ 245 h 949"/>
                  <a:gd name="T40" fmla="*/ 366 w 396"/>
                  <a:gd name="T41" fmla="*/ 199 h 949"/>
                  <a:gd name="T42" fmla="*/ 356 w 396"/>
                  <a:gd name="T43" fmla="*/ 154 h 949"/>
                  <a:gd name="T44" fmla="*/ 339 w 396"/>
                  <a:gd name="T45" fmla="*/ 109 h 949"/>
                  <a:gd name="T46" fmla="*/ 321 w 396"/>
                  <a:gd name="T47" fmla="*/ 66 h 949"/>
                  <a:gd name="T48" fmla="*/ 300 w 396"/>
                  <a:gd name="T49" fmla="*/ 23 h 949"/>
                  <a:gd name="T50" fmla="*/ 300 w 396"/>
                  <a:gd name="T51" fmla="*/ 6 h 949"/>
                  <a:gd name="T52" fmla="*/ 323 w 396"/>
                  <a:gd name="T53" fmla="*/ 49 h 949"/>
                  <a:gd name="T54" fmla="*/ 342 w 396"/>
                  <a:gd name="T55" fmla="*/ 95 h 949"/>
                  <a:gd name="T56" fmla="*/ 358 w 396"/>
                  <a:gd name="T57" fmla="*/ 140 h 949"/>
                  <a:gd name="T58" fmla="*/ 370 w 396"/>
                  <a:gd name="T59" fmla="*/ 185 h 949"/>
                  <a:gd name="T60" fmla="*/ 381 w 396"/>
                  <a:gd name="T61" fmla="*/ 230 h 949"/>
                  <a:gd name="T62" fmla="*/ 389 w 396"/>
                  <a:gd name="T63" fmla="*/ 276 h 949"/>
                  <a:gd name="T64" fmla="*/ 393 w 396"/>
                  <a:gd name="T65" fmla="*/ 323 h 949"/>
                  <a:gd name="T66" fmla="*/ 395 w 396"/>
                  <a:gd name="T67" fmla="*/ 380 h 949"/>
                  <a:gd name="T68" fmla="*/ 393 w 396"/>
                  <a:gd name="T69" fmla="*/ 424 h 949"/>
                  <a:gd name="T70" fmla="*/ 387 w 396"/>
                  <a:gd name="T71" fmla="*/ 469 h 949"/>
                  <a:gd name="T72" fmla="*/ 379 w 396"/>
                  <a:gd name="T73" fmla="*/ 514 h 949"/>
                  <a:gd name="T74" fmla="*/ 366 w 396"/>
                  <a:gd name="T75" fmla="*/ 557 h 949"/>
                  <a:gd name="T76" fmla="*/ 352 w 396"/>
                  <a:gd name="T77" fmla="*/ 598 h 949"/>
                  <a:gd name="T78" fmla="*/ 335 w 396"/>
                  <a:gd name="T79" fmla="*/ 640 h 949"/>
                  <a:gd name="T80" fmla="*/ 315 w 396"/>
                  <a:gd name="T81" fmla="*/ 679 h 949"/>
                  <a:gd name="T82" fmla="*/ 292 w 396"/>
                  <a:gd name="T83" fmla="*/ 716 h 949"/>
                  <a:gd name="T84" fmla="*/ 267 w 396"/>
                  <a:gd name="T85" fmla="*/ 753 h 949"/>
                  <a:gd name="T86" fmla="*/ 241 w 396"/>
                  <a:gd name="T87" fmla="*/ 786 h 949"/>
                  <a:gd name="T88" fmla="*/ 202 w 396"/>
                  <a:gd name="T89" fmla="*/ 825 h 949"/>
                  <a:gd name="T90" fmla="*/ 169 w 396"/>
                  <a:gd name="T91" fmla="*/ 853 h 949"/>
                  <a:gd name="T92" fmla="*/ 134 w 396"/>
                  <a:gd name="T93" fmla="*/ 880 h 949"/>
                  <a:gd name="T94" fmla="*/ 97 w 396"/>
                  <a:gd name="T95" fmla="*/ 905 h 949"/>
                  <a:gd name="T96" fmla="*/ 58 w 396"/>
                  <a:gd name="T97" fmla="*/ 927 h 949"/>
                  <a:gd name="T98" fmla="*/ 16 w 396"/>
                  <a:gd name="T99" fmla="*/ 946 h 9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</a:cxnLst>
                <a:rect l="0" t="0" r="r" b="b"/>
                <a:pathLst>
                  <a:path w="396" h="949">
                    <a:moveTo>
                      <a:pt x="0" y="946"/>
                    </a:moveTo>
                    <a:lnTo>
                      <a:pt x="2" y="946"/>
                    </a:lnTo>
                    <a:lnTo>
                      <a:pt x="12" y="942"/>
                    </a:lnTo>
                    <a:lnTo>
                      <a:pt x="23" y="936"/>
                    </a:lnTo>
                    <a:lnTo>
                      <a:pt x="33" y="932"/>
                    </a:lnTo>
                    <a:lnTo>
                      <a:pt x="43" y="927"/>
                    </a:lnTo>
                    <a:lnTo>
                      <a:pt x="51" y="921"/>
                    </a:lnTo>
                    <a:lnTo>
                      <a:pt x="62" y="915"/>
                    </a:lnTo>
                    <a:lnTo>
                      <a:pt x="72" y="911"/>
                    </a:lnTo>
                    <a:lnTo>
                      <a:pt x="82" y="907"/>
                    </a:lnTo>
                    <a:lnTo>
                      <a:pt x="91" y="901"/>
                    </a:lnTo>
                    <a:lnTo>
                      <a:pt x="101" y="895"/>
                    </a:lnTo>
                    <a:lnTo>
                      <a:pt x="111" y="888"/>
                    </a:lnTo>
                    <a:lnTo>
                      <a:pt x="119" y="882"/>
                    </a:lnTo>
                    <a:lnTo>
                      <a:pt x="128" y="876"/>
                    </a:lnTo>
                    <a:lnTo>
                      <a:pt x="136" y="870"/>
                    </a:lnTo>
                    <a:lnTo>
                      <a:pt x="146" y="864"/>
                    </a:lnTo>
                    <a:lnTo>
                      <a:pt x="154" y="855"/>
                    </a:lnTo>
                    <a:lnTo>
                      <a:pt x="163" y="849"/>
                    </a:lnTo>
                    <a:lnTo>
                      <a:pt x="171" y="841"/>
                    </a:lnTo>
                    <a:lnTo>
                      <a:pt x="179" y="835"/>
                    </a:lnTo>
                    <a:lnTo>
                      <a:pt x="187" y="827"/>
                    </a:lnTo>
                    <a:lnTo>
                      <a:pt x="195" y="821"/>
                    </a:lnTo>
                    <a:lnTo>
                      <a:pt x="204" y="812"/>
                    </a:lnTo>
                    <a:lnTo>
                      <a:pt x="212" y="806"/>
                    </a:lnTo>
                    <a:lnTo>
                      <a:pt x="218" y="798"/>
                    </a:lnTo>
                    <a:lnTo>
                      <a:pt x="226" y="790"/>
                    </a:lnTo>
                    <a:lnTo>
                      <a:pt x="232" y="781"/>
                    </a:lnTo>
                    <a:lnTo>
                      <a:pt x="241" y="773"/>
                    </a:lnTo>
                    <a:lnTo>
                      <a:pt x="247" y="765"/>
                    </a:lnTo>
                    <a:lnTo>
                      <a:pt x="255" y="757"/>
                    </a:lnTo>
                    <a:lnTo>
                      <a:pt x="261" y="749"/>
                    </a:lnTo>
                    <a:lnTo>
                      <a:pt x="267" y="740"/>
                    </a:lnTo>
                    <a:lnTo>
                      <a:pt x="274" y="730"/>
                    </a:lnTo>
                    <a:lnTo>
                      <a:pt x="280" y="722"/>
                    </a:lnTo>
                    <a:lnTo>
                      <a:pt x="286" y="712"/>
                    </a:lnTo>
                    <a:lnTo>
                      <a:pt x="292" y="703"/>
                    </a:lnTo>
                    <a:lnTo>
                      <a:pt x="298" y="695"/>
                    </a:lnTo>
                    <a:lnTo>
                      <a:pt x="302" y="685"/>
                    </a:lnTo>
                    <a:lnTo>
                      <a:pt x="309" y="674"/>
                    </a:lnTo>
                    <a:lnTo>
                      <a:pt x="315" y="666"/>
                    </a:lnTo>
                    <a:lnTo>
                      <a:pt x="319" y="656"/>
                    </a:lnTo>
                    <a:lnTo>
                      <a:pt x="323" y="646"/>
                    </a:lnTo>
                    <a:lnTo>
                      <a:pt x="329" y="637"/>
                    </a:lnTo>
                    <a:lnTo>
                      <a:pt x="333" y="627"/>
                    </a:lnTo>
                    <a:lnTo>
                      <a:pt x="337" y="617"/>
                    </a:lnTo>
                    <a:lnTo>
                      <a:pt x="342" y="607"/>
                    </a:lnTo>
                    <a:lnTo>
                      <a:pt x="346" y="596"/>
                    </a:lnTo>
                    <a:lnTo>
                      <a:pt x="350" y="586"/>
                    </a:lnTo>
                    <a:lnTo>
                      <a:pt x="352" y="576"/>
                    </a:lnTo>
                    <a:lnTo>
                      <a:pt x="356" y="566"/>
                    </a:lnTo>
                    <a:lnTo>
                      <a:pt x="360" y="555"/>
                    </a:lnTo>
                    <a:lnTo>
                      <a:pt x="362" y="545"/>
                    </a:lnTo>
                    <a:lnTo>
                      <a:pt x="366" y="535"/>
                    </a:lnTo>
                    <a:lnTo>
                      <a:pt x="368" y="524"/>
                    </a:lnTo>
                    <a:lnTo>
                      <a:pt x="370" y="512"/>
                    </a:lnTo>
                    <a:lnTo>
                      <a:pt x="374" y="502"/>
                    </a:lnTo>
                    <a:lnTo>
                      <a:pt x="376" y="491"/>
                    </a:lnTo>
                    <a:lnTo>
                      <a:pt x="376" y="481"/>
                    </a:lnTo>
                    <a:lnTo>
                      <a:pt x="379" y="469"/>
                    </a:lnTo>
                    <a:lnTo>
                      <a:pt x="381" y="459"/>
                    </a:lnTo>
                    <a:lnTo>
                      <a:pt x="383" y="446"/>
                    </a:lnTo>
                    <a:lnTo>
                      <a:pt x="385" y="436"/>
                    </a:lnTo>
                    <a:lnTo>
                      <a:pt x="385" y="426"/>
                    </a:lnTo>
                    <a:lnTo>
                      <a:pt x="385" y="415"/>
                    </a:lnTo>
                    <a:lnTo>
                      <a:pt x="387" y="403"/>
                    </a:lnTo>
                    <a:lnTo>
                      <a:pt x="387" y="391"/>
                    </a:lnTo>
                    <a:lnTo>
                      <a:pt x="387" y="380"/>
                    </a:lnTo>
                    <a:lnTo>
                      <a:pt x="387" y="368"/>
                    </a:lnTo>
                    <a:lnTo>
                      <a:pt x="387" y="358"/>
                    </a:lnTo>
                    <a:lnTo>
                      <a:pt x="387" y="345"/>
                    </a:lnTo>
                    <a:lnTo>
                      <a:pt x="387" y="335"/>
                    </a:lnTo>
                    <a:lnTo>
                      <a:pt x="385" y="323"/>
                    </a:lnTo>
                    <a:lnTo>
                      <a:pt x="385" y="313"/>
                    </a:lnTo>
                    <a:lnTo>
                      <a:pt x="385" y="300"/>
                    </a:lnTo>
                    <a:lnTo>
                      <a:pt x="383" y="290"/>
                    </a:lnTo>
                    <a:lnTo>
                      <a:pt x="381" y="278"/>
                    </a:lnTo>
                    <a:lnTo>
                      <a:pt x="381" y="267"/>
                    </a:lnTo>
                    <a:lnTo>
                      <a:pt x="379" y="255"/>
                    </a:lnTo>
                    <a:lnTo>
                      <a:pt x="376" y="245"/>
                    </a:lnTo>
                    <a:lnTo>
                      <a:pt x="374" y="232"/>
                    </a:lnTo>
                    <a:lnTo>
                      <a:pt x="372" y="222"/>
                    </a:lnTo>
                    <a:lnTo>
                      <a:pt x="370" y="210"/>
                    </a:lnTo>
                    <a:lnTo>
                      <a:pt x="366" y="199"/>
                    </a:lnTo>
                    <a:lnTo>
                      <a:pt x="364" y="187"/>
                    </a:lnTo>
                    <a:lnTo>
                      <a:pt x="362" y="177"/>
                    </a:lnTo>
                    <a:lnTo>
                      <a:pt x="358" y="165"/>
                    </a:lnTo>
                    <a:lnTo>
                      <a:pt x="356" y="154"/>
                    </a:lnTo>
                    <a:lnTo>
                      <a:pt x="352" y="142"/>
                    </a:lnTo>
                    <a:lnTo>
                      <a:pt x="348" y="132"/>
                    </a:lnTo>
                    <a:lnTo>
                      <a:pt x="344" y="119"/>
                    </a:lnTo>
                    <a:lnTo>
                      <a:pt x="339" y="109"/>
                    </a:lnTo>
                    <a:lnTo>
                      <a:pt x="335" y="97"/>
                    </a:lnTo>
                    <a:lnTo>
                      <a:pt x="331" y="86"/>
                    </a:lnTo>
                    <a:lnTo>
                      <a:pt x="327" y="76"/>
                    </a:lnTo>
                    <a:lnTo>
                      <a:pt x="321" y="66"/>
                    </a:lnTo>
                    <a:lnTo>
                      <a:pt x="317" y="53"/>
                    </a:lnTo>
                    <a:lnTo>
                      <a:pt x="311" y="43"/>
                    </a:lnTo>
                    <a:lnTo>
                      <a:pt x="307" y="33"/>
                    </a:lnTo>
                    <a:lnTo>
                      <a:pt x="300" y="23"/>
                    </a:lnTo>
                    <a:lnTo>
                      <a:pt x="294" y="10"/>
                    </a:lnTo>
                    <a:lnTo>
                      <a:pt x="290" y="0"/>
                    </a:lnTo>
                    <a:lnTo>
                      <a:pt x="298" y="2"/>
                    </a:lnTo>
                    <a:lnTo>
                      <a:pt x="300" y="6"/>
                    </a:lnTo>
                    <a:lnTo>
                      <a:pt x="307" y="16"/>
                    </a:lnTo>
                    <a:lnTo>
                      <a:pt x="313" y="29"/>
                    </a:lnTo>
                    <a:lnTo>
                      <a:pt x="319" y="39"/>
                    </a:lnTo>
                    <a:lnTo>
                      <a:pt x="323" y="49"/>
                    </a:lnTo>
                    <a:lnTo>
                      <a:pt x="327" y="60"/>
                    </a:lnTo>
                    <a:lnTo>
                      <a:pt x="333" y="72"/>
                    </a:lnTo>
                    <a:lnTo>
                      <a:pt x="337" y="82"/>
                    </a:lnTo>
                    <a:lnTo>
                      <a:pt x="342" y="95"/>
                    </a:lnTo>
                    <a:lnTo>
                      <a:pt x="346" y="105"/>
                    </a:lnTo>
                    <a:lnTo>
                      <a:pt x="350" y="115"/>
                    </a:lnTo>
                    <a:lnTo>
                      <a:pt x="354" y="127"/>
                    </a:lnTo>
                    <a:lnTo>
                      <a:pt x="358" y="140"/>
                    </a:lnTo>
                    <a:lnTo>
                      <a:pt x="362" y="150"/>
                    </a:lnTo>
                    <a:lnTo>
                      <a:pt x="366" y="162"/>
                    </a:lnTo>
                    <a:lnTo>
                      <a:pt x="368" y="173"/>
                    </a:lnTo>
                    <a:lnTo>
                      <a:pt x="370" y="185"/>
                    </a:lnTo>
                    <a:lnTo>
                      <a:pt x="374" y="197"/>
                    </a:lnTo>
                    <a:lnTo>
                      <a:pt x="376" y="208"/>
                    </a:lnTo>
                    <a:lnTo>
                      <a:pt x="379" y="220"/>
                    </a:lnTo>
                    <a:lnTo>
                      <a:pt x="381" y="230"/>
                    </a:lnTo>
                    <a:lnTo>
                      <a:pt x="385" y="241"/>
                    </a:lnTo>
                    <a:lnTo>
                      <a:pt x="385" y="253"/>
                    </a:lnTo>
                    <a:lnTo>
                      <a:pt x="387" y="265"/>
                    </a:lnTo>
                    <a:lnTo>
                      <a:pt x="389" y="276"/>
                    </a:lnTo>
                    <a:lnTo>
                      <a:pt x="391" y="288"/>
                    </a:lnTo>
                    <a:lnTo>
                      <a:pt x="391" y="298"/>
                    </a:lnTo>
                    <a:lnTo>
                      <a:pt x="393" y="311"/>
                    </a:lnTo>
                    <a:lnTo>
                      <a:pt x="393" y="323"/>
                    </a:lnTo>
                    <a:lnTo>
                      <a:pt x="395" y="333"/>
                    </a:lnTo>
                    <a:lnTo>
                      <a:pt x="395" y="345"/>
                    </a:lnTo>
                    <a:lnTo>
                      <a:pt x="395" y="356"/>
                    </a:lnTo>
                    <a:lnTo>
                      <a:pt x="395" y="380"/>
                    </a:lnTo>
                    <a:lnTo>
                      <a:pt x="395" y="391"/>
                    </a:lnTo>
                    <a:lnTo>
                      <a:pt x="395" y="403"/>
                    </a:lnTo>
                    <a:lnTo>
                      <a:pt x="393" y="413"/>
                    </a:lnTo>
                    <a:lnTo>
                      <a:pt x="393" y="424"/>
                    </a:lnTo>
                    <a:lnTo>
                      <a:pt x="391" y="436"/>
                    </a:lnTo>
                    <a:lnTo>
                      <a:pt x="391" y="446"/>
                    </a:lnTo>
                    <a:lnTo>
                      <a:pt x="389" y="459"/>
                    </a:lnTo>
                    <a:lnTo>
                      <a:pt x="387" y="469"/>
                    </a:lnTo>
                    <a:lnTo>
                      <a:pt x="385" y="481"/>
                    </a:lnTo>
                    <a:lnTo>
                      <a:pt x="383" y="491"/>
                    </a:lnTo>
                    <a:lnTo>
                      <a:pt x="381" y="502"/>
                    </a:lnTo>
                    <a:lnTo>
                      <a:pt x="379" y="514"/>
                    </a:lnTo>
                    <a:lnTo>
                      <a:pt x="376" y="524"/>
                    </a:lnTo>
                    <a:lnTo>
                      <a:pt x="374" y="535"/>
                    </a:lnTo>
                    <a:lnTo>
                      <a:pt x="370" y="545"/>
                    </a:lnTo>
                    <a:lnTo>
                      <a:pt x="366" y="557"/>
                    </a:lnTo>
                    <a:lnTo>
                      <a:pt x="364" y="568"/>
                    </a:lnTo>
                    <a:lnTo>
                      <a:pt x="360" y="578"/>
                    </a:lnTo>
                    <a:lnTo>
                      <a:pt x="356" y="588"/>
                    </a:lnTo>
                    <a:lnTo>
                      <a:pt x="352" y="598"/>
                    </a:lnTo>
                    <a:lnTo>
                      <a:pt x="348" y="609"/>
                    </a:lnTo>
                    <a:lnTo>
                      <a:pt x="346" y="619"/>
                    </a:lnTo>
                    <a:lnTo>
                      <a:pt x="342" y="629"/>
                    </a:lnTo>
                    <a:lnTo>
                      <a:pt x="335" y="640"/>
                    </a:lnTo>
                    <a:lnTo>
                      <a:pt x="331" y="648"/>
                    </a:lnTo>
                    <a:lnTo>
                      <a:pt x="327" y="658"/>
                    </a:lnTo>
                    <a:lnTo>
                      <a:pt x="321" y="668"/>
                    </a:lnTo>
                    <a:lnTo>
                      <a:pt x="315" y="679"/>
                    </a:lnTo>
                    <a:lnTo>
                      <a:pt x="311" y="687"/>
                    </a:lnTo>
                    <a:lnTo>
                      <a:pt x="304" y="697"/>
                    </a:lnTo>
                    <a:lnTo>
                      <a:pt x="298" y="707"/>
                    </a:lnTo>
                    <a:lnTo>
                      <a:pt x="292" y="716"/>
                    </a:lnTo>
                    <a:lnTo>
                      <a:pt x="286" y="726"/>
                    </a:lnTo>
                    <a:lnTo>
                      <a:pt x="280" y="734"/>
                    </a:lnTo>
                    <a:lnTo>
                      <a:pt x="274" y="742"/>
                    </a:lnTo>
                    <a:lnTo>
                      <a:pt x="267" y="753"/>
                    </a:lnTo>
                    <a:lnTo>
                      <a:pt x="261" y="761"/>
                    </a:lnTo>
                    <a:lnTo>
                      <a:pt x="255" y="769"/>
                    </a:lnTo>
                    <a:lnTo>
                      <a:pt x="247" y="777"/>
                    </a:lnTo>
                    <a:lnTo>
                      <a:pt x="241" y="786"/>
                    </a:lnTo>
                    <a:lnTo>
                      <a:pt x="232" y="794"/>
                    </a:lnTo>
                    <a:lnTo>
                      <a:pt x="224" y="802"/>
                    </a:lnTo>
                    <a:lnTo>
                      <a:pt x="210" y="816"/>
                    </a:lnTo>
                    <a:lnTo>
                      <a:pt x="202" y="825"/>
                    </a:lnTo>
                    <a:lnTo>
                      <a:pt x="193" y="833"/>
                    </a:lnTo>
                    <a:lnTo>
                      <a:pt x="185" y="839"/>
                    </a:lnTo>
                    <a:lnTo>
                      <a:pt x="177" y="847"/>
                    </a:lnTo>
                    <a:lnTo>
                      <a:pt x="169" y="853"/>
                    </a:lnTo>
                    <a:lnTo>
                      <a:pt x="160" y="862"/>
                    </a:lnTo>
                    <a:lnTo>
                      <a:pt x="152" y="868"/>
                    </a:lnTo>
                    <a:lnTo>
                      <a:pt x="142" y="874"/>
                    </a:lnTo>
                    <a:lnTo>
                      <a:pt x="134" y="880"/>
                    </a:lnTo>
                    <a:lnTo>
                      <a:pt x="123" y="888"/>
                    </a:lnTo>
                    <a:lnTo>
                      <a:pt x="115" y="895"/>
                    </a:lnTo>
                    <a:lnTo>
                      <a:pt x="105" y="899"/>
                    </a:lnTo>
                    <a:lnTo>
                      <a:pt x="97" y="905"/>
                    </a:lnTo>
                    <a:lnTo>
                      <a:pt x="86" y="911"/>
                    </a:lnTo>
                    <a:lnTo>
                      <a:pt x="76" y="917"/>
                    </a:lnTo>
                    <a:lnTo>
                      <a:pt x="68" y="921"/>
                    </a:lnTo>
                    <a:lnTo>
                      <a:pt x="58" y="927"/>
                    </a:lnTo>
                    <a:lnTo>
                      <a:pt x="47" y="932"/>
                    </a:lnTo>
                    <a:lnTo>
                      <a:pt x="37" y="938"/>
                    </a:lnTo>
                    <a:lnTo>
                      <a:pt x="27" y="942"/>
                    </a:lnTo>
                    <a:lnTo>
                      <a:pt x="16" y="946"/>
                    </a:lnTo>
                    <a:lnTo>
                      <a:pt x="14" y="948"/>
                    </a:lnTo>
                    <a:lnTo>
                      <a:pt x="0" y="946"/>
                    </a:lnTo>
                    <a:lnTo>
                      <a:pt x="0" y="946"/>
                    </a:lnTo>
                  </a:path>
                </a:pathLst>
              </a:custGeom>
              <a:solidFill>
                <a:srgbClr val="000000"/>
              </a:solidFill>
              <a:ln w="12700" cap="rnd" cmpd="sng">
                <a:solidFill>
                  <a:srgbClr val="081D5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5" name="Freeform 18">
                <a:extLst>
                  <a:ext uri="{FF2B5EF4-FFF2-40B4-BE49-F238E27FC236}">
                    <a16:creationId xmlns:a16="http://schemas.microsoft.com/office/drawing/2014/main" id="{FE6C6C8E-D3D3-4B24-96F2-F5E1C6661A8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96" y="1565"/>
                <a:ext cx="282" cy="231"/>
              </a:xfrm>
              <a:custGeom>
                <a:avLst/>
                <a:gdLst>
                  <a:gd name="T0" fmla="*/ 168 w 282"/>
                  <a:gd name="T1" fmla="*/ 23 h 231"/>
                  <a:gd name="T2" fmla="*/ 144 w 282"/>
                  <a:gd name="T3" fmla="*/ 12 h 231"/>
                  <a:gd name="T4" fmla="*/ 119 w 282"/>
                  <a:gd name="T5" fmla="*/ 4 h 231"/>
                  <a:gd name="T6" fmla="*/ 96 w 282"/>
                  <a:gd name="T7" fmla="*/ 0 h 231"/>
                  <a:gd name="T8" fmla="*/ 66 w 282"/>
                  <a:gd name="T9" fmla="*/ 0 h 231"/>
                  <a:gd name="T10" fmla="*/ 45 w 282"/>
                  <a:gd name="T11" fmla="*/ 4 h 231"/>
                  <a:gd name="T12" fmla="*/ 27 w 282"/>
                  <a:gd name="T13" fmla="*/ 14 h 231"/>
                  <a:gd name="T14" fmla="*/ 12 w 282"/>
                  <a:gd name="T15" fmla="*/ 27 h 231"/>
                  <a:gd name="T16" fmla="*/ 4 w 282"/>
                  <a:gd name="T17" fmla="*/ 41 h 231"/>
                  <a:gd name="T18" fmla="*/ 0 w 282"/>
                  <a:gd name="T19" fmla="*/ 62 h 231"/>
                  <a:gd name="T20" fmla="*/ 4 w 282"/>
                  <a:gd name="T21" fmla="*/ 86 h 231"/>
                  <a:gd name="T22" fmla="*/ 10 w 282"/>
                  <a:gd name="T23" fmla="*/ 109 h 231"/>
                  <a:gd name="T24" fmla="*/ 23 w 282"/>
                  <a:gd name="T25" fmla="*/ 129 h 231"/>
                  <a:gd name="T26" fmla="*/ 37 w 282"/>
                  <a:gd name="T27" fmla="*/ 148 h 231"/>
                  <a:gd name="T28" fmla="*/ 59 w 282"/>
                  <a:gd name="T29" fmla="*/ 170 h 231"/>
                  <a:gd name="T30" fmla="*/ 82 w 282"/>
                  <a:gd name="T31" fmla="*/ 187 h 231"/>
                  <a:gd name="T32" fmla="*/ 105 w 282"/>
                  <a:gd name="T33" fmla="*/ 203 h 231"/>
                  <a:gd name="T34" fmla="*/ 131 w 282"/>
                  <a:gd name="T35" fmla="*/ 214 h 231"/>
                  <a:gd name="T36" fmla="*/ 154 w 282"/>
                  <a:gd name="T37" fmla="*/ 224 h 231"/>
                  <a:gd name="T38" fmla="*/ 180 w 282"/>
                  <a:gd name="T39" fmla="*/ 228 h 231"/>
                  <a:gd name="T40" fmla="*/ 211 w 282"/>
                  <a:gd name="T41" fmla="*/ 230 h 231"/>
                  <a:gd name="T42" fmla="*/ 234 w 282"/>
                  <a:gd name="T43" fmla="*/ 226 h 231"/>
                  <a:gd name="T44" fmla="*/ 254 w 282"/>
                  <a:gd name="T45" fmla="*/ 218 h 231"/>
                  <a:gd name="T46" fmla="*/ 271 w 282"/>
                  <a:gd name="T47" fmla="*/ 199 h 231"/>
                  <a:gd name="T48" fmla="*/ 279 w 282"/>
                  <a:gd name="T49" fmla="*/ 179 h 231"/>
                  <a:gd name="T50" fmla="*/ 279 w 282"/>
                  <a:gd name="T51" fmla="*/ 154 h 231"/>
                  <a:gd name="T52" fmla="*/ 275 w 282"/>
                  <a:gd name="T53" fmla="*/ 131 h 231"/>
                  <a:gd name="T54" fmla="*/ 265 w 282"/>
                  <a:gd name="T55" fmla="*/ 113 h 231"/>
                  <a:gd name="T56" fmla="*/ 252 w 282"/>
                  <a:gd name="T57" fmla="*/ 92 h 231"/>
                  <a:gd name="T58" fmla="*/ 232 w 282"/>
                  <a:gd name="T59" fmla="*/ 70 h 231"/>
                  <a:gd name="T60" fmla="*/ 211 w 282"/>
                  <a:gd name="T61" fmla="*/ 51 h 231"/>
                  <a:gd name="T62" fmla="*/ 189 w 282"/>
                  <a:gd name="T63" fmla="*/ 35 h 231"/>
                  <a:gd name="T64" fmla="*/ 164 w 282"/>
                  <a:gd name="T65" fmla="*/ 31 h 231"/>
                  <a:gd name="T66" fmla="*/ 139 w 282"/>
                  <a:gd name="T67" fmla="*/ 21 h 231"/>
                  <a:gd name="T68" fmla="*/ 115 w 282"/>
                  <a:gd name="T69" fmla="*/ 12 h 231"/>
                  <a:gd name="T70" fmla="*/ 92 w 282"/>
                  <a:gd name="T71" fmla="*/ 8 h 231"/>
                  <a:gd name="T72" fmla="*/ 62 w 282"/>
                  <a:gd name="T73" fmla="*/ 10 h 231"/>
                  <a:gd name="T74" fmla="*/ 39 w 282"/>
                  <a:gd name="T75" fmla="*/ 14 h 231"/>
                  <a:gd name="T76" fmla="*/ 21 w 282"/>
                  <a:gd name="T77" fmla="*/ 31 h 231"/>
                  <a:gd name="T78" fmla="*/ 10 w 282"/>
                  <a:gd name="T79" fmla="*/ 47 h 231"/>
                  <a:gd name="T80" fmla="*/ 8 w 282"/>
                  <a:gd name="T81" fmla="*/ 76 h 231"/>
                  <a:gd name="T82" fmla="*/ 12 w 282"/>
                  <a:gd name="T83" fmla="*/ 97 h 231"/>
                  <a:gd name="T84" fmla="*/ 23 w 282"/>
                  <a:gd name="T85" fmla="*/ 115 h 231"/>
                  <a:gd name="T86" fmla="*/ 35 w 282"/>
                  <a:gd name="T87" fmla="*/ 136 h 231"/>
                  <a:gd name="T88" fmla="*/ 53 w 282"/>
                  <a:gd name="T89" fmla="*/ 156 h 231"/>
                  <a:gd name="T90" fmla="*/ 76 w 282"/>
                  <a:gd name="T91" fmla="*/ 175 h 231"/>
                  <a:gd name="T92" fmla="*/ 98 w 282"/>
                  <a:gd name="T93" fmla="*/ 189 h 231"/>
                  <a:gd name="T94" fmla="*/ 121 w 282"/>
                  <a:gd name="T95" fmla="*/ 203 h 231"/>
                  <a:gd name="T96" fmla="*/ 146 w 282"/>
                  <a:gd name="T97" fmla="*/ 214 h 231"/>
                  <a:gd name="T98" fmla="*/ 172 w 282"/>
                  <a:gd name="T99" fmla="*/ 220 h 231"/>
                  <a:gd name="T100" fmla="*/ 195 w 282"/>
                  <a:gd name="T101" fmla="*/ 222 h 231"/>
                  <a:gd name="T102" fmla="*/ 222 w 282"/>
                  <a:gd name="T103" fmla="*/ 222 h 231"/>
                  <a:gd name="T104" fmla="*/ 244 w 282"/>
                  <a:gd name="T105" fmla="*/ 214 h 231"/>
                  <a:gd name="T106" fmla="*/ 258 w 282"/>
                  <a:gd name="T107" fmla="*/ 201 h 231"/>
                  <a:gd name="T108" fmla="*/ 269 w 282"/>
                  <a:gd name="T109" fmla="*/ 183 h 231"/>
                  <a:gd name="T110" fmla="*/ 273 w 282"/>
                  <a:gd name="T111" fmla="*/ 156 h 231"/>
                  <a:gd name="T112" fmla="*/ 267 w 282"/>
                  <a:gd name="T113" fmla="*/ 133 h 231"/>
                  <a:gd name="T114" fmla="*/ 256 w 282"/>
                  <a:gd name="T115" fmla="*/ 113 h 231"/>
                  <a:gd name="T116" fmla="*/ 242 w 282"/>
                  <a:gd name="T117" fmla="*/ 92 h 231"/>
                  <a:gd name="T118" fmla="*/ 224 w 282"/>
                  <a:gd name="T119" fmla="*/ 74 h 231"/>
                  <a:gd name="T120" fmla="*/ 205 w 282"/>
                  <a:gd name="T121" fmla="*/ 55 h 231"/>
                  <a:gd name="T122" fmla="*/ 189 w 282"/>
                  <a:gd name="T123" fmla="*/ 35 h 23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</a:cxnLst>
                <a:rect l="0" t="0" r="r" b="b"/>
                <a:pathLst>
                  <a:path w="282" h="231">
                    <a:moveTo>
                      <a:pt x="189" y="35"/>
                    </a:moveTo>
                    <a:lnTo>
                      <a:pt x="187" y="35"/>
                    </a:lnTo>
                    <a:lnTo>
                      <a:pt x="185" y="33"/>
                    </a:lnTo>
                    <a:lnTo>
                      <a:pt x="183" y="31"/>
                    </a:lnTo>
                    <a:lnTo>
                      <a:pt x="180" y="31"/>
                    </a:lnTo>
                    <a:lnTo>
                      <a:pt x="178" y="29"/>
                    </a:lnTo>
                    <a:lnTo>
                      <a:pt x="176" y="29"/>
                    </a:lnTo>
                    <a:lnTo>
                      <a:pt x="174" y="27"/>
                    </a:lnTo>
                    <a:lnTo>
                      <a:pt x="172" y="25"/>
                    </a:lnTo>
                    <a:lnTo>
                      <a:pt x="170" y="25"/>
                    </a:lnTo>
                    <a:lnTo>
                      <a:pt x="168" y="23"/>
                    </a:lnTo>
                    <a:lnTo>
                      <a:pt x="166" y="23"/>
                    </a:lnTo>
                    <a:lnTo>
                      <a:pt x="164" y="21"/>
                    </a:lnTo>
                    <a:lnTo>
                      <a:pt x="162" y="21"/>
                    </a:lnTo>
                    <a:lnTo>
                      <a:pt x="160" y="18"/>
                    </a:lnTo>
                    <a:lnTo>
                      <a:pt x="158" y="18"/>
                    </a:lnTo>
                    <a:lnTo>
                      <a:pt x="154" y="18"/>
                    </a:lnTo>
                    <a:lnTo>
                      <a:pt x="154" y="16"/>
                    </a:lnTo>
                    <a:lnTo>
                      <a:pt x="150" y="16"/>
                    </a:lnTo>
                    <a:lnTo>
                      <a:pt x="148" y="14"/>
                    </a:lnTo>
                    <a:lnTo>
                      <a:pt x="146" y="14"/>
                    </a:lnTo>
                    <a:lnTo>
                      <a:pt x="144" y="12"/>
                    </a:lnTo>
                    <a:lnTo>
                      <a:pt x="142" y="12"/>
                    </a:lnTo>
                    <a:lnTo>
                      <a:pt x="139" y="12"/>
                    </a:lnTo>
                    <a:lnTo>
                      <a:pt x="137" y="10"/>
                    </a:lnTo>
                    <a:lnTo>
                      <a:pt x="135" y="10"/>
                    </a:lnTo>
                    <a:lnTo>
                      <a:pt x="133" y="10"/>
                    </a:lnTo>
                    <a:lnTo>
                      <a:pt x="131" y="8"/>
                    </a:lnTo>
                    <a:lnTo>
                      <a:pt x="129" y="8"/>
                    </a:lnTo>
                    <a:lnTo>
                      <a:pt x="127" y="6"/>
                    </a:lnTo>
                    <a:lnTo>
                      <a:pt x="125" y="6"/>
                    </a:lnTo>
                    <a:lnTo>
                      <a:pt x="123" y="6"/>
                    </a:lnTo>
                    <a:lnTo>
                      <a:pt x="119" y="4"/>
                    </a:lnTo>
                    <a:lnTo>
                      <a:pt x="117" y="4"/>
                    </a:lnTo>
                    <a:lnTo>
                      <a:pt x="115" y="4"/>
                    </a:lnTo>
                    <a:lnTo>
                      <a:pt x="113" y="4"/>
                    </a:lnTo>
                    <a:lnTo>
                      <a:pt x="111" y="4"/>
                    </a:lnTo>
                    <a:lnTo>
                      <a:pt x="109" y="2"/>
                    </a:lnTo>
                    <a:lnTo>
                      <a:pt x="107" y="2"/>
                    </a:lnTo>
                    <a:lnTo>
                      <a:pt x="105" y="2"/>
                    </a:lnTo>
                    <a:lnTo>
                      <a:pt x="103" y="2"/>
                    </a:lnTo>
                    <a:lnTo>
                      <a:pt x="101" y="2"/>
                    </a:lnTo>
                    <a:lnTo>
                      <a:pt x="98" y="0"/>
                    </a:lnTo>
                    <a:lnTo>
                      <a:pt x="96" y="0"/>
                    </a:lnTo>
                    <a:lnTo>
                      <a:pt x="94" y="0"/>
                    </a:lnTo>
                    <a:lnTo>
                      <a:pt x="92" y="0"/>
                    </a:lnTo>
                    <a:lnTo>
                      <a:pt x="90" y="0"/>
                    </a:lnTo>
                    <a:lnTo>
                      <a:pt x="88" y="0"/>
                    </a:lnTo>
                    <a:lnTo>
                      <a:pt x="86" y="0"/>
                    </a:lnTo>
                    <a:lnTo>
                      <a:pt x="84" y="0"/>
                    </a:lnTo>
                    <a:lnTo>
                      <a:pt x="74" y="0"/>
                    </a:lnTo>
                    <a:lnTo>
                      <a:pt x="72" y="0"/>
                    </a:lnTo>
                    <a:lnTo>
                      <a:pt x="70" y="0"/>
                    </a:lnTo>
                    <a:lnTo>
                      <a:pt x="68" y="0"/>
                    </a:lnTo>
                    <a:lnTo>
                      <a:pt x="66" y="0"/>
                    </a:lnTo>
                    <a:lnTo>
                      <a:pt x="64" y="0"/>
                    </a:lnTo>
                    <a:lnTo>
                      <a:pt x="59" y="0"/>
                    </a:lnTo>
                    <a:lnTo>
                      <a:pt x="59" y="2"/>
                    </a:lnTo>
                    <a:lnTo>
                      <a:pt x="57" y="2"/>
                    </a:lnTo>
                    <a:lnTo>
                      <a:pt x="55" y="2"/>
                    </a:lnTo>
                    <a:lnTo>
                      <a:pt x="53" y="2"/>
                    </a:lnTo>
                    <a:lnTo>
                      <a:pt x="51" y="2"/>
                    </a:lnTo>
                    <a:lnTo>
                      <a:pt x="51" y="4"/>
                    </a:lnTo>
                    <a:lnTo>
                      <a:pt x="49" y="4"/>
                    </a:lnTo>
                    <a:lnTo>
                      <a:pt x="47" y="4"/>
                    </a:lnTo>
                    <a:lnTo>
                      <a:pt x="45" y="4"/>
                    </a:lnTo>
                    <a:lnTo>
                      <a:pt x="43" y="4"/>
                    </a:lnTo>
                    <a:lnTo>
                      <a:pt x="41" y="6"/>
                    </a:lnTo>
                    <a:lnTo>
                      <a:pt x="39" y="6"/>
                    </a:lnTo>
                    <a:lnTo>
                      <a:pt x="37" y="8"/>
                    </a:lnTo>
                    <a:lnTo>
                      <a:pt x="35" y="10"/>
                    </a:lnTo>
                    <a:lnTo>
                      <a:pt x="33" y="10"/>
                    </a:lnTo>
                    <a:lnTo>
                      <a:pt x="31" y="10"/>
                    </a:lnTo>
                    <a:lnTo>
                      <a:pt x="31" y="12"/>
                    </a:lnTo>
                    <a:lnTo>
                      <a:pt x="29" y="12"/>
                    </a:lnTo>
                    <a:lnTo>
                      <a:pt x="27" y="12"/>
                    </a:lnTo>
                    <a:lnTo>
                      <a:pt x="27" y="14"/>
                    </a:lnTo>
                    <a:lnTo>
                      <a:pt x="25" y="14"/>
                    </a:lnTo>
                    <a:lnTo>
                      <a:pt x="25" y="16"/>
                    </a:lnTo>
                    <a:lnTo>
                      <a:pt x="23" y="16"/>
                    </a:lnTo>
                    <a:lnTo>
                      <a:pt x="21" y="18"/>
                    </a:lnTo>
                    <a:lnTo>
                      <a:pt x="18" y="18"/>
                    </a:lnTo>
                    <a:lnTo>
                      <a:pt x="16" y="21"/>
                    </a:lnTo>
                    <a:lnTo>
                      <a:pt x="16" y="23"/>
                    </a:lnTo>
                    <a:lnTo>
                      <a:pt x="14" y="23"/>
                    </a:lnTo>
                    <a:lnTo>
                      <a:pt x="14" y="25"/>
                    </a:lnTo>
                    <a:lnTo>
                      <a:pt x="12" y="25"/>
                    </a:lnTo>
                    <a:lnTo>
                      <a:pt x="12" y="27"/>
                    </a:lnTo>
                    <a:lnTo>
                      <a:pt x="12" y="29"/>
                    </a:lnTo>
                    <a:lnTo>
                      <a:pt x="10" y="29"/>
                    </a:lnTo>
                    <a:lnTo>
                      <a:pt x="10" y="31"/>
                    </a:lnTo>
                    <a:lnTo>
                      <a:pt x="8" y="31"/>
                    </a:lnTo>
                    <a:lnTo>
                      <a:pt x="8" y="33"/>
                    </a:lnTo>
                    <a:lnTo>
                      <a:pt x="8" y="35"/>
                    </a:lnTo>
                    <a:lnTo>
                      <a:pt x="6" y="35"/>
                    </a:lnTo>
                    <a:lnTo>
                      <a:pt x="6" y="37"/>
                    </a:lnTo>
                    <a:lnTo>
                      <a:pt x="6" y="39"/>
                    </a:lnTo>
                    <a:lnTo>
                      <a:pt x="4" y="39"/>
                    </a:lnTo>
                    <a:lnTo>
                      <a:pt x="4" y="41"/>
                    </a:lnTo>
                    <a:lnTo>
                      <a:pt x="4" y="43"/>
                    </a:lnTo>
                    <a:lnTo>
                      <a:pt x="2" y="45"/>
                    </a:lnTo>
                    <a:lnTo>
                      <a:pt x="2" y="47"/>
                    </a:lnTo>
                    <a:lnTo>
                      <a:pt x="2" y="49"/>
                    </a:lnTo>
                    <a:lnTo>
                      <a:pt x="2" y="51"/>
                    </a:lnTo>
                    <a:lnTo>
                      <a:pt x="0" y="51"/>
                    </a:lnTo>
                    <a:lnTo>
                      <a:pt x="0" y="53"/>
                    </a:lnTo>
                    <a:lnTo>
                      <a:pt x="0" y="55"/>
                    </a:lnTo>
                    <a:lnTo>
                      <a:pt x="0" y="58"/>
                    </a:lnTo>
                    <a:lnTo>
                      <a:pt x="0" y="60"/>
                    </a:lnTo>
                    <a:lnTo>
                      <a:pt x="0" y="62"/>
                    </a:lnTo>
                    <a:lnTo>
                      <a:pt x="0" y="68"/>
                    </a:lnTo>
                    <a:lnTo>
                      <a:pt x="0" y="70"/>
                    </a:lnTo>
                    <a:lnTo>
                      <a:pt x="0" y="72"/>
                    </a:lnTo>
                    <a:lnTo>
                      <a:pt x="0" y="74"/>
                    </a:lnTo>
                    <a:lnTo>
                      <a:pt x="0" y="76"/>
                    </a:lnTo>
                    <a:lnTo>
                      <a:pt x="0" y="78"/>
                    </a:lnTo>
                    <a:lnTo>
                      <a:pt x="2" y="80"/>
                    </a:lnTo>
                    <a:lnTo>
                      <a:pt x="2" y="82"/>
                    </a:lnTo>
                    <a:lnTo>
                      <a:pt x="2" y="84"/>
                    </a:lnTo>
                    <a:lnTo>
                      <a:pt x="2" y="86"/>
                    </a:lnTo>
                    <a:lnTo>
                      <a:pt x="4" y="86"/>
                    </a:lnTo>
                    <a:lnTo>
                      <a:pt x="4" y="88"/>
                    </a:lnTo>
                    <a:lnTo>
                      <a:pt x="4" y="90"/>
                    </a:lnTo>
                    <a:lnTo>
                      <a:pt x="4" y="92"/>
                    </a:lnTo>
                    <a:lnTo>
                      <a:pt x="4" y="94"/>
                    </a:lnTo>
                    <a:lnTo>
                      <a:pt x="6" y="97"/>
                    </a:lnTo>
                    <a:lnTo>
                      <a:pt x="6" y="99"/>
                    </a:lnTo>
                    <a:lnTo>
                      <a:pt x="8" y="101"/>
                    </a:lnTo>
                    <a:lnTo>
                      <a:pt x="8" y="103"/>
                    </a:lnTo>
                    <a:lnTo>
                      <a:pt x="8" y="105"/>
                    </a:lnTo>
                    <a:lnTo>
                      <a:pt x="10" y="107"/>
                    </a:lnTo>
                    <a:lnTo>
                      <a:pt x="10" y="109"/>
                    </a:lnTo>
                    <a:lnTo>
                      <a:pt x="12" y="111"/>
                    </a:lnTo>
                    <a:lnTo>
                      <a:pt x="12" y="113"/>
                    </a:lnTo>
                    <a:lnTo>
                      <a:pt x="14" y="113"/>
                    </a:lnTo>
                    <a:lnTo>
                      <a:pt x="14" y="115"/>
                    </a:lnTo>
                    <a:lnTo>
                      <a:pt x="16" y="117"/>
                    </a:lnTo>
                    <a:lnTo>
                      <a:pt x="16" y="119"/>
                    </a:lnTo>
                    <a:lnTo>
                      <a:pt x="18" y="121"/>
                    </a:lnTo>
                    <a:lnTo>
                      <a:pt x="18" y="123"/>
                    </a:lnTo>
                    <a:lnTo>
                      <a:pt x="21" y="125"/>
                    </a:lnTo>
                    <a:lnTo>
                      <a:pt x="21" y="127"/>
                    </a:lnTo>
                    <a:lnTo>
                      <a:pt x="23" y="129"/>
                    </a:lnTo>
                    <a:lnTo>
                      <a:pt x="23" y="131"/>
                    </a:lnTo>
                    <a:lnTo>
                      <a:pt x="25" y="131"/>
                    </a:lnTo>
                    <a:lnTo>
                      <a:pt x="25" y="133"/>
                    </a:lnTo>
                    <a:lnTo>
                      <a:pt x="27" y="136"/>
                    </a:lnTo>
                    <a:lnTo>
                      <a:pt x="29" y="138"/>
                    </a:lnTo>
                    <a:lnTo>
                      <a:pt x="29" y="140"/>
                    </a:lnTo>
                    <a:lnTo>
                      <a:pt x="31" y="142"/>
                    </a:lnTo>
                    <a:lnTo>
                      <a:pt x="33" y="144"/>
                    </a:lnTo>
                    <a:lnTo>
                      <a:pt x="35" y="144"/>
                    </a:lnTo>
                    <a:lnTo>
                      <a:pt x="35" y="146"/>
                    </a:lnTo>
                    <a:lnTo>
                      <a:pt x="37" y="148"/>
                    </a:lnTo>
                    <a:lnTo>
                      <a:pt x="39" y="150"/>
                    </a:lnTo>
                    <a:lnTo>
                      <a:pt x="41" y="152"/>
                    </a:lnTo>
                    <a:lnTo>
                      <a:pt x="41" y="154"/>
                    </a:lnTo>
                    <a:lnTo>
                      <a:pt x="43" y="156"/>
                    </a:lnTo>
                    <a:lnTo>
                      <a:pt x="49" y="160"/>
                    </a:lnTo>
                    <a:lnTo>
                      <a:pt x="51" y="162"/>
                    </a:lnTo>
                    <a:lnTo>
                      <a:pt x="53" y="164"/>
                    </a:lnTo>
                    <a:lnTo>
                      <a:pt x="55" y="166"/>
                    </a:lnTo>
                    <a:lnTo>
                      <a:pt x="55" y="168"/>
                    </a:lnTo>
                    <a:lnTo>
                      <a:pt x="57" y="168"/>
                    </a:lnTo>
                    <a:lnTo>
                      <a:pt x="59" y="170"/>
                    </a:lnTo>
                    <a:lnTo>
                      <a:pt x="62" y="173"/>
                    </a:lnTo>
                    <a:lnTo>
                      <a:pt x="64" y="175"/>
                    </a:lnTo>
                    <a:lnTo>
                      <a:pt x="66" y="177"/>
                    </a:lnTo>
                    <a:lnTo>
                      <a:pt x="68" y="179"/>
                    </a:lnTo>
                    <a:lnTo>
                      <a:pt x="70" y="179"/>
                    </a:lnTo>
                    <a:lnTo>
                      <a:pt x="72" y="181"/>
                    </a:lnTo>
                    <a:lnTo>
                      <a:pt x="72" y="183"/>
                    </a:lnTo>
                    <a:lnTo>
                      <a:pt x="76" y="183"/>
                    </a:lnTo>
                    <a:lnTo>
                      <a:pt x="78" y="185"/>
                    </a:lnTo>
                    <a:lnTo>
                      <a:pt x="80" y="187"/>
                    </a:lnTo>
                    <a:lnTo>
                      <a:pt x="82" y="187"/>
                    </a:lnTo>
                    <a:lnTo>
                      <a:pt x="82" y="189"/>
                    </a:lnTo>
                    <a:lnTo>
                      <a:pt x="84" y="189"/>
                    </a:lnTo>
                    <a:lnTo>
                      <a:pt x="86" y="191"/>
                    </a:lnTo>
                    <a:lnTo>
                      <a:pt x="90" y="193"/>
                    </a:lnTo>
                    <a:lnTo>
                      <a:pt x="92" y="195"/>
                    </a:lnTo>
                    <a:lnTo>
                      <a:pt x="94" y="197"/>
                    </a:lnTo>
                    <a:lnTo>
                      <a:pt x="96" y="199"/>
                    </a:lnTo>
                    <a:lnTo>
                      <a:pt x="101" y="199"/>
                    </a:lnTo>
                    <a:lnTo>
                      <a:pt x="101" y="201"/>
                    </a:lnTo>
                    <a:lnTo>
                      <a:pt x="105" y="201"/>
                    </a:lnTo>
                    <a:lnTo>
                      <a:pt x="105" y="203"/>
                    </a:lnTo>
                    <a:lnTo>
                      <a:pt x="109" y="205"/>
                    </a:lnTo>
                    <a:lnTo>
                      <a:pt x="111" y="205"/>
                    </a:lnTo>
                    <a:lnTo>
                      <a:pt x="113" y="207"/>
                    </a:lnTo>
                    <a:lnTo>
                      <a:pt x="115" y="207"/>
                    </a:lnTo>
                    <a:lnTo>
                      <a:pt x="117" y="209"/>
                    </a:lnTo>
                    <a:lnTo>
                      <a:pt x="119" y="209"/>
                    </a:lnTo>
                    <a:lnTo>
                      <a:pt x="121" y="212"/>
                    </a:lnTo>
                    <a:lnTo>
                      <a:pt x="123" y="212"/>
                    </a:lnTo>
                    <a:lnTo>
                      <a:pt x="125" y="214"/>
                    </a:lnTo>
                    <a:lnTo>
                      <a:pt x="127" y="214"/>
                    </a:lnTo>
                    <a:lnTo>
                      <a:pt x="131" y="214"/>
                    </a:lnTo>
                    <a:lnTo>
                      <a:pt x="131" y="216"/>
                    </a:lnTo>
                    <a:lnTo>
                      <a:pt x="135" y="218"/>
                    </a:lnTo>
                    <a:lnTo>
                      <a:pt x="137" y="218"/>
                    </a:lnTo>
                    <a:lnTo>
                      <a:pt x="139" y="218"/>
                    </a:lnTo>
                    <a:lnTo>
                      <a:pt x="142" y="218"/>
                    </a:lnTo>
                    <a:lnTo>
                      <a:pt x="144" y="220"/>
                    </a:lnTo>
                    <a:lnTo>
                      <a:pt x="146" y="220"/>
                    </a:lnTo>
                    <a:lnTo>
                      <a:pt x="148" y="222"/>
                    </a:lnTo>
                    <a:lnTo>
                      <a:pt x="150" y="222"/>
                    </a:lnTo>
                    <a:lnTo>
                      <a:pt x="152" y="222"/>
                    </a:lnTo>
                    <a:lnTo>
                      <a:pt x="154" y="224"/>
                    </a:lnTo>
                    <a:lnTo>
                      <a:pt x="156" y="224"/>
                    </a:lnTo>
                    <a:lnTo>
                      <a:pt x="158" y="224"/>
                    </a:lnTo>
                    <a:lnTo>
                      <a:pt x="160" y="226"/>
                    </a:lnTo>
                    <a:lnTo>
                      <a:pt x="164" y="226"/>
                    </a:lnTo>
                    <a:lnTo>
                      <a:pt x="168" y="226"/>
                    </a:lnTo>
                    <a:lnTo>
                      <a:pt x="170" y="226"/>
                    </a:lnTo>
                    <a:lnTo>
                      <a:pt x="170" y="228"/>
                    </a:lnTo>
                    <a:lnTo>
                      <a:pt x="174" y="228"/>
                    </a:lnTo>
                    <a:lnTo>
                      <a:pt x="176" y="228"/>
                    </a:lnTo>
                    <a:lnTo>
                      <a:pt x="178" y="228"/>
                    </a:lnTo>
                    <a:lnTo>
                      <a:pt x="180" y="228"/>
                    </a:lnTo>
                    <a:lnTo>
                      <a:pt x="180" y="230"/>
                    </a:lnTo>
                    <a:lnTo>
                      <a:pt x="185" y="230"/>
                    </a:lnTo>
                    <a:lnTo>
                      <a:pt x="187" y="230"/>
                    </a:lnTo>
                    <a:lnTo>
                      <a:pt x="189" y="230"/>
                    </a:lnTo>
                    <a:lnTo>
                      <a:pt x="191" y="230"/>
                    </a:lnTo>
                    <a:lnTo>
                      <a:pt x="193" y="230"/>
                    </a:lnTo>
                    <a:lnTo>
                      <a:pt x="195" y="230"/>
                    </a:lnTo>
                    <a:lnTo>
                      <a:pt x="197" y="230"/>
                    </a:lnTo>
                    <a:lnTo>
                      <a:pt x="207" y="230"/>
                    </a:lnTo>
                    <a:lnTo>
                      <a:pt x="209" y="230"/>
                    </a:lnTo>
                    <a:lnTo>
                      <a:pt x="211" y="230"/>
                    </a:lnTo>
                    <a:lnTo>
                      <a:pt x="213" y="230"/>
                    </a:lnTo>
                    <a:lnTo>
                      <a:pt x="215" y="230"/>
                    </a:lnTo>
                    <a:lnTo>
                      <a:pt x="217" y="230"/>
                    </a:lnTo>
                    <a:lnTo>
                      <a:pt x="219" y="230"/>
                    </a:lnTo>
                    <a:lnTo>
                      <a:pt x="222" y="228"/>
                    </a:lnTo>
                    <a:lnTo>
                      <a:pt x="224" y="228"/>
                    </a:lnTo>
                    <a:lnTo>
                      <a:pt x="226" y="228"/>
                    </a:lnTo>
                    <a:lnTo>
                      <a:pt x="228" y="228"/>
                    </a:lnTo>
                    <a:lnTo>
                      <a:pt x="230" y="226"/>
                    </a:lnTo>
                    <a:lnTo>
                      <a:pt x="232" y="226"/>
                    </a:lnTo>
                    <a:lnTo>
                      <a:pt x="234" y="226"/>
                    </a:lnTo>
                    <a:lnTo>
                      <a:pt x="236" y="226"/>
                    </a:lnTo>
                    <a:lnTo>
                      <a:pt x="238" y="224"/>
                    </a:lnTo>
                    <a:lnTo>
                      <a:pt x="240" y="224"/>
                    </a:lnTo>
                    <a:lnTo>
                      <a:pt x="242" y="224"/>
                    </a:lnTo>
                    <a:lnTo>
                      <a:pt x="244" y="222"/>
                    </a:lnTo>
                    <a:lnTo>
                      <a:pt x="246" y="222"/>
                    </a:lnTo>
                    <a:lnTo>
                      <a:pt x="248" y="220"/>
                    </a:lnTo>
                    <a:lnTo>
                      <a:pt x="250" y="220"/>
                    </a:lnTo>
                    <a:lnTo>
                      <a:pt x="250" y="218"/>
                    </a:lnTo>
                    <a:lnTo>
                      <a:pt x="252" y="218"/>
                    </a:lnTo>
                    <a:lnTo>
                      <a:pt x="254" y="218"/>
                    </a:lnTo>
                    <a:lnTo>
                      <a:pt x="256" y="216"/>
                    </a:lnTo>
                    <a:lnTo>
                      <a:pt x="256" y="214"/>
                    </a:lnTo>
                    <a:lnTo>
                      <a:pt x="258" y="214"/>
                    </a:lnTo>
                    <a:lnTo>
                      <a:pt x="260" y="212"/>
                    </a:lnTo>
                    <a:lnTo>
                      <a:pt x="265" y="209"/>
                    </a:lnTo>
                    <a:lnTo>
                      <a:pt x="265" y="207"/>
                    </a:lnTo>
                    <a:lnTo>
                      <a:pt x="267" y="205"/>
                    </a:lnTo>
                    <a:lnTo>
                      <a:pt x="269" y="203"/>
                    </a:lnTo>
                    <a:lnTo>
                      <a:pt x="269" y="201"/>
                    </a:lnTo>
                    <a:lnTo>
                      <a:pt x="271" y="201"/>
                    </a:lnTo>
                    <a:lnTo>
                      <a:pt x="271" y="199"/>
                    </a:lnTo>
                    <a:lnTo>
                      <a:pt x="273" y="199"/>
                    </a:lnTo>
                    <a:lnTo>
                      <a:pt x="273" y="197"/>
                    </a:lnTo>
                    <a:lnTo>
                      <a:pt x="273" y="195"/>
                    </a:lnTo>
                    <a:lnTo>
                      <a:pt x="275" y="193"/>
                    </a:lnTo>
                    <a:lnTo>
                      <a:pt x="275" y="191"/>
                    </a:lnTo>
                    <a:lnTo>
                      <a:pt x="277" y="189"/>
                    </a:lnTo>
                    <a:lnTo>
                      <a:pt x="277" y="187"/>
                    </a:lnTo>
                    <a:lnTo>
                      <a:pt x="277" y="185"/>
                    </a:lnTo>
                    <a:lnTo>
                      <a:pt x="279" y="183"/>
                    </a:lnTo>
                    <a:lnTo>
                      <a:pt x="279" y="181"/>
                    </a:lnTo>
                    <a:lnTo>
                      <a:pt x="279" y="179"/>
                    </a:lnTo>
                    <a:lnTo>
                      <a:pt x="281" y="177"/>
                    </a:lnTo>
                    <a:lnTo>
                      <a:pt x="281" y="175"/>
                    </a:lnTo>
                    <a:lnTo>
                      <a:pt x="281" y="173"/>
                    </a:lnTo>
                    <a:lnTo>
                      <a:pt x="281" y="170"/>
                    </a:lnTo>
                    <a:lnTo>
                      <a:pt x="281" y="168"/>
                    </a:lnTo>
                    <a:lnTo>
                      <a:pt x="281" y="162"/>
                    </a:lnTo>
                    <a:lnTo>
                      <a:pt x="281" y="160"/>
                    </a:lnTo>
                    <a:lnTo>
                      <a:pt x="281" y="158"/>
                    </a:lnTo>
                    <a:lnTo>
                      <a:pt x="281" y="156"/>
                    </a:lnTo>
                    <a:lnTo>
                      <a:pt x="281" y="154"/>
                    </a:lnTo>
                    <a:lnTo>
                      <a:pt x="279" y="154"/>
                    </a:lnTo>
                    <a:lnTo>
                      <a:pt x="279" y="152"/>
                    </a:lnTo>
                    <a:lnTo>
                      <a:pt x="279" y="150"/>
                    </a:lnTo>
                    <a:lnTo>
                      <a:pt x="279" y="148"/>
                    </a:lnTo>
                    <a:lnTo>
                      <a:pt x="279" y="146"/>
                    </a:lnTo>
                    <a:lnTo>
                      <a:pt x="277" y="144"/>
                    </a:lnTo>
                    <a:lnTo>
                      <a:pt x="277" y="142"/>
                    </a:lnTo>
                    <a:lnTo>
                      <a:pt x="277" y="140"/>
                    </a:lnTo>
                    <a:lnTo>
                      <a:pt x="277" y="138"/>
                    </a:lnTo>
                    <a:lnTo>
                      <a:pt x="275" y="136"/>
                    </a:lnTo>
                    <a:lnTo>
                      <a:pt x="275" y="133"/>
                    </a:lnTo>
                    <a:lnTo>
                      <a:pt x="275" y="131"/>
                    </a:lnTo>
                    <a:lnTo>
                      <a:pt x="273" y="131"/>
                    </a:lnTo>
                    <a:lnTo>
                      <a:pt x="273" y="129"/>
                    </a:lnTo>
                    <a:lnTo>
                      <a:pt x="273" y="127"/>
                    </a:lnTo>
                    <a:lnTo>
                      <a:pt x="271" y="125"/>
                    </a:lnTo>
                    <a:lnTo>
                      <a:pt x="271" y="123"/>
                    </a:lnTo>
                    <a:lnTo>
                      <a:pt x="269" y="121"/>
                    </a:lnTo>
                    <a:lnTo>
                      <a:pt x="269" y="119"/>
                    </a:lnTo>
                    <a:lnTo>
                      <a:pt x="267" y="117"/>
                    </a:lnTo>
                    <a:lnTo>
                      <a:pt x="267" y="115"/>
                    </a:lnTo>
                    <a:lnTo>
                      <a:pt x="267" y="113"/>
                    </a:lnTo>
                    <a:lnTo>
                      <a:pt x="265" y="113"/>
                    </a:lnTo>
                    <a:lnTo>
                      <a:pt x="265" y="111"/>
                    </a:lnTo>
                    <a:lnTo>
                      <a:pt x="263" y="109"/>
                    </a:lnTo>
                    <a:lnTo>
                      <a:pt x="263" y="107"/>
                    </a:lnTo>
                    <a:lnTo>
                      <a:pt x="260" y="105"/>
                    </a:lnTo>
                    <a:lnTo>
                      <a:pt x="260" y="103"/>
                    </a:lnTo>
                    <a:lnTo>
                      <a:pt x="258" y="101"/>
                    </a:lnTo>
                    <a:lnTo>
                      <a:pt x="256" y="101"/>
                    </a:lnTo>
                    <a:lnTo>
                      <a:pt x="256" y="99"/>
                    </a:lnTo>
                    <a:lnTo>
                      <a:pt x="254" y="97"/>
                    </a:lnTo>
                    <a:lnTo>
                      <a:pt x="254" y="94"/>
                    </a:lnTo>
                    <a:lnTo>
                      <a:pt x="252" y="92"/>
                    </a:lnTo>
                    <a:lnTo>
                      <a:pt x="250" y="90"/>
                    </a:lnTo>
                    <a:lnTo>
                      <a:pt x="250" y="88"/>
                    </a:lnTo>
                    <a:lnTo>
                      <a:pt x="248" y="86"/>
                    </a:lnTo>
                    <a:lnTo>
                      <a:pt x="246" y="86"/>
                    </a:lnTo>
                    <a:lnTo>
                      <a:pt x="244" y="84"/>
                    </a:lnTo>
                    <a:lnTo>
                      <a:pt x="244" y="82"/>
                    </a:lnTo>
                    <a:lnTo>
                      <a:pt x="242" y="80"/>
                    </a:lnTo>
                    <a:lnTo>
                      <a:pt x="240" y="78"/>
                    </a:lnTo>
                    <a:lnTo>
                      <a:pt x="240" y="76"/>
                    </a:lnTo>
                    <a:lnTo>
                      <a:pt x="238" y="74"/>
                    </a:lnTo>
                    <a:lnTo>
                      <a:pt x="232" y="70"/>
                    </a:lnTo>
                    <a:lnTo>
                      <a:pt x="230" y="68"/>
                    </a:lnTo>
                    <a:lnTo>
                      <a:pt x="228" y="66"/>
                    </a:lnTo>
                    <a:lnTo>
                      <a:pt x="226" y="64"/>
                    </a:lnTo>
                    <a:lnTo>
                      <a:pt x="224" y="62"/>
                    </a:lnTo>
                    <a:lnTo>
                      <a:pt x="222" y="62"/>
                    </a:lnTo>
                    <a:lnTo>
                      <a:pt x="219" y="60"/>
                    </a:lnTo>
                    <a:lnTo>
                      <a:pt x="219" y="58"/>
                    </a:lnTo>
                    <a:lnTo>
                      <a:pt x="217" y="55"/>
                    </a:lnTo>
                    <a:lnTo>
                      <a:pt x="215" y="53"/>
                    </a:lnTo>
                    <a:lnTo>
                      <a:pt x="213" y="51"/>
                    </a:lnTo>
                    <a:lnTo>
                      <a:pt x="211" y="51"/>
                    </a:lnTo>
                    <a:lnTo>
                      <a:pt x="209" y="49"/>
                    </a:lnTo>
                    <a:lnTo>
                      <a:pt x="207" y="47"/>
                    </a:lnTo>
                    <a:lnTo>
                      <a:pt x="205" y="47"/>
                    </a:lnTo>
                    <a:lnTo>
                      <a:pt x="203" y="45"/>
                    </a:lnTo>
                    <a:lnTo>
                      <a:pt x="201" y="43"/>
                    </a:lnTo>
                    <a:lnTo>
                      <a:pt x="199" y="43"/>
                    </a:lnTo>
                    <a:lnTo>
                      <a:pt x="197" y="41"/>
                    </a:lnTo>
                    <a:lnTo>
                      <a:pt x="195" y="39"/>
                    </a:lnTo>
                    <a:lnTo>
                      <a:pt x="193" y="39"/>
                    </a:lnTo>
                    <a:lnTo>
                      <a:pt x="191" y="37"/>
                    </a:lnTo>
                    <a:lnTo>
                      <a:pt x="189" y="35"/>
                    </a:lnTo>
                    <a:lnTo>
                      <a:pt x="185" y="43"/>
                    </a:lnTo>
                    <a:lnTo>
                      <a:pt x="183" y="41"/>
                    </a:lnTo>
                    <a:lnTo>
                      <a:pt x="180" y="39"/>
                    </a:lnTo>
                    <a:lnTo>
                      <a:pt x="178" y="39"/>
                    </a:lnTo>
                    <a:lnTo>
                      <a:pt x="176" y="37"/>
                    </a:lnTo>
                    <a:lnTo>
                      <a:pt x="174" y="37"/>
                    </a:lnTo>
                    <a:lnTo>
                      <a:pt x="172" y="35"/>
                    </a:lnTo>
                    <a:lnTo>
                      <a:pt x="170" y="35"/>
                    </a:lnTo>
                    <a:lnTo>
                      <a:pt x="168" y="33"/>
                    </a:lnTo>
                    <a:lnTo>
                      <a:pt x="168" y="31"/>
                    </a:lnTo>
                    <a:lnTo>
                      <a:pt x="164" y="31"/>
                    </a:lnTo>
                    <a:lnTo>
                      <a:pt x="160" y="29"/>
                    </a:lnTo>
                    <a:lnTo>
                      <a:pt x="158" y="27"/>
                    </a:lnTo>
                    <a:lnTo>
                      <a:pt x="156" y="27"/>
                    </a:lnTo>
                    <a:lnTo>
                      <a:pt x="154" y="25"/>
                    </a:lnTo>
                    <a:lnTo>
                      <a:pt x="152" y="25"/>
                    </a:lnTo>
                    <a:lnTo>
                      <a:pt x="150" y="25"/>
                    </a:lnTo>
                    <a:lnTo>
                      <a:pt x="148" y="23"/>
                    </a:lnTo>
                    <a:lnTo>
                      <a:pt x="146" y="23"/>
                    </a:lnTo>
                    <a:lnTo>
                      <a:pt x="144" y="21"/>
                    </a:lnTo>
                    <a:lnTo>
                      <a:pt x="142" y="21"/>
                    </a:lnTo>
                    <a:lnTo>
                      <a:pt x="139" y="21"/>
                    </a:lnTo>
                    <a:lnTo>
                      <a:pt x="139" y="18"/>
                    </a:lnTo>
                    <a:lnTo>
                      <a:pt x="135" y="18"/>
                    </a:lnTo>
                    <a:lnTo>
                      <a:pt x="131" y="16"/>
                    </a:lnTo>
                    <a:lnTo>
                      <a:pt x="129" y="16"/>
                    </a:lnTo>
                    <a:lnTo>
                      <a:pt x="127" y="16"/>
                    </a:lnTo>
                    <a:lnTo>
                      <a:pt x="125" y="14"/>
                    </a:lnTo>
                    <a:lnTo>
                      <a:pt x="123" y="14"/>
                    </a:lnTo>
                    <a:lnTo>
                      <a:pt x="121" y="14"/>
                    </a:lnTo>
                    <a:lnTo>
                      <a:pt x="119" y="14"/>
                    </a:lnTo>
                    <a:lnTo>
                      <a:pt x="117" y="12"/>
                    </a:lnTo>
                    <a:lnTo>
                      <a:pt x="115" y="12"/>
                    </a:lnTo>
                    <a:lnTo>
                      <a:pt x="113" y="12"/>
                    </a:lnTo>
                    <a:lnTo>
                      <a:pt x="111" y="12"/>
                    </a:lnTo>
                    <a:lnTo>
                      <a:pt x="109" y="10"/>
                    </a:lnTo>
                    <a:lnTo>
                      <a:pt x="107" y="10"/>
                    </a:lnTo>
                    <a:lnTo>
                      <a:pt x="105" y="10"/>
                    </a:lnTo>
                    <a:lnTo>
                      <a:pt x="103" y="10"/>
                    </a:lnTo>
                    <a:lnTo>
                      <a:pt x="101" y="10"/>
                    </a:lnTo>
                    <a:lnTo>
                      <a:pt x="98" y="10"/>
                    </a:lnTo>
                    <a:lnTo>
                      <a:pt x="96" y="10"/>
                    </a:lnTo>
                    <a:lnTo>
                      <a:pt x="94" y="8"/>
                    </a:lnTo>
                    <a:lnTo>
                      <a:pt x="92" y="8"/>
                    </a:lnTo>
                    <a:lnTo>
                      <a:pt x="90" y="8"/>
                    </a:lnTo>
                    <a:lnTo>
                      <a:pt x="88" y="8"/>
                    </a:lnTo>
                    <a:lnTo>
                      <a:pt x="84" y="8"/>
                    </a:lnTo>
                    <a:lnTo>
                      <a:pt x="82" y="8"/>
                    </a:lnTo>
                    <a:lnTo>
                      <a:pt x="76" y="8"/>
                    </a:lnTo>
                    <a:lnTo>
                      <a:pt x="74" y="8"/>
                    </a:lnTo>
                    <a:lnTo>
                      <a:pt x="72" y="8"/>
                    </a:lnTo>
                    <a:lnTo>
                      <a:pt x="68" y="8"/>
                    </a:lnTo>
                    <a:lnTo>
                      <a:pt x="66" y="8"/>
                    </a:lnTo>
                    <a:lnTo>
                      <a:pt x="64" y="8"/>
                    </a:lnTo>
                    <a:lnTo>
                      <a:pt x="62" y="10"/>
                    </a:lnTo>
                    <a:lnTo>
                      <a:pt x="59" y="10"/>
                    </a:lnTo>
                    <a:lnTo>
                      <a:pt x="57" y="10"/>
                    </a:lnTo>
                    <a:lnTo>
                      <a:pt x="55" y="10"/>
                    </a:lnTo>
                    <a:lnTo>
                      <a:pt x="53" y="10"/>
                    </a:lnTo>
                    <a:lnTo>
                      <a:pt x="51" y="12"/>
                    </a:lnTo>
                    <a:lnTo>
                      <a:pt x="49" y="12"/>
                    </a:lnTo>
                    <a:lnTo>
                      <a:pt x="47" y="12"/>
                    </a:lnTo>
                    <a:lnTo>
                      <a:pt x="45" y="14"/>
                    </a:lnTo>
                    <a:lnTo>
                      <a:pt x="43" y="14"/>
                    </a:lnTo>
                    <a:lnTo>
                      <a:pt x="41" y="14"/>
                    </a:lnTo>
                    <a:lnTo>
                      <a:pt x="39" y="14"/>
                    </a:lnTo>
                    <a:lnTo>
                      <a:pt x="37" y="16"/>
                    </a:lnTo>
                    <a:lnTo>
                      <a:pt x="35" y="18"/>
                    </a:lnTo>
                    <a:lnTo>
                      <a:pt x="33" y="18"/>
                    </a:lnTo>
                    <a:lnTo>
                      <a:pt x="31" y="21"/>
                    </a:lnTo>
                    <a:lnTo>
                      <a:pt x="29" y="21"/>
                    </a:lnTo>
                    <a:lnTo>
                      <a:pt x="27" y="23"/>
                    </a:lnTo>
                    <a:lnTo>
                      <a:pt x="27" y="25"/>
                    </a:lnTo>
                    <a:lnTo>
                      <a:pt x="25" y="25"/>
                    </a:lnTo>
                    <a:lnTo>
                      <a:pt x="23" y="27"/>
                    </a:lnTo>
                    <a:lnTo>
                      <a:pt x="21" y="29"/>
                    </a:lnTo>
                    <a:lnTo>
                      <a:pt x="21" y="31"/>
                    </a:lnTo>
                    <a:lnTo>
                      <a:pt x="18" y="31"/>
                    </a:lnTo>
                    <a:lnTo>
                      <a:pt x="18" y="33"/>
                    </a:lnTo>
                    <a:lnTo>
                      <a:pt x="16" y="35"/>
                    </a:lnTo>
                    <a:lnTo>
                      <a:pt x="14" y="37"/>
                    </a:lnTo>
                    <a:lnTo>
                      <a:pt x="14" y="39"/>
                    </a:lnTo>
                    <a:lnTo>
                      <a:pt x="12" y="39"/>
                    </a:lnTo>
                    <a:lnTo>
                      <a:pt x="12" y="41"/>
                    </a:lnTo>
                    <a:lnTo>
                      <a:pt x="12" y="43"/>
                    </a:lnTo>
                    <a:lnTo>
                      <a:pt x="12" y="45"/>
                    </a:lnTo>
                    <a:lnTo>
                      <a:pt x="10" y="45"/>
                    </a:lnTo>
                    <a:lnTo>
                      <a:pt x="10" y="47"/>
                    </a:lnTo>
                    <a:lnTo>
                      <a:pt x="10" y="49"/>
                    </a:lnTo>
                    <a:lnTo>
                      <a:pt x="8" y="51"/>
                    </a:lnTo>
                    <a:lnTo>
                      <a:pt x="8" y="53"/>
                    </a:lnTo>
                    <a:lnTo>
                      <a:pt x="8" y="55"/>
                    </a:lnTo>
                    <a:lnTo>
                      <a:pt x="8" y="58"/>
                    </a:lnTo>
                    <a:lnTo>
                      <a:pt x="8" y="60"/>
                    </a:lnTo>
                    <a:lnTo>
                      <a:pt x="8" y="62"/>
                    </a:lnTo>
                    <a:lnTo>
                      <a:pt x="8" y="70"/>
                    </a:lnTo>
                    <a:lnTo>
                      <a:pt x="8" y="72"/>
                    </a:lnTo>
                    <a:lnTo>
                      <a:pt x="8" y="74"/>
                    </a:lnTo>
                    <a:lnTo>
                      <a:pt x="8" y="76"/>
                    </a:lnTo>
                    <a:lnTo>
                      <a:pt x="8" y="78"/>
                    </a:lnTo>
                    <a:lnTo>
                      <a:pt x="8" y="80"/>
                    </a:lnTo>
                    <a:lnTo>
                      <a:pt x="8" y="82"/>
                    </a:lnTo>
                    <a:lnTo>
                      <a:pt x="10" y="82"/>
                    </a:lnTo>
                    <a:lnTo>
                      <a:pt x="10" y="84"/>
                    </a:lnTo>
                    <a:lnTo>
                      <a:pt x="10" y="86"/>
                    </a:lnTo>
                    <a:lnTo>
                      <a:pt x="12" y="88"/>
                    </a:lnTo>
                    <a:lnTo>
                      <a:pt x="12" y="90"/>
                    </a:lnTo>
                    <a:lnTo>
                      <a:pt x="12" y="92"/>
                    </a:lnTo>
                    <a:lnTo>
                      <a:pt x="12" y="94"/>
                    </a:lnTo>
                    <a:lnTo>
                      <a:pt x="12" y="97"/>
                    </a:lnTo>
                    <a:lnTo>
                      <a:pt x="14" y="97"/>
                    </a:lnTo>
                    <a:lnTo>
                      <a:pt x="14" y="99"/>
                    </a:lnTo>
                    <a:lnTo>
                      <a:pt x="16" y="101"/>
                    </a:lnTo>
                    <a:lnTo>
                      <a:pt x="16" y="103"/>
                    </a:lnTo>
                    <a:lnTo>
                      <a:pt x="18" y="105"/>
                    </a:lnTo>
                    <a:lnTo>
                      <a:pt x="18" y="107"/>
                    </a:lnTo>
                    <a:lnTo>
                      <a:pt x="21" y="109"/>
                    </a:lnTo>
                    <a:lnTo>
                      <a:pt x="21" y="111"/>
                    </a:lnTo>
                    <a:lnTo>
                      <a:pt x="21" y="113"/>
                    </a:lnTo>
                    <a:lnTo>
                      <a:pt x="23" y="113"/>
                    </a:lnTo>
                    <a:lnTo>
                      <a:pt x="23" y="115"/>
                    </a:lnTo>
                    <a:lnTo>
                      <a:pt x="25" y="117"/>
                    </a:lnTo>
                    <a:lnTo>
                      <a:pt x="25" y="119"/>
                    </a:lnTo>
                    <a:lnTo>
                      <a:pt x="27" y="121"/>
                    </a:lnTo>
                    <a:lnTo>
                      <a:pt x="27" y="123"/>
                    </a:lnTo>
                    <a:lnTo>
                      <a:pt x="27" y="125"/>
                    </a:lnTo>
                    <a:lnTo>
                      <a:pt x="29" y="127"/>
                    </a:lnTo>
                    <a:lnTo>
                      <a:pt x="31" y="127"/>
                    </a:lnTo>
                    <a:lnTo>
                      <a:pt x="31" y="129"/>
                    </a:lnTo>
                    <a:lnTo>
                      <a:pt x="33" y="131"/>
                    </a:lnTo>
                    <a:lnTo>
                      <a:pt x="35" y="133"/>
                    </a:lnTo>
                    <a:lnTo>
                      <a:pt x="35" y="136"/>
                    </a:lnTo>
                    <a:lnTo>
                      <a:pt x="37" y="136"/>
                    </a:lnTo>
                    <a:lnTo>
                      <a:pt x="37" y="138"/>
                    </a:lnTo>
                    <a:lnTo>
                      <a:pt x="39" y="140"/>
                    </a:lnTo>
                    <a:lnTo>
                      <a:pt x="41" y="142"/>
                    </a:lnTo>
                    <a:lnTo>
                      <a:pt x="41" y="144"/>
                    </a:lnTo>
                    <a:lnTo>
                      <a:pt x="43" y="144"/>
                    </a:lnTo>
                    <a:lnTo>
                      <a:pt x="45" y="146"/>
                    </a:lnTo>
                    <a:lnTo>
                      <a:pt x="47" y="148"/>
                    </a:lnTo>
                    <a:lnTo>
                      <a:pt x="49" y="150"/>
                    </a:lnTo>
                    <a:lnTo>
                      <a:pt x="51" y="152"/>
                    </a:lnTo>
                    <a:lnTo>
                      <a:pt x="53" y="156"/>
                    </a:lnTo>
                    <a:lnTo>
                      <a:pt x="55" y="156"/>
                    </a:lnTo>
                    <a:lnTo>
                      <a:pt x="57" y="158"/>
                    </a:lnTo>
                    <a:lnTo>
                      <a:pt x="59" y="160"/>
                    </a:lnTo>
                    <a:lnTo>
                      <a:pt x="62" y="162"/>
                    </a:lnTo>
                    <a:lnTo>
                      <a:pt x="64" y="164"/>
                    </a:lnTo>
                    <a:lnTo>
                      <a:pt x="66" y="166"/>
                    </a:lnTo>
                    <a:lnTo>
                      <a:pt x="68" y="168"/>
                    </a:lnTo>
                    <a:lnTo>
                      <a:pt x="70" y="170"/>
                    </a:lnTo>
                    <a:lnTo>
                      <a:pt x="72" y="173"/>
                    </a:lnTo>
                    <a:lnTo>
                      <a:pt x="74" y="173"/>
                    </a:lnTo>
                    <a:lnTo>
                      <a:pt x="76" y="175"/>
                    </a:lnTo>
                    <a:lnTo>
                      <a:pt x="78" y="177"/>
                    </a:lnTo>
                    <a:lnTo>
                      <a:pt x="80" y="179"/>
                    </a:lnTo>
                    <a:lnTo>
                      <a:pt x="82" y="179"/>
                    </a:lnTo>
                    <a:lnTo>
                      <a:pt x="84" y="181"/>
                    </a:lnTo>
                    <a:lnTo>
                      <a:pt x="84" y="183"/>
                    </a:lnTo>
                    <a:lnTo>
                      <a:pt x="88" y="183"/>
                    </a:lnTo>
                    <a:lnTo>
                      <a:pt x="90" y="185"/>
                    </a:lnTo>
                    <a:lnTo>
                      <a:pt x="92" y="187"/>
                    </a:lnTo>
                    <a:lnTo>
                      <a:pt x="94" y="187"/>
                    </a:lnTo>
                    <a:lnTo>
                      <a:pt x="96" y="189"/>
                    </a:lnTo>
                    <a:lnTo>
                      <a:pt x="98" y="189"/>
                    </a:lnTo>
                    <a:lnTo>
                      <a:pt x="101" y="191"/>
                    </a:lnTo>
                    <a:lnTo>
                      <a:pt x="103" y="193"/>
                    </a:lnTo>
                    <a:lnTo>
                      <a:pt x="105" y="193"/>
                    </a:lnTo>
                    <a:lnTo>
                      <a:pt x="107" y="195"/>
                    </a:lnTo>
                    <a:lnTo>
                      <a:pt x="109" y="195"/>
                    </a:lnTo>
                    <a:lnTo>
                      <a:pt x="111" y="197"/>
                    </a:lnTo>
                    <a:lnTo>
                      <a:pt x="113" y="199"/>
                    </a:lnTo>
                    <a:lnTo>
                      <a:pt x="115" y="199"/>
                    </a:lnTo>
                    <a:lnTo>
                      <a:pt x="117" y="199"/>
                    </a:lnTo>
                    <a:lnTo>
                      <a:pt x="119" y="201"/>
                    </a:lnTo>
                    <a:lnTo>
                      <a:pt x="121" y="203"/>
                    </a:lnTo>
                    <a:lnTo>
                      <a:pt x="123" y="203"/>
                    </a:lnTo>
                    <a:lnTo>
                      <a:pt x="125" y="205"/>
                    </a:lnTo>
                    <a:lnTo>
                      <a:pt x="127" y="205"/>
                    </a:lnTo>
                    <a:lnTo>
                      <a:pt x="129" y="205"/>
                    </a:lnTo>
                    <a:lnTo>
                      <a:pt x="131" y="207"/>
                    </a:lnTo>
                    <a:lnTo>
                      <a:pt x="133" y="207"/>
                    </a:lnTo>
                    <a:lnTo>
                      <a:pt x="135" y="209"/>
                    </a:lnTo>
                    <a:lnTo>
                      <a:pt x="139" y="209"/>
                    </a:lnTo>
                    <a:lnTo>
                      <a:pt x="142" y="212"/>
                    </a:lnTo>
                    <a:lnTo>
                      <a:pt x="144" y="212"/>
                    </a:lnTo>
                    <a:lnTo>
                      <a:pt x="146" y="214"/>
                    </a:lnTo>
                    <a:lnTo>
                      <a:pt x="148" y="214"/>
                    </a:lnTo>
                    <a:lnTo>
                      <a:pt x="150" y="214"/>
                    </a:lnTo>
                    <a:lnTo>
                      <a:pt x="152" y="214"/>
                    </a:lnTo>
                    <a:lnTo>
                      <a:pt x="154" y="216"/>
                    </a:lnTo>
                    <a:lnTo>
                      <a:pt x="156" y="216"/>
                    </a:lnTo>
                    <a:lnTo>
                      <a:pt x="158" y="218"/>
                    </a:lnTo>
                    <a:lnTo>
                      <a:pt x="160" y="218"/>
                    </a:lnTo>
                    <a:lnTo>
                      <a:pt x="164" y="218"/>
                    </a:lnTo>
                    <a:lnTo>
                      <a:pt x="168" y="218"/>
                    </a:lnTo>
                    <a:lnTo>
                      <a:pt x="170" y="220"/>
                    </a:lnTo>
                    <a:lnTo>
                      <a:pt x="172" y="220"/>
                    </a:lnTo>
                    <a:lnTo>
                      <a:pt x="174" y="220"/>
                    </a:lnTo>
                    <a:lnTo>
                      <a:pt x="176" y="220"/>
                    </a:lnTo>
                    <a:lnTo>
                      <a:pt x="178" y="222"/>
                    </a:lnTo>
                    <a:lnTo>
                      <a:pt x="180" y="222"/>
                    </a:lnTo>
                    <a:lnTo>
                      <a:pt x="183" y="222"/>
                    </a:lnTo>
                    <a:lnTo>
                      <a:pt x="185" y="222"/>
                    </a:lnTo>
                    <a:lnTo>
                      <a:pt x="187" y="222"/>
                    </a:lnTo>
                    <a:lnTo>
                      <a:pt x="189" y="222"/>
                    </a:lnTo>
                    <a:lnTo>
                      <a:pt x="191" y="222"/>
                    </a:lnTo>
                    <a:lnTo>
                      <a:pt x="193" y="222"/>
                    </a:lnTo>
                    <a:lnTo>
                      <a:pt x="195" y="222"/>
                    </a:lnTo>
                    <a:lnTo>
                      <a:pt x="197" y="222"/>
                    </a:lnTo>
                    <a:lnTo>
                      <a:pt x="199" y="222"/>
                    </a:lnTo>
                    <a:lnTo>
                      <a:pt x="203" y="222"/>
                    </a:lnTo>
                    <a:lnTo>
                      <a:pt x="205" y="222"/>
                    </a:lnTo>
                    <a:lnTo>
                      <a:pt x="209" y="222"/>
                    </a:lnTo>
                    <a:lnTo>
                      <a:pt x="211" y="222"/>
                    </a:lnTo>
                    <a:lnTo>
                      <a:pt x="213" y="222"/>
                    </a:lnTo>
                    <a:lnTo>
                      <a:pt x="215" y="222"/>
                    </a:lnTo>
                    <a:lnTo>
                      <a:pt x="217" y="222"/>
                    </a:lnTo>
                    <a:lnTo>
                      <a:pt x="219" y="222"/>
                    </a:lnTo>
                    <a:lnTo>
                      <a:pt x="222" y="222"/>
                    </a:lnTo>
                    <a:lnTo>
                      <a:pt x="224" y="220"/>
                    </a:lnTo>
                    <a:lnTo>
                      <a:pt x="226" y="220"/>
                    </a:lnTo>
                    <a:lnTo>
                      <a:pt x="228" y="220"/>
                    </a:lnTo>
                    <a:lnTo>
                      <a:pt x="230" y="218"/>
                    </a:lnTo>
                    <a:lnTo>
                      <a:pt x="232" y="218"/>
                    </a:lnTo>
                    <a:lnTo>
                      <a:pt x="234" y="218"/>
                    </a:lnTo>
                    <a:lnTo>
                      <a:pt x="236" y="218"/>
                    </a:lnTo>
                    <a:lnTo>
                      <a:pt x="238" y="216"/>
                    </a:lnTo>
                    <a:lnTo>
                      <a:pt x="240" y="216"/>
                    </a:lnTo>
                    <a:lnTo>
                      <a:pt x="242" y="214"/>
                    </a:lnTo>
                    <a:lnTo>
                      <a:pt x="244" y="214"/>
                    </a:lnTo>
                    <a:lnTo>
                      <a:pt x="246" y="212"/>
                    </a:lnTo>
                    <a:lnTo>
                      <a:pt x="248" y="212"/>
                    </a:lnTo>
                    <a:lnTo>
                      <a:pt x="248" y="209"/>
                    </a:lnTo>
                    <a:lnTo>
                      <a:pt x="250" y="209"/>
                    </a:lnTo>
                    <a:lnTo>
                      <a:pt x="252" y="207"/>
                    </a:lnTo>
                    <a:lnTo>
                      <a:pt x="254" y="207"/>
                    </a:lnTo>
                    <a:lnTo>
                      <a:pt x="254" y="205"/>
                    </a:lnTo>
                    <a:lnTo>
                      <a:pt x="256" y="205"/>
                    </a:lnTo>
                    <a:lnTo>
                      <a:pt x="256" y="203"/>
                    </a:lnTo>
                    <a:lnTo>
                      <a:pt x="258" y="203"/>
                    </a:lnTo>
                    <a:lnTo>
                      <a:pt x="258" y="201"/>
                    </a:lnTo>
                    <a:lnTo>
                      <a:pt x="260" y="199"/>
                    </a:lnTo>
                    <a:lnTo>
                      <a:pt x="263" y="197"/>
                    </a:lnTo>
                    <a:lnTo>
                      <a:pt x="263" y="195"/>
                    </a:lnTo>
                    <a:lnTo>
                      <a:pt x="265" y="195"/>
                    </a:lnTo>
                    <a:lnTo>
                      <a:pt x="265" y="193"/>
                    </a:lnTo>
                    <a:lnTo>
                      <a:pt x="267" y="191"/>
                    </a:lnTo>
                    <a:lnTo>
                      <a:pt x="267" y="189"/>
                    </a:lnTo>
                    <a:lnTo>
                      <a:pt x="267" y="187"/>
                    </a:lnTo>
                    <a:lnTo>
                      <a:pt x="269" y="187"/>
                    </a:lnTo>
                    <a:lnTo>
                      <a:pt x="269" y="185"/>
                    </a:lnTo>
                    <a:lnTo>
                      <a:pt x="269" y="183"/>
                    </a:lnTo>
                    <a:lnTo>
                      <a:pt x="271" y="183"/>
                    </a:lnTo>
                    <a:lnTo>
                      <a:pt x="271" y="181"/>
                    </a:lnTo>
                    <a:lnTo>
                      <a:pt x="271" y="179"/>
                    </a:lnTo>
                    <a:lnTo>
                      <a:pt x="271" y="177"/>
                    </a:lnTo>
                    <a:lnTo>
                      <a:pt x="273" y="175"/>
                    </a:lnTo>
                    <a:lnTo>
                      <a:pt x="273" y="173"/>
                    </a:lnTo>
                    <a:lnTo>
                      <a:pt x="273" y="170"/>
                    </a:lnTo>
                    <a:lnTo>
                      <a:pt x="273" y="168"/>
                    </a:lnTo>
                    <a:lnTo>
                      <a:pt x="273" y="160"/>
                    </a:lnTo>
                    <a:lnTo>
                      <a:pt x="273" y="158"/>
                    </a:lnTo>
                    <a:lnTo>
                      <a:pt x="273" y="156"/>
                    </a:lnTo>
                    <a:lnTo>
                      <a:pt x="273" y="154"/>
                    </a:lnTo>
                    <a:lnTo>
                      <a:pt x="271" y="152"/>
                    </a:lnTo>
                    <a:lnTo>
                      <a:pt x="271" y="150"/>
                    </a:lnTo>
                    <a:lnTo>
                      <a:pt x="271" y="148"/>
                    </a:lnTo>
                    <a:lnTo>
                      <a:pt x="271" y="146"/>
                    </a:lnTo>
                    <a:lnTo>
                      <a:pt x="269" y="144"/>
                    </a:lnTo>
                    <a:lnTo>
                      <a:pt x="269" y="142"/>
                    </a:lnTo>
                    <a:lnTo>
                      <a:pt x="269" y="140"/>
                    </a:lnTo>
                    <a:lnTo>
                      <a:pt x="267" y="138"/>
                    </a:lnTo>
                    <a:lnTo>
                      <a:pt x="267" y="136"/>
                    </a:lnTo>
                    <a:lnTo>
                      <a:pt x="267" y="133"/>
                    </a:lnTo>
                    <a:lnTo>
                      <a:pt x="265" y="131"/>
                    </a:lnTo>
                    <a:lnTo>
                      <a:pt x="265" y="129"/>
                    </a:lnTo>
                    <a:lnTo>
                      <a:pt x="265" y="127"/>
                    </a:lnTo>
                    <a:lnTo>
                      <a:pt x="263" y="127"/>
                    </a:lnTo>
                    <a:lnTo>
                      <a:pt x="263" y="125"/>
                    </a:lnTo>
                    <a:lnTo>
                      <a:pt x="260" y="123"/>
                    </a:lnTo>
                    <a:lnTo>
                      <a:pt x="260" y="121"/>
                    </a:lnTo>
                    <a:lnTo>
                      <a:pt x="260" y="119"/>
                    </a:lnTo>
                    <a:lnTo>
                      <a:pt x="258" y="117"/>
                    </a:lnTo>
                    <a:lnTo>
                      <a:pt x="258" y="115"/>
                    </a:lnTo>
                    <a:lnTo>
                      <a:pt x="256" y="113"/>
                    </a:lnTo>
                    <a:lnTo>
                      <a:pt x="254" y="111"/>
                    </a:lnTo>
                    <a:lnTo>
                      <a:pt x="254" y="109"/>
                    </a:lnTo>
                    <a:lnTo>
                      <a:pt x="254" y="107"/>
                    </a:lnTo>
                    <a:lnTo>
                      <a:pt x="252" y="105"/>
                    </a:lnTo>
                    <a:lnTo>
                      <a:pt x="250" y="103"/>
                    </a:lnTo>
                    <a:lnTo>
                      <a:pt x="248" y="101"/>
                    </a:lnTo>
                    <a:lnTo>
                      <a:pt x="248" y="99"/>
                    </a:lnTo>
                    <a:lnTo>
                      <a:pt x="246" y="97"/>
                    </a:lnTo>
                    <a:lnTo>
                      <a:pt x="244" y="97"/>
                    </a:lnTo>
                    <a:lnTo>
                      <a:pt x="244" y="94"/>
                    </a:lnTo>
                    <a:lnTo>
                      <a:pt x="242" y="92"/>
                    </a:lnTo>
                    <a:lnTo>
                      <a:pt x="240" y="90"/>
                    </a:lnTo>
                    <a:lnTo>
                      <a:pt x="240" y="88"/>
                    </a:lnTo>
                    <a:lnTo>
                      <a:pt x="238" y="86"/>
                    </a:lnTo>
                    <a:lnTo>
                      <a:pt x="236" y="86"/>
                    </a:lnTo>
                    <a:lnTo>
                      <a:pt x="236" y="84"/>
                    </a:lnTo>
                    <a:lnTo>
                      <a:pt x="234" y="82"/>
                    </a:lnTo>
                    <a:lnTo>
                      <a:pt x="232" y="82"/>
                    </a:lnTo>
                    <a:lnTo>
                      <a:pt x="232" y="80"/>
                    </a:lnTo>
                    <a:lnTo>
                      <a:pt x="230" y="78"/>
                    </a:lnTo>
                    <a:lnTo>
                      <a:pt x="226" y="74"/>
                    </a:lnTo>
                    <a:lnTo>
                      <a:pt x="224" y="74"/>
                    </a:lnTo>
                    <a:lnTo>
                      <a:pt x="224" y="72"/>
                    </a:lnTo>
                    <a:lnTo>
                      <a:pt x="222" y="70"/>
                    </a:lnTo>
                    <a:lnTo>
                      <a:pt x="219" y="70"/>
                    </a:lnTo>
                    <a:lnTo>
                      <a:pt x="217" y="68"/>
                    </a:lnTo>
                    <a:lnTo>
                      <a:pt x="215" y="66"/>
                    </a:lnTo>
                    <a:lnTo>
                      <a:pt x="215" y="64"/>
                    </a:lnTo>
                    <a:lnTo>
                      <a:pt x="213" y="62"/>
                    </a:lnTo>
                    <a:lnTo>
                      <a:pt x="211" y="62"/>
                    </a:lnTo>
                    <a:lnTo>
                      <a:pt x="209" y="60"/>
                    </a:lnTo>
                    <a:lnTo>
                      <a:pt x="207" y="58"/>
                    </a:lnTo>
                    <a:lnTo>
                      <a:pt x="205" y="55"/>
                    </a:lnTo>
                    <a:lnTo>
                      <a:pt x="203" y="55"/>
                    </a:lnTo>
                    <a:lnTo>
                      <a:pt x="203" y="53"/>
                    </a:lnTo>
                    <a:lnTo>
                      <a:pt x="199" y="51"/>
                    </a:lnTo>
                    <a:lnTo>
                      <a:pt x="197" y="49"/>
                    </a:lnTo>
                    <a:lnTo>
                      <a:pt x="195" y="47"/>
                    </a:lnTo>
                    <a:lnTo>
                      <a:pt x="193" y="47"/>
                    </a:lnTo>
                    <a:lnTo>
                      <a:pt x="191" y="45"/>
                    </a:lnTo>
                    <a:lnTo>
                      <a:pt x="189" y="45"/>
                    </a:lnTo>
                    <a:lnTo>
                      <a:pt x="187" y="43"/>
                    </a:lnTo>
                    <a:lnTo>
                      <a:pt x="185" y="43"/>
                    </a:lnTo>
                    <a:lnTo>
                      <a:pt x="189" y="35"/>
                    </a:lnTo>
                  </a:path>
                </a:pathLst>
              </a:custGeom>
              <a:solidFill>
                <a:srgbClr val="000000"/>
              </a:solidFill>
              <a:ln w="12700" cap="rnd" cmpd="sng">
                <a:solidFill>
                  <a:srgbClr val="081D5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6" name="Freeform 19">
                <a:extLst>
                  <a:ext uri="{FF2B5EF4-FFF2-40B4-BE49-F238E27FC236}">
                    <a16:creationId xmlns:a16="http://schemas.microsoft.com/office/drawing/2014/main" id="{C7CE65A2-46F3-4C17-8B7E-6B80E5ED2D3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43" y="1515"/>
                <a:ext cx="676" cy="544"/>
              </a:xfrm>
              <a:custGeom>
                <a:avLst/>
                <a:gdLst>
                  <a:gd name="T0" fmla="*/ 667 w 676"/>
                  <a:gd name="T1" fmla="*/ 385 h 544"/>
                  <a:gd name="T2" fmla="*/ 661 w 676"/>
                  <a:gd name="T3" fmla="*/ 413 h 544"/>
                  <a:gd name="T4" fmla="*/ 648 w 676"/>
                  <a:gd name="T5" fmla="*/ 442 h 544"/>
                  <a:gd name="T6" fmla="*/ 632 w 676"/>
                  <a:gd name="T7" fmla="*/ 467 h 544"/>
                  <a:gd name="T8" fmla="*/ 603 w 676"/>
                  <a:gd name="T9" fmla="*/ 494 h 544"/>
                  <a:gd name="T10" fmla="*/ 576 w 676"/>
                  <a:gd name="T11" fmla="*/ 510 h 544"/>
                  <a:gd name="T12" fmla="*/ 547 w 676"/>
                  <a:gd name="T13" fmla="*/ 522 h 544"/>
                  <a:gd name="T14" fmla="*/ 512 w 676"/>
                  <a:gd name="T15" fmla="*/ 531 h 544"/>
                  <a:gd name="T16" fmla="*/ 477 w 676"/>
                  <a:gd name="T17" fmla="*/ 535 h 544"/>
                  <a:gd name="T18" fmla="*/ 422 w 676"/>
                  <a:gd name="T19" fmla="*/ 533 h 544"/>
                  <a:gd name="T20" fmla="*/ 383 w 676"/>
                  <a:gd name="T21" fmla="*/ 527 h 544"/>
                  <a:gd name="T22" fmla="*/ 340 w 676"/>
                  <a:gd name="T23" fmla="*/ 516 h 544"/>
                  <a:gd name="T24" fmla="*/ 298 w 676"/>
                  <a:gd name="T25" fmla="*/ 500 h 544"/>
                  <a:gd name="T26" fmla="*/ 257 w 676"/>
                  <a:gd name="T27" fmla="*/ 481 h 544"/>
                  <a:gd name="T28" fmla="*/ 218 w 676"/>
                  <a:gd name="T29" fmla="*/ 459 h 544"/>
                  <a:gd name="T30" fmla="*/ 181 w 676"/>
                  <a:gd name="T31" fmla="*/ 434 h 544"/>
                  <a:gd name="T32" fmla="*/ 146 w 676"/>
                  <a:gd name="T33" fmla="*/ 405 h 544"/>
                  <a:gd name="T34" fmla="*/ 113 w 676"/>
                  <a:gd name="T35" fmla="*/ 374 h 544"/>
                  <a:gd name="T36" fmla="*/ 84 w 676"/>
                  <a:gd name="T37" fmla="*/ 341 h 544"/>
                  <a:gd name="T38" fmla="*/ 60 w 676"/>
                  <a:gd name="T39" fmla="*/ 306 h 544"/>
                  <a:gd name="T40" fmla="*/ 39 w 676"/>
                  <a:gd name="T41" fmla="*/ 272 h 544"/>
                  <a:gd name="T42" fmla="*/ 25 w 676"/>
                  <a:gd name="T43" fmla="*/ 237 h 544"/>
                  <a:gd name="T44" fmla="*/ 14 w 676"/>
                  <a:gd name="T45" fmla="*/ 202 h 544"/>
                  <a:gd name="T46" fmla="*/ 8 w 676"/>
                  <a:gd name="T47" fmla="*/ 167 h 544"/>
                  <a:gd name="T48" fmla="*/ 8 w 676"/>
                  <a:gd name="T49" fmla="*/ 134 h 544"/>
                  <a:gd name="T50" fmla="*/ 12 w 676"/>
                  <a:gd name="T51" fmla="*/ 103 h 544"/>
                  <a:gd name="T52" fmla="*/ 23 w 676"/>
                  <a:gd name="T53" fmla="*/ 74 h 544"/>
                  <a:gd name="T54" fmla="*/ 37 w 676"/>
                  <a:gd name="T55" fmla="*/ 47 h 544"/>
                  <a:gd name="T56" fmla="*/ 64 w 676"/>
                  <a:gd name="T57" fmla="*/ 21 h 544"/>
                  <a:gd name="T58" fmla="*/ 88 w 676"/>
                  <a:gd name="T59" fmla="*/ 2 h 544"/>
                  <a:gd name="T60" fmla="*/ 60 w 676"/>
                  <a:gd name="T61" fmla="*/ 12 h 544"/>
                  <a:gd name="T62" fmla="*/ 35 w 676"/>
                  <a:gd name="T63" fmla="*/ 39 h 544"/>
                  <a:gd name="T64" fmla="*/ 19 w 676"/>
                  <a:gd name="T65" fmla="*/ 64 h 544"/>
                  <a:gd name="T66" fmla="*/ 8 w 676"/>
                  <a:gd name="T67" fmla="*/ 95 h 544"/>
                  <a:gd name="T68" fmla="*/ 0 w 676"/>
                  <a:gd name="T69" fmla="*/ 125 h 544"/>
                  <a:gd name="T70" fmla="*/ 0 w 676"/>
                  <a:gd name="T71" fmla="*/ 165 h 544"/>
                  <a:gd name="T72" fmla="*/ 6 w 676"/>
                  <a:gd name="T73" fmla="*/ 200 h 544"/>
                  <a:gd name="T74" fmla="*/ 14 w 676"/>
                  <a:gd name="T75" fmla="*/ 234 h 544"/>
                  <a:gd name="T76" fmla="*/ 31 w 676"/>
                  <a:gd name="T77" fmla="*/ 272 h 544"/>
                  <a:gd name="T78" fmla="*/ 51 w 676"/>
                  <a:gd name="T79" fmla="*/ 309 h 544"/>
                  <a:gd name="T80" fmla="*/ 76 w 676"/>
                  <a:gd name="T81" fmla="*/ 343 h 544"/>
                  <a:gd name="T82" fmla="*/ 105 w 676"/>
                  <a:gd name="T83" fmla="*/ 376 h 544"/>
                  <a:gd name="T84" fmla="*/ 142 w 676"/>
                  <a:gd name="T85" fmla="*/ 413 h 544"/>
                  <a:gd name="T86" fmla="*/ 179 w 676"/>
                  <a:gd name="T87" fmla="*/ 442 h 544"/>
                  <a:gd name="T88" fmla="*/ 218 w 676"/>
                  <a:gd name="T89" fmla="*/ 467 h 544"/>
                  <a:gd name="T90" fmla="*/ 257 w 676"/>
                  <a:gd name="T91" fmla="*/ 490 h 544"/>
                  <a:gd name="T92" fmla="*/ 300 w 676"/>
                  <a:gd name="T93" fmla="*/ 508 h 544"/>
                  <a:gd name="T94" fmla="*/ 342 w 676"/>
                  <a:gd name="T95" fmla="*/ 524 h 544"/>
                  <a:gd name="T96" fmla="*/ 385 w 676"/>
                  <a:gd name="T97" fmla="*/ 535 h 544"/>
                  <a:gd name="T98" fmla="*/ 426 w 676"/>
                  <a:gd name="T99" fmla="*/ 541 h 544"/>
                  <a:gd name="T100" fmla="*/ 482 w 676"/>
                  <a:gd name="T101" fmla="*/ 543 h 544"/>
                  <a:gd name="T102" fmla="*/ 519 w 676"/>
                  <a:gd name="T103" fmla="*/ 537 h 544"/>
                  <a:gd name="T104" fmla="*/ 554 w 676"/>
                  <a:gd name="T105" fmla="*/ 529 h 544"/>
                  <a:gd name="T106" fmla="*/ 584 w 676"/>
                  <a:gd name="T107" fmla="*/ 514 h 544"/>
                  <a:gd name="T108" fmla="*/ 611 w 676"/>
                  <a:gd name="T109" fmla="*/ 498 h 544"/>
                  <a:gd name="T110" fmla="*/ 638 w 676"/>
                  <a:gd name="T111" fmla="*/ 473 h 544"/>
                  <a:gd name="T112" fmla="*/ 654 w 676"/>
                  <a:gd name="T113" fmla="*/ 448 h 544"/>
                  <a:gd name="T114" fmla="*/ 667 w 676"/>
                  <a:gd name="T115" fmla="*/ 420 h 544"/>
                  <a:gd name="T116" fmla="*/ 675 w 676"/>
                  <a:gd name="T117" fmla="*/ 389 h 54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</a:cxnLst>
                <a:rect l="0" t="0" r="r" b="b"/>
                <a:pathLst>
                  <a:path w="676" h="544">
                    <a:moveTo>
                      <a:pt x="675" y="387"/>
                    </a:moveTo>
                    <a:lnTo>
                      <a:pt x="669" y="368"/>
                    </a:lnTo>
                    <a:lnTo>
                      <a:pt x="669" y="366"/>
                    </a:lnTo>
                    <a:lnTo>
                      <a:pt x="669" y="368"/>
                    </a:lnTo>
                    <a:lnTo>
                      <a:pt x="669" y="372"/>
                    </a:lnTo>
                    <a:lnTo>
                      <a:pt x="669" y="376"/>
                    </a:lnTo>
                    <a:lnTo>
                      <a:pt x="667" y="381"/>
                    </a:lnTo>
                    <a:lnTo>
                      <a:pt x="667" y="385"/>
                    </a:lnTo>
                    <a:lnTo>
                      <a:pt x="667" y="387"/>
                    </a:lnTo>
                    <a:lnTo>
                      <a:pt x="667" y="391"/>
                    </a:lnTo>
                    <a:lnTo>
                      <a:pt x="665" y="395"/>
                    </a:lnTo>
                    <a:lnTo>
                      <a:pt x="665" y="399"/>
                    </a:lnTo>
                    <a:lnTo>
                      <a:pt x="663" y="403"/>
                    </a:lnTo>
                    <a:lnTo>
                      <a:pt x="663" y="407"/>
                    </a:lnTo>
                    <a:lnTo>
                      <a:pt x="663" y="409"/>
                    </a:lnTo>
                    <a:lnTo>
                      <a:pt x="661" y="413"/>
                    </a:lnTo>
                    <a:lnTo>
                      <a:pt x="661" y="418"/>
                    </a:lnTo>
                    <a:lnTo>
                      <a:pt x="659" y="422"/>
                    </a:lnTo>
                    <a:lnTo>
                      <a:pt x="656" y="426"/>
                    </a:lnTo>
                    <a:lnTo>
                      <a:pt x="654" y="430"/>
                    </a:lnTo>
                    <a:lnTo>
                      <a:pt x="654" y="432"/>
                    </a:lnTo>
                    <a:lnTo>
                      <a:pt x="652" y="434"/>
                    </a:lnTo>
                    <a:lnTo>
                      <a:pt x="650" y="438"/>
                    </a:lnTo>
                    <a:lnTo>
                      <a:pt x="648" y="442"/>
                    </a:lnTo>
                    <a:lnTo>
                      <a:pt x="646" y="444"/>
                    </a:lnTo>
                    <a:lnTo>
                      <a:pt x="644" y="448"/>
                    </a:lnTo>
                    <a:lnTo>
                      <a:pt x="642" y="450"/>
                    </a:lnTo>
                    <a:lnTo>
                      <a:pt x="640" y="455"/>
                    </a:lnTo>
                    <a:lnTo>
                      <a:pt x="638" y="457"/>
                    </a:lnTo>
                    <a:lnTo>
                      <a:pt x="636" y="461"/>
                    </a:lnTo>
                    <a:lnTo>
                      <a:pt x="634" y="465"/>
                    </a:lnTo>
                    <a:lnTo>
                      <a:pt x="632" y="467"/>
                    </a:lnTo>
                    <a:lnTo>
                      <a:pt x="630" y="469"/>
                    </a:lnTo>
                    <a:lnTo>
                      <a:pt x="626" y="473"/>
                    </a:lnTo>
                    <a:lnTo>
                      <a:pt x="619" y="481"/>
                    </a:lnTo>
                    <a:lnTo>
                      <a:pt x="615" y="483"/>
                    </a:lnTo>
                    <a:lnTo>
                      <a:pt x="613" y="485"/>
                    </a:lnTo>
                    <a:lnTo>
                      <a:pt x="611" y="487"/>
                    </a:lnTo>
                    <a:lnTo>
                      <a:pt x="607" y="490"/>
                    </a:lnTo>
                    <a:lnTo>
                      <a:pt x="603" y="494"/>
                    </a:lnTo>
                    <a:lnTo>
                      <a:pt x="601" y="496"/>
                    </a:lnTo>
                    <a:lnTo>
                      <a:pt x="597" y="498"/>
                    </a:lnTo>
                    <a:lnTo>
                      <a:pt x="595" y="500"/>
                    </a:lnTo>
                    <a:lnTo>
                      <a:pt x="593" y="502"/>
                    </a:lnTo>
                    <a:lnTo>
                      <a:pt x="589" y="504"/>
                    </a:lnTo>
                    <a:lnTo>
                      <a:pt x="584" y="506"/>
                    </a:lnTo>
                    <a:lnTo>
                      <a:pt x="580" y="508"/>
                    </a:lnTo>
                    <a:lnTo>
                      <a:pt x="576" y="510"/>
                    </a:lnTo>
                    <a:lnTo>
                      <a:pt x="574" y="512"/>
                    </a:lnTo>
                    <a:lnTo>
                      <a:pt x="570" y="512"/>
                    </a:lnTo>
                    <a:lnTo>
                      <a:pt x="566" y="514"/>
                    </a:lnTo>
                    <a:lnTo>
                      <a:pt x="562" y="516"/>
                    </a:lnTo>
                    <a:lnTo>
                      <a:pt x="558" y="518"/>
                    </a:lnTo>
                    <a:lnTo>
                      <a:pt x="554" y="518"/>
                    </a:lnTo>
                    <a:lnTo>
                      <a:pt x="552" y="520"/>
                    </a:lnTo>
                    <a:lnTo>
                      <a:pt x="547" y="522"/>
                    </a:lnTo>
                    <a:lnTo>
                      <a:pt x="543" y="522"/>
                    </a:lnTo>
                    <a:lnTo>
                      <a:pt x="539" y="524"/>
                    </a:lnTo>
                    <a:lnTo>
                      <a:pt x="535" y="527"/>
                    </a:lnTo>
                    <a:lnTo>
                      <a:pt x="531" y="527"/>
                    </a:lnTo>
                    <a:lnTo>
                      <a:pt x="527" y="529"/>
                    </a:lnTo>
                    <a:lnTo>
                      <a:pt x="523" y="529"/>
                    </a:lnTo>
                    <a:lnTo>
                      <a:pt x="517" y="531"/>
                    </a:lnTo>
                    <a:lnTo>
                      <a:pt x="512" y="531"/>
                    </a:lnTo>
                    <a:lnTo>
                      <a:pt x="508" y="531"/>
                    </a:lnTo>
                    <a:lnTo>
                      <a:pt x="504" y="531"/>
                    </a:lnTo>
                    <a:lnTo>
                      <a:pt x="500" y="533"/>
                    </a:lnTo>
                    <a:lnTo>
                      <a:pt x="494" y="533"/>
                    </a:lnTo>
                    <a:lnTo>
                      <a:pt x="490" y="533"/>
                    </a:lnTo>
                    <a:lnTo>
                      <a:pt x="486" y="535"/>
                    </a:lnTo>
                    <a:lnTo>
                      <a:pt x="479" y="535"/>
                    </a:lnTo>
                    <a:lnTo>
                      <a:pt x="477" y="535"/>
                    </a:lnTo>
                    <a:lnTo>
                      <a:pt x="471" y="535"/>
                    </a:lnTo>
                    <a:lnTo>
                      <a:pt x="453" y="535"/>
                    </a:lnTo>
                    <a:lnTo>
                      <a:pt x="447" y="535"/>
                    </a:lnTo>
                    <a:lnTo>
                      <a:pt x="442" y="535"/>
                    </a:lnTo>
                    <a:lnTo>
                      <a:pt x="438" y="535"/>
                    </a:lnTo>
                    <a:lnTo>
                      <a:pt x="432" y="535"/>
                    </a:lnTo>
                    <a:lnTo>
                      <a:pt x="428" y="533"/>
                    </a:lnTo>
                    <a:lnTo>
                      <a:pt x="422" y="533"/>
                    </a:lnTo>
                    <a:lnTo>
                      <a:pt x="418" y="533"/>
                    </a:lnTo>
                    <a:lnTo>
                      <a:pt x="414" y="531"/>
                    </a:lnTo>
                    <a:lnTo>
                      <a:pt x="407" y="531"/>
                    </a:lnTo>
                    <a:lnTo>
                      <a:pt x="401" y="531"/>
                    </a:lnTo>
                    <a:lnTo>
                      <a:pt x="397" y="529"/>
                    </a:lnTo>
                    <a:lnTo>
                      <a:pt x="391" y="529"/>
                    </a:lnTo>
                    <a:lnTo>
                      <a:pt x="387" y="529"/>
                    </a:lnTo>
                    <a:lnTo>
                      <a:pt x="383" y="527"/>
                    </a:lnTo>
                    <a:lnTo>
                      <a:pt x="377" y="524"/>
                    </a:lnTo>
                    <a:lnTo>
                      <a:pt x="372" y="524"/>
                    </a:lnTo>
                    <a:lnTo>
                      <a:pt x="366" y="522"/>
                    </a:lnTo>
                    <a:lnTo>
                      <a:pt x="362" y="522"/>
                    </a:lnTo>
                    <a:lnTo>
                      <a:pt x="356" y="520"/>
                    </a:lnTo>
                    <a:lnTo>
                      <a:pt x="350" y="518"/>
                    </a:lnTo>
                    <a:lnTo>
                      <a:pt x="346" y="518"/>
                    </a:lnTo>
                    <a:lnTo>
                      <a:pt x="340" y="516"/>
                    </a:lnTo>
                    <a:lnTo>
                      <a:pt x="335" y="514"/>
                    </a:lnTo>
                    <a:lnTo>
                      <a:pt x="329" y="512"/>
                    </a:lnTo>
                    <a:lnTo>
                      <a:pt x="325" y="510"/>
                    </a:lnTo>
                    <a:lnTo>
                      <a:pt x="319" y="508"/>
                    </a:lnTo>
                    <a:lnTo>
                      <a:pt x="315" y="508"/>
                    </a:lnTo>
                    <a:lnTo>
                      <a:pt x="309" y="504"/>
                    </a:lnTo>
                    <a:lnTo>
                      <a:pt x="305" y="504"/>
                    </a:lnTo>
                    <a:lnTo>
                      <a:pt x="298" y="500"/>
                    </a:lnTo>
                    <a:lnTo>
                      <a:pt x="294" y="500"/>
                    </a:lnTo>
                    <a:lnTo>
                      <a:pt x="288" y="496"/>
                    </a:lnTo>
                    <a:lnTo>
                      <a:pt x="284" y="494"/>
                    </a:lnTo>
                    <a:lnTo>
                      <a:pt x="278" y="492"/>
                    </a:lnTo>
                    <a:lnTo>
                      <a:pt x="274" y="490"/>
                    </a:lnTo>
                    <a:lnTo>
                      <a:pt x="268" y="487"/>
                    </a:lnTo>
                    <a:lnTo>
                      <a:pt x="263" y="485"/>
                    </a:lnTo>
                    <a:lnTo>
                      <a:pt x="257" y="481"/>
                    </a:lnTo>
                    <a:lnTo>
                      <a:pt x="253" y="479"/>
                    </a:lnTo>
                    <a:lnTo>
                      <a:pt x="249" y="477"/>
                    </a:lnTo>
                    <a:lnTo>
                      <a:pt x="243" y="475"/>
                    </a:lnTo>
                    <a:lnTo>
                      <a:pt x="239" y="471"/>
                    </a:lnTo>
                    <a:lnTo>
                      <a:pt x="233" y="469"/>
                    </a:lnTo>
                    <a:lnTo>
                      <a:pt x="228" y="465"/>
                    </a:lnTo>
                    <a:lnTo>
                      <a:pt x="222" y="463"/>
                    </a:lnTo>
                    <a:lnTo>
                      <a:pt x="218" y="459"/>
                    </a:lnTo>
                    <a:lnTo>
                      <a:pt x="214" y="457"/>
                    </a:lnTo>
                    <a:lnTo>
                      <a:pt x="210" y="453"/>
                    </a:lnTo>
                    <a:lnTo>
                      <a:pt x="204" y="450"/>
                    </a:lnTo>
                    <a:lnTo>
                      <a:pt x="200" y="448"/>
                    </a:lnTo>
                    <a:lnTo>
                      <a:pt x="193" y="444"/>
                    </a:lnTo>
                    <a:lnTo>
                      <a:pt x="189" y="440"/>
                    </a:lnTo>
                    <a:lnTo>
                      <a:pt x="185" y="438"/>
                    </a:lnTo>
                    <a:lnTo>
                      <a:pt x="181" y="434"/>
                    </a:lnTo>
                    <a:lnTo>
                      <a:pt x="177" y="430"/>
                    </a:lnTo>
                    <a:lnTo>
                      <a:pt x="171" y="428"/>
                    </a:lnTo>
                    <a:lnTo>
                      <a:pt x="167" y="424"/>
                    </a:lnTo>
                    <a:lnTo>
                      <a:pt x="163" y="420"/>
                    </a:lnTo>
                    <a:lnTo>
                      <a:pt x="158" y="415"/>
                    </a:lnTo>
                    <a:lnTo>
                      <a:pt x="154" y="413"/>
                    </a:lnTo>
                    <a:lnTo>
                      <a:pt x="150" y="409"/>
                    </a:lnTo>
                    <a:lnTo>
                      <a:pt x="146" y="405"/>
                    </a:lnTo>
                    <a:lnTo>
                      <a:pt x="142" y="401"/>
                    </a:lnTo>
                    <a:lnTo>
                      <a:pt x="138" y="397"/>
                    </a:lnTo>
                    <a:lnTo>
                      <a:pt x="134" y="395"/>
                    </a:lnTo>
                    <a:lnTo>
                      <a:pt x="130" y="389"/>
                    </a:lnTo>
                    <a:lnTo>
                      <a:pt x="126" y="387"/>
                    </a:lnTo>
                    <a:lnTo>
                      <a:pt x="121" y="383"/>
                    </a:lnTo>
                    <a:lnTo>
                      <a:pt x="117" y="378"/>
                    </a:lnTo>
                    <a:lnTo>
                      <a:pt x="113" y="374"/>
                    </a:lnTo>
                    <a:lnTo>
                      <a:pt x="109" y="370"/>
                    </a:lnTo>
                    <a:lnTo>
                      <a:pt x="105" y="366"/>
                    </a:lnTo>
                    <a:lnTo>
                      <a:pt x="103" y="362"/>
                    </a:lnTo>
                    <a:lnTo>
                      <a:pt x="99" y="358"/>
                    </a:lnTo>
                    <a:lnTo>
                      <a:pt x="95" y="354"/>
                    </a:lnTo>
                    <a:lnTo>
                      <a:pt x="93" y="350"/>
                    </a:lnTo>
                    <a:lnTo>
                      <a:pt x="88" y="346"/>
                    </a:lnTo>
                    <a:lnTo>
                      <a:pt x="84" y="341"/>
                    </a:lnTo>
                    <a:lnTo>
                      <a:pt x="82" y="337"/>
                    </a:lnTo>
                    <a:lnTo>
                      <a:pt x="78" y="333"/>
                    </a:lnTo>
                    <a:lnTo>
                      <a:pt x="76" y="329"/>
                    </a:lnTo>
                    <a:lnTo>
                      <a:pt x="72" y="325"/>
                    </a:lnTo>
                    <a:lnTo>
                      <a:pt x="68" y="321"/>
                    </a:lnTo>
                    <a:lnTo>
                      <a:pt x="66" y="315"/>
                    </a:lnTo>
                    <a:lnTo>
                      <a:pt x="62" y="311"/>
                    </a:lnTo>
                    <a:lnTo>
                      <a:pt x="60" y="306"/>
                    </a:lnTo>
                    <a:lnTo>
                      <a:pt x="58" y="302"/>
                    </a:lnTo>
                    <a:lnTo>
                      <a:pt x="54" y="298"/>
                    </a:lnTo>
                    <a:lnTo>
                      <a:pt x="51" y="294"/>
                    </a:lnTo>
                    <a:lnTo>
                      <a:pt x="49" y="290"/>
                    </a:lnTo>
                    <a:lnTo>
                      <a:pt x="47" y="286"/>
                    </a:lnTo>
                    <a:lnTo>
                      <a:pt x="43" y="282"/>
                    </a:lnTo>
                    <a:lnTo>
                      <a:pt x="41" y="276"/>
                    </a:lnTo>
                    <a:lnTo>
                      <a:pt x="39" y="272"/>
                    </a:lnTo>
                    <a:lnTo>
                      <a:pt x="37" y="267"/>
                    </a:lnTo>
                    <a:lnTo>
                      <a:pt x="35" y="263"/>
                    </a:lnTo>
                    <a:lnTo>
                      <a:pt x="33" y="259"/>
                    </a:lnTo>
                    <a:lnTo>
                      <a:pt x="31" y="253"/>
                    </a:lnTo>
                    <a:lnTo>
                      <a:pt x="29" y="249"/>
                    </a:lnTo>
                    <a:lnTo>
                      <a:pt x="29" y="245"/>
                    </a:lnTo>
                    <a:lnTo>
                      <a:pt x="27" y="241"/>
                    </a:lnTo>
                    <a:lnTo>
                      <a:pt x="25" y="237"/>
                    </a:lnTo>
                    <a:lnTo>
                      <a:pt x="23" y="232"/>
                    </a:lnTo>
                    <a:lnTo>
                      <a:pt x="21" y="228"/>
                    </a:lnTo>
                    <a:lnTo>
                      <a:pt x="21" y="224"/>
                    </a:lnTo>
                    <a:lnTo>
                      <a:pt x="19" y="218"/>
                    </a:lnTo>
                    <a:lnTo>
                      <a:pt x="16" y="214"/>
                    </a:lnTo>
                    <a:lnTo>
                      <a:pt x="14" y="210"/>
                    </a:lnTo>
                    <a:lnTo>
                      <a:pt x="14" y="206"/>
                    </a:lnTo>
                    <a:lnTo>
                      <a:pt x="14" y="202"/>
                    </a:lnTo>
                    <a:lnTo>
                      <a:pt x="12" y="197"/>
                    </a:lnTo>
                    <a:lnTo>
                      <a:pt x="10" y="193"/>
                    </a:lnTo>
                    <a:lnTo>
                      <a:pt x="10" y="187"/>
                    </a:lnTo>
                    <a:lnTo>
                      <a:pt x="10" y="183"/>
                    </a:lnTo>
                    <a:lnTo>
                      <a:pt x="10" y="179"/>
                    </a:lnTo>
                    <a:lnTo>
                      <a:pt x="8" y="175"/>
                    </a:lnTo>
                    <a:lnTo>
                      <a:pt x="8" y="171"/>
                    </a:lnTo>
                    <a:lnTo>
                      <a:pt x="8" y="167"/>
                    </a:lnTo>
                    <a:lnTo>
                      <a:pt x="8" y="162"/>
                    </a:lnTo>
                    <a:lnTo>
                      <a:pt x="8" y="158"/>
                    </a:lnTo>
                    <a:lnTo>
                      <a:pt x="8" y="154"/>
                    </a:lnTo>
                    <a:lnTo>
                      <a:pt x="8" y="150"/>
                    </a:lnTo>
                    <a:lnTo>
                      <a:pt x="8" y="146"/>
                    </a:lnTo>
                    <a:lnTo>
                      <a:pt x="8" y="142"/>
                    </a:lnTo>
                    <a:lnTo>
                      <a:pt x="8" y="138"/>
                    </a:lnTo>
                    <a:lnTo>
                      <a:pt x="8" y="134"/>
                    </a:lnTo>
                    <a:lnTo>
                      <a:pt x="8" y="130"/>
                    </a:lnTo>
                    <a:lnTo>
                      <a:pt x="8" y="125"/>
                    </a:lnTo>
                    <a:lnTo>
                      <a:pt x="8" y="123"/>
                    </a:lnTo>
                    <a:lnTo>
                      <a:pt x="10" y="117"/>
                    </a:lnTo>
                    <a:lnTo>
                      <a:pt x="10" y="115"/>
                    </a:lnTo>
                    <a:lnTo>
                      <a:pt x="10" y="111"/>
                    </a:lnTo>
                    <a:lnTo>
                      <a:pt x="10" y="107"/>
                    </a:lnTo>
                    <a:lnTo>
                      <a:pt x="12" y="103"/>
                    </a:lnTo>
                    <a:lnTo>
                      <a:pt x="14" y="99"/>
                    </a:lnTo>
                    <a:lnTo>
                      <a:pt x="14" y="95"/>
                    </a:lnTo>
                    <a:lnTo>
                      <a:pt x="14" y="93"/>
                    </a:lnTo>
                    <a:lnTo>
                      <a:pt x="16" y="88"/>
                    </a:lnTo>
                    <a:lnTo>
                      <a:pt x="19" y="84"/>
                    </a:lnTo>
                    <a:lnTo>
                      <a:pt x="21" y="80"/>
                    </a:lnTo>
                    <a:lnTo>
                      <a:pt x="21" y="78"/>
                    </a:lnTo>
                    <a:lnTo>
                      <a:pt x="23" y="74"/>
                    </a:lnTo>
                    <a:lnTo>
                      <a:pt x="25" y="70"/>
                    </a:lnTo>
                    <a:lnTo>
                      <a:pt x="27" y="68"/>
                    </a:lnTo>
                    <a:lnTo>
                      <a:pt x="29" y="64"/>
                    </a:lnTo>
                    <a:lnTo>
                      <a:pt x="29" y="62"/>
                    </a:lnTo>
                    <a:lnTo>
                      <a:pt x="33" y="58"/>
                    </a:lnTo>
                    <a:lnTo>
                      <a:pt x="33" y="56"/>
                    </a:lnTo>
                    <a:lnTo>
                      <a:pt x="35" y="51"/>
                    </a:lnTo>
                    <a:lnTo>
                      <a:pt x="37" y="47"/>
                    </a:lnTo>
                    <a:lnTo>
                      <a:pt x="41" y="45"/>
                    </a:lnTo>
                    <a:lnTo>
                      <a:pt x="41" y="41"/>
                    </a:lnTo>
                    <a:lnTo>
                      <a:pt x="43" y="39"/>
                    </a:lnTo>
                    <a:lnTo>
                      <a:pt x="47" y="37"/>
                    </a:lnTo>
                    <a:lnTo>
                      <a:pt x="49" y="33"/>
                    </a:lnTo>
                    <a:lnTo>
                      <a:pt x="58" y="25"/>
                    </a:lnTo>
                    <a:lnTo>
                      <a:pt x="60" y="23"/>
                    </a:lnTo>
                    <a:lnTo>
                      <a:pt x="64" y="21"/>
                    </a:lnTo>
                    <a:lnTo>
                      <a:pt x="66" y="19"/>
                    </a:lnTo>
                    <a:lnTo>
                      <a:pt x="70" y="16"/>
                    </a:lnTo>
                    <a:lnTo>
                      <a:pt x="72" y="12"/>
                    </a:lnTo>
                    <a:lnTo>
                      <a:pt x="76" y="10"/>
                    </a:lnTo>
                    <a:lnTo>
                      <a:pt x="78" y="8"/>
                    </a:lnTo>
                    <a:lnTo>
                      <a:pt x="82" y="6"/>
                    </a:lnTo>
                    <a:lnTo>
                      <a:pt x="84" y="4"/>
                    </a:lnTo>
                    <a:lnTo>
                      <a:pt x="88" y="2"/>
                    </a:lnTo>
                    <a:lnTo>
                      <a:pt x="93" y="0"/>
                    </a:lnTo>
                    <a:lnTo>
                      <a:pt x="72" y="2"/>
                    </a:lnTo>
                    <a:lnTo>
                      <a:pt x="72" y="4"/>
                    </a:lnTo>
                    <a:lnTo>
                      <a:pt x="70" y="4"/>
                    </a:lnTo>
                    <a:lnTo>
                      <a:pt x="68" y="6"/>
                    </a:lnTo>
                    <a:lnTo>
                      <a:pt x="66" y="8"/>
                    </a:lnTo>
                    <a:lnTo>
                      <a:pt x="62" y="10"/>
                    </a:lnTo>
                    <a:lnTo>
                      <a:pt x="60" y="12"/>
                    </a:lnTo>
                    <a:lnTo>
                      <a:pt x="56" y="16"/>
                    </a:lnTo>
                    <a:lnTo>
                      <a:pt x="54" y="19"/>
                    </a:lnTo>
                    <a:lnTo>
                      <a:pt x="49" y="23"/>
                    </a:lnTo>
                    <a:lnTo>
                      <a:pt x="43" y="27"/>
                    </a:lnTo>
                    <a:lnTo>
                      <a:pt x="41" y="31"/>
                    </a:lnTo>
                    <a:lnTo>
                      <a:pt x="39" y="33"/>
                    </a:lnTo>
                    <a:lnTo>
                      <a:pt x="37" y="37"/>
                    </a:lnTo>
                    <a:lnTo>
                      <a:pt x="35" y="39"/>
                    </a:lnTo>
                    <a:lnTo>
                      <a:pt x="33" y="41"/>
                    </a:lnTo>
                    <a:lnTo>
                      <a:pt x="31" y="45"/>
                    </a:lnTo>
                    <a:lnTo>
                      <a:pt x="29" y="49"/>
                    </a:lnTo>
                    <a:lnTo>
                      <a:pt x="27" y="51"/>
                    </a:lnTo>
                    <a:lnTo>
                      <a:pt x="25" y="56"/>
                    </a:lnTo>
                    <a:lnTo>
                      <a:pt x="23" y="60"/>
                    </a:lnTo>
                    <a:lnTo>
                      <a:pt x="21" y="62"/>
                    </a:lnTo>
                    <a:lnTo>
                      <a:pt x="19" y="64"/>
                    </a:lnTo>
                    <a:lnTo>
                      <a:pt x="16" y="68"/>
                    </a:lnTo>
                    <a:lnTo>
                      <a:pt x="14" y="72"/>
                    </a:lnTo>
                    <a:lnTo>
                      <a:pt x="12" y="76"/>
                    </a:lnTo>
                    <a:lnTo>
                      <a:pt x="12" y="80"/>
                    </a:lnTo>
                    <a:lnTo>
                      <a:pt x="10" y="84"/>
                    </a:lnTo>
                    <a:lnTo>
                      <a:pt x="8" y="86"/>
                    </a:lnTo>
                    <a:lnTo>
                      <a:pt x="8" y="91"/>
                    </a:lnTo>
                    <a:lnTo>
                      <a:pt x="8" y="95"/>
                    </a:lnTo>
                    <a:lnTo>
                      <a:pt x="6" y="99"/>
                    </a:lnTo>
                    <a:lnTo>
                      <a:pt x="4" y="103"/>
                    </a:lnTo>
                    <a:lnTo>
                      <a:pt x="4" y="107"/>
                    </a:lnTo>
                    <a:lnTo>
                      <a:pt x="4" y="109"/>
                    </a:lnTo>
                    <a:lnTo>
                      <a:pt x="2" y="113"/>
                    </a:lnTo>
                    <a:lnTo>
                      <a:pt x="2" y="117"/>
                    </a:lnTo>
                    <a:lnTo>
                      <a:pt x="2" y="123"/>
                    </a:lnTo>
                    <a:lnTo>
                      <a:pt x="0" y="125"/>
                    </a:lnTo>
                    <a:lnTo>
                      <a:pt x="0" y="130"/>
                    </a:lnTo>
                    <a:lnTo>
                      <a:pt x="0" y="134"/>
                    </a:lnTo>
                    <a:lnTo>
                      <a:pt x="0" y="138"/>
                    </a:lnTo>
                    <a:lnTo>
                      <a:pt x="0" y="142"/>
                    </a:lnTo>
                    <a:lnTo>
                      <a:pt x="0" y="150"/>
                    </a:lnTo>
                    <a:lnTo>
                      <a:pt x="0" y="154"/>
                    </a:lnTo>
                    <a:lnTo>
                      <a:pt x="0" y="160"/>
                    </a:lnTo>
                    <a:lnTo>
                      <a:pt x="0" y="165"/>
                    </a:lnTo>
                    <a:lnTo>
                      <a:pt x="0" y="169"/>
                    </a:lnTo>
                    <a:lnTo>
                      <a:pt x="0" y="173"/>
                    </a:lnTo>
                    <a:lnTo>
                      <a:pt x="2" y="177"/>
                    </a:lnTo>
                    <a:lnTo>
                      <a:pt x="2" y="181"/>
                    </a:lnTo>
                    <a:lnTo>
                      <a:pt x="4" y="185"/>
                    </a:lnTo>
                    <a:lnTo>
                      <a:pt x="4" y="191"/>
                    </a:lnTo>
                    <a:lnTo>
                      <a:pt x="4" y="195"/>
                    </a:lnTo>
                    <a:lnTo>
                      <a:pt x="6" y="200"/>
                    </a:lnTo>
                    <a:lnTo>
                      <a:pt x="6" y="204"/>
                    </a:lnTo>
                    <a:lnTo>
                      <a:pt x="8" y="208"/>
                    </a:lnTo>
                    <a:lnTo>
                      <a:pt x="8" y="212"/>
                    </a:lnTo>
                    <a:lnTo>
                      <a:pt x="10" y="218"/>
                    </a:lnTo>
                    <a:lnTo>
                      <a:pt x="10" y="222"/>
                    </a:lnTo>
                    <a:lnTo>
                      <a:pt x="12" y="226"/>
                    </a:lnTo>
                    <a:lnTo>
                      <a:pt x="14" y="230"/>
                    </a:lnTo>
                    <a:lnTo>
                      <a:pt x="14" y="234"/>
                    </a:lnTo>
                    <a:lnTo>
                      <a:pt x="16" y="241"/>
                    </a:lnTo>
                    <a:lnTo>
                      <a:pt x="19" y="245"/>
                    </a:lnTo>
                    <a:lnTo>
                      <a:pt x="21" y="249"/>
                    </a:lnTo>
                    <a:lnTo>
                      <a:pt x="23" y="253"/>
                    </a:lnTo>
                    <a:lnTo>
                      <a:pt x="25" y="259"/>
                    </a:lnTo>
                    <a:lnTo>
                      <a:pt x="27" y="263"/>
                    </a:lnTo>
                    <a:lnTo>
                      <a:pt x="29" y="267"/>
                    </a:lnTo>
                    <a:lnTo>
                      <a:pt x="31" y="272"/>
                    </a:lnTo>
                    <a:lnTo>
                      <a:pt x="33" y="276"/>
                    </a:lnTo>
                    <a:lnTo>
                      <a:pt x="37" y="282"/>
                    </a:lnTo>
                    <a:lnTo>
                      <a:pt x="39" y="286"/>
                    </a:lnTo>
                    <a:lnTo>
                      <a:pt x="41" y="290"/>
                    </a:lnTo>
                    <a:lnTo>
                      <a:pt x="43" y="294"/>
                    </a:lnTo>
                    <a:lnTo>
                      <a:pt x="45" y="298"/>
                    </a:lnTo>
                    <a:lnTo>
                      <a:pt x="49" y="304"/>
                    </a:lnTo>
                    <a:lnTo>
                      <a:pt x="51" y="309"/>
                    </a:lnTo>
                    <a:lnTo>
                      <a:pt x="54" y="313"/>
                    </a:lnTo>
                    <a:lnTo>
                      <a:pt x="58" y="317"/>
                    </a:lnTo>
                    <a:lnTo>
                      <a:pt x="60" y="321"/>
                    </a:lnTo>
                    <a:lnTo>
                      <a:pt x="64" y="325"/>
                    </a:lnTo>
                    <a:lnTo>
                      <a:pt x="68" y="329"/>
                    </a:lnTo>
                    <a:lnTo>
                      <a:pt x="70" y="333"/>
                    </a:lnTo>
                    <a:lnTo>
                      <a:pt x="74" y="339"/>
                    </a:lnTo>
                    <a:lnTo>
                      <a:pt x="76" y="343"/>
                    </a:lnTo>
                    <a:lnTo>
                      <a:pt x="80" y="348"/>
                    </a:lnTo>
                    <a:lnTo>
                      <a:pt x="82" y="352"/>
                    </a:lnTo>
                    <a:lnTo>
                      <a:pt x="86" y="356"/>
                    </a:lnTo>
                    <a:lnTo>
                      <a:pt x="91" y="360"/>
                    </a:lnTo>
                    <a:lnTo>
                      <a:pt x="95" y="364"/>
                    </a:lnTo>
                    <a:lnTo>
                      <a:pt x="99" y="368"/>
                    </a:lnTo>
                    <a:lnTo>
                      <a:pt x="101" y="372"/>
                    </a:lnTo>
                    <a:lnTo>
                      <a:pt x="105" y="376"/>
                    </a:lnTo>
                    <a:lnTo>
                      <a:pt x="109" y="381"/>
                    </a:lnTo>
                    <a:lnTo>
                      <a:pt x="113" y="385"/>
                    </a:lnTo>
                    <a:lnTo>
                      <a:pt x="121" y="393"/>
                    </a:lnTo>
                    <a:lnTo>
                      <a:pt x="126" y="397"/>
                    </a:lnTo>
                    <a:lnTo>
                      <a:pt x="130" y="401"/>
                    </a:lnTo>
                    <a:lnTo>
                      <a:pt x="134" y="405"/>
                    </a:lnTo>
                    <a:lnTo>
                      <a:pt x="138" y="409"/>
                    </a:lnTo>
                    <a:lnTo>
                      <a:pt x="142" y="413"/>
                    </a:lnTo>
                    <a:lnTo>
                      <a:pt x="146" y="415"/>
                    </a:lnTo>
                    <a:lnTo>
                      <a:pt x="152" y="420"/>
                    </a:lnTo>
                    <a:lnTo>
                      <a:pt x="156" y="424"/>
                    </a:lnTo>
                    <a:lnTo>
                      <a:pt x="161" y="428"/>
                    </a:lnTo>
                    <a:lnTo>
                      <a:pt x="165" y="432"/>
                    </a:lnTo>
                    <a:lnTo>
                      <a:pt x="169" y="434"/>
                    </a:lnTo>
                    <a:lnTo>
                      <a:pt x="173" y="438"/>
                    </a:lnTo>
                    <a:lnTo>
                      <a:pt x="179" y="442"/>
                    </a:lnTo>
                    <a:lnTo>
                      <a:pt x="183" y="444"/>
                    </a:lnTo>
                    <a:lnTo>
                      <a:pt x="187" y="448"/>
                    </a:lnTo>
                    <a:lnTo>
                      <a:pt x="191" y="450"/>
                    </a:lnTo>
                    <a:lnTo>
                      <a:pt x="198" y="455"/>
                    </a:lnTo>
                    <a:lnTo>
                      <a:pt x="202" y="459"/>
                    </a:lnTo>
                    <a:lnTo>
                      <a:pt x="208" y="463"/>
                    </a:lnTo>
                    <a:lnTo>
                      <a:pt x="212" y="465"/>
                    </a:lnTo>
                    <a:lnTo>
                      <a:pt x="218" y="467"/>
                    </a:lnTo>
                    <a:lnTo>
                      <a:pt x="222" y="471"/>
                    </a:lnTo>
                    <a:lnTo>
                      <a:pt x="226" y="473"/>
                    </a:lnTo>
                    <a:lnTo>
                      <a:pt x="233" y="477"/>
                    </a:lnTo>
                    <a:lnTo>
                      <a:pt x="237" y="479"/>
                    </a:lnTo>
                    <a:lnTo>
                      <a:pt x="243" y="481"/>
                    </a:lnTo>
                    <a:lnTo>
                      <a:pt x="247" y="485"/>
                    </a:lnTo>
                    <a:lnTo>
                      <a:pt x="253" y="487"/>
                    </a:lnTo>
                    <a:lnTo>
                      <a:pt x="257" y="490"/>
                    </a:lnTo>
                    <a:lnTo>
                      <a:pt x="263" y="494"/>
                    </a:lnTo>
                    <a:lnTo>
                      <a:pt x="268" y="496"/>
                    </a:lnTo>
                    <a:lnTo>
                      <a:pt x="274" y="498"/>
                    </a:lnTo>
                    <a:lnTo>
                      <a:pt x="278" y="500"/>
                    </a:lnTo>
                    <a:lnTo>
                      <a:pt x="284" y="504"/>
                    </a:lnTo>
                    <a:lnTo>
                      <a:pt x="290" y="504"/>
                    </a:lnTo>
                    <a:lnTo>
                      <a:pt x="294" y="508"/>
                    </a:lnTo>
                    <a:lnTo>
                      <a:pt x="300" y="508"/>
                    </a:lnTo>
                    <a:lnTo>
                      <a:pt x="305" y="512"/>
                    </a:lnTo>
                    <a:lnTo>
                      <a:pt x="311" y="512"/>
                    </a:lnTo>
                    <a:lnTo>
                      <a:pt x="315" y="516"/>
                    </a:lnTo>
                    <a:lnTo>
                      <a:pt x="321" y="518"/>
                    </a:lnTo>
                    <a:lnTo>
                      <a:pt x="327" y="518"/>
                    </a:lnTo>
                    <a:lnTo>
                      <a:pt x="331" y="520"/>
                    </a:lnTo>
                    <a:lnTo>
                      <a:pt x="338" y="522"/>
                    </a:lnTo>
                    <a:lnTo>
                      <a:pt x="342" y="524"/>
                    </a:lnTo>
                    <a:lnTo>
                      <a:pt x="348" y="527"/>
                    </a:lnTo>
                    <a:lnTo>
                      <a:pt x="352" y="529"/>
                    </a:lnTo>
                    <a:lnTo>
                      <a:pt x="358" y="529"/>
                    </a:lnTo>
                    <a:lnTo>
                      <a:pt x="362" y="531"/>
                    </a:lnTo>
                    <a:lnTo>
                      <a:pt x="368" y="531"/>
                    </a:lnTo>
                    <a:lnTo>
                      <a:pt x="375" y="533"/>
                    </a:lnTo>
                    <a:lnTo>
                      <a:pt x="379" y="533"/>
                    </a:lnTo>
                    <a:lnTo>
                      <a:pt x="385" y="535"/>
                    </a:lnTo>
                    <a:lnTo>
                      <a:pt x="389" y="537"/>
                    </a:lnTo>
                    <a:lnTo>
                      <a:pt x="395" y="537"/>
                    </a:lnTo>
                    <a:lnTo>
                      <a:pt x="401" y="537"/>
                    </a:lnTo>
                    <a:lnTo>
                      <a:pt x="405" y="539"/>
                    </a:lnTo>
                    <a:lnTo>
                      <a:pt x="412" y="539"/>
                    </a:lnTo>
                    <a:lnTo>
                      <a:pt x="416" y="541"/>
                    </a:lnTo>
                    <a:lnTo>
                      <a:pt x="420" y="541"/>
                    </a:lnTo>
                    <a:lnTo>
                      <a:pt x="426" y="541"/>
                    </a:lnTo>
                    <a:lnTo>
                      <a:pt x="432" y="541"/>
                    </a:lnTo>
                    <a:lnTo>
                      <a:pt x="436" y="543"/>
                    </a:lnTo>
                    <a:lnTo>
                      <a:pt x="442" y="543"/>
                    </a:lnTo>
                    <a:lnTo>
                      <a:pt x="447" y="543"/>
                    </a:lnTo>
                    <a:lnTo>
                      <a:pt x="451" y="543"/>
                    </a:lnTo>
                    <a:lnTo>
                      <a:pt x="471" y="543"/>
                    </a:lnTo>
                    <a:lnTo>
                      <a:pt x="477" y="543"/>
                    </a:lnTo>
                    <a:lnTo>
                      <a:pt x="482" y="543"/>
                    </a:lnTo>
                    <a:lnTo>
                      <a:pt x="486" y="543"/>
                    </a:lnTo>
                    <a:lnTo>
                      <a:pt x="490" y="541"/>
                    </a:lnTo>
                    <a:lnTo>
                      <a:pt x="496" y="541"/>
                    </a:lnTo>
                    <a:lnTo>
                      <a:pt x="500" y="541"/>
                    </a:lnTo>
                    <a:lnTo>
                      <a:pt x="504" y="539"/>
                    </a:lnTo>
                    <a:lnTo>
                      <a:pt x="510" y="539"/>
                    </a:lnTo>
                    <a:lnTo>
                      <a:pt x="514" y="539"/>
                    </a:lnTo>
                    <a:lnTo>
                      <a:pt x="519" y="537"/>
                    </a:lnTo>
                    <a:lnTo>
                      <a:pt x="523" y="537"/>
                    </a:lnTo>
                    <a:lnTo>
                      <a:pt x="529" y="537"/>
                    </a:lnTo>
                    <a:lnTo>
                      <a:pt x="533" y="535"/>
                    </a:lnTo>
                    <a:lnTo>
                      <a:pt x="537" y="533"/>
                    </a:lnTo>
                    <a:lnTo>
                      <a:pt x="539" y="533"/>
                    </a:lnTo>
                    <a:lnTo>
                      <a:pt x="543" y="531"/>
                    </a:lnTo>
                    <a:lnTo>
                      <a:pt x="549" y="531"/>
                    </a:lnTo>
                    <a:lnTo>
                      <a:pt x="554" y="529"/>
                    </a:lnTo>
                    <a:lnTo>
                      <a:pt x="558" y="527"/>
                    </a:lnTo>
                    <a:lnTo>
                      <a:pt x="562" y="524"/>
                    </a:lnTo>
                    <a:lnTo>
                      <a:pt x="566" y="524"/>
                    </a:lnTo>
                    <a:lnTo>
                      <a:pt x="568" y="522"/>
                    </a:lnTo>
                    <a:lnTo>
                      <a:pt x="572" y="520"/>
                    </a:lnTo>
                    <a:lnTo>
                      <a:pt x="576" y="518"/>
                    </a:lnTo>
                    <a:lnTo>
                      <a:pt x="580" y="516"/>
                    </a:lnTo>
                    <a:lnTo>
                      <a:pt x="584" y="514"/>
                    </a:lnTo>
                    <a:lnTo>
                      <a:pt x="587" y="512"/>
                    </a:lnTo>
                    <a:lnTo>
                      <a:pt x="593" y="510"/>
                    </a:lnTo>
                    <a:lnTo>
                      <a:pt x="595" y="508"/>
                    </a:lnTo>
                    <a:lnTo>
                      <a:pt x="599" y="506"/>
                    </a:lnTo>
                    <a:lnTo>
                      <a:pt x="601" y="504"/>
                    </a:lnTo>
                    <a:lnTo>
                      <a:pt x="605" y="502"/>
                    </a:lnTo>
                    <a:lnTo>
                      <a:pt x="609" y="500"/>
                    </a:lnTo>
                    <a:lnTo>
                      <a:pt x="611" y="498"/>
                    </a:lnTo>
                    <a:lnTo>
                      <a:pt x="615" y="494"/>
                    </a:lnTo>
                    <a:lnTo>
                      <a:pt x="617" y="492"/>
                    </a:lnTo>
                    <a:lnTo>
                      <a:pt x="621" y="490"/>
                    </a:lnTo>
                    <a:lnTo>
                      <a:pt x="624" y="487"/>
                    </a:lnTo>
                    <a:lnTo>
                      <a:pt x="626" y="485"/>
                    </a:lnTo>
                    <a:lnTo>
                      <a:pt x="632" y="479"/>
                    </a:lnTo>
                    <a:lnTo>
                      <a:pt x="634" y="475"/>
                    </a:lnTo>
                    <a:lnTo>
                      <a:pt x="638" y="473"/>
                    </a:lnTo>
                    <a:lnTo>
                      <a:pt x="640" y="469"/>
                    </a:lnTo>
                    <a:lnTo>
                      <a:pt x="642" y="467"/>
                    </a:lnTo>
                    <a:lnTo>
                      <a:pt x="644" y="465"/>
                    </a:lnTo>
                    <a:lnTo>
                      <a:pt x="646" y="461"/>
                    </a:lnTo>
                    <a:lnTo>
                      <a:pt x="648" y="457"/>
                    </a:lnTo>
                    <a:lnTo>
                      <a:pt x="650" y="455"/>
                    </a:lnTo>
                    <a:lnTo>
                      <a:pt x="652" y="450"/>
                    </a:lnTo>
                    <a:lnTo>
                      <a:pt x="654" y="448"/>
                    </a:lnTo>
                    <a:lnTo>
                      <a:pt x="656" y="444"/>
                    </a:lnTo>
                    <a:lnTo>
                      <a:pt x="659" y="440"/>
                    </a:lnTo>
                    <a:lnTo>
                      <a:pt x="661" y="438"/>
                    </a:lnTo>
                    <a:lnTo>
                      <a:pt x="663" y="434"/>
                    </a:lnTo>
                    <a:lnTo>
                      <a:pt x="663" y="430"/>
                    </a:lnTo>
                    <a:lnTo>
                      <a:pt x="665" y="426"/>
                    </a:lnTo>
                    <a:lnTo>
                      <a:pt x="667" y="424"/>
                    </a:lnTo>
                    <a:lnTo>
                      <a:pt x="667" y="420"/>
                    </a:lnTo>
                    <a:lnTo>
                      <a:pt x="669" y="415"/>
                    </a:lnTo>
                    <a:lnTo>
                      <a:pt x="669" y="411"/>
                    </a:lnTo>
                    <a:lnTo>
                      <a:pt x="671" y="407"/>
                    </a:lnTo>
                    <a:lnTo>
                      <a:pt x="671" y="405"/>
                    </a:lnTo>
                    <a:lnTo>
                      <a:pt x="673" y="401"/>
                    </a:lnTo>
                    <a:lnTo>
                      <a:pt x="673" y="395"/>
                    </a:lnTo>
                    <a:lnTo>
                      <a:pt x="675" y="391"/>
                    </a:lnTo>
                    <a:lnTo>
                      <a:pt x="675" y="389"/>
                    </a:lnTo>
                    <a:lnTo>
                      <a:pt x="675" y="387"/>
                    </a:lnTo>
                    <a:lnTo>
                      <a:pt x="675" y="387"/>
                    </a:lnTo>
                  </a:path>
                </a:pathLst>
              </a:custGeom>
              <a:solidFill>
                <a:srgbClr val="000000"/>
              </a:solidFill>
              <a:ln w="12700" cap="rnd" cmpd="sng">
                <a:solidFill>
                  <a:srgbClr val="081D5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7" name="Freeform 20">
                <a:extLst>
                  <a:ext uri="{FF2B5EF4-FFF2-40B4-BE49-F238E27FC236}">
                    <a16:creationId xmlns:a16="http://schemas.microsoft.com/office/drawing/2014/main" id="{44960A81-5361-412B-A545-63D0E2AED77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15" y="1556"/>
                <a:ext cx="803" cy="568"/>
              </a:xfrm>
              <a:custGeom>
                <a:avLst/>
                <a:gdLst>
                  <a:gd name="T0" fmla="*/ 14 w 803"/>
                  <a:gd name="T1" fmla="*/ 64 h 568"/>
                  <a:gd name="T2" fmla="*/ 41 w 803"/>
                  <a:gd name="T3" fmla="*/ 49 h 568"/>
                  <a:gd name="T4" fmla="*/ 72 w 803"/>
                  <a:gd name="T5" fmla="*/ 35 h 568"/>
                  <a:gd name="T6" fmla="*/ 103 w 803"/>
                  <a:gd name="T7" fmla="*/ 25 h 568"/>
                  <a:gd name="T8" fmla="*/ 136 w 803"/>
                  <a:gd name="T9" fmla="*/ 16 h 568"/>
                  <a:gd name="T10" fmla="*/ 169 w 803"/>
                  <a:gd name="T11" fmla="*/ 12 h 568"/>
                  <a:gd name="T12" fmla="*/ 204 w 803"/>
                  <a:gd name="T13" fmla="*/ 8 h 568"/>
                  <a:gd name="T14" fmla="*/ 274 w 803"/>
                  <a:gd name="T15" fmla="*/ 8 h 568"/>
                  <a:gd name="T16" fmla="*/ 308 w 803"/>
                  <a:gd name="T17" fmla="*/ 12 h 568"/>
                  <a:gd name="T18" fmla="*/ 343 w 803"/>
                  <a:gd name="T19" fmla="*/ 19 h 568"/>
                  <a:gd name="T20" fmla="*/ 378 w 803"/>
                  <a:gd name="T21" fmla="*/ 27 h 568"/>
                  <a:gd name="T22" fmla="*/ 413 w 803"/>
                  <a:gd name="T23" fmla="*/ 39 h 568"/>
                  <a:gd name="T24" fmla="*/ 448 w 803"/>
                  <a:gd name="T25" fmla="*/ 52 h 568"/>
                  <a:gd name="T26" fmla="*/ 483 w 803"/>
                  <a:gd name="T27" fmla="*/ 68 h 568"/>
                  <a:gd name="T28" fmla="*/ 518 w 803"/>
                  <a:gd name="T29" fmla="*/ 87 h 568"/>
                  <a:gd name="T30" fmla="*/ 551 w 803"/>
                  <a:gd name="T31" fmla="*/ 107 h 568"/>
                  <a:gd name="T32" fmla="*/ 582 w 803"/>
                  <a:gd name="T33" fmla="*/ 130 h 568"/>
                  <a:gd name="T34" fmla="*/ 613 w 803"/>
                  <a:gd name="T35" fmla="*/ 155 h 568"/>
                  <a:gd name="T36" fmla="*/ 654 w 803"/>
                  <a:gd name="T37" fmla="*/ 194 h 568"/>
                  <a:gd name="T38" fmla="*/ 679 w 803"/>
                  <a:gd name="T39" fmla="*/ 221 h 568"/>
                  <a:gd name="T40" fmla="*/ 699 w 803"/>
                  <a:gd name="T41" fmla="*/ 249 h 568"/>
                  <a:gd name="T42" fmla="*/ 720 w 803"/>
                  <a:gd name="T43" fmla="*/ 278 h 568"/>
                  <a:gd name="T44" fmla="*/ 738 w 803"/>
                  <a:gd name="T45" fmla="*/ 309 h 568"/>
                  <a:gd name="T46" fmla="*/ 755 w 803"/>
                  <a:gd name="T47" fmla="*/ 340 h 568"/>
                  <a:gd name="T48" fmla="*/ 767 w 803"/>
                  <a:gd name="T49" fmla="*/ 373 h 568"/>
                  <a:gd name="T50" fmla="*/ 777 w 803"/>
                  <a:gd name="T51" fmla="*/ 404 h 568"/>
                  <a:gd name="T52" fmla="*/ 788 w 803"/>
                  <a:gd name="T53" fmla="*/ 437 h 568"/>
                  <a:gd name="T54" fmla="*/ 792 w 803"/>
                  <a:gd name="T55" fmla="*/ 470 h 568"/>
                  <a:gd name="T56" fmla="*/ 794 w 803"/>
                  <a:gd name="T57" fmla="*/ 503 h 568"/>
                  <a:gd name="T58" fmla="*/ 794 w 803"/>
                  <a:gd name="T59" fmla="*/ 542 h 568"/>
                  <a:gd name="T60" fmla="*/ 800 w 803"/>
                  <a:gd name="T61" fmla="*/ 565 h 568"/>
                  <a:gd name="T62" fmla="*/ 802 w 803"/>
                  <a:gd name="T63" fmla="*/ 499 h 568"/>
                  <a:gd name="T64" fmla="*/ 798 w 803"/>
                  <a:gd name="T65" fmla="*/ 466 h 568"/>
                  <a:gd name="T66" fmla="*/ 794 w 803"/>
                  <a:gd name="T67" fmla="*/ 433 h 568"/>
                  <a:gd name="T68" fmla="*/ 786 w 803"/>
                  <a:gd name="T69" fmla="*/ 400 h 568"/>
                  <a:gd name="T70" fmla="*/ 773 w 803"/>
                  <a:gd name="T71" fmla="*/ 369 h 568"/>
                  <a:gd name="T72" fmla="*/ 761 w 803"/>
                  <a:gd name="T73" fmla="*/ 336 h 568"/>
                  <a:gd name="T74" fmla="*/ 744 w 803"/>
                  <a:gd name="T75" fmla="*/ 305 h 568"/>
                  <a:gd name="T76" fmla="*/ 726 w 803"/>
                  <a:gd name="T77" fmla="*/ 274 h 568"/>
                  <a:gd name="T78" fmla="*/ 705 w 803"/>
                  <a:gd name="T79" fmla="*/ 245 h 568"/>
                  <a:gd name="T80" fmla="*/ 683 w 803"/>
                  <a:gd name="T81" fmla="*/ 216 h 568"/>
                  <a:gd name="T82" fmla="*/ 637 w 803"/>
                  <a:gd name="T83" fmla="*/ 167 h 568"/>
                  <a:gd name="T84" fmla="*/ 609 w 803"/>
                  <a:gd name="T85" fmla="*/ 142 h 568"/>
                  <a:gd name="T86" fmla="*/ 578 w 803"/>
                  <a:gd name="T87" fmla="*/ 120 h 568"/>
                  <a:gd name="T88" fmla="*/ 547 w 803"/>
                  <a:gd name="T89" fmla="*/ 97 h 568"/>
                  <a:gd name="T90" fmla="*/ 514 w 803"/>
                  <a:gd name="T91" fmla="*/ 76 h 568"/>
                  <a:gd name="T92" fmla="*/ 479 w 803"/>
                  <a:gd name="T93" fmla="*/ 58 h 568"/>
                  <a:gd name="T94" fmla="*/ 444 w 803"/>
                  <a:gd name="T95" fmla="*/ 43 h 568"/>
                  <a:gd name="T96" fmla="*/ 409 w 803"/>
                  <a:gd name="T97" fmla="*/ 31 h 568"/>
                  <a:gd name="T98" fmla="*/ 374 w 803"/>
                  <a:gd name="T99" fmla="*/ 19 h 568"/>
                  <a:gd name="T100" fmla="*/ 339 w 803"/>
                  <a:gd name="T101" fmla="*/ 10 h 568"/>
                  <a:gd name="T102" fmla="*/ 304 w 803"/>
                  <a:gd name="T103" fmla="*/ 4 h 568"/>
                  <a:gd name="T104" fmla="*/ 269 w 803"/>
                  <a:gd name="T105" fmla="*/ 2 h 568"/>
                  <a:gd name="T106" fmla="*/ 216 w 803"/>
                  <a:gd name="T107" fmla="*/ 0 h 568"/>
                  <a:gd name="T108" fmla="*/ 183 w 803"/>
                  <a:gd name="T109" fmla="*/ 2 h 568"/>
                  <a:gd name="T110" fmla="*/ 150 w 803"/>
                  <a:gd name="T111" fmla="*/ 8 h 568"/>
                  <a:gd name="T112" fmla="*/ 117 w 803"/>
                  <a:gd name="T113" fmla="*/ 14 h 568"/>
                  <a:gd name="T114" fmla="*/ 84 w 803"/>
                  <a:gd name="T115" fmla="*/ 23 h 568"/>
                  <a:gd name="T116" fmla="*/ 53 w 803"/>
                  <a:gd name="T117" fmla="*/ 35 h 568"/>
                  <a:gd name="T118" fmla="*/ 25 w 803"/>
                  <a:gd name="T119" fmla="*/ 49 h 568"/>
                  <a:gd name="T120" fmla="*/ 4 w 803"/>
                  <a:gd name="T121" fmla="*/ 62 h 56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</a:cxnLst>
                <a:rect l="0" t="0" r="r" b="b"/>
                <a:pathLst>
                  <a:path w="803" h="568">
                    <a:moveTo>
                      <a:pt x="4" y="62"/>
                    </a:moveTo>
                    <a:lnTo>
                      <a:pt x="0" y="72"/>
                    </a:lnTo>
                    <a:lnTo>
                      <a:pt x="6" y="68"/>
                    </a:lnTo>
                    <a:lnTo>
                      <a:pt x="14" y="64"/>
                    </a:lnTo>
                    <a:lnTo>
                      <a:pt x="21" y="60"/>
                    </a:lnTo>
                    <a:lnTo>
                      <a:pt x="29" y="56"/>
                    </a:lnTo>
                    <a:lnTo>
                      <a:pt x="35" y="52"/>
                    </a:lnTo>
                    <a:lnTo>
                      <a:pt x="41" y="49"/>
                    </a:lnTo>
                    <a:lnTo>
                      <a:pt x="49" y="45"/>
                    </a:lnTo>
                    <a:lnTo>
                      <a:pt x="58" y="41"/>
                    </a:lnTo>
                    <a:lnTo>
                      <a:pt x="66" y="39"/>
                    </a:lnTo>
                    <a:lnTo>
                      <a:pt x="72" y="35"/>
                    </a:lnTo>
                    <a:lnTo>
                      <a:pt x="80" y="33"/>
                    </a:lnTo>
                    <a:lnTo>
                      <a:pt x="88" y="31"/>
                    </a:lnTo>
                    <a:lnTo>
                      <a:pt x="95" y="27"/>
                    </a:lnTo>
                    <a:lnTo>
                      <a:pt x="103" y="25"/>
                    </a:lnTo>
                    <a:lnTo>
                      <a:pt x="111" y="23"/>
                    </a:lnTo>
                    <a:lnTo>
                      <a:pt x="119" y="21"/>
                    </a:lnTo>
                    <a:lnTo>
                      <a:pt x="127" y="19"/>
                    </a:lnTo>
                    <a:lnTo>
                      <a:pt x="136" y="16"/>
                    </a:lnTo>
                    <a:lnTo>
                      <a:pt x="144" y="14"/>
                    </a:lnTo>
                    <a:lnTo>
                      <a:pt x="152" y="14"/>
                    </a:lnTo>
                    <a:lnTo>
                      <a:pt x="160" y="12"/>
                    </a:lnTo>
                    <a:lnTo>
                      <a:pt x="169" y="12"/>
                    </a:lnTo>
                    <a:lnTo>
                      <a:pt x="177" y="10"/>
                    </a:lnTo>
                    <a:lnTo>
                      <a:pt x="185" y="8"/>
                    </a:lnTo>
                    <a:lnTo>
                      <a:pt x="193" y="8"/>
                    </a:lnTo>
                    <a:lnTo>
                      <a:pt x="204" y="8"/>
                    </a:lnTo>
                    <a:lnTo>
                      <a:pt x="212" y="8"/>
                    </a:lnTo>
                    <a:lnTo>
                      <a:pt x="255" y="8"/>
                    </a:lnTo>
                    <a:lnTo>
                      <a:pt x="263" y="8"/>
                    </a:lnTo>
                    <a:lnTo>
                      <a:pt x="274" y="8"/>
                    </a:lnTo>
                    <a:lnTo>
                      <a:pt x="282" y="8"/>
                    </a:lnTo>
                    <a:lnTo>
                      <a:pt x="290" y="10"/>
                    </a:lnTo>
                    <a:lnTo>
                      <a:pt x="298" y="12"/>
                    </a:lnTo>
                    <a:lnTo>
                      <a:pt x="308" y="12"/>
                    </a:lnTo>
                    <a:lnTo>
                      <a:pt x="317" y="14"/>
                    </a:lnTo>
                    <a:lnTo>
                      <a:pt x="327" y="16"/>
                    </a:lnTo>
                    <a:lnTo>
                      <a:pt x="335" y="16"/>
                    </a:lnTo>
                    <a:lnTo>
                      <a:pt x="343" y="19"/>
                    </a:lnTo>
                    <a:lnTo>
                      <a:pt x="352" y="21"/>
                    </a:lnTo>
                    <a:lnTo>
                      <a:pt x="362" y="23"/>
                    </a:lnTo>
                    <a:lnTo>
                      <a:pt x="370" y="27"/>
                    </a:lnTo>
                    <a:lnTo>
                      <a:pt x="378" y="27"/>
                    </a:lnTo>
                    <a:lnTo>
                      <a:pt x="389" y="31"/>
                    </a:lnTo>
                    <a:lnTo>
                      <a:pt x="397" y="33"/>
                    </a:lnTo>
                    <a:lnTo>
                      <a:pt x="405" y="35"/>
                    </a:lnTo>
                    <a:lnTo>
                      <a:pt x="413" y="39"/>
                    </a:lnTo>
                    <a:lnTo>
                      <a:pt x="424" y="43"/>
                    </a:lnTo>
                    <a:lnTo>
                      <a:pt x="432" y="45"/>
                    </a:lnTo>
                    <a:lnTo>
                      <a:pt x="440" y="49"/>
                    </a:lnTo>
                    <a:lnTo>
                      <a:pt x="448" y="52"/>
                    </a:lnTo>
                    <a:lnTo>
                      <a:pt x="459" y="58"/>
                    </a:lnTo>
                    <a:lnTo>
                      <a:pt x="467" y="60"/>
                    </a:lnTo>
                    <a:lnTo>
                      <a:pt x="475" y="64"/>
                    </a:lnTo>
                    <a:lnTo>
                      <a:pt x="483" y="68"/>
                    </a:lnTo>
                    <a:lnTo>
                      <a:pt x="491" y="72"/>
                    </a:lnTo>
                    <a:lnTo>
                      <a:pt x="502" y="78"/>
                    </a:lnTo>
                    <a:lnTo>
                      <a:pt x="510" y="82"/>
                    </a:lnTo>
                    <a:lnTo>
                      <a:pt x="518" y="87"/>
                    </a:lnTo>
                    <a:lnTo>
                      <a:pt x="526" y="93"/>
                    </a:lnTo>
                    <a:lnTo>
                      <a:pt x="535" y="97"/>
                    </a:lnTo>
                    <a:lnTo>
                      <a:pt x="543" y="103"/>
                    </a:lnTo>
                    <a:lnTo>
                      <a:pt x="551" y="107"/>
                    </a:lnTo>
                    <a:lnTo>
                      <a:pt x="559" y="113"/>
                    </a:lnTo>
                    <a:lnTo>
                      <a:pt x="568" y="120"/>
                    </a:lnTo>
                    <a:lnTo>
                      <a:pt x="574" y="124"/>
                    </a:lnTo>
                    <a:lnTo>
                      <a:pt x="582" y="130"/>
                    </a:lnTo>
                    <a:lnTo>
                      <a:pt x="590" y="136"/>
                    </a:lnTo>
                    <a:lnTo>
                      <a:pt x="598" y="142"/>
                    </a:lnTo>
                    <a:lnTo>
                      <a:pt x="605" y="148"/>
                    </a:lnTo>
                    <a:lnTo>
                      <a:pt x="613" y="155"/>
                    </a:lnTo>
                    <a:lnTo>
                      <a:pt x="619" y="161"/>
                    </a:lnTo>
                    <a:lnTo>
                      <a:pt x="627" y="167"/>
                    </a:lnTo>
                    <a:lnTo>
                      <a:pt x="633" y="173"/>
                    </a:lnTo>
                    <a:lnTo>
                      <a:pt x="654" y="194"/>
                    </a:lnTo>
                    <a:lnTo>
                      <a:pt x="660" y="200"/>
                    </a:lnTo>
                    <a:lnTo>
                      <a:pt x="666" y="206"/>
                    </a:lnTo>
                    <a:lnTo>
                      <a:pt x="672" y="212"/>
                    </a:lnTo>
                    <a:lnTo>
                      <a:pt x="679" y="221"/>
                    </a:lnTo>
                    <a:lnTo>
                      <a:pt x="683" y="227"/>
                    </a:lnTo>
                    <a:lnTo>
                      <a:pt x="689" y="235"/>
                    </a:lnTo>
                    <a:lnTo>
                      <a:pt x="695" y="241"/>
                    </a:lnTo>
                    <a:lnTo>
                      <a:pt x="699" y="249"/>
                    </a:lnTo>
                    <a:lnTo>
                      <a:pt x="705" y="256"/>
                    </a:lnTo>
                    <a:lnTo>
                      <a:pt x="712" y="264"/>
                    </a:lnTo>
                    <a:lnTo>
                      <a:pt x="716" y="272"/>
                    </a:lnTo>
                    <a:lnTo>
                      <a:pt x="720" y="278"/>
                    </a:lnTo>
                    <a:lnTo>
                      <a:pt x="726" y="287"/>
                    </a:lnTo>
                    <a:lnTo>
                      <a:pt x="730" y="295"/>
                    </a:lnTo>
                    <a:lnTo>
                      <a:pt x="734" y="301"/>
                    </a:lnTo>
                    <a:lnTo>
                      <a:pt x="738" y="309"/>
                    </a:lnTo>
                    <a:lnTo>
                      <a:pt x="742" y="318"/>
                    </a:lnTo>
                    <a:lnTo>
                      <a:pt x="746" y="326"/>
                    </a:lnTo>
                    <a:lnTo>
                      <a:pt x="751" y="332"/>
                    </a:lnTo>
                    <a:lnTo>
                      <a:pt x="755" y="340"/>
                    </a:lnTo>
                    <a:lnTo>
                      <a:pt x="759" y="348"/>
                    </a:lnTo>
                    <a:lnTo>
                      <a:pt x="761" y="357"/>
                    </a:lnTo>
                    <a:lnTo>
                      <a:pt x="765" y="365"/>
                    </a:lnTo>
                    <a:lnTo>
                      <a:pt x="767" y="373"/>
                    </a:lnTo>
                    <a:lnTo>
                      <a:pt x="771" y="379"/>
                    </a:lnTo>
                    <a:lnTo>
                      <a:pt x="773" y="388"/>
                    </a:lnTo>
                    <a:lnTo>
                      <a:pt x="775" y="396"/>
                    </a:lnTo>
                    <a:lnTo>
                      <a:pt x="777" y="404"/>
                    </a:lnTo>
                    <a:lnTo>
                      <a:pt x="781" y="412"/>
                    </a:lnTo>
                    <a:lnTo>
                      <a:pt x="781" y="421"/>
                    </a:lnTo>
                    <a:lnTo>
                      <a:pt x="786" y="429"/>
                    </a:lnTo>
                    <a:lnTo>
                      <a:pt x="788" y="437"/>
                    </a:lnTo>
                    <a:lnTo>
                      <a:pt x="788" y="445"/>
                    </a:lnTo>
                    <a:lnTo>
                      <a:pt x="790" y="454"/>
                    </a:lnTo>
                    <a:lnTo>
                      <a:pt x="792" y="462"/>
                    </a:lnTo>
                    <a:lnTo>
                      <a:pt x="792" y="470"/>
                    </a:lnTo>
                    <a:lnTo>
                      <a:pt x="794" y="478"/>
                    </a:lnTo>
                    <a:lnTo>
                      <a:pt x="794" y="487"/>
                    </a:lnTo>
                    <a:lnTo>
                      <a:pt x="794" y="495"/>
                    </a:lnTo>
                    <a:lnTo>
                      <a:pt x="794" y="503"/>
                    </a:lnTo>
                    <a:lnTo>
                      <a:pt x="796" y="511"/>
                    </a:lnTo>
                    <a:lnTo>
                      <a:pt x="796" y="528"/>
                    </a:lnTo>
                    <a:lnTo>
                      <a:pt x="794" y="536"/>
                    </a:lnTo>
                    <a:lnTo>
                      <a:pt x="794" y="542"/>
                    </a:lnTo>
                    <a:lnTo>
                      <a:pt x="794" y="551"/>
                    </a:lnTo>
                    <a:lnTo>
                      <a:pt x="794" y="559"/>
                    </a:lnTo>
                    <a:lnTo>
                      <a:pt x="792" y="567"/>
                    </a:lnTo>
                    <a:lnTo>
                      <a:pt x="800" y="565"/>
                    </a:lnTo>
                    <a:lnTo>
                      <a:pt x="800" y="557"/>
                    </a:lnTo>
                    <a:lnTo>
                      <a:pt x="802" y="548"/>
                    </a:lnTo>
                    <a:lnTo>
                      <a:pt x="802" y="540"/>
                    </a:lnTo>
                    <a:lnTo>
                      <a:pt x="802" y="499"/>
                    </a:lnTo>
                    <a:lnTo>
                      <a:pt x="802" y="491"/>
                    </a:lnTo>
                    <a:lnTo>
                      <a:pt x="800" y="482"/>
                    </a:lnTo>
                    <a:lnTo>
                      <a:pt x="800" y="474"/>
                    </a:lnTo>
                    <a:lnTo>
                      <a:pt x="798" y="466"/>
                    </a:lnTo>
                    <a:lnTo>
                      <a:pt x="798" y="458"/>
                    </a:lnTo>
                    <a:lnTo>
                      <a:pt x="796" y="449"/>
                    </a:lnTo>
                    <a:lnTo>
                      <a:pt x="794" y="441"/>
                    </a:lnTo>
                    <a:lnTo>
                      <a:pt x="794" y="433"/>
                    </a:lnTo>
                    <a:lnTo>
                      <a:pt x="792" y="425"/>
                    </a:lnTo>
                    <a:lnTo>
                      <a:pt x="790" y="416"/>
                    </a:lnTo>
                    <a:lnTo>
                      <a:pt x="788" y="408"/>
                    </a:lnTo>
                    <a:lnTo>
                      <a:pt x="786" y="400"/>
                    </a:lnTo>
                    <a:lnTo>
                      <a:pt x="781" y="392"/>
                    </a:lnTo>
                    <a:lnTo>
                      <a:pt x="779" y="383"/>
                    </a:lnTo>
                    <a:lnTo>
                      <a:pt x="777" y="375"/>
                    </a:lnTo>
                    <a:lnTo>
                      <a:pt x="773" y="369"/>
                    </a:lnTo>
                    <a:lnTo>
                      <a:pt x="769" y="359"/>
                    </a:lnTo>
                    <a:lnTo>
                      <a:pt x="767" y="351"/>
                    </a:lnTo>
                    <a:lnTo>
                      <a:pt x="763" y="344"/>
                    </a:lnTo>
                    <a:lnTo>
                      <a:pt x="761" y="336"/>
                    </a:lnTo>
                    <a:lnTo>
                      <a:pt x="757" y="328"/>
                    </a:lnTo>
                    <a:lnTo>
                      <a:pt x="753" y="320"/>
                    </a:lnTo>
                    <a:lnTo>
                      <a:pt x="749" y="311"/>
                    </a:lnTo>
                    <a:lnTo>
                      <a:pt x="744" y="305"/>
                    </a:lnTo>
                    <a:lnTo>
                      <a:pt x="740" y="297"/>
                    </a:lnTo>
                    <a:lnTo>
                      <a:pt x="734" y="289"/>
                    </a:lnTo>
                    <a:lnTo>
                      <a:pt x="730" y="282"/>
                    </a:lnTo>
                    <a:lnTo>
                      <a:pt x="726" y="274"/>
                    </a:lnTo>
                    <a:lnTo>
                      <a:pt x="720" y="266"/>
                    </a:lnTo>
                    <a:lnTo>
                      <a:pt x="716" y="260"/>
                    </a:lnTo>
                    <a:lnTo>
                      <a:pt x="712" y="252"/>
                    </a:lnTo>
                    <a:lnTo>
                      <a:pt x="705" y="245"/>
                    </a:lnTo>
                    <a:lnTo>
                      <a:pt x="699" y="237"/>
                    </a:lnTo>
                    <a:lnTo>
                      <a:pt x="695" y="231"/>
                    </a:lnTo>
                    <a:lnTo>
                      <a:pt x="689" y="223"/>
                    </a:lnTo>
                    <a:lnTo>
                      <a:pt x="683" y="216"/>
                    </a:lnTo>
                    <a:lnTo>
                      <a:pt x="677" y="208"/>
                    </a:lnTo>
                    <a:lnTo>
                      <a:pt x="670" y="202"/>
                    </a:lnTo>
                    <a:lnTo>
                      <a:pt x="664" y="194"/>
                    </a:lnTo>
                    <a:lnTo>
                      <a:pt x="637" y="167"/>
                    </a:lnTo>
                    <a:lnTo>
                      <a:pt x="629" y="163"/>
                    </a:lnTo>
                    <a:lnTo>
                      <a:pt x="623" y="155"/>
                    </a:lnTo>
                    <a:lnTo>
                      <a:pt x="617" y="148"/>
                    </a:lnTo>
                    <a:lnTo>
                      <a:pt x="609" y="142"/>
                    </a:lnTo>
                    <a:lnTo>
                      <a:pt x="603" y="136"/>
                    </a:lnTo>
                    <a:lnTo>
                      <a:pt x="594" y="130"/>
                    </a:lnTo>
                    <a:lnTo>
                      <a:pt x="586" y="126"/>
                    </a:lnTo>
                    <a:lnTo>
                      <a:pt x="578" y="120"/>
                    </a:lnTo>
                    <a:lnTo>
                      <a:pt x="570" y="113"/>
                    </a:lnTo>
                    <a:lnTo>
                      <a:pt x="563" y="107"/>
                    </a:lnTo>
                    <a:lnTo>
                      <a:pt x="555" y="103"/>
                    </a:lnTo>
                    <a:lnTo>
                      <a:pt x="547" y="97"/>
                    </a:lnTo>
                    <a:lnTo>
                      <a:pt x="539" y="91"/>
                    </a:lnTo>
                    <a:lnTo>
                      <a:pt x="531" y="87"/>
                    </a:lnTo>
                    <a:lnTo>
                      <a:pt x="522" y="80"/>
                    </a:lnTo>
                    <a:lnTo>
                      <a:pt x="514" y="76"/>
                    </a:lnTo>
                    <a:lnTo>
                      <a:pt x="506" y="72"/>
                    </a:lnTo>
                    <a:lnTo>
                      <a:pt x="496" y="68"/>
                    </a:lnTo>
                    <a:lnTo>
                      <a:pt x="487" y="62"/>
                    </a:lnTo>
                    <a:lnTo>
                      <a:pt x="479" y="58"/>
                    </a:lnTo>
                    <a:lnTo>
                      <a:pt x="471" y="54"/>
                    </a:lnTo>
                    <a:lnTo>
                      <a:pt x="461" y="52"/>
                    </a:lnTo>
                    <a:lnTo>
                      <a:pt x="452" y="47"/>
                    </a:lnTo>
                    <a:lnTo>
                      <a:pt x="444" y="43"/>
                    </a:lnTo>
                    <a:lnTo>
                      <a:pt x="436" y="39"/>
                    </a:lnTo>
                    <a:lnTo>
                      <a:pt x="428" y="37"/>
                    </a:lnTo>
                    <a:lnTo>
                      <a:pt x="420" y="33"/>
                    </a:lnTo>
                    <a:lnTo>
                      <a:pt x="409" y="31"/>
                    </a:lnTo>
                    <a:lnTo>
                      <a:pt x="401" y="27"/>
                    </a:lnTo>
                    <a:lnTo>
                      <a:pt x="393" y="25"/>
                    </a:lnTo>
                    <a:lnTo>
                      <a:pt x="382" y="23"/>
                    </a:lnTo>
                    <a:lnTo>
                      <a:pt x="374" y="19"/>
                    </a:lnTo>
                    <a:lnTo>
                      <a:pt x="366" y="16"/>
                    </a:lnTo>
                    <a:lnTo>
                      <a:pt x="358" y="14"/>
                    </a:lnTo>
                    <a:lnTo>
                      <a:pt x="348" y="12"/>
                    </a:lnTo>
                    <a:lnTo>
                      <a:pt x="339" y="10"/>
                    </a:lnTo>
                    <a:lnTo>
                      <a:pt x="331" y="8"/>
                    </a:lnTo>
                    <a:lnTo>
                      <a:pt x="321" y="8"/>
                    </a:lnTo>
                    <a:lnTo>
                      <a:pt x="313" y="6"/>
                    </a:lnTo>
                    <a:lnTo>
                      <a:pt x="304" y="4"/>
                    </a:lnTo>
                    <a:lnTo>
                      <a:pt x="294" y="4"/>
                    </a:lnTo>
                    <a:lnTo>
                      <a:pt x="286" y="4"/>
                    </a:lnTo>
                    <a:lnTo>
                      <a:pt x="278" y="2"/>
                    </a:lnTo>
                    <a:lnTo>
                      <a:pt x="269" y="2"/>
                    </a:lnTo>
                    <a:lnTo>
                      <a:pt x="261" y="0"/>
                    </a:lnTo>
                    <a:lnTo>
                      <a:pt x="251" y="0"/>
                    </a:lnTo>
                    <a:lnTo>
                      <a:pt x="243" y="0"/>
                    </a:lnTo>
                    <a:lnTo>
                      <a:pt x="216" y="0"/>
                    </a:lnTo>
                    <a:lnTo>
                      <a:pt x="208" y="0"/>
                    </a:lnTo>
                    <a:lnTo>
                      <a:pt x="199" y="0"/>
                    </a:lnTo>
                    <a:lnTo>
                      <a:pt x="191" y="2"/>
                    </a:lnTo>
                    <a:lnTo>
                      <a:pt x="183" y="2"/>
                    </a:lnTo>
                    <a:lnTo>
                      <a:pt x="175" y="4"/>
                    </a:lnTo>
                    <a:lnTo>
                      <a:pt x="167" y="4"/>
                    </a:lnTo>
                    <a:lnTo>
                      <a:pt x="158" y="6"/>
                    </a:lnTo>
                    <a:lnTo>
                      <a:pt x="150" y="8"/>
                    </a:lnTo>
                    <a:lnTo>
                      <a:pt x="142" y="8"/>
                    </a:lnTo>
                    <a:lnTo>
                      <a:pt x="134" y="10"/>
                    </a:lnTo>
                    <a:lnTo>
                      <a:pt x="125" y="12"/>
                    </a:lnTo>
                    <a:lnTo>
                      <a:pt x="117" y="14"/>
                    </a:lnTo>
                    <a:lnTo>
                      <a:pt x="109" y="16"/>
                    </a:lnTo>
                    <a:lnTo>
                      <a:pt x="101" y="19"/>
                    </a:lnTo>
                    <a:lnTo>
                      <a:pt x="93" y="21"/>
                    </a:lnTo>
                    <a:lnTo>
                      <a:pt x="84" y="23"/>
                    </a:lnTo>
                    <a:lnTo>
                      <a:pt x="76" y="27"/>
                    </a:lnTo>
                    <a:lnTo>
                      <a:pt x="70" y="29"/>
                    </a:lnTo>
                    <a:lnTo>
                      <a:pt x="62" y="33"/>
                    </a:lnTo>
                    <a:lnTo>
                      <a:pt x="53" y="35"/>
                    </a:lnTo>
                    <a:lnTo>
                      <a:pt x="45" y="39"/>
                    </a:lnTo>
                    <a:lnTo>
                      <a:pt x="39" y="41"/>
                    </a:lnTo>
                    <a:lnTo>
                      <a:pt x="31" y="45"/>
                    </a:lnTo>
                    <a:lnTo>
                      <a:pt x="25" y="49"/>
                    </a:lnTo>
                    <a:lnTo>
                      <a:pt x="16" y="54"/>
                    </a:lnTo>
                    <a:lnTo>
                      <a:pt x="10" y="58"/>
                    </a:lnTo>
                    <a:lnTo>
                      <a:pt x="4" y="62"/>
                    </a:lnTo>
                    <a:lnTo>
                      <a:pt x="4" y="62"/>
                    </a:lnTo>
                  </a:path>
                </a:pathLst>
              </a:custGeom>
              <a:solidFill>
                <a:srgbClr val="000000"/>
              </a:solidFill>
              <a:ln w="12700" cap="rnd" cmpd="sng">
                <a:solidFill>
                  <a:srgbClr val="081D5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8" name="Freeform 21">
                <a:extLst>
                  <a:ext uri="{FF2B5EF4-FFF2-40B4-BE49-F238E27FC236}">
                    <a16:creationId xmlns:a16="http://schemas.microsoft.com/office/drawing/2014/main" id="{14304461-3D58-4F2B-AA32-8A2E881A7B7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648" y="1496"/>
                <a:ext cx="982" cy="999"/>
              </a:xfrm>
              <a:custGeom>
                <a:avLst/>
                <a:gdLst>
                  <a:gd name="T0" fmla="*/ 664 w 982"/>
                  <a:gd name="T1" fmla="*/ 41 h 999"/>
                  <a:gd name="T2" fmla="*/ 570 w 982"/>
                  <a:gd name="T3" fmla="*/ 14 h 999"/>
                  <a:gd name="T4" fmla="*/ 473 w 982"/>
                  <a:gd name="T5" fmla="*/ 8 h 999"/>
                  <a:gd name="T6" fmla="*/ 374 w 982"/>
                  <a:gd name="T7" fmla="*/ 23 h 999"/>
                  <a:gd name="T8" fmla="*/ 282 w 982"/>
                  <a:gd name="T9" fmla="*/ 56 h 999"/>
                  <a:gd name="T10" fmla="*/ 197 w 982"/>
                  <a:gd name="T11" fmla="*/ 107 h 999"/>
                  <a:gd name="T12" fmla="*/ 125 w 982"/>
                  <a:gd name="T13" fmla="*/ 177 h 999"/>
                  <a:gd name="T14" fmla="*/ 70 w 982"/>
                  <a:gd name="T15" fmla="*/ 257 h 999"/>
                  <a:gd name="T16" fmla="*/ 31 w 982"/>
                  <a:gd name="T17" fmla="*/ 350 h 999"/>
                  <a:gd name="T18" fmla="*/ 10 w 982"/>
                  <a:gd name="T19" fmla="*/ 449 h 999"/>
                  <a:gd name="T20" fmla="*/ 12 w 982"/>
                  <a:gd name="T21" fmla="*/ 564 h 999"/>
                  <a:gd name="T22" fmla="*/ 35 w 982"/>
                  <a:gd name="T23" fmla="*/ 661 h 999"/>
                  <a:gd name="T24" fmla="*/ 76 w 982"/>
                  <a:gd name="T25" fmla="*/ 751 h 999"/>
                  <a:gd name="T26" fmla="*/ 136 w 982"/>
                  <a:gd name="T27" fmla="*/ 831 h 999"/>
                  <a:gd name="T28" fmla="*/ 210 w 982"/>
                  <a:gd name="T29" fmla="*/ 897 h 999"/>
                  <a:gd name="T30" fmla="*/ 296 w 982"/>
                  <a:gd name="T31" fmla="*/ 947 h 999"/>
                  <a:gd name="T32" fmla="*/ 389 w 982"/>
                  <a:gd name="T33" fmla="*/ 979 h 999"/>
                  <a:gd name="T34" fmla="*/ 487 w 982"/>
                  <a:gd name="T35" fmla="*/ 990 h 999"/>
                  <a:gd name="T36" fmla="*/ 584 w 982"/>
                  <a:gd name="T37" fmla="*/ 979 h 999"/>
                  <a:gd name="T38" fmla="*/ 679 w 982"/>
                  <a:gd name="T39" fmla="*/ 951 h 999"/>
                  <a:gd name="T40" fmla="*/ 765 w 982"/>
                  <a:gd name="T41" fmla="*/ 903 h 999"/>
                  <a:gd name="T42" fmla="*/ 841 w 982"/>
                  <a:gd name="T43" fmla="*/ 837 h 999"/>
                  <a:gd name="T44" fmla="*/ 901 w 982"/>
                  <a:gd name="T45" fmla="*/ 759 h 999"/>
                  <a:gd name="T46" fmla="*/ 944 w 982"/>
                  <a:gd name="T47" fmla="*/ 669 h 999"/>
                  <a:gd name="T48" fmla="*/ 969 w 982"/>
                  <a:gd name="T49" fmla="*/ 572 h 999"/>
                  <a:gd name="T50" fmla="*/ 973 w 982"/>
                  <a:gd name="T51" fmla="*/ 457 h 999"/>
                  <a:gd name="T52" fmla="*/ 954 w 982"/>
                  <a:gd name="T53" fmla="*/ 360 h 999"/>
                  <a:gd name="T54" fmla="*/ 917 w 982"/>
                  <a:gd name="T55" fmla="*/ 265 h 999"/>
                  <a:gd name="T56" fmla="*/ 860 w 982"/>
                  <a:gd name="T57" fmla="*/ 183 h 999"/>
                  <a:gd name="T58" fmla="*/ 790 w 982"/>
                  <a:gd name="T59" fmla="*/ 113 h 999"/>
                  <a:gd name="T60" fmla="*/ 718 w 982"/>
                  <a:gd name="T61" fmla="*/ 56 h 999"/>
                  <a:gd name="T62" fmla="*/ 625 w 982"/>
                  <a:gd name="T63" fmla="*/ 19 h 999"/>
                  <a:gd name="T64" fmla="*/ 526 w 982"/>
                  <a:gd name="T65" fmla="*/ 2 h 999"/>
                  <a:gd name="T66" fmla="*/ 417 w 982"/>
                  <a:gd name="T67" fmla="*/ 6 h 999"/>
                  <a:gd name="T68" fmla="*/ 321 w 982"/>
                  <a:gd name="T69" fmla="*/ 31 h 999"/>
                  <a:gd name="T70" fmla="*/ 232 w 982"/>
                  <a:gd name="T71" fmla="*/ 76 h 999"/>
                  <a:gd name="T72" fmla="*/ 152 w 982"/>
                  <a:gd name="T73" fmla="*/ 138 h 999"/>
                  <a:gd name="T74" fmla="*/ 86 w 982"/>
                  <a:gd name="T75" fmla="*/ 216 h 999"/>
                  <a:gd name="T76" fmla="*/ 39 w 982"/>
                  <a:gd name="T77" fmla="*/ 305 h 999"/>
                  <a:gd name="T78" fmla="*/ 10 w 982"/>
                  <a:gd name="T79" fmla="*/ 401 h 999"/>
                  <a:gd name="T80" fmla="*/ 0 w 982"/>
                  <a:gd name="T81" fmla="*/ 519 h 999"/>
                  <a:gd name="T82" fmla="*/ 14 w 982"/>
                  <a:gd name="T83" fmla="*/ 619 h 999"/>
                  <a:gd name="T84" fmla="*/ 47 w 982"/>
                  <a:gd name="T85" fmla="*/ 714 h 999"/>
                  <a:gd name="T86" fmla="*/ 101 w 982"/>
                  <a:gd name="T87" fmla="*/ 803 h 999"/>
                  <a:gd name="T88" fmla="*/ 169 w 982"/>
                  <a:gd name="T89" fmla="*/ 877 h 999"/>
                  <a:gd name="T90" fmla="*/ 251 w 982"/>
                  <a:gd name="T91" fmla="*/ 934 h 999"/>
                  <a:gd name="T92" fmla="*/ 341 w 982"/>
                  <a:gd name="T93" fmla="*/ 973 h 999"/>
                  <a:gd name="T94" fmla="*/ 440 w 982"/>
                  <a:gd name="T95" fmla="*/ 996 h 999"/>
                  <a:gd name="T96" fmla="*/ 547 w 982"/>
                  <a:gd name="T97" fmla="*/ 994 h 999"/>
                  <a:gd name="T98" fmla="*/ 646 w 982"/>
                  <a:gd name="T99" fmla="*/ 971 h 999"/>
                  <a:gd name="T100" fmla="*/ 736 w 982"/>
                  <a:gd name="T101" fmla="*/ 930 h 999"/>
                  <a:gd name="T102" fmla="*/ 819 w 982"/>
                  <a:gd name="T103" fmla="*/ 870 h 999"/>
                  <a:gd name="T104" fmla="*/ 884 w 982"/>
                  <a:gd name="T105" fmla="*/ 796 h 999"/>
                  <a:gd name="T106" fmla="*/ 936 w 982"/>
                  <a:gd name="T107" fmla="*/ 708 h 999"/>
                  <a:gd name="T108" fmla="*/ 969 w 982"/>
                  <a:gd name="T109" fmla="*/ 613 h 999"/>
                  <a:gd name="T110" fmla="*/ 981 w 982"/>
                  <a:gd name="T111" fmla="*/ 510 h 999"/>
                  <a:gd name="T112" fmla="*/ 971 w 982"/>
                  <a:gd name="T113" fmla="*/ 395 h 999"/>
                  <a:gd name="T114" fmla="*/ 940 w 982"/>
                  <a:gd name="T115" fmla="*/ 298 h 999"/>
                  <a:gd name="T116" fmla="*/ 891 w 982"/>
                  <a:gd name="T117" fmla="*/ 210 h 999"/>
                  <a:gd name="T118" fmla="*/ 825 w 982"/>
                  <a:gd name="T119" fmla="*/ 134 h 999"/>
                  <a:gd name="T120" fmla="*/ 747 w 982"/>
                  <a:gd name="T121" fmla="*/ 82 h 9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</a:cxnLst>
                <a:rect l="0" t="0" r="r" b="b"/>
                <a:pathLst>
                  <a:path w="982" h="999">
                    <a:moveTo>
                      <a:pt x="747" y="82"/>
                    </a:moveTo>
                    <a:lnTo>
                      <a:pt x="740" y="78"/>
                    </a:lnTo>
                    <a:lnTo>
                      <a:pt x="734" y="74"/>
                    </a:lnTo>
                    <a:lnTo>
                      <a:pt x="728" y="70"/>
                    </a:lnTo>
                    <a:lnTo>
                      <a:pt x="720" y="66"/>
                    </a:lnTo>
                    <a:lnTo>
                      <a:pt x="714" y="64"/>
                    </a:lnTo>
                    <a:lnTo>
                      <a:pt x="707" y="60"/>
                    </a:lnTo>
                    <a:lnTo>
                      <a:pt x="699" y="56"/>
                    </a:lnTo>
                    <a:lnTo>
                      <a:pt x="693" y="54"/>
                    </a:lnTo>
                    <a:lnTo>
                      <a:pt x="687" y="49"/>
                    </a:lnTo>
                    <a:lnTo>
                      <a:pt x="679" y="47"/>
                    </a:lnTo>
                    <a:lnTo>
                      <a:pt x="673" y="43"/>
                    </a:lnTo>
                    <a:lnTo>
                      <a:pt x="664" y="41"/>
                    </a:lnTo>
                    <a:lnTo>
                      <a:pt x="658" y="37"/>
                    </a:lnTo>
                    <a:lnTo>
                      <a:pt x="652" y="35"/>
                    </a:lnTo>
                    <a:lnTo>
                      <a:pt x="644" y="33"/>
                    </a:lnTo>
                    <a:lnTo>
                      <a:pt x="638" y="31"/>
                    </a:lnTo>
                    <a:lnTo>
                      <a:pt x="629" y="29"/>
                    </a:lnTo>
                    <a:lnTo>
                      <a:pt x="621" y="27"/>
                    </a:lnTo>
                    <a:lnTo>
                      <a:pt x="615" y="25"/>
                    </a:lnTo>
                    <a:lnTo>
                      <a:pt x="607" y="23"/>
                    </a:lnTo>
                    <a:lnTo>
                      <a:pt x="598" y="21"/>
                    </a:lnTo>
                    <a:lnTo>
                      <a:pt x="592" y="19"/>
                    </a:lnTo>
                    <a:lnTo>
                      <a:pt x="584" y="19"/>
                    </a:lnTo>
                    <a:lnTo>
                      <a:pt x="578" y="16"/>
                    </a:lnTo>
                    <a:lnTo>
                      <a:pt x="570" y="14"/>
                    </a:lnTo>
                    <a:lnTo>
                      <a:pt x="564" y="12"/>
                    </a:lnTo>
                    <a:lnTo>
                      <a:pt x="555" y="12"/>
                    </a:lnTo>
                    <a:lnTo>
                      <a:pt x="547" y="10"/>
                    </a:lnTo>
                    <a:lnTo>
                      <a:pt x="541" y="10"/>
                    </a:lnTo>
                    <a:lnTo>
                      <a:pt x="533" y="8"/>
                    </a:lnTo>
                    <a:lnTo>
                      <a:pt x="524" y="8"/>
                    </a:lnTo>
                    <a:lnTo>
                      <a:pt x="518" y="8"/>
                    </a:lnTo>
                    <a:lnTo>
                      <a:pt x="510" y="8"/>
                    </a:lnTo>
                    <a:lnTo>
                      <a:pt x="502" y="8"/>
                    </a:lnTo>
                    <a:lnTo>
                      <a:pt x="496" y="8"/>
                    </a:lnTo>
                    <a:lnTo>
                      <a:pt x="487" y="8"/>
                    </a:lnTo>
                    <a:lnTo>
                      <a:pt x="479" y="8"/>
                    </a:lnTo>
                    <a:lnTo>
                      <a:pt x="473" y="8"/>
                    </a:lnTo>
                    <a:lnTo>
                      <a:pt x="465" y="8"/>
                    </a:lnTo>
                    <a:lnTo>
                      <a:pt x="457" y="8"/>
                    </a:lnTo>
                    <a:lnTo>
                      <a:pt x="450" y="8"/>
                    </a:lnTo>
                    <a:lnTo>
                      <a:pt x="442" y="10"/>
                    </a:lnTo>
                    <a:lnTo>
                      <a:pt x="434" y="10"/>
                    </a:lnTo>
                    <a:lnTo>
                      <a:pt x="426" y="12"/>
                    </a:lnTo>
                    <a:lnTo>
                      <a:pt x="420" y="12"/>
                    </a:lnTo>
                    <a:lnTo>
                      <a:pt x="411" y="14"/>
                    </a:lnTo>
                    <a:lnTo>
                      <a:pt x="403" y="16"/>
                    </a:lnTo>
                    <a:lnTo>
                      <a:pt x="397" y="16"/>
                    </a:lnTo>
                    <a:lnTo>
                      <a:pt x="389" y="19"/>
                    </a:lnTo>
                    <a:lnTo>
                      <a:pt x="383" y="21"/>
                    </a:lnTo>
                    <a:lnTo>
                      <a:pt x="374" y="23"/>
                    </a:lnTo>
                    <a:lnTo>
                      <a:pt x="368" y="23"/>
                    </a:lnTo>
                    <a:lnTo>
                      <a:pt x="360" y="27"/>
                    </a:lnTo>
                    <a:lnTo>
                      <a:pt x="352" y="29"/>
                    </a:lnTo>
                    <a:lnTo>
                      <a:pt x="346" y="31"/>
                    </a:lnTo>
                    <a:lnTo>
                      <a:pt x="337" y="33"/>
                    </a:lnTo>
                    <a:lnTo>
                      <a:pt x="331" y="35"/>
                    </a:lnTo>
                    <a:lnTo>
                      <a:pt x="323" y="37"/>
                    </a:lnTo>
                    <a:lnTo>
                      <a:pt x="317" y="41"/>
                    </a:lnTo>
                    <a:lnTo>
                      <a:pt x="308" y="43"/>
                    </a:lnTo>
                    <a:lnTo>
                      <a:pt x="302" y="47"/>
                    </a:lnTo>
                    <a:lnTo>
                      <a:pt x="296" y="49"/>
                    </a:lnTo>
                    <a:lnTo>
                      <a:pt x="288" y="51"/>
                    </a:lnTo>
                    <a:lnTo>
                      <a:pt x="282" y="56"/>
                    </a:lnTo>
                    <a:lnTo>
                      <a:pt x="276" y="60"/>
                    </a:lnTo>
                    <a:lnTo>
                      <a:pt x="267" y="64"/>
                    </a:lnTo>
                    <a:lnTo>
                      <a:pt x="261" y="66"/>
                    </a:lnTo>
                    <a:lnTo>
                      <a:pt x="255" y="70"/>
                    </a:lnTo>
                    <a:lnTo>
                      <a:pt x="249" y="74"/>
                    </a:lnTo>
                    <a:lnTo>
                      <a:pt x="243" y="78"/>
                    </a:lnTo>
                    <a:lnTo>
                      <a:pt x="237" y="82"/>
                    </a:lnTo>
                    <a:lnTo>
                      <a:pt x="228" y="86"/>
                    </a:lnTo>
                    <a:lnTo>
                      <a:pt x="222" y="91"/>
                    </a:lnTo>
                    <a:lnTo>
                      <a:pt x="216" y="95"/>
                    </a:lnTo>
                    <a:lnTo>
                      <a:pt x="210" y="99"/>
                    </a:lnTo>
                    <a:lnTo>
                      <a:pt x="204" y="103"/>
                    </a:lnTo>
                    <a:lnTo>
                      <a:pt x="197" y="107"/>
                    </a:lnTo>
                    <a:lnTo>
                      <a:pt x="191" y="113"/>
                    </a:lnTo>
                    <a:lnTo>
                      <a:pt x="185" y="117"/>
                    </a:lnTo>
                    <a:lnTo>
                      <a:pt x="181" y="123"/>
                    </a:lnTo>
                    <a:lnTo>
                      <a:pt x="175" y="128"/>
                    </a:lnTo>
                    <a:lnTo>
                      <a:pt x="169" y="132"/>
                    </a:lnTo>
                    <a:lnTo>
                      <a:pt x="162" y="138"/>
                    </a:lnTo>
                    <a:lnTo>
                      <a:pt x="158" y="144"/>
                    </a:lnTo>
                    <a:lnTo>
                      <a:pt x="152" y="148"/>
                    </a:lnTo>
                    <a:lnTo>
                      <a:pt x="146" y="154"/>
                    </a:lnTo>
                    <a:lnTo>
                      <a:pt x="140" y="158"/>
                    </a:lnTo>
                    <a:lnTo>
                      <a:pt x="136" y="165"/>
                    </a:lnTo>
                    <a:lnTo>
                      <a:pt x="132" y="171"/>
                    </a:lnTo>
                    <a:lnTo>
                      <a:pt x="125" y="177"/>
                    </a:lnTo>
                    <a:lnTo>
                      <a:pt x="121" y="183"/>
                    </a:lnTo>
                    <a:lnTo>
                      <a:pt x="115" y="187"/>
                    </a:lnTo>
                    <a:lnTo>
                      <a:pt x="111" y="195"/>
                    </a:lnTo>
                    <a:lnTo>
                      <a:pt x="107" y="200"/>
                    </a:lnTo>
                    <a:lnTo>
                      <a:pt x="103" y="206"/>
                    </a:lnTo>
                    <a:lnTo>
                      <a:pt x="99" y="214"/>
                    </a:lnTo>
                    <a:lnTo>
                      <a:pt x="95" y="218"/>
                    </a:lnTo>
                    <a:lnTo>
                      <a:pt x="88" y="226"/>
                    </a:lnTo>
                    <a:lnTo>
                      <a:pt x="84" y="233"/>
                    </a:lnTo>
                    <a:lnTo>
                      <a:pt x="80" y="239"/>
                    </a:lnTo>
                    <a:lnTo>
                      <a:pt x="76" y="245"/>
                    </a:lnTo>
                    <a:lnTo>
                      <a:pt x="72" y="253"/>
                    </a:lnTo>
                    <a:lnTo>
                      <a:pt x="70" y="257"/>
                    </a:lnTo>
                    <a:lnTo>
                      <a:pt x="66" y="265"/>
                    </a:lnTo>
                    <a:lnTo>
                      <a:pt x="62" y="272"/>
                    </a:lnTo>
                    <a:lnTo>
                      <a:pt x="60" y="280"/>
                    </a:lnTo>
                    <a:lnTo>
                      <a:pt x="56" y="286"/>
                    </a:lnTo>
                    <a:lnTo>
                      <a:pt x="51" y="292"/>
                    </a:lnTo>
                    <a:lnTo>
                      <a:pt x="49" y="300"/>
                    </a:lnTo>
                    <a:lnTo>
                      <a:pt x="45" y="307"/>
                    </a:lnTo>
                    <a:lnTo>
                      <a:pt x="43" y="315"/>
                    </a:lnTo>
                    <a:lnTo>
                      <a:pt x="39" y="321"/>
                    </a:lnTo>
                    <a:lnTo>
                      <a:pt x="37" y="329"/>
                    </a:lnTo>
                    <a:lnTo>
                      <a:pt x="35" y="335"/>
                    </a:lnTo>
                    <a:lnTo>
                      <a:pt x="33" y="344"/>
                    </a:lnTo>
                    <a:lnTo>
                      <a:pt x="31" y="350"/>
                    </a:lnTo>
                    <a:lnTo>
                      <a:pt x="27" y="358"/>
                    </a:lnTo>
                    <a:lnTo>
                      <a:pt x="25" y="364"/>
                    </a:lnTo>
                    <a:lnTo>
                      <a:pt x="25" y="372"/>
                    </a:lnTo>
                    <a:lnTo>
                      <a:pt x="21" y="381"/>
                    </a:lnTo>
                    <a:lnTo>
                      <a:pt x="21" y="387"/>
                    </a:lnTo>
                    <a:lnTo>
                      <a:pt x="19" y="395"/>
                    </a:lnTo>
                    <a:lnTo>
                      <a:pt x="16" y="403"/>
                    </a:lnTo>
                    <a:lnTo>
                      <a:pt x="14" y="409"/>
                    </a:lnTo>
                    <a:lnTo>
                      <a:pt x="14" y="418"/>
                    </a:lnTo>
                    <a:lnTo>
                      <a:pt x="12" y="426"/>
                    </a:lnTo>
                    <a:lnTo>
                      <a:pt x="12" y="432"/>
                    </a:lnTo>
                    <a:lnTo>
                      <a:pt x="10" y="440"/>
                    </a:lnTo>
                    <a:lnTo>
                      <a:pt x="10" y="449"/>
                    </a:lnTo>
                    <a:lnTo>
                      <a:pt x="8" y="457"/>
                    </a:lnTo>
                    <a:lnTo>
                      <a:pt x="8" y="463"/>
                    </a:lnTo>
                    <a:lnTo>
                      <a:pt x="8" y="471"/>
                    </a:lnTo>
                    <a:lnTo>
                      <a:pt x="8" y="479"/>
                    </a:lnTo>
                    <a:lnTo>
                      <a:pt x="8" y="486"/>
                    </a:lnTo>
                    <a:lnTo>
                      <a:pt x="8" y="510"/>
                    </a:lnTo>
                    <a:lnTo>
                      <a:pt x="8" y="516"/>
                    </a:lnTo>
                    <a:lnTo>
                      <a:pt x="8" y="525"/>
                    </a:lnTo>
                    <a:lnTo>
                      <a:pt x="8" y="533"/>
                    </a:lnTo>
                    <a:lnTo>
                      <a:pt x="8" y="541"/>
                    </a:lnTo>
                    <a:lnTo>
                      <a:pt x="10" y="547"/>
                    </a:lnTo>
                    <a:lnTo>
                      <a:pt x="10" y="556"/>
                    </a:lnTo>
                    <a:lnTo>
                      <a:pt x="12" y="564"/>
                    </a:lnTo>
                    <a:lnTo>
                      <a:pt x="12" y="572"/>
                    </a:lnTo>
                    <a:lnTo>
                      <a:pt x="14" y="578"/>
                    </a:lnTo>
                    <a:lnTo>
                      <a:pt x="14" y="586"/>
                    </a:lnTo>
                    <a:lnTo>
                      <a:pt x="16" y="595"/>
                    </a:lnTo>
                    <a:lnTo>
                      <a:pt x="19" y="601"/>
                    </a:lnTo>
                    <a:lnTo>
                      <a:pt x="21" y="609"/>
                    </a:lnTo>
                    <a:lnTo>
                      <a:pt x="21" y="615"/>
                    </a:lnTo>
                    <a:lnTo>
                      <a:pt x="23" y="623"/>
                    </a:lnTo>
                    <a:lnTo>
                      <a:pt x="25" y="632"/>
                    </a:lnTo>
                    <a:lnTo>
                      <a:pt x="27" y="638"/>
                    </a:lnTo>
                    <a:lnTo>
                      <a:pt x="31" y="646"/>
                    </a:lnTo>
                    <a:lnTo>
                      <a:pt x="33" y="652"/>
                    </a:lnTo>
                    <a:lnTo>
                      <a:pt x="35" y="661"/>
                    </a:lnTo>
                    <a:lnTo>
                      <a:pt x="37" y="669"/>
                    </a:lnTo>
                    <a:lnTo>
                      <a:pt x="39" y="675"/>
                    </a:lnTo>
                    <a:lnTo>
                      <a:pt x="43" y="683"/>
                    </a:lnTo>
                    <a:lnTo>
                      <a:pt x="45" y="689"/>
                    </a:lnTo>
                    <a:lnTo>
                      <a:pt x="49" y="698"/>
                    </a:lnTo>
                    <a:lnTo>
                      <a:pt x="51" y="704"/>
                    </a:lnTo>
                    <a:lnTo>
                      <a:pt x="56" y="710"/>
                    </a:lnTo>
                    <a:lnTo>
                      <a:pt x="58" y="718"/>
                    </a:lnTo>
                    <a:lnTo>
                      <a:pt x="62" y="724"/>
                    </a:lnTo>
                    <a:lnTo>
                      <a:pt x="66" y="733"/>
                    </a:lnTo>
                    <a:lnTo>
                      <a:pt x="70" y="739"/>
                    </a:lnTo>
                    <a:lnTo>
                      <a:pt x="72" y="745"/>
                    </a:lnTo>
                    <a:lnTo>
                      <a:pt x="76" y="751"/>
                    </a:lnTo>
                    <a:lnTo>
                      <a:pt x="80" y="757"/>
                    </a:lnTo>
                    <a:lnTo>
                      <a:pt x="84" y="763"/>
                    </a:lnTo>
                    <a:lnTo>
                      <a:pt x="88" y="772"/>
                    </a:lnTo>
                    <a:lnTo>
                      <a:pt x="93" y="778"/>
                    </a:lnTo>
                    <a:lnTo>
                      <a:pt x="97" y="784"/>
                    </a:lnTo>
                    <a:lnTo>
                      <a:pt x="103" y="790"/>
                    </a:lnTo>
                    <a:lnTo>
                      <a:pt x="105" y="796"/>
                    </a:lnTo>
                    <a:lnTo>
                      <a:pt x="111" y="803"/>
                    </a:lnTo>
                    <a:lnTo>
                      <a:pt x="115" y="809"/>
                    </a:lnTo>
                    <a:lnTo>
                      <a:pt x="121" y="815"/>
                    </a:lnTo>
                    <a:lnTo>
                      <a:pt x="125" y="821"/>
                    </a:lnTo>
                    <a:lnTo>
                      <a:pt x="130" y="825"/>
                    </a:lnTo>
                    <a:lnTo>
                      <a:pt x="136" y="831"/>
                    </a:lnTo>
                    <a:lnTo>
                      <a:pt x="140" y="837"/>
                    </a:lnTo>
                    <a:lnTo>
                      <a:pt x="146" y="842"/>
                    </a:lnTo>
                    <a:lnTo>
                      <a:pt x="152" y="848"/>
                    </a:lnTo>
                    <a:lnTo>
                      <a:pt x="156" y="854"/>
                    </a:lnTo>
                    <a:lnTo>
                      <a:pt x="162" y="858"/>
                    </a:lnTo>
                    <a:lnTo>
                      <a:pt x="169" y="864"/>
                    </a:lnTo>
                    <a:lnTo>
                      <a:pt x="173" y="868"/>
                    </a:lnTo>
                    <a:lnTo>
                      <a:pt x="179" y="875"/>
                    </a:lnTo>
                    <a:lnTo>
                      <a:pt x="185" y="879"/>
                    </a:lnTo>
                    <a:lnTo>
                      <a:pt x="191" y="885"/>
                    </a:lnTo>
                    <a:lnTo>
                      <a:pt x="197" y="889"/>
                    </a:lnTo>
                    <a:lnTo>
                      <a:pt x="204" y="893"/>
                    </a:lnTo>
                    <a:lnTo>
                      <a:pt x="210" y="897"/>
                    </a:lnTo>
                    <a:lnTo>
                      <a:pt x="216" y="901"/>
                    </a:lnTo>
                    <a:lnTo>
                      <a:pt x="222" y="907"/>
                    </a:lnTo>
                    <a:lnTo>
                      <a:pt x="228" y="912"/>
                    </a:lnTo>
                    <a:lnTo>
                      <a:pt x="234" y="916"/>
                    </a:lnTo>
                    <a:lnTo>
                      <a:pt x="241" y="920"/>
                    </a:lnTo>
                    <a:lnTo>
                      <a:pt x="249" y="924"/>
                    </a:lnTo>
                    <a:lnTo>
                      <a:pt x="255" y="928"/>
                    </a:lnTo>
                    <a:lnTo>
                      <a:pt x="261" y="930"/>
                    </a:lnTo>
                    <a:lnTo>
                      <a:pt x="267" y="934"/>
                    </a:lnTo>
                    <a:lnTo>
                      <a:pt x="276" y="938"/>
                    </a:lnTo>
                    <a:lnTo>
                      <a:pt x="282" y="942"/>
                    </a:lnTo>
                    <a:lnTo>
                      <a:pt x="288" y="944"/>
                    </a:lnTo>
                    <a:lnTo>
                      <a:pt x="296" y="947"/>
                    </a:lnTo>
                    <a:lnTo>
                      <a:pt x="302" y="951"/>
                    </a:lnTo>
                    <a:lnTo>
                      <a:pt x="308" y="953"/>
                    </a:lnTo>
                    <a:lnTo>
                      <a:pt x="317" y="957"/>
                    </a:lnTo>
                    <a:lnTo>
                      <a:pt x="323" y="959"/>
                    </a:lnTo>
                    <a:lnTo>
                      <a:pt x="331" y="961"/>
                    </a:lnTo>
                    <a:lnTo>
                      <a:pt x="337" y="965"/>
                    </a:lnTo>
                    <a:lnTo>
                      <a:pt x="346" y="967"/>
                    </a:lnTo>
                    <a:lnTo>
                      <a:pt x="352" y="969"/>
                    </a:lnTo>
                    <a:lnTo>
                      <a:pt x="360" y="971"/>
                    </a:lnTo>
                    <a:lnTo>
                      <a:pt x="366" y="973"/>
                    </a:lnTo>
                    <a:lnTo>
                      <a:pt x="374" y="975"/>
                    </a:lnTo>
                    <a:lnTo>
                      <a:pt x="383" y="977"/>
                    </a:lnTo>
                    <a:lnTo>
                      <a:pt x="389" y="979"/>
                    </a:lnTo>
                    <a:lnTo>
                      <a:pt x="397" y="979"/>
                    </a:lnTo>
                    <a:lnTo>
                      <a:pt x="403" y="982"/>
                    </a:lnTo>
                    <a:lnTo>
                      <a:pt x="411" y="984"/>
                    </a:lnTo>
                    <a:lnTo>
                      <a:pt x="420" y="984"/>
                    </a:lnTo>
                    <a:lnTo>
                      <a:pt x="426" y="986"/>
                    </a:lnTo>
                    <a:lnTo>
                      <a:pt x="434" y="986"/>
                    </a:lnTo>
                    <a:lnTo>
                      <a:pt x="442" y="988"/>
                    </a:lnTo>
                    <a:lnTo>
                      <a:pt x="448" y="988"/>
                    </a:lnTo>
                    <a:lnTo>
                      <a:pt x="457" y="990"/>
                    </a:lnTo>
                    <a:lnTo>
                      <a:pt x="463" y="990"/>
                    </a:lnTo>
                    <a:lnTo>
                      <a:pt x="471" y="990"/>
                    </a:lnTo>
                    <a:lnTo>
                      <a:pt x="479" y="990"/>
                    </a:lnTo>
                    <a:lnTo>
                      <a:pt x="487" y="990"/>
                    </a:lnTo>
                    <a:lnTo>
                      <a:pt x="494" y="990"/>
                    </a:lnTo>
                    <a:lnTo>
                      <a:pt x="502" y="990"/>
                    </a:lnTo>
                    <a:lnTo>
                      <a:pt x="508" y="990"/>
                    </a:lnTo>
                    <a:lnTo>
                      <a:pt x="516" y="990"/>
                    </a:lnTo>
                    <a:lnTo>
                      <a:pt x="524" y="990"/>
                    </a:lnTo>
                    <a:lnTo>
                      <a:pt x="533" y="988"/>
                    </a:lnTo>
                    <a:lnTo>
                      <a:pt x="539" y="988"/>
                    </a:lnTo>
                    <a:lnTo>
                      <a:pt x="547" y="986"/>
                    </a:lnTo>
                    <a:lnTo>
                      <a:pt x="555" y="986"/>
                    </a:lnTo>
                    <a:lnTo>
                      <a:pt x="561" y="984"/>
                    </a:lnTo>
                    <a:lnTo>
                      <a:pt x="570" y="984"/>
                    </a:lnTo>
                    <a:lnTo>
                      <a:pt x="578" y="982"/>
                    </a:lnTo>
                    <a:lnTo>
                      <a:pt x="584" y="979"/>
                    </a:lnTo>
                    <a:lnTo>
                      <a:pt x="592" y="979"/>
                    </a:lnTo>
                    <a:lnTo>
                      <a:pt x="598" y="977"/>
                    </a:lnTo>
                    <a:lnTo>
                      <a:pt x="607" y="975"/>
                    </a:lnTo>
                    <a:lnTo>
                      <a:pt x="613" y="973"/>
                    </a:lnTo>
                    <a:lnTo>
                      <a:pt x="621" y="971"/>
                    </a:lnTo>
                    <a:lnTo>
                      <a:pt x="629" y="969"/>
                    </a:lnTo>
                    <a:lnTo>
                      <a:pt x="635" y="967"/>
                    </a:lnTo>
                    <a:lnTo>
                      <a:pt x="644" y="965"/>
                    </a:lnTo>
                    <a:lnTo>
                      <a:pt x="650" y="961"/>
                    </a:lnTo>
                    <a:lnTo>
                      <a:pt x="658" y="959"/>
                    </a:lnTo>
                    <a:lnTo>
                      <a:pt x="664" y="957"/>
                    </a:lnTo>
                    <a:lnTo>
                      <a:pt x="673" y="955"/>
                    </a:lnTo>
                    <a:lnTo>
                      <a:pt x="679" y="951"/>
                    </a:lnTo>
                    <a:lnTo>
                      <a:pt x="687" y="949"/>
                    </a:lnTo>
                    <a:lnTo>
                      <a:pt x="693" y="944"/>
                    </a:lnTo>
                    <a:lnTo>
                      <a:pt x="699" y="942"/>
                    </a:lnTo>
                    <a:lnTo>
                      <a:pt x="707" y="938"/>
                    </a:lnTo>
                    <a:lnTo>
                      <a:pt x="714" y="934"/>
                    </a:lnTo>
                    <a:lnTo>
                      <a:pt x="720" y="932"/>
                    </a:lnTo>
                    <a:lnTo>
                      <a:pt x="726" y="928"/>
                    </a:lnTo>
                    <a:lnTo>
                      <a:pt x="734" y="924"/>
                    </a:lnTo>
                    <a:lnTo>
                      <a:pt x="740" y="920"/>
                    </a:lnTo>
                    <a:lnTo>
                      <a:pt x="744" y="916"/>
                    </a:lnTo>
                    <a:lnTo>
                      <a:pt x="753" y="912"/>
                    </a:lnTo>
                    <a:lnTo>
                      <a:pt x="759" y="907"/>
                    </a:lnTo>
                    <a:lnTo>
                      <a:pt x="765" y="903"/>
                    </a:lnTo>
                    <a:lnTo>
                      <a:pt x="771" y="899"/>
                    </a:lnTo>
                    <a:lnTo>
                      <a:pt x="777" y="895"/>
                    </a:lnTo>
                    <a:lnTo>
                      <a:pt x="784" y="889"/>
                    </a:lnTo>
                    <a:lnTo>
                      <a:pt x="790" y="885"/>
                    </a:lnTo>
                    <a:lnTo>
                      <a:pt x="796" y="881"/>
                    </a:lnTo>
                    <a:lnTo>
                      <a:pt x="802" y="875"/>
                    </a:lnTo>
                    <a:lnTo>
                      <a:pt x="806" y="870"/>
                    </a:lnTo>
                    <a:lnTo>
                      <a:pt x="812" y="864"/>
                    </a:lnTo>
                    <a:lnTo>
                      <a:pt x="819" y="860"/>
                    </a:lnTo>
                    <a:lnTo>
                      <a:pt x="825" y="854"/>
                    </a:lnTo>
                    <a:lnTo>
                      <a:pt x="829" y="848"/>
                    </a:lnTo>
                    <a:lnTo>
                      <a:pt x="835" y="844"/>
                    </a:lnTo>
                    <a:lnTo>
                      <a:pt x="841" y="837"/>
                    </a:lnTo>
                    <a:lnTo>
                      <a:pt x="845" y="833"/>
                    </a:lnTo>
                    <a:lnTo>
                      <a:pt x="849" y="827"/>
                    </a:lnTo>
                    <a:lnTo>
                      <a:pt x="856" y="821"/>
                    </a:lnTo>
                    <a:lnTo>
                      <a:pt x="860" y="815"/>
                    </a:lnTo>
                    <a:lnTo>
                      <a:pt x="866" y="809"/>
                    </a:lnTo>
                    <a:lnTo>
                      <a:pt x="870" y="803"/>
                    </a:lnTo>
                    <a:lnTo>
                      <a:pt x="876" y="796"/>
                    </a:lnTo>
                    <a:lnTo>
                      <a:pt x="880" y="790"/>
                    </a:lnTo>
                    <a:lnTo>
                      <a:pt x="884" y="784"/>
                    </a:lnTo>
                    <a:lnTo>
                      <a:pt x="888" y="778"/>
                    </a:lnTo>
                    <a:lnTo>
                      <a:pt x="893" y="772"/>
                    </a:lnTo>
                    <a:lnTo>
                      <a:pt x="897" y="765"/>
                    </a:lnTo>
                    <a:lnTo>
                      <a:pt x="901" y="759"/>
                    </a:lnTo>
                    <a:lnTo>
                      <a:pt x="905" y="753"/>
                    </a:lnTo>
                    <a:lnTo>
                      <a:pt x="909" y="745"/>
                    </a:lnTo>
                    <a:lnTo>
                      <a:pt x="913" y="739"/>
                    </a:lnTo>
                    <a:lnTo>
                      <a:pt x="915" y="733"/>
                    </a:lnTo>
                    <a:lnTo>
                      <a:pt x="919" y="726"/>
                    </a:lnTo>
                    <a:lnTo>
                      <a:pt x="921" y="718"/>
                    </a:lnTo>
                    <a:lnTo>
                      <a:pt x="925" y="712"/>
                    </a:lnTo>
                    <a:lnTo>
                      <a:pt x="930" y="704"/>
                    </a:lnTo>
                    <a:lnTo>
                      <a:pt x="932" y="698"/>
                    </a:lnTo>
                    <a:lnTo>
                      <a:pt x="936" y="691"/>
                    </a:lnTo>
                    <a:lnTo>
                      <a:pt x="938" y="683"/>
                    </a:lnTo>
                    <a:lnTo>
                      <a:pt x="942" y="675"/>
                    </a:lnTo>
                    <a:lnTo>
                      <a:pt x="944" y="669"/>
                    </a:lnTo>
                    <a:lnTo>
                      <a:pt x="946" y="661"/>
                    </a:lnTo>
                    <a:lnTo>
                      <a:pt x="948" y="654"/>
                    </a:lnTo>
                    <a:lnTo>
                      <a:pt x="950" y="648"/>
                    </a:lnTo>
                    <a:lnTo>
                      <a:pt x="954" y="640"/>
                    </a:lnTo>
                    <a:lnTo>
                      <a:pt x="956" y="632"/>
                    </a:lnTo>
                    <a:lnTo>
                      <a:pt x="958" y="626"/>
                    </a:lnTo>
                    <a:lnTo>
                      <a:pt x="960" y="617"/>
                    </a:lnTo>
                    <a:lnTo>
                      <a:pt x="960" y="611"/>
                    </a:lnTo>
                    <a:lnTo>
                      <a:pt x="962" y="603"/>
                    </a:lnTo>
                    <a:lnTo>
                      <a:pt x="965" y="595"/>
                    </a:lnTo>
                    <a:lnTo>
                      <a:pt x="967" y="589"/>
                    </a:lnTo>
                    <a:lnTo>
                      <a:pt x="967" y="580"/>
                    </a:lnTo>
                    <a:lnTo>
                      <a:pt x="969" y="572"/>
                    </a:lnTo>
                    <a:lnTo>
                      <a:pt x="971" y="566"/>
                    </a:lnTo>
                    <a:lnTo>
                      <a:pt x="971" y="558"/>
                    </a:lnTo>
                    <a:lnTo>
                      <a:pt x="971" y="549"/>
                    </a:lnTo>
                    <a:lnTo>
                      <a:pt x="973" y="541"/>
                    </a:lnTo>
                    <a:lnTo>
                      <a:pt x="973" y="533"/>
                    </a:lnTo>
                    <a:lnTo>
                      <a:pt x="973" y="527"/>
                    </a:lnTo>
                    <a:lnTo>
                      <a:pt x="973" y="519"/>
                    </a:lnTo>
                    <a:lnTo>
                      <a:pt x="973" y="510"/>
                    </a:lnTo>
                    <a:lnTo>
                      <a:pt x="973" y="488"/>
                    </a:lnTo>
                    <a:lnTo>
                      <a:pt x="973" y="482"/>
                    </a:lnTo>
                    <a:lnTo>
                      <a:pt x="973" y="471"/>
                    </a:lnTo>
                    <a:lnTo>
                      <a:pt x="973" y="465"/>
                    </a:lnTo>
                    <a:lnTo>
                      <a:pt x="973" y="457"/>
                    </a:lnTo>
                    <a:lnTo>
                      <a:pt x="971" y="449"/>
                    </a:lnTo>
                    <a:lnTo>
                      <a:pt x="971" y="442"/>
                    </a:lnTo>
                    <a:lnTo>
                      <a:pt x="971" y="434"/>
                    </a:lnTo>
                    <a:lnTo>
                      <a:pt x="969" y="426"/>
                    </a:lnTo>
                    <a:lnTo>
                      <a:pt x="967" y="420"/>
                    </a:lnTo>
                    <a:lnTo>
                      <a:pt x="967" y="412"/>
                    </a:lnTo>
                    <a:lnTo>
                      <a:pt x="965" y="403"/>
                    </a:lnTo>
                    <a:lnTo>
                      <a:pt x="962" y="397"/>
                    </a:lnTo>
                    <a:lnTo>
                      <a:pt x="960" y="389"/>
                    </a:lnTo>
                    <a:lnTo>
                      <a:pt x="960" y="381"/>
                    </a:lnTo>
                    <a:lnTo>
                      <a:pt x="958" y="372"/>
                    </a:lnTo>
                    <a:lnTo>
                      <a:pt x="956" y="366"/>
                    </a:lnTo>
                    <a:lnTo>
                      <a:pt x="954" y="360"/>
                    </a:lnTo>
                    <a:lnTo>
                      <a:pt x="950" y="352"/>
                    </a:lnTo>
                    <a:lnTo>
                      <a:pt x="948" y="344"/>
                    </a:lnTo>
                    <a:lnTo>
                      <a:pt x="946" y="337"/>
                    </a:lnTo>
                    <a:lnTo>
                      <a:pt x="944" y="329"/>
                    </a:lnTo>
                    <a:lnTo>
                      <a:pt x="942" y="323"/>
                    </a:lnTo>
                    <a:lnTo>
                      <a:pt x="940" y="315"/>
                    </a:lnTo>
                    <a:lnTo>
                      <a:pt x="936" y="309"/>
                    </a:lnTo>
                    <a:lnTo>
                      <a:pt x="934" y="300"/>
                    </a:lnTo>
                    <a:lnTo>
                      <a:pt x="930" y="294"/>
                    </a:lnTo>
                    <a:lnTo>
                      <a:pt x="925" y="286"/>
                    </a:lnTo>
                    <a:lnTo>
                      <a:pt x="923" y="280"/>
                    </a:lnTo>
                    <a:lnTo>
                      <a:pt x="919" y="274"/>
                    </a:lnTo>
                    <a:lnTo>
                      <a:pt x="917" y="265"/>
                    </a:lnTo>
                    <a:lnTo>
                      <a:pt x="913" y="259"/>
                    </a:lnTo>
                    <a:lnTo>
                      <a:pt x="909" y="253"/>
                    </a:lnTo>
                    <a:lnTo>
                      <a:pt x="905" y="247"/>
                    </a:lnTo>
                    <a:lnTo>
                      <a:pt x="901" y="239"/>
                    </a:lnTo>
                    <a:lnTo>
                      <a:pt x="897" y="233"/>
                    </a:lnTo>
                    <a:lnTo>
                      <a:pt x="893" y="226"/>
                    </a:lnTo>
                    <a:lnTo>
                      <a:pt x="888" y="220"/>
                    </a:lnTo>
                    <a:lnTo>
                      <a:pt x="884" y="214"/>
                    </a:lnTo>
                    <a:lnTo>
                      <a:pt x="880" y="208"/>
                    </a:lnTo>
                    <a:lnTo>
                      <a:pt x="876" y="202"/>
                    </a:lnTo>
                    <a:lnTo>
                      <a:pt x="870" y="195"/>
                    </a:lnTo>
                    <a:lnTo>
                      <a:pt x="866" y="189"/>
                    </a:lnTo>
                    <a:lnTo>
                      <a:pt x="860" y="183"/>
                    </a:lnTo>
                    <a:lnTo>
                      <a:pt x="856" y="177"/>
                    </a:lnTo>
                    <a:lnTo>
                      <a:pt x="851" y="171"/>
                    </a:lnTo>
                    <a:lnTo>
                      <a:pt x="845" y="167"/>
                    </a:lnTo>
                    <a:lnTo>
                      <a:pt x="841" y="161"/>
                    </a:lnTo>
                    <a:lnTo>
                      <a:pt x="835" y="154"/>
                    </a:lnTo>
                    <a:lnTo>
                      <a:pt x="831" y="150"/>
                    </a:lnTo>
                    <a:lnTo>
                      <a:pt x="825" y="144"/>
                    </a:lnTo>
                    <a:lnTo>
                      <a:pt x="819" y="138"/>
                    </a:lnTo>
                    <a:lnTo>
                      <a:pt x="814" y="134"/>
                    </a:lnTo>
                    <a:lnTo>
                      <a:pt x="808" y="128"/>
                    </a:lnTo>
                    <a:lnTo>
                      <a:pt x="802" y="123"/>
                    </a:lnTo>
                    <a:lnTo>
                      <a:pt x="796" y="117"/>
                    </a:lnTo>
                    <a:lnTo>
                      <a:pt x="790" y="113"/>
                    </a:lnTo>
                    <a:lnTo>
                      <a:pt x="784" y="109"/>
                    </a:lnTo>
                    <a:lnTo>
                      <a:pt x="777" y="105"/>
                    </a:lnTo>
                    <a:lnTo>
                      <a:pt x="773" y="99"/>
                    </a:lnTo>
                    <a:lnTo>
                      <a:pt x="765" y="95"/>
                    </a:lnTo>
                    <a:lnTo>
                      <a:pt x="759" y="91"/>
                    </a:lnTo>
                    <a:lnTo>
                      <a:pt x="753" y="86"/>
                    </a:lnTo>
                    <a:lnTo>
                      <a:pt x="747" y="82"/>
                    </a:lnTo>
                    <a:lnTo>
                      <a:pt x="751" y="76"/>
                    </a:lnTo>
                    <a:lnTo>
                      <a:pt x="744" y="72"/>
                    </a:lnTo>
                    <a:lnTo>
                      <a:pt x="738" y="68"/>
                    </a:lnTo>
                    <a:lnTo>
                      <a:pt x="730" y="64"/>
                    </a:lnTo>
                    <a:lnTo>
                      <a:pt x="724" y="60"/>
                    </a:lnTo>
                    <a:lnTo>
                      <a:pt x="718" y="56"/>
                    </a:lnTo>
                    <a:lnTo>
                      <a:pt x="712" y="54"/>
                    </a:lnTo>
                    <a:lnTo>
                      <a:pt x="703" y="49"/>
                    </a:lnTo>
                    <a:lnTo>
                      <a:pt x="697" y="47"/>
                    </a:lnTo>
                    <a:lnTo>
                      <a:pt x="689" y="43"/>
                    </a:lnTo>
                    <a:lnTo>
                      <a:pt x="683" y="39"/>
                    </a:lnTo>
                    <a:lnTo>
                      <a:pt x="675" y="37"/>
                    </a:lnTo>
                    <a:lnTo>
                      <a:pt x="668" y="33"/>
                    </a:lnTo>
                    <a:lnTo>
                      <a:pt x="660" y="31"/>
                    </a:lnTo>
                    <a:lnTo>
                      <a:pt x="654" y="29"/>
                    </a:lnTo>
                    <a:lnTo>
                      <a:pt x="646" y="27"/>
                    </a:lnTo>
                    <a:lnTo>
                      <a:pt x="640" y="23"/>
                    </a:lnTo>
                    <a:lnTo>
                      <a:pt x="631" y="21"/>
                    </a:lnTo>
                    <a:lnTo>
                      <a:pt x="625" y="19"/>
                    </a:lnTo>
                    <a:lnTo>
                      <a:pt x="617" y="16"/>
                    </a:lnTo>
                    <a:lnTo>
                      <a:pt x="609" y="14"/>
                    </a:lnTo>
                    <a:lnTo>
                      <a:pt x="603" y="12"/>
                    </a:lnTo>
                    <a:lnTo>
                      <a:pt x="594" y="12"/>
                    </a:lnTo>
                    <a:lnTo>
                      <a:pt x="588" y="10"/>
                    </a:lnTo>
                    <a:lnTo>
                      <a:pt x="580" y="8"/>
                    </a:lnTo>
                    <a:lnTo>
                      <a:pt x="572" y="6"/>
                    </a:lnTo>
                    <a:lnTo>
                      <a:pt x="564" y="6"/>
                    </a:lnTo>
                    <a:lnTo>
                      <a:pt x="557" y="4"/>
                    </a:lnTo>
                    <a:lnTo>
                      <a:pt x="549" y="4"/>
                    </a:lnTo>
                    <a:lnTo>
                      <a:pt x="541" y="2"/>
                    </a:lnTo>
                    <a:lnTo>
                      <a:pt x="533" y="2"/>
                    </a:lnTo>
                    <a:lnTo>
                      <a:pt x="526" y="2"/>
                    </a:lnTo>
                    <a:lnTo>
                      <a:pt x="518" y="0"/>
                    </a:lnTo>
                    <a:lnTo>
                      <a:pt x="510" y="0"/>
                    </a:lnTo>
                    <a:lnTo>
                      <a:pt x="502" y="0"/>
                    </a:lnTo>
                    <a:lnTo>
                      <a:pt x="496" y="0"/>
                    </a:lnTo>
                    <a:lnTo>
                      <a:pt x="479" y="0"/>
                    </a:lnTo>
                    <a:lnTo>
                      <a:pt x="473" y="0"/>
                    </a:lnTo>
                    <a:lnTo>
                      <a:pt x="465" y="0"/>
                    </a:lnTo>
                    <a:lnTo>
                      <a:pt x="457" y="2"/>
                    </a:lnTo>
                    <a:lnTo>
                      <a:pt x="448" y="2"/>
                    </a:lnTo>
                    <a:lnTo>
                      <a:pt x="442" y="2"/>
                    </a:lnTo>
                    <a:lnTo>
                      <a:pt x="434" y="4"/>
                    </a:lnTo>
                    <a:lnTo>
                      <a:pt x="426" y="4"/>
                    </a:lnTo>
                    <a:lnTo>
                      <a:pt x="417" y="6"/>
                    </a:lnTo>
                    <a:lnTo>
                      <a:pt x="411" y="6"/>
                    </a:lnTo>
                    <a:lnTo>
                      <a:pt x="403" y="8"/>
                    </a:lnTo>
                    <a:lnTo>
                      <a:pt x="395" y="10"/>
                    </a:lnTo>
                    <a:lnTo>
                      <a:pt x="389" y="10"/>
                    </a:lnTo>
                    <a:lnTo>
                      <a:pt x="380" y="12"/>
                    </a:lnTo>
                    <a:lnTo>
                      <a:pt x="372" y="14"/>
                    </a:lnTo>
                    <a:lnTo>
                      <a:pt x="366" y="16"/>
                    </a:lnTo>
                    <a:lnTo>
                      <a:pt x="358" y="19"/>
                    </a:lnTo>
                    <a:lnTo>
                      <a:pt x="352" y="21"/>
                    </a:lnTo>
                    <a:lnTo>
                      <a:pt x="343" y="23"/>
                    </a:lnTo>
                    <a:lnTo>
                      <a:pt x="335" y="27"/>
                    </a:lnTo>
                    <a:lnTo>
                      <a:pt x="329" y="29"/>
                    </a:lnTo>
                    <a:lnTo>
                      <a:pt x="321" y="31"/>
                    </a:lnTo>
                    <a:lnTo>
                      <a:pt x="315" y="33"/>
                    </a:lnTo>
                    <a:lnTo>
                      <a:pt x="306" y="37"/>
                    </a:lnTo>
                    <a:lnTo>
                      <a:pt x="300" y="39"/>
                    </a:lnTo>
                    <a:lnTo>
                      <a:pt x="292" y="43"/>
                    </a:lnTo>
                    <a:lnTo>
                      <a:pt x="286" y="47"/>
                    </a:lnTo>
                    <a:lnTo>
                      <a:pt x="280" y="49"/>
                    </a:lnTo>
                    <a:lnTo>
                      <a:pt x="271" y="54"/>
                    </a:lnTo>
                    <a:lnTo>
                      <a:pt x="265" y="56"/>
                    </a:lnTo>
                    <a:lnTo>
                      <a:pt x="259" y="60"/>
                    </a:lnTo>
                    <a:lnTo>
                      <a:pt x="251" y="64"/>
                    </a:lnTo>
                    <a:lnTo>
                      <a:pt x="245" y="68"/>
                    </a:lnTo>
                    <a:lnTo>
                      <a:pt x="239" y="72"/>
                    </a:lnTo>
                    <a:lnTo>
                      <a:pt x="232" y="76"/>
                    </a:lnTo>
                    <a:lnTo>
                      <a:pt x="224" y="80"/>
                    </a:lnTo>
                    <a:lnTo>
                      <a:pt x="218" y="84"/>
                    </a:lnTo>
                    <a:lnTo>
                      <a:pt x="212" y="88"/>
                    </a:lnTo>
                    <a:lnTo>
                      <a:pt x="206" y="93"/>
                    </a:lnTo>
                    <a:lnTo>
                      <a:pt x="199" y="97"/>
                    </a:lnTo>
                    <a:lnTo>
                      <a:pt x="193" y="103"/>
                    </a:lnTo>
                    <a:lnTo>
                      <a:pt x="187" y="107"/>
                    </a:lnTo>
                    <a:lnTo>
                      <a:pt x="181" y="111"/>
                    </a:lnTo>
                    <a:lnTo>
                      <a:pt x="177" y="117"/>
                    </a:lnTo>
                    <a:lnTo>
                      <a:pt x="171" y="121"/>
                    </a:lnTo>
                    <a:lnTo>
                      <a:pt x="165" y="128"/>
                    </a:lnTo>
                    <a:lnTo>
                      <a:pt x="158" y="132"/>
                    </a:lnTo>
                    <a:lnTo>
                      <a:pt x="152" y="138"/>
                    </a:lnTo>
                    <a:lnTo>
                      <a:pt x="146" y="144"/>
                    </a:lnTo>
                    <a:lnTo>
                      <a:pt x="142" y="150"/>
                    </a:lnTo>
                    <a:lnTo>
                      <a:pt x="136" y="154"/>
                    </a:lnTo>
                    <a:lnTo>
                      <a:pt x="132" y="161"/>
                    </a:lnTo>
                    <a:lnTo>
                      <a:pt x="125" y="167"/>
                    </a:lnTo>
                    <a:lnTo>
                      <a:pt x="121" y="173"/>
                    </a:lnTo>
                    <a:lnTo>
                      <a:pt x="115" y="177"/>
                    </a:lnTo>
                    <a:lnTo>
                      <a:pt x="111" y="183"/>
                    </a:lnTo>
                    <a:lnTo>
                      <a:pt x="105" y="189"/>
                    </a:lnTo>
                    <a:lnTo>
                      <a:pt x="101" y="198"/>
                    </a:lnTo>
                    <a:lnTo>
                      <a:pt x="97" y="202"/>
                    </a:lnTo>
                    <a:lnTo>
                      <a:pt x="93" y="210"/>
                    </a:lnTo>
                    <a:lnTo>
                      <a:pt x="86" y="216"/>
                    </a:lnTo>
                    <a:lnTo>
                      <a:pt x="82" y="222"/>
                    </a:lnTo>
                    <a:lnTo>
                      <a:pt x="78" y="228"/>
                    </a:lnTo>
                    <a:lnTo>
                      <a:pt x="74" y="235"/>
                    </a:lnTo>
                    <a:lnTo>
                      <a:pt x="70" y="241"/>
                    </a:lnTo>
                    <a:lnTo>
                      <a:pt x="68" y="249"/>
                    </a:lnTo>
                    <a:lnTo>
                      <a:pt x="64" y="255"/>
                    </a:lnTo>
                    <a:lnTo>
                      <a:pt x="60" y="261"/>
                    </a:lnTo>
                    <a:lnTo>
                      <a:pt x="56" y="270"/>
                    </a:lnTo>
                    <a:lnTo>
                      <a:pt x="51" y="276"/>
                    </a:lnTo>
                    <a:lnTo>
                      <a:pt x="49" y="284"/>
                    </a:lnTo>
                    <a:lnTo>
                      <a:pt x="45" y="290"/>
                    </a:lnTo>
                    <a:lnTo>
                      <a:pt x="43" y="298"/>
                    </a:lnTo>
                    <a:lnTo>
                      <a:pt x="39" y="305"/>
                    </a:lnTo>
                    <a:lnTo>
                      <a:pt x="37" y="313"/>
                    </a:lnTo>
                    <a:lnTo>
                      <a:pt x="33" y="319"/>
                    </a:lnTo>
                    <a:lnTo>
                      <a:pt x="31" y="327"/>
                    </a:lnTo>
                    <a:lnTo>
                      <a:pt x="29" y="333"/>
                    </a:lnTo>
                    <a:lnTo>
                      <a:pt x="25" y="342"/>
                    </a:lnTo>
                    <a:lnTo>
                      <a:pt x="23" y="348"/>
                    </a:lnTo>
                    <a:lnTo>
                      <a:pt x="21" y="356"/>
                    </a:lnTo>
                    <a:lnTo>
                      <a:pt x="19" y="364"/>
                    </a:lnTo>
                    <a:lnTo>
                      <a:pt x="16" y="370"/>
                    </a:lnTo>
                    <a:lnTo>
                      <a:pt x="14" y="379"/>
                    </a:lnTo>
                    <a:lnTo>
                      <a:pt x="12" y="387"/>
                    </a:lnTo>
                    <a:lnTo>
                      <a:pt x="12" y="393"/>
                    </a:lnTo>
                    <a:lnTo>
                      <a:pt x="10" y="401"/>
                    </a:lnTo>
                    <a:lnTo>
                      <a:pt x="8" y="409"/>
                    </a:lnTo>
                    <a:lnTo>
                      <a:pt x="6" y="418"/>
                    </a:lnTo>
                    <a:lnTo>
                      <a:pt x="6" y="426"/>
                    </a:lnTo>
                    <a:lnTo>
                      <a:pt x="4" y="432"/>
                    </a:lnTo>
                    <a:lnTo>
                      <a:pt x="4" y="440"/>
                    </a:lnTo>
                    <a:lnTo>
                      <a:pt x="2" y="449"/>
                    </a:lnTo>
                    <a:lnTo>
                      <a:pt x="2" y="457"/>
                    </a:lnTo>
                    <a:lnTo>
                      <a:pt x="2" y="463"/>
                    </a:lnTo>
                    <a:lnTo>
                      <a:pt x="0" y="471"/>
                    </a:lnTo>
                    <a:lnTo>
                      <a:pt x="0" y="479"/>
                    </a:lnTo>
                    <a:lnTo>
                      <a:pt x="0" y="488"/>
                    </a:lnTo>
                    <a:lnTo>
                      <a:pt x="0" y="510"/>
                    </a:lnTo>
                    <a:lnTo>
                      <a:pt x="0" y="519"/>
                    </a:lnTo>
                    <a:lnTo>
                      <a:pt x="0" y="527"/>
                    </a:lnTo>
                    <a:lnTo>
                      <a:pt x="0" y="533"/>
                    </a:lnTo>
                    <a:lnTo>
                      <a:pt x="2" y="541"/>
                    </a:lnTo>
                    <a:lnTo>
                      <a:pt x="2" y="549"/>
                    </a:lnTo>
                    <a:lnTo>
                      <a:pt x="4" y="558"/>
                    </a:lnTo>
                    <a:lnTo>
                      <a:pt x="4" y="566"/>
                    </a:lnTo>
                    <a:lnTo>
                      <a:pt x="6" y="572"/>
                    </a:lnTo>
                    <a:lnTo>
                      <a:pt x="6" y="580"/>
                    </a:lnTo>
                    <a:lnTo>
                      <a:pt x="8" y="589"/>
                    </a:lnTo>
                    <a:lnTo>
                      <a:pt x="8" y="597"/>
                    </a:lnTo>
                    <a:lnTo>
                      <a:pt x="10" y="603"/>
                    </a:lnTo>
                    <a:lnTo>
                      <a:pt x="12" y="611"/>
                    </a:lnTo>
                    <a:lnTo>
                      <a:pt x="14" y="619"/>
                    </a:lnTo>
                    <a:lnTo>
                      <a:pt x="16" y="626"/>
                    </a:lnTo>
                    <a:lnTo>
                      <a:pt x="19" y="634"/>
                    </a:lnTo>
                    <a:lnTo>
                      <a:pt x="21" y="642"/>
                    </a:lnTo>
                    <a:lnTo>
                      <a:pt x="23" y="650"/>
                    </a:lnTo>
                    <a:lnTo>
                      <a:pt x="25" y="656"/>
                    </a:lnTo>
                    <a:lnTo>
                      <a:pt x="27" y="665"/>
                    </a:lnTo>
                    <a:lnTo>
                      <a:pt x="31" y="673"/>
                    </a:lnTo>
                    <a:lnTo>
                      <a:pt x="33" y="679"/>
                    </a:lnTo>
                    <a:lnTo>
                      <a:pt x="35" y="685"/>
                    </a:lnTo>
                    <a:lnTo>
                      <a:pt x="39" y="693"/>
                    </a:lnTo>
                    <a:lnTo>
                      <a:pt x="41" y="700"/>
                    </a:lnTo>
                    <a:lnTo>
                      <a:pt x="45" y="708"/>
                    </a:lnTo>
                    <a:lnTo>
                      <a:pt x="47" y="714"/>
                    </a:lnTo>
                    <a:lnTo>
                      <a:pt x="51" y="722"/>
                    </a:lnTo>
                    <a:lnTo>
                      <a:pt x="56" y="728"/>
                    </a:lnTo>
                    <a:lnTo>
                      <a:pt x="60" y="735"/>
                    </a:lnTo>
                    <a:lnTo>
                      <a:pt x="62" y="743"/>
                    </a:lnTo>
                    <a:lnTo>
                      <a:pt x="66" y="749"/>
                    </a:lnTo>
                    <a:lnTo>
                      <a:pt x="70" y="755"/>
                    </a:lnTo>
                    <a:lnTo>
                      <a:pt x="74" y="763"/>
                    </a:lnTo>
                    <a:lnTo>
                      <a:pt x="78" y="770"/>
                    </a:lnTo>
                    <a:lnTo>
                      <a:pt x="82" y="776"/>
                    </a:lnTo>
                    <a:lnTo>
                      <a:pt x="86" y="782"/>
                    </a:lnTo>
                    <a:lnTo>
                      <a:pt x="90" y="788"/>
                    </a:lnTo>
                    <a:lnTo>
                      <a:pt x="95" y="794"/>
                    </a:lnTo>
                    <a:lnTo>
                      <a:pt x="101" y="803"/>
                    </a:lnTo>
                    <a:lnTo>
                      <a:pt x="105" y="807"/>
                    </a:lnTo>
                    <a:lnTo>
                      <a:pt x="109" y="813"/>
                    </a:lnTo>
                    <a:lnTo>
                      <a:pt x="115" y="819"/>
                    </a:lnTo>
                    <a:lnTo>
                      <a:pt x="119" y="825"/>
                    </a:lnTo>
                    <a:lnTo>
                      <a:pt x="125" y="831"/>
                    </a:lnTo>
                    <a:lnTo>
                      <a:pt x="130" y="837"/>
                    </a:lnTo>
                    <a:lnTo>
                      <a:pt x="136" y="842"/>
                    </a:lnTo>
                    <a:lnTo>
                      <a:pt x="140" y="848"/>
                    </a:lnTo>
                    <a:lnTo>
                      <a:pt x="146" y="854"/>
                    </a:lnTo>
                    <a:lnTo>
                      <a:pt x="152" y="860"/>
                    </a:lnTo>
                    <a:lnTo>
                      <a:pt x="158" y="864"/>
                    </a:lnTo>
                    <a:lnTo>
                      <a:pt x="162" y="870"/>
                    </a:lnTo>
                    <a:lnTo>
                      <a:pt x="169" y="877"/>
                    </a:lnTo>
                    <a:lnTo>
                      <a:pt x="175" y="881"/>
                    </a:lnTo>
                    <a:lnTo>
                      <a:pt x="181" y="887"/>
                    </a:lnTo>
                    <a:lnTo>
                      <a:pt x="187" y="891"/>
                    </a:lnTo>
                    <a:lnTo>
                      <a:pt x="191" y="895"/>
                    </a:lnTo>
                    <a:lnTo>
                      <a:pt x="199" y="901"/>
                    </a:lnTo>
                    <a:lnTo>
                      <a:pt x="206" y="905"/>
                    </a:lnTo>
                    <a:lnTo>
                      <a:pt x="212" y="910"/>
                    </a:lnTo>
                    <a:lnTo>
                      <a:pt x="218" y="914"/>
                    </a:lnTo>
                    <a:lnTo>
                      <a:pt x="224" y="918"/>
                    </a:lnTo>
                    <a:lnTo>
                      <a:pt x="230" y="922"/>
                    </a:lnTo>
                    <a:lnTo>
                      <a:pt x="237" y="926"/>
                    </a:lnTo>
                    <a:lnTo>
                      <a:pt x="245" y="930"/>
                    </a:lnTo>
                    <a:lnTo>
                      <a:pt x="251" y="934"/>
                    </a:lnTo>
                    <a:lnTo>
                      <a:pt x="257" y="938"/>
                    </a:lnTo>
                    <a:lnTo>
                      <a:pt x="263" y="942"/>
                    </a:lnTo>
                    <a:lnTo>
                      <a:pt x="271" y="944"/>
                    </a:lnTo>
                    <a:lnTo>
                      <a:pt x="278" y="949"/>
                    </a:lnTo>
                    <a:lnTo>
                      <a:pt x="284" y="951"/>
                    </a:lnTo>
                    <a:lnTo>
                      <a:pt x="292" y="955"/>
                    </a:lnTo>
                    <a:lnTo>
                      <a:pt x="298" y="959"/>
                    </a:lnTo>
                    <a:lnTo>
                      <a:pt x="306" y="961"/>
                    </a:lnTo>
                    <a:lnTo>
                      <a:pt x="313" y="965"/>
                    </a:lnTo>
                    <a:lnTo>
                      <a:pt x="321" y="967"/>
                    </a:lnTo>
                    <a:lnTo>
                      <a:pt x="327" y="969"/>
                    </a:lnTo>
                    <a:lnTo>
                      <a:pt x="335" y="971"/>
                    </a:lnTo>
                    <a:lnTo>
                      <a:pt x="341" y="973"/>
                    </a:lnTo>
                    <a:lnTo>
                      <a:pt x="350" y="977"/>
                    </a:lnTo>
                    <a:lnTo>
                      <a:pt x="356" y="979"/>
                    </a:lnTo>
                    <a:lnTo>
                      <a:pt x="364" y="982"/>
                    </a:lnTo>
                    <a:lnTo>
                      <a:pt x="372" y="984"/>
                    </a:lnTo>
                    <a:lnTo>
                      <a:pt x="378" y="984"/>
                    </a:lnTo>
                    <a:lnTo>
                      <a:pt x="387" y="986"/>
                    </a:lnTo>
                    <a:lnTo>
                      <a:pt x="395" y="988"/>
                    </a:lnTo>
                    <a:lnTo>
                      <a:pt x="403" y="990"/>
                    </a:lnTo>
                    <a:lnTo>
                      <a:pt x="409" y="990"/>
                    </a:lnTo>
                    <a:lnTo>
                      <a:pt x="417" y="992"/>
                    </a:lnTo>
                    <a:lnTo>
                      <a:pt x="426" y="992"/>
                    </a:lnTo>
                    <a:lnTo>
                      <a:pt x="432" y="994"/>
                    </a:lnTo>
                    <a:lnTo>
                      <a:pt x="440" y="996"/>
                    </a:lnTo>
                    <a:lnTo>
                      <a:pt x="448" y="996"/>
                    </a:lnTo>
                    <a:lnTo>
                      <a:pt x="455" y="996"/>
                    </a:lnTo>
                    <a:lnTo>
                      <a:pt x="463" y="998"/>
                    </a:lnTo>
                    <a:lnTo>
                      <a:pt x="471" y="998"/>
                    </a:lnTo>
                    <a:lnTo>
                      <a:pt x="479" y="998"/>
                    </a:lnTo>
                    <a:lnTo>
                      <a:pt x="485" y="998"/>
                    </a:lnTo>
                    <a:lnTo>
                      <a:pt x="502" y="998"/>
                    </a:lnTo>
                    <a:lnTo>
                      <a:pt x="508" y="998"/>
                    </a:lnTo>
                    <a:lnTo>
                      <a:pt x="516" y="998"/>
                    </a:lnTo>
                    <a:lnTo>
                      <a:pt x="524" y="996"/>
                    </a:lnTo>
                    <a:lnTo>
                      <a:pt x="533" y="996"/>
                    </a:lnTo>
                    <a:lnTo>
                      <a:pt x="541" y="996"/>
                    </a:lnTo>
                    <a:lnTo>
                      <a:pt x="547" y="994"/>
                    </a:lnTo>
                    <a:lnTo>
                      <a:pt x="555" y="992"/>
                    </a:lnTo>
                    <a:lnTo>
                      <a:pt x="564" y="992"/>
                    </a:lnTo>
                    <a:lnTo>
                      <a:pt x="570" y="992"/>
                    </a:lnTo>
                    <a:lnTo>
                      <a:pt x="578" y="990"/>
                    </a:lnTo>
                    <a:lnTo>
                      <a:pt x="586" y="988"/>
                    </a:lnTo>
                    <a:lnTo>
                      <a:pt x="592" y="988"/>
                    </a:lnTo>
                    <a:lnTo>
                      <a:pt x="601" y="984"/>
                    </a:lnTo>
                    <a:lnTo>
                      <a:pt x="609" y="984"/>
                    </a:lnTo>
                    <a:lnTo>
                      <a:pt x="615" y="982"/>
                    </a:lnTo>
                    <a:lnTo>
                      <a:pt x="623" y="979"/>
                    </a:lnTo>
                    <a:lnTo>
                      <a:pt x="629" y="977"/>
                    </a:lnTo>
                    <a:lnTo>
                      <a:pt x="638" y="973"/>
                    </a:lnTo>
                    <a:lnTo>
                      <a:pt x="646" y="971"/>
                    </a:lnTo>
                    <a:lnTo>
                      <a:pt x="652" y="969"/>
                    </a:lnTo>
                    <a:lnTo>
                      <a:pt x="660" y="967"/>
                    </a:lnTo>
                    <a:lnTo>
                      <a:pt x="666" y="965"/>
                    </a:lnTo>
                    <a:lnTo>
                      <a:pt x="675" y="961"/>
                    </a:lnTo>
                    <a:lnTo>
                      <a:pt x="683" y="959"/>
                    </a:lnTo>
                    <a:lnTo>
                      <a:pt x="689" y="955"/>
                    </a:lnTo>
                    <a:lnTo>
                      <a:pt x="695" y="951"/>
                    </a:lnTo>
                    <a:lnTo>
                      <a:pt x="703" y="949"/>
                    </a:lnTo>
                    <a:lnTo>
                      <a:pt x="710" y="944"/>
                    </a:lnTo>
                    <a:lnTo>
                      <a:pt x="716" y="942"/>
                    </a:lnTo>
                    <a:lnTo>
                      <a:pt x="724" y="938"/>
                    </a:lnTo>
                    <a:lnTo>
                      <a:pt x="730" y="934"/>
                    </a:lnTo>
                    <a:lnTo>
                      <a:pt x="736" y="930"/>
                    </a:lnTo>
                    <a:lnTo>
                      <a:pt x="742" y="926"/>
                    </a:lnTo>
                    <a:lnTo>
                      <a:pt x="749" y="922"/>
                    </a:lnTo>
                    <a:lnTo>
                      <a:pt x="757" y="918"/>
                    </a:lnTo>
                    <a:lnTo>
                      <a:pt x="763" y="914"/>
                    </a:lnTo>
                    <a:lnTo>
                      <a:pt x="769" y="910"/>
                    </a:lnTo>
                    <a:lnTo>
                      <a:pt x="775" y="905"/>
                    </a:lnTo>
                    <a:lnTo>
                      <a:pt x="782" y="901"/>
                    </a:lnTo>
                    <a:lnTo>
                      <a:pt x="788" y="895"/>
                    </a:lnTo>
                    <a:lnTo>
                      <a:pt x="794" y="891"/>
                    </a:lnTo>
                    <a:lnTo>
                      <a:pt x="800" y="887"/>
                    </a:lnTo>
                    <a:lnTo>
                      <a:pt x="804" y="881"/>
                    </a:lnTo>
                    <a:lnTo>
                      <a:pt x="812" y="877"/>
                    </a:lnTo>
                    <a:lnTo>
                      <a:pt x="819" y="870"/>
                    </a:lnTo>
                    <a:lnTo>
                      <a:pt x="823" y="866"/>
                    </a:lnTo>
                    <a:lnTo>
                      <a:pt x="829" y="860"/>
                    </a:lnTo>
                    <a:lnTo>
                      <a:pt x="835" y="854"/>
                    </a:lnTo>
                    <a:lnTo>
                      <a:pt x="841" y="848"/>
                    </a:lnTo>
                    <a:lnTo>
                      <a:pt x="845" y="842"/>
                    </a:lnTo>
                    <a:lnTo>
                      <a:pt x="849" y="837"/>
                    </a:lnTo>
                    <a:lnTo>
                      <a:pt x="856" y="831"/>
                    </a:lnTo>
                    <a:lnTo>
                      <a:pt x="860" y="825"/>
                    </a:lnTo>
                    <a:lnTo>
                      <a:pt x="866" y="821"/>
                    </a:lnTo>
                    <a:lnTo>
                      <a:pt x="870" y="815"/>
                    </a:lnTo>
                    <a:lnTo>
                      <a:pt x="876" y="809"/>
                    </a:lnTo>
                    <a:lnTo>
                      <a:pt x="880" y="803"/>
                    </a:lnTo>
                    <a:lnTo>
                      <a:pt x="884" y="796"/>
                    </a:lnTo>
                    <a:lnTo>
                      <a:pt x="888" y="788"/>
                    </a:lnTo>
                    <a:lnTo>
                      <a:pt x="895" y="784"/>
                    </a:lnTo>
                    <a:lnTo>
                      <a:pt x="899" y="776"/>
                    </a:lnTo>
                    <a:lnTo>
                      <a:pt x="903" y="770"/>
                    </a:lnTo>
                    <a:lnTo>
                      <a:pt x="907" y="763"/>
                    </a:lnTo>
                    <a:lnTo>
                      <a:pt x="911" y="755"/>
                    </a:lnTo>
                    <a:lnTo>
                      <a:pt x="915" y="749"/>
                    </a:lnTo>
                    <a:lnTo>
                      <a:pt x="919" y="743"/>
                    </a:lnTo>
                    <a:lnTo>
                      <a:pt x="921" y="737"/>
                    </a:lnTo>
                    <a:lnTo>
                      <a:pt x="925" y="728"/>
                    </a:lnTo>
                    <a:lnTo>
                      <a:pt x="930" y="722"/>
                    </a:lnTo>
                    <a:lnTo>
                      <a:pt x="934" y="714"/>
                    </a:lnTo>
                    <a:lnTo>
                      <a:pt x="936" y="708"/>
                    </a:lnTo>
                    <a:lnTo>
                      <a:pt x="940" y="700"/>
                    </a:lnTo>
                    <a:lnTo>
                      <a:pt x="942" y="693"/>
                    </a:lnTo>
                    <a:lnTo>
                      <a:pt x="946" y="685"/>
                    </a:lnTo>
                    <a:lnTo>
                      <a:pt x="948" y="679"/>
                    </a:lnTo>
                    <a:lnTo>
                      <a:pt x="950" y="673"/>
                    </a:lnTo>
                    <a:lnTo>
                      <a:pt x="952" y="665"/>
                    </a:lnTo>
                    <a:lnTo>
                      <a:pt x="956" y="656"/>
                    </a:lnTo>
                    <a:lnTo>
                      <a:pt x="958" y="650"/>
                    </a:lnTo>
                    <a:lnTo>
                      <a:pt x="960" y="642"/>
                    </a:lnTo>
                    <a:lnTo>
                      <a:pt x="962" y="634"/>
                    </a:lnTo>
                    <a:lnTo>
                      <a:pt x="965" y="628"/>
                    </a:lnTo>
                    <a:lnTo>
                      <a:pt x="967" y="619"/>
                    </a:lnTo>
                    <a:lnTo>
                      <a:pt x="969" y="613"/>
                    </a:lnTo>
                    <a:lnTo>
                      <a:pt x="971" y="605"/>
                    </a:lnTo>
                    <a:lnTo>
                      <a:pt x="973" y="597"/>
                    </a:lnTo>
                    <a:lnTo>
                      <a:pt x="973" y="589"/>
                    </a:lnTo>
                    <a:lnTo>
                      <a:pt x="975" y="580"/>
                    </a:lnTo>
                    <a:lnTo>
                      <a:pt x="975" y="574"/>
                    </a:lnTo>
                    <a:lnTo>
                      <a:pt x="977" y="566"/>
                    </a:lnTo>
                    <a:lnTo>
                      <a:pt x="977" y="558"/>
                    </a:lnTo>
                    <a:lnTo>
                      <a:pt x="979" y="551"/>
                    </a:lnTo>
                    <a:lnTo>
                      <a:pt x="979" y="541"/>
                    </a:lnTo>
                    <a:lnTo>
                      <a:pt x="979" y="535"/>
                    </a:lnTo>
                    <a:lnTo>
                      <a:pt x="981" y="527"/>
                    </a:lnTo>
                    <a:lnTo>
                      <a:pt x="981" y="519"/>
                    </a:lnTo>
                    <a:lnTo>
                      <a:pt x="981" y="510"/>
                    </a:lnTo>
                    <a:lnTo>
                      <a:pt x="981" y="488"/>
                    </a:lnTo>
                    <a:lnTo>
                      <a:pt x="981" y="479"/>
                    </a:lnTo>
                    <a:lnTo>
                      <a:pt x="981" y="471"/>
                    </a:lnTo>
                    <a:lnTo>
                      <a:pt x="981" y="465"/>
                    </a:lnTo>
                    <a:lnTo>
                      <a:pt x="979" y="457"/>
                    </a:lnTo>
                    <a:lnTo>
                      <a:pt x="979" y="449"/>
                    </a:lnTo>
                    <a:lnTo>
                      <a:pt x="977" y="440"/>
                    </a:lnTo>
                    <a:lnTo>
                      <a:pt x="977" y="432"/>
                    </a:lnTo>
                    <a:lnTo>
                      <a:pt x="977" y="426"/>
                    </a:lnTo>
                    <a:lnTo>
                      <a:pt x="975" y="418"/>
                    </a:lnTo>
                    <a:lnTo>
                      <a:pt x="973" y="409"/>
                    </a:lnTo>
                    <a:lnTo>
                      <a:pt x="973" y="403"/>
                    </a:lnTo>
                    <a:lnTo>
                      <a:pt x="971" y="395"/>
                    </a:lnTo>
                    <a:lnTo>
                      <a:pt x="969" y="387"/>
                    </a:lnTo>
                    <a:lnTo>
                      <a:pt x="967" y="379"/>
                    </a:lnTo>
                    <a:lnTo>
                      <a:pt x="965" y="372"/>
                    </a:lnTo>
                    <a:lnTo>
                      <a:pt x="962" y="364"/>
                    </a:lnTo>
                    <a:lnTo>
                      <a:pt x="960" y="356"/>
                    </a:lnTo>
                    <a:lnTo>
                      <a:pt x="958" y="348"/>
                    </a:lnTo>
                    <a:lnTo>
                      <a:pt x="956" y="342"/>
                    </a:lnTo>
                    <a:lnTo>
                      <a:pt x="954" y="333"/>
                    </a:lnTo>
                    <a:lnTo>
                      <a:pt x="950" y="327"/>
                    </a:lnTo>
                    <a:lnTo>
                      <a:pt x="948" y="319"/>
                    </a:lnTo>
                    <a:lnTo>
                      <a:pt x="946" y="313"/>
                    </a:lnTo>
                    <a:lnTo>
                      <a:pt x="944" y="305"/>
                    </a:lnTo>
                    <a:lnTo>
                      <a:pt x="940" y="298"/>
                    </a:lnTo>
                    <a:lnTo>
                      <a:pt x="936" y="290"/>
                    </a:lnTo>
                    <a:lnTo>
                      <a:pt x="934" y="284"/>
                    </a:lnTo>
                    <a:lnTo>
                      <a:pt x="930" y="276"/>
                    </a:lnTo>
                    <a:lnTo>
                      <a:pt x="925" y="270"/>
                    </a:lnTo>
                    <a:lnTo>
                      <a:pt x="921" y="261"/>
                    </a:lnTo>
                    <a:lnTo>
                      <a:pt x="919" y="255"/>
                    </a:lnTo>
                    <a:lnTo>
                      <a:pt x="915" y="249"/>
                    </a:lnTo>
                    <a:lnTo>
                      <a:pt x="911" y="241"/>
                    </a:lnTo>
                    <a:lnTo>
                      <a:pt x="907" y="235"/>
                    </a:lnTo>
                    <a:lnTo>
                      <a:pt x="903" y="228"/>
                    </a:lnTo>
                    <a:lnTo>
                      <a:pt x="899" y="222"/>
                    </a:lnTo>
                    <a:lnTo>
                      <a:pt x="895" y="216"/>
                    </a:lnTo>
                    <a:lnTo>
                      <a:pt x="891" y="210"/>
                    </a:lnTo>
                    <a:lnTo>
                      <a:pt x="886" y="204"/>
                    </a:lnTo>
                    <a:lnTo>
                      <a:pt x="880" y="198"/>
                    </a:lnTo>
                    <a:lnTo>
                      <a:pt x="876" y="191"/>
                    </a:lnTo>
                    <a:lnTo>
                      <a:pt x="872" y="185"/>
                    </a:lnTo>
                    <a:lnTo>
                      <a:pt x="866" y="179"/>
                    </a:lnTo>
                    <a:lnTo>
                      <a:pt x="862" y="173"/>
                    </a:lnTo>
                    <a:lnTo>
                      <a:pt x="858" y="167"/>
                    </a:lnTo>
                    <a:lnTo>
                      <a:pt x="851" y="161"/>
                    </a:lnTo>
                    <a:lnTo>
                      <a:pt x="845" y="154"/>
                    </a:lnTo>
                    <a:lnTo>
                      <a:pt x="841" y="150"/>
                    </a:lnTo>
                    <a:lnTo>
                      <a:pt x="835" y="144"/>
                    </a:lnTo>
                    <a:lnTo>
                      <a:pt x="829" y="138"/>
                    </a:lnTo>
                    <a:lnTo>
                      <a:pt x="825" y="134"/>
                    </a:lnTo>
                    <a:lnTo>
                      <a:pt x="819" y="128"/>
                    </a:lnTo>
                    <a:lnTo>
                      <a:pt x="812" y="121"/>
                    </a:lnTo>
                    <a:lnTo>
                      <a:pt x="806" y="117"/>
                    </a:lnTo>
                    <a:lnTo>
                      <a:pt x="802" y="111"/>
                    </a:lnTo>
                    <a:lnTo>
                      <a:pt x="794" y="107"/>
                    </a:lnTo>
                    <a:lnTo>
                      <a:pt x="790" y="103"/>
                    </a:lnTo>
                    <a:lnTo>
                      <a:pt x="784" y="97"/>
                    </a:lnTo>
                    <a:lnTo>
                      <a:pt x="775" y="93"/>
                    </a:lnTo>
                    <a:lnTo>
                      <a:pt x="769" y="88"/>
                    </a:lnTo>
                    <a:lnTo>
                      <a:pt x="765" y="84"/>
                    </a:lnTo>
                    <a:lnTo>
                      <a:pt x="757" y="80"/>
                    </a:lnTo>
                    <a:lnTo>
                      <a:pt x="751" y="76"/>
                    </a:lnTo>
                    <a:lnTo>
                      <a:pt x="747" y="82"/>
                    </a:lnTo>
                  </a:path>
                </a:pathLst>
              </a:custGeom>
              <a:solidFill>
                <a:srgbClr val="000000"/>
              </a:solidFill>
              <a:ln w="12700" cap="rnd" cmpd="sng">
                <a:solidFill>
                  <a:srgbClr val="081D5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9" name="Freeform 22">
                <a:extLst>
                  <a:ext uri="{FF2B5EF4-FFF2-40B4-BE49-F238E27FC236}">
                    <a16:creationId xmlns:a16="http://schemas.microsoft.com/office/drawing/2014/main" id="{4160D025-CFAE-4BE9-9DC4-BCF39642B4D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760" y="1638"/>
                <a:ext cx="841" cy="634"/>
              </a:xfrm>
              <a:custGeom>
                <a:avLst/>
                <a:gdLst>
                  <a:gd name="T0" fmla="*/ 819 w 841"/>
                  <a:gd name="T1" fmla="*/ 538 h 634"/>
                  <a:gd name="T2" fmla="*/ 797 w 841"/>
                  <a:gd name="T3" fmla="*/ 559 h 634"/>
                  <a:gd name="T4" fmla="*/ 770 w 841"/>
                  <a:gd name="T5" fmla="*/ 580 h 634"/>
                  <a:gd name="T6" fmla="*/ 741 w 841"/>
                  <a:gd name="T7" fmla="*/ 594 h 634"/>
                  <a:gd name="T8" fmla="*/ 709 w 841"/>
                  <a:gd name="T9" fmla="*/ 606 h 634"/>
                  <a:gd name="T10" fmla="*/ 676 w 841"/>
                  <a:gd name="T11" fmla="*/ 617 h 634"/>
                  <a:gd name="T12" fmla="*/ 641 w 841"/>
                  <a:gd name="T13" fmla="*/ 623 h 634"/>
                  <a:gd name="T14" fmla="*/ 583 w 841"/>
                  <a:gd name="T15" fmla="*/ 625 h 634"/>
                  <a:gd name="T16" fmla="*/ 542 w 841"/>
                  <a:gd name="T17" fmla="*/ 623 h 634"/>
                  <a:gd name="T18" fmla="*/ 501 w 841"/>
                  <a:gd name="T19" fmla="*/ 617 h 634"/>
                  <a:gd name="T20" fmla="*/ 460 w 841"/>
                  <a:gd name="T21" fmla="*/ 606 h 634"/>
                  <a:gd name="T22" fmla="*/ 417 w 841"/>
                  <a:gd name="T23" fmla="*/ 594 h 634"/>
                  <a:gd name="T24" fmla="*/ 376 w 841"/>
                  <a:gd name="T25" fmla="*/ 580 h 634"/>
                  <a:gd name="T26" fmla="*/ 335 w 841"/>
                  <a:gd name="T27" fmla="*/ 559 h 634"/>
                  <a:gd name="T28" fmla="*/ 292 w 841"/>
                  <a:gd name="T29" fmla="*/ 536 h 634"/>
                  <a:gd name="T30" fmla="*/ 253 w 841"/>
                  <a:gd name="T31" fmla="*/ 512 h 634"/>
                  <a:gd name="T32" fmla="*/ 212 w 841"/>
                  <a:gd name="T33" fmla="*/ 483 h 634"/>
                  <a:gd name="T34" fmla="*/ 177 w 841"/>
                  <a:gd name="T35" fmla="*/ 454 h 634"/>
                  <a:gd name="T36" fmla="*/ 136 w 841"/>
                  <a:gd name="T37" fmla="*/ 413 h 634"/>
                  <a:gd name="T38" fmla="*/ 109 w 841"/>
                  <a:gd name="T39" fmla="*/ 380 h 634"/>
                  <a:gd name="T40" fmla="*/ 82 w 841"/>
                  <a:gd name="T41" fmla="*/ 347 h 634"/>
                  <a:gd name="T42" fmla="*/ 62 w 841"/>
                  <a:gd name="T43" fmla="*/ 312 h 634"/>
                  <a:gd name="T44" fmla="*/ 43 w 841"/>
                  <a:gd name="T45" fmla="*/ 277 h 634"/>
                  <a:gd name="T46" fmla="*/ 29 w 841"/>
                  <a:gd name="T47" fmla="*/ 243 h 634"/>
                  <a:gd name="T48" fmla="*/ 18 w 841"/>
                  <a:gd name="T49" fmla="*/ 208 h 634"/>
                  <a:gd name="T50" fmla="*/ 10 w 841"/>
                  <a:gd name="T51" fmla="*/ 175 h 634"/>
                  <a:gd name="T52" fmla="*/ 8 w 841"/>
                  <a:gd name="T53" fmla="*/ 115 h 634"/>
                  <a:gd name="T54" fmla="*/ 12 w 841"/>
                  <a:gd name="T55" fmla="*/ 84 h 634"/>
                  <a:gd name="T56" fmla="*/ 21 w 841"/>
                  <a:gd name="T57" fmla="*/ 53 h 634"/>
                  <a:gd name="T58" fmla="*/ 33 w 841"/>
                  <a:gd name="T59" fmla="*/ 25 h 634"/>
                  <a:gd name="T60" fmla="*/ 41 w 841"/>
                  <a:gd name="T61" fmla="*/ 0 h 634"/>
                  <a:gd name="T62" fmla="*/ 27 w 841"/>
                  <a:gd name="T63" fmla="*/ 21 h 634"/>
                  <a:gd name="T64" fmla="*/ 14 w 841"/>
                  <a:gd name="T65" fmla="*/ 51 h 634"/>
                  <a:gd name="T66" fmla="*/ 6 w 841"/>
                  <a:gd name="T67" fmla="*/ 82 h 634"/>
                  <a:gd name="T68" fmla="*/ 0 w 841"/>
                  <a:gd name="T69" fmla="*/ 115 h 634"/>
                  <a:gd name="T70" fmla="*/ 2 w 841"/>
                  <a:gd name="T71" fmla="*/ 164 h 634"/>
                  <a:gd name="T72" fmla="*/ 8 w 841"/>
                  <a:gd name="T73" fmla="*/ 199 h 634"/>
                  <a:gd name="T74" fmla="*/ 18 w 841"/>
                  <a:gd name="T75" fmla="*/ 234 h 634"/>
                  <a:gd name="T76" fmla="*/ 31 w 841"/>
                  <a:gd name="T77" fmla="*/ 271 h 634"/>
                  <a:gd name="T78" fmla="*/ 49 w 841"/>
                  <a:gd name="T79" fmla="*/ 306 h 634"/>
                  <a:gd name="T80" fmla="*/ 72 w 841"/>
                  <a:gd name="T81" fmla="*/ 341 h 634"/>
                  <a:gd name="T82" fmla="*/ 94 w 841"/>
                  <a:gd name="T83" fmla="*/ 376 h 634"/>
                  <a:gd name="T84" fmla="*/ 123 w 841"/>
                  <a:gd name="T85" fmla="*/ 409 h 634"/>
                  <a:gd name="T86" fmla="*/ 156 w 841"/>
                  <a:gd name="T87" fmla="*/ 442 h 634"/>
                  <a:gd name="T88" fmla="*/ 189 w 841"/>
                  <a:gd name="T89" fmla="*/ 475 h 634"/>
                  <a:gd name="T90" fmla="*/ 228 w 841"/>
                  <a:gd name="T91" fmla="*/ 504 h 634"/>
                  <a:gd name="T92" fmla="*/ 267 w 841"/>
                  <a:gd name="T93" fmla="*/ 530 h 634"/>
                  <a:gd name="T94" fmla="*/ 310 w 841"/>
                  <a:gd name="T95" fmla="*/ 555 h 634"/>
                  <a:gd name="T96" fmla="*/ 351 w 841"/>
                  <a:gd name="T97" fmla="*/ 575 h 634"/>
                  <a:gd name="T98" fmla="*/ 394 w 841"/>
                  <a:gd name="T99" fmla="*/ 594 h 634"/>
                  <a:gd name="T100" fmla="*/ 437 w 841"/>
                  <a:gd name="T101" fmla="*/ 608 h 634"/>
                  <a:gd name="T102" fmla="*/ 481 w 841"/>
                  <a:gd name="T103" fmla="*/ 619 h 634"/>
                  <a:gd name="T104" fmla="*/ 522 w 841"/>
                  <a:gd name="T105" fmla="*/ 627 h 634"/>
                  <a:gd name="T106" fmla="*/ 563 w 841"/>
                  <a:gd name="T107" fmla="*/ 631 h 634"/>
                  <a:gd name="T108" fmla="*/ 604 w 841"/>
                  <a:gd name="T109" fmla="*/ 633 h 634"/>
                  <a:gd name="T110" fmla="*/ 643 w 841"/>
                  <a:gd name="T111" fmla="*/ 629 h 634"/>
                  <a:gd name="T112" fmla="*/ 680 w 841"/>
                  <a:gd name="T113" fmla="*/ 623 h 634"/>
                  <a:gd name="T114" fmla="*/ 713 w 841"/>
                  <a:gd name="T115" fmla="*/ 615 h 634"/>
                  <a:gd name="T116" fmla="*/ 746 w 841"/>
                  <a:gd name="T117" fmla="*/ 602 h 634"/>
                  <a:gd name="T118" fmla="*/ 776 w 841"/>
                  <a:gd name="T119" fmla="*/ 586 h 634"/>
                  <a:gd name="T120" fmla="*/ 803 w 841"/>
                  <a:gd name="T121" fmla="*/ 565 h 634"/>
                  <a:gd name="T122" fmla="*/ 826 w 841"/>
                  <a:gd name="T123" fmla="*/ 543 h 634"/>
                  <a:gd name="T124" fmla="*/ 834 w 841"/>
                  <a:gd name="T125" fmla="*/ 520 h 63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  <a:cxn ang="0">
                    <a:pos x="T124" y="T125"/>
                  </a:cxn>
                </a:cxnLst>
                <a:rect l="0" t="0" r="r" b="b"/>
                <a:pathLst>
                  <a:path w="841" h="634">
                    <a:moveTo>
                      <a:pt x="834" y="518"/>
                    </a:moveTo>
                    <a:lnTo>
                      <a:pt x="830" y="526"/>
                    </a:lnTo>
                    <a:lnTo>
                      <a:pt x="824" y="530"/>
                    </a:lnTo>
                    <a:lnTo>
                      <a:pt x="819" y="538"/>
                    </a:lnTo>
                    <a:lnTo>
                      <a:pt x="813" y="545"/>
                    </a:lnTo>
                    <a:lnTo>
                      <a:pt x="807" y="549"/>
                    </a:lnTo>
                    <a:lnTo>
                      <a:pt x="803" y="555"/>
                    </a:lnTo>
                    <a:lnTo>
                      <a:pt x="797" y="559"/>
                    </a:lnTo>
                    <a:lnTo>
                      <a:pt x="789" y="565"/>
                    </a:lnTo>
                    <a:lnTo>
                      <a:pt x="785" y="569"/>
                    </a:lnTo>
                    <a:lnTo>
                      <a:pt x="776" y="575"/>
                    </a:lnTo>
                    <a:lnTo>
                      <a:pt x="770" y="580"/>
                    </a:lnTo>
                    <a:lnTo>
                      <a:pt x="762" y="584"/>
                    </a:lnTo>
                    <a:lnTo>
                      <a:pt x="756" y="586"/>
                    </a:lnTo>
                    <a:lnTo>
                      <a:pt x="750" y="592"/>
                    </a:lnTo>
                    <a:lnTo>
                      <a:pt x="741" y="594"/>
                    </a:lnTo>
                    <a:lnTo>
                      <a:pt x="733" y="598"/>
                    </a:lnTo>
                    <a:lnTo>
                      <a:pt x="725" y="602"/>
                    </a:lnTo>
                    <a:lnTo>
                      <a:pt x="717" y="604"/>
                    </a:lnTo>
                    <a:lnTo>
                      <a:pt x="709" y="606"/>
                    </a:lnTo>
                    <a:lnTo>
                      <a:pt x="702" y="610"/>
                    </a:lnTo>
                    <a:lnTo>
                      <a:pt x="692" y="612"/>
                    </a:lnTo>
                    <a:lnTo>
                      <a:pt x="684" y="615"/>
                    </a:lnTo>
                    <a:lnTo>
                      <a:pt x="676" y="617"/>
                    </a:lnTo>
                    <a:lnTo>
                      <a:pt x="667" y="619"/>
                    </a:lnTo>
                    <a:lnTo>
                      <a:pt x="657" y="619"/>
                    </a:lnTo>
                    <a:lnTo>
                      <a:pt x="649" y="621"/>
                    </a:lnTo>
                    <a:lnTo>
                      <a:pt x="641" y="623"/>
                    </a:lnTo>
                    <a:lnTo>
                      <a:pt x="631" y="623"/>
                    </a:lnTo>
                    <a:lnTo>
                      <a:pt x="620" y="623"/>
                    </a:lnTo>
                    <a:lnTo>
                      <a:pt x="612" y="625"/>
                    </a:lnTo>
                    <a:lnTo>
                      <a:pt x="583" y="625"/>
                    </a:lnTo>
                    <a:lnTo>
                      <a:pt x="573" y="623"/>
                    </a:lnTo>
                    <a:lnTo>
                      <a:pt x="563" y="623"/>
                    </a:lnTo>
                    <a:lnTo>
                      <a:pt x="552" y="623"/>
                    </a:lnTo>
                    <a:lnTo>
                      <a:pt x="542" y="623"/>
                    </a:lnTo>
                    <a:lnTo>
                      <a:pt x="532" y="621"/>
                    </a:lnTo>
                    <a:lnTo>
                      <a:pt x="522" y="619"/>
                    </a:lnTo>
                    <a:lnTo>
                      <a:pt x="511" y="619"/>
                    </a:lnTo>
                    <a:lnTo>
                      <a:pt x="501" y="617"/>
                    </a:lnTo>
                    <a:lnTo>
                      <a:pt x="491" y="615"/>
                    </a:lnTo>
                    <a:lnTo>
                      <a:pt x="481" y="612"/>
                    </a:lnTo>
                    <a:lnTo>
                      <a:pt x="470" y="610"/>
                    </a:lnTo>
                    <a:lnTo>
                      <a:pt x="460" y="606"/>
                    </a:lnTo>
                    <a:lnTo>
                      <a:pt x="450" y="604"/>
                    </a:lnTo>
                    <a:lnTo>
                      <a:pt x="440" y="602"/>
                    </a:lnTo>
                    <a:lnTo>
                      <a:pt x="429" y="598"/>
                    </a:lnTo>
                    <a:lnTo>
                      <a:pt x="417" y="594"/>
                    </a:lnTo>
                    <a:lnTo>
                      <a:pt x="407" y="590"/>
                    </a:lnTo>
                    <a:lnTo>
                      <a:pt x="396" y="586"/>
                    </a:lnTo>
                    <a:lnTo>
                      <a:pt x="386" y="584"/>
                    </a:lnTo>
                    <a:lnTo>
                      <a:pt x="376" y="580"/>
                    </a:lnTo>
                    <a:lnTo>
                      <a:pt x="366" y="573"/>
                    </a:lnTo>
                    <a:lnTo>
                      <a:pt x="355" y="569"/>
                    </a:lnTo>
                    <a:lnTo>
                      <a:pt x="345" y="565"/>
                    </a:lnTo>
                    <a:lnTo>
                      <a:pt x="335" y="559"/>
                    </a:lnTo>
                    <a:lnTo>
                      <a:pt x="322" y="553"/>
                    </a:lnTo>
                    <a:lnTo>
                      <a:pt x="312" y="549"/>
                    </a:lnTo>
                    <a:lnTo>
                      <a:pt x="302" y="543"/>
                    </a:lnTo>
                    <a:lnTo>
                      <a:pt x="292" y="536"/>
                    </a:lnTo>
                    <a:lnTo>
                      <a:pt x="283" y="530"/>
                    </a:lnTo>
                    <a:lnTo>
                      <a:pt x="271" y="524"/>
                    </a:lnTo>
                    <a:lnTo>
                      <a:pt x="261" y="518"/>
                    </a:lnTo>
                    <a:lnTo>
                      <a:pt x="253" y="512"/>
                    </a:lnTo>
                    <a:lnTo>
                      <a:pt x="242" y="506"/>
                    </a:lnTo>
                    <a:lnTo>
                      <a:pt x="232" y="497"/>
                    </a:lnTo>
                    <a:lnTo>
                      <a:pt x="222" y="491"/>
                    </a:lnTo>
                    <a:lnTo>
                      <a:pt x="212" y="483"/>
                    </a:lnTo>
                    <a:lnTo>
                      <a:pt x="203" y="477"/>
                    </a:lnTo>
                    <a:lnTo>
                      <a:pt x="195" y="469"/>
                    </a:lnTo>
                    <a:lnTo>
                      <a:pt x="185" y="460"/>
                    </a:lnTo>
                    <a:lnTo>
                      <a:pt x="177" y="454"/>
                    </a:lnTo>
                    <a:lnTo>
                      <a:pt x="168" y="446"/>
                    </a:lnTo>
                    <a:lnTo>
                      <a:pt x="160" y="438"/>
                    </a:lnTo>
                    <a:lnTo>
                      <a:pt x="152" y="430"/>
                    </a:lnTo>
                    <a:lnTo>
                      <a:pt x="136" y="413"/>
                    </a:lnTo>
                    <a:lnTo>
                      <a:pt x="129" y="405"/>
                    </a:lnTo>
                    <a:lnTo>
                      <a:pt x="121" y="397"/>
                    </a:lnTo>
                    <a:lnTo>
                      <a:pt x="115" y="388"/>
                    </a:lnTo>
                    <a:lnTo>
                      <a:pt x="109" y="380"/>
                    </a:lnTo>
                    <a:lnTo>
                      <a:pt x="101" y="372"/>
                    </a:lnTo>
                    <a:lnTo>
                      <a:pt x="94" y="364"/>
                    </a:lnTo>
                    <a:lnTo>
                      <a:pt x="88" y="356"/>
                    </a:lnTo>
                    <a:lnTo>
                      <a:pt x="82" y="347"/>
                    </a:lnTo>
                    <a:lnTo>
                      <a:pt x="76" y="339"/>
                    </a:lnTo>
                    <a:lnTo>
                      <a:pt x="72" y="329"/>
                    </a:lnTo>
                    <a:lnTo>
                      <a:pt x="66" y="323"/>
                    </a:lnTo>
                    <a:lnTo>
                      <a:pt x="62" y="312"/>
                    </a:lnTo>
                    <a:lnTo>
                      <a:pt x="55" y="304"/>
                    </a:lnTo>
                    <a:lnTo>
                      <a:pt x="51" y="296"/>
                    </a:lnTo>
                    <a:lnTo>
                      <a:pt x="47" y="288"/>
                    </a:lnTo>
                    <a:lnTo>
                      <a:pt x="43" y="277"/>
                    </a:lnTo>
                    <a:lnTo>
                      <a:pt x="39" y="269"/>
                    </a:lnTo>
                    <a:lnTo>
                      <a:pt x="35" y="261"/>
                    </a:lnTo>
                    <a:lnTo>
                      <a:pt x="31" y="251"/>
                    </a:lnTo>
                    <a:lnTo>
                      <a:pt x="29" y="243"/>
                    </a:lnTo>
                    <a:lnTo>
                      <a:pt x="25" y="234"/>
                    </a:lnTo>
                    <a:lnTo>
                      <a:pt x="23" y="226"/>
                    </a:lnTo>
                    <a:lnTo>
                      <a:pt x="21" y="216"/>
                    </a:lnTo>
                    <a:lnTo>
                      <a:pt x="18" y="208"/>
                    </a:lnTo>
                    <a:lnTo>
                      <a:pt x="16" y="199"/>
                    </a:lnTo>
                    <a:lnTo>
                      <a:pt x="14" y="191"/>
                    </a:lnTo>
                    <a:lnTo>
                      <a:pt x="12" y="183"/>
                    </a:lnTo>
                    <a:lnTo>
                      <a:pt x="10" y="175"/>
                    </a:lnTo>
                    <a:lnTo>
                      <a:pt x="10" y="164"/>
                    </a:lnTo>
                    <a:lnTo>
                      <a:pt x="8" y="156"/>
                    </a:lnTo>
                    <a:lnTo>
                      <a:pt x="8" y="148"/>
                    </a:lnTo>
                    <a:lnTo>
                      <a:pt x="8" y="115"/>
                    </a:lnTo>
                    <a:lnTo>
                      <a:pt x="8" y="107"/>
                    </a:lnTo>
                    <a:lnTo>
                      <a:pt x="10" y="99"/>
                    </a:lnTo>
                    <a:lnTo>
                      <a:pt x="10" y="92"/>
                    </a:lnTo>
                    <a:lnTo>
                      <a:pt x="12" y="84"/>
                    </a:lnTo>
                    <a:lnTo>
                      <a:pt x="14" y="76"/>
                    </a:lnTo>
                    <a:lnTo>
                      <a:pt x="16" y="68"/>
                    </a:lnTo>
                    <a:lnTo>
                      <a:pt x="18" y="60"/>
                    </a:lnTo>
                    <a:lnTo>
                      <a:pt x="21" y="53"/>
                    </a:lnTo>
                    <a:lnTo>
                      <a:pt x="25" y="45"/>
                    </a:lnTo>
                    <a:lnTo>
                      <a:pt x="27" y="39"/>
                    </a:lnTo>
                    <a:lnTo>
                      <a:pt x="31" y="31"/>
                    </a:lnTo>
                    <a:lnTo>
                      <a:pt x="33" y="25"/>
                    </a:lnTo>
                    <a:lnTo>
                      <a:pt x="37" y="16"/>
                    </a:lnTo>
                    <a:lnTo>
                      <a:pt x="41" y="10"/>
                    </a:lnTo>
                    <a:lnTo>
                      <a:pt x="45" y="4"/>
                    </a:lnTo>
                    <a:lnTo>
                      <a:pt x="41" y="0"/>
                    </a:lnTo>
                    <a:lnTo>
                      <a:pt x="39" y="0"/>
                    </a:lnTo>
                    <a:lnTo>
                      <a:pt x="35" y="6"/>
                    </a:lnTo>
                    <a:lnTo>
                      <a:pt x="31" y="14"/>
                    </a:lnTo>
                    <a:lnTo>
                      <a:pt x="27" y="21"/>
                    </a:lnTo>
                    <a:lnTo>
                      <a:pt x="23" y="29"/>
                    </a:lnTo>
                    <a:lnTo>
                      <a:pt x="18" y="35"/>
                    </a:lnTo>
                    <a:lnTo>
                      <a:pt x="16" y="43"/>
                    </a:lnTo>
                    <a:lnTo>
                      <a:pt x="14" y="51"/>
                    </a:lnTo>
                    <a:lnTo>
                      <a:pt x="10" y="58"/>
                    </a:lnTo>
                    <a:lnTo>
                      <a:pt x="8" y="66"/>
                    </a:lnTo>
                    <a:lnTo>
                      <a:pt x="6" y="74"/>
                    </a:lnTo>
                    <a:lnTo>
                      <a:pt x="6" y="82"/>
                    </a:lnTo>
                    <a:lnTo>
                      <a:pt x="4" y="88"/>
                    </a:lnTo>
                    <a:lnTo>
                      <a:pt x="2" y="99"/>
                    </a:lnTo>
                    <a:lnTo>
                      <a:pt x="0" y="107"/>
                    </a:lnTo>
                    <a:lnTo>
                      <a:pt x="0" y="115"/>
                    </a:lnTo>
                    <a:lnTo>
                      <a:pt x="0" y="123"/>
                    </a:lnTo>
                    <a:lnTo>
                      <a:pt x="0" y="148"/>
                    </a:lnTo>
                    <a:lnTo>
                      <a:pt x="0" y="156"/>
                    </a:lnTo>
                    <a:lnTo>
                      <a:pt x="2" y="164"/>
                    </a:lnTo>
                    <a:lnTo>
                      <a:pt x="4" y="173"/>
                    </a:lnTo>
                    <a:lnTo>
                      <a:pt x="4" y="183"/>
                    </a:lnTo>
                    <a:lnTo>
                      <a:pt x="6" y="191"/>
                    </a:lnTo>
                    <a:lnTo>
                      <a:pt x="8" y="199"/>
                    </a:lnTo>
                    <a:lnTo>
                      <a:pt x="10" y="210"/>
                    </a:lnTo>
                    <a:lnTo>
                      <a:pt x="12" y="218"/>
                    </a:lnTo>
                    <a:lnTo>
                      <a:pt x="16" y="226"/>
                    </a:lnTo>
                    <a:lnTo>
                      <a:pt x="18" y="234"/>
                    </a:lnTo>
                    <a:lnTo>
                      <a:pt x="21" y="245"/>
                    </a:lnTo>
                    <a:lnTo>
                      <a:pt x="25" y="253"/>
                    </a:lnTo>
                    <a:lnTo>
                      <a:pt x="29" y="263"/>
                    </a:lnTo>
                    <a:lnTo>
                      <a:pt x="31" y="271"/>
                    </a:lnTo>
                    <a:lnTo>
                      <a:pt x="37" y="280"/>
                    </a:lnTo>
                    <a:lnTo>
                      <a:pt x="41" y="290"/>
                    </a:lnTo>
                    <a:lnTo>
                      <a:pt x="45" y="298"/>
                    </a:lnTo>
                    <a:lnTo>
                      <a:pt x="49" y="306"/>
                    </a:lnTo>
                    <a:lnTo>
                      <a:pt x="53" y="314"/>
                    </a:lnTo>
                    <a:lnTo>
                      <a:pt x="60" y="325"/>
                    </a:lnTo>
                    <a:lnTo>
                      <a:pt x="66" y="333"/>
                    </a:lnTo>
                    <a:lnTo>
                      <a:pt x="72" y="341"/>
                    </a:lnTo>
                    <a:lnTo>
                      <a:pt x="76" y="351"/>
                    </a:lnTo>
                    <a:lnTo>
                      <a:pt x="82" y="360"/>
                    </a:lnTo>
                    <a:lnTo>
                      <a:pt x="88" y="368"/>
                    </a:lnTo>
                    <a:lnTo>
                      <a:pt x="94" y="376"/>
                    </a:lnTo>
                    <a:lnTo>
                      <a:pt x="103" y="384"/>
                    </a:lnTo>
                    <a:lnTo>
                      <a:pt x="109" y="393"/>
                    </a:lnTo>
                    <a:lnTo>
                      <a:pt x="115" y="401"/>
                    </a:lnTo>
                    <a:lnTo>
                      <a:pt x="123" y="409"/>
                    </a:lnTo>
                    <a:lnTo>
                      <a:pt x="131" y="419"/>
                    </a:lnTo>
                    <a:lnTo>
                      <a:pt x="140" y="427"/>
                    </a:lnTo>
                    <a:lnTo>
                      <a:pt x="148" y="436"/>
                    </a:lnTo>
                    <a:lnTo>
                      <a:pt x="156" y="442"/>
                    </a:lnTo>
                    <a:lnTo>
                      <a:pt x="162" y="450"/>
                    </a:lnTo>
                    <a:lnTo>
                      <a:pt x="173" y="458"/>
                    </a:lnTo>
                    <a:lnTo>
                      <a:pt x="181" y="467"/>
                    </a:lnTo>
                    <a:lnTo>
                      <a:pt x="189" y="475"/>
                    </a:lnTo>
                    <a:lnTo>
                      <a:pt x="199" y="481"/>
                    </a:lnTo>
                    <a:lnTo>
                      <a:pt x="207" y="489"/>
                    </a:lnTo>
                    <a:lnTo>
                      <a:pt x="218" y="495"/>
                    </a:lnTo>
                    <a:lnTo>
                      <a:pt x="228" y="504"/>
                    </a:lnTo>
                    <a:lnTo>
                      <a:pt x="238" y="510"/>
                    </a:lnTo>
                    <a:lnTo>
                      <a:pt x="246" y="518"/>
                    </a:lnTo>
                    <a:lnTo>
                      <a:pt x="257" y="524"/>
                    </a:lnTo>
                    <a:lnTo>
                      <a:pt x="267" y="530"/>
                    </a:lnTo>
                    <a:lnTo>
                      <a:pt x="277" y="536"/>
                    </a:lnTo>
                    <a:lnTo>
                      <a:pt x="290" y="543"/>
                    </a:lnTo>
                    <a:lnTo>
                      <a:pt x="300" y="549"/>
                    </a:lnTo>
                    <a:lnTo>
                      <a:pt x="310" y="555"/>
                    </a:lnTo>
                    <a:lnTo>
                      <a:pt x="320" y="559"/>
                    </a:lnTo>
                    <a:lnTo>
                      <a:pt x="331" y="565"/>
                    </a:lnTo>
                    <a:lnTo>
                      <a:pt x="341" y="571"/>
                    </a:lnTo>
                    <a:lnTo>
                      <a:pt x="351" y="575"/>
                    </a:lnTo>
                    <a:lnTo>
                      <a:pt x="364" y="582"/>
                    </a:lnTo>
                    <a:lnTo>
                      <a:pt x="374" y="586"/>
                    </a:lnTo>
                    <a:lnTo>
                      <a:pt x="384" y="590"/>
                    </a:lnTo>
                    <a:lnTo>
                      <a:pt x="394" y="594"/>
                    </a:lnTo>
                    <a:lnTo>
                      <a:pt x="407" y="598"/>
                    </a:lnTo>
                    <a:lnTo>
                      <a:pt x="415" y="602"/>
                    </a:lnTo>
                    <a:lnTo>
                      <a:pt x="427" y="606"/>
                    </a:lnTo>
                    <a:lnTo>
                      <a:pt x="437" y="608"/>
                    </a:lnTo>
                    <a:lnTo>
                      <a:pt x="448" y="612"/>
                    </a:lnTo>
                    <a:lnTo>
                      <a:pt x="460" y="615"/>
                    </a:lnTo>
                    <a:lnTo>
                      <a:pt x="470" y="617"/>
                    </a:lnTo>
                    <a:lnTo>
                      <a:pt x="481" y="619"/>
                    </a:lnTo>
                    <a:lnTo>
                      <a:pt x="491" y="623"/>
                    </a:lnTo>
                    <a:lnTo>
                      <a:pt x="501" y="623"/>
                    </a:lnTo>
                    <a:lnTo>
                      <a:pt x="511" y="625"/>
                    </a:lnTo>
                    <a:lnTo>
                      <a:pt x="522" y="627"/>
                    </a:lnTo>
                    <a:lnTo>
                      <a:pt x="532" y="629"/>
                    </a:lnTo>
                    <a:lnTo>
                      <a:pt x="542" y="629"/>
                    </a:lnTo>
                    <a:lnTo>
                      <a:pt x="552" y="631"/>
                    </a:lnTo>
                    <a:lnTo>
                      <a:pt x="563" y="631"/>
                    </a:lnTo>
                    <a:lnTo>
                      <a:pt x="573" y="633"/>
                    </a:lnTo>
                    <a:lnTo>
                      <a:pt x="583" y="633"/>
                    </a:lnTo>
                    <a:lnTo>
                      <a:pt x="594" y="633"/>
                    </a:lnTo>
                    <a:lnTo>
                      <a:pt x="604" y="633"/>
                    </a:lnTo>
                    <a:lnTo>
                      <a:pt x="614" y="633"/>
                    </a:lnTo>
                    <a:lnTo>
                      <a:pt x="622" y="631"/>
                    </a:lnTo>
                    <a:lnTo>
                      <a:pt x="633" y="631"/>
                    </a:lnTo>
                    <a:lnTo>
                      <a:pt x="643" y="629"/>
                    </a:lnTo>
                    <a:lnTo>
                      <a:pt x="651" y="629"/>
                    </a:lnTo>
                    <a:lnTo>
                      <a:pt x="661" y="627"/>
                    </a:lnTo>
                    <a:lnTo>
                      <a:pt x="670" y="625"/>
                    </a:lnTo>
                    <a:lnTo>
                      <a:pt x="680" y="623"/>
                    </a:lnTo>
                    <a:lnTo>
                      <a:pt x="688" y="623"/>
                    </a:lnTo>
                    <a:lnTo>
                      <a:pt x="696" y="619"/>
                    </a:lnTo>
                    <a:lnTo>
                      <a:pt x="704" y="617"/>
                    </a:lnTo>
                    <a:lnTo>
                      <a:pt x="713" y="615"/>
                    </a:lnTo>
                    <a:lnTo>
                      <a:pt x="721" y="612"/>
                    </a:lnTo>
                    <a:lnTo>
                      <a:pt x="729" y="608"/>
                    </a:lnTo>
                    <a:lnTo>
                      <a:pt x="737" y="606"/>
                    </a:lnTo>
                    <a:lnTo>
                      <a:pt x="746" y="602"/>
                    </a:lnTo>
                    <a:lnTo>
                      <a:pt x="752" y="598"/>
                    </a:lnTo>
                    <a:lnTo>
                      <a:pt x="760" y="594"/>
                    </a:lnTo>
                    <a:lnTo>
                      <a:pt x="768" y="590"/>
                    </a:lnTo>
                    <a:lnTo>
                      <a:pt x="776" y="586"/>
                    </a:lnTo>
                    <a:lnTo>
                      <a:pt x="782" y="582"/>
                    </a:lnTo>
                    <a:lnTo>
                      <a:pt x="789" y="575"/>
                    </a:lnTo>
                    <a:lnTo>
                      <a:pt x="795" y="571"/>
                    </a:lnTo>
                    <a:lnTo>
                      <a:pt x="803" y="565"/>
                    </a:lnTo>
                    <a:lnTo>
                      <a:pt x="807" y="559"/>
                    </a:lnTo>
                    <a:lnTo>
                      <a:pt x="813" y="555"/>
                    </a:lnTo>
                    <a:lnTo>
                      <a:pt x="819" y="549"/>
                    </a:lnTo>
                    <a:lnTo>
                      <a:pt x="826" y="543"/>
                    </a:lnTo>
                    <a:lnTo>
                      <a:pt x="830" y="536"/>
                    </a:lnTo>
                    <a:lnTo>
                      <a:pt x="836" y="530"/>
                    </a:lnTo>
                    <a:lnTo>
                      <a:pt x="840" y="524"/>
                    </a:lnTo>
                    <a:lnTo>
                      <a:pt x="834" y="520"/>
                    </a:lnTo>
                    <a:lnTo>
                      <a:pt x="834" y="518"/>
                    </a:lnTo>
                  </a:path>
                </a:pathLst>
              </a:custGeom>
              <a:solidFill>
                <a:srgbClr val="000000"/>
              </a:solidFill>
              <a:ln w="12700" cap="rnd" cmpd="sng">
                <a:solidFill>
                  <a:srgbClr val="081D5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0" name="Freeform 23">
                <a:extLst>
                  <a:ext uri="{FF2B5EF4-FFF2-40B4-BE49-F238E27FC236}">
                    <a16:creationId xmlns:a16="http://schemas.microsoft.com/office/drawing/2014/main" id="{3BE0D11B-5A22-4A41-872F-54C2722B2A9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664" y="1858"/>
                <a:ext cx="801" cy="575"/>
              </a:xfrm>
              <a:custGeom>
                <a:avLst/>
                <a:gdLst>
                  <a:gd name="T0" fmla="*/ 784 w 801"/>
                  <a:gd name="T1" fmla="*/ 512 h 575"/>
                  <a:gd name="T2" fmla="*/ 755 w 801"/>
                  <a:gd name="T3" fmla="*/ 527 h 575"/>
                  <a:gd name="T4" fmla="*/ 724 w 801"/>
                  <a:gd name="T5" fmla="*/ 541 h 575"/>
                  <a:gd name="T6" fmla="*/ 691 w 801"/>
                  <a:gd name="T7" fmla="*/ 551 h 575"/>
                  <a:gd name="T8" fmla="*/ 658 w 801"/>
                  <a:gd name="T9" fmla="*/ 560 h 575"/>
                  <a:gd name="T10" fmla="*/ 623 w 801"/>
                  <a:gd name="T11" fmla="*/ 564 h 575"/>
                  <a:gd name="T12" fmla="*/ 588 w 801"/>
                  <a:gd name="T13" fmla="*/ 566 h 575"/>
                  <a:gd name="T14" fmla="*/ 543 w 801"/>
                  <a:gd name="T15" fmla="*/ 566 h 575"/>
                  <a:gd name="T16" fmla="*/ 508 w 801"/>
                  <a:gd name="T17" fmla="*/ 564 h 575"/>
                  <a:gd name="T18" fmla="*/ 471 w 801"/>
                  <a:gd name="T19" fmla="*/ 555 h 575"/>
                  <a:gd name="T20" fmla="*/ 434 w 801"/>
                  <a:gd name="T21" fmla="*/ 547 h 575"/>
                  <a:gd name="T22" fmla="*/ 397 w 801"/>
                  <a:gd name="T23" fmla="*/ 537 h 575"/>
                  <a:gd name="T24" fmla="*/ 360 w 801"/>
                  <a:gd name="T25" fmla="*/ 523 h 575"/>
                  <a:gd name="T26" fmla="*/ 325 w 801"/>
                  <a:gd name="T27" fmla="*/ 508 h 575"/>
                  <a:gd name="T28" fmla="*/ 290 w 801"/>
                  <a:gd name="T29" fmla="*/ 490 h 575"/>
                  <a:gd name="T30" fmla="*/ 257 w 801"/>
                  <a:gd name="T31" fmla="*/ 469 h 575"/>
                  <a:gd name="T32" fmla="*/ 226 w 801"/>
                  <a:gd name="T33" fmla="*/ 446 h 575"/>
                  <a:gd name="T34" fmla="*/ 195 w 801"/>
                  <a:gd name="T35" fmla="*/ 422 h 575"/>
                  <a:gd name="T36" fmla="*/ 167 w 801"/>
                  <a:gd name="T37" fmla="*/ 395 h 575"/>
                  <a:gd name="T38" fmla="*/ 140 w 801"/>
                  <a:gd name="T39" fmla="*/ 366 h 575"/>
                  <a:gd name="T40" fmla="*/ 115 w 801"/>
                  <a:gd name="T41" fmla="*/ 337 h 575"/>
                  <a:gd name="T42" fmla="*/ 93 w 801"/>
                  <a:gd name="T43" fmla="*/ 307 h 575"/>
                  <a:gd name="T44" fmla="*/ 72 w 801"/>
                  <a:gd name="T45" fmla="*/ 276 h 575"/>
                  <a:gd name="T46" fmla="*/ 56 w 801"/>
                  <a:gd name="T47" fmla="*/ 243 h 575"/>
                  <a:gd name="T48" fmla="*/ 41 w 801"/>
                  <a:gd name="T49" fmla="*/ 208 h 575"/>
                  <a:gd name="T50" fmla="*/ 29 w 801"/>
                  <a:gd name="T51" fmla="*/ 175 h 575"/>
                  <a:gd name="T52" fmla="*/ 19 w 801"/>
                  <a:gd name="T53" fmla="*/ 142 h 575"/>
                  <a:gd name="T54" fmla="*/ 12 w 801"/>
                  <a:gd name="T55" fmla="*/ 107 h 575"/>
                  <a:gd name="T56" fmla="*/ 8 w 801"/>
                  <a:gd name="T57" fmla="*/ 74 h 575"/>
                  <a:gd name="T58" fmla="*/ 6 w 801"/>
                  <a:gd name="T59" fmla="*/ 33 h 575"/>
                  <a:gd name="T60" fmla="*/ 2 w 801"/>
                  <a:gd name="T61" fmla="*/ 8 h 575"/>
                  <a:gd name="T62" fmla="*/ 0 w 801"/>
                  <a:gd name="T63" fmla="*/ 37 h 575"/>
                  <a:gd name="T64" fmla="*/ 2 w 801"/>
                  <a:gd name="T65" fmla="*/ 78 h 575"/>
                  <a:gd name="T66" fmla="*/ 6 w 801"/>
                  <a:gd name="T67" fmla="*/ 113 h 575"/>
                  <a:gd name="T68" fmla="*/ 12 w 801"/>
                  <a:gd name="T69" fmla="*/ 148 h 575"/>
                  <a:gd name="T70" fmla="*/ 23 w 801"/>
                  <a:gd name="T71" fmla="*/ 183 h 575"/>
                  <a:gd name="T72" fmla="*/ 35 w 801"/>
                  <a:gd name="T73" fmla="*/ 216 h 575"/>
                  <a:gd name="T74" fmla="*/ 51 w 801"/>
                  <a:gd name="T75" fmla="*/ 251 h 575"/>
                  <a:gd name="T76" fmla="*/ 70 w 801"/>
                  <a:gd name="T77" fmla="*/ 284 h 575"/>
                  <a:gd name="T78" fmla="*/ 90 w 801"/>
                  <a:gd name="T79" fmla="*/ 315 h 575"/>
                  <a:gd name="T80" fmla="*/ 113 w 801"/>
                  <a:gd name="T81" fmla="*/ 348 h 575"/>
                  <a:gd name="T82" fmla="*/ 138 w 801"/>
                  <a:gd name="T83" fmla="*/ 376 h 575"/>
                  <a:gd name="T84" fmla="*/ 167 w 801"/>
                  <a:gd name="T85" fmla="*/ 403 h 575"/>
                  <a:gd name="T86" fmla="*/ 195 w 801"/>
                  <a:gd name="T87" fmla="*/ 432 h 575"/>
                  <a:gd name="T88" fmla="*/ 226 w 801"/>
                  <a:gd name="T89" fmla="*/ 455 h 575"/>
                  <a:gd name="T90" fmla="*/ 259 w 801"/>
                  <a:gd name="T91" fmla="*/ 479 h 575"/>
                  <a:gd name="T92" fmla="*/ 292 w 801"/>
                  <a:gd name="T93" fmla="*/ 498 h 575"/>
                  <a:gd name="T94" fmla="*/ 329 w 801"/>
                  <a:gd name="T95" fmla="*/ 516 h 575"/>
                  <a:gd name="T96" fmla="*/ 364 w 801"/>
                  <a:gd name="T97" fmla="*/ 533 h 575"/>
                  <a:gd name="T98" fmla="*/ 401 w 801"/>
                  <a:gd name="T99" fmla="*/ 547 h 575"/>
                  <a:gd name="T100" fmla="*/ 438 w 801"/>
                  <a:gd name="T101" fmla="*/ 558 h 575"/>
                  <a:gd name="T102" fmla="*/ 475 w 801"/>
                  <a:gd name="T103" fmla="*/ 566 h 575"/>
                  <a:gd name="T104" fmla="*/ 512 w 801"/>
                  <a:gd name="T105" fmla="*/ 570 h 575"/>
                  <a:gd name="T106" fmla="*/ 551 w 801"/>
                  <a:gd name="T107" fmla="*/ 574 h 575"/>
                  <a:gd name="T108" fmla="*/ 601 w 801"/>
                  <a:gd name="T109" fmla="*/ 574 h 575"/>
                  <a:gd name="T110" fmla="*/ 638 w 801"/>
                  <a:gd name="T111" fmla="*/ 570 h 575"/>
                  <a:gd name="T112" fmla="*/ 672 w 801"/>
                  <a:gd name="T113" fmla="*/ 564 h 575"/>
                  <a:gd name="T114" fmla="*/ 705 w 801"/>
                  <a:gd name="T115" fmla="*/ 553 h 575"/>
                  <a:gd name="T116" fmla="*/ 738 w 801"/>
                  <a:gd name="T117" fmla="*/ 543 h 575"/>
                  <a:gd name="T118" fmla="*/ 769 w 801"/>
                  <a:gd name="T119" fmla="*/ 529 h 575"/>
                  <a:gd name="T120" fmla="*/ 798 w 801"/>
                  <a:gd name="T121" fmla="*/ 512 h 57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</a:cxnLst>
                <a:rect l="0" t="0" r="r" b="b"/>
                <a:pathLst>
                  <a:path w="801" h="575">
                    <a:moveTo>
                      <a:pt x="800" y="510"/>
                    </a:moveTo>
                    <a:lnTo>
                      <a:pt x="800" y="502"/>
                    </a:lnTo>
                    <a:lnTo>
                      <a:pt x="794" y="504"/>
                    </a:lnTo>
                    <a:lnTo>
                      <a:pt x="788" y="508"/>
                    </a:lnTo>
                    <a:lnTo>
                      <a:pt x="784" y="512"/>
                    </a:lnTo>
                    <a:lnTo>
                      <a:pt x="777" y="514"/>
                    </a:lnTo>
                    <a:lnTo>
                      <a:pt x="771" y="518"/>
                    </a:lnTo>
                    <a:lnTo>
                      <a:pt x="765" y="521"/>
                    </a:lnTo>
                    <a:lnTo>
                      <a:pt x="761" y="525"/>
                    </a:lnTo>
                    <a:lnTo>
                      <a:pt x="755" y="527"/>
                    </a:lnTo>
                    <a:lnTo>
                      <a:pt x="749" y="531"/>
                    </a:lnTo>
                    <a:lnTo>
                      <a:pt x="742" y="533"/>
                    </a:lnTo>
                    <a:lnTo>
                      <a:pt x="736" y="535"/>
                    </a:lnTo>
                    <a:lnTo>
                      <a:pt x="730" y="537"/>
                    </a:lnTo>
                    <a:lnTo>
                      <a:pt x="724" y="541"/>
                    </a:lnTo>
                    <a:lnTo>
                      <a:pt x="718" y="543"/>
                    </a:lnTo>
                    <a:lnTo>
                      <a:pt x="712" y="545"/>
                    </a:lnTo>
                    <a:lnTo>
                      <a:pt x="703" y="547"/>
                    </a:lnTo>
                    <a:lnTo>
                      <a:pt x="697" y="549"/>
                    </a:lnTo>
                    <a:lnTo>
                      <a:pt x="691" y="551"/>
                    </a:lnTo>
                    <a:lnTo>
                      <a:pt x="685" y="551"/>
                    </a:lnTo>
                    <a:lnTo>
                      <a:pt x="679" y="553"/>
                    </a:lnTo>
                    <a:lnTo>
                      <a:pt x="672" y="555"/>
                    </a:lnTo>
                    <a:lnTo>
                      <a:pt x="664" y="558"/>
                    </a:lnTo>
                    <a:lnTo>
                      <a:pt x="658" y="560"/>
                    </a:lnTo>
                    <a:lnTo>
                      <a:pt x="650" y="560"/>
                    </a:lnTo>
                    <a:lnTo>
                      <a:pt x="644" y="562"/>
                    </a:lnTo>
                    <a:lnTo>
                      <a:pt x="638" y="562"/>
                    </a:lnTo>
                    <a:lnTo>
                      <a:pt x="629" y="564"/>
                    </a:lnTo>
                    <a:lnTo>
                      <a:pt x="623" y="564"/>
                    </a:lnTo>
                    <a:lnTo>
                      <a:pt x="615" y="566"/>
                    </a:lnTo>
                    <a:lnTo>
                      <a:pt x="609" y="566"/>
                    </a:lnTo>
                    <a:lnTo>
                      <a:pt x="601" y="566"/>
                    </a:lnTo>
                    <a:lnTo>
                      <a:pt x="594" y="566"/>
                    </a:lnTo>
                    <a:lnTo>
                      <a:pt x="588" y="566"/>
                    </a:lnTo>
                    <a:lnTo>
                      <a:pt x="580" y="566"/>
                    </a:lnTo>
                    <a:lnTo>
                      <a:pt x="566" y="566"/>
                    </a:lnTo>
                    <a:lnTo>
                      <a:pt x="557" y="566"/>
                    </a:lnTo>
                    <a:lnTo>
                      <a:pt x="551" y="566"/>
                    </a:lnTo>
                    <a:lnTo>
                      <a:pt x="543" y="566"/>
                    </a:lnTo>
                    <a:lnTo>
                      <a:pt x="537" y="566"/>
                    </a:lnTo>
                    <a:lnTo>
                      <a:pt x="529" y="566"/>
                    </a:lnTo>
                    <a:lnTo>
                      <a:pt x="522" y="566"/>
                    </a:lnTo>
                    <a:lnTo>
                      <a:pt x="514" y="564"/>
                    </a:lnTo>
                    <a:lnTo>
                      <a:pt x="508" y="564"/>
                    </a:lnTo>
                    <a:lnTo>
                      <a:pt x="500" y="562"/>
                    </a:lnTo>
                    <a:lnTo>
                      <a:pt x="492" y="562"/>
                    </a:lnTo>
                    <a:lnTo>
                      <a:pt x="485" y="560"/>
                    </a:lnTo>
                    <a:lnTo>
                      <a:pt x="477" y="558"/>
                    </a:lnTo>
                    <a:lnTo>
                      <a:pt x="471" y="555"/>
                    </a:lnTo>
                    <a:lnTo>
                      <a:pt x="463" y="555"/>
                    </a:lnTo>
                    <a:lnTo>
                      <a:pt x="457" y="553"/>
                    </a:lnTo>
                    <a:lnTo>
                      <a:pt x="448" y="551"/>
                    </a:lnTo>
                    <a:lnTo>
                      <a:pt x="440" y="551"/>
                    </a:lnTo>
                    <a:lnTo>
                      <a:pt x="434" y="547"/>
                    </a:lnTo>
                    <a:lnTo>
                      <a:pt x="426" y="547"/>
                    </a:lnTo>
                    <a:lnTo>
                      <a:pt x="420" y="543"/>
                    </a:lnTo>
                    <a:lnTo>
                      <a:pt x="411" y="543"/>
                    </a:lnTo>
                    <a:lnTo>
                      <a:pt x="405" y="539"/>
                    </a:lnTo>
                    <a:lnTo>
                      <a:pt x="397" y="537"/>
                    </a:lnTo>
                    <a:lnTo>
                      <a:pt x="391" y="535"/>
                    </a:lnTo>
                    <a:lnTo>
                      <a:pt x="383" y="533"/>
                    </a:lnTo>
                    <a:lnTo>
                      <a:pt x="376" y="529"/>
                    </a:lnTo>
                    <a:lnTo>
                      <a:pt x="368" y="527"/>
                    </a:lnTo>
                    <a:lnTo>
                      <a:pt x="360" y="523"/>
                    </a:lnTo>
                    <a:lnTo>
                      <a:pt x="354" y="521"/>
                    </a:lnTo>
                    <a:lnTo>
                      <a:pt x="346" y="516"/>
                    </a:lnTo>
                    <a:lnTo>
                      <a:pt x="339" y="514"/>
                    </a:lnTo>
                    <a:lnTo>
                      <a:pt x="333" y="510"/>
                    </a:lnTo>
                    <a:lnTo>
                      <a:pt x="325" y="508"/>
                    </a:lnTo>
                    <a:lnTo>
                      <a:pt x="319" y="504"/>
                    </a:lnTo>
                    <a:lnTo>
                      <a:pt x="311" y="500"/>
                    </a:lnTo>
                    <a:lnTo>
                      <a:pt x="304" y="496"/>
                    </a:lnTo>
                    <a:lnTo>
                      <a:pt x="298" y="492"/>
                    </a:lnTo>
                    <a:lnTo>
                      <a:pt x="290" y="490"/>
                    </a:lnTo>
                    <a:lnTo>
                      <a:pt x="284" y="486"/>
                    </a:lnTo>
                    <a:lnTo>
                      <a:pt x="278" y="481"/>
                    </a:lnTo>
                    <a:lnTo>
                      <a:pt x="271" y="477"/>
                    </a:lnTo>
                    <a:lnTo>
                      <a:pt x="263" y="473"/>
                    </a:lnTo>
                    <a:lnTo>
                      <a:pt x="257" y="469"/>
                    </a:lnTo>
                    <a:lnTo>
                      <a:pt x="251" y="465"/>
                    </a:lnTo>
                    <a:lnTo>
                      <a:pt x="245" y="461"/>
                    </a:lnTo>
                    <a:lnTo>
                      <a:pt x="239" y="455"/>
                    </a:lnTo>
                    <a:lnTo>
                      <a:pt x="232" y="451"/>
                    </a:lnTo>
                    <a:lnTo>
                      <a:pt x="226" y="446"/>
                    </a:lnTo>
                    <a:lnTo>
                      <a:pt x="220" y="442"/>
                    </a:lnTo>
                    <a:lnTo>
                      <a:pt x="214" y="436"/>
                    </a:lnTo>
                    <a:lnTo>
                      <a:pt x="208" y="432"/>
                    </a:lnTo>
                    <a:lnTo>
                      <a:pt x="202" y="426"/>
                    </a:lnTo>
                    <a:lnTo>
                      <a:pt x="195" y="422"/>
                    </a:lnTo>
                    <a:lnTo>
                      <a:pt x="189" y="416"/>
                    </a:lnTo>
                    <a:lnTo>
                      <a:pt x="183" y="411"/>
                    </a:lnTo>
                    <a:lnTo>
                      <a:pt x="177" y="405"/>
                    </a:lnTo>
                    <a:lnTo>
                      <a:pt x="173" y="401"/>
                    </a:lnTo>
                    <a:lnTo>
                      <a:pt x="167" y="395"/>
                    </a:lnTo>
                    <a:lnTo>
                      <a:pt x="160" y="391"/>
                    </a:lnTo>
                    <a:lnTo>
                      <a:pt x="156" y="385"/>
                    </a:lnTo>
                    <a:lnTo>
                      <a:pt x="150" y="379"/>
                    </a:lnTo>
                    <a:lnTo>
                      <a:pt x="146" y="372"/>
                    </a:lnTo>
                    <a:lnTo>
                      <a:pt x="140" y="366"/>
                    </a:lnTo>
                    <a:lnTo>
                      <a:pt x="134" y="360"/>
                    </a:lnTo>
                    <a:lnTo>
                      <a:pt x="130" y="356"/>
                    </a:lnTo>
                    <a:lnTo>
                      <a:pt x="125" y="350"/>
                    </a:lnTo>
                    <a:lnTo>
                      <a:pt x="121" y="344"/>
                    </a:lnTo>
                    <a:lnTo>
                      <a:pt x="115" y="337"/>
                    </a:lnTo>
                    <a:lnTo>
                      <a:pt x="111" y="331"/>
                    </a:lnTo>
                    <a:lnTo>
                      <a:pt x="107" y="325"/>
                    </a:lnTo>
                    <a:lnTo>
                      <a:pt x="101" y="319"/>
                    </a:lnTo>
                    <a:lnTo>
                      <a:pt x="97" y="313"/>
                    </a:lnTo>
                    <a:lnTo>
                      <a:pt x="93" y="307"/>
                    </a:lnTo>
                    <a:lnTo>
                      <a:pt x="88" y="300"/>
                    </a:lnTo>
                    <a:lnTo>
                      <a:pt x="84" y="294"/>
                    </a:lnTo>
                    <a:lnTo>
                      <a:pt x="80" y="288"/>
                    </a:lnTo>
                    <a:lnTo>
                      <a:pt x="76" y="282"/>
                    </a:lnTo>
                    <a:lnTo>
                      <a:pt x="72" y="276"/>
                    </a:lnTo>
                    <a:lnTo>
                      <a:pt x="68" y="270"/>
                    </a:lnTo>
                    <a:lnTo>
                      <a:pt x="66" y="261"/>
                    </a:lnTo>
                    <a:lnTo>
                      <a:pt x="62" y="255"/>
                    </a:lnTo>
                    <a:lnTo>
                      <a:pt x="60" y="249"/>
                    </a:lnTo>
                    <a:lnTo>
                      <a:pt x="56" y="243"/>
                    </a:lnTo>
                    <a:lnTo>
                      <a:pt x="51" y="237"/>
                    </a:lnTo>
                    <a:lnTo>
                      <a:pt x="49" y="228"/>
                    </a:lnTo>
                    <a:lnTo>
                      <a:pt x="45" y="222"/>
                    </a:lnTo>
                    <a:lnTo>
                      <a:pt x="43" y="216"/>
                    </a:lnTo>
                    <a:lnTo>
                      <a:pt x="41" y="208"/>
                    </a:lnTo>
                    <a:lnTo>
                      <a:pt x="39" y="202"/>
                    </a:lnTo>
                    <a:lnTo>
                      <a:pt x="35" y="195"/>
                    </a:lnTo>
                    <a:lnTo>
                      <a:pt x="33" y="189"/>
                    </a:lnTo>
                    <a:lnTo>
                      <a:pt x="31" y="181"/>
                    </a:lnTo>
                    <a:lnTo>
                      <a:pt x="29" y="175"/>
                    </a:lnTo>
                    <a:lnTo>
                      <a:pt x="25" y="169"/>
                    </a:lnTo>
                    <a:lnTo>
                      <a:pt x="25" y="163"/>
                    </a:lnTo>
                    <a:lnTo>
                      <a:pt x="23" y="154"/>
                    </a:lnTo>
                    <a:lnTo>
                      <a:pt x="21" y="148"/>
                    </a:lnTo>
                    <a:lnTo>
                      <a:pt x="19" y="142"/>
                    </a:lnTo>
                    <a:lnTo>
                      <a:pt x="16" y="134"/>
                    </a:lnTo>
                    <a:lnTo>
                      <a:pt x="14" y="128"/>
                    </a:lnTo>
                    <a:lnTo>
                      <a:pt x="14" y="121"/>
                    </a:lnTo>
                    <a:lnTo>
                      <a:pt x="12" y="113"/>
                    </a:lnTo>
                    <a:lnTo>
                      <a:pt x="12" y="107"/>
                    </a:lnTo>
                    <a:lnTo>
                      <a:pt x="10" y="101"/>
                    </a:lnTo>
                    <a:lnTo>
                      <a:pt x="10" y="95"/>
                    </a:lnTo>
                    <a:lnTo>
                      <a:pt x="8" y="86"/>
                    </a:lnTo>
                    <a:lnTo>
                      <a:pt x="8" y="80"/>
                    </a:lnTo>
                    <a:lnTo>
                      <a:pt x="8" y="74"/>
                    </a:lnTo>
                    <a:lnTo>
                      <a:pt x="6" y="68"/>
                    </a:lnTo>
                    <a:lnTo>
                      <a:pt x="6" y="60"/>
                    </a:lnTo>
                    <a:lnTo>
                      <a:pt x="6" y="53"/>
                    </a:lnTo>
                    <a:lnTo>
                      <a:pt x="6" y="39"/>
                    </a:lnTo>
                    <a:lnTo>
                      <a:pt x="6" y="33"/>
                    </a:lnTo>
                    <a:lnTo>
                      <a:pt x="6" y="27"/>
                    </a:lnTo>
                    <a:lnTo>
                      <a:pt x="8" y="19"/>
                    </a:lnTo>
                    <a:lnTo>
                      <a:pt x="8" y="12"/>
                    </a:lnTo>
                    <a:lnTo>
                      <a:pt x="10" y="0"/>
                    </a:lnTo>
                    <a:lnTo>
                      <a:pt x="2" y="8"/>
                    </a:lnTo>
                    <a:lnTo>
                      <a:pt x="2" y="10"/>
                    </a:lnTo>
                    <a:lnTo>
                      <a:pt x="2" y="16"/>
                    </a:lnTo>
                    <a:lnTo>
                      <a:pt x="0" y="23"/>
                    </a:lnTo>
                    <a:lnTo>
                      <a:pt x="0" y="31"/>
                    </a:lnTo>
                    <a:lnTo>
                      <a:pt x="0" y="37"/>
                    </a:lnTo>
                    <a:lnTo>
                      <a:pt x="0" y="51"/>
                    </a:lnTo>
                    <a:lnTo>
                      <a:pt x="0" y="58"/>
                    </a:lnTo>
                    <a:lnTo>
                      <a:pt x="0" y="66"/>
                    </a:lnTo>
                    <a:lnTo>
                      <a:pt x="0" y="72"/>
                    </a:lnTo>
                    <a:lnTo>
                      <a:pt x="2" y="78"/>
                    </a:lnTo>
                    <a:lnTo>
                      <a:pt x="2" y="86"/>
                    </a:lnTo>
                    <a:lnTo>
                      <a:pt x="4" y="93"/>
                    </a:lnTo>
                    <a:lnTo>
                      <a:pt x="4" y="99"/>
                    </a:lnTo>
                    <a:lnTo>
                      <a:pt x="4" y="107"/>
                    </a:lnTo>
                    <a:lnTo>
                      <a:pt x="6" y="113"/>
                    </a:lnTo>
                    <a:lnTo>
                      <a:pt x="6" y="119"/>
                    </a:lnTo>
                    <a:lnTo>
                      <a:pt x="8" y="128"/>
                    </a:lnTo>
                    <a:lnTo>
                      <a:pt x="10" y="134"/>
                    </a:lnTo>
                    <a:lnTo>
                      <a:pt x="12" y="142"/>
                    </a:lnTo>
                    <a:lnTo>
                      <a:pt x="12" y="148"/>
                    </a:lnTo>
                    <a:lnTo>
                      <a:pt x="14" y="154"/>
                    </a:lnTo>
                    <a:lnTo>
                      <a:pt x="16" y="163"/>
                    </a:lnTo>
                    <a:lnTo>
                      <a:pt x="19" y="169"/>
                    </a:lnTo>
                    <a:lnTo>
                      <a:pt x="21" y="177"/>
                    </a:lnTo>
                    <a:lnTo>
                      <a:pt x="23" y="183"/>
                    </a:lnTo>
                    <a:lnTo>
                      <a:pt x="25" y="189"/>
                    </a:lnTo>
                    <a:lnTo>
                      <a:pt x="27" y="195"/>
                    </a:lnTo>
                    <a:lnTo>
                      <a:pt x="31" y="204"/>
                    </a:lnTo>
                    <a:lnTo>
                      <a:pt x="33" y="210"/>
                    </a:lnTo>
                    <a:lnTo>
                      <a:pt x="35" y="216"/>
                    </a:lnTo>
                    <a:lnTo>
                      <a:pt x="39" y="224"/>
                    </a:lnTo>
                    <a:lnTo>
                      <a:pt x="41" y="230"/>
                    </a:lnTo>
                    <a:lnTo>
                      <a:pt x="45" y="237"/>
                    </a:lnTo>
                    <a:lnTo>
                      <a:pt x="47" y="243"/>
                    </a:lnTo>
                    <a:lnTo>
                      <a:pt x="51" y="251"/>
                    </a:lnTo>
                    <a:lnTo>
                      <a:pt x="56" y="257"/>
                    </a:lnTo>
                    <a:lnTo>
                      <a:pt x="58" y="263"/>
                    </a:lnTo>
                    <a:lnTo>
                      <a:pt x="62" y="272"/>
                    </a:lnTo>
                    <a:lnTo>
                      <a:pt x="66" y="278"/>
                    </a:lnTo>
                    <a:lnTo>
                      <a:pt x="70" y="284"/>
                    </a:lnTo>
                    <a:lnTo>
                      <a:pt x="72" y="290"/>
                    </a:lnTo>
                    <a:lnTo>
                      <a:pt x="76" y="296"/>
                    </a:lnTo>
                    <a:lnTo>
                      <a:pt x="82" y="302"/>
                    </a:lnTo>
                    <a:lnTo>
                      <a:pt x="86" y="309"/>
                    </a:lnTo>
                    <a:lnTo>
                      <a:pt x="90" y="315"/>
                    </a:lnTo>
                    <a:lnTo>
                      <a:pt x="95" y="321"/>
                    </a:lnTo>
                    <a:lnTo>
                      <a:pt x="99" y="327"/>
                    </a:lnTo>
                    <a:lnTo>
                      <a:pt x="103" y="333"/>
                    </a:lnTo>
                    <a:lnTo>
                      <a:pt x="109" y="342"/>
                    </a:lnTo>
                    <a:lnTo>
                      <a:pt x="113" y="348"/>
                    </a:lnTo>
                    <a:lnTo>
                      <a:pt x="117" y="352"/>
                    </a:lnTo>
                    <a:lnTo>
                      <a:pt x="123" y="358"/>
                    </a:lnTo>
                    <a:lnTo>
                      <a:pt x="130" y="364"/>
                    </a:lnTo>
                    <a:lnTo>
                      <a:pt x="134" y="370"/>
                    </a:lnTo>
                    <a:lnTo>
                      <a:pt x="138" y="376"/>
                    </a:lnTo>
                    <a:lnTo>
                      <a:pt x="144" y="383"/>
                    </a:lnTo>
                    <a:lnTo>
                      <a:pt x="150" y="389"/>
                    </a:lnTo>
                    <a:lnTo>
                      <a:pt x="154" y="393"/>
                    </a:lnTo>
                    <a:lnTo>
                      <a:pt x="160" y="399"/>
                    </a:lnTo>
                    <a:lnTo>
                      <a:pt x="167" y="403"/>
                    </a:lnTo>
                    <a:lnTo>
                      <a:pt x="173" y="409"/>
                    </a:lnTo>
                    <a:lnTo>
                      <a:pt x="177" y="416"/>
                    </a:lnTo>
                    <a:lnTo>
                      <a:pt x="183" y="420"/>
                    </a:lnTo>
                    <a:lnTo>
                      <a:pt x="189" y="426"/>
                    </a:lnTo>
                    <a:lnTo>
                      <a:pt x="195" y="432"/>
                    </a:lnTo>
                    <a:lnTo>
                      <a:pt x="202" y="436"/>
                    </a:lnTo>
                    <a:lnTo>
                      <a:pt x="208" y="442"/>
                    </a:lnTo>
                    <a:lnTo>
                      <a:pt x="214" y="446"/>
                    </a:lnTo>
                    <a:lnTo>
                      <a:pt x="220" y="451"/>
                    </a:lnTo>
                    <a:lnTo>
                      <a:pt x="226" y="455"/>
                    </a:lnTo>
                    <a:lnTo>
                      <a:pt x="232" y="461"/>
                    </a:lnTo>
                    <a:lnTo>
                      <a:pt x="239" y="465"/>
                    </a:lnTo>
                    <a:lnTo>
                      <a:pt x="247" y="469"/>
                    </a:lnTo>
                    <a:lnTo>
                      <a:pt x="253" y="473"/>
                    </a:lnTo>
                    <a:lnTo>
                      <a:pt x="259" y="479"/>
                    </a:lnTo>
                    <a:lnTo>
                      <a:pt x="265" y="483"/>
                    </a:lnTo>
                    <a:lnTo>
                      <a:pt x="271" y="488"/>
                    </a:lnTo>
                    <a:lnTo>
                      <a:pt x="280" y="492"/>
                    </a:lnTo>
                    <a:lnTo>
                      <a:pt x="286" y="494"/>
                    </a:lnTo>
                    <a:lnTo>
                      <a:pt x="292" y="498"/>
                    </a:lnTo>
                    <a:lnTo>
                      <a:pt x="300" y="504"/>
                    </a:lnTo>
                    <a:lnTo>
                      <a:pt x="308" y="506"/>
                    </a:lnTo>
                    <a:lnTo>
                      <a:pt x="315" y="510"/>
                    </a:lnTo>
                    <a:lnTo>
                      <a:pt x="321" y="512"/>
                    </a:lnTo>
                    <a:lnTo>
                      <a:pt x="329" y="516"/>
                    </a:lnTo>
                    <a:lnTo>
                      <a:pt x="335" y="521"/>
                    </a:lnTo>
                    <a:lnTo>
                      <a:pt x="341" y="523"/>
                    </a:lnTo>
                    <a:lnTo>
                      <a:pt x="350" y="527"/>
                    </a:lnTo>
                    <a:lnTo>
                      <a:pt x="358" y="531"/>
                    </a:lnTo>
                    <a:lnTo>
                      <a:pt x="364" y="533"/>
                    </a:lnTo>
                    <a:lnTo>
                      <a:pt x="372" y="537"/>
                    </a:lnTo>
                    <a:lnTo>
                      <a:pt x="378" y="539"/>
                    </a:lnTo>
                    <a:lnTo>
                      <a:pt x="387" y="541"/>
                    </a:lnTo>
                    <a:lnTo>
                      <a:pt x="395" y="543"/>
                    </a:lnTo>
                    <a:lnTo>
                      <a:pt x="401" y="547"/>
                    </a:lnTo>
                    <a:lnTo>
                      <a:pt x="409" y="549"/>
                    </a:lnTo>
                    <a:lnTo>
                      <a:pt x="415" y="551"/>
                    </a:lnTo>
                    <a:lnTo>
                      <a:pt x="424" y="553"/>
                    </a:lnTo>
                    <a:lnTo>
                      <a:pt x="432" y="555"/>
                    </a:lnTo>
                    <a:lnTo>
                      <a:pt x="438" y="558"/>
                    </a:lnTo>
                    <a:lnTo>
                      <a:pt x="446" y="560"/>
                    </a:lnTo>
                    <a:lnTo>
                      <a:pt x="452" y="562"/>
                    </a:lnTo>
                    <a:lnTo>
                      <a:pt x="461" y="562"/>
                    </a:lnTo>
                    <a:lnTo>
                      <a:pt x="469" y="564"/>
                    </a:lnTo>
                    <a:lnTo>
                      <a:pt x="475" y="566"/>
                    </a:lnTo>
                    <a:lnTo>
                      <a:pt x="483" y="566"/>
                    </a:lnTo>
                    <a:lnTo>
                      <a:pt x="492" y="568"/>
                    </a:lnTo>
                    <a:lnTo>
                      <a:pt x="498" y="570"/>
                    </a:lnTo>
                    <a:lnTo>
                      <a:pt x="506" y="570"/>
                    </a:lnTo>
                    <a:lnTo>
                      <a:pt x="512" y="570"/>
                    </a:lnTo>
                    <a:lnTo>
                      <a:pt x="520" y="572"/>
                    </a:lnTo>
                    <a:lnTo>
                      <a:pt x="529" y="572"/>
                    </a:lnTo>
                    <a:lnTo>
                      <a:pt x="537" y="574"/>
                    </a:lnTo>
                    <a:lnTo>
                      <a:pt x="543" y="574"/>
                    </a:lnTo>
                    <a:lnTo>
                      <a:pt x="551" y="574"/>
                    </a:lnTo>
                    <a:lnTo>
                      <a:pt x="557" y="574"/>
                    </a:lnTo>
                    <a:lnTo>
                      <a:pt x="580" y="574"/>
                    </a:lnTo>
                    <a:lnTo>
                      <a:pt x="588" y="574"/>
                    </a:lnTo>
                    <a:lnTo>
                      <a:pt x="594" y="574"/>
                    </a:lnTo>
                    <a:lnTo>
                      <a:pt x="601" y="574"/>
                    </a:lnTo>
                    <a:lnTo>
                      <a:pt x="609" y="572"/>
                    </a:lnTo>
                    <a:lnTo>
                      <a:pt x="617" y="572"/>
                    </a:lnTo>
                    <a:lnTo>
                      <a:pt x="623" y="572"/>
                    </a:lnTo>
                    <a:lnTo>
                      <a:pt x="631" y="570"/>
                    </a:lnTo>
                    <a:lnTo>
                      <a:pt x="638" y="570"/>
                    </a:lnTo>
                    <a:lnTo>
                      <a:pt x="644" y="568"/>
                    </a:lnTo>
                    <a:lnTo>
                      <a:pt x="652" y="568"/>
                    </a:lnTo>
                    <a:lnTo>
                      <a:pt x="658" y="566"/>
                    </a:lnTo>
                    <a:lnTo>
                      <a:pt x="666" y="566"/>
                    </a:lnTo>
                    <a:lnTo>
                      <a:pt x="672" y="564"/>
                    </a:lnTo>
                    <a:lnTo>
                      <a:pt x="679" y="562"/>
                    </a:lnTo>
                    <a:lnTo>
                      <a:pt x="687" y="560"/>
                    </a:lnTo>
                    <a:lnTo>
                      <a:pt x="693" y="558"/>
                    </a:lnTo>
                    <a:lnTo>
                      <a:pt x="699" y="555"/>
                    </a:lnTo>
                    <a:lnTo>
                      <a:pt x="705" y="553"/>
                    </a:lnTo>
                    <a:lnTo>
                      <a:pt x="714" y="551"/>
                    </a:lnTo>
                    <a:lnTo>
                      <a:pt x="720" y="549"/>
                    </a:lnTo>
                    <a:lnTo>
                      <a:pt x="726" y="547"/>
                    </a:lnTo>
                    <a:lnTo>
                      <a:pt x="732" y="545"/>
                    </a:lnTo>
                    <a:lnTo>
                      <a:pt x="738" y="543"/>
                    </a:lnTo>
                    <a:lnTo>
                      <a:pt x="744" y="541"/>
                    </a:lnTo>
                    <a:lnTo>
                      <a:pt x="751" y="537"/>
                    </a:lnTo>
                    <a:lnTo>
                      <a:pt x="757" y="535"/>
                    </a:lnTo>
                    <a:lnTo>
                      <a:pt x="763" y="533"/>
                    </a:lnTo>
                    <a:lnTo>
                      <a:pt x="769" y="529"/>
                    </a:lnTo>
                    <a:lnTo>
                      <a:pt x="775" y="525"/>
                    </a:lnTo>
                    <a:lnTo>
                      <a:pt x="781" y="523"/>
                    </a:lnTo>
                    <a:lnTo>
                      <a:pt x="788" y="518"/>
                    </a:lnTo>
                    <a:lnTo>
                      <a:pt x="792" y="516"/>
                    </a:lnTo>
                    <a:lnTo>
                      <a:pt x="798" y="512"/>
                    </a:lnTo>
                    <a:lnTo>
                      <a:pt x="800" y="510"/>
                    </a:lnTo>
                  </a:path>
                </a:pathLst>
              </a:custGeom>
              <a:solidFill>
                <a:srgbClr val="000000"/>
              </a:solidFill>
              <a:ln w="12700" cap="rnd" cmpd="sng">
                <a:solidFill>
                  <a:srgbClr val="081D5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52" name="Freeform 24">
              <a:extLst>
                <a:ext uri="{FF2B5EF4-FFF2-40B4-BE49-F238E27FC236}">
                  <a16:creationId xmlns:a16="http://schemas.microsoft.com/office/drawing/2014/main" id="{07C7D6B2-CDF1-4455-BE35-1C7FB29437D5}"/>
                </a:ext>
              </a:extLst>
            </p:cNvPr>
            <p:cNvSpPr>
              <a:spLocks/>
            </p:cNvSpPr>
            <p:nvPr/>
          </p:nvSpPr>
          <p:spPr bwMode="auto">
            <a:xfrm>
              <a:off x="3060" y="1786"/>
              <a:ext cx="173" cy="175"/>
            </a:xfrm>
            <a:custGeom>
              <a:avLst/>
              <a:gdLst>
                <a:gd name="T0" fmla="*/ 172 w 173"/>
                <a:gd name="T1" fmla="*/ 74 h 175"/>
                <a:gd name="T2" fmla="*/ 166 w 173"/>
                <a:gd name="T3" fmla="*/ 57 h 175"/>
                <a:gd name="T4" fmla="*/ 160 w 173"/>
                <a:gd name="T5" fmla="*/ 43 h 175"/>
                <a:gd name="T6" fmla="*/ 149 w 173"/>
                <a:gd name="T7" fmla="*/ 29 h 175"/>
                <a:gd name="T8" fmla="*/ 137 w 173"/>
                <a:gd name="T9" fmla="*/ 18 h 175"/>
                <a:gd name="T10" fmla="*/ 123 w 173"/>
                <a:gd name="T11" fmla="*/ 8 h 175"/>
                <a:gd name="T12" fmla="*/ 109 w 173"/>
                <a:gd name="T13" fmla="*/ 2 h 175"/>
                <a:gd name="T14" fmla="*/ 90 w 173"/>
                <a:gd name="T15" fmla="*/ 0 h 175"/>
                <a:gd name="T16" fmla="*/ 74 w 173"/>
                <a:gd name="T17" fmla="*/ 0 h 175"/>
                <a:gd name="T18" fmla="*/ 57 w 173"/>
                <a:gd name="T19" fmla="*/ 6 h 175"/>
                <a:gd name="T20" fmla="*/ 41 w 173"/>
                <a:gd name="T21" fmla="*/ 12 h 175"/>
                <a:gd name="T22" fmla="*/ 29 w 173"/>
                <a:gd name="T23" fmla="*/ 23 h 175"/>
                <a:gd name="T24" fmla="*/ 16 w 173"/>
                <a:gd name="T25" fmla="*/ 35 h 175"/>
                <a:gd name="T26" fmla="*/ 8 w 173"/>
                <a:gd name="T27" fmla="*/ 49 h 175"/>
                <a:gd name="T28" fmla="*/ 2 w 173"/>
                <a:gd name="T29" fmla="*/ 66 h 175"/>
                <a:gd name="T30" fmla="*/ 0 w 173"/>
                <a:gd name="T31" fmla="*/ 82 h 175"/>
                <a:gd name="T32" fmla="*/ 0 w 173"/>
                <a:gd name="T33" fmla="*/ 100 h 175"/>
                <a:gd name="T34" fmla="*/ 6 w 173"/>
                <a:gd name="T35" fmla="*/ 117 h 175"/>
                <a:gd name="T36" fmla="*/ 12 w 173"/>
                <a:gd name="T37" fmla="*/ 133 h 175"/>
                <a:gd name="T38" fmla="*/ 23 w 173"/>
                <a:gd name="T39" fmla="*/ 145 h 175"/>
                <a:gd name="T40" fmla="*/ 35 w 173"/>
                <a:gd name="T41" fmla="*/ 156 h 175"/>
                <a:gd name="T42" fmla="*/ 49 w 173"/>
                <a:gd name="T43" fmla="*/ 166 h 175"/>
                <a:gd name="T44" fmla="*/ 63 w 173"/>
                <a:gd name="T45" fmla="*/ 172 h 175"/>
                <a:gd name="T46" fmla="*/ 82 w 173"/>
                <a:gd name="T47" fmla="*/ 174 h 175"/>
                <a:gd name="T48" fmla="*/ 98 w 173"/>
                <a:gd name="T49" fmla="*/ 174 h 175"/>
                <a:gd name="T50" fmla="*/ 117 w 173"/>
                <a:gd name="T51" fmla="*/ 168 h 175"/>
                <a:gd name="T52" fmla="*/ 131 w 173"/>
                <a:gd name="T53" fmla="*/ 162 h 175"/>
                <a:gd name="T54" fmla="*/ 143 w 173"/>
                <a:gd name="T55" fmla="*/ 151 h 175"/>
                <a:gd name="T56" fmla="*/ 156 w 173"/>
                <a:gd name="T57" fmla="*/ 139 h 175"/>
                <a:gd name="T58" fmla="*/ 164 w 173"/>
                <a:gd name="T59" fmla="*/ 125 h 175"/>
                <a:gd name="T60" fmla="*/ 170 w 173"/>
                <a:gd name="T61" fmla="*/ 108 h 175"/>
                <a:gd name="T62" fmla="*/ 172 w 173"/>
                <a:gd name="T63" fmla="*/ 92 h 175"/>
                <a:gd name="T64" fmla="*/ 127 w 173"/>
                <a:gd name="T65" fmla="*/ 82 h 175"/>
                <a:gd name="T66" fmla="*/ 127 w 173"/>
                <a:gd name="T67" fmla="*/ 74 h 175"/>
                <a:gd name="T68" fmla="*/ 123 w 173"/>
                <a:gd name="T69" fmla="*/ 66 h 175"/>
                <a:gd name="T70" fmla="*/ 117 w 173"/>
                <a:gd name="T71" fmla="*/ 57 h 175"/>
                <a:gd name="T72" fmla="*/ 109 w 173"/>
                <a:gd name="T73" fmla="*/ 51 h 175"/>
                <a:gd name="T74" fmla="*/ 100 w 173"/>
                <a:gd name="T75" fmla="*/ 47 h 175"/>
                <a:gd name="T76" fmla="*/ 92 w 173"/>
                <a:gd name="T77" fmla="*/ 45 h 175"/>
                <a:gd name="T78" fmla="*/ 84 w 173"/>
                <a:gd name="T79" fmla="*/ 45 h 175"/>
                <a:gd name="T80" fmla="*/ 76 w 173"/>
                <a:gd name="T81" fmla="*/ 45 h 175"/>
                <a:gd name="T82" fmla="*/ 68 w 173"/>
                <a:gd name="T83" fmla="*/ 49 h 175"/>
                <a:gd name="T84" fmla="*/ 59 w 173"/>
                <a:gd name="T85" fmla="*/ 53 h 175"/>
                <a:gd name="T86" fmla="*/ 53 w 173"/>
                <a:gd name="T87" fmla="*/ 59 h 175"/>
                <a:gd name="T88" fmla="*/ 49 w 173"/>
                <a:gd name="T89" fmla="*/ 68 h 175"/>
                <a:gd name="T90" fmla="*/ 45 w 173"/>
                <a:gd name="T91" fmla="*/ 76 h 175"/>
                <a:gd name="T92" fmla="*/ 43 w 173"/>
                <a:gd name="T93" fmla="*/ 84 h 175"/>
                <a:gd name="T94" fmla="*/ 45 w 173"/>
                <a:gd name="T95" fmla="*/ 94 h 175"/>
                <a:gd name="T96" fmla="*/ 47 w 173"/>
                <a:gd name="T97" fmla="*/ 102 h 175"/>
                <a:gd name="T98" fmla="*/ 49 w 173"/>
                <a:gd name="T99" fmla="*/ 108 h 175"/>
                <a:gd name="T100" fmla="*/ 55 w 173"/>
                <a:gd name="T101" fmla="*/ 117 h 175"/>
                <a:gd name="T102" fmla="*/ 61 w 173"/>
                <a:gd name="T103" fmla="*/ 121 h 175"/>
                <a:gd name="T104" fmla="*/ 70 w 173"/>
                <a:gd name="T105" fmla="*/ 127 h 175"/>
                <a:gd name="T106" fmla="*/ 78 w 173"/>
                <a:gd name="T107" fmla="*/ 129 h 175"/>
                <a:gd name="T108" fmla="*/ 86 w 173"/>
                <a:gd name="T109" fmla="*/ 129 h 175"/>
                <a:gd name="T110" fmla="*/ 94 w 173"/>
                <a:gd name="T111" fmla="*/ 129 h 175"/>
                <a:gd name="T112" fmla="*/ 102 w 173"/>
                <a:gd name="T113" fmla="*/ 127 h 175"/>
                <a:gd name="T114" fmla="*/ 111 w 173"/>
                <a:gd name="T115" fmla="*/ 121 h 175"/>
                <a:gd name="T116" fmla="*/ 119 w 173"/>
                <a:gd name="T117" fmla="*/ 115 h 175"/>
                <a:gd name="T118" fmla="*/ 123 w 173"/>
                <a:gd name="T119" fmla="*/ 106 h 175"/>
                <a:gd name="T120" fmla="*/ 127 w 173"/>
                <a:gd name="T121" fmla="*/ 100 h 175"/>
                <a:gd name="T122" fmla="*/ 127 w 173"/>
                <a:gd name="T123" fmla="*/ 92 h 1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173" h="175">
                  <a:moveTo>
                    <a:pt x="172" y="86"/>
                  </a:moveTo>
                  <a:lnTo>
                    <a:pt x="172" y="82"/>
                  </a:lnTo>
                  <a:lnTo>
                    <a:pt x="172" y="78"/>
                  </a:lnTo>
                  <a:lnTo>
                    <a:pt x="172" y="74"/>
                  </a:lnTo>
                  <a:lnTo>
                    <a:pt x="170" y="70"/>
                  </a:lnTo>
                  <a:lnTo>
                    <a:pt x="170" y="66"/>
                  </a:lnTo>
                  <a:lnTo>
                    <a:pt x="168" y="61"/>
                  </a:lnTo>
                  <a:lnTo>
                    <a:pt x="166" y="57"/>
                  </a:lnTo>
                  <a:lnTo>
                    <a:pt x="166" y="53"/>
                  </a:lnTo>
                  <a:lnTo>
                    <a:pt x="164" y="49"/>
                  </a:lnTo>
                  <a:lnTo>
                    <a:pt x="162" y="45"/>
                  </a:lnTo>
                  <a:lnTo>
                    <a:pt x="160" y="43"/>
                  </a:lnTo>
                  <a:lnTo>
                    <a:pt x="158" y="39"/>
                  </a:lnTo>
                  <a:lnTo>
                    <a:pt x="156" y="35"/>
                  </a:lnTo>
                  <a:lnTo>
                    <a:pt x="152" y="31"/>
                  </a:lnTo>
                  <a:lnTo>
                    <a:pt x="149" y="29"/>
                  </a:lnTo>
                  <a:lnTo>
                    <a:pt x="147" y="27"/>
                  </a:lnTo>
                  <a:lnTo>
                    <a:pt x="143" y="23"/>
                  </a:lnTo>
                  <a:lnTo>
                    <a:pt x="141" y="20"/>
                  </a:lnTo>
                  <a:lnTo>
                    <a:pt x="137" y="18"/>
                  </a:lnTo>
                  <a:lnTo>
                    <a:pt x="135" y="14"/>
                  </a:lnTo>
                  <a:lnTo>
                    <a:pt x="131" y="12"/>
                  </a:lnTo>
                  <a:lnTo>
                    <a:pt x="127" y="10"/>
                  </a:lnTo>
                  <a:lnTo>
                    <a:pt x="123" y="8"/>
                  </a:lnTo>
                  <a:lnTo>
                    <a:pt x="119" y="6"/>
                  </a:lnTo>
                  <a:lnTo>
                    <a:pt x="117" y="6"/>
                  </a:lnTo>
                  <a:lnTo>
                    <a:pt x="113" y="4"/>
                  </a:lnTo>
                  <a:lnTo>
                    <a:pt x="109" y="2"/>
                  </a:lnTo>
                  <a:lnTo>
                    <a:pt x="104" y="2"/>
                  </a:lnTo>
                  <a:lnTo>
                    <a:pt x="98" y="0"/>
                  </a:lnTo>
                  <a:lnTo>
                    <a:pt x="94" y="0"/>
                  </a:lnTo>
                  <a:lnTo>
                    <a:pt x="90" y="0"/>
                  </a:lnTo>
                  <a:lnTo>
                    <a:pt x="86" y="0"/>
                  </a:lnTo>
                  <a:lnTo>
                    <a:pt x="82" y="0"/>
                  </a:lnTo>
                  <a:lnTo>
                    <a:pt x="78" y="0"/>
                  </a:lnTo>
                  <a:lnTo>
                    <a:pt x="74" y="0"/>
                  </a:lnTo>
                  <a:lnTo>
                    <a:pt x="68" y="2"/>
                  </a:lnTo>
                  <a:lnTo>
                    <a:pt x="63" y="2"/>
                  </a:lnTo>
                  <a:lnTo>
                    <a:pt x="59" y="4"/>
                  </a:lnTo>
                  <a:lnTo>
                    <a:pt x="57" y="6"/>
                  </a:lnTo>
                  <a:lnTo>
                    <a:pt x="53" y="6"/>
                  </a:lnTo>
                  <a:lnTo>
                    <a:pt x="49" y="8"/>
                  </a:lnTo>
                  <a:lnTo>
                    <a:pt x="45" y="10"/>
                  </a:lnTo>
                  <a:lnTo>
                    <a:pt x="41" y="12"/>
                  </a:lnTo>
                  <a:lnTo>
                    <a:pt x="39" y="14"/>
                  </a:lnTo>
                  <a:lnTo>
                    <a:pt x="35" y="18"/>
                  </a:lnTo>
                  <a:lnTo>
                    <a:pt x="31" y="20"/>
                  </a:lnTo>
                  <a:lnTo>
                    <a:pt x="29" y="23"/>
                  </a:lnTo>
                  <a:lnTo>
                    <a:pt x="25" y="27"/>
                  </a:lnTo>
                  <a:lnTo>
                    <a:pt x="23" y="29"/>
                  </a:lnTo>
                  <a:lnTo>
                    <a:pt x="20" y="31"/>
                  </a:lnTo>
                  <a:lnTo>
                    <a:pt x="16" y="35"/>
                  </a:lnTo>
                  <a:lnTo>
                    <a:pt x="14" y="39"/>
                  </a:lnTo>
                  <a:lnTo>
                    <a:pt x="12" y="43"/>
                  </a:lnTo>
                  <a:lnTo>
                    <a:pt x="10" y="45"/>
                  </a:lnTo>
                  <a:lnTo>
                    <a:pt x="8" y="49"/>
                  </a:lnTo>
                  <a:lnTo>
                    <a:pt x="6" y="53"/>
                  </a:lnTo>
                  <a:lnTo>
                    <a:pt x="6" y="57"/>
                  </a:lnTo>
                  <a:lnTo>
                    <a:pt x="4" y="61"/>
                  </a:lnTo>
                  <a:lnTo>
                    <a:pt x="2" y="66"/>
                  </a:lnTo>
                  <a:lnTo>
                    <a:pt x="2" y="70"/>
                  </a:lnTo>
                  <a:lnTo>
                    <a:pt x="0" y="74"/>
                  </a:lnTo>
                  <a:lnTo>
                    <a:pt x="0" y="78"/>
                  </a:lnTo>
                  <a:lnTo>
                    <a:pt x="0" y="82"/>
                  </a:lnTo>
                  <a:lnTo>
                    <a:pt x="0" y="86"/>
                  </a:lnTo>
                  <a:lnTo>
                    <a:pt x="0" y="92"/>
                  </a:lnTo>
                  <a:lnTo>
                    <a:pt x="0" y="96"/>
                  </a:lnTo>
                  <a:lnTo>
                    <a:pt x="0" y="100"/>
                  </a:lnTo>
                  <a:lnTo>
                    <a:pt x="2" y="104"/>
                  </a:lnTo>
                  <a:lnTo>
                    <a:pt x="2" y="108"/>
                  </a:lnTo>
                  <a:lnTo>
                    <a:pt x="4" y="113"/>
                  </a:lnTo>
                  <a:lnTo>
                    <a:pt x="6" y="117"/>
                  </a:lnTo>
                  <a:lnTo>
                    <a:pt x="6" y="121"/>
                  </a:lnTo>
                  <a:lnTo>
                    <a:pt x="8" y="125"/>
                  </a:lnTo>
                  <a:lnTo>
                    <a:pt x="10" y="129"/>
                  </a:lnTo>
                  <a:lnTo>
                    <a:pt x="12" y="133"/>
                  </a:lnTo>
                  <a:lnTo>
                    <a:pt x="14" y="135"/>
                  </a:lnTo>
                  <a:lnTo>
                    <a:pt x="16" y="139"/>
                  </a:lnTo>
                  <a:lnTo>
                    <a:pt x="20" y="143"/>
                  </a:lnTo>
                  <a:lnTo>
                    <a:pt x="23" y="145"/>
                  </a:lnTo>
                  <a:lnTo>
                    <a:pt x="25" y="147"/>
                  </a:lnTo>
                  <a:lnTo>
                    <a:pt x="29" y="151"/>
                  </a:lnTo>
                  <a:lnTo>
                    <a:pt x="31" y="154"/>
                  </a:lnTo>
                  <a:lnTo>
                    <a:pt x="35" y="156"/>
                  </a:lnTo>
                  <a:lnTo>
                    <a:pt x="39" y="160"/>
                  </a:lnTo>
                  <a:lnTo>
                    <a:pt x="41" y="162"/>
                  </a:lnTo>
                  <a:lnTo>
                    <a:pt x="45" y="164"/>
                  </a:lnTo>
                  <a:lnTo>
                    <a:pt x="49" y="166"/>
                  </a:lnTo>
                  <a:lnTo>
                    <a:pt x="53" y="168"/>
                  </a:lnTo>
                  <a:lnTo>
                    <a:pt x="57" y="168"/>
                  </a:lnTo>
                  <a:lnTo>
                    <a:pt x="59" y="170"/>
                  </a:lnTo>
                  <a:lnTo>
                    <a:pt x="63" y="172"/>
                  </a:lnTo>
                  <a:lnTo>
                    <a:pt x="68" y="172"/>
                  </a:lnTo>
                  <a:lnTo>
                    <a:pt x="74" y="174"/>
                  </a:lnTo>
                  <a:lnTo>
                    <a:pt x="78" y="174"/>
                  </a:lnTo>
                  <a:lnTo>
                    <a:pt x="82" y="174"/>
                  </a:lnTo>
                  <a:lnTo>
                    <a:pt x="86" y="174"/>
                  </a:lnTo>
                  <a:lnTo>
                    <a:pt x="90" y="174"/>
                  </a:lnTo>
                  <a:lnTo>
                    <a:pt x="94" y="174"/>
                  </a:lnTo>
                  <a:lnTo>
                    <a:pt x="98" y="174"/>
                  </a:lnTo>
                  <a:lnTo>
                    <a:pt x="104" y="172"/>
                  </a:lnTo>
                  <a:lnTo>
                    <a:pt x="109" y="172"/>
                  </a:lnTo>
                  <a:lnTo>
                    <a:pt x="113" y="170"/>
                  </a:lnTo>
                  <a:lnTo>
                    <a:pt x="117" y="168"/>
                  </a:lnTo>
                  <a:lnTo>
                    <a:pt x="119" y="168"/>
                  </a:lnTo>
                  <a:lnTo>
                    <a:pt x="123" y="166"/>
                  </a:lnTo>
                  <a:lnTo>
                    <a:pt x="127" y="164"/>
                  </a:lnTo>
                  <a:lnTo>
                    <a:pt x="131" y="162"/>
                  </a:lnTo>
                  <a:lnTo>
                    <a:pt x="135" y="160"/>
                  </a:lnTo>
                  <a:lnTo>
                    <a:pt x="137" y="156"/>
                  </a:lnTo>
                  <a:lnTo>
                    <a:pt x="141" y="154"/>
                  </a:lnTo>
                  <a:lnTo>
                    <a:pt x="143" y="151"/>
                  </a:lnTo>
                  <a:lnTo>
                    <a:pt x="147" y="147"/>
                  </a:lnTo>
                  <a:lnTo>
                    <a:pt x="149" y="145"/>
                  </a:lnTo>
                  <a:lnTo>
                    <a:pt x="152" y="143"/>
                  </a:lnTo>
                  <a:lnTo>
                    <a:pt x="156" y="139"/>
                  </a:lnTo>
                  <a:lnTo>
                    <a:pt x="158" y="135"/>
                  </a:lnTo>
                  <a:lnTo>
                    <a:pt x="160" y="133"/>
                  </a:lnTo>
                  <a:lnTo>
                    <a:pt x="162" y="129"/>
                  </a:lnTo>
                  <a:lnTo>
                    <a:pt x="164" y="125"/>
                  </a:lnTo>
                  <a:lnTo>
                    <a:pt x="166" y="121"/>
                  </a:lnTo>
                  <a:lnTo>
                    <a:pt x="166" y="117"/>
                  </a:lnTo>
                  <a:lnTo>
                    <a:pt x="168" y="113"/>
                  </a:lnTo>
                  <a:lnTo>
                    <a:pt x="170" y="108"/>
                  </a:lnTo>
                  <a:lnTo>
                    <a:pt x="170" y="104"/>
                  </a:lnTo>
                  <a:lnTo>
                    <a:pt x="172" y="100"/>
                  </a:lnTo>
                  <a:lnTo>
                    <a:pt x="172" y="96"/>
                  </a:lnTo>
                  <a:lnTo>
                    <a:pt x="172" y="92"/>
                  </a:lnTo>
                  <a:lnTo>
                    <a:pt x="172" y="86"/>
                  </a:lnTo>
                  <a:lnTo>
                    <a:pt x="129" y="86"/>
                  </a:lnTo>
                  <a:lnTo>
                    <a:pt x="129" y="84"/>
                  </a:lnTo>
                  <a:lnTo>
                    <a:pt x="127" y="82"/>
                  </a:lnTo>
                  <a:lnTo>
                    <a:pt x="127" y="80"/>
                  </a:lnTo>
                  <a:lnTo>
                    <a:pt x="127" y="78"/>
                  </a:lnTo>
                  <a:lnTo>
                    <a:pt x="127" y="76"/>
                  </a:lnTo>
                  <a:lnTo>
                    <a:pt x="127" y="74"/>
                  </a:lnTo>
                  <a:lnTo>
                    <a:pt x="125" y="72"/>
                  </a:lnTo>
                  <a:lnTo>
                    <a:pt x="125" y="68"/>
                  </a:lnTo>
                  <a:lnTo>
                    <a:pt x="123" y="68"/>
                  </a:lnTo>
                  <a:lnTo>
                    <a:pt x="123" y="66"/>
                  </a:lnTo>
                  <a:lnTo>
                    <a:pt x="121" y="63"/>
                  </a:lnTo>
                  <a:lnTo>
                    <a:pt x="121" y="61"/>
                  </a:lnTo>
                  <a:lnTo>
                    <a:pt x="119" y="59"/>
                  </a:lnTo>
                  <a:lnTo>
                    <a:pt x="117" y="57"/>
                  </a:lnTo>
                  <a:lnTo>
                    <a:pt x="115" y="55"/>
                  </a:lnTo>
                  <a:lnTo>
                    <a:pt x="113" y="53"/>
                  </a:lnTo>
                  <a:lnTo>
                    <a:pt x="111" y="53"/>
                  </a:lnTo>
                  <a:lnTo>
                    <a:pt x="109" y="51"/>
                  </a:lnTo>
                  <a:lnTo>
                    <a:pt x="106" y="49"/>
                  </a:lnTo>
                  <a:lnTo>
                    <a:pt x="104" y="49"/>
                  </a:lnTo>
                  <a:lnTo>
                    <a:pt x="102" y="47"/>
                  </a:lnTo>
                  <a:lnTo>
                    <a:pt x="100" y="47"/>
                  </a:lnTo>
                  <a:lnTo>
                    <a:pt x="98" y="47"/>
                  </a:lnTo>
                  <a:lnTo>
                    <a:pt x="96" y="45"/>
                  </a:lnTo>
                  <a:lnTo>
                    <a:pt x="94" y="45"/>
                  </a:lnTo>
                  <a:lnTo>
                    <a:pt x="92" y="45"/>
                  </a:lnTo>
                  <a:lnTo>
                    <a:pt x="90" y="45"/>
                  </a:lnTo>
                  <a:lnTo>
                    <a:pt x="88" y="45"/>
                  </a:lnTo>
                  <a:lnTo>
                    <a:pt x="86" y="45"/>
                  </a:lnTo>
                  <a:lnTo>
                    <a:pt x="84" y="45"/>
                  </a:lnTo>
                  <a:lnTo>
                    <a:pt x="82" y="45"/>
                  </a:lnTo>
                  <a:lnTo>
                    <a:pt x="80" y="45"/>
                  </a:lnTo>
                  <a:lnTo>
                    <a:pt x="78" y="45"/>
                  </a:lnTo>
                  <a:lnTo>
                    <a:pt x="76" y="45"/>
                  </a:lnTo>
                  <a:lnTo>
                    <a:pt x="74" y="47"/>
                  </a:lnTo>
                  <a:lnTo>
                    <a:pt x="72" y="47"/>
                  </a:lnTo>
                  <a:lnTo>
                    <a:pt x="70" y="47"/>
                  </a:lnTo>
                  <a:lnTo>
                    <a:pt x="68" y="49"/>
                  </a:lnTo>
                  <a:lnTo>
                    <a:pt x="66" y="49"/>
                  </a:lnTo>
                  <a:lnTo>
                    <a:pt x="63" y="51"/>
                  </a:lnTo>
                  <a:lnTo>
                    <a:pt x="61" y="53"/>
                  </a:lnTo>
                  <a:lnTo>
                    <a:pt x="59" y="53"/>
                  </a:lnTo>
                  <a:lnTo>
                    <a:pt x="57" y="55"/>
                  </a:lnTo>
                  <a:lnTo>
                    <a:pt x="57" y="57"/>
                  </a:lnTo>
                  <a:lnTo>
                    <a:pt x="55" y="57"/>
                  </a:lnTo>
                  <a:lnTo>
                    <a:pt x="53" y="59"/>
                  </a:lnTo>
                  <a:lnTo>
                    <a:pt x="53" y="61"/>
                  </a:lnTo>
                  <a:lnTo>
                    <a:pt x="51" y="63"/>
                  </a:lnTo>
                  <a:lnTo>
                    <a:pt x="49" y="66"/>
                  </a:lnTo>
                  <a:lnTo>
                    <a:pt x="49" y="68"/>
                  </a:lnTo>
                  <a:lnTo>
                    <a:pt x="47" y="68"/>
                  </a:lnTo>
                  <a:lnTo>
                    <a:pt x="47" y="72"/>
                  </a:lnTo>
                  <a:lnTo>
                    <a:pt x="45" y="74"/>
                  </a:lnTo>
                  <a:lnTo>
                    <a:pt x="45" y="76"/>
                  </a:lnTo>
                  <a:lnTo>
                    <a:pt x="45" y="78"/>
                  </a:lnTo>
                  <a:lnTo>
                    <a:pt x="45" y="80"/>
                  </a:lnTo>
                  <a:lnTo>
                    <a:pt x="45" y="82"/>
                  </a:lnTo>
                  <a:lnTo>
                    <a:pt x="43" y="84"/>
                  </a:lnTo>
                  <a:lnTo>
                    <a:pt x="43" y="86"/>
                  </a:lnTo>
                  <a:lnTo>
                    <a:pt x="43" y="90"/>
                  </a:lnTo>
                  <a:lnTo>
                    <a:pt x="45" y="92"/>
                  </a:lnTo>
                  <a:lnTo>
                    <a:pt x="45" y="94"/>
                  </a:lnTo>
                  <a:lnTo>
                    <a:pt x="45" y="96"/>
                  </a:lnTo>
                  <a:lnTo>
                    <a:pt x="45" y="98"/>
                  </a:lnTo>
                  <a:lnTo>
                    <a:pt x="45" y="100"/>
                  </a:lnTo>
                  <a:lnTo>
                    <a:pt x="47" y="102"/>
                  </a:lnTo>
                  <a:lnTo>
                    <a:pt x="47" y="104"/>
                  </a:lnTo>
                  <a:lnTo>
                    <a:pt x="47" y="106"/>
                  </a:lnTo>
                  <a:lnTo>
                    <a:pt x="49" y="106"/>
                  </a:lnTo>
                  <a:lnTo>
                    <a:pt x="49" y="108"/>
                  </a:lnTo>
                  <a:lnTo>
                    <a:pt x="51" y="111"/>
                  </a:lnTo>
                  <a:lnTo>
                    <a:pt x="53" y="113"/>
                  </a:lnTo>
                  <a:lnTo>
                    <a:pt x="53" y="115"/>
                  </a:lnTo>
                  <a:lnTo>
                    <a:pt x="55" y="117"/>
                  </a:lnTo>
                  <a:lnTo>
                    <a:pt x="57" y="117"/>
                  </a:lnTo>
                  <a:lnTo>
                    <a:pt x="57" y="119"/>
                  </a:lnTo>
                  <a:lnTo>
                    <a:pt x="59" y="121"/>
                  </a:lnTo>
                  <a:lnTo>
                    <a:pt x="61" y="121"/>
                  </a:lnTo>
                  <a:lnTo>
                    <a:pt x="63" y="123"/>
                  </a:lnTo>
                  <a:lnTo>
                    <a:pt x="66" y="125"/>
                  </a:lnTo>
                  <a:lnTo>
                    <a:pt x="68" y="125"/>
                  </a:lnTo>
                  <a:lnTo>
                    <a:pt x="70" y="127"/>
                  </a:lnTo>
                  <a:lnTo>
                    <a:pt x="72" y="127"/>
                  </a:lnTo>
                  <a:lnTo>
                    <a:pt x="74" y="127"/>
                  </a:lnTo>
                  <a:lnTo>
                    <a:pt x="76" y="129"/>
                  </a:lnTo>
                  <a:lnTo>
                    <a:pt x="78" y="129"/>
                  </a:lnTo>
                  <a:lnTo>
                    <a:pt x="80" y="129"/>
                  </a:lnTo>
                  <a:lnTo>
                    <a:pt x="82" y="129"/>
                  </a:lnTo>
                  <a:lnTo>
                    <a:pt x="84" y="129"/>
                  </a:lnTo>
                  <a:lnTo>
                    <a:pt x="86" y="129"/>
                  </a:lnTo>
                  <a:lnTo>
                    <a:pt x="88" y="129"/>
                  </a:lnTo>
                  <a:lnTo>
                    <a:pt x="90" y="129"/>
                  </a:lnTo>
                  <a:lnTo>
                    <a:pt x="92" y="129"/>
                  </a:lnTo>
                  <a:lnTo>
                    <a:pt x="94" y="129"/>
                  </a:lnTo>
                  <a:lnTo>
                    <a:pt x="96" y="129"/>
                  </a:lnTo>
                  <a:lnTo>
                    <a:pt x="98" y="127"/>
                  </a:lnTo>
                  <a:lnTo>
                    <a:pt x="100" y="127"/>
                  </a:lnTo>
                  <a:lnTo>
                    <a:pt x="102" y="127"/>
                  </a:lnTo>
                  <a:lnTo>
                    <a:pt x="104" y="125"/>
                  </a:lnTo>
                  <a:lnTo>
                    <a:pt x="106" y="125"/>
                  </a:lnTo>
                  <a:lnTo>
                    <a:pt x="109" y="123"/>
                  </a:lnTo>
                  <a:lnTo>
                    <a:pt x="111" y="121"/>
                  </a:lnTo>
                  <a:lnTo>
                    <a:pt x="113" y="121"/>
                  </a:lnTo>
                  <a:lnTo>
                    <a:pt x="115" y="119"/>
                  </a:lnTo>
                  <a:lnTo>
                    <a:pt x="117" y="117"/>
                  </a:lnTo>
                  <a:lnTo>
                    <a:pt x="119" y="115"/>
                  </a:lnTo>
                  <a:lnTo>
                    <a:pt x="121" y="113"/>
                  </a:lnTo>
                  <a:lnTo>
                    <a:pt x="121" y="111"/>
                  </a:lnTo>
                  <a:lnTo>
                    <a:pt x="123" y="108"/>
                  </a:lnTo>
                  <a:lnTo>
                    <a:pt x="123" y="106"/>
                  </a:lnTo>
                  <a:lnTo>
                    <a:pt x="125" y="106"/>
                  </a:lnTo>
                  <a:lnTo>
                    <a:pt x="125" y="104"/>
                  </a:lnTo>
                  <a:lnTo>
                    <a:pt x="125" y="102"/>
                  </a:lnTo>
                  <a:lnTo>
                    <a:pt x="127" y="100"/>
                  </a:lnTo>
                  <a:lnTo>
                    <a:pt x="127" y="98"/>
                  </a:lnTo>
                  <a:lnTo>
                    <a:pt x="127" y="96"/>
                  </a:lnTo>
                  <a:lnTo>
                    <a:pt x="127" y="94"/>
                  </a:lnTo>
                  <a:lnTo>
                    <a:pt x="127" y="92"/>
                  </a:lnTo>
                  <a:lnTo>
                    <a:pt x="129" y="90"/>
                  </a:lnTo>
                  <a:lnTo>
                    <a:pt x="129" y="86"/>
                  </a:lnTo>
                  <a:lnTo>
                    <a:pt x="172" y="86"/>
                  </a:lnTo>
                </a:path>
              </a:pathLst>
            </a:custGeom>
            <a:solidFill>
              <a:srgbClr val="C0FEF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" name="Freeform 25">
              <a:extLst>
                <a:ext uri="{FF2B5EF4-FFF2-40B4-BE49-F238E27FC236}">
                  <a16:creationId xmlns:a16="http://schemas.microsoft.com/office/drawing/2014/main" id="{C8680A41-6836-4225-A623-4CFF751212E0}"/>
                </a:ext>
              </a:extLst>
            </p:cNvPr>
            <p:cNvSpPr>
              <a:spLocks/>
            </p:cNvSpPr>
            <p:nvPr/>
          </p:nvSpPr>
          <p:spPr bwMode="auto">
            <a:xfrm>
              <a:off x="3103" y="1832"/>
              <a:ext cx="89" cy="83"/>
            </a:xfrm>
            <a:custGeom>
              <a:avLst/>
              <a:gdLst>
                <a:gd name="T0" fmla="*/ 88 w 89"/>
                <a:gd name="T1" fmla="*/ 39 h 83"/>
                <a:gd name="T2" fmla="*/ 88 w 89"/>
                <a:gd name="T3" fmla="*/ 35 h 83"/>
                <a:gd name="T4" fmla="*/ 86 w 89"/>
                <a:gd name="T5" fmla="*/ 31 h 83"/>
                <a:gd name="T6" fmla="*/ 86 w 89"/>
                <a:gd name="T7" fmla="*/ 27 h 83"/>
                <a:gd name="T8" fmla="*/ 84 w 89"/>
                <a:gd name="T9" fmla="*/ 23 h 83"/>
                <a:gd name="T10" fmla="*/ 80 w 89"/>
                <a:gd name="T11" fmla="*/ 18 h 83"/>
                <a:gd name="T12" fmla="*/ 78 w 89"/>
                <a:gd name="T13" fmla="*/ 14 h 83"/>
                <a:gd name="T14" fmla="*/ 75 w 89"/>
                <a:gd name="T15" fmla="*/ 12 h 83"/>
                <a:gd name="T16" fmla="*/ 71 w 89"/>
                <a:gd name="T17" fmla="*/ 10 h 83"/>
                <a:gd name="T18" fmla="*/ 69 w 89"/>
                <a:gd name="T19" fmla="*/ 6 h 83"/>
                <a:gd name="T20" fmla="*/ 65 w 89"/>
                <a:gd name="T21" fmla="*/ 4 h 83"/>
                <a:gd name="T22" fmla="*/ 61 w 89"/>
                <a:gd name="T23" fmla="*/ 4 h 83"/>
                <a:gd name="T24" fmla="*/ 57 w 89"/>
                <a:gd name="T25" fmla="*/ 2 h 83"/>
                <a:gd name="T26" fmla="*/ 52 w 89"/>
                <a:gd name="T27" fmla="*/ 0 h 83"/>
                <a:gd name="T28" fmla="*/ 48 w 89"/>
                <a:gd name="T29" fmla="*/ 0 h 83"/>
                <a:gd name="T30" fmla="*/ 44 w 89"/>
                <a:gd name="T31" fmla="*/ 0 h 83"/>
                <a:gd name="T32" fmla="*/ 40 w 89"/>
                <a:gd name="T33" fmla="*/ 0 h 83"/>
                <a:gd name="T34" fmla="*/ 36 w 89"/>
                <a:gd name="T35" fmla="*/ 0 h 83"/>
                <a:gd name="T36" fmla="*/ 31 w 89"/>
                <a:gd name="T37" fmla="*/ 2 h 83"/>
                <a:gd name="T38" fmla="*/ 27 w 89"/>
                <a:gd name="T39" fmla="*/ 4 h 83"/>
                <a:gd name="T40" fmla="*/ 23 w 89"/>
                <a:gd name="T41" fmla="*/ 4 h 83"/>
                <a:gd name="T42" fmla="*/ 19 w 89"/>
                <a:gd name="T43" fmla="*/ 6 h 83"/>
                <a:gd name="T44" fmla="*/ 17 w 89"/>
                <a:gd name="T45" fmla="*/ 10 h 83"/>
                <a:gd name="T46" fmla="*/ 13 w 89"/>
                <a:gd name="T47" fmla="*/ 12 h 83"/>
                <a:gd name="T48" fmla="*/ 10 w 89"/>
                <a:gd name="T49" fmla="*/ 14 h 83"/>
                <a:gd name="T50" fmla="*/ 8 w 89"/>
                <a:gd name="T51" fmla="*/ 18 h 83"/>
                <a:gd name="T52" fmla="*/ 4 w 89"/>
                <a:gd name="T53" fmla="*/ 23 h 83"/>
                <a:gd name="T54" fmla="*/ 2 w 89"/>
                <a:gd name="T55" fmla="*/ 27 h 83"/>
                <a:gd name="T56" fmla="*/ 2 w 89"/>
                <a:gd name="T57" fmla="*/ 31 h 83"/>
                <a:gd name="T58" fmla="*/ 0 w 89"/>
                <a:gd name="T59" fmla="*/ 35 h 83"/>
                <a:gd name="T60" fmla="*/ 0 w 89"/>
                <a:gd name="T61" fmla="*/ 39 h 83"/>
                <a:gd name="T62" fmla="*/ 0 w 89"/>
                <a:gd name="T63" fmla="*/ 43 h 83"/>
                <a:gd name="T64" fmla="*/ 0 w 89"/>
                <a:gd name="T65" fmla="*/ 47 h 83"/>
                <a:gd name="T66" fmla="*/ 2 w 89"/>
                <a:gd name="T67" fmla="*/ 51 h 83"/>
                <a:gd name="T68" fmla="*/ 2 w 89"/>
                <a:gd name="T69" fmla="*/ 55 h 83"/>
                <a:gd name="T70" fmla="*/ 4 w 89"/>
                <a:gd name="T71" fmla="*/ 59 h 83"/>
                <a:gd name="T72" fmla="*/ 8 w 89"/>
                <a:gd name="T73" fmla="*/ 64 h 83"/>
                <a:gd name="T74" fmla="*/ 10 w 89"/>
                <a:gd name="T75" fmla="*/ 68 h 83"/>
                <a:gd name="T76" fmla="*/ 13 w 89"/>
                <a:gd name="T77" fmla="*/ 70 h 83"/>
                <a:gd name="T78" fmla="*/ 17 w 89"/>
                <a:gd name="T79" fmla="*/ 72 h 83"/>
                <a:gd name="T80" fmla="*/ 19 w 89"/>
                <a:gd name="T81" fmla="*/ 76 h 83"/>
                <a:gd name="T82" fmla="*/ 23 w 89"/>
                <a:gd name="T83" fmla="*/ 78 h 83"/>
                <a:gd name="T84" fmla="*/ 27 w 89"/>
                <a:gd name="T85" fmla="*/ 78 h 83"/>
                <a:gd name="T86" fmla="*/ 31 w 89"/>
                <a:gd name="T87" fmla="*/ 80 h 83"/>
                <a:gd name="T88" fmla="*/ 36 w 89"/>
                <a:gd name="T89" fmla="*/ 82 h 83"/>
                <a:gd name="T90" fmla="*/ 40 w 89"/>
                <a:gd name="T91" fmla="*/ 82 h 83"/>
                <a:gd name="T92" fmla="*/ 44 w 89"/>
                <a:gd name="T93" fmla="*/ 82 h 83"/>
                <a:gd name="T94" fmla="*/ 48 w 89"/>
                <a:gd name="T95" fmla="*/ 82 h 83"/>
                <a:gd name="T96" fmla="*/ 52 w 89"/>
                <a:gd name="T97" fmla="*/ 82 h 83"/>
                <a:gd name="T98" fmla="*/ 57 w 89"/>
                <a:gd name="T99" fmla="*/ 80 h 83"/>
                <a:gd name="T100" fmla="*/ 61 w 89"/>
                <a:gd name="T101" fmla="*/ 78 h 83"/>
                <a:gd name="T102" fmla="*/ 65 w 89"/>
                <a:gd name="T103" fmla="*/ 78 h 83"/>
                <a:gd name="T104" fmla="*/ 69 w 89"/>
                <a:gd name="T105" fmla="*/ 76 h 83"/>
                <a:gd name="T106" fmla="*/ 71 w 89"/>
                <a:gd name="T107" fmla="*/ 72 h 83"/>
                <a:gd name="T108" fmla="*/ 75 w 89"/>
                <a:gd name="T109" fmla="*/ 70 h 83"/>
                <a:gd name="T110" fmla="*/ 78 w 89"/>
                <a:gd name="T111" fmla="*/ 68 h 83"/>
                <a:gd name="T112" fmla="*/ 80 w 89"/>
                <a:gd name="T113" fmla="*/ 64 h 83"/>
                <a:gd name="T114" fmla="*/ 84 w 89"/>
                <a:gd name="T115" fmla="*/ 59 h 83"/>
                <a:gd name="T116" fmla="*/ 86 w 89"/>
                <a:gd name="T117" fmla="*/ 55 h 83"/>
                <a:gd name="T118" fmla="*/ 86 w 89"/>
                <a:gd name="T119" fmla="*/ 51 h 83"/>
                <a:gd name="T120" fmla="*/ 88 w 89"/>
                <a:gd name="T121" fmla="*/ 47 h 83"/>
                <a:gd name="T122" fmla="*/ 88 w 89"/>
                <a:gd name="T123" fmla="*/ 4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89" h="83">
                  <a:moveTo>
                    <a:pt x="88" y="41"/>
                  </a:moveTo>
                  <a:lnTo>
                    <a:pt x="88" y="39"/>
                  </a:lnTo>
                  <a:lnTo>
                    <a:pt x="88" y="37"/>
                  </a:lnTo>
                  <a:lnTo>
                    <a:pt x="88" y="35"/>
                  </a:lnTo>
                  <a:lnTo>
                    <a:pt x="88" y="33"/>
                  </a:lnTo>
                  <a:lnTo>
                    <a:pt x="86" y="31"/>
                  </a:lnTo>
                  <a:lnTo>
                    <a:pt x="86" y="29"/>
                  </a:lnTo>
                  <a:lnTo>
                    <a:pt x="86" y="27"/>
                  </a:lnTo>
                  <a:lnTo>
                    <a:pt x="84" y="25"/>
                  </a:lnTo>
                  <a:lnTo>
                    <a:pt x="84" y="23"/>
                  </a:lnTo>
                  <a:lnTo>
                    <a:pt x="82" y="21"/>
                  </a:lnTo>
                  <a:lnTo>
                    <a:pt x="80" y="18"/>
                  </a:lnTo>
                  <a:lnTo>
                    <a:pt x="80" y="16"/>
                  </a:lnTo>
                  <a:lnTo>
                    <a:pt x="78" y="14"/>
                  </a:lnTo>
                  <a:lnTo>
                    <a:pt x="78" y="12"/>
                  </a:lnTo>
                  <a:lnTo>
                    <a:pt x="75" y="12"/>
                  </a:lnTo>
                  <a:lnTo>
                    <a:pt x="73" y="10"/>
                  </a:lnTo>
                  <a:lnTo>
                    <a:pt x="71" y="10"/>
                  </a:lnTo>
                  <a:lnTo>
                    <a:pt x="71" y="8"/>
                  </a:lnTo>
                  <a:lnTo>
                    <a:pt x="69" y="6"/>
                  </a:lnTo>
                  <a:lnTo>
                    <a:pt x="67" y="6"/>
                  </a:lnTo>
                  <a:lnTo>
                    <a:pt x="65" y="4"/>
                  </a:lnTo>
                  <a:lnTo>
                    <a:pt x="63" y="4"/>
                  </a:lnTo>
                  <a:lnTo>
                    <a:pt x="61" y="4"/>
                  </a:lnTo>
                  <a:lnTo>
                    <a:pt x="59" y="2"/>
                  </a:lnTo>
                  <a:lnTo>
                    <a:pt x="57" y="2"/>
                  </a:lnTo>
                  <a:lnTo>
                    <a:pt x="54" y="2"/>
                  </a:lnTo>
                  <a:lnTo>
                    <a:pt x="52" y="0"/>
                  </a:lnTo>
                  <a:lnTo>
                    <a:pt x="50" y="0"/>
                  </a:lnTo>
                  <a:lnTo>
                    <a:pt x="48" y="0"/>
                  </a:lnTo>
                  <a:lnTo>
                    <a:pt x="46" y="0"/>
                  </a:lnTo>
                  <a:lnTo>
                    <a:pt x="44" y="0"/>
                  </a:lnTo>
                  <a:lnTo>
                    <a:pt x="42" y="0"/>
                  </a:lnTo>
                  <a:lnTo>
                    <a:pt x="40" y="0"/>
                  </a:lnTo>
                  <a:lnTo>
                    <a:pt x="38" y="0"/>
                  </a:lnTo>
                  <a:lnTo>
                    <a:pt x="36" y="0"/>
                  </a:lnTo>
                  <a:lnTo>
                    <a:pt x="34" y="2"/>
                  </a:lnTo>
                  <a:lnTo>
                    <a:pt x="31" y="2"/>
                  </a:lnTo>
                  <a:lnTo>
                    <a:pt x="29" y="2"/>
                  </a:lnTo>
                  <a:lnTo>
                    <a:pt x="27" y="4"/>
                  </a:lnTo>
                  <a:lnTo>
                    <a:pt x="25" y="4"/>
                  </a:lnTo>
                  <a:lnTo>
                    <a:pt x="23" y="4"/>
                  </a:lnTo>
                  <a:lnTo>
                    <a:pt x="21" y="6"/>
                  </a:lnTo>
                  <a:lnTo>
                    <a:pt x="19" y="6"/>
                  </a:lnTo>
                  <a:lnTo>
                    <a:pt x="17" y="8"/>
                  </a:lnTo>
                  <a:lnTo>
                    <a:pt x="17" y="10"/>
                  </a:lnTo>
                  <a:lnTo>
                    <a:pt x="15" y="10"/>
                  </a:lnTo>
                  <a:lnTo>
                    <a:pt x="13" y="12"/>
                  </a:lnTo>
                  <a:lnTo>
                    <a:pt x="10" y="12"/>
                  </a:lnTo>
                  <a:lnTo>
                    <a:pt x="10" y="14"/>
                  </a:lnTo>
                  <a:lnTo>
                    <a:pt x="8" y="16"/>
                  </a:lnTo>
                  <a:lnTo>
                    <a:pt x="8" y="18"/>
                  </a:lnTo>
                  <a:lnTo>
                    <a:pt x="6" y="21"/>
                  </a:lnTo>
                  <a:lnTo>
                    <a:pt x="4" y="23"/>
                  </a:lnTo>
                  <a:lnTo>
                    <a:pt x="4" y="25"/>
                  </a:lnTo>
                  <a:lnTo>
                    <a:pt x="2" y="27"/>
                  </a:lnTo>
                  <a:lnTo>
                    <a:pt x="2" y="29"/>
                  </a:lnTo>
                  <a:lnTo>
                    <a:pt x="2" y="31"/>
                  </a:lnTo>
                  <a:lnTo>
                    <a:pt x="0" y="33"/>
                  </a:lnTo>
                  <a:lnTo>
                    <a:pt x="0" y="35"/>
                  </a:lnTo>
                  <a:lnTo>
                    <a:pt x="0" y="37"/>
                  </a:lnTo>
                  <a:lnTo>
                    <a:pt x="0" y="39"/>
                  </a:lnTo>
                  <a:lnTo>
                    <a:pt x="0" y="41"/>
                  </a:lnTo>
                  <a:lnTo>
                    <a:pt x="0" y="43"/>
                  </a:lnTo>
                  <a:lnTo>
                    <a:pt x="0" y="45"/>
                  </a:lnTo>
                  <a:lnTo>
                    <a:pt x="0" y="47"/>
                  </a:lnTo>
                  <a:lnTo>
                    <a:pt x="0" y="49"/>
                  </a:lnTo>
                  <a:lnTo>
                    <a:pt x="2" y="51"/>
                  </a:lnTo>
                  <a:lnTo>
                    <a:pt x="2" y="53"/>
                  </a:lnTo>
                  <a:lnTo>
                    <a:pt x="2" y="55"/>
                  </a:lnTo>
                  <a:lnTo>
                    <a:pt x="4" y="57"/>
                  </a:lnTo>
                  <a:lnTo>
                    <a:pt x="4" y="59"/>
                  </a:lnTo>
                  <a:lnTo>
                    <a:pt x="6" y="62"/>
                  </a:lnTo>
                  <a:lnTo>
                    <a:pt x="8" y="64"/>
                  </a:lnTo>
                  <a:lnTo>
                    <a:pt x="8" y="66"/>
                  </a:lnTo>
                  <a:lnTo>
                    <a:pt x="10" y="68"/>
                  </a:lnTo>
                  <a:lnTo>
                    <a:pt x="10" y="70"/>
                  </a:lnTo>
                  <a:lnTo>
                    <a:pt x="13" y="70"/>
                  </a:lnTo>
                  <a:lnTo>
                    <a:pt x="15" y="72"/>
                  </a:lnTo>
                  <a:lnTo>
                    <a:pt x="17" y="72"/>
                  </a:lnTo>
                  <a:lnTo>
                    <a:pt x="17" y="74"/>
                  </a:lnTo>
                  <a:lnTo>
                    <a:pt x="19" y="76"/>
                  </a:lnTo>
                  <a:lnTo>
                    <a:pt x="21" y="76"/>
                  </a:lnTo>
                  <a:lnTo>
                    <a:pt x="23" y="78"/>
                  </a:lnTo>
                  <a:lnTo>
                    <a:pt x="25" y="78"/>
                  </a:lnTo>
                  <a:lnTo>
                    <a:pt x="27" y="78"/>
                  </a:lnTo>
                  <a:lnTo>
                    <a:pt x="29" y="80"/>
                  </a:lnTo>
                  <a:lnTo>
                    <a:pt x="31" y="80"/>
                  </a:lnTo>
                  <a:lnTo>
                    <a:pt x="34" y="80"/>
                  </a:lnTo>
                  <a:lnTo>
                    <a:pt x="36" y="82"/>
                  </a:lnTo>
                  <a:lnTo>
                    <a:pt x="38" y="82"/>
                  </a:lnTo>
                  <a:lnTo>
                    <a:pt x="40" y="82"/>
                  </a:lnTo>
                  <a:lnTo>
                    <a:pt x="42" y="82"/>
                  </a:lnTo>
                  <a:lnTo>
                    <a:pt x="44" y="82"/>
                  </a:lnTo>
                  <a:lnTo>
                    <a:pt x="46" y="82"/>
                  </a:lnTo>
                  <a:lnTo>
                    <a:pt x="48" y="82"/>
                  </a:lnTo>
                  <a:lnTo>
                    <a:pt x="50" y="82"/>
                  </a:lnTo>
                  <a:lnTo>
                    <a:pt x="52" y="82"/>
                  </a:lnTo>
                  <a:lnTo>
                    <a:pt x="54" y="80"/>
                  </a:lnTo>
                  <a:lnTo>
                    <a:pt x="57" y="80"/>
                  </a:lnTo>
                  <a:lnTo>
                    <a:pt x="59" y="80"/>
                  </a:lnTo>
                  <a:lnTo>
                    <a:pt x="61" y="78"/>
                  </a:lnTo>
                  <a:lnTo>
                    <a:pt x="63" y="78"/>
                  </a:lnTo>
                  <a:lnTo>
                    <a:pt x="65" y="78"/>
                  </a:lnTo>
                  <a:lnTo>
                    <a:pt x="67" y="76"/>
                  </a:lnTo>
                  <a:lnTo>
                    <a:pt x="69" y="76"/>
                  </a:lnTo>
                  <a:lnTo>
                    <a:pt x="71" y="74"/>
                  </a:lnTo>
                  <a:lnTo>
                    <a:pt x="71" y="72"/>
                  </a:lnTo>
                  <a:lnTo>
                    <a:pt x="73" y="72"/>
                  </a:lnTo>
                  <a:lnTo>
                    <a:pt x="75" y="70"/>
                  </a:lnTo>
                  <a:lnTo>
                    <a:pt x="78" y="70"/>
                  </a:lnTo>
                  <a:lnTo>
                    <a:pt x="78" y="68"/>
                  </a:lnTo>
                  <a:lnTo>
                    <a:pt x="80" y="66"/>
                  </a:lnTo>
                  <a:lnTo>
                    <a:pt x="80" y="64"/>
                  </a:lnTo>
                  <a:lnTo>
                    <a:pt x="82" y="62"/>
                  </a:lnTo>
                  <a:lnTo>
                    <a:pt x="84" y="59"/>
                  </a:lnTo>
                  <a:lnTo>
                    <a:pt x="84" y="57"/>
                  </a:lnTo>
                  <a:lnTo>
                    <a:pt x="86" y="55"/>
                  </a:lnTo>
                  <a:lnTo>
                    <a:pt x="86" y="53"/>
                  </a:lnTo>
                  <a:lnTo>
                    <a:pt x="86" y="51"/>
                  </a:lnTo>
                  <a:lnTo>
                    <a:pt x="88" y="49"/>
                  </a:lnTo>
                  <a:lnTo>
                    <a:pt x="88" y="47"/>
                  </a:lnTo>
                  <a:lnTo>
                    <a:pt x="88" y="45"/>
                  </a:lnTo>
                  <a:lnTo>
                    <a:pt x="88" y="43"/>
                  </a:lnTo>
                  <a:lnTo>
                    <a:pt x="88" y="41"/>
                  </a:lnTo>
                </a:path>
              </a:pathLst>
            </a:cu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" name="Freeform 26">
              <a:extLst>
                <a:ext uri="{FF2B5EF4-FFF2-40B4-BE49-F238E27FC236}">
                  <a16:creationId xmlns:a16="http://schemas.microsoft.com/office/drawing/2014/main" id="{E409C4B5-7E4E-4392-8F15-0C19630646DF}"/>
                </a:ext>
              </a:extLst>
            </p:cNvPr>
            <p:cNvSpPr>
              <a:spLocks/>
            </p:cNvSpPr>
            <p:nvPr/>
          </p:nvSpPr>
          <p:spPr bwMode="auto">
            <a:xfrm>
              <a:off x="2898" y="1651"/>
              <a:ext cx="722" cy="684"/>
            </a:xfrm>
            <a:custGeom>
              <a:avLst/>
              <a:gdLst>
                <a:gd name="T0" fmla="*/ 8 w 722"/>
                <a:gd name="T1" fmla="*/ 658 h 684"/>
                <a:gd name="T2" fmla="*/ 8 w 722"/>
                <a:gd name="T3" fmla="*/ 615 h 684"/>
                <a:gd name="T4" fmla="*/ 10 w 722"/>
                <a:gd name="T5" fmla="*/ 570 h 684"/>
                <a:gd name="T6" fmla="*/ 16 w 722"/>
                <a:gd name="T7" fmla="*/ 525 h 684"/>
                <a:gd name="T8" fmla="*/ 27 w 722"/>
                <a:gd name="T9" fmla="*/ 484 h 684"/>
                <a:gd name="T10" fmla="*/ 37 w 722"/>
                <a:gd name="T11" fmla="*/ 441 h 684"/>
                <a:gd name="T12" fmla="*/ 53 w 722"/>
                <a:gd name="T13" fmla="*/ 400 h 684"/>
                <a:gd name="T14" fmla="*/ 70 w 722"/>
                <a:gd name="T15" fmla="*/ 359 h 684"/>
                <a:gd name="T16" fmla="*/ 90 w 722"/>
                <a:gd name="T17" fmla="*/ 322 h 684"/>
                <a:gd name="T18" fmla="*/ 113 w 722"/>
                <a:gd name="T19" fmla="*/ 285 h 684"/>
                <a:gd name="T20" fmla="*/ 140 w 722"/>
                <a:gd name="T21" fmla="*/ 250 h 684"/>
                <a:gd name="T22" fmla="*/ 166 w 722"/>
                <a:gd name="T23" fmla="*/ 217 h 684"/>
                <a:gd name="T24" fmla="*/ 199 w 722"/>
                <a:gd name="T25" fmla="*/ 187 h 684"/>
                <a:gd name="T26" fmla="*/ 230 w 722"/>
                <a:gd name="T27" fmla="*/ 158 h 684"/>
                <a:gd name="T28" fmla="*/ 265 w 722"/>
                <a:gd name="T29" fmla="*/ 131 h 684"/>
                <a:gd name="T30" fmla="*/ 302 w 722"/>
                <a:gd name="T31" fmla="*/ 107 h 684"/>
                <a:gd name="T32" fmla="*/ 341 w 722"/>
                <a:gd name="T33" fmla="*/ 86 h 684"/>
                <a:gd name="T34" fmla="*/ 380 w 722"/>
                <a:gd name="T35" fmla="*/ 66 h 684"/>
                <a:gd name="T36" fmla="*/ 423 w 722"/>
                <a:gd name="T37" fmla="*/ 49 h 684"/>
                <a:gd name="T38" fmla="*/ 466 w 722"/>
                <a:gd name="T39" fmla="*/ 35 h 684"/>
                <a:gd name="T40" fmla="*/ 511 w 722"/>
                <a:gd name="T41" fmla="*/ 25 h 684"/>
                <a:gd name="T42" fmla="*/ 557 w 722"/>
                <a:gd name="T43" fmla="*/ 16 h 684"/>
                <a:gd name="T44" fmla="*/ 602 w 722"/>
                <a:gd name="T45" fmla="*/ 10 h 684"/>
                <a:gd name="T46" fmla="*/ 649 w 722"/>
                <a:gd name="T47" fmla="*/ 8 h 684"/>
                <a:gd name="T48" fmla="*/ 709 w 722"/>
                <a:gd name="T49" fmla="*/ 8 h 684"/>
                <a:gd name="T50" fmla="*/ 698 w 722"/>
                <a:gd name="T51" fmla="*/ 0 h 684"/>
                <a:gd name="T52" fmla="*/ 651 w 722"/>
                <a:gd name="T53" fmla="*/ 0 h 684"/>
                <a:gd name="T54" fmla="*/ 602 w 722"/>
                <a:gd name="T55" fmla="*/ 2 h 684"/>
                <a:gd name="T56" fmla="*/ 557 w 722"/>
                <a:gd name="T57" fmla="*/ 8 h 684"/>
                <a:gd name="T58" fmla="*/ 509 w 722"/>
                <a:gd name="T59" fmla="*/ 16 h 684"/>
                <a:gd name="T60" fmla="*/ 464 w 722"/>
                <a:gd name="T61" fmla="*/ 29 h 684"/>
                <a:gd name="T62" fmla="*/ 421 w 722"/>
                <a:gd name="T63" fmla="*/ 41 h 684"/>
                <a:gd name="T64" fmla="*/ 380 w 722"/>
                <a:gd name="T65" fmla="*/ 59 h 684"/>
                <a:gd name="T66" fmla="*/ 339 w 722"/>
                <a:gd name="T67" fmla="*/ 78 h 684"/>
                <a:gd name="T68" fmla="*/ 300 w 722"/>
                <a:gd name="T69" fmla="*/ 101 h 684"/>
                <a:gd name="T70" fmla="*/ 263 w 722"/>
                <a:gd name="T71" fmla="*/ 125 h 684"/>
                <a:gd name="T72" fmla="*/ 226 w 722"/>
                <a:gd name="T73" fmla="*/ 152 h 684"/>
                <a:gd name="T74" fmla="*/ 193 w 722"/>
                <a:gd name="T75" fmla="*/ 180 h 684"/>
                <a:gd name="T76" fmla="*/ 162 w 722"/>
                <a:gd name="T77" fmla="*/ 211 h 684"/>
                <a:gd name="T78" fmla="*/ 134 w 722"/>
                <a:gd name="T79" fmla="*/ 244 h 684"/>
                <a:gd name="T80" fmla="*/ 109 w 722"/>
                <a:gd name="T81" fmla="*/ 279 h 684"/>
                <a:gd name="T82" fmla="*/ 84 w 722"/>
                <a:gd name="T83" fmla="*/ 316 h 684"/>
                <a:gd name="T84" fmla="*/ 64 w 722"/>
                <a:gd name="T85" fmla="*/ 355 h 684"/>
                <a:gd name="T86" fmla="*/ 45 w 722"/>
                <a:gd name="T87" fmla="*/ 396 h 684"/>
                <a:gd name="T88" fmla="*/ 31 w 722"/>
                <a:gd name="T89" fmla="*/ 437 h 684"/>
                <a:gd name="T90" fmla="*/ 18 w 722"/>
                <a:gd name="T91" fmla="*/ 480 h 684"/>
                <a:gd name="T92" fmla="*/ 10 w 722"/>
                <a:gd name="T93" fmla="*/ 523 h 684"/>
                <a:gd name="T94" fmla="*/ 4 w 722"/>
                <a:gd name="T95" fmla="*/ 566 h 684"/>
                <a:gd name="T96" fmla="*/ 0 w 722"/>
                <a:gd name="T97" fmla="*/ 611 h 684"/>
                <a:gd name="T98" fmla="*/ 0 w 722"/>
                <a:gd name="T99" fmla="*/ 669 h 684"/>
                <a:gd name="T100" fmla="*/ 10 w 722"/>
                <a:gd name="T101" fmla="*/ 683 h 6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722" h="684">
                  <a:moveTo>
                    <a:pt x="10" y="683"/>
                  </a:moveTo>
                  <a:lnTo>
                    <a:pt x="10" y="681"/>
                  </a:lnTo>
                  <a:lnTo>
                    <a:pt x="8" y="671"/>
                  </a:lnTo>
                  <a:lnTo>
                    <a:pt x="8" y="658"/>
                  </a:lnTo>
                  <a:lnTo>
                    <a:pt x="8" y="648"/>
                  </a:lnTo>
                  <a:lnTo>
                    <a:pt x="8" y="638"/>
                  </a:lnTo>
                  <a:lnTo>
                    <a:pt x="8" y="626"/>
                  </a:lnTo>
                  <a:lnTo>
                    <a:pt x="8" y="615"/>
                  </a:lnTo>
                  <a:lnTo>
                    <a:pt x="8" y="603"/>
                  </a:lnTo>
                  <a:lnTo>
                    <a:pt x="10" y="593"/>
                  </a:lnTo>
                  <a:lnTo>
                    <a:pt x="10" y="580"/>
                  </a:lnTo>
                  <a:lnTo>
                    <a:pt x="10" y="570"/>
                  </a:lnTo>
                  <a:lnTo>
                    <a:pt x="12" y="558"/>
                  </a:lnTo>
                  <a:lnTo>
                    <a:pt x="14" y="548"/>
                  </a:lnTo>
                  <a:lnTo>
                    <a:pt x="16" y="535"/>
                  </a:lnTo>
                  <a:lnTo>
                    <a:pt x="16" y="525"/>
                  </a:lnTo>
                  <a:lnTo>
                    <a:pt x="18" y="515"/>
                  </a:lnTo>
                  <a:lnTo>
                    <a:pt x="21" y="505"/>
                  </a:lnTo>
                  <a:lnTo>
                    <a:pt x="23" y="492"/>
                  </a:lnTo>
                  <a:lnTo>
                    <a:pt x="27" y="484"/>
                  </a:lnTo>
                  <a:lnTo>
                    <a:pt x="29" y="472"/>
                  </a:lnTo>
                  <a:lnTo>
                    <a:pt x="31" y="461"/>
                  </a:lnTo>
                  <a:lnTo>
                    <a:pt x="35" y="451"/>
                  </a:lnTo>
                  <a:lnTo>
                    <a:pt x="37" y="441"/>
                  </a:lnTo>
                  <a:lnTo>
                    <a:pt x="41" y="431"/>
                  </a:lnTo>
                  <a:lnTo>
                    <a:pt x="45" y="420"/>
                  </a:lnTo>
                  <a:lnTo>
                    <a:pt x="49" y="410"/>
                  </a:lnTo>
                  <a:lnTo>
                    <a:pt x="53" y="400"/>
                  </a:lnTo>
                  <a:lnTo>
                    <a:pt x="58" y="390"/>
                  </a:lnTo>
                  <a:lnTo>
                    <a:pt x="62" y="379"/>
                  </a:lnTo>
                  <a:lnTo>
                    <a:pt x="66" y="369"/>
                  </a:lnTo>
                  <a:lnTo>
                    <a:pt x="70" y="359"/>
                  </a:lnTo>
                  <a:lnTo>
                    <a:pt x="74" y="351"/>
                  </a:lnTo>
                  <a:lnTo>
                    <a:pt x="80" y="340"/>
                  </a:lnTo>
                  <a:lnTo>
                    <a:pt x="84" y="332"/>
                  </a:lnTo>
                  <a:lnTo>
                    <a:pt x="90" y="322"/>
                  </a:lnTo>
                  <a:lnTo>
                    <a:pt x="97" y="312"/>
                  </a:lnTo>
                  <a:lnTo>
                    <a:pt x="101" y="304"/>
                  </a:lnTo>
                  <a:lnTo>
                    <a:pt x="107" y="293"/>
                  </a:lnTo>
                  <a:lnTo>
                    <a:pt x="113" y="285"/>
                  </a:lnTo>
                  <a:lnTo>
                    <a:pt x="119" y="277"/>
                  </a:lnTo>
                  <a:lnTo>
                    <a:pt x="125" y="269"/>
                  </a:lnTo>
                  <a:lnTo>
                    <a:pt x="131" y="258"/>
                  </a:lnTo>
                  <a:lnTo>
                    <a:pt x="140" y="250"/>
                  </a:lnTo>
                  <a:lnTo>
                    <a:pt x="146" y="242"/>
                  </a:lnTo>
                  <a:lnTo>
                    <a:pt x="154" y="234"/>
                  </a:lnTo>
                  <a:lnTo>
                    <a:pt x="160" y="226"/>
                  </a:lnTo>
                  <a:lnTo>
                    <a:pt x="166" y="217"/>
                  </a:lnTo>
                  <a:lnTo>
                    <a:pt x="175" y="209"/>
                  </a:lnTo>
                  <a:lnTo>
                    <a:pt x="183" y="201"/>
                  </a:lnTo>
                  <a:lnTo>
                    <a:pt x="189" y="195"/>
                  </a:lnTo>
                  <a:lnTo>
                    <a:pt x="199" y="187"/>
                  </a:lnTo>
                  <a:lnTo>
                    <a:pt x="205" y="178"/>
                  </a:lnTo>
                  <a:lnTo>
                    <a:pt x="214" y="172"/>
                  </a:lnTo>
                  <a:lnTo>
                    <a:pt x="222" y="164"/>
                  </a:lnTo>
                  <a:lnTo>
                    <a:pt x="230" y="158"/>
                  </a:lnTo>
                  <a:lnTo>
                    <a:pt x="238" y="152"/>
                  </a:lnTo>
                  <a:lnTo>
                    <a:pt x="246" y="144"/>
                  </a:lnTo>
                  <a:lnTo>
                    <a:pt x="257" y="137"/>
                  </a:lnTo>
                  <a:lnTo>
                    <a:pt x="265" y="131"/>
                  </a:lnTo>
                  <a:lnTo>
                    <a:pt x="275" y="125"/>
                  </a:lnTo>
                  <a:lnTo>
                    <a:pt x="283" y="119"/>
                  </a:lnTo>
                  <a:lnTo>
                    <a:pt x="292" y="113"/>
                  </a:lnTo>
                  <a:lnTo>
                    <a:pt x="302" y="107"/>
                  </a:lnTo>
                  <a:lnTo>
                    <a:pt x="312" y="103"/>
                  </a:lnTo>
                  <a:lnTo>
                    <a:pt x="320" y="96"/>
                  </a:lnTo>
                  <a:lnTo>
                    <a:pt x="331" y="90"/>
                  </a:lnTo>
                  <a:lnTo>
                    <a:pt x="341" y="86"/>
                  </a:lnTo>
                  <a:lnTo>
                    <a:pt x="351" y="80"/>
                  </a:lnTo>
                  <a:lnTo>
                    <a:pt x="362" y="76"/>
                  </a:lnTo>
                  <a:lnTo>
                    <a:pt x="372" y="70"/>
                  </a:lnTo>
                  <a:lnTo>
                    <a:pt x="380" y="66"/>
                  </a:lnTo>
                  <a:lnTo>
                    <a:pt x="392" y="62"/>
                  </a:lnTo>
                  <a:lnTo>
                    <a:pt x="403" y="57"/>
                  </a:lnTo>
                  <a:lnTo>
                    <a:pt x="413" y="53"/>
                  </a:lnTo>
                  <a:lnTo>
                    <a:pt x="423" y="49"/>
                  </a:lnTo>
                  <a:lnTo>
                    <a:pt x="433" y="45"/>
                  </a:lnTo>
                  <a:lnTo>
                    <a:pt x="446" y="41"/>
                  </a:lnTo>
                  <a:lnTo>
                    <a:pt x="456" y="39"/>
                  </a:lnTo>
                  <a:lnTo>
                    <a:pt x="466" y="35"/>
                  </a:lnTo>
                  <a:lnTo>
                    <a:pt x="477" y="33"/>
                  </a:lnTo>
                  <a:lnTo>
                    <a:pt x="489" y="29"/>
                  </a:lnTo>
                  <a:lnTo>
                    <a:pt x="499" y="27"/>
                  </a:lnTo>
                  <a:lnTo>
                    <a:pt x="511" y="25"/>
                  </a:lnTo>
                  <a:lnTo>
                    <a:pt x="522" y="23"/>
                  </a:lnTo>
                  <a:lnTo>
                    <a:pt x="534" y="18"/>
                  </a:lnTo>
                  <a:lnTo>
                    <a:pt x="544" y="18"/>
                  </a:lnTo>
                  <a:lnTo>
                    <a:pt x="557" y="16"/>
                  </a:lnTo>
                  <a:lnTo>
                    <a:pt x="569" y="14"/>
                  </a:lnTo>
                  <a:lnTo>
                    <a:pt x="579" y="12"/>
                  </a:lnTo>
                  <a:lnTo>
                    <a:pt x="592" y="12"/>
                  </a:lnTo>
                  <a:lnTo>
                    <a:pt x="602" y="10"/>
                  </a:lnTo>
                  <a:lnTo>
                    <a:pt x="614" y="10"/>
                  </a:lnTo>
                  <a:lnTo>
                    <a:pt x="627" y="8"/>
                  </a:lnTo>
                  <a:lnTo>
                    <a:pt x="637" y="8"/>
                  </a:lnTo>
                  <a:lnTo>
                    <a:pt x="649" y="8"/>
                  </a:lnTo>
                  <a:lnTo>
                    <a:pt x="661" y="8"/>
                  </a:lnTo>
                  <a:lnTo>
                    <a:pt x="684" y="8"/>
                  </a:lnTo>
                  <a:lnTo>
                    <a:pt x="698" y="8"/>
                  </a:lnTo>
                  <a:lnTo>
                    <a:pt x="709" y="8"/>
                  </a:lnTo>
                  <a:lnTo>
                    <a:pt x="721" y="8"/>
                  </a:lnTo>
                  <a:lnTo>
                    <a:pt x="715" y="0"/>
                  </a:lnTo>
                  <a:lnTo>
                    <a:pt x="711" y="0"/>
                  </a:lnTo>
                  <a:lnTo>
                    <a:pt x="698" y="0"/>
                  </a:lnTo>
                  <a:lnTo>
                    <a:pt x="686" y="0"/>
                  </a:lnTo>
                  <a:lnTo>
                    <a:pt x="674" y="0"/>
                  </a:lnTo>
                  <a:lnTo>
                    <a:pt x="663" y="0"/>
                  </a:lnTo>
                  <a:lnTo>
                    <a:pt x="651" y="0"/>
                  </a:lnTo>
                  <a:lnTo>
                    <a:pt x="639" y="0"/>
                  </a:lnTo>
                  <a:lnTo>
                    <a:pt x="627" y="0"/>
                  </a:lnTo>
                  <a:lnTo>
                    <a:pt x="614" y="2"/>
                  </a:lnTo>
                  <a:lnTo>
                    <a:pt x="602" y="2"/>
                  </a:lnTo>
                  <a:lnTo>
                    <a:pt x="592" y="4"/>
                  </a:lnTo>
                  <a:lnTo>
                    <a:pt x="579" y="6"/>
                  </a:lnTo>
                  <a:lnTo>
                    <a:pt x="569" y="6"/>
                  </a:lnTo>
                  <a:lnTo>
                    <a:pt x="557" y="8"/>
                  </a:lnTo>
                  <a:lnTo>
                    <a:pt x="544" y="10"/>
                  </a:lnTo>
                  <a:lnTo>
                    <a:pt x="532" y="12"/>
                  </a:lnTo>
                  <a:lnTo>
                    <a:pt x="522" y="14"/>
                  </a:lnTo>
                  <a:lnTo>
                    <a:pt x="509" y="16"/>
                  </a:lnTo>
                  <a:lnTo>
                    <a:pt x="499" y="18"/>
                  </a:lnTo>
                  <a:lnTo>
                    <a:pt x="487" y="23"/>
                  </a:lnTo>
                  <a:lnTo>
                    <a:pt x="477" y="25"/>
                  </a:lnTo>
                  <a:lnTo>
                    <a:pt x="464" y="29"/>
                  </a:lnTo>
                  <a:lnTo>
                    <a:pt x="454" y="31"/>
                  </a:lnTo>
                  <a:lnTo>
                    <a:pt x="444" y="35"/>
                  </a:lnTo>
                  <a:lnTo>
                    <a:pt x="433" y="39"/>
                  </a:lnTo>
                  <a:lnTo>
                    <a:pt x="421" y="41"/>
                  </a:lnTo>
                  <a:lnTo>
                    <a:pt x="411" y="45"/>
                  </a:lnTo>
                  <a:lnTo>
                    <a:pt x="401" y="51"/>
                  </a:lnTo>
                  <a:lnTo>
                    <a:pt x="388" y="55"/>
                  </a:lnTo>
                  <a:lnTo>
                    <a:pt x="380" y="59"/>
                  </a:lnTo>
                  <a:lnTo>
                    <a:pt x="368" y="64"/>
                  </a:lnTo>
                  <a:lnTo>
                    <a:pt x="357" y="68"/>
                  </a:lnTo>
                  <a:lnTo>
                    <a:pt x="349" y="74"/>
                  </a:lnTo>
                  <a:lnTo>
                    <a:pt x="339" y="78"/>
                  </a:lnTo>
                  <a:lnTo>
                    <a:pt x="329" y="84"/>
                  </a:lnTo>
                  <a:lnTo>
                    <a:pt x="318" y="88"/>
                  </a:lnTo>
                  <a:lnTo>
                    <a:pt x="308" y="94"/>
                  </a:lnTo>
                  <a:lnTo>
                    <a:pt x="300" y="101"/>
                  </a:lnTo>
                  <a:lnTo>
                    <a:pt x="290" y="105"/>
                  </a:lnTo>
                  <a:lnTo>
                    <a:pt x="281" y="113"/>
                  </a:lnTo>
                  <a:lnTo>
                    <a:pt x="271" y="119"/>
                  </a:lnTo>
                  <a:lnTo>
                    <a:pt x="263" y="125"/>
                  </a:lnTo>
                  <a:lnTo>
                    <a:pt x="253" y="131"/>
                  </a:lnTo>
                  <a:lnTo>
                    <a:pt x="244" y="137"/>
                  </a:lnTo>
                  <a:lnTo>
                    <a:pt x="234" y="144"/>
                  </a:lnTo>
                  <a:lnTo>
                    <a:pt x="226" y="152"/>
                  </a:lnTo>
                  <a:lnTo>
                    <a:pt x="218" y="158"/>
                  </a:lnTo>
                  <a:lnTo>
                    <a:pt x="210" y="164"/>
                  </a:lnTo>
                  <a:lnTo>
                    <a:pt x="201" y="172"/>
                  </a:lnTo>
                  <a:lnTo>
                    <a:pt x="193" y="180"/>
                  </a:lnTo>
                  <a:lnTo>
                    <a:pt x="185" y="189"/>
                  </a:lnTo>
                  <a:lnTo>
                    <a:pt x="177" y="197"/>
                  </a:lnTo>
                  <a:lnTo>
                    <a:pt x="170" y="203"/>
                  </a:lnTo>
                  <a:lnTo>
                    <a:pt x="162" y="211"/>
                  </a:lnTo>
                  <a:lnTo>
                    <a:pt x="154" y="219"/>
                  </a:lnTo>
                  <a:lnTo>
                    <a:pt x="148" y="228"/>
                  </a:lnTo>
                  <a:lnTo>
                    <a:pt x="142" y="236"/>
                  </a:lnTo>
                  <a:lnTo>
                    <a:pt x="134" y="244"/>
                  </a:lnTo>
                  <a:lnTo>
                    <a:pt x="127" y="254"/>
                  </a:lnTo>
                  <a:lnTo>
                    <a:pt x="121" y="263"/>
                  </a:lnTo>
                  <a:lnTo>
                    <a:pt x="115" y="271"/>
                  </a:lnTo>
                  <a:lnTo>
                    <a:pt x="109" y="279"/>
                  </a:lnTo>
                  <a:lnTo>
                    <a:pt x="101" y="289"/>
                  </a:lnTo>
                  <a:lnTo>
                    <a:pt x="97" y="297"/>
                  </a:lnTo>
                  <a:lnTo>
                    <a:pt x="90" y="308"/>
                  </a:lnTo>
                  <a:lnTo>
                    <a:pt x="84" y="316"/>
                  </a:lnTo>
                  <a:lnTo>
                    <a:pt x="78" y="326"/>
                  </a:lnTo>
                  <a:lnTo>
                    <a:pt x="74" y="336"/>
                  </a:lnTo>
                  <a:lnTo>
                    <a:pt x="70" y="347"/>
                  </a:lnTo>
                  <a:lnTo>
                    <a:pt x="64" y="355"/>
                  </a:lnTo>
                  <a:lnTo>
                    <a:pt x="60" y="365"/>
                  </a:lnTo>
                  <a:lnTo>
                    <a:pt x="55" y="375"/>
                  </a:lnTo>
                  <a:lnTo>
                    <a:pt x="49" y="386"/>
                  </a:lnTo>
                  <a:lnTo>
                    <a:pt x="45" y="396"/>
                  </a:lnTo>
                  <a:lnTo>
                    <a:pt x="41" y="406"/>
                  </a:lnTo>
                  <a:lnTo>
                    <a:pt x="39" y="416"/>
                  </a:lnTo>
                  <a:lnTo>
                    <a:pt x="35" y="427"/>
                  </a:lnTo>
                  <a:lnTo>
                    <a:pt x="31" y="437"/>
                  </a:lnTo>
                  <a:lnTo>
                    <a:pt x="27" y="447"/>
                  </a:lnTo>
                  <a:lnTo>
                    <a:pt x="25" y="457"/>
                  </a:lnTo>
                  <a:lnTo>
                    <a:pt x="21" y="470"/>
                  </a:lnTo>
                  <a:lnTo>
                    <a:pt x="18" y="480"/>
                  </a:lnTo>
                  <a:lnTo>
                    <a:pt x="16" y="490"/>
                  </a:lnTo>
                  <a:lnTo>
                    <a:pt x="14" y="500"/>
                  </a:lnTo>
                  <a:lnTo>
                    <a:pt x="12" y="511"/>
                  </a:lnTo>
                  <a:lnTo>
                    <a:pt x="10" y="523"/>
                  </a:lnTo>
                  <a:lnTo>
                    <a:pt x="8" y="533"/>
                  </a:lnTo>
                  <a:lnTo>
                    <a:pt x="6" y="546"/>
                  </a:lnTo>
                  <a:lnTo>
                    <a:pt x="6" y="556"/>
                  </a:lnTo>
                  <a:lnTo>
                    <a:pt x="4" y="566"/>
                  </a:lnTo>
                  <a:lnTo>
                    <a:pt x="2" y="578"/>
                  </a:lnTo>
                  <a:lnTo>
                    <a:pt x="2" y="589"/>
                  </a:lnTo>
                  <a:lnTo>
                    <a:pt x="0" y="601"/>
                  </a:lnTo>
                  <a:lnTo>
                    <a:pt x="0" y="611"/>
                  </a:lnTo>
                  <a:lnTo>
                    <a:pt x="0" y="624"/>
                  </a:lnTo>
                  <a:lnTo>
                    <a:pt x="0" y="646"/>
                  </a:lnTo>
                  <a:lnTo>
                    <a:pt x="0" y="656"/>
                  </a:lnTo>
                  <a:lnTo>
                    <a:pt x="0" y="669"/>
                  </a:lnTo>
                  <a:lnTo>
                    <a:pt x="0" y="671"/>
                  </a:lnTo>
                  <a:lnTo>
                    <a:pt x="2" y="671"/>
                  </a:lnTo>
                  <a:lnTo>
                    <a:pt x="10" y="683"/>
                  </a:lnTo>
                  <a:lnTo>
                    <a:pt x="10" y="683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5" name="Freeform 27">
              <a:extLst>
                <a:ext uri="{FF2B5EF4-FFF2-40B4-BE49-F238E27FC236}">
                  <a16:creationId xmlns:a16="http://schemas.microsoft.com/office/drawing/2014/main" id="{B0FE0349-F5F7-4AB7-82EE-44E8CF20ACC3}"/>
                </a:ext>
              </a:extLst>
            </p:cNvPr>
            <p:cNvSpPr>
              <a:spLocks/>
            </p:cNvSpPr>
            <p:nvPr/>
          </p:nvSpPr>
          <p:spPr bwMode="auto">
            <a:xfrm>
              <a:off x="3127" y="1524"/>
              <a:ext cx="396" cy="949"/>
            </a:xfrm>
            <a:custGeom>
              <a:avLst/>
              <a:gdLst>
                <a:gd name="T0" fmla="*/ 23 w 396"/>
                <a:gd name="T1" fmla="*/ 936 h 949"/>
                <a:gd name="T2" fmla="*/ 62 w 396"/>
                <a:gd name="T3" fmla="*/ 915 h 949"/>
                <a:gd name="T4" fmla="*/ 101 w 396"/>
                <a:gd name="T5" fmla="*/ 895 h 949"/>
                <a:gd name="T6" fmla="*/ 136 w 396"/>
                <a:gd name="T7" fmla="*/ 870 h 949"/>
                <a:gd name="T8" fmla="*/ 171 w 396"/>
                <a:gd name="T9" fmla="*/ 841 h 949"/>
                <a:gd name="T10" fmla="*/ 204 w 396"/>
                <a:gd name="T11" fmla="*/ 812 h 949"/>
                <a:gd name="T12" fmla="*/ 232 w 396"/>
                <a:gd name="T13" fmla="*/ 781 h 949"/>
                <a:gd name="T14" fmla="*/ 261 w 396"/>
                <a:gd name="T15" fmla="*/ 749 h 949"/>
                <a:gd name="T16" fmla="*/ 286 w 396"/>
                <a:gd name="T17" fmla="*/ 712 h 949"/>
                <a:gd name="T18" fmla="*/ 309 w 396"/>
                <a:gd name="T19" fmla="*/ 674 h 949"/>
                <a:gd name="T20" fmla="*/ 329 w 396"/>
                <a:gd name="T21" fmla="*/ 637 h 949"/>
                <a:gd name="T22" fmla="*/ 346 w 396"/>
                <a:gd name="T23" fmla="*/ 596 h 949"/>
                <a:gd name="T24" fmla="*/ 360 w 396"/>
                <a:gd name="T25" fmla="*/ 555 h 949"/>
                <a:gd name="T26" fmla="*/ 370 w 396"/>
                <a:gd name="T27" fmla="*/ 512 h 949"/>
                <a:gd name="T28" fmla="*/ 379 w 396"/>
                <a:gd name="T29" fmla="*/ 469 h 949"/>
                <a:gd name="T30" fmla="*/ 385 w 396"/>
                <a:gd name="T31" fmla="*/ 426 h 949"/>
                <a:gd name="T32" fmla="*/ 387 w 396"/>
                <a:gd name="T33" fmla="*/ 380 h 949"/>
                <a:gd name="T34" fmla="*/ 387 w 396"/>
                <a:gd name="T35" fmla="*/ 335 h 949"/>
                <a:gd name="T36" fmla="*/ 383 w 396"/>
                <a:gd name="T37" fmla="*/ 290 h 949"/>
                <a:gd name="T38" fmla="*/ 376 w 396"/>
                <a:gd name="T39" fmla="*/ 245 h 949"/>
                <a:gd name="T40" fmla="*/ 366 w 396"/>
                <a:gd name="T41" fmla="*/ 199 h 949"/>
                <a:gd name="T42" fmla="*/ 356 w 396"/>
                <a:gd name="T43" fmla="*/ 154 h 949"/>
                <a:gd name="T44" fmla="*/ 339 w 396"/>
                <a:gd name="T45" fmla="*/ 109 h 949"/>
                <a:gd name="T46" fmla="*/ 321 w 396"/>
                <a:gd name="T47" fmla="*/ 66 h 949"/>
                <a:gd name="T48" fmla="*/ 300 w 396"/>
                <a:gd name="T49" fmla="*/ 23 h 949"/>
                <a:gd name="T50" fmla="*/ 300 w 396"/>
                <a:gd name="T51" fmla="*/ 6 h 949"/>
                <a:gd name="T52" fmla="*/ 323 w 396"/>
                <a:gd name="T53" fmla="*/ 49 h 949"/>
                <a:gd name="T54" fmla="*/ 342 w 396"/>
                <a:gd name="T55" fmla="*/ 95 h 949"/>
                <a:gd name="T56" fmla="*/ 358 w 396"/>
                <a:gd name="T57" fmla="*/ 140 h 949"/>
                <a:gd name="T58" fmla="*/ 370 w 396"/>
                <a:gd name="T59" fmla="*/ 185 h 949"/>
                <a:gd name="T60" fmla="*/ 381 w 396"/>
                <a:gd name="T61" fmla="*/ 230 h 949"/>
                <a:gd name="T62" fmla="*/ 389 w 396"/>
                <a:gd name="T63" fmla="*/ 276 h 949"/>
                <a:gd name="T64" fmla="*/ 393 w 396"/>
                <a:gd name="T65" fmla="*/ 323 h 949"/>
                <a:gd name="T66" fmla="*/ 395 w 396"/>
                <a:gd name="T67" fmla="*/ 380 h 949"/>
                <a:gd name="T68" fmla="*/ 393 w 396"/>
                <a:gd name="T69" fmla="*/ 424 h 949"/>
                <a:gd name="T70" fmla="*/ 387 w 396"/>
                <a:gd name="T71" fmla="*/ 469 h 949"/>
                <a:gd name="T72" fmla="*/ 379 w 396"/>
                <a:gd name="T73" fmla="*/ 514 h 949"/>
                <a:gd name="T74" fmla="*/ 366 w 396"/>
                <a:gd name="T75" fmla="*/ 557 h 949"/>
                <a:gd name="T76" fmla="*/ 352 w 396"/>
                <a:gd name="T77" fmla="*/ 598 h 949"/>
                <a:gd name="T78" fmla="*/ 335 w 396"/>
                <a:gd name="T79" fmla="*/ 640 h 949"/>
                <a:gd name="T80" fmla="*/ 315 w 396"/>
                <a:gd name="T81" fmla="*/ 679 h 949"/>
                <a:gd name="T82" fmla="*/ 292 w 396"/>
                <a:gd name="T83" fmla="*/ 716 h 949"/>
                <a:gd name="T84" fmla="*/ 267 w 396"/>
                <a:gd name="T85" fmla="*/ 753 h 949"/>
                <a:gd name="T86" fmla="*/ 241 w 396"/>
                <a:gd name="T87" fmla="*/ 786 h 949"/>
                <a:gd name="T88" fmla="*/ 202 w 396"/>
                <a:gd name="T89" fmla="*/ 825 h 949"/>
                <a:gd name="T90" fmla="*/ 169 w 396"/>
                <a:gd name="T91" fmla="*/ 853 h 949"/>
                <a:gd name="T92" fmla="*/ 134 w 396"/>
                <a:gd name="T93" fmla="*/ 880 h 949"/>
                <a:gd name="T94" fmla="*/ 97 w 396"/>
                <a:gd name="T95" fmla="*/ 905 h 949"/>
                <a:gd name="T96" fmla="*/ 58 w 396"/>
                <a:gd name="T97" fmla="*/ 927 h 949"/>
                <a:gd name="T98" fmla="*/ 16 w 396"/>
                <a:gd name="T99" fmla="*/ 946 h 9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396" h="949">
                  <a:moveTo>
                    <a:pt x="0" y="946"/>
                  </a:moveTo>
                  <a:lnTo>
                    <a:pt x="2" y="946"/>
                  </a:lnTo>
                  <a:lnTo>
                    <a:pt x="12" y="942"/>
                  </a:lnTo>
                  <a:lnTo>
                    <a:pt x="23" y="936"/>
                  </a:lnTo>
                  <a:lnTo>
                    <a:pt x="33" y="932"/>
                  </a:lnTo>
                  <a:lnTo>
                    <a:pt x="43" y="927"/>
                  </a:lnTo>
                  <a:lnTo>
                    <a:pt x="51" y="921"/>
                  </a:lnTo>
                  <a:lnTo>
                    <a:pt x="62" y="915"/>
                  </a:lnTo>
                  <a:lnTo>
                    <a:pt x="72" y="911"/>
                  </a:lnTo>
                  <a:lnTo>
                    <a:pt x="82" y="907"/>
                  </a:lnTo>
                  <a:lnTo>
                    <a:pt x="91" y="901"/>
                  </a:lnTo>
                  <a:lnTo>
                    <a:pt x="101" y="895"/>
                  </a:lnTo>
                  <a:lnTo>
                    <a:pt x="111" y="888"/>
                  </a:lnTo>
                  <a:lnTo>
                    <a:pt x="119" y="882"/>
                  </a:lnTo>
                  <a:lnTo>
                    <a:pt x="128" y="876"/>
                  </a:lnTo>
                  <a:lnTo>
                    <a:pt x="136" y="870"/>
                  </a:lnTo>
                  <a:lnTo>
                    <a:pt x="146" y="864"/>
                  </a:lnTo>
                  <a:lnTo>
                    <a:pt x="154" y="855"/>
                  </a:lnTo>
                  <a:lnTo>
                    <a:pt x="163" y="849"/>
                  </a:lnTo>
                  <a:lnTo>
                    <a:pt x="171" y="841"/>
                  </a:lnTo>
                  <a:lnTo>
                    <a:pt x="179" y="835"/>
                  </a:lnTo>
                  <a:lnTo>
                    <a:pt x="187" y="827"/>
                  </a:lnTo>
                  <a:lnTo>
                    <a:pt x="195" y="821"/>
                  </a:lnTo>
                  <a:lnTo>
                    <a:pt x="204" y="812"/>
                  </a:lnTo>
                  <a:lnTo>
                    <a:pt x="212" y="806"/>
                  </a:lnTo>
                  <a:lnTo>
                    <a:pt x="218" y="798"/>
                  </a:lnTo>
                  <a:lnTo>
                    <a:pt x="226" y="790"/>
                  </a:lnTo>
                  <a:lnTo>
                    <a:pt x="232" y="781"/>
                  </a:lnTo>
                  <a:lnTo>
                    <a:pt x="241" y="773"/>
                  </a:lnTo>
                  <a:lnTo>
                    <a:pt x="247" y="765"/>
                  </a:lnTo>
                  <a:lnTo>
                    <a:pt x="255" y="757"/>
                  </a:lnTo>
                  <a:lnTo>
                    <a:pt x="261" y="749"/>
                  </a:lnTo>
                  <a:lnTo>
                    <a:pt x="267" y="740"/>
                  </a:lnTo>
                  <a:lnTo>
                    <a:pt x="274" y="730"/>
                  </a:lnTo>
                  <a:lnTo>
                    <a:pt x="280" y="722"/>
                  </a:lnTo>
                  <a:lnTo>
                    <a:pt x="286" y="712"/>
                  </a:lnTo>
                  <a:lnTo>
                    <a:pt x="292" y="703"/>
                  </a:lnTo>
                  <a:lnTo>
                    <a:pt x="298" y="695"/>
                  </a:lnTo>
                  <a:lnTo>
                    <a:pt x="302" y="685"/>
                  </a:lnTo>
                  <a:lnTo>
                    <a:pt x="309" y="674"/>
                  </a:lnTo>
                  <a:lnTo>
                    <a:pt x="315" y="666"/>
                  </a:lnTo>
                  <a:lnTo>
                    <a:pt x="319" y="656"/>
                  </a:lnTo>
                  <a:lnTo>
                    <a:pt x="323" y="646"/>
                  </a:lnTo>
                  <a:lnTo>
                    <a:pt x="329" y="637"/>
                  </a:lnTo>
                  <a:lnTo>
                    <a:pt x="333" y="627"/>
                  </a:lnTo>
                  <a:lnTo>
                    <a:pt x="337" y="617"/>
                  </a:lnTo>
                  <a:lnTo>
                    <a:pt x="342" y="607"/>
                  </a:lnTo>
                  <a:lnTo>
                    <a:pt x="346" y="596"/>
                  </a:lnTo>
                  <a:lnTo>
                    <a:pt x="350" y="586"/>
                  </a:lnTo>
                  <a:lnTo>
                    <a:pt x="352" y="576"/>
                  </a:lnTo>
                  <a:lnTo>
                    <a:pt x="356" y="566"/>
                  </a:lnTo>
                  <a:lnTo>
                    <a:pt x="360" y="555"/>
                  </a:lnTo>
                  <a:lnTo>
                    <a:pt x="362" y="545"/>
                  </a:lnTo>
                  <a:lnTo>
                    <a:pt x="366" y="535"/>
                  </a:lnTo>
                  <a:lnTo>
                    <a:pt x="368" y="524"/>
                  </a:lnTo>
                  <a:lnTo>
                    <a:pt x="370" y="512"/>
                  </a:lnTo>
                  <a:lnTo>
                    <a:pt x="374" y="502"/>
                  </a:lnTo>
                  <a:lnTo>
                    <a:pt x="376" y="491"/>
                  </a:lnTo>
                  <a:lnTo>
                    <a:pt x="376" y="481"/>
                  </a:lnTo>
                  <a:lnTo>
                    <a:pt x="379" y="469"/>
                  </a:lnTo>
                  <a:lnTo>
                    <a:pt x="381" y="459"/>
                  </a:lnTo>
                  <a:lnTo>
                    <a:pt x="383" y="446"/>
                  </a:lnTo>
                  <a:lnTo>
                    <a:pt x="385" y="436"/>
                  </a:lnTo>
                  <a:lnTo>
                    <a:pt x="385" y="426"/>
                  </a:lnTo>
                  <a:lnTo>
                    <a:pt x="385" y="415"/>
                  </a:lnTo>
                  <a:lnTo>
                    <a:pt x="387" y="403"/>
                  </a:lnTo>
                  <a:lnTo>
                    <a:pt x="387" y="391"/>
                  </a:lnTo>
                  <a:lnTo>
                    <a:pt x="387" y="380"/>
                  </a:lnTo>
                  <a:lnTo>
                    <a:pt x="387" y="368"/>
                  </a:lnTo>
                  <a:lnTo>
                    <a:pt x="387" y="358"/>
                  </a:lnTo>
                  <a:lnTo>
                    <a:pt x="387" y="345"/>
                  </a:lnTo>
                  <a:lnTo>
                    <a:pt x="387" y="335"/>
                  </a:lnTo>
                  <a:lnTo>
                    <a:pt x="385" y="323"/>
                  </a:lnTo>
                  <a:lnTo>
                    <a:pt x="385" y="313"/>
                  </a:lnTo>
                  <a:lnTo>
                    <a:pt x="385" y="300"/>
                  </a:lnTo>
                  <a:lnTo>
                    <a:pt x="383" y="290"/>
                  </a:lnTo>
                  <a:lnTo>
                    <a:pt x="381" y="278"/>
                  </a:lnTo>
                  <a:lnTo>
                    <a:pt x="381" y="267"/>
                  </a:lnTo>
                  <a:lnTo>
                    <a:pt x="379" y="255"/>
                  </a:lnTo>
                  <a:lnTo>
                    <a:pt x="376" y="245"/>
                  </a:lnTo>
                  <a:lnTo>
                    <a:pt x="374" y="232"/>
                  </a:lnTo>
                  <a:lnTo>
                    <a:pt x="372" y="222"/>
                  </a:lnTo>
                  <a:lnTo>
                    <a:pt x="370" y="210"/>
                  </a:lnTo>
                  <a:lnTo>
                    <a:pt x="366" y="199"/>
                  </a:lnTo>
                  <a:lnTo>
                    <a:pt x="364" y="187"/>
                  </a:lnTo>
                  <a:lnTo>
                    <a:pt x="362" y="177"/>
                  </a:lnTo>
                  <a:lnTo>
                    <a:pt x="358" y="165"/>
                  </a:lnTo>
                  <a:lnTo>
                    <a:pt x="356" y="154"/>
                  </a:lnTo>
                  <a:lnTo>
                    <a:pt x="352" y="142"/>
                  </a:lnTo>
                  <a:lnTo>
                    <a:pt x="348" y="132"/>
                  </a:lnTo>
                  <a:lnTo>
                    <a:pt x="344" y="119"/>
                  </a:lnTo>
                  <a:lnTo>
                    <a:pt x="339" y="109"/>
                  </a:lnTo>
                  <a:lnTo>
                    <a:pt x="335" y="97"/>
                  </a:lnTo>
                  <a:lnTo>
                    <a:pt x="331" y="86"/>
                  </a:lnTo>
                  <a:lnTo>
                    <a:pt x="327" y="76"/>
                  </a:lnTo>
                  <a:lnTo>
                    <a:pt x="321" y="66"/>
                  </a:lnTo>
                  <a:lnTo>
                    <a:pt x="317" y="53"/>
                  </a:lnTo>
                  <a:lnTo>
                    <a:pt x="311" y="43"/>
                  </a:lnTo>
                  <a:lnTo>
                    <a:pt x="307" y="33"/>
                  </a:lnTo>
                  <a:lnTo>
                    <a:pt x="300" y="23"/>
                  </a:lnTo>
                  <a:lnTo>
                    <a:pt x="294" y="10"/>
                  </a:lnTo>
                  <a:lnTo>
                    <a:pt x="290" y="0"/>
                  </a:lnTo>
                  <a:lnTo>
                    <a:pt x="298" y="2"/>
                  </a:lnTo>
                  <a:lnTo>
                    <a:pt x="300" y="6"/>
                  </a:lnTo>
                  <a:lnTo>
                    <a:pt x="307" y="16"/>
                  </a:lnTo>
                  <a:lnTo>
                    <a:pt x="313" y="29"/>
                  </a:lnTo>
                  <a:lnTo>
                    <a:pt x="319" y="39"/>
                  </a:lnTo>
                  <a:lnTo>
                    <a:pt x="323" y="49"/>
                  </a:lnTo>
                  <a:lnTo>
                    <a:pt x="327" y="60"/>
                  </a:lnTo>
                  <a:lnTo>
                    <a:pt x="333" y="72"/>
                  </a:lnTo>
                  <a:lnTo>
                    <a:pt x="337" y="82"/>
                  </a:lnTo>
                  <a:lnTo>
                    <a:pt x="342" y="95"/>
                  </a:lnTo>
                  <a:lnTo>
                    <a:pt x="346" y="105"/>
                  </a:lnTo>
                  <a:lnTo>
                    <a:pt x="350" y="115"/>
                  </a:lnTo>
                  <a:lnTo>
                    <a:pt x="354" y="127"/>
                  </a:lnTo>
                  <a:lnTo>
                    <a:pt x="358" y="140"/>
                  </a:lnTo>
                  <a:lnTo>
                    <a:pt x="362" y="150"/>
                  </a:lnTo>
                  <a:lnTo>
                    <a:pt x="366" y="162"/>
                  </a:lnTo>
                  <a:lnTo>
                    <a:pt x="368" y="173"/>
                  </a:lnTo>
                  <a:lnTo>
                    <a:pt x="370" y="185"/>
                  </a:lnTo>
                  <a:lnTo>
                    <a:pt x="374" y="197"/>
                  </a:lnTo>
                  <a:lnTo>
                    <a:pt x="376" y="208"/>
                  </a:lnTo>
                  <a:lnTo>
                    <a:pt x="379" y="220"/>
                  </a:lnTo>
                  <a:lnTo>
                    <a:pt x="381" y="230"/>
                  </a:lnTo>
                  <a:lnTo>
                    <a:pt x="385" y="241"/>
                  </a:lnTo>
                  <a:lnTo>
                    <a:pt x="385" y="253"/>
                  </a:lnTo>
                  <a:lnTo>
                    <a:pt x="387" y="265"/>
                  </a:lnTo>
                  <a:lnTo>
                    <a:pt x="389" y="276"/>
                  </a:lnTo>
                  <a:lnTo>
                    <a:pt x="391" y="288"/>
                  </a:lnTo>
                  <a:lnTo>
                    <a:pt x="391" y="298"/>
                  </a:lnTo>
                  <a:lnTo>
                    <a:pt x="393" y="311"/>
                  </a:lnTo>
                  <a:lnTo>
                    <a:pt x="393" y="323"/>
                  </a:lnTo>
                  <a:lnTo>
                    <a:pt x="395" y="333"/>
                  </a:lnTo>
                  <a:lnTo>
                    <a:pt x="395" y="345"/>
                  </a:lnTo>
                  <a:lnTo>
                    <a:pt x="395" y="356"/>
                  </a:lnTo>
                  <a:lnTo>
                    <a:pt x="395" y="380"/>
                  </a:lnTo>
                  <a:lnTo>
                    <a:pt x="395" y="391"/>
                  </a:lnTo>
                  <a:lnTo>
                    <a:pt x="395" y="403"/>
                  </a:lnTo>
                  <a:lnTo>
                    <a:pt x="393" y="413"/>
                  </a:lnTo>
                  <a:lnTo>
                    <a:pt x="393" y="424"/>
                  </a:lnTo>
                  <a:lnTo>
                    <a:pt x="391" y="436"/>
                  </a:lnTo>
                  <a:lnTo>
                    <a:pt x="391" y="446"/>
                  </a:lnTo>
                  <a:lnTo>
                    <a:pt x="389" y="459"/>
                  </a:lnTo>
                  <a:lnTo>
                    <a:pt x="387" y="469"/>
                  </a:lnTo>
                  <a:lnTo>
                    <a:pt x="385" y="481"/>
                  </a:lnTo>
                  <a:lnTo>
                    <a:pt x="383" y="491"/>
                  </a:lnTo>
                  <a:lnTo>
                    <a:pt x="381" y="502"/>
                  </a:lnTo>
                  <a:lnTo>
                    <a:pt x="379" y="514"/>
                  </a:lnTo>
                  <a:lnTo>
                    <a:pt x="376" y="524"/>
                  </a:lnTo>
                  <a:lnTo>
                    <a:pt x="374" y="535"/>
                  </a:lnTo>
                  <a:lnTo>
                    <a:pt x="370" y="545"/>
                  </a:lnTo>
                  <a:lnTo>
                    <a:pt x="366" y="557"/>
                  </a:lnTo>
                  <a:lnTo>
                    <a:pt x="364" y="568"/>
                  </a:lnTo>
                  <a:lnTo>
                    <a:pt x="360" y="578"/>
                  </a:lnTo>
                  <a:lnTo>
                    <a:pt x="356" y="588"/>
                  </a:lnTo>
                  <a:lnTo>
                    <a:pt x="352" y="598"/>
                  </a:lnTo>
                  <a:lnTo>
                    <a:pt x="348" y="609"/>
                  </a:lnTo>
                  <a:lnTo>
                    <a:pt x="346" y="619"/>
                  </a:lnTo>
                  <a:lnTo>
                    <a:pt x="342" y="629"/>
                  </a:lnTo>
                  <a:lnTo>
                    <a:pt x="335" y="640"/>
                  </a:lnTo>
                  <a:lnTo>
                    <a:pt x="331" y="648"/>
                  </a:lnTo>
                  <a:lnTo>
                    <a:pt x="327" y="658"/>
                  </a:lnTo>
                  <a:lnTo>
                    <a:pt x="321" y="668"/>
                  </a:lnTo>
                  <a:lnTo>
                    <a:pt x="315" y="679"/>
                  </a:lnTo>
                  <a:lnTo>
                    <a:pt x="311" y="687"/>
                  </a:lnTo>
                  <a:lnTo>
                    <a:pt x="304" y="697"/>
                  </a:lnTo>
                  <a:lnTo>
                    <a:pt x="298" y="707"/>
                  </a:lnTo>
                  <a:lnTo>
                    <a:pt x="292" y="716"/>
                  </a:lnTo>
                  <a:lnTo>
                    <a:pt x="286" y="726"/>
                  </a:lnTo>
                  <a:lnTo>
                    <a:pt x="280" y="734"/>
                  </a:lnTo>
                  <a:lnTo>
                    <a:pt x="274" y="742"/>
                  </a:lnTo>
                  <a:lnTo>
                    <a:pt x="267" y="753"/>
                  </a:lnTo>
                  <a:lnTo>
                    <a:pt x="261" y="761"/>
                  </a:lnTo>
                  <a:lnTo>
                    <a:pt x="255" y="769"/>
                  </a:lnTo>
                  <a:lnTo>
                    <a:pt x="247" y="777"/>
                  </a:lnTo>
                  <a:lnTo>
                    <a:pt x="241" y="786"/>
                  </a:lnTo>
                  <a:lnTo>
                    <a:pt x="232" y="794"/>
                  </a:lnTo>
                  <a:lnTo>
                    <a:pt x="224" y="802"/>
                  </a:lnTo>
                  <a:lnTo>
                    <a:pt x="210" y="816"/>
                  </a:lnTo>
                  <a:lnTo>
                    <a:pt x="202" y="825"/>
                  </a:lnTo>
                  <a:lnTo>
                    <a:pt x="193" y="833"/>
                  </a:lnTo>
                  <a:lnTo>
                    <a:pt x="185" y="839"/>
                  </a:lnTo>
                  <a:lnTo>
                    <a:pt x="177" y="847"/>
                  </a:lnTo>
                  <a:lnTo>
                    <a:pt x="169" y="853"/>
                  </a:lnTo>
                  <a:lnTo>
                    <a:pt x="160" y="862"/>
                  </a:lnTo>
                  <a:lnTo>
                    <a:pt x="152" y="868"/>
                  </a:lnTo>
                  <a:lnTo>
                    <a:pt x="142" y="874"/>
                  </a:lnTo>
                  <a:lnTo>
                    <a:pt x="134" y="880"/>
                  </a:lnTo>
                  <a:lnTo>
                    <a:pt x="123" y="888"/>
                  </a:lnTo>
                  <a:lnTo>
                    <a:pt x="115" y="895"/>
                  </a:lnTo>
                  <a:lnTo>
                    <a:pt x="105" y="899"/>
                  </a:lnTo>
                  <a:lnTo>
                    <a:pt x="97" y="905"/>
                  </a:lnTo>
                  <a:lnTo>
                    <a:pt x="86" y="911"/>
                  </a:lnTo>
                  <a:lnTo>
                    <a:pt x="76" y="917"/>
                  </a:lnTo>
                  <a:lnTo>
                    <a:pt x="68" y="921"/>
                  </a:lnTo>
                  <a:lnTo>
                    <a:pt x="58" y="927"/>
                  </a:lnTo>
                  <a:lnTo>
                    <a:pt x="47" y="932"/>
                  </a:lnTo>
                  <a:lnTo>
                    <a:pt x="37" y="938"/>
                  </a:lnTo>
                  <a:lnTo>
                    <a:pt x="27" y="942"/>
                  </a:lnTo>
                  <a:lnTo>
                    <a:pt x="16" y="946"/>
                  </a:lnTo>
                  <a:lnTo>
                    <a:pt x="14" y="948"/>
                  </a:lnTo>
                  <a:lnTo>
                    <a:pt x="0" y="946"/>
                  </a:lnTo>
                  <a:lnTo>
                    <a:pt x="0" y="946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6" name="Freeform 28">
              <a:extLst>
                <a:ext uri="{FF2B5EF4-FFF2-40B4-BE49-F238E27FC236}">
                  <a16:creationId xmlns:a16="http://schemas.microsoft.com/office/drawing/2014/main" id="{C94C16F8-2EF2-46D9-8F1F-B72100A6E4C9}"/>
                </a:ext>
              </a:extLst>
            </p:cNvPr>
            <p:cNvSpPr>
              <a:spLocks/>
            </p:cNvSpPr>
            <p:nvPr/>
          </p:nvSpPr>
          <p:spPr bwMode="auto">
            <a:xfrm>
              <a:off x="3322" y="1568"/>
              <a:ext cx="282" cy="231"/>
            </a:xfrm>
            <a:custGeom>
              <a:avLst/>
              <a:gdLst>
                <a:gd name="T0" fmla="*/ 168 w 282"/>
                <a:gd name="T1" fmla="*/ 23 h 231"/>
                <a:gd name="T2" fmla="*/ 144 w 282"/>
                <a:gd name="T3" fmla="*/ 12 h 231"/>
                <a:gd name="T4" fmla="*/ 119 w 282"/>
                <a:gd name="T5" fmla="*/ 4 h 231"/>
                <a:gd name="T6" fmla="*/ 96 w 282"/>
                <a:gd name="T7" fmla="*/ 0 h 231"/>
                <a:gd name="T8" fmla="*/ 66 w 282"/>
                <a:gd name="T9" fmla="*/ 0 h 231"/>
                <a:gd name="T10" fmla="*/ 45 w 282"/>
                <a:gd name="T11" fmla="*/ 4 h 231"/>
                <a:gd name="T12" fmla="*/ 27 w 282"/>
                <a:gd name="T13" fmla="*/ 14 h 231"/>
                <a:gd name="T14" fmla="*/ 12 w 282"/>
                <a:gd name="T15" fmla="*/ 27 h 231"/>
                <a:gd name="T16" fmla="*/ 4 w 282"/>
                <a:gd name="T17" fmla="*/ 41 h 231"/>
                <a:gd name="T18" fmla="*/ 0 w 282"/>
                <a:gd name="T19" fmla="*/ 62 h 231"/>
                <a:gd name="T20" fmla="*/ 4 w 282"/>
                <a:gd name="T21" fmla="*/ 86 h 231"/>
                <a:gd name="T22" fmla="*/ 10 w 282"/>
                <a:gd name="T23" fmla="*/ 109 h 231"/>
                <a:gd name="T24" fmla="*/ 23 w 282"/>
                <a:gd name="T25" fmla="*/ 129 h 231"/>
                <a:gd name="T26" fmla="*/ 37 w 282"/>
                <a:gd name="T27" fmla="*/ 148 h 231"/>
                <a:gd name="T28" fmla="*/ 59 w 282"/>
                <a:gd name="T29" fmla="*/ 170 h 231"/>
                <a:gd name="T30" fmla="*/ 82 w 282"/>
                <a:gd name="T31" fmla="*/ 187 h 231"/>
                <a:gd name="T32" fmla="*/ 105 w 282"/>
                <a:gd name="T33" fmla="*/ 203 h 231"/>
                <a:gd name="T34" fmla="*/ 131 w 282"/>
                <a:gd name="T35" fmla="*/ 214 h 231"/>
                <a:gd name="T36" fmla="*/ 154 w 282"/>
                <a:gd name="T37" fmla="*/ 224 h 231"/>
                <a:gd name="T38" fmla="*/ 180 w 282"/>
                <a:gd name="T39" fmla="*/ 228 h 231"/>
                <a:gd name="T40" fmla="*/ 211 w 282"/>
                <a:gd name="T41" fmla="*/ 230 h 231"/>
                <a:gd name="T42" fmla="*/ 234 w 282"/>
                <a:gd name="T43" fmla="*/ 226 h 231"/>
                <a:gd name="T44" fmla="*/ 254 w 282"/>
                <a:gd name="T45" fmla="*/ 218 h 231"/>
                <a:gd name="T46" fmla="*/ 271 w 282"/>
                <a:gd name="T47" fmla="*/ 199 h 231"/>
                <a:gd name="T48" fmla="*/ 279 w 282"/>
                <a:gd name="T49" fmla="*/ 179 h 231"/>
                <a:gd name="T50" fmla="*/ 279 w 282"/>
                <a:gd name="T51" fmla="*/ 154 h 231"/>
                <a:gd name="T52" fmla="*/ 275 w 282"/>
                <a:gd name="T53" fmla="*/ 131 h 231"/>
                <a:gd name="T54" fmla="*/ 265 w 282"/>
                <a:gd name="T55" fmla="*/ 113 h 231"/>
                <a:gd name="T56" fmla="*/ 252 w 282"/>
                <a:gd name="T57" fmla="*/ 92 h 231"/>
                <a:gd name="T58" fmla="*/ 232 w 282"/>
                <a:gd name="T59" fmla="*/ 70 h 231"/>
                <a:gd name="T60" fmla="*/ 211 w 282"/>
                <a:gd name="T61" fmla="*/ 51 h 231"/>
                <a:gd name="T62" fmla="*/ 189 w 282"/>
                <a:gd name="T63" fmla="*/ 35 h 231"/>
                <a:gd name="T64" fmla="*/ 164 w 282"/>
                <a:gd name="T65" fmla="*/ 31 h 231"/>
                <a:gd name="T66" fmla="*/ 139 w 282"/>
                <a:gd name="T67" fmla="*/ 21 h 231"/>
                <a:gd name="T68" fmla="*/ 115 w 282"/>
                <a:gd name="T69" fmla="*/ 12 h 231"/>
                <a:gd name="T70" fmla="*/ 92 w 282"/>
                <a:gd name="T71" fmla="*/ 8 h 231"/>
                <a:gd name="T72" fmla="*/ 62 w 282"/>
                <a:gd name="T73" fmla="*/ 10 h 231"/>
                <a:gd name="T74" fmla="*/ 39 w 282"/>
                <a:gd name="T75" fmla="*/ 14 h 231"/>
                <a:gd name="T76" fmla="*/ 21 w 282"/>
                <a:gd name="T77" fmla="*/ 31 h 231"/>
                <a:gd name="T78" fmla="*/ 10 w 282"/>
                <a:gd name="T79" fmla="*/ 47 h 231"/>
                <a:gd name="T80" fmla="*/ 8 w 282"/>
                <a:gd name="T81" fmla="*/ 76 h 231"/>
                <a:gd name="T82" fmla="*/ 12 w 282"/>
                <a:gd name="T83" fmla="*/ 97 h 231"/>
                <a:gd name="T84" fmla="*/ 23 w 282"/>
                <a:gd name="T85" fmla="*/ 115 h 231"/>
                <a:gd name="T86" fmla="*/ 35 w 282"/>
                <a:gd name="T87" fmla="*/ 136 h 231"/>
                <a:gd name="T88" fmla="*/ 53 w 282"/>
                <a:gd name="T89" fmla="*/ 156 h 231"/>
                <a:gd name="T90" fmla="*/ 76 w 282"/>
                <a:gd name="T91" fmla="*/ 175 h 231"/>
                <a:gd name="T92" fmla="*/ 98 w 282"/>
                <a:gd name="T93" fmla="*/ 189 h 231"/>
                <a:gd name="T94" fmla="*/ 121 w 282"/>
                <a:gd name="T95" fmla="*/ 203 h 231"/>
                <a:gd name="T96" fmla="*/ 146 w 282"/>
                <a:gd name="T97" fmla="*/ 214 h 231"/>
                <a:gd name="T98" fmla="*/ 172 w 282"/>
                <a:gd name="T99" fmla="*/ 220 h 231"/>
                <a:gd name="T100" fmla="*/ 195 w 282"/>
                <a:gd name="T101" fmla="*/ 222 h 231"/>
                <a:gd name="T102" fmla="*/ 222 w 282"/>
                <a:gd name="T103" fmla="*/ 222 h 231"/>
                <a:gd name="T104" fmla="*/ 244 w 282"/>
                <a:gd name="T105" fmla="*/ 214 h 231"/>
                <a:gd name="T106" fmla="*/ 258 w 282"/>
                <a:gd name="T107" fmla="*/ 201 h 231"/>
                <a:gd name="T108" fmla="*/ 269 w 282"/>
                <a:gd name="T109" fmla="*/ 183 h 231"/>
                <a:gd name="T110" fmla="*/ 273 w 282"/>
                <a:gd name="T111" fmla="*/ 156 h 231"/>
                <a:gd name="T112" fmla="*/ 267 w 282"/>
                <a:gd name="T113" fmla="*/ 133 h 231"/>
                <a:gd name="T114" fmla="*/ 256 w 282"/>
                <a:gd name="T115" fmla="*/ 113 h 231"/>
                <a:gd name="T116" fmla="*/ 242 w 282"/>
                <a:gd name="T117" fmla="*/ 92 h 231"/>
                <a:gd name="T118" fmla="*/ 224 w 282"/>
                <a:gd name="T119" fmla="*/ 74 h 231"/>
                <a:gd name="T120" fmla="*/ 205 w 282"/>
                <a:gd name="T121" fmla="*/ 55 h 231"/>
                <a:gd name="T122" fmla="*/ 189 w 282"/>
                <a:gd name="T123" fmla="*/ 35 h 2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282" h="231">
                  <a:moveTo>
                    <a:pt x="189" y="35"/>
                  </a:moveTo>
                  <a:lnTo>
                    <a:pt x="187" y="35"/>
                  </a:lnTo>
                  <a:lnTo>
                    <a:pt x="185" y="33"/>
                  </a:lnTo>
                  <a:lnTo>
                    <a:pt x="183" y="31"/>
                  </a:lnTo>
                  <a:lnTo>
                    <a:pt x="180" y="31"/>
                  </a:lnTo>
                  <a:lnTo>
                    <a:pt x="178" y="29"/>
                  </a:lnTo>
                  <a:lnTo>
                    <a:pt x="176" y="29"/>
                  </a:lnTo>
                  <a:lnTo>
                    <a:pt x="174" y="27"/>
                  </a:lnTo>
                  <a:lnTo>
                    <a:pt x="172" y="25"/>
                  </a:lnTo>
                  <a:lnTo>
                    <a:pt x="170" y="25"/>
                  </a:lnTo>
                  <a:lnTo>
                    <a:pt x="168" y="23"/>
                  </a:lnTo>
                  <a:lnTo>
                    <a:pt x="166" y="23"/>
                  </a:lnTo>
                  <a:lnTo>
                    <a:pt x="164" y="21"/>
                  </a:lnTo>
                  <a:lnTo>
                    <a:pt x="162" y="21"/>
                  </a:lnTo>
                  <a:lnTo>
                    <a:pt x="160" y="18"/>
                  </a:lnTo>
                  <a:lnTo>
                    <a:pt x="158" y="18"/>
                  </a:lnTo>
                  <a:lnTo>
                    <a:pt x="154" y="18"/>
                  </a:lnTo>
                  <a:lnTo>
                    <a:pt x="154" y="16"/>
                  </a:lnTo>
                  <a:lnTo>
                    <a:pt x="150" y="16"/>
                  </a:lnTo>
                  <a:lnTo>
                    <a:pt x="148" y="14"/>
                  </a:lnTo>
                  <a:lnTo>
                    <a:pt x="146" y="14"/>
                  </a:lnTo>
                  <a:lnTo>
                    <a:pt x="144" y="12"/>
                  </a:lnTo>
                  <a:lnTo>
                    <a:pt x="142" y="12"/>
                  </a:lnTo>
                  <a:lnTo>
                    <a:pt x="139" y="12"/>
                  </a:lnTo>
                  <a:lnTo>
                    <a:pt x="137" y="10"/>
                  </a:lnTo>
                  <a:lnTo>
                    <a:pt x="135" y="10"/>
                  </a:lnTo>
                  <a:lnTo>
                    <a:pt x="133" y="10"/>
                  </a:lnTo>
                  <a:lnTo>
                    <a:pt x="131" y="8"/>
                  </a:lnTo>
                  <a:lnTo>
                    <a:pt x="129" y="8"/>
                  </a:lnTo>
                  <a:lnTo>
                    <a:pt x="127" y="6"/>
                  </a:lnTo>
                  <a:lnTo>
                    <a:pt x="125" y="6"/>
                  </a:lnTo>
                  <a:lnTo>
                    <a:pt x="123" y="6"/>
                  </a:lnTo>
                  <a:lnTo>
                    <a:pt x="119" y="4"/>
                  </a:lnTo>
                  <a:lnTo>
                    <a:pt x="117" y="4"/>
                  </a:lnTo>
                  <a:lnTo>
                    <a:pt x="115" y="4"/>
                  </a:lnTo>
                  <a:lnTo>
                    <a:pt x="113" y="4"/>
                  </a:lnTo>
                  <a:lnTo>
                    <a:pt x="111" y="4"/>
                  </a:lnTo>
                  <a:lnTo>
                    <a:pt x="109" y="2"/>
                  </a:lnTo>
                  <a:lnTo>
                    <a:pt x="107" y="2"/>
                  </a:lnTo>
                  <a:lnTo>
                    <a:pt x="105" y="2"/>
                  </a:lnTo>
                  <a:lnTo>
                    <a:pt x="103" y="2"/>
                  </a:lnTo>
                  <a:lnTo>
                    <a:pt x="101" y="2"/>
                  </a:lnTo>
                  <a:lnTo>
                    <a:pt x="98" y="0"/>
                  </a:lnTo>
                  <a:lnTo>
                    <a:pt x="96" y="0"/>
                  </a:lnTo>
                  <a:lnTo>
                    <a:pt x="94" y="0"/>
                  </a:lnTo>
                  <a:lnTo>
                    <a:pt x="92" y="0"/>
                  </a:lnTo>
                  <a:lnTo>
                    <a:pt x="90" y="0"/>
                  </a:lnTo>
                  <a:lnTo>
                    <a:pt x="88" y="0"/>
                  </a:lnTo>
                  <a:lnTo>
                    <a:pt x="86" y="0"/>
                  </a:lnTo>
                  <a:lnTo>
                    <a:pt x="84" y="0"/>
                  </a:lnTo>
                  <a:lnTo>
                    <a:pt x="74" y="0"/>
                  </a:lnTo>
                  <a:lnTo>
                    <a:pt x="72" y="0"/>
                  </a:lnTo>
                  <a:lnTo>
                    <a:pt x="70" y="0"/>
                  </a:lnTo>
                  <a:lnTo>
                    <a:pt x="68" y="0"/>
                  </a:lnTo>
                  <a:lnTo>
                    <a:pt x="66" y="0"/>
                  </a:lnTo>
                  <a:lnTo>
                    <a:pt x="64" y="0"/>
                  </a:lnTo>
                  <a:lnTo>
                    <a:pt x="59" y="0"/>
                  </a:lnTo>
                  <a:lnTo>
                    <a:pt x="59" y="2"/>
                  </a:lnTo>
                  <a:lnTo>
                    <a:pt x="57" y="2"/>
                  </a:lnTo>
                  <a:lnTo>
                    <a:pt x="55" y="2"/>
                  </a:lnTo>
                  <a:lnTo>
                    <a:pt x="53" y="2"/>
                  </a:lnTo>
                  <a:lnTo>
                    <a:pt x="51" y="2"/>
                  </a:lnTo>
                  <a:lnTo>
                    <a:pt x="51" y="4"/>
                  </a:lnTo>
                  <a:lnTo>
                    <a:pt x="49" y="4"/>
                  </a:lnTo>
                  <a:lnTo>
                    <a:pt x="47" y="4"/>
                  </a:lnTo>
                  <a:lnTo>
                    <a:pt x="45" y="4"/>
                  </a:lnTo>
                  <a:lnTo>
                    <a:pt x="43" y="4"/>
                  </a:lnTo>
                  <a:lnTo>
                    <a:pt x="41" y="6"/>
                  </a:lnTo>
                  <a:lnTo>
                    <a:pt x="39" y="6"/>
                  </a:lnTo>
                  <a:lnTo>
                    <a:pt x="37" y="8"/>
                  </a:lnTo>
                  <a:lnTo>
                    <a:pt x="35" y="10"/>
                  </a:lnTo>
                  <a:lnTo>
                    <a:pt x="33" y="10"/>
                  </a:lnTo>
                  <a:lnTo>
                    <a:pt x="31" y="10"/>
                  </a:lnTo>
                  <a:lnTo>
                    <a:pt x="31" y="12"/>
                  </a:lnTo>
                  <a:lnTo>
                    <a:pt x="29" y="12"/>
                  </a:lnTo>
                  <a:lnTo>
                    <a:pt x="27" y="12"/>
                  </a:lnTo>
                  <a:lnTo>
                    <a:pt x="27" y="14"/>
                  </a:lnTo>
                  <a:lnTo>
                    <a:pt x="25" y="14"/>
                  </a:lnTo>
                  <a:lnTo>
                    <a:pt x="25" y="16"/>
                  </a:lnTo>
                  <a:lnTo>
                    <a:pt x="23" y="16"/>
                  </a:lnTo>
                  <a:lnTo>
                    <a:pt x="21" y="18"/>
                  </a:lnTo>
                  <a:lnTo>
                    <a:pt x="18" y="18"/>
                  </a:lnTo>
                  <a:lnTo>
                    <a:pt x="16" y="21"/>
                  </a:lnTo>
                  <a:lnTo>
                    <a:pt x="16" y="23"/>
                  </a:lnTo>
                  <a:lnTo>
                    <a:pt x="14" y="23"/>
                  </a:lnTo>
                  <a:lnTo>
                    <a:pt x="14" y="25"/>
                  </a:lnTo>
                  <a:lnTo>
                    <a:pt x="12" y="25"/>
                  </a:lnTo>
                  <a:lnTo>
                    <a:pt x="12" y="27"/>
                  </a:lnTo>
                  <a:lnTo>
                    <a:pt x="12" y="29"/>
                  </a:lnTo>
                  <a:lnTo>
                    <a:pt x="10" y="29"/>
                  </a:lnTo>
                  <a:lnTo>
                    <a:pt x="10" y="31"/>
                  </a:lnTo>
                  <a:lnTo>
                    <a:pt x="8" y="31"/>
                  </a:lnTo>
                  <a:lnTo>
                    <a:pt x="8" y="33"/>
                  </a:lnTo>
                  <a:lnTo>
                    <a:pt x="8" y="35"/>
                  </a:lnTo>
                  <a:lnTo>
                    <a:pt x="6" y="35"/>
                  </a:lnTo>
                  <a:lnTo>
                    <a:pt x="6" y="37"/>
                  </a:lnTo>
                  <a:lnTo>
                    <a:pt x="6" y="39"/>
                  </a:lnTo>
                  <a:lnTo>
                    <a:pt x="4" y="39"/>
                  </a:lnTo>
                  <a:lnTo>
                    <a:pt x="4" y="41"/>
                  </a:lnTo>
                  <a:lnTo>
                    <a:pt x="4" y="43"/>
                  </a:lnTo>
                  <a:lnTo>
                    <a:pt x="2" y="45"/>
                  </a:lnTo>
                  <a:lnTo>
                    <a:pt x="2" y="47"/>
                  </a:lnTo>
                  <a:lnTo>
                    <a:pt x="2" y="49"/>
                  </a:lnTo>
                  <a:lnTo>
                    <a:pt x="2" y="51"/>
                  </a:lnTo>
                  <a:lnTo>
                    <a:pt x="0" y="51"/>
                  </a:lnTo>
                  <a:lnTo>
                    <a:pt x="0" y="53"/>
                  </a:lnTo>
                  <a:lnTo>
                    <a:pt x="0" y="55"/>
                  </a:lnTo>
                  <a:lnTo>
                    <a:pt x="0" y="58"/>
                  </a:lnTo>
                  <a:lnTo>
                    <a:pt x="0" y="60"/>
                  </a:lnTo>
                  <a:lnTo>
                    <a:pt x="0" y="62"/>
                  </a:lnTo>
                  <a:lnTo>
                    <a:pt x="0" y="68"/>
                  </a:lnTo>
                  <a:lnTo>
                    <a:pt x="0" y="70"/>
                  </a:lnTo>
                  <a:lnTo>
                    <a:pt x="0" y="72"/>
                  </a:lnTo>
                  <a:lnTo>
                    <a:pt x="0" y="74"/>
                  </a:lnTo>
                  <a:lnTo>
                    <a:pt x="0" y="76"/>
                  </a:lnTo>
                  <a:lnTo>
                    <a:pt x="0" y="78"/>
                  </a:lnTo>
                  <a:lnTo>
                    <a:pt x="2" y="80"/>
                  </a:lnTo>
                  <a:lnTo>
                    <a:pt x="2" y="82"/>
                  </a:lnTo>
                  <a:lnTo>
                    <a:pt x="2" y="84"/>
                  </a:lnTo>
                  <a:lnTo>
                    <a:pt x="2" y="86"/>
                  </a:lnTo>
                  <a:lnTo>
                    <a:pt x="4" y="86"/>
                  </a:lnTo>
                  <a:lnTo>
                    <a:pt x="4" y="88"/>
                  </a:lnTo>
                  <a:lnTo>
                    <a:pt x="4" y="90"/>
                  </a:lnTo>
                  <a:lnTo>
                    <a:pt x="4" y="92"/>
                  </a:lnTo>
                  <a:lnTo>
                    <a:pt x="4" y="94"/>
                  </a:lnTo>
                  <a:lnTo>
                    <a:pt x="6" y="97"/>
                  </a:lnTo>
                  <a:lnTo>
                    <a:pt x="6" y="99"/>
                  </a:lnTo>
                  <a:lnTo>
                    <a:pt x="8" y="101"/>
                  </a:lnTo>
                  <a:lnTo>
                    <a:pt x="8" y="103"/>
                  </a:lnTo>
                  <a:lnTo>
                    <a:pt x="8" y="105"/>
                  </a:lnTo>
                  <a:lnTo>
                    <a:pt x="10" y="107"/>
                  </a:lnTo>
                  <a:lnTo>
                    <a:pt x="10" y="109"/>
                  </a:lnTo>
                  <a:lnTo>
                    <a:pt x="12" y="111"/>
                  </a:lnTo>
                  <a:lnTo>
                    <a:pt x="12" y="113"/>
                  </a:lnTo>
                  <a:lnTo>
                    <a:pt x="14" y="113"/>
                  </a:lnTo>
                  <a:lnTo>
                    <a:pt x="14" y="115"/>
                  </a:lnTo>
                  <a:lnTo>
                    <a:pt x="16" y="117"/>
                  </a:lnTo>
                  <a:lnTo>
                    <a:pt x="16" y="119"/>
                  </a:lnTo>
                  <a:lnTo>
                    <a:pt x="18" y="121"/>
                  </a:lnTo>
                  <a:lnTo>
                    <a:pt x="18" y="123"/>
                  </a:lnTo>
                  <a:lnTo>
                    <a:pt x="21" y="125"/>
                  </a:lnTo>
                  <a:lnTo>
                    <a:pt x="21" y="127"/>
                  </a:lnTo>
                  <a:lnTo>
                    <a:pt x="23" y="129"/>
                  </a:lnTo>
                  <a:lnTo>
                    <a:pt x="23" y="131"/>
                  </a:lnTo>
                  <a:lnTo>
                    <a:pt x="25" y="131"/>
                  </a:lnTo>
                  <a:lnTo>
                    <a:pt x="25" y="133"/>
                  </a:lnTo>
                  <a:lnTo>
                    <a:pt x="27" y="136"/>
                  </a:lnTo>
                  <a:lnTo>
                    <a:pt x="29" y="138"/>
                  </a:lnTo>
                  <a:lnTo>
                    <a:pt x="29" y="140"/>
                  </a:lnTo>
                  <a:lnTo>
                    <a:pt x="31" y="142"/>
                  </a:lnTo>
                  <a:lnTo>
                    <a:pt x="33" y="144"/>
                  </a:lnTo>
                  <a:lnTo>
                    <a:pt x="35" y="144"/>
                  </a:lnTo>
                  <a:lnTo>
                    <a:pt x="35" y="146"/>
                  </a:lnTo>
                  <a:lnTo>
                    <a:pt x="37" y="148"/>
                  </a:lnTo>
                  <a:lnTo>
                    <a:pt x="39" y="150"/>
                  </a:lnTo>
                  <a:lnTo>
                    <a:pt x="41" y="152"/>
                  </a:lnTo>
                  <a:lnTo>
                    <a:pt x="41" y="154"/>
                  </a:lnTo>
                  <a:lnTo>
                    <a:pt x="43" y="156"/>
                  </a:lnTo>
                  <a:lnTo>
                    <a:pt x="49" y="160"/>
                  </a:lnTo>
                  <a:lnTo>
                    <a:pt x="51" y="162"/>
                  </a:lnTo>
                  <a:lnTo>
                    <a:pt x="53" y="164"/>
                  </a:lnTo>
                  <a:lnTo>
                    <a:pt x="55" y="166"/>
                  </a:lnTo>
                  <a:lnTo>
                    <a:pt x="55" y="168"/>
                  </a:lnTo>
                  <a:lnTo>
                    <a:pt x="57" y="168"/>
                  </a:lnTo>
                  <a:lnTo>
                    <a:pt x="59" y="170"/>
                  </a:lnTo>
                  <a:lnTo>
                    <a:pt x="62" y="173"/>
                  </a:lnTo>
                  <a:lnTo>
                    <a:pt x="64" y="175"/>
                  </a:lnTo>
                  <a:lnTo>
                    <a:pt x="66" y="177"/>
                  </a:lnTo>
                  <a:lnTo>
                    <a:pt x="68" y="179"/>
                  </a:lnTo>
                  <a:lnTo>
                    <a:pt x="70" y="179"/>
                  </a:lnTo>
                  <a:lnTo>
                    <a:pt x="72" y="181"/>
                  </a:lnTo>
                  <a:lnTo>
                    <a:pt x="72" y="183"/>
                  </a:lnTo>
                  <a:lnTo>
                    <a:pt x="76" y="183"/>
                  </a:lnTo>
                  <a:lnTo>
                    <a:pt x="78" y="185"/>
                  </a:lnTo>
                  <a:lnTo>
                    <a:pt x="80" y="187"/>
                  </a:lnTo>
                  <a:lnTo>
                    <a:pt x="82" y="187"/>
                  </a:lnTo>
                  <a:lnTo>
                    <a:pt x="82" y="189"/>
                  </a:lnTo>
                  <a:lnTo>
                    <a:pt x="84" y="189"/>
                  </a:lnTo>
                  <a:lnTo>
                    <a:pt x="86" y="191"/>
                  </a:lnTo>
                  <a:lnTo>
                    <a:pt x="90" y="193"/>
                  </a:lnTo>
                  <a:lnTo>
                    <a:pt x="92" y="195"/>
                  </a:lnTo>
                  <a:lnTo>
                    <a:pt x="94" y="197"/>
                  </a:lnTo>
                  <a:lnTo>
                    <a:pt x="96" y="199"/>
                  </a:lnTo>
                  <a:lnTo>
                    <a:pt x="101" y="199"/>
                  </a:lnTo>
                  <a:lnTo>
                    <a:pt x="101" y="201"/>
                  </a:lnTo>
                  <a:lnTo>
                    <a:pt x="105" y="201"/>
                  </a:lnTo>
                  <a:lnTo>
                    <a:pt x="105" y="203"/>
                  </a:lnTo>
                  <a:lnTo>
                    <a:pt x="109" y="205"/>
                  </a:lnTo>
                  <a:lnTo>
                    <a:pt x="111" y="205"/>
                  </a:lnTo>
                  <a:lnTo>
                    <a:pt x="113" y="207"/>
                  </a:lnTo>
                  <a:lnTo>
                    <a:pt x="115" y="207"/>
                  </a:lnTo>
                  <a:lnTo>
                    <a:pt x="117" y="209"/>
                  </a:lnTo>
                  <a:lnTo>
                    <a:pt x="119" y="209"/>
                  </a:lnTo>
                  <a:lnTo>
                    <a:pt x="121" y="212"/>
                  </a:lnTo>
                  <a:lnTo>
                    <a:pt x="123" y="212"/>
                  </a:lnTo>
                  <a:lnTo>
                    <a:pt x="125" y="214"/>
                  </a:lnTo>
                  <a:lnTo>
                    <a:pt x="127" y="214"/>
                  </a:lnTo>
                  <a:lnTo>
                    <a:pt x="131" y="214"/>
                  </a:lnTo>
                  <a:lnTo>
                    <a:pt x="131" y="216"/>
                  </a:lnTo>
                  <a:lnTo>
                    <a:pt x="135" y="218"/>
                  </a:lnTo>
                  <a:lnTo>
                    <a:pt x="137" y="218"/>
                  </a:lnTo>
                  <a:lnTo>
                    <a:pt x="139" y="218"/>
                  </a:lnTo>
                  <a:lnTo>
                    <a:pt x="142" y="218"/>
                  </a:lnTo>
                  <a:lnTo>
                    <a:pt x="144" y="220"/>
                  </a:lnTo>
                  <a:lnTo>
                    <a:pt x="146" y="220"/>
                  </a:lnTo>
                  <a:lnTo>
                    <a:pt x="148" y="222"/>
                  </a:lnTo>
                  <a:lnTo>
                    <a:pt x="150" y="222"/>
                  </a:lnTo>
                  <a:lnTo>
                    <a:pt x="152" y="222"/>
                  </a:lnTo>
                  <a:lnTo>
                    <a:pt x="154" y="224"/>
                  </a:lnTo>
                  <a:lnTo>
                    <a:pt x="156" y="224"/>
                  </a:lnTo>
                  <a:lnTo>
                    <a:pt x="158" y="224"/>
                  </a:lnTo>
                  <a:lnTo>
                    <a:pt x="160" y="226"/>
                  </a:lnTo>
                  <a:lnTo>
                    <a:pt x="164" y="226"/>
                  </a:lnTo>
                  <a:lnTo>
                    <a:pt x="168" y="226"/>
                  </a:lnTo>
                  <a:lnTo>
                    <a:pt x="170" y="226"/>
                  </a:lnTo>
                  <a:lnTo>
                    <a:pt x="170" y="228"/>
                  </a:lnTo>
                  <a:lnTo>
                    <a:pt x="174" y="228"/>
                  </a:lnTo>
                  <a:lnTo>
                    <a:pt x="176" y="228"/>
                  </a:lnTo>
                  <a:lnTo>
                    <a:pt x="178" y="228"/>
                  </a:lnTo>
                  <a:lnTo>
                    <a:pt x="180" y="228"/>
                  </a:lnTo>
                  <a:lnTo>
                    <a:pt x="180" y="230"/>
                  </a:lnTo>
                  <a:lnTo>
                    <a:pt x="185" y="230"/>
                  </a:lnTo>
                  <a:lnTo>
                    <a:pt x="187" y="230"/>
                  </a:lnTo>
                  <a:lnTo>
                    <a:pt x="189" y="230"/>
                  </a:lnTo>
                  <a:lnTo>
                    <a:pt x="191" y="230"/>
                  </a:lnTo>
                  <a:lnTo>
                    <a:pt x="193" y="230"/>
                  </a:lnTo>
                  <a:lnTo>
                    <a:pt x="195" y="230"/>
                  </a:lnTo>
                  <a:lnTo>
                    <a:pt x="197" y="230"/>
                  </a:lnTo>
                  <a:lnTo>
                    <a:pt x="207" y="230"/>
                  </a:lnTo>
                  <a:lnTo>
                    <a:pt x="209" y="230"/>
                  </a:lnTo>
                  <a:lnTo>
                    <a:pt x="211" y="230"/>
                  </a:lnTo>
                  <a:lnTo>
                    <a:pt x="213" y="230"/>
                  </a:lnTo>
                  <a:lnTo>
                    <a:pt x="215" y="230"/>
                  </a:lnTo>
                  <a:lnTo>
                    <a:pt x="217" y="230"/>
                  </a:lnTo>
                  <a:lnTo>
                    <a:pt x="219" y="230"/>
                  </a:lnTo>
                  <a:lnTo>
                    <a:pt x="222" y="228"/>
                  </a:lnTo>
                  <a:lnTo>
                    <a:pt x="224" y="228"/>
                  </a:lnTo>
                  <a:lnTo>
                    <a:pt x="226" y="228"/>
                  </a:lnTo>
                  <a:lnTo>
                    <a:pt x="228" y="228"/>
                  </a:lnTo>
                  <a:lnTo>
                    <a:pt x="230" y="226"/>
                  </a:lnTo>
                  <a:lnTo>
                    <a:pt x="232" y="226"/>
                  </a:lnTo>
                  <a:lnTo>
                    <a:pt x="234" y="226"/>
                  </a:lnTo>
                  <a:lnTo>
                    <a:pt x="236" y="226"/>
                  </a:lnTo>
                  <a:lnTo>
                    <a:pt x="238" y="224"/>
                  </a:lnTo>
                  <a:lnTo>
                    <a:pt x="240" y="224"/>
                  </a:lnTo>
                  <a:lnTo>
                    <a:pt x="242" y="224"/>
                  </a:lnTo>
                  <a:lnTo>
                    <a:pt x="244" y="222"/>
                  </a:lnTo>
                  <a:lnTo>
                    <a:pt x="246" y="222"/>
                  </a:lnTo>
                  <a:lnTo>
                    <a:pt x="248" y="220"/>
                  </a:lnTo>
                  <a:lnTo>
                    <a:pt x="250" y="220"/>
                  </a:lnTo>
                  <a:lnTo>
                    <a:pt x="250" y="218"/>
                  </a:lnTo>
                  <a:lnTo>
                    <a:pt x="252" y="218"/>
                  </a:lnTo>
                  <a:lnTo>
                    <a:pt x="254" y="218"/>
                  </a:lnTo>
                  <a:lnTo>
                    <a:pt x="256" y="216"/>
                  </a:lnTo>
                  <a:lnTo>
                    <a:pt x="256" y="214"/>
                  </a:lnTo>
                  <a:lnTo>
                    <a:pt x="258" y="214"/>
                  </a:lnTo>
                  <a:lnTo>
                    <a:pt x="260" y="212"/>
                  </a:lnTo>
                  <a:lnTo>
                    <a:pt x="265" y="209"/>
                  </a:lnTo>
                  <a:lnTo>
                    <a:pt x="265" y="207"/>
                  </a:lnTo>
                  <a:lnTo>
                    <a:pt x="267" y="205"/>
                  </a:lnTo>
                  <a:lnTo>
                    <a:pt x="269" y="203"/>
                  </a:lnTo>
                  <a:lnTo>
                    <a:pt x="269" y="201"/>
                  </a:lnTo>
                  <a:lnTo>
                    <a:pt x="271" y="201"/>
                  </a:lnTo>
                  <a:lnTo>
                    <a:pt x="271" y="199"/>
                  </a:lnTo>
                  <a:lnTo>
                    <a:pt x="273" y="199"/>
                  </a:lnTo>
                  <a:lnTo>
                    <a:pt x="273" y="197"/>
                  </a:lnTo>
                  <a:lnTo>
                    <a:pt x="273" y="195"/>
                  </a:lnTo>
                  <a:lnTo>
                    <a:pt x="275" y="193"/>
                  </a:lnTo>
                  <a:lnTo>
                    <a:pt x="275" y="191"/>
                  </a:lnTo>
                  <a:lnTo>
                    <a:pt x="277" y="189"/>
                  </a:lnTo>
                  <a:lnTo>
                    <a:pt x="277" y="187"/>
                  </a:lnTo>
                  <a:lnTo>
                    <a:pt x="277" y="185"/>
                  </a:lnTo>
                  <a:lnTo>
                    <a:pt x="279" y="183"/>
                  </a:lnTo>
                  <a:lnTo>
                    <a:pt x="279" y="181"/>
                  </a:lnTo>
                  <a:lnTo>
                    <a:pt x="279" y="179"/>
                  </a:lnTo>
                  <a:lnTo>
                    <a:pt x="281" y="177"/>
                  </a:lnTo>
                  <a:lnTo>
                    <a:pt x="281" y="175"/>
                  </a:lnTo>
                  <a:lnTo>
                    <a:pt x="281" y="173"/>
                  </a:lnTo>
                  <a:lnTo>
                    <a:pt x="281" y="170"/>
                  </a:lnTo>
                  <a:lnTo>
                    <a:pt x="281" y="168"/>
                  </a:lnTo>
                  <a:lnTo>
                    <a:pt x="281" y="162"/>
                  </a:lnTo>
                  <a:lnTo>
                    <a:pt x="281" y="160"/>
                  </a:lnTo>
                  <a:lnTo>
                    <a:pt x="281" y="158"/>
                  </a:lnTo>
                  <a:lnTo>
                    <a:pt x="281" y="156"/>
                  </a:lnTo>
                  <a:lnTo>
                    <a:pt x="281" y="154"/>
                  </a:lnTo>
                  <a:lnTo>
                    <a:pt x="279" y="154"/>
                  </a:lnTo>
                  <a:lnTo>
                    <a:pt x="279" y="152"/>
                  </a:lnTo>
                  <a:lnTo>
                    <a:pt x="279" y="150"/>
                  </a:lnTo>
                  <a:lnTo>
                    <a:pt x="279" y="148"/>
                  </a:lnTo>
                  <a:lnTo>
                    <a:pt x="279" y="146"/>
                  </a:lnTo>
                  <a:lnTo>
                    <a:pt x="277" y="144"/>
                  </a:lnTo>
                  <a:lnTo>
                    <a:pt x="277" y="142"/>
                  </a:lnTo>
                  <a:lnTo>
                    <a:pt x="277" y="140"/>
                  </a:lnTo>
                  <a:lnTo>
                    <a:pt x="277" y="138"/>
                  </a:lnTo>
                  <a:lnTo>
                    <a:pt x="275" y="136"/>
                  </a:lnTo>
                  <a:lnTo>
                    <a:pt x="275" y="133"/>
                  </a:lnTo>
                  <a:lnTo>
                    <a:pt x="275" y="131"/>
                  </a:lnTo>
                  <a:lnTo>
                    <a:pt x="273" y="131"/>
                  </a:lnTo>
                  <a:lnTo>
                    <a:pt x="273" y="129"/>
                  </a:lnTo>
                  <a:lnTo>
                    <a:pt x="273" y="127"/>
                  </a:lnTo>
                  <a:lnTo>
                    <a:pt x="271" y="125"/>
                  </a:lnTo>
                  <a:lnTo>
                    <a:pt x="271" y="123"/>
                  </a:lnTo>
                  <a:lnTo>
                    <a:pt x="269" y="121"/>
                  </a:lnTo>
                  <a:lnTo>
                    <a:pt x="269" y="119"/>
                  </a:lnTo>
                  <a:lnTo>
                    <a:pt x="267" y="117"/>
                  </a:lnTo>
                  <a:lnTo>
                    <a:pt x="267" y="115"/>
                  </a:lnTo>
                  <a:lnTo>
                    <a:pt x="267" y="113"/>
                  </a:lnTo>
                  <a:lnTo>
                    <a:pt x="265" y="113"/>
                  </a:lnTo>
                  <a:lnTo>
                    <a:pt x="265" y="111"/>
                  </a:lnTo>
                  <a:lnTo>
                    <a:pt x="263" y="109"/>
                  </a:lnTo>
                  <a:lnTo>
                    <a:pt x="263" y="107"/>
                  </a:lnTo>
                  <a:lnTo>
                    <a:pt x="260" y="105"/>
                  </a:lnTo>
                  <a:lnTo>
                    <a:pt x="260" y="103"/>
                  </a:lnTo>
                  <a:lnTo>
                    <a:pt x="258" y="101"/>
                  </a:lnTo>
                  <a:lnTo>
                    <a:pt x="256" y="101"/>
                  </a:lnTo>
                  <a:lnTo>
                    <a:pt x="256" y="99"/>
                  </a:lnTo>
                  <a:lnTo>
                    <a:pt x="254" y="97"/>
                  </a:lnTo>
                  <a:lnTo>
                    <a:pt x="254" y="94"/>
                  </a:lnTo>
                  <a:lnTo>
                    <a:pt x="252" y="92"/>
                  </a:lnTo>
                  <a:lnTo>
                    <a:pt x="250" y="90"/>
                  </a:lnTo>
                  <a:lnTo>
                    <a:pt x="250" y="88"/>
                  </a:lnTo>
                  <a:lnTo>
                    <a:pt x="248" y="86"/>
                  </a:lnTo>
                  <a:lnTo>
                    <a:pt x="246" y="86"/>
                  </a:lnTo>
                  <a:lnTo>
                    <a:pt x="244" y="84"/>
                  </a:lnTo>
                  <a:lnTo>
                    <a:pt x="244" y="82"/>
                  </a:lnTo>
                  <a:lnTo>
                    <a:pt x="242" y="80"/>
                  </a:lnTo>
                  <a:lnTo>
                    <a:pt x="240" y="78"/>
                  </a:lnTo>
                  <a:lnTo>
                    <a:pt x="240" y="76"/>
                  </a:lnTo>
                  <a:lnTo>
                    <a:pt x="238" y="74"/>
                  </a:lnTo>
                  <a:lnTo>
                    <a:pt x="232" y="70"/>
                  </a:lnTo>
                  <a:lnTo>
                    <a:pt x="230" y="68"/>
                  </a:lnTo>
                  <a:lnTo>
                    <a:pt x="228" y="66"/>
                  </a:lnTo>
                  <a:lnTo>
                    <a:pt x="226" y="64"/>
                  </a:lnTo>
                  <a:lnTo>
                    <a:pt x="224" y="62"/>
                  </a:lnTo>
                  <a:lnTo>
                    <a:pt x="222" y="62"/>
                  </a:lnTo>
                  <a:lnTo>
                    <a:pt x="219" y="60"/>
                  </a:lnTo>
                  <a:lnTo>
                    <a:pt x="219" y="58"/>
                  </a:lnTo>
                  <a:lnTo>
                    <a:pt x="217" y="55"/>
                  </a:lnTo>
                  <a:lnTo>
                    <a:pt x="215" y="53"/>
                  </a:lnTo>
                  <a:lnTo>
                    <a:pt x="213" y="51"/>
                  </a:lnTo>
                  <a:lnTo>
                    <a:pt x="211" y="51"/>
                  </a:lnTo>
                  <a:lnTo>
                    <a:pt x="209" y="49"/>
                  </a:lnTo>
                  <a:lnTo>
                    <a:pt x="207" y="47"/>
                  </a:lnTo>
                  <a:lnTo>
                    <a:pt x="205" y="47"/>
                  </a:lnTo>
                  <a:lnTo>
                    <a:pt x="203" y="45"/>
                  </a:lnTo>
                  <a:lnTo>
                    <a:pt x="201" y="43"/>
                  </a:lnTo>
                  <a:lnTo>
                    <a:pt x="199" y="43"/>
                  </a:lnTo>
                  <a:lnTo>
                    <a:pt x="197" y="41"/>
                  </a:lnTo>
                  <a:lnTo>
                    <a:pt x="195" y="39"/>
                  </a:lnTo>
                  <a:lnTo>
                    <a:pt x="193" y="39"/>
                  </a:lnTo>
                  <a:lnTo>
                    <a:pt x="191" y="37"/>
                  </a:lnTo>
                  <a:lnTo>
                    <a:pt x="189" y="35"/>
                  </a:lnTo>
                  <a:lnTo>
                    <a:pt x="185" y="43"/>
                  </a:lnTo>
                  <a:lnTo>
                    <a:pt x="183" y="41"/>
                  </a:lnTo>
                  <a:lnTo>
                    <a:pt x="180" y="39"/>
                  </a:lnTo>
                  <a:lnTo>
                    <a:pt x="178" y="39"/>
                  </a:lnTo>
                  <a:lnTo>
                    <a:pt x="176" y="37"/>
                  </a:lnTo>
                  <a:lnTo>
                    <a:pt x="174" y="37"/>
                  </a:lnTo>
                  <a:lnTo>
                    <a:pt x="172" y="35"/>
                  </a:lnTo>
                  <a:lnTo>
                    <a:pt x="170" y="35"/>
                  </a:lnTo>
                  <a:lnTo>
                    <a:pt x="168" y="33"/>
                  </a:lnTo>
                  <a:lnTo>
                    <a:pt x="168" y="31"/>
                  </a:lnTo>
                  <a:lnTo>
                    <a:pt x="164" y="31"/>
                  </a:lnTo>
                  <a:lnTo>
                    <a:pt x="160" y="29"/>
                  </a:lnTo>
                  <a:lnTo>
                    <a:pt x="158" y="27"/>
                  </a:lnTo>
                  <a:lnTo>
                    <a:pt x="156" y="27"/>
                  </a:lnTo>
                  <a:lnTo>
                    <a:pt x="154" y="25"/>
                  </a:lnTo>
                  <a:lnTo>
                    <a:pt x="152" y="25"/>
                  </a:lnTo>
                  <a:lnTo>
                    <a:pt x="150" y="25"/>
                  </a:lnTo>
                  <a:lnTo>
                    <a:pt x="148" y="23"/>
                  </a:lnTo>
                  <a:lnTo>
                    <a:pt x="146" y="23"/>
                  </a:lnTo>
                  <a:lnTo>
                    <a:pt x="144" y="21"/>
                  </a:lnTo>
                  <a:lnTo>
                    <a:pt x="142" y="21"/>
                  </a:lnTo>
                  <a:lnTo>
                    <a:pt x="139" y="21"/>
                  </a:lnTo>
                  <a:lnTo>
                    <a:pt x="139" y="18"/>
                  </a:lnTo>
                  <a:lnTo>
                    <a:pt x="135" y="18"/>
                  </a:lnTo>
                  <a:lnTo>
                    <a:pt x="131" y="16"/>
                  </a:lnTo>
                  <a:lnTo>
                    <a:pt x="129" y="16"/>
                  </a:lnTo>
                  <a:lnTo>
                    <a:pt x="127" y="16"/>
                  </a:lnTo>
                  <a:lnTo>
                    <a:pt x="125" y="14"/>
                  </a:lnTo>
                  <a:lnTo>
                    <a:pt x="123" y="14"/>
                  </a:lnTo>
                  <a:lnTo>
                    <a:pt x="121" y="14"/>
                  </a:lnTo>
                  <a:lnTo>
                    <a:pt x="119" y="14"/>
                  </a:lnTo>
                  <a:lnTo>
                    <a:pt x="117" y="12"/>
                  </a:lnTo>
                  <a:lnTo>
                    <a:pt x="115" y="12"/>
                  </a:lnTo>
                  <a:lnTo>
                    <a:pt x="113" y="12"/>
                  </a:lnTo>
                  <a:lnTo>
                    <a:pt x="111" y="12"/>
                  </a:lnTo>
                  <a:lnTo>
                    <a:pt x="109" y="10"/>
                  </a:lnTo>
                  <a:lnTo>
                    <a:pt x="107" y="10"/>
                  </a:lnTo>
                  <a:lnTo>
                    <a:pt x="105" y="10"/>
                  </a:lnTo>
                  <a:lnTo>
                    <a:pt x="103" y="10"/>
                  </a:lnTo>
                  <a:lnTo>
                    <a:pt x="101" y="10"/>
                  </a:lnTo>
                  <a:lnTo>
                    <a:pt x="98" y="10"/>
                  </a:lnTo>
                  <a:lnTo>
                    <a:pt x="96" y="10"/>
                  </a:lnTo>
                  <a:lnTo>
                    <a:pt x="94" y="8"/>
                  </a:lnTo>
                  <a:lnTo>
                    <a:pt x="92" y="8"/>
                  </a:lnTo>
                  <a:lnTo>
                    <a:pt x="90" y="8"/>
                  </a:lnTo>
                  <a:lnTo>
                    <a:pt x="88" y="8"/>
                  </a:lnTo>
                  <a:lnTo>
                    <a:pt x="84" y="8"/>
                  </a:lnTo>
                  <a:lnTo>
                    <a:pt x="82" y="8"/>
                  </a:lnTo>
                  <a:lnTo>
                    <a:pt x="76" y="8"/>
                  </a:lnTo>
                  <a:lnTo>
                    <a:pt x="74" y="8"/>
                  </a:lnTo>
                  <a:lnTo>
                    <a:pt x="72" y="8"/>
                  </a:lnTo>
                  <a:lnTo>
                    <a:pt x="68" y="8"/>
                  </a:lnTo>
                  <a:lnTo>
                    <a:pt x="66" y="8"/>
                  </a:lnTo>
                  <a:lnTo>
                    <a:pt x="64" y="8"/>
                  </a:lnTo>
                  <a:lnTo>
                    <a:pt x="62" y="10"/>
                  </a:lnTo>
                  <a:lnTo>
                    <a:pt x="59" y="10"/>
                  </a:lnTo>
                  <a:lnTo>
                    <a:pt x="57" y="10"/>
                  </a:lnTo>
                  <a:lnTo>
                    <a:pt x="55" y="10"/>
                  </a:lnTo>
                  <a:lnTo>
                    <a:pt x="53" y="10"/>
                  </a:lnTo>
                  <a:lnTo>
                    <a:pt x="51" y="12"/>
                  </a:lnTo>
                  <a:lnTo>
                    <a:pt x="49" y="12"/>
                  </a:lnTo>
                  <a:lnTo>
                    <a:pt x="47" y="12"/>
                  </a:lnTo>
                  <a:lnTo>
                    <a:pt x="45" y="14"/>
                  </a:lnTo>
                  <a:lnTo>
                    <a:pt x="43" y="14"/>
                  </a:lnTo>
                  <a:lnTo>
                    <a:pt x="41" y="14"/>
                  </a:lnTo>
                  <a:lnTo>
                    <a:pt x="39" y="14"/>
                  </a:lnTo>
                  <a:lnTo>
                    <a:pt x="37" y="16"/>
                  </a:lnTo>
                  <a:lnTo>
                    <a:pt x="35" y="18"/>
                  </a:lnTo>
                  <a:lnTo>
                    <a:pt x="33" y="18"/>
                  </a:lnTo>
                  <a:lnTo>
                    <a:pt x="31" y="21"/>
                  </a:lnTo>
                  <a:lnTo>
                    <a:pt x="29" y="21"/>
                  </a:lnTo>
                  <a:lnTo>
                    <a:pt x="27" y="23"/>
                  </a:lnTo>
                  <a:lnTo>
                    <a:pt x="27" y="25"/>
                  </a:lnTo>
                  <a:lnTo>
                    <a:pt x="25" y="25"/>
                  </a:lnTo>
                  <a:lnTo>
                    <a:pt x="23" y="27"/>
                  </a:lnTo>
                  <a:lnTo>
                    <a:pt x="21" y="29"/>
                  </a:lnTo>
                  <a:lnTo>
                    <a:pt x="21" y="31"/>
                  </a:lnTo>
                  <a:lnTo>
                    <a:pt x="18" y="31"/>
                  </a:lnTo>
                  <a:lnTo>
                    <a:pt x="18" y="33"/>
                  </a:lnTo>
                  <a:lnTo>
                    <a:pt x="16" y="35"/>
                  </a:lnTo>
                  <a:lnTo>
                    <a:pt x="14" y="37"/>
                  </a:lnTo>
                  <a:lnTo>
                    <a:pt x="14" y="39"/>
                  </a:lnTo>
                  <a:lnTo>
                    <a:pt x="12" y="39"/>
                  </a:lnTo>
                  <a:lnTo>
                    <a:pt x="12" y="41"/>
                  </a:lnTo>
                  <a:lnTo>
                    <a:pt x="12" y="43"/>
                  </a:lnTo>
                  <a:lnTo>
                    <a:pt x="12" y="45"/>
                  </a:lnTo>
                  <a:lnTo>
                    <a:pt x="10" y="45"/>
                  </a:lnTo>
                  <a:lnTo>
                    <a:pt x="10" y="47"/>
                  </a:lnTo>
                  <a:lnTo>
                    <a:pt x="10" y="49"/>
                  </a:lnTo>
                  <a:lnTo>
                    <a:pt x="8" y="51"/>
                  </a:lnTo>
                  <a:lnTo>
                    <a:pt x="8" y="53"/>
                  </a:lnTo>
                  <a:lnTo>
                    <a:pt x="8" y="55"/>
                  </a:lnTo>
                  <a:lnTo>
                    <a:pt x="8" y="58"/>
                  </a:lnTo>
                  <a:lnTo>
                    <a:pt x="8" y="60"/>
                  </a:lnTo>
                  <a:lnTo>
                    <a:pt x="8" y="62"/>
                  </a:lnTo>
                  <a:lnTo>
                    <a:pt x="8" y="70"/>
                  </a:lnTo>
                  <a:lnTo>
                    <a:pt x="8" y="72"/>
                  </a:lnTo>
                  <a:lnTo>
                    <a:pt x="8" y="74"/>
                  </a:lnTo>
                  <a:lnTo>
                    <a:pt x="8" y="76"/>
                  </a:lnTo>
                  <a:lnTo>
                    <a:pt x="8" y="78"/>
                  </a:lnTo>
                  <a:lnTo>
                    <a:pt x="8" y="80"/>
                  </a:lnTo>
                  <a:lnTo>
                    <a:pt x="8" y="82"/>
                  </a:lnTo>
                  <a:lnTo>
                    <a:pt x="10" y="82"/>
                  </a:lnTo>
                  <a:lnTo>
                    <a:pt x="10" y="84"/>
                  </a:lnTo>
                  <a:lnTo>
                    <a:pt x="10" y="86"/>
                  </a:lnTo>
                  <a:lnTo>
                    <a:pt x="12" y="88"/>
                  </a:lnTo>
                  <a:lnTo>
                    <a:pt x="12" y="90"/>
                  </a:lnTo>
                  <a:lnTo>
                    <a:pt x="12" y="92"/>
                  </a:lnTo>
                  <a:lnTo>
                    <a:pt x="12" y="94"/>
                  </a:lnTo>
                  <a:lnTo>
                    <a:pt x="12" y="97"/>
                  </a:lnTo>
                  <a:lnTo>
                    <a:pt x="14" y="97"/>
                  </a:lnTo>
                  <a:lnTo>
                    <a:pt x="14" y="99"/>
                  </a:lnTo>
                  <a:lnTo>
                    <a:pt x="16" y="101"/>
                  </a:lnTo>
                  <a:lnTo>
                    <a:pt x="16" y="103"/>
                  </a:lnTo>
                  <a:lnTo>
                    <a:pt x="18" y="105"/>
                  </a:lnTo>
                  <a:lnTo>
                    <a:pt x="18" y="107"/>
                  </a:lnTo>
                  <a:lnTo>
                    <a:pt x="21" y="109"/>
                  </a:lnTo>
                  <a:lnTo>
                    <a:pt x="21" y="111"/>
                  </a:lnTo>
                  <a:lnTo>
                    <a:pt x="21" y="113"/>
                  </a:lnTo>
                  <a:lnTo>
                    <a:pt x="23" y="113"/>
                  </a:lnTo>
                  <a:lnTo>
                    <a:pt x="23" y="115"/>
                  </a:lnTo>
                  <a:lnTo>
                    <a:pt x="25" y="117"/>
                  </a:lnTo>
                  <a:lnTo>
                    <a:pt x="25" y="119"/>
                  </a:lnTo>
                  <a:lnTo>
                    <a:pt x="27" y="121"/>
                  </a:lnTo>
                  <a:lnTo>
                    <a:pt x="27" y="123"/>
                  </a:lnTo>
                  <a:lnTo>
                    <a:pt x="27" y="125"/>
                  </a:lnTo>
                  <a:lnTo>
                    <a:pt x="29" y="127"/>
                  </a:lnTo>
                  <a:lnTo>
                    <a:pt x="31" y="127"/>
                  </a:lnTo>
                  <a:lnTo>
                    <a:pt x="31" y="129"/>
                  </a:lnTo>
                  <a:lnTo>
                    <a:pt x="33" y="131"/>
                  </a:lnTo>
                  <a:lnTo>
                    <a:pt x="35" y="133"/>
                  </a:lnTo>
                  <a:lnTo>
                    <a:pt x="35" y="136"/>
                  </a:lnTo>
                  <a:lnTo>
                    <a:pt x="37" y="136"/>
                  </a:lnTo>
                  <a:lnTo>
                    <a:pt x="37" y="138"/>
                  </a:lnTo>
                  <a:lnTo>
                    <a:pt x="39" y="140"/>
                  </a:lnTo>
                  <a:lnTo>
                    <a:pt x="41" y="142"/>
                  </a:lnTo>
                  <a:lnTo>
                    <a:pt x="41" y="144"/>
                  </a:lnTo>
                  <a:lnTo>
                    <a:pt x="43" y="144"/>
                  </a:lnTo>
                  <a:lnTo>
                    <a:pt x="45" y="146"/>
                  </a:lnTo>
                  <a:lnTo>
                    <a:pt x="47" y="148"/>
                  </a:lnTo>
                  <a:lnTo>
                    <a:pt x="49" y="150"/>
                  </a:lnTo>
                  <a:lnTo>
                    <a:pt x="51" y="152"/>
                  </a:lnTo>
                  <a:lnTo>
                    <a:pt x="53" y="156"/>
                  </a:lnTo>
                  <a:lnTo>
                    <a:pt x="55" y="156"/>
                  </a:lnTo>
                  <a:lnTo>
                    <a:pt x="57" y="158"/>
                  </a:lnTo>
                  <a:lnTo>
                    <a:pt x="59" y="160"/>
                  </a:lnTo>
                  <a:lnTo>
                    <a:pt x="62" y="162"/>
                  </a:lnTo>
                  <a:lnTo>
                    <a:pt x="64" y="164"/>
                  </a:lnTo>
                  <a:lnTo>
                    <a:pt x="66" y="166"/>
                  </a:lnTo>
                  <a:lnTo>
                    <a:pt x="68" y="168"/>
                  </a:lnTo>
                  <a:lnTo>
                    <a:pt x="70" y="170"/>
                  </a:lnTo>
                  <a:lnTo>
                    <a:pt x="72" y="173"/>
                  </a:lnTo>
                  <a:lnTo>
                    <a:pt x="74" y="173"/>
                  </a:lnTo>
                  <a:lnTo>
                    <a:pt x="76" y="175"/>
                  </a:lnTo>
                  <a:lnTo>
                    <a:pt x="78" y="177"/>
                  </a:lnTo>
                  <a:lnTo>
                    <a:pt x="80" y="179"/>
                  </a:lnTo>
                  <a:lnTo>
                    <a:pt x="82" y="179"/>
                  </a:lnTo>
                  <a:lnTo>
                    <a:pt x="84" y="181"/>
                  </a:lnTo>
                  <a:lnTo>
                    <a:pt x="84" y="183"/>
                  </a:lnTo>
                  <a:lnTo>
                    <a:pt x="88" y="183"/>
                  </a:lnTo>
                  <a:lnTo>
                    <a:pt x="90" y="185"/>
                  </a:lnTo>
                  <a:lnTo>
                    <a:pt x="92" y="187"/>
                  </a:lnTo>
                  <a:lnTo>
                    <a:pt x="94" y="187"/>
                  </a:lnTo>
                  <a:lnTo>
                    <a:pt x="96" y="189"/>
                  </a:lnTo>
                  <a:lnTo>
                    <a:pt x="98" y="189"/>
                  </a:lnTo>
                  <a:lnTo>
                    <a:pt x="101" y="191"/>
                  </a:lnTo>
                  <a:lnTo>
                    <a:pt x="103" y="193"/>
                  </a:lnTo>
                  <a:lnTo>
                    <a:pt x="105" y="193"/>
                  </a:lnTo>
                  <a:lnTo>
                    <a:pt x="107" y="195"/>
                  </a:lnTo>
                  <a:lnTo>
                    <a:pt x="109" y="195"/>
                  </a:lnTo>
                  <a:lnTo>
                    <a:pt x="111" y="197"/>
                  </a:lnTo>
                  <a:lnTo>
                    <a:pt x="113" y="199"/>
                  </a:lnTo>
                  <a:lnTo>
                    <a:pt x="115" y="199"/>
                  </a:lnTo>
                  <a:lnTo>
                    <a:pt x="117" y="199"/>
                  </a:lnTo>
                  <a:lnTo>
                    <a:pt x="119" y="201"/>
                  </a:lnTo>
                  <a:lnTo>
                    <a:pt x="121" y="203"/>
                  </a:lnTo>
                  <a:lnTo>
                    <a:pt x="123" y="203"/>
                  </a:lnTo>
                  <a:lnTo>
                    <a:pt x="125" y="205"/>
                  </a:lnTo>
                  <a:lnTo>
                    <a:pt x="127" y="205"/>
                  </a:lnTo>
                  <a:lnTo>
                    <a:pt x="129" y="205"/>
                  </a:lnTo>
                  <a:lnTo>
                    <a:pt x="131" y="207"/>
                  </a:lnTo>
                  <a:lnTo>
                    <a:pt x="133" y="207"/>
                  </a:lnTo>
                  <a:lnTo>
                    <a:pt x="135" y="209"/>
                  </a:lnTo>
                  <a:lnTo>
                    <a:pt x="139" y="209"/>
                  </a:lnTo>
                  <a:lnTo>
                    <a:pt x="142" y="212"/>
                  </a:lnTo>
                  <a:lnTo>
                    <a:pt x="144" y="212"/>
                  </a:lnTo>
                  <a:lnTo>
                    <a:pt x="146" y="214"/>
                  </a:lnTo>
                  <a:lnTo>
                    <a:pt x="148" y="214"/>
                  </a:lnTo>
                  <a:lnTo>
                    <a:pt x="150" y="214"/>
                  </a:lnTo>
                  <a:lnTo>
                    <a:pt x="152" y="214"/>
                  </a:lnTo>
                  <a:lnTo>
                    <a:pt x="154" y="216"/>
                  </a:lnTo>
                  <a:lnTo>
                    <a:pt x="156" y="216"/>
                  </a:lnTo>
                  <a:lnTo>
                    <a:pt x="158" y="218"/>
                  </a:lnTo>
                  <a:lnTo>
                    <a:pt x="160" y="218"/>
                  </a:lnTo>
                  <a:lnTo>
                    <a:pt x="164" y="218"/>
                  </a:lnTo>
                  <a:lnTo>
                    <a:pt x="168" y="218"/>
                  </a:lnTo>
                  <a:lnTo>
                    <a:pt x="170" y="220"/>
                  </a:lnTo>
                  <a:lnTo>
                    <a:pt x="172" y="220"/>
                  </a:lnTo>
                  <a:lnTo>
                    <a:pt x="174" y="220"/>
                  </a:lnTo>
                  <a:lnTo>
                    <a:pt x="176" y="220"/>
                  </a:lnTo>
                  <a:lnTo>
                    <a:pt x="178" y="222"/>
                  </a:lnTo>
                  <a:lnTo>
                    <a:pt x="180" y="222"/>
                  </a:lnTo>
                  <a:lnTo>
                    <a:pt x="183" y="222"/>
                  </a:lnTo>
                  <a:lnTo>
                    <a:pt x="185" y="222"/>
                  </a:lnTo>
                  <a:lnTo>
                    <a:pt x="187" y="222"/>
                  </a:lnTo>
                  <a:lnTo>
                    <a:pt x="189" y="222"/>
                  </a:lnTo>
                  <a:lnTo>
                    <a:pt x="191" y="222"/>
                  </a:lnTo>
                  <a:lnTo>
                    <a:pt x="193" y="222"/>
                  </a:lnTo>
                  <a:lnTo>
                    <a:pt x="195" y="222"/>
                  </a:lnTo>
                  <a:lnTo>
                    <a:pt x="197" y="222"/>
                  </a:lnTo>
                  <a:lnTo>
                    <a:pt x="199" y="222"/>
                  </a:lnTo>
                  <a:lnTo>
                    <a:pt x="203" y="222"/>
                  </a:lnTo>
                  <a:lnTo>
                    <a:pt x="205" y="222"/>
                  </a:lnTo>
                  <a:lnTo>
                    <a:pt x="209" y="222"/>
                  </a:lnTo>
                  <a:lnTo>
                    <a:pt x="211" y="222"/>
                  </a:lnTo>
                  <a:lnTo>
                    <a:pt x="213" y="222"/>
                  </a:lnTo>
                  <a:lnTo>
                    <a:pt x="215" y="222"/>
                  </a:lnTo>
                  <a:lnTo>
                    <a:pt x="217" y="222"/>
                  </a:lnTo>
                  <a:lnTo>
                    <a:pt x="219" y="222"/>
                  </a:lnTo>
                  <a:lnTo>
                    <a:pt x="222" y="222"/>
                  </a:lnTo>
                  <a:lnTo>
                    <a:pt x="224" y="220"/>
                  </a:lnTo>
                  <a:lnTo>
                    <a:pt x="226" y="220"/>
                  </a:lnTo>
                  <a:lnTo>
                    <a:pt x="228" y="220"/>
                  </a:lnTo>
                  <a:lnTo>
                    <a:pt x="230" y="218"/>
                  </a:lnTo>
                  <a:lnTo>
                    <a:pt x="232" y="218"/>
                  </a:lnTo>
                  <a:lnTo>
                    <a:pt x="234" y="218"/>
                  </a:lnTo>
                  <a:lnTo>
                    <a:pt x="236" y="218"/>
                  </a:lnTo>
                  <a:lnTo>
                    <a:pt x="238" y="216"/>
                  </a:lnTo>
                  <a:lnTo>
                    <a:pt x="240" y="216"/>
                  </a:lnTo>
                  <a:lnTo>
                    <a:pt x="242" y="214"/>
                  </a:lnTo>
                  <a:lnTo>
                    <a:pt x="244" y="214"/>
                  </a:lnTo>
                  <a:lnTo>
                    <a:pt x="246" y="212"/>
                  </a:lnTo>
                  <a:lnTo>
                    <a:pt x="248" y="212"/>
                  </a:lnTo>
                  <a:lnTo>
                    <a:pt x="248" y="209"/>
                  </a:lnTo>
                  <a:lnTo>
                    <a:pt x="250" y="209"/>
                  </a:lnTo>
                  <a:lnTo>
                    <a:pt x="252" y="207"/>
                  </a:lnTo>
                  <a:lnTo>
                    <a:pt x="254" y="207"/>
                  </a:lnTo>
                  <a:lnTo>
                    <a:pt x="254" y="205"/>
                  </a:lnTo>
                  <a:lnTo>
                    <a:pt x="256" y="205"/>
                  </a:lnTo>
                  <a:lnTo>
                    <a:pt x="256" y="203"/>
                  </a:lnTo>
                  <a:lnTo>
                    <a:pt x="258" y="203"/>
                  </a:lnTo>
                  <a:lnTo>
                    <a:pt x="258" y="201"/>
                  </a:lnTo>
                  <a:lnTo>
                    <a:pt x="260" y="199"/>
                  </a:lnTo>
                  <a:lnTo>
                    <a:pt x="263" y="197"/>
                  </a:lnTo>
                  <a:lnTo>
                    <a:pt x="263" y="195"/>
                  </a:lnTo>
                  <a:lnTo>
                    <a:pt x="265" y="195"/>
                  </a:lnTo>
                  <a:lnTo>
                    <a:pt x="265" y="193"/>
                  </a:lnTo>
                  <a:lnTo>
                    <a:pt x="267" y="191"/>
                  </a:lnTo>
                  <a:lnTo>
                    <a:pt x="267" y="189"/>
                  </a:lnTo>
                  <a:lnTo>
                    <a:pt x="267" y="187"/>
                  </a:lnTo>
                  <a:lnTo>
                    <a:pt x="269" y="187"/>
                  </a:lnTo>
                  <a:lnTo>
                    <a:pt x="269" y="185"/>
                  </a:lnTo>
                  <a:lnTo>
                    <a:pt x="269" y="183"/>
                  </a:lnTo>
                  <a:lnTo>
                    <a:pt x="271" y="183"/>
                  </a:lnTo>
                  <a:lnTo>
                    <a:pt x="271" y="181"/>
                  </a:lnTo>
                  <a:lnTo>
                    <a:pt x="271" y="179"/>
                  </a:lnTo>
                  <a:lnTo>
                    <a:pt x="271" y="177"/>
                  </a:lnTo>
                  <a:lnTo>
                    <a:pt x="273" y="175"/>
                  </a:lnTo>
                  <a:lnTo>
                    <a:pt x="273" y="173"/>
                  </a:lnTo>
                  <a:lnTo>
                    <a:pt x="273" y="170"/>
                  </a:lnTo>
                  <a:lnTo>
                    <a:pt x="273" y="168"/>
                  </a:lnTo>
                  <a:lnTo>
                    <a:pt x="273" y="160"/>
                  </a:lnTo>
                  <a:lnTo>
                    <a:pt x="273" y="158"/>
                  </a:lnTo>
                  <a:lnTo>
                    <a:pt x="273" y="156"/>
                  </a:lnTo>
                  <a:lnTo>
                    <a:pt x="273" y="154"/>
                  </a:lnTo>
                  <a:lnTo>
                    <a:pt x="271" y="152"/>
                  </a:lnTo>
                  <a:lnTo>
                    <a:pt x="271" y="150"/>
                  </a:lnTo>
                  <a:lnTo>
                    <a:pt x="271" y="148"/>
                  </a:lnTo>
                  <a:lnTo>
                    <a:pt x="271" y="146"/>
                  </a:lnTo>
                  <a:lnTo>
                    <a:pt x="269" y="144"/>
                  </a:lnTo>
                  <a:lnTo>
                    <a:pt x="269" y="142"/>
                  </a:lnTo>
                  <a:lnTo>
                    <a:pt x="269" y="140"/>
                  </a:lnTo>
                  <a:lnTo>
                    <a:pt x="267" y="138"/>
                  </a:lnTo>
                  <a:lnTo>
                    <a:pt x="267" y="136"/>
                  </a:lnTo>
                  <a:lnTo>
                    <a:pt x="267" y="133"/>
                  </a:lnTo>
                  <a:lnTo>
                    <a:pt x="265" y="131"/>
                  </a:lnTo>
                  <a:lnTo>
                    <a:pt x="265" y="129"/>
                  </a:lnTo>
                  <a:lnTo>
                    <a:pt x="265" y="127"/>
                  </a:lnTo>
                  <a:lnTo>
                    <a:pt x="263" y="127"/>
                  </a:lnTo>
                  <a:lnTo>
                    <a:pt x="263" y="125"/>
                  </a:lnTo>
                  <a:lnTo>
                    <a:pt x="260" y="123"/>
                  </a:lnTo>
                  <a:lnTo>
                    <a:pt x="260" y="121"/>
                  </a:lnTo>
                  <a:lnTo>
                    <a:pt x="260" y="119"/>
                  </a:lnTo>
                  <a:lnTo>
                    <a:pt x="258" y="117"/>
                  </a:lnTo>
                  <a:lnTo>
                    <a:pt x="258" y="115"/>
                  </a:lnTo>
                  <a:lnTo>
                    <a:pt x="256" y="113"/>
                  </a:lnTo>
                  <a:lnTo>
                    <a:pt x="254" y="111"/>
                  </a:lnTo>
                  <a:lnTo>
                    <a:pt x="254" y="109"/>
                  </a:lnTo>
                  <a:lnTo>
                    <a:pt x="254" y="107"/>
                  </a:lnTo>
                  <a:lnTo>
                    <a:pt x="252" y="105"/>
                  </a:lnTo>
                  <a:lnTo>
                    <a:pt x="250" y="103"/>
                  </a:lnTo>
                  <a:lnTo>
                    <a:pt x="248" y="101"/>
                  </a:lnTo>
                  <a:lnTo>
                    <a:pt x="248" y="99"/>
                  </a:lnTo>
                  <a:lnTo>
                    <a:pt x="246" y="97"/>
                  </a:lnTo>
                  <a:lnTo>
                    <a:pt x="244" y="97"/>
                  </a:lnTo>
                  <a:lnTo>
                    <a:pt x="244" y="94"/>
                  </a:lnTo>
                  <a:lnTo>
                    <a:pt x="242" y="92"/>
                  </a:lnTo>
                  <a:lnTo>
                    <a:pt x="240" y="90"/>
                  </a:lnTo>
                  <a:lnTo>
                    <a:pt x="240" y="88"/>
                  </a:lnTo>
                  <a:lnTo>
                    <a:pt x="238" y="86"/>
                  </a:lnTo>
                  <a:lnTo>
                    <a:pt x="236" y="86"/>
                  </a:lnTo>
                  <a:lnTo>
                    <a:pt x="236" y="84"/>
                  </a:lnTo>
                  <a:lnTo>
                    <a:pt x="234" y="82"/>
                  </a:lnTo>
                  <a:lnTo>
                    <a:pt x="232" y="82"/>
                  </a:lnTo>
                  <a:lnTo>
                    <a:pt x="232" y="80"/>
                  </a:lnTo>
                  <a:lnTo>
                    <a:pt x="230" y="78"/>
                  </a:lnTo>
                  <a:lnTo>
                    <a:pt x="226" y="74"/>
                  </a:lnTo>
                  <a:lnTo>
                    <a:pt x="224" y="74"/>
                  </a:lnTo>
                  <a:lnTo>
                    <a:pt x="224" y="72"/>
                  </a:lnTo>
                  <a:lnTo>
                    <a:pt x="222" y="70"/>
                  </a:lnTo>
                  <a:lnTo>
                    <a:pt x="219" y="70"/>
                  </a:lnTo>
                  <a:lnTo>
                    <a:pt x="217" y="68"/>
                  </a:lnTo>
                  <a:lnTo>
                    <a:pt x="215" y="66"/>
                  </a:lnTo>
                  <a:lnTo>
                    <a:pt x="215" y="64"/>
                  </a:lnTo>
                  <a:lnTo>
                    <a:pt x="213" y="62"/>
                  </a:lnTo>
                  <a:lnTo>
                    <a:pt x="211" y="62"/>
                  </a:lnTo>
                  <a:lnTo>
                    <a:pt x="209" y="60"/>
                  </a:lnTo>
                  <a:lnTo>
                    <a:pt x="207" y="58"/>
                  </a:lnTo>
                  <a:lnTo>
                    <a:pt x="205" y="55"/>
                  </a:lnTo>
                  <a:lnTo>
                    <a:pt x="203" y="55"/>
                  </a:lnTo>
                  <a:lnTo>
                    <a:pt x="203" y="53"/>
                  </a:lnTo>
                  <a:lnTo>
                    <a:pt x="199" y="51"/>
                  </a:lnTo>
                  <a:lnTo>
                    <a:pt x="197" y="49"/>
                  </a:lnTo>
                  <a:lnTo>
                    <a:pt x="195" y="47"/>
                  </a:lnTo>
                  <a:lnTo>
                    <a:pt x="193" y="47"/>
                  </a:lnTo>
                  <a:lnTo>
                    <a:pt x="191" y="45"/>
                  </a:lnTo>
                  <a:lnTo>
                    <a:pt x="189" y="45"/>
                  </a:lnTo>
                  <a:lnTo>
                    <a:pt x="187" y="43"/>
                  </a:lnTo>
                  <a:lnTo>
                    <a:pt x="185" y="43"/>
                  </a:lnTo>
                  <a:lnTo>
                    <a:pt x="189" y="35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7" name="Freeform 29">
              <a:extLst>
                <a:ext uri="{FF2B5EF4-FFF2-40B4-BE49-F238E27FC236}">
                  <a16:creationId xmlns:a16="http://schemas.microsoft.com/office/drawing/2014/main" id="{3708C078-4EBB-43BD-B65B-57A5C23D5AB7}"/>
                </a:ext>
              </a:extLst>
            </p:cNvPr>
            <p:cNvSpPr>
              <a:spLocks/>
            </p:cNvSpPr>
            <p:nvPr/>
          </p:nvSpPr>
          <p:spPr bwMode="auto">
            <a:xfrm>
              <a:off x="3069" y="1518"/>
              <a:ext cx="676" cy="544"/>
            </a:xfrm>
            <a:custGeom>
              <a:avLst/>
              <a:gdLst>
                <a:gd name="T0" fmla="*/ 667 w 676"/>
                <a:gd name="T1" fmla="*/ 385 h 544"/>
                <a:gd name="T2" fmla="*/ 661 w 676"/>
                <a:gd name="T3" fmla="*/ 413 h 544"/>
                <a:gd name="T4" fmla="*/ 648 w 676"/>
                <a:gd name="T5" fmla="*/ 442 h 544"/>
                <a:gd name="T6" fmla="*/ 632 w 676"/>
                <a:gd name="T7" fmla="*/ 467 h 544"/>
                <a:gd name="T8" fmla="*/ 603 w 676"/>
                <a:gd name="T9" fmla="*/ 494 h 544"/>
                <a:gd name="T10" fmla="*/ 576 w 676"/>
                <a:gd name="T11" fmla="*/ 510 h 544"/>
                <a:gd name="T12" fmla="*/ 547 w 676"/>
                <a:gd name="T13" fmla="*/ 522 h 544"/>
                <a:gd name="T14" fmla="*/ 512 w 676"/>
                <a:gd name="T15" fmla="*/ 531 h 544"/>
                <a:gd name="T16" fmla="*/ 477 w 676"/>
                <a:gd name="T17" fmla="*/ 535 h 544"/>
                <a:gd name="T18" fmla="*/ 422 w 676"/>
                <a:gd name="T19" fmla="*/ 533 h 544"/>
                <a:gd name="T20" fmla="*/ 383 w 676"/>
                <a:gd name="T21" fmla="*/ 527 h 544"/>
                <a:gd name="T22" fmla="*/ 340 w 676"/>
                <a:gd name="T23" fmla="*/ 516 h 544"/>
                <a:gd name="T24" fmla="*/ 298 w 676"/>
                <a:gd name="T25" fmla="*/ 500 h 544"/>
                <a:gd name="T26" fmla="*/ 257 w 676"/>
                <a:gd name="T27" fmla="*/ 481 h 544"/>
                <a:gd name="T28" fmla="*/ 218 w 676"/>
                <a:gd name="T29" fmla="*/ 459 h 544"/>
                <a:gd name="T30" fmla="*/ 181 w 676"/>
                <a:gd name="T31" fmla="*/ 434 h 544"/>
                <a:gd name="T32" fmla="*/ 146 w 676"/>
                <a:gd name="T33" fmla="*/ 405 h 544"/>
                <a:gd name="T34" fmla="*/ 113 w 676"/>
                <a:gd name="T35" fmla="*/ 374 h 544"/>
                <a:gd name="T36" fmla="*/ 84 w 676"/>
                <a:gd name="T37" fmla="*/ 341 h 544"/>
                <a:gd name="T38" fmla="*/ 60 w 676"/>
                <a:gd name="T39" fmla="*/ 306 h 544"/>
                <a:gd name="T40" fmla="*/ 39 w 676"/>
                <a:gd name="T41" fmla="*/ 272 h 544"/>
                <a:gd name="T42" fmla="*/ 25 w 676"/>
                <a:gd name="T43" fmla="*/ 237 h 544"/>
                <a:gd name="T44" fmla="*/ 14 w 676"/>
                <a:gd name="T45" fmla="*/ 202 h 544"/>
                <a:gd name="T46" fmla="*/ 8 w 676"/>
                <a:gd name="T47" fmla="*/ 167 h 544"/>
                <a:gd name="T48" fmla="*/ 8 w 676"/>
                <a:gd name="T49" fmla="*/ 134 h 544"/>
                <a:gd name="T50" fmla="*/ 12 w 676"/>
                <a:gd name="T51" fmla="*/ 103 h 544"/>
                <a:gd name="T52" fmla="*/ 23 w 676"/>
                <a:gd name="T53" fmla="*/ 74 h 544"/>
                <a:gd name="T54" fmla="*/ 37 w 676"/>
                <a:gd name="T55" fmla="*/ 47 h 544"/>
                <a:gd name="T56" fmla="*/ 64 w 676"/>
                <a:gd name="T57" fmla="*/ 21 h 544"/>
                <a:gd name="T58" fmla="*/ 88 w 676"/>
                <a:gd name="T59" fmla="*/ 2 h 544"/>
                <a:gd name="T60" fmla="*/ 60 w 676"/>
                <a:gd name="T61" fmla="*/ 12 h 544"/>
                <a:gd name="T62" fmla="*/ 35 w 676"/>
                <a:gd name="T63" fmla="*/ 39 h 544"/>
                <a:gd name="T64" fmla="*/ 19 w 676"/>
                <a:gd name="T65" fmla="*/ 64 h 544"/>
                <a:gd name="T66" fmla="*/ 8 w 676"/>
                <a:gd name="T67" fmla="*/ 95 h 544"/>
                <a:gd name="T68" fmla="*/ 0 w 676"/>
                <a:gd name="T69" fmla="*/ 125 h 544"/>
                <a:gd name="T70" fmla="*/ 0 w 676"/>
                <a:gd name="T71" fmla="*/ 165 h 544"/>
                <a:gd name="T72" fmla="*/ 6 w 676"/>
                <a:gd name="T73" fmla="*/ 200 h 544"/>
                <a:gd name="T74" fmla="*/ 14 w 676"/>
                <a:gd name="T75" fmla="*/ 234 h 544"/>
                <a:gd name="T76" fmla="*/ 31 w 676"/>
                <a:gd name="T77" fmla="*/ 272 h 544"/>
                <a:gd name="T78" fmla="*/ 51 w 676"/>
                <a:gd name="T79" fmla="*/ 309 h 544"/>
                <a:gd name="T80" fmla="*/ 76 w 676"/>
                <a:gd name="T81" fmla="*/ 343 h 544"/>
                <a:gd name="T82" fmla="*/ 105 w 676"/>
                <a:gd name="T83" fmla="*/ 376 h 544"/>
                <a:gd name="T84" fmla="*/ 142 w 676"/>
                <a:gd name="T85" fmla="*/ 413 h 544"/>
                <a:gd name="T86" fmla="*/ 179 w 676"/>
                <a:gd name="T87" fmla="*/ 442 h 544"/>
                <a:gd name="T88" fmla="*/ 218 w 676"/>
                <a:gd name="T89" fmla="*/ 467 h 544"/>
                <a:gd name="T90" fmla="*/ 257 w 676"/>
                <a:gd name="T91" fmla="*/ 490 h 544"/>
                <a:gd name="T92" fmla="*/ 300 w 676"/>
                <a:gd name="T93" fmla="*/ 508 h 544"/>
                <a:gd name="T94" fmla="*/ 342 w 676"/>
                <a:gd name="T95" fmla="*/ 524 h 544"/>
                <a:gd name="T96" fmla="*/ 385 w 676"/>
                <a:gd name="T97" fmla="*/ 535 h 544"/>
                <a:gd name="T98" fmla="*/ 426 w 676"/>
                <a:gd name="T99" fmla="*/ 541 h 544"/>
                <a:gd name="T100" fmla="*/ 482 w 676"/>
                <a:gd name="T101" fmla="*/ 543 h 544"/>
                <a:gd name="T102" fmla="*/ 519 w 676"/>
                <a:gd name="T103" fmla="*/ 537 h 544"/>
                <a:gd name="T104" fmla="*/ 554 w 676"/>
                <a:gd name="T105" fmla="*/ 529 h 544"/>
                <a:gd name="T106" fmla="*/ 584 w 676"/>
                <a:gd name="T107" fmla="*/ 514 h 544"/>
                <a:gd name="T108" fmla="*/ 611 w 676"/>
                <a:gd name="T109" fmla="*/ 498 h 544"/>
                <a:gd name="T110" fmla="*/ 638 w 676"/>
                <a:gd name="T111" fmla="*/ 473 h 544"/>
                <a:gd name="T112" fmla="*/ 654 w 676"/>
                <a:gd name="T113" fmla="*/ 448 h 544"/>
                <a:gd name="T114" fmla="*/ 667 w 676"/>
                <a:gd name="T115" fmla="*/ 420 h 544"/>
                <a:gd name="T116" fmla="*/ 675 w 676"/>
                <a:gd name="T117" fmla="*/ 389 h 5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676" h="544">
                  <a:moveTo>
                    <a:pt x="675" y="387"/>
                  </a:moveTo>
                  <a:lnTo>
                    <a:pt x="669" y="368"/>
                  </a:lnTo>
                  <a:lnTo>
                    <a:pt x="669" y="366"/>
                  </a:lnTo>
                  <a:lnTo>
                    <a:pt x="669" y="368"/>
                  </a:lnTo>
                  <a:lnTo>
                    <a:pt x="669" y="372"/>
                  </a:lnTo>
                  <a:lnTo>
                    <a:pt x="669" y="376"/>
                  </a:lnTo>
                  <a:lnTo>
                    <a:pt x="667" y="381"/>
                  </a:lnTo>
                  <a:lnTo>
                    <a:pt x="667" y="385"/>
                  </a:lnTo>
                  <a:lnTo>
                    <a:pt x="667" y="387"/>
                  </a:lnTo>
                  <a:lnTo>
                    <a:pt x="667" y="391"/>
                  </a:lnTo>
                  <a:lnTo>
                    <a:pt x="665" y="395"/>
                  </a:lnTo>
                  <a:lnTo>
                    <a:pt x="665" y="399"/>
                  </a:lnTo>
                  <a:lnTo>
                    <a:pt x="663" y="403"/>
                  </a:lnTo>
                  <a:lnTo>
                    <a:pt x="663" y="407"/>
                  </a:lnTo>
                  <a:lnTo>
                    <a:pt x="663" y="409"/>
                  </a:lnTo>
                  <a:lnTo>
                    <a:pt x="661" y="413"/>
                  </a:lnTo>
                  <a:lnTo>
                    <a:pt x="661" y="418"/>
                  </a:lnTo>
                  <a:lnTo>
                    <a:pt x="659" y="422"/>
                  </a:lnTo>
                  <a:lnTo>
                    <a:pt x="656" y="426"/>
                  </a:lnTo>
                  <a:lnTo>
                    <a:pt x="654" y="430"/>
                  </a:lnTo>
                  <a:lnTo>
                    <a:pt x="654" y="432"/>
                  </a:lnTo>
                  <a:lnTo>
                    <a:pt x="652" y="434"/>
                  </a:lnTo>
                  <a:lnTo>
                    <a:pt x="650" y="438"/>
                  </a:lnTo>
                  <a:lnTo>
                    <a:pt x="648" y="442"/>
                  </a:lnTo>
                  <a:lnTo>
                    <a:pt x="646" y="444"/>
                  </a:lnTo>
                  <a:lnTo>
                    <a:pt x="644" y="448"/>
                  </a:lnTo>
                  <a:lnTo>
                    <a:pt x="642" y="450"/>
                  </a:lnTo>
                  <a:lnTo>
                    <a:pt x="640" y="455"/>
                  </a:lnTo>
                  <a:lnTo>
                    <a:pt x="638" y="457"/>
                  </a:lnTo>
                  <a:lnTo>
                    <a:pt x="636" y="461"/>
                  </a:lnTo>
                  <a:lnTo>
                    <a:pt x="634" y="465"/>
                  </a:lnTo>
                  <a:lnTo>
                    <a:pt x="632" y="467"/>
                  </a:lnTo>
                  <a:lnTo>
                    <a:pt x="630" y="469"/>
                  </a:lnTo>
                  <a:lnTo>
                    <a:pt x="626" y="473"/>
                  </a:lnTo>
                  <a:lnTo>
                    <a:pt x="619" y="481"/>
                  </a:lnTo>
                  <a:lnTo>
                    <a:pt x="615" y="483"/>
                  </a:lnTo>
                  <a:lnTo>
                    <a:pt x="613" y="485"/>
                  </a:lnTo>
                  <a:lnTo>
                    <a:pt x="611" y="487"/>
                  </a:lnTo>
                  <a:lnTo>
                    <a:pt x="607" y="490"/>
                  </a:lnTo>
                  <a:lnTo>
                    <a:pt x="603" y="494"/>
                  </a:lnTo>
                  <a:lnTo>
                    <a:pt x="601" y="496"/>
                  </a:lnTo>
                  <a:lnTo>
                    <a:pt x="597" y="498"/>
                  </a:lnTo>
                  <a:lnTo>
                    <a:pt x="595" y="500"/>
                  </a:lnTo>
                  <a:lnTo>
                    <a:pt x="593" y="502"/>
                  </a:lnTo>
                  <a:lnTo>
                    <a:pt x="589" y="504"/>
                  </a:lnTo>
                  <a:lnTo>
                    <a:pt x="584" y="506"/>
                  </a:lnTo>
                  <a:lnTo>
                    <a:pt x="580" y="508"/>
                  </a:lnTo>
                  <a:lnTo>
                    <a:pt x="576" y="510"/>
                  </a:lnTo>
                  <a:lnTo>
                    <a:pt x="574" y="512"/>
                  </a:lnTo>
                  <a:lnTo>
                    <a:pt x="570" y="512"/>
                  </a:lnTo>
                  <a:lnTo>
                    <a:pt x="566" y="514"/>
                  </a:lnTo>
                  <a:lnTo>
                    <a:pt x="562" y="516"/>
                  </a:lnTo>
                  <a:lnTo>
                    <a:pt x="558" y="518"/>
                  </a:lnTo>
                  <a:lnTo>
                    <a:pt x="554" y="518"/>
                  </a:lnTo>
                  <a:lnTo>
                    <a:pt x="552" y="520"/>
                  </a:lnTo>
                  <a:lnTo>
                    <a:pt x="547" y="522"/>
                  </a:lnTo>
                  <a:lnTo>
                    <a:pt x="543" y="522"/>
                  </a:lnTo>
                  <a:lnTo>
                    <a:pt x="539" y="524"/>
                  </a:lnTo>
                  <a:lnTo>
                    <a:pt x="535" y="527"/>
                  </a:lnTo>
                  <a:lnTo>
                    <a:pt x="531" y="527"/>
                  </a:lnTo>
                  <a:lnTo>
                    <a:pt x="527" y="529"/>
                  </a:lnTo>
                  <a:lnTo>
                    <a:pt x="523" y="529"/>
                  </a:lnTo>
                  <a:lnTo>
                    <a:pt x="517" y="531"/>
                  </a:lnTo>
                  <a:lnTo>
                    <a:pt x="512" y="531"/>
                  </a:lnTo>
                  <a:lnTo>
                    <a:pt x="508" y="531"/>
                  </a:lnTo>
                  <a:lnTo>
                    <a:pt x="504" y="531"/>
                  </a:lnTo>
                  <a:lnTo>
                    <a:pt x="500" y="533"/>
                  </a:lnTo>
                  <a:lnTo>
                    <a:pt x="494" y="533"/>
                  </a:lnTo>
                  <a:lnTo>
                    <a:pt x="490" y="533"/>
                  </a:lnTo>
                  <a:lnTo>
                    <a:pt x="486" y="535"/>
                  </a:lnTo>
                  <a:lnTo>
                    <a:pt x="479" y="535"/>
                  </a:lnTo>
                  <a:lnTo>
                    <a:pt x="477" y="535"/>
                  </a:lnTo>
                  <a:lnTo>
                    <a:pt x="471" y="535"/>
                  </a:lnTo>
                  <a:lnTo>
                    <a:pt x="453" y="535"/>
                  </a:lnTo>
                  <a:lnTo>
                    <a:pt x="447" y="535"/>
                  </a:lnTo>
                  <a:lnTo>
                    <a:pt x="442" y="535"/>
                  </a:lnTo>
                  <a:lnTo>
                    <a:pt x="438" y="535"/>
                  </a:lnTo>
                  <a:lnTo>
                    <a:pt x="432" y="535"/>
                  </a:lnTo>
                  <a:lnTo>
                    <a:pt x="428" y="533"/>
                  </a:lnTo>
                  <a:lnTo>
                    <a:pt x="422" y="533"/>
                  </a:lnTo>
                  <a:lnTo>
                    <a:pt x="418" y="533"/>
                  </a:lnTo>
                  <a:lnTo>
                    <a:pt x="414" y="531"/>
                  </a:lnTo>
                  <a:lnTo>
                    <a:pt x="407" y="531"/>
                  </a:lnTo>
                  <a:lnTo>
                    <a:pt x="401" y="531"/>
                  </a:lnTo>
                  <a:lnTo>
                    <a:pt x="397" y="529"/>
                  </a:lnTo>
                  <a:lnTo>
                    <a:pt x="391" y="529"/>
                  </a:lnTo>
                  <a:lnTo>
                    <a:pt x="387" y="529"/>
                  </a:lnTo>
                  <a:lnTo>
                    <a:pt x="383" y="527"/>
                  </a:lnTo>
                  <a:lnTo>
                    <a:pt x="377" y="524"/>
                  </a:lnTo>
                  <a:lnTo>
                    <a:pt x="372" y="524"/>
                  </a:lnTo>
                  <a:lnTo>
                    <a:pt x="366" y="522"/>
                  </a:lnTo>
                  <a:lnTo>
                    <a:pt x="362" y="522"/>
                  </a:lnTo>
                  <a:lnTo>
                    <a:pt x="356" y="520"/>
                  </a:lnTo>
                  <a:lnTo>
                    <a:pt x="350" y="518"/>
                  </a:lnTo>
                  <a:lnTo>
                    <a:pt x="346" y="518"/>
                  </a:lnTo>
                  <a:lnTo>
                    <a:pt x="340" y="516"/>
                  </a:lnTo>
                  <a:lnTo>
                    <a:pt x="335" y="514"/>
                  </a:lnTo>
                  <a:lnTo>
                    <a:pt x="329" y="512"/>
                  </a:lnTo>
                  <a:lnTo>
                    <a:pt x="325" y="510"/>
                  </a:lnTo>
                  <a:lnTo>
                    <a:pt x="319" y="508"/>
                  </a:lnTo>
                  <a:lnTo>
                    <a:pt x="315" y="508"/>
                  </a:lnTo>
                  <a:lnTo>
                    <a:pt x="309" y="504"/>
                  </a:lnTo>
                  <a:lnTo>
                    <a:pt x="305" y="504"/>
                  </a:lnTo>
                  <a:lnTo>
                    <a:pt x="298" y="500"/>
                  </a:lnTo>
                  <a:lnTo>
                    <a:pt x="294" y="500"/>
                  </a:lnTo>
                  <a:lnTo>
                    <a:pt x="288" y="496"/>
                  </a:lnTo>
                  <a:lnTo>
                    <a:pt x="284" y="494"/>
                  </a:lnTo>
                  <a:lnTo>
                    <a:pt x="278" y="492"/>
                  </a:lnTo>
                  <a:lnTo>
                    <a:pt x="274" y="490"/>
                  </a:lnTo>
                  <a:lnTo>
                    <a:pt x="268" y="487"/>
                  </a:lnTo>
                  <a:lnTo>
                    <a:pt x="263" y="485"/>
                  </a:lnTo>
                  <a:lnTo>
                    <a:pt x="257" y="481"/>
                  </a:lnTo>
                  <a:lnTo>
                    <a:pt x="253" y="479"/>
                  </a:lnTo>
                  <a:lnTo>
                    <a:pt x="249" y="477"/>
                  </a:lnTo>
                  <a:lnTo>
                    <a:pt x="243" y="475"/>
                  </a:lnTo>
                  <a:lnTo>
                    <a:pt x="239" y="471"/>
                  </a:lnTo>
                  <a:lnTo>
                    <a:pt x="233" y="469"/>
                  </a:lnTo>
                  <a:lnTo>
                    <a:pt x="228" y="465"/>
                  </a:lnTo>
                  <a:lnTo>
                    <a:pt x="222" y="463"/>
                  </a:lnTo>
                  <a:lnTo>
                    <a:pt x="218" y="459"/>
                  </a:lnTo>
                  <a:lnTo>
                    <a:pt x="214" y="457"/>
                  </a:lnTo>
                  <a:lnTo>
                    <a:pt x="210" y="453"/>
                  </a:lnTo>
                  <a:lnTo>
                    <a:pt x="204" y="450"/>
                  </a:lnTo>
                  <a:lnTo>
                    <a:pt x="200" y="448"/>
                  </a:lnTo>
                  <a:lnTo>
                    <a:pt x="193" y="444"/>
                  </a:lnTo>
                  <a:lnTo>
                    <a:pt x="189" y="440"/>
                  </a:lnTo>
                  <a:lnTo>
                    <a:pt x="185" y="438"/>
                  </a:lnTo>
                  <a:lnTo>
                    <a:pt x="181" y="434"/>
                  </a:lnTo>
                  <a:lnTo>
                    <a:pt x="177" y="430"/>
                  </a:lnTo>
                  <a:lnTo>
                    <a:pt x="171" y="428"/>
                  </a:lnTo>
                  <a:lnTo>
                    <a:pt x="167" y="424"/>
                  </a:lnTo>
                  <a:lnTo>
                    <a:pt x="163" y="420"/>
                  </a:lnTo>
                  <a:lnTo>
                    <a:pt x="158" y="415"/>
                  </a:lnTo>
                  <a:lnTo>
                    <a:pt x="154" y="413"/>
                  </a:lnTo>
                  <a:lnTo>
                    <a:pt x="150" y="409"/>
                  </a:lnTo>
                  <a:lnTo>
                    <a:pt x="146" y="405"/>
                  </a:lnTo>
                  <a:lnTo>
                    <a:pt x="142" y="401"/>
                  </a:lnTo>
                  <a:lnTo>
                    <a:pt x="138" y="397"/>
                  </a:lnTo>
                  <a:lnTo>
                    <a:pt x="134" y="395"/>
                  </a:lnTo>
                  <a:lnTo>
                    <a:pt x="130" y="389"/>
                  </a:lnTo>
                  <a:lnTo>
                    <a:pt x="126" y="387"/>
                  </a:lnTo>
                  <a:lnTo>
                    <a:pt x="121" y="383"/>
                  </a:lnTo>
                  <a:lnTo>
                    <a:pt x="117" y="378"/>
                  </a:lnTo>
                  <a:lnTo>
                    <a:pt x="113" y="374"/>
                  </a:lnTo>
                  <a:lnTo>
                    <a:pt x="109" y="370"/>
                  </a:lnTo>
                  <a:lnTo>
                    <a:pt x="105" y="366"/>
                  </a:lnTo>
                  <a:lnTo>
                    <a:pt x="103" y="362"/>
                  </a:lnTo>
                  <a:lnTo>
                    <a:pt x="99" y="358"/>
                  </a:lnTo>
                  <a:lnTo>
                    <a:pt x="95" y="354"/>
                  </a:lnTo>
                  <a:lnTo>
                    <a:pt x="93" y="350"/>
                  </a:lnTo>
                  <a:lnTo>
                    <a:pt x="88" y="346"/>
                  </a:lnTo>
                  <a:lnTo>
                    <a:pt x="84" y="341"/>
                  </a:lnTo>
                  <a:lnTo>
                    <a:pt x="82" y="337"/>
                  </a:lnTo>
                  <a:lnTo>
                    <a:pt x="78" y="333"/>
                  </a:lnTo>
                  <a:lnTo>
                    <a:pt x="76" y="329"/>
                  </a:lnTo>
                  <a:lnTo>
                    <a:pt x="72" y="325"/>
                  </a:lnTo>
                  <a:lnTo>
                    <a:pt x="68" y="321"/>
                  </a:lnTo>
                  <a:lnTo>
                    <a:pt x="66" y="315"/>
                  </a:lnTo>
                  <a:lnTo>
                    <a:pt x="62" y="311"/>
                  </a:lnTo>
                  <a:lnTo>
                    <a:pt x="60" y="306"/>
                  </a:lnTo>
                  <a:lnTo>
                    <a:pt x="58" y="302"/>
                  </a:lnTo>
                  <a:lnTo>
                    <a:pt x="54" y="298"/>
                  </a:lnTo>
                  <a:lnTo>
                    <a:pt x="51" y="294"/>
                  </a:lnTo>
                  <a:lnTo>
                    <a:pt x="49" y="290"/>
                  </a:lnTo>
                  <a:lnTo>
                    <a:pt x="47" y="286"/>
                  </a:lnTo>
                  <a:lnTo>
                    <a:pt x="43" y="282"/>
                  </a:lnTo>
                  <a:lnTo>
                    <a:pt x="41" y="276"/>
                  </a:lnTo>
                  <a:lnTo>
                    <a:pt x="39" y="272"/>
                  </a:lnTo>
                  <a:lnTo>
                    <a:pt x="37" y="267"/>
                  </a:lnTo>
                  <a:lnTo>
                    <a:pt x="35" y="263"/>
                  </a:lnTo>
                  <a:lnTo>
                    <a:pt x="33" y="259"/>
                  </a:lnTo>
                  <a:lnTo>
                    <a:pt x="31" y="253"/>
                  </a:lnTo>
                  <a:lnTo>
                    <a:pt x="29" y="249"/>
                  </a:lnTo>
                  <a:lnTo>
                    <a:pt x="29" y="245"/>
                  </a:lnTo>
                  <a:lnTo>
                    <a:pt x="27" y="241"/>
                  </a:lnTo>
                  <a:lnTo>
                    <a:pt x="25" y="237"/>
                  </a:lnTo>
                  <a:lnTo>
                    <a:pt x="23" y="232"/>
                  </a:lnTo>
                  <a:lnTo>
                    <a:pt x="21" y="228"/>
                  </a:lnTo>
                  <a:lnTo>
                    <a:pt x="21" y="224"/>
                  </a:lnTo>
                  <a:lnTo>
                    <a:pt x="19" y="218"/>
                  </a:lnTo>
                  <a:lnTo>
                    <a:pt x="16" y="214"/>
                  </a:lnTo>
                  <a:lnTo>
                    <a:pt x="14" y="210"/>
                  </a:lnTo>
                  <a:lnTo>
                    <a:pt x="14" y="206"/>
                  </a:lnTo>
                  <a:lnTo>
                    <a:pt x="14" y="202"/>
                  </a:lnTo>
                  <a:lnTo>
                    <a:pt x="12" y="197"/>
                  </a:lnTo>
                  <a:lnTo>
                    <a:pt x="10" y="193"/>
                  </a:lnTo>
                  <a:lnTo>
                    <a:pt x="10" y="187"/>
                  </a:lnTo>
                  <a:lnTo>
                    <a:pt x="10" y="183"/>
                  </a:lnTo>
                  <a:lnTo>
                    <a:pt x="10" y="179"/>
                  </a:lnTo>
                  <a:lnTo>
                    <a:pt x="8" y="175"/>
                  </a:lnTo>
                  <a:lnTo>
                    <a:pt x="8" y="171"/>
                  </a:lnTo>
                  <a:lnTo>
                    <a:pt x="8" y="167"/>
                  </a:lnTo>
                  <a:lnTo>
                    <a:pt x="8" y="162"/>
                  </a:lnTo>
                  <a:lnTo>
                    <a:pt x="8" y="158"/>
                  </a:lnTo>
                  <a:lnTo>
                    <a:pt x="8" y="154"/>
                  </a:lnTo>
                  <a:lnTo>
                    <a:pt x="8" y="150"/>
                  </a:lnTo>
                  <a:lnTo>
                    <a:pt x="8" y="146"/>
                  </a:lnTo>
                  <a:lnTo>
                    <a:pt x="8" y="142"/>
                  </a:lnTo>
                  <a:lnTo>
                    <a:pt x="8" y="138"/>
                  </a:lnTo>
                  <a:lnTo>
                    <a:pt x="8" y="134"/>
                  </a:lnTo>
                  <a:lnTo>
                    <a:pt x="8" y="130"/>
                  </a:lnTo>
                  <a:lnTo>
                    <a:pt x="8" y="125"/>
                  </a:lnTo>
                  <a:lnTo>
                    <a:pt x="8" y="123"/>
                  </a:lnTo>
                  <a:lnTo>
                    <a:pt x="10" y="117"/>
                  </a:lnTo>
                  <a:lnTo>
                    <a:pt x="10" y="115"/>
                  </a:lnTo>
                  <a:lnTo>
                    <a:pt x="10" y="111"/>
                  </a:lnTo>
                  <a:lnTo>
                    <a:pt x="10" y="107"/>
                  </a:lnTo>
                  <a:lnTo>
                    <a:pt x="12" y="103"/>
                  </a:lnTo>
                  <a:lnTo>
                    <a:pt x="14" y="99"/>
                  </a:lnTo>
                  <a:lnTo>
                    <a:pt x="14" y="95"/>
                  </a:lnTo>
                  <a:lnTo>
                    <a:pt x="14" y="93"/>
                  </a:lnTo>
                  <a:lnTo>
                    <a:pt x="16" y="88"/>
                  </a:lnTo>
                  <a:lnTo>
                    <a:pt x="19" y="84"/>
                  </a:lnTo>
                  <a:lnTo>
                    <a:pt x="21" y="80"/>
                  </a:lnTo>
                  <a:lnTo>
                    <a:pt x="21" y="78"/>
                  </a:lnTo>
                  <a:lnTo>
                    <a:pt x="23" y="74"/>
                  </a:lnTo>
                  <a:lnTo>
                    <a:pt x="25" y="70"/>
                  </a:lnTo>
                  <a:lnTo>
                    <a:pt x="27" y="68"/>
                  </a:lnTo>
                  <a:lnTo>
                    <a:pt x="29" y="64"/>
                  </a:lnTo>
                  <a:lnTo>
                    <a:pt x="29" y="62"/>
                  </a:lnTo>
                  <a:lnTo>
                    <a:pt x="33" y="58"/>
                  </a:lnTo>
                  <a:lnTo>
                    <a:pt x="33" y="56"/>
                  </a:lnTo>
                  <a:lnTo>
                    <a:pt x="35" y="51"/>
                  </a:lnTo>
                  <a:lnTo>
                    <a:pt x="37" y="47"/>
                  </a:lnTo>
                  <a:lnTo>
                    <a:pt x="41" y="45"/>
                  </a:lnTo>
                  <a:lnTo>
                    <a:pt x="41" y="41"/>
                  </a:lnTo>
                  <a:lnTo>
                    <a:pt x="43" y="39"/>
                  </a:lnTo>
                  <a:lnTo>
                    <a:pt x="47" y="37"/>
                  </a:lnTo>
                  <a:lnTo>
                    <a:pt x="49" y="33"/>
                  </a:lnTo>
                  <a:lnTo>
                    <a:pt x="58" y="25"/>
                  </a:lnTo>
                  <a:lnTo>
                    <a:pt x="60" y="23"/>
                  </a:lnTo>
                  <a:lnTo>
                    <a:pt x="64" y="21"/>
                  </a:lnTo>
                  <a:lnTo>
                    <a:pt x="66" y="19"/>
                  </a:lnTo>
                  <a:lnTo>
                    <a:pt x="70" y="16"/>
                  </a:lnTo>
                  <a:lnTo>
                    <a:pt x="72" y="12"/>
                  </a:lnTo>
                  <a:lnTo>
                    <a:pt x="76" y="10"/>
                  </a:lnTo>
                  <a:lnTo>
                    <a:pt x="78" y="8"/>
                  </a:lnTo>
                  <a:lnTo>
                    <a:pt x="82" y="6"/>
                  </a:lnTo>
                  <a:lnTo>
                    <a:pt x="84" y="4"/>
                  </a:lnTo>
                  <a:lnTo>
                    <a:pt x="88" y="2"/>
                  </a:lnTo>
                  <a:lnTo>
                    <a:pt x="93" y="0"/>
                  </a:lnTo>
                  <a:lnTo>
                    <a:pt x="72" y="2"/>
                  </a:lnTo>
                  <a:lnTo>
                    <a:pt x="72" y="4"/>
                  </a:lnTo>
                  <a:lnTo>
                    <a:pt x="70" y="4"/>
                  </a:lnTo>
                  <a:lnTo>
                    <a:pt x="68" y="6"/>
                  </a:lnTo>
                  <a:lnTo>
                    <a:pt x="66" y="8"/>
                  </a:lnTo>
                  <a:lnTo>
                    <a:pt x="62" y="10"/>
                  </a:lnTo>
                  <a:lnTo>
                    <a:pt x="60" y="12"/>
                  </a:lnTo>
                  <a:lnTo>
                    <a:pt x="56" y="16"/>
                  </a:lnTo>
                  <a:lnTo>
                    <a:pt x="54" y="19"/>
                  </a:lnTo>
                  <a:lnTo>
                    <a:pt x="49" y="23"/>
                  </a:lnTo>
                  <a:lnTo>
                    <a:pt x="43" y="27"/>
                  </a:lnTo>
                  <a:lnTo>
                    <a:pt x="41" y="31"/>
                  </a:lnTo>
                  <a:lnTo>
                    <a:pt x="39" y="33"/>
                  </a:lnTo>
                  <a:lnTo>
                    <a:pt x="37" y="37"/>
                  </a:lnTo>
                  <a:lnTo>
                    <a:pt x="35" y="39"/>
                  </a:lnTo>
                  <a:lnTo>
                    <a:pt x="33" y="41"/>
                  </a:lnTo>
                  <a:lnTo>
                    <a:pt x="31" y="45"/>
                  </a:lnTo>
                  <a:lnTo>
                    <a:pt x="29" y="49"/>
                  </a:lnTo>
                  <a:lnTo>
                    <a:pt x="27" y="51"/>
                  </a:lnTo>
                  <a:lnTo>
                    <a:pt x="25" y="56"/>
                  </a:lnTo>
                  <a:lnTo>
                    <a:pt x="23" y="60"/>
                  </a:lnTo>
                  <a:lnTo>
                    <a:pt x="21" y="62"/>
                  </a:lnTo>
                  <a:lnTo>
                    <a:pt x="19" y="64"/>
                  </a:lnTo>
                  <a:lnTo>
                    <a:pt x="16" y="68"/>
                  </a:lnTo>
                  <a:lnTo>
                    <a:pt x="14" y="72"/>
                  </a:lnTo>
                  <a:lnTo>
                    <a:pt x="12" y="76"/>
                  </a:lnTo>
                  <a:lnTo>
                    <a:pt x="12" y="80"/>
                  </a:lnTo>
                  <a:lnTo>
                    <a:pt x="10" y="84"/>
                  </a:lnTo>
                  <a:lnTo>
                    <a:pt x="8" y="86"/>
                  </a:lnTo>
                  <a:lnTo>
                    <a:pt x="8" y="91"/>
                  </a:lnTo>
                  <a:lnTo>
                    <a:pt x="8" y="95"/>
                  </a:lnTo>
                  <a:lnTo>
                    <a:pt x="6" y="99"/>
                  </a:lnTo>
                  <a:lnTo>
                    <a:pt x="4" y="103"/>
                  </a:lnTo>
                  <a:lnTo>
                    <a:pt x="4" y="107"/>
                  </a:lnTo>
                  <a:lnTo>
                    <a:pt x="4" y="109"/>
                  </a:lnTo>
                  <a:lnTo>
                    <a:pt x="2" y="113"/>
                  </a:lnTo>
                  <a:lnTo>
                    <a:pt x="2" y="117"/>
                  </a:lnTo>
                  <a:lnTo>
                    <a:pt x="2" y="123"/>
                  </a:lnTo>
                  <a:lnTo>
                    <a:pt x="0" y="125"/>
                  </a:lnTo>
                  <a:lnTo>
                    <a:pt x="0" y="130"/>
                  </a:lnTo>
                  <a:lnTo>
                    <a:pt x="0" y="134"/>
                  </a:lnTo>
                  <a:lnTo>
                    <a:pt x="0" y="138"/>
                  </a:lnTo>
                  <a:lnTo>
                    <a:pt x="0" y="142"/>
                  </a:lnTo>
                  <a:lnTo>
                    <a:pt x="0" y="150"/>
                  </a:lnTo>
                  <a:lnTo>
                    <a:pt x="0" y="154"/>
                  </a:lnTo>
                  <a:lnTo>
                    <a:pt x="0" y="160"/>
                  </a:lnTo>
                  <a:lnTo>
                    <a:pt x="0" y="165"/>
                  </a:lnTo>
                  <a:lnTo>
                    <a:pt x="0" y="169"/>
                  </a:lnTo>
                  <a:lnTo>
                    <a:pt x="0" y="173"/>
                  </a:lnTo>
                  <a:lnTo>
                    <a:pt x="2" y="177"/>
                  </a:lnTo>
                  <a:lnTo>
                    <a:pt x="2" y="181"/>
                  </a:lnTo>
                  <a:lnTo>
                    <a:pt x="4" y="185"/>
                  </a:lnTo>
                  <a:lnTo>
                    <a:pt x="4" y="191"/>
                  </a:lnTo>
                  <a:lnTo>
                    <a:pt x="4" y="195"/>
                  </a:lnTo>
                  <a:lnTo>
                    <a:pt x="6" y="200"/>
                  </a:lnTo>
                  <a:lnTo>
                    <a:pt x="6" y="204"/>
                  </a:lnTo>
                  <a:lnTo>
                    <a:pt x="8" y="208"/>
                  </a:lnTo>
                  <a:lnTo>
                    <a:pt x="8" y="212"/>
                  </a:lnTo>
                  <a:lnTo>
                    <a:pt x="10" y="218"/>
                  </a:lnTo>
                  <a:lnTo>
                    <a:pt x="10" y="222"/>
                  </a:lnTo>
                  <a:lnTo>
                    <a:pt x="12" y="226"/>
                  </a:lnTo>
                  <a:lnTo>
                    <a:pt x="14" y="230"/>
                  </a:lnTo>
                  <a:lnTo>
                    <a:pt x="14" y="234"/>
                  </a:lnTo>
                  <a:lnTo>
                    <a:pt x="16" y="241"/>
                  </a:lnTo>
                  <a:lnTo>
                    <a:pt x="19" y="245"/>
                  </a:lnTo>
                  <a:lnTo>
                    <a:pt x="21" y="249"/>
                  </a:lnTo>
                  <a:lnTo>
                    <a:pt x="23" y="253"/>
                  </a:lnTo>
                  <a:lnTo>
                    <a:pt x="25" y="259"/>
                  </a:lnTo>
                  <a:lnTo>
                    <a:pt x="27" y="263"/>
                  </a:lnTo>
                  <a:lnTo>
                    <a:pt x="29" y="267"/>
                  </a:lnTo>
                  <a:lnTo>
                    <a:pt x="31" y="272"/>
                  </a:lnTo>
                  <a:lnTo>
                    <a:pt x="33" y="276"/>
                  </a:lnTo>
                  <a:lnTo>
                    <a:pt x="37" y="282"/>
                  </a:lnTo>
                  <a:lnTo>
                    <a:pt x="39" y="286"/>
                  </a:lnTo>
                  <a:lnTo>
                    <a:pt x="41" y="290"/>
                  </a:lnTo>
                  <a:lnTo>
                    <a:pt x="43" y="294"/>
                  </a:lnTo>
                  <a:lnTo>
                    <a:pt x="45" y="298"/>
                  </a:lnTo>
                  <a:lnTo>
                    <a:pt x="49" y="304"/>
                  </a:lnTo>
                  <a:lnTo>
                    <a:pt x="51" y="309"/>
                  </a:lnTo>
                  <a:lnTo>
                    <a:pt x="54" y="313"/>
                  </a:lnTo>
                  <a:lnTo>
                    <a:pt x="58" y="317"/>
                  </a:lnTo>
                  <a:lnTo>
                    <a:pt x="60" y="321"/>
                  </a:lnTo>
                  <a:lnTo>
                    <a:pt x="64" y="325"/>
                  </a:lnTo>
                  <a:lnTo>
                    <a:pt x="68" y="329"/>
                  </a:lnTo>
                  <a:lnTo>
                    <a:pt x="70" y="333"/>
                  </a:lnTo>
                  <a:lnTo>
                    <a:pt x="74" y="339"/>
                  </a:lnTo>
                  <a:lnTo>
                    <a:pt x="76" y="343"/>
                  </a:lnTo>
                  <a:lnTo>
                    <a:pt x="80" y="348"/>
                  </a:lnTo>
                  <a:lnTo>
                    <a:pt x="82" y="352"/>
                  </a:lnTo>
                  <a:lnTo>
                    <a:pt x="86" y="356"/>
                  </a:lnTo>
                  <a:lnTo>
                    <a:pt x="91" y="360"/>
                  </a:lnTo>
                  <a:lnTo>
                    <a:pt x="95" y="364"/>
                  </a:lnTo>
                  <a:lnTo>
                    <a:pt x="99" y="368"/>
                  </a:lnTo>
                  <a:lnTo>
                    <a:pt x="101" y="372"/>
                  </a:lnTo>
                  <a:lnTo>
                    <a:pt x="105" y="376"/>
                  </a:lnTo>
                  <a:lnTo>
                    <a:pt x="109" y="381"/>
                  </a:lnTo>
                  <a:lnTo>
                    <a:pt x="113" y="385"/>
                  </a:lnTo>
                  <a:lnTo>
                    <a:pt x="121" y="393"/>
                  </a:lnTo>
                  <a:lnTo>
                    <a:pt x="126" y="397"/>
                  </a:lnTo>
                  <a:lnTo>
                    <a:pt x="130" y="401"/>
                  </a:lnTo>
                  <a:lnTo>
                    <a:pt x="134" y="405"/>
                  </a:lnTo>
                  <a:lnTo>
                    <a:pt x="138" y="409"/>
                  </a:lnTo>
                  <a:lnTo>
                    <a:pt x="142" y="413"/>
                  </a:lnTo>
                  <a:lnTo>
                    <a:pt x="146" y="415"/>
                  </a:lnTo>
                  <a:lnTo>
                    <a:pt x="152" y="420"/>
                  </a:lnTo>
                  <a:lnTo>
                    <a:pt x="156" y="424"/>
                  </a:lnTo>
                  <a:lnTo>
                    <a:pt x="161" y="428"/>
                  </a:lnTo>
                  <a:lnTo>
                    <a:pt x="165" y="432"/>
                  </a:lnTo>
                  <a:lnTo>
                    <a:pt x="169" y="434"/>
                  </a:lnTo>
                  <a:lnTo>
                    <a:pt x="173" y="438"/>
                  </a:lnTo>
                  <a:lnTo>
                    <a:pt x="179" y="442"/>
                  </a:lnTo>
                  <a:lnTo>
                    <a:pt x="183" y="444"/>
                  </a:lnTo>
                  <a:lnTo>
                    <a:pt x="187" y="448"/>
                  </a:lnTo>
                  <a:lnTo>
                    <a:pt x="191" y="450"/>
                  </a:lnTo>
                  <a:lnTo>
                    <a:pt x="198" y="455"/>
                  </a:lnTo>
                  <a:lnTo>
                    <a:pt x="202" y="459"/>
                  </a:lnTo>
                  <a:lnTo>
                    <a:pt x="208" y="463"/>
                  </a:lnTo>
                  <a:lnTo>
                    <a:pt x="212" y="465"/>
                  </a:lnTo>
                  <a:lnTo>
                    <a:pt x="218" y="467"/>
                  </a:lnTo>
                  <a:lnTo>
                    <a:pt x="222" y="471"/>
                  </a:lnTo>
                  <a:lnTo>
                    <a:pt x="226" y="473"/>
                  </a:lnTo>
                  <a:lnTo>
                    <a:pt x="233" y="477"/>
                  </a:lnTo>
                  <a:lnTo>
                    <a:pt x="237" y="479"/>
                  </a:lnTo>
                  <a:lnTo>
                    <a:pt x="243" y="481"/>
                  </a:lnTo>
                  <a:lnTo>
                    <a:pt x="247" y="485"/>
                  </a:lnTo>
                  <a:lnTo>
                    <a:pt x="253" y="487"/>
                  </a:lnTo>
                  <a:lnTo>
                    <a:pt x="257" y="490"/>
                  </a:lnTo>
                  <a:lnTo>
                    <a:pt x="263" y="494"/>
                  </a:lnTo>
                  <a:lnTo>
                    <a:pt x="268" y="496"/>
                  </a:lnTo>
                  <a:lnTo>
                    <a:pt x="274" y="498"/>
                  </a:lnTo>
                  <a:lnTo>
                    <a:pt x="278" y="500"/>
                  </a:lnTo>
                  <a:lnTo>
                    <a:pt x="284" y="504"/>
                  </a:lnTo>
                  <a:lnTo>
                    <a:pt x="290" y="504"/>
                  </a:lnTo>
                  <a:lnTo>
                    <a:pt x="294" y="508"/>
                  </a:lnTo>
                  <a:lnTo>
                    <a:pt x="300" y="508"/>
                  </a:lnTo>
                  <a:lnTo>
                    <a:pt x="305" y="512"/>
                  </a:lnTo>
                  <a:lnTo>
                    <a:pt x="311" y="512"/>
                  </a:lnTo>
                  <a:lnTo>
                    <a:pt x="315" y="516"/>
                  </a:lnTo>
                  <a:lnTo>
                    <a:pt x="321" y="518"/>
                  </a:lnTo>
                  <a:lnTo>
                    <a:pt x="327" y="518"/>
                  </a:lnTo>
                  <a:lnTo>
                    <a:pt x="331" y="520"/>
                  </a:lnTo>
                  <a:lnTo>
                    <a:pt x="338" y="522"/>
                  </a:lnTo>
                  <a:lnTo>
                    <a:pt x="342" y="524"/>
                  </a:lnTo>
                  <a:lnTo>
                    <a:pt x="348" y="527"/>
                  </a:lnTo>
                  <a:lnTo>
                    <a:pt x="352" y="529"/>
                  </a:lnTo>
                  <a:lnTo>
                    <a:pt x="358" y="529"/>
                  </a:lnTo>
                  <a:lnTo>
                    <a:pt x="362" y="531"/>
                  </a:lnTo>
                  <a:lnTo>
                    <a:pt x="368" y="531"/>
                  </a:lnTo>
                  <a:lnTo>
                    <a:pt x="375" y="533"/>
                  </a:lnTo>
                  <a:lnTo>
                    <a:pt x="379" y="533"/>
                  </a:lnTo>
                  <a:lnTo>
                    <a:pt x="385" y="535"/>
                  </a:lnTo>
                  <a:lnTo>
                    <a:pt x="389" y="537"/>
                  </a:lnTo>
                  <a:lnTo>
                    <a:pt x="395" y="537"/>
                  </a:lnTo>
                  <a:lnTo>
                    <a:pt x="401" y="537"/>
                  </a:lnTo>
                  <a:lnTo>
                    <a:pt x="405" y="539"/>
                  </a:lnTo>
                  <a:lnTo>
                    <a:pt x="412" y="539"/>
                  </a:lnTo>
                  <a:lnTo>
                    <a:pt x="416" y="541"/>
                  </a:lnTo>
                  <a:lnTo>
                    <a:pt x="420" y="541"/>
                  </a:lnTo>
                  <a:lnTo>
                    <a:pt x="426" y="541"/>
                  </a:lnTo>
                  <a:lnTo>
                    <a:pt x="432" y="541"/>
                  </a:lnTo>
                  <a:lnTo>
                    <a:pt x="436" y="543"/>
                  </a:lnTo>
                  <a:lnTo>
                    <a:pt x="442" y="543"/>
                  </a:lnTo>
                  <a:lnTo>
                    <a:pt x="447" y="543"/>
                  </a:lnTo>
                  <a:lnTo>
                    <a:pt x="451" y="543"/>
                  </a:lnTo>
                  <a:lnTo>
                    <a:pt x="471" y="543"/>
                  </a:lnTo>
                  <a:lnTo>
                    <a:pt x="477" y="543"/>
                  </a:lnTo>
                  <a:lnTo>
                    <a:pt x="482" y="543"/>
                  </a:lnTo>
                  <a:lnTo>
                    <a:pt x="486" y="543"/>
                  </a:lnTo>
                  <a:lnTo>
                    <a:pt x="490" y="541"/>
                  </a:lnTo>
                  <a:lnTo>
                    <a:pt x="496" y="541"/>
                  </a:lnTo>
                  <a:lnTo>
                    <a:pt x="500" y="541"/>
                  </a:lnTo>
                  <a:lnTo>
                    <a:pt x="504" y="539"/>
                  </a:lnTo>
                  <a:lnTo>
                    <a:pt x="510" y="539"/>
                  </a:lnTo>
                  <a:lnTo>
                    <a:pt x="514" y="539"/>
                  </a:lnTo>
                  <a:lnTo>
                    <a:pt x="519" y="537"/>
                  </a:lnTo>
                  <a:lnTo>
                    <a:pt x="523" y="537"/>
                  </a:lnTo>
                  <a:lnTo>
                    <a:pt x="529" y="537"/>
                  </a:lnTo>
                  <a:lnTo>
                    <a:pt x="533" y="535"/>
                  </a:lnTo>
                  <a:lnTo>
                    <a:pt x="537" y="533"/>
                  </a:lnTo>
                  <a:lnTo>
                    <a:pt x="539" y="533"/>
                  </a:lnTo>
                  <a:lnTo>
                    <a:pt x="543" y="531"/>
                  </a:lnTo>
                  <a:lnTo>
                    <a:pt x="549" y="531"/>
                  </a:lnTo>
                  <a:lnTo>
                    <a:pt x="554" y="529"/>
                  </a:lnTo>
                  <a:lnTo>
                    <a:pt x="558" y="527"/>
                  </a:lnTo>
                  <a:lnTo>
                    <a:pt x="562" y="524"/>
                  </a:lnTo>
                  <a:lnTo>
                    <a:pt x="566" y="524"/>
                  </a:lnTo>
                  <a:lnTo>
                    <a:pt x="568" y="522"/>
                  </a:lnTo>
                  <a:lnTo>
                    <a:pt x="572" y="520"/>
                  </a:lnTo>
                  <a:lnTo>
                    <a:pt x="576" y="518"/>
                  </a:lnTo>
                  <a:lnTo>
                    <a:pt x="580" y="516"/>
                  </a:lnTo>
                  <a:lnTo>
                    <a:pt x="584" y="514"/>
                  </a:lnTo>
                  <a:lnTo>
                    <a:pt x="587" y="512"/>
                  </a:lnTo>
                  <a:lnTo>
                    <a:pt x="593" y="510"/>
                  </a:lnTo>
                  <a:lnTo>
                    <a:pt x="595" y="508"/>
                  </a:lnTo>
                  <a:lnTo>
                    <a:pt x="599" y="506"/>
                  </a:lnTo>
                  <a:lnTo>
                    <a:pt x="601" y="504"/>
                  </a:lnTo>
                  <a:lnTo>
                    <a:pt x="605" y="502"/>
                  </a:lnTo>
                  <a:lnTo>
                    <a:pt x="609" y="500"/>
                  </a:lnTo>
                  <a:lnTo>
                    <a:pt x="611" y="498"/>
                  </a:lnTo>
                  <a:lnTo>
                    <a:pt x="615" y="494"/>
                  </a:lnTo>
                  <a:lnTo>
                    <a:pt x="617" y="492"/>
                  </a:lnTo>
                  <a:lnTo>
                    <a:pt x="621" y="490"/>
                  </a:lnTo>
                  <a:lnTo>
                    <a:pt x="624" y="487"/>
                  </a:lnTo>
                  <a:lnTo>
                    <a:pt x="626" y="485"/>
                  </a:lnTo>
                  <a:lnTo>
                    <a:pt x="632" y="479"/>
                  </a:lnTo>
                  <a:lnTo>
                    <a:pt x="634" y="475"/>
                  </a:lnTo>
                  <a:lnTo>
                    <a:pt x="638" y="473"/>
                  </a:lnTo>
                  <a:lnTo>
                    <a:pt x="640" y="469"/>
                  </a:lnTo>
                  <a:lnTo>
                    <a:pt x="642" y="467"/>
                  </a:lnTo>
                  <a:lnTo>
                    <a:pt x="644" y="465"/>
                  </a:lnTo>
                  <a:lnTo>
                    <a:pt x="646" y="461"/>
                  </a:lnTo>
                  <a:lnTo>
                    <a:pt x="648" y="457"/>
                  </a:lnTo>
                  <a:lnTo>
                    <a:pt x="650" y="455"/>
                  </a:lnTo>
                  <a:lnTo>
                    <a:pt x="652" y="450"/>
                  </a:lnTo>
                  <a:lnTo>
                    <a:pt x="654" y="448"/>
                  </a:lnTo>
                  <a:lnTo>
                    <a:pt x="656" y="444"/>
                  </a:lnTo>
                  <a:lnTo>
                    <a:pt x="659" y="440"/>
                  </a:lnTo>
                  <a:lnTo>
                    <a:pt x="661" y="438"/>
                  </a:lnTo>
                  <a:lnTo>
                    <a:pt x="663" y="434"/>
                  </a:lnTo>
                  <a:lnTo>
                    <a:pt x="663" y="430"/>
                  </a:lnTo>
                  <a:lnTo>
                    <a:pt x="665" y="426"/>
                  </a:lnTo>
                  <a:lnTo>
                    <a:pt x="667" y="424"/>
                  </a:lnTo>
                  <a:lnTo>
                    <a:pt x="667" y="420"/>
                  </a:lnTo>
                  <a:lnTo>
                    <a:pt x="669" y="415"/>
                  </a:lnTo>
                  <a:lnTo>
                    <a:pt x="669" y="411"/>
                  </a:lnTo>
                  <a:lnTo>
                    <a:pt x="671" y="407"/>
                  </a:lnTo>
                  <a:lnTo>
                    <a:pt x="671" y="405"/>
                  </a:lnTo>
                  <a:lnTo>
                    <a:pt x="673" y="401"/>
                  </a:lnTo>
                  <a:lnTo>
                    <a:pt x="673" y="395"/>
                  </a:lnTo>
                  <a:lnTo>
                    <a:pt x="675" y="391"/>
                  </a:lnTo>
                  <a:lnTo>
                    <a:pt x="675" y="389"/>
                  </a:lnTo>
                  <a:lnTo>
                    <a:pt x="675" y="387"/>
                  </a:lnTo>
                  <a:lnTo>
                    <a:pt x="675" y="387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8" name="Freeform 30">
              <a:extLst>
                <a:ext uri="{FF2B5EF4-FFF2-40B4-BE49-F238E27FC236}">
                  <a16:creationId xmlns:a16="http://schemas.microsoft.com/office/drawing/2014/main" id="{F20987AA-76AD-46D1-A0AC-265A71BD23AE}"/>
                </a:ext>
              </a:extLst>
            </p:cNvPr>
            <p:cNvSpPr>
              <a:spLocks/>
            </p:cNvSpPr>
            <p:nvPr/>
          </p:nvSpPr>
          <p:spPr bwMode="auto">
            <a:xfrm>
              <a:off x="2941" y="1559"/>
              <a:ext cx="803" cy="568"/>
            </a:xfrm>
            <a:custGeom>
              <a:avLst/>
              <a:gdLst>
                <a:gd name="T0" fmla="*/ 14 w 803"/>
                <a:gd name="T1" fmla="*/ 64 h 568"/>
                <a:gd name="T2" fmla="*/ 41 w 803"/>
                <a:gd name="T3" fmla="*/ 49 h 568"/>
                <a:gd name="T4" fmla="*/ 72 w 803"/>
                <a:gd name="T5" fmla="*/ 35 h 568"/>
                <a:gd name="T6" fmla="*/ 103 w 803"/>
                <a:gd name="T7" fmla="*/ 25 h 568"/>
                <a:gd name="T8" fmla="*/ 136 w 803"/>
                <a:gd name="T9" fmla="*/ 16 h 568"/>
                <a:gd name="T10" fmla="*/ 169 w 803"/>
                <a:gd name="T11" fmla="*/ 12 h 568"/>
                <a:gd name="T12" fmla="*/ 204 w 803"/>
                <a:gd name="T13" fmla="*/ 8 h 568"/>
                <a:gd name="T14" fmla="*/ 274 w 803"/>
                <a:gd name="T15" fmla="*/ 8 h 568"/>
                <a:gd name="T16" fmla="*/ 308 w 803"/>
                <a:gd name="T17" fmla="*/ 12 h 568"/>
                <a:gd name="T18" fmla="*/ 343 w 803"/>
                <a:gd name="T19" fmla="*/ 19 h 568"/>
                <a:gd name="T20" fmla="*/ 378 w 803"/>
                <a:gd name="T21" fmla="*/ 27 h 568"/>
                <a:gd name="T22" fmla="*/ 413 w 803"/>
                <a:gd name="T23" fmla="*/ 39 h 568"/>
                <a:gd name="T24" fmla="*/ 448 w 803"/>
                <a:gd name="T25" fmla="*/ 52 h 568"/>
                <a:gd name="T26" fmla="*/ 483 w 803"/>
                <a:gd name="T27" fmla="*/ 68 h 568"/>
                <a:gd name="T28" fmla="*/ 518 w 803"/>
                <a:gd name="T29" fmla="*/ 87 h 568"/>
                <a:gd name="T30" fmla="*/ 551 w 803"/>
                <a:gd name="T31" fmla="*/ 107 h 568"/>
                <a:gd name="T32" fmla="*/ 582 w 803"/>
                <a:gd name="T33" fmla="*/ 130 h 568"/>
                <a:gd name="T34" fmla="*/ 613 w 803"/>
                <a:gd name="T35" fmla="*/ 155 h 568"/>
                <a:gd name="T36" fmla="*/ 654 w 803"/>
                <a:gd name="T37" fmla="*/ 194 h 568"/>
                <a:gd name="T38" fmla="*/ 679 w 803"/>
                <a:gd name="T39" fmla="*/ 221 h 568"/>
                <a:gd name="T40" fmla="*/ 699 w 803"/>
                <a:gd name="T41" fmla="*/ 249 h 568"/>
                <a:gd name="T42" fmla="*/ 720 w 803"/>
                <a:gd name="T43" fmla="*/ 278 h 568"/>
                <a:gd name="T44" fmla="*/ 738 w 803"/>
                <a:gd name="T45" fmla="*/ 309 h 568"/>
                <a:gd name="T46" fmla="*/ 755 w 803"/>
                <a:gd name="T47" fmla="*/ 340 h 568"/>
                <a:gd name="T48" fmla="*/ 767 w 803"/>
                <a:gd name="T49" fmla="*/ 373 h 568"/>
                <a:gd name="T50" fmla="*/ 777 w 803"/>
                <a:gd name="T51" fmla="*/ 404 h 568"/>
                <a:gd name="T52" fmla="*/ 788 w 803"/>
                <a:gd name="T53" fmla="*/ 437 h 568"/>
                <a:gd name="T54" fmla="*/ 792 w 803"/>
                <a:gd name="T55" fmla="*/ 470 h 568"/>
                <a:gd name="T56" fmla="*/ 794 w 803"/>
                <a:gd name="T57" fmla="*/ 503 h 568"/>
                <a:gd name="T58" fmla="*/ 794 w 803"/>
                <a:gd name="T59" fmla="*/ 542 h 568"/>
                <a:gd name="T60" fmla="*/ 800 w 803"/>
                <a:gd name="T61" fmla="*/ 565 h 568"/>
                <a:gd name="T62" fmla="*/ 802 w 803"/>
                <a:gd name="T63" fmla="*/ 499 h 568"/>
                <a:gd name="T64" fmla="*/ 798 w 803"/>
                <a:gd name="T65" fmla="*/ 466 h 568"/>
                <a:gd name="T66" fmla="*/ 794 w 803"/>
                <a:gd name="T67" fmla="*/ 433 h 568"/>
                <a:gd name="T68" fmla="*/ 786 w 803"/>
                <a:gd name="T69" fmla="*/ 400 h 568"/>
                <a:gd name="T70" fmla="*/ 773 w 803"/>
                <a:gd name="T71" fmla="*/ 369 h 568"/>
                <a:gd name="T72" fmla="*/ 761 w 803"/>
                <a:gd name="T73" fmla="*/ 336 h 568"/>
                <a:gd name="T74" fmla="*/ 744 w 803"/>
                <a:gd name="T75" fmla="*/ 305 h 568"/>
                <a:gd name="T76" fmla="*/ 726 w 803"/>
                <a:gd name="T77" fmla="*/ 274 h 568"/>
                <a:gd name="T78" fmla="*/ 705 w 803"/>
                <a:gd name="T79" fmla="*/ 245 h 568"/>
                <a:gd name="T80" fmla="*/ 683 w 803"/>
                <a:gd name="T81" fmla="*/ 216 h 568"/>
                <a:gd name="T82" fmla="*/ 637 w 803"/>
                <a:gd name="T83" fmla="*/ 167 h 568"/>
                <a:gd name="T84" fmla="*/ 609 w 803"/>
                <a:gd name="T85" fmla="*/ 142 h 568"/>
                <a:gd name="T86" fmla="*/ 578 w 803"/>
                <a:gd name="T87" fmla="*/ 120 h 568"/>
                <a:gd name="T88" fmla="*/ 547 w 803"/>
                <a:gd name="T89" fmla="*/ 97 h 568"/>
                <a:gd name="T90" fmla="*/ 514 w 803"/>
                <a:gd name="T91" fmla="*/ 76 h 568"/>
                <a:gd name="T92" fmla="*/ 479 w 803"/>
                <a:gd name="T93" fmla="*/ 58 h 568"/>
                <a:gd name="T94" fmla="*/ 444 w 803"/>
                <a:gd name="T95" fmla="*/ 43 h 568"/>
                <a:gd name="T96" fmla="*/ 409 w 803"/>
                <a:gd name="T97" fmla="*/ 31 h 568"/>
                <a:gd name="T98" fmla="*/ 374 w 803"/>
                <a:gd name="T99" fmla="*/ 19 h 568"/>
                <a:gd name="T100" fmla="*/ 339 w 803"/>
                <a:gd name="T101" fmla="*/ 10 h 568"/>
                <a:gd name="T102" fmla="*/ 304 w 803"/>
                <a:gd name="T103" fmla="*/ 4 h 568"/>
                <a:gd name="T104" fmla="*/ 269 w 803"/>
                <a:gd name="T105" fmla="*/ 2 h 568"/>
                <a:gd name="T106" fmla="*/ 216 w 803"/>
                <a:gd name="T107" fmla="*/ 0 h 568"/>
                <a:gd name="T108" fmla="*/ 183 w 803"/>
                <a:gd name="T109" fmla="*/ 2 h 568"/>
                <a:gd name="T110" fmla="*/ 150 w 803"/>
                <a:gd name="T111" fmla="*/ 8 h 568"/>
                <a:gd name="T112" fmla="*/ 117 w 803"/>
                <a:gd name="T113" fmla="*/ 14 h 568"/>
                <a:gd name="T114" fmla="*/ 84 w 803"/>
                <a:gd name="T115" fmla="*/ 23 h 568"/>
                <a:gd name="T116" fmla="*/ 53 w 803"/>
                <a:gd name="T117" fmla="*/ 35 h 568"/>
                <a:gd name="T118" fmla="*/ 25 w 803"/>
                <a:gd name="T119" fmla="*/ 49 h 568"/>
                <a:gd name="T120" fmla="*/ 4 w 803"/>
                <a:gd name="T121" fmla="*/ 62 h 5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803" h="568">
                  <a:moveTo>
                    <a:pt x="4" y="62"/>
                  </a:moveTo>
                  <a:lnTo>
                    <a:pt x="0" y="72"/>
                  </a:lnTo>
                  <a:lnTo>
                    <a:pt x="6" y="68"/>
                  </a:lnTo>
                  <a:lnTo>
                    <a:pt x="14" y="64"/>
                  </a:lnTo>
                  <a:lnTo>
                    <a:pt x="21" y="60"/>
                  </a:lnTo>
                  <a:lnTo>
                    <a:pt x="29" y="56"/>
                  </a:lnTo>
                  <a:lnTo>
                    <a:pt x="35" y="52"/>
                  </a:lnTo>
                  <a:lnTo>
                    <a:pt x="41" y="49"/>
                  </a:lnTo>
                  <a:lnTo>
                    <a:pt x="49" y="45"/>
                  </a:lnTo>
                  <a:lnTo>
                    <a:pt x="58" y="41"/>
                  </a:lnTo>
                  <a:lnTo>
                    <a:pt x="66" y="39"/>
                  </a:lnTo>
                  <a:lnTo>
                    <a:pt x="72" y="35"/>
                  </a:lnTo>
                  <a:lnTo>
                    <a:pt x="80" y="33"/>
                  </a:lnTo>
                  <a:lnTo>
                    <a:pt x="88" y="31"/>
                  </a:lnTo>
                  <a:lnTo>
                    <a:pt x="95" y="27"/>
                  </a:lnTo>
                  <a:lnTo>
                    <a:pt x="103" y="25"/>
                  </a:lnTo>
                  <a:lnTo>
                    <a:pt x="111" y="23"/>
                  </a:lnTo>
                  <a:lnTo>
                    <a:pt x="119" y="21"/>
                  </a:lnTo>
                  <a:lnTo>
                    <a:pt x="127" y="19"/>
                  </a:lnTo>
                  <a:lnTo>
                    <a:pt x="136" y="16"/>
                  </a:lnTo>
                  <a:lnTo>
                    <a:pt x="144" y="14"/>
                  </a:lnTo>
                  <a:lnTo>
                    <a:pt x="152" y="14"/>
                  </a:lnTo>
                  <a:lnTo>
                    <a:pt x="160" y="12"/>
                  </a:lnTo>
                  <a:lnTo>
                    <a:pt x="169" y="12"/>
                  </a:lnTo>
                  <a:lnTo>
                    <a:pt x="177" y="10"/>
                  </a:lnTo>
                  <a:lnTo>
                    <a:pt x="185" y="8"/>
                  </a:lnTo>
                  <a:lnTo>
                    <a:pt x="193" y="8"/>
                  </a:lnTo>
                  <a:lnTo>
                    <a:pt x="204" y="8"/>
                  </a:lnTo>
                  <a:lnTo>
                    <a:pt x="212" y="8"/>
                  </a:lnTo>
                  <a:lnTo>
                    <a:pt x="255" y="8"/>
                  </a:lnTo>
                  <a:lnTo>
                    <a:pt x="263" y="8"/>
                  </a:lnTo>
                  <a:lnTo>
                    <a:pt x="274" y="8"/>
                  </a:lnTo>
                  <a:lnTo>
                    <a:pt x="282" y="8"/>
                  </a:lnTo>
                  <a:lnTo>
                    <a:pt x="290" y="10"/>
                  </a:lnTo>
                  <a:lnTo>
                    <a:pt x="298" y="12"/>
                  </a:lnTo>
                  <a:lnTo>
                    <a:pt x="308" y="12"/>
                  </a:lnTo>
                  <a:lnTo>
                    <a:pt x="317" y="14"/>
                  </a:lnTo>
                  <a:lnTo>
                    <a:pt x="327" y="16"/>
                  </a:lnTo>
                  <a:lnTo>
                    <a:pt x="335" y="16"/>
                  </a:lnTo>
                  <a:lnTo>
                    <a:pt x="343" y="19"/>
                  </a:lnTo>
                  <a:lnTo>
                    <a:pt x="352" y="21"/>
                  </a:lnTo>
                  <a:lnTo>
                    <a:pt x="362" y="23"/>
                  </a:lnTo>
                  <a:lnTo>
                    <a:pt x="370" y="27"/>
                  </a:lnTo>
                  <a:lnTo>
                    <a:pt x="378" y="27"/>
                  </a:lnTo>
                  <a:lnTo>
                    <a:pt x="389" y="31"/>
                  </a:lnTo>
                  <a:lnTo>
                    <a:pt x="397" y="33"/>
                  </a:lnTo>
                  <a:lnTo>
                    <a:pt x="405" y="35"/>
                  </a:lnTo>
                  <a:lnTo>
                    <a:pt x="413" y="39"/>
                  </a:lnTo>
                  <a:lnTo>
                    <a:pt x="424" y="43"/>
                  </a:lnTo>
                  <a:lnTo>
                    <a:pt x="432" y="45"/>
                  </a:lnTo>
                  <a:lnTo>
                    <a:pt x="440" y="49"/>
                  </a:lnTo>
                  <a:lnTo>
                    <a:pt x="448" y="52"/>
                  </a:lnTo>
                  <a:lnTo>
                    <a:pt x="459" y="58"/>
                  </a:lnTo>
                  <a:lnTo>
                    <a:pt x="467" y="60"/>
                  </a:lnTo>
                  <a:lnTo>
                    <a:pt x="475" y="64"/>
                  </a:lnTo>
                  <a:lnTo>
                    <a:pt x="483" y="68"/>
                  </a:lnTo>
                  <a:lnTo>
                    <a:pt x="491" y="72"/>
                  </a:lnTo>
                  <a:lnTo>
                    <a:pt x="502" y="78"/>
                  </a:lnTo>
                  <a:lnTo>
                    <a:pt x="510" y="82"/>
                  </a:lnTo>
                  <a:lnTo>
                    <a:pt x="518" y="87"/>
                  </a:lnTo>
                  <a:lnTo>
                    <a:pt x="526" y="93"/>
                  </a:lnTo>
                  <a:lnTo>
                    <a:pt x="535" y="97"/>
                  </a:lnTo>
                  <a:lnTo>
                    <a:pt x="543" y="103"/>
                  </a:lnTo>
                  <a:lnTo>
                    <a:pt x="551" y="107"/>
                  </a:lnTo>
                  <a:lnTo>
                    <a:pt x="559" y="113"/>
                  </a:lnTo>
                  <a:lnTo>
                    <a:pt x="568" y="120"/>
                  </a:lnTo>
                  <a:lnTo>
                    <a:pt x="574" y="124"/>
                  </a:lnTo>
                  <a:lnTo>
                    <a:pt x="582" y="130"/>
                  </a:lnTo>
                  <a:lnTo>
                    <a:pt x="590" y="136"/>
                  </a:lnTo>
                  <a:lnTo>
                    <a:pt x="598" y="142"/>
                  </a:lnTo>
                  <a:lnTo>
                    <a:pt x="605" y="148"/>
                  </a:lnTo>
                  <a:lnTo>
                    <a:pt x="613" y="155"/>
                  </a:lnTo>
                  <a:lnTo>
                    <a:pt x="619" y="161"/>
                  </a:lnTo>
                  <a:lnTo>
                    <a:pt x="627" y="167"/>
                  </a:lnTo>
                  <a:lnTo>
                    <a:pt x="633" y="173"/>
                  </a:lnTo>
                  <a:lnTo>
                    <a:pt x="654" y="194"/>
                  </a:lnTo>
                  <a:lnTo>
                    <a:pt x="660" y="200"/>
                  </a:lnTo>
                  <a:lnTo>
                    <a:pt x="666" y="206"/>
                  </a:lnTo>
                  <a:lnTo>
                    <a:pt x="672" y="212"/>
                  </a:lnTo>
                  <a:lnTo>
                    <a:pt x="679" y="221"/>
                  </a:lnTo>
                  <a:lnTo>
                    <a:pt x="683" y="227"/>
                  </a:lnTo>
                  <a:lnTo>
                    <a:pt x="689" y="235"/>
                  </a:lnTo>
                  <a:lnTo>
                    <a:pt x="695" y="241"/>
                  </a:lnTo>
                  <a:lnTo>
                    <a:pt x="699" y="249"/>
                  </a:lnTo>
                  <a:lnTo>
                    <a:pt x="705" y="256"/>
                  </a:lnTo>
                  <a:lnTo>
                    <a:pt x="712" y="264"/>
                  </a:lnTo>
                  <a:lnTo>
                    <a:pt x="716" y="272"/>
                  </a:lnTo>
                  <a:lnTo>
                    <a:pt x="720" y="278"/>
                  </a:lnTo>
                  <a:lnTo>
                    <a:pt x="726" y="287"/>
                  </a:lnTo>
                  <a:lnTo>
                    <a:pt x="730" y="295"/>
                  </a:lnTo>
                  <a:lnTo>
                    <a:pt x="734" y="301"/>
                  </a:lnTo>
                  <a:lnTo>
                    <a:pt x="738" y="309"/>
                  </a:lnTo>
                  <a:lnTo>
                    <a:pt x="742" y="318"/>
                  </a:lnTo>
                  <a:lnTo>
                    <a:pt x="746" y="326"/>
                  </a:lnTo>
                  <a:lnTo>
                    <a:pt x="751" y="332"/>
                  </a:lnTo>
                  <a:lnTo>
                    <a:pt x="755" y="340"/>
                  </a:lnTo>
                  <a:lnTo>
                    <a:pt x="759" y="348"/>
                  </a:lnTo>
                  <a:lnTo>
                    <a:pt x="761" y="357"/>
                  </a:lnTo>
                  <a:lnTo>
                    <a:pt x="765" y="365"/>
                  </a:lnTo>
                  <a:lnTo>
                    <a:pt x="767" y="373"/>
                  </a:lnTo>
                  <a:lnTo>
                    <a:pt x="771" y="379"/>
                  </a:lnTo>
                  <a:lnTo>
                    <a:pt x="773" y="388"/>
                  </a:lnTo>
                  <a:lnTo>
                    <a:pt x="775" y="396"/>
                  </a:lnTo>
                  <a:lnTo>
                    <a:pt x="777" y="404"/>
                  </a:lnTo>
                  <a:lnTo>
                    <a:pt x="781" y="412"/>
                  </a:lnTo>
                  <a:lnTo>
                    <a:pt x="781" y="421"/>
                  </a:lnTo>
                  <a:lnTo>
                    <a:pt x="786" y="429"/>
                  </a:lnTo>
                  <a:lnTo>
                    <a:pt x="788" y="437"/>
                  </a:lnTo>
                  <a:lnTo>
                    <a:pt x="788" y="445"/>
                  </a:lnTo>
                  <a:lnTo>
                    <a:pt x="790" y="454"/>
                  </a:lnTo>
                  <a:lnTo>
                    <a:pt x="792" y="462"/>
                  </a:lnTo>
                  <a:lnTo>
                    <a:pt x="792" y="470"/>
                  </a:lnTo>
                  <a:lnTo>
                    <a:pt x="794" y="478"/>
                  </a:lnTo>
                  <a:lnTo>
                    <a:pt x="794" y="487"/>
                  </a:lnTo>
                  <a:lnTo>
                    <a:pt x="794" y="495"/>
                  </a:lnTo>
                  <a:lnTo>
                    <a:pt x="794" y="503"/>
                  </a:lnTo>
                  <a:lnTo>
                    <a:pt x="796" y="511"/>
                  </a:lnTo>
                  <a:lnTo>
                    <a:pt x="796" y="528"/>
                  </a:lnTo>
                  <a:lnTo>
                    <a:pt x="794" y="536"/>
                  </a:lnTo>
                  <a:lnTo>
                    <a:pt x="794" y="542"/>
                  </a:lnTo>
                  <a:lnTo>
                    <a:pt x="794" y="551"/>
                  </a:lnTo>
                  <a:lnTo>
                    <a:pt x="794" y="559"/>
                  </a:lnTo>
                  <a:lnTo>
                    <a:pt x="792" y="567"/>
                  </a:lnTo>
                  <a:lnTo>
                    <a:pt x="800" y="565"/>
                  </a:lnTo>
                  <a:lnTo>
                    <a:pt x="800" y="557"/>
                  </a:lnTo>
                  <a:lnTo>
                    <a:pt x="802" y="548"/>
                  </a:lnTo>
                  <a:lnTo>
                    <a:pt x="802" y="540"/>
                  </a:lnTo>
                  <a:lnTo>
                    <a:pt x="802" y="499"/>
                  </a:lnTo>
                  <a:lnTo>
                    <a:pt x="802" y="491"/>
                  </a:lnTo>
                  <a:lnTo>
                    <a:pt x="800" y="482"/>
                  </a:lnTo>
                  <a:lnTo>
                    <a:pt x="800" y="474"/>
                  </a:lnTo>
                  <a:lnTo>
                    <a:pt x="798" y="466"/>
                  </a:lnTo>
                  <a:lnTo>
                    <a:pt x="798" y="458"/>
                  </a:lnTo>
                  <a:lnTo>
                    <a:pt x="796" y="449"/>
                  </a:lnTo>
                  <a:lnTo>
                    <a:pt x="794" y="441"/>
                  </a:lnTo>
                  <a:lnTo>
                    <a:pt x="794" y="433"/>
                  </a:lnTo>
                  <a:lnTo>
                    <a:pt x="792" y="425"/>
                  </a:lnTo>
                  <a:lnTo>
                    <a:pt x="790" y="416"/>
                  </a:lnTo>
                  <a:lnTo>
                    <a:pt x="788" y="408"/>
                  </a:lnTo>
                  <a:lnTo>
                    <a:pt x="786" y="400"/>
                  </a:lnTo>
                  <a:lnTo>
                    <a:pt x="781" y="392"/>
                  </a:lnTo>
                  <a:lnTo>
                    <a:pt x="779" y="383"/>
                  </a:lnTo>
                  <a:lnTo>
                    <a:pt x="777" y="375"/>
                  </a:lnTo>
                  <a:lnTo>
                    <a:pt x="773" y="369"/>
                  </a:lnTo>
                  <a:lnTo>
                    <a:pt x="769" y="359"/>
                  </a:lnTo>
                  <a:lnTo>
                    <a:pt x="767" y="351"/>
                  </a:lnTo>
                  <a:lnTo>
                    <a:pt x="763" y="344"/>
                  </a:lnTo>
                  <a:lnTo>
                    <a:pt x="761" y="336"/>
                  </a:lnTo>
                  <a:lnTo>
                    <a:pt x="757" y="328"/>
                  </a:lnTo>
                  <a:lnTo>
                    <a:pt x="753" y="320"/>
                  </a:lnTo>
                  <a:lnTo>
                    <a:pt x="749" y="311"/>
                  </a:lnTo>
                  <a:lnTo>
                    <a:pt x="744" y="305"/>
                  </a:lnTo>
                  <a:lnTo>
                    <a:pt x="740" y="297"/>
                  </a:lnTo>
                  <a:lnTo>
                    <a:pt x="734" y="289"/>
                  </a:lnTo>
                  <a:lnTo>
                    <a:pt x="730" y="282"/>
                  </a:lnTo>
                  <a:lnTo>
                    <a:pt x="726" y="274"/>
                  </a:lnTo>
                  <a:lnTo>
                    <a:pt x="720" y="266"/>
                  </a:lnTo>
                  <a:lnTo>
                    <a:pt x="716" y="260"/>
                  </a:lnTo>
                  <a:lnTo>
                    <a:pt x="712" y="252"/>
                  </a:lnTo>
                  <a:lnTo>
                    <a:pt x="705" y="245"/>
                  </a:lnTo>
                  <a:lnTo>
                    <a:pt x="699" y="237"/>
                  </a:lnTo>
                  <a:lnTo>
                    <a:pt x="695" y="231"/>
                  </a:lnTo>
                  <a:lnTo>
                    <a:pt x="689" y="223"/>
                  </a:lnTo>
                  <a:lnTo>
                    <a:pt x="683" y="216"/>
                  </a:lnTo>
                  <a:lnTo>
                    <a:pt x="677" y="208"/>
                  </a:lnTo>
                  <a:lnTo>
                    <a:pt x="670" y="202"/>
                  </a:lnTo>
                  <a:lnTo>
                    <a:pt x="664" y="194"/>
                  </a:lnTo>
                  <a:lnTo>
                    <a:pt x="637" y="167"/>
                  </a:lnTo>
                  <a:lnTo>
                    <a:pt x="629" y="163"/>
                  </a:lnTo>
                  <a:lnTo>
                    <a:pt x="623" y="155"/>
                  </a:lnTo>
                  <a:lnTo>
                    <a:pt x="617" y="148"/>
                  </a:lnTo>
                  <a:lnTo>
                    <a:pt x="609" y="142"/>
                  </a:lnTo>
                  <a:lnTo>
                    <a:pt x="603" y="136"/>
                  </a:lnTo>
                  <a:lnTo>
                    <a:pt x="594" y="130"/>
                  </a:lnTo>
                  <a:lnTo>
                    <a:pt x="586" y="126"/>
                  </a:lnTo>
                  <a:lnTo>
                    <a:pt x="578" y="120"/>
                  </a:lnTo>
                  <a:lnTo>
                    <a:pt x="570" y="113"/>
                  </a:lnTo>
                  <a:lnTo>
                    <a:pt x="563" y="107"/>
                  </a:lnTo>
                  <a:lnTo>
                    <a:pt x="555" y="103"/>
                  </a:lnTo>
                  <a:lnTo>
                    <a:pt x="547" y="97"/>
                  </a:lnTo>
                  <a:lnTo>
                    <a:pt x="539" y="91"/>
                  </a:lnTo>
                  <a:lnTo>
                    <a:pt x="531" y="87"/>
                  </a:lnTo>
                  <a:lnTo>
                    <a:pt x="522" y="80"/>
                  </a:lnTo>
                  <a:lnTo>
                    <a:pt x="514" y="76"/>
                  </a:lnTo>
                  <a:lnTo>
                    <a:pt x="506" y="72"/>
                  </a:lnTo>
                  <a:lnTo>
                    <a:pt x="496" y="68"/>
                  </a:lnTo>
                  <a:lnTo>
                    <a:pt x="487" y="62"/>
                  </a:lnTo>
                  <a:lnTo>
                    <a:pt x="479" y="58"/>
                  </a:lnTo>
                  <a:lnTo>
                    <a:pt x="471" y="54"/>
                  </a:lnTo>
                  <a:lnTo>
                    <a:pt x="461" y="52"/>
                  </a:lnTo>
                  <a:lnTo>
                    <a:pt x="452" y="47"/>
                  </a:lnTo>
                  <a:lnTo>
                    <a:pt x="444" y="43"/>
                  </a:lnTo>
                  <a:lnTo>
                    <a:pt x="436" y="39"/>
                  </a:lnTo>
                  <a:lnTo>
                    <a:pt x="428" y="37"/>
                  </a:lnTo>
                  <a:lnTo>
                    <a:pt x="420" y="33"/>
                  </a:lnTo>
                  <a:lnTo>
                    <a:pt x="409" y="31"/>
                  </a:lnTo>
                  <a:lnTo>
                    <a:pt x="401" y="27"/>
                  </a:lnTo>
                  <a:lnTo>
                    <a:pt x="393" y="25"/>
                  </a:lnTo>
                  <a:lnTo>
                    <a:pt x="382" y="23"/>
                  </a:lnTo>
                  <a:lnTo>
                    <a:pt x="374" y="19"/>
                  </a:lnTo>
                  <a:lnTo>
                    <a:pt x="366" y="16"/>
                  </a:lnTo>
                  <a:lnTo>
                    <a:pt x="358" y="14"/>
                  </a:lnTo>
                  <a:lnTo>
                    <a:pt x="348" y="12"/>
                  </a:lnTo>
                  <a:lnTo>
                    <a:pt x="339" y="10"/>
                  </a:lnTo>
                  <a:lnTo>
                    <a:pt x="331" y="8"/>
                  </a:lnTo>
                  <a:lnTo>
                    <a:pt x="321" y="8"/>
                  </a:lnTo>
                  <a:lnTo>
                    <a:pt x="313" y="6"/>
                  </a:lnTo>
                  <a:lnTo>
                    <a:pt x="304" y="4"/>
                  </a:lnTo>
                  <a:lnTo>
                    <a:pt x="294" y="4"/>
                  </a:lnTo>
                  <a:lnTo>
                    <a:pt x="286" y="4"/>
                  </a:lnTo>
                  <a:lnTo>
                    <a:pt x="278" y="2"/>
                  </a:lnTo>
                  <a:lnTo>
                    <a:pt x="269" y="2"/>
                  </a:lnTo>
                  <a:lnTo>
                    <a:pt x="261" y="0"/>
                  </a:lnTo>
                  <a:lnTo>
                    <a:pt x="251" y="0"/>
                  </a:lnTo>
                  <a:lnTo>
                    <a:pt x="243" y="0"/>
                  </a:lnTo>
                  <a:lnTo>
                    <a:pt x="216" y="0"/>
                  </a:lnTo>
                  <a:lnTo>
                    <a:pt x="208" y="0"/>
                  </a:lnTo>
                  <a:lnTo>
                    <a:pt x="199" y="0"/>
                  </a:lnTo>
                  <a:lnTo>
                    <a:pt x="191" y="2"/>
                  </a:lnTo>
                  <a:lnTo>
                    <a:pt x="183" y="2"/>
                  </a:lnTo>
                  <a:lnTo>
                    <a:pt x="175" y="4"/>
                  </a:lnTo>
                  <a:lnTo>
                    <a:pt x="167" y="4"/>
                  </a:lnTo>
                  <a:lnTo>
                    <a:pt x="158" y="6"/>
                  </a:lnTo>
                  <a:lnTo>
                    <a:pt x="150" y="8"/>
                  </a:lnTo>
                  <a:lnTo>
                    <a:pt x="142" y="8"/>
                  </a:lnTo>
                  <a:lnTo>
                    <a:pt x="134" y="10"/>
                  </a:lnTo>
                  <a:lnTo>
                    <a:pt x="125" y="12"/>
                  </a:lnTo>
                  <a:lnTo>
                    <a:pt x="117" y="14"/>
                  </a:lnTo>
                  <a:lnTo>
                    <a:pt x="109" y="16"/>
                  </a:lnTo>
                  <a:lnTo>
                    <a:pt x="101" y="19"/>
                  </a:lnTo>
                  <a:lnTo>
                    <a:pt x="93" y="21"/>
                  </a:lnTo>
                  <a:lnTo>
                    <a:pt x="84" y="23"/>
                  </a:lnTo>
                  <a:lnTo>
                    <a:pt x="76" y="27"/>
                  </a:lnTo>
                  <a:lnTo>
                    <a:pt x="70" y="29"/>
                  </a:lnTo>
                  <a:lnTo>
                    <a:pt x="62" y="33"/>
                  </a:lnTo>
                  <a:lnTo>
                    <a:pt x="53" y="35"/>
                  </a:lnTo>
                  <a:lnTo>
                    <a:pt x="45" y="39"/>
                  </a:lnTo>
                  <a:lnTo>
                    <a:pt x="39" y="41"/>
                  </a:lnTo>
                  <a:lnTo>
                    <a:pt x="31" y="45"/>
                  </a:lnTo>
                  <a:lnTo>
                    <a:pt x="25" y="49"/>
                  </a:lnTo>
                  <a:lnTo>
                    <a:pt x="16" y="54"/>
                  </a:lnTo>
                  <a:lnTo>
                    <a:pt x="10" y="58"/>
                  </a:lnTo>
                  <a:lnTo>
                    <a:pt x="4" y="62"/>
                  </a:lnTo>
                  <a:lnTo>
                    <a:pt x="4" y="62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9" name="Freeform 31">
              <a:extLst>
                <a:ext uri="{FF2B5EF4-FFF2-40B4-BE49-F238E27FC236}">
                  <a16:creationId xmlns:a16="http://schemas.microsoft.com/office/drawing/2014/main" id="{347FBD9E-3102-4A62-959E-BDDE5C3A791F}"/>
                </a:ext>
              </a:extLst>
            </p:cNvPr>
            <p:cNvSpPr>
              <a:spLocks/>
            </p:cNvSpPr>
            <p:nvPr/>
          </p:nvSpPr>
          <p:spPr bwMode="auto">
            <a:xfrm>
              <a:off x="2774" y="1499"/>
              <a:ext cx="982" cy="999"/>
            </a:xfrm>
            <a:custGeom>
              <a:avLst/>
              <a:gdLst>
                <a:gd name="T0" fmla="*/ 664 w 982"/>
                <a:gd name="T1" fmla="*/ 41 h 999"/>
                <a:gd name="T2" fmla="*/ 570 w 982"/>
                <a:gd name="T3" fmla="*/ 14 h 999"/>
                <a:gd name="T4" fmla="*/ 473 w 982"/>
                <a:gd name="T5" fmla="*/ 8 h 999"/>
                <a:gd name="T6" fmla="*/ 374 w 982"/>
                <a:gd name="T7" fmla="*/ 23 h 999"/>
                <a:gd name="T8" fmla="*/ 282 w 982"/>
                <a:gd name="T9" fmla="*/ 56 h 999"/>
                <a:gd name="T10" fmla="*/ 197 w 982"/>
                <a:gd name="T11" fmla="*/ 107 h 999"/>
                <a:gd name="T12" fmla="*/ 125 w 982"/>
                <a:gd name="T13" fmla="*/ 177 h 999"/>
                <a:gd name="T14" fmla="*/ 70 w 982"/>
                <a:gd name="T15" fmla="*/ 257 h 999"/>
                <a:gd name="T16" fmla="*/ 31 w 982"/>
                <a:gd name="T17" fmla="*/ 350 h 999"/>
                <a:gd name="T18" fmla="*/ 10 w 982"/>
                <a:gd name="T19" fmla="*/ 449 h 999"/>
                <a:gd name="T20" fmla="*/ 12 w 982"/>
                <a:gd name="T21" fmla="*/ 564 h 999"/>
                <a:gd name="T22" fmla="*/ 35 w 982"/>
                <a:gd name="T23" fmla="*/ 661 h 999"/>
                <a:gd name="T24" fmla="*/ 76 w 982"/>
                <a:gd name="T25" fmla="*/ 751 h 999"/>
                <a:gd name="T26" fmla="*/ 136 w 982"/>
                <a:gd name="T27" fmla="*/ 831 h 999"/>
                <a:gd name="T28" fmla="*/ 210 w 982"/>
                <a:gd name="T29" fmla="*/ 897 h 999"/>
                <a:gd name="T30" fmla="*/ 296 w 982"/>
                <a:gd name="T31" fmla="*/ 947 h 999"/>
                <a:gd name="T32" fmla="*/ 389 w 982"/>
                <a:gd name="T33" fmla="*/ 979 h 999"/>
                <a:gd name="T34" fmla="*/ 487 w 982"/>
                <a:gd name="T35" fmla="*/ 990 h 999"/>
                <a:gd name="T36" fmla="*/ 584 w 982"/>
                <a:gd name="T37" fmla="*/ 979 h 999"/>
                <a:gd name="T38" fmla="*/ 679 w 982"/>
                <a:gd name="T39" fmla="*/ 951 h 999"/>
                <a:gd name="T40" fmla="*/ 765 w 982"/>
                <a:gd name="T41" fmla="*/ 903 h 999"/>
                <a:gd name="T42" fmla="*/ 841 w 982"/>
                <a:gd name="T43" fmla="*/ 837 h 999"/>
                <a:gd name="T44" fmla="*/ 901 w 982"/>
                <a:gd name="T45" fmla="*/ 759 h 999"/>
                <a:gd name="T46" fmla="*/ 944 w 982"/>
                <a:gd name="T47" fmla="*/ 669 h 999"/>
                <a:gd name="T48" fmla="*/ 969 w 982"/>
                <a:gd name="T49" fmla="*/ 572 h 999"/>
                <a:gd name="T50" fmla="*/ 973 w 982"/>
                <a:gd name="T51" fmla="*/ 457 h 999"/>
                <a:gd name="T52" fmla="*/ 954 w 982"/>
                <a:gd name="T53" fmla="*/ 360 h 999"/>
                <a:gd name="T54" fmla="*/ 917 w 982"/>
                <a:gd name="T55" fmla="*/ 265 h 999"/>
                <a:gd name="T56" fmla="*/ 860 w 982"/>
                <a:gd name="T57" fmla="*/ 183 h 999"/>
                <a:gd name="T58" fmla="*/ 790 w 982"/>
                <a:gd name="T59" fmla="*/ 113 h 999"/>
                <a:gd name="T60" fmla="*/ 718 w 982"/>
                <a:gd name="T61" fmla="*/ 56 h 999"/>
                <a:gd name="T62" fmla="*/ 625 w 982"/>
                <a:gd name="T63" fmla="*/ 19 h 999"/>
                <a:gd name="T64" fmla="*/ 526 w 982"/>
                <a:gd name="T65" fmla="*/ 2 h 999"/>
                <a:gd name="T66" fmla="*/ 417 w 982"/>
                <a:gd name="T67" fmla="*/ 6 h 999"/>
                <a:gd name="T68" fmla="*/ 321 w 982"/>
                <a:gd name="T69" fmla="*/ 31 h 999"/>
                <a:gd name="T70" fmla="*/ 232 w 982"/>
                <a:gd name="T71" fmla="*/ 76 h 999"/>
                <a:gd name="T72" fmla="*/ 152 w 982"/>
                <a:gd name="T73" fmla="*/ 138 h 999"/>
                <a:gd name="T74" fmla="*/ 86 w 982"/>
                <a:gd name="T75" fmla="*/ 216 h 999"/>
                <a:gd name="T76" fmla="*/ 39 w 982"/>
                <a:gd name="T77" fmla="*/ 305 h 999"/>
                <a:gd name="T78" fmla="*/ 10 w 982"/>
                <a:gd name="T79" fmla="*/ 401 h 999"/>
                <a:gd name="T80" fmla="*/ 0 w 982"/>
                <a:gd name="T81" fmla="*/ 519 h 999"/>
                <a:gd name="T82" fmla="*/ 14 w 982"/>
                <a:gd name="T83" fmla="*/ 619 h 999"/>
                <a:gd name="T84" fmla="*/ 47 w 982"/>
                <a:gd name="T85" fmla="*/ 714 h 999"/>
                <a:gd name="T86" fmla="*/ 101 w 982"/>
                <a:gd name="T87" fmla="*/ 803 h 999"/>
                <a:gd name="T88" fmla="*/ 169 w 982"/>
                <a:gd name="T89" fmla="*/ 877 h 999"/>
                <a:gd name="T90" fmla="*/ 251 w 982"/>
                <a:gd name="T91" fmla="*/ 934 h 999"/>
                <a:gd name="T92" fmla="*/ 341 w 982"/>
                <a:gd name="T93" fmla="*/ 973 h 999"/>
                <a:gd name="T94" fmla="*/ 440 w 982"/>
                <a:gd name="T95" fmla="*/ 996 h 999"/>
                <a:gd name="T96" fmla="*/ 547 w 982"/>
                <a:gd name="T97" fmla="*/ 994 h 999"/>
                <a:gd name="T98" fmla="*/ 646 w 982"/>
                <a:gd name="T99" fmla="*/ 971 h 999"/>
                <a:gd name="T100" fmla="*/ 736 w 982"/>
                <a:gd name="T101" fmla="*/ 930 h 999"/>
                <a:gd name="T102" fmla="*/ 819 w 982"/>
                <a:gd name="T103" fmla="*/ 870 h 999"/>
                <a:gd name="T104" fmla="*/ 884 w 982"/>
                <a:gd name="T105" fmla="*/ 796 h 999"/>
                <a:gd name="T106" fmla="*/ 936 w 982"/>
                <a:gd name="T107" fmla="*/ 708 h 999"/>
                <a:gd name="T108" fmla="*/ 969 w 982"/>
                <a:gd name="T109" fmla="*/ 613 h 999"/>
                <a:gd name="T110" fmla="*/ 981 w 982"/>
                <a:gd name="T111" fmla="*/ 510 h 999"/>
                <a:gd name="T112" fmla="*/ 971 w 982"/>
                <a:gd name="T113" fmla="*/ 395 h 999"/>
                <a:gd name="T114" fmla="*/ 940 w 982"/>
                <a:gd name="T115" fmla="*/ 298 h 999"/>
                <a:gd name="T116" fmla="*/ 891 w 982"/>
                <a:gd name="T117" fmla="*/ 210 h 999"/>
                <a:gd name="T118" fmla="*/ 825 w 982"/>
                <a:gd name="T119" fmla="*/ 134 h 999"/>
                <a:gd name="T120" fmla="*/ 747 w 982"/>
                <a:gd name="T121" fmla="*/ 82 h 9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982" h="999">
                  <a:moveTo>
                    <a:pt x="747" y="82"/>
                  </a:moveTo>
                  <a:lnTo>
                    <a:pt x="740" y="78"/>
                  </a:lnTo>
                  <a:lnTo>
                    <a:pt x="734" y="74"/>
                  </a:lnTo>
                  <a:lnTo>
                    <a:pt x="728" y="70"/>
                  </a:lnTo>
                  <a:lnTo>
                    <a:pt x="720" y="66"/>
                  </a:lnTo>
                  <a:lnTo>
                    <a:pt x="714" y="64"/>
                  </a:lnTo>
                  <a:lnTo>
                    <a:pt x="707" y="60"/>
                  </a:lnTo>
                  <a:lnTo>
                    <a:pt x="699" y="56"/>
                  </a:lnTo>
                  <a:lnTo>
                    <a:pt x="693" y="54"/>
                  </a:lnTo>
                  <a:lnTo>
                    <a:pt x="687" y="49"/>
                  </a:lnTo>
                  <a:lnTo>
                    <a:pt x="679" y="47"/>
                  </a:lnTo>
                  <a:lnTo>
                    <a:pt x="673" y="43"/>
                  </a:lnTo>
                  <a:lnTo>
                    <a:pt x="664" y="41"/>
                  </a:lnTo>
                  <a:lnTo>
                    <a:pt x="658" y="37"/>
                  </a:lnTo>
                  <a:lnTo>
                    <a:pt x="652" y="35"/>
                  </a:lnTo>
                  <a:lnTo>
                    <a:pt x="644" y="33"/>
                  </a:lnTo>
                  <a:lnTo>
                    <a:pt x="638" y="31"/>
                  </a:lnTo>
                  <a:lnTo>
                    <a:pt x="629" y="29"/>
                  </a:lnTo>
                  <a:lnTo>
                    <a:pt x="621" y="27"/>
                  </a:lnTo>
                  <a:lnTo>
                    <a:pt x="615" y="25"/>
                  </a:lnTo>
                  <a:lnTo>
                    <a:pt x="607" y="23"/>
                  </a:lnTo>
                  <a:lnTo>
                    <a:pt x="598" y="21"/>
                  </a:lnTo>
                  <a:lnTo>
                    <a:pt x="592" y="19"/>
                  </a:lnTo>
                  <a:lnTo>
                    <a:pt x="584" y="19"/>
                  </a:lnTo>
                  <a:lnTo>
                    <a:pt x="578" y="16"/>
                  </a:lnTo>
                  <a:lnTo>
                    <a:pt x="570" y="14"/>
                  </a:lnTo>
                  <a:lnTo>
                    <a:pt x="564" y="12"/>
                  </a:lnTo>
                  <a:lnTo>
                    <a:pt x="555" y="12"/>
                  </a:lnTo>
                  <a:lnTo>
                    <a:pt x="547" y="10"/>
                  </a:lnTo>
                  <a:lnTo>
                    <a:pt x="541" y="10"/>
                  </a:lnTo>
                  <a:lnTo>
                    <a:pt x="533" y="8"/>
                  </a:lnTo>
                  <a:lnTo>
                    <a:pt x="524" y="8"/>
                  </a:lnTo>
                  <a:lnTo>
                    <a:pt x="518" y="8"/>
                  </a:lnTo>
                  <a:lnTo>
                    <a:pt x="510" y="8"/>
                  </a:lnTo>
                  <a:lnTo>
                    <a:pt x="502" y="8"/>
                  </a:lnTo>
                  <a:lnTo>
                    <a:pt x="496" y="8"/>
                  </a:lnTo>
                  <a:lnTo>
                    <a:pt x="487" y="8"/>
                  </a:lnTo>
                  <a:lnTo>
                    <a:pt x="479" y="8"/>
                  </a:lnTo>
                  <a:lnTo>
                    <a:pt x="473" y="8"/>
                  </a:lnTo>
                  <a:lnTo>
                    <a:pt x="465" y="8"/>
                  </a:lnTo>
                  <a:lnTo>
                    <a:pt x="457" y="8"/>
                  </a:lnTo>
                  <a:lnTo>
                    <a:pt x="450" y="8"/>
                  </a:lnTo>
                  <a:lnTo>
                    <a:pt x="442" y="10"/>
                  </a:lnTo>
                  <a:lnTo>
                    <a:pt x="434" y="10"/>
                  </a:lnTo>
                  <a:lnTo>
                    <a:pt x="426" y="12"/>
                  </a:lnTo>
                  <a:lnTo>
                    <a:pt x="420" y="12"/>
                  </a:lnTo>
                  <a:lnTo>
                    <a:pt x="411" y="14"/>
                  </a:lnTo>
                  <a:lnTo>
                    <a:pt x="403" y="16"/>
                  </a:lnTo>
                  <a:lnTo>
                    <a:pt x="397" y="16"/>
                  </a:lnTo>
                  <a:lnTo>
                    <a:pt x="389" y="19"/>
                  </a:lnTo>
                  <a:lnTo>
                    <a:pt x="383" y="21"/>
                  </a:lnTo>
                  <a:lnTo>
                    <a:pt x="374" y="23"/>
                  </a:lnTo>
                  <a:lnTo>
                    <a:pt x="368" y="23"/>
                  </a:lnTo>
                  <a:lnTo>
                    <a:pt x="360" y="27"/>
                  </a:lnTo>
                  <a:lnTo>
                    <a:pt x="352" y="29"/>
                  </a:lnTo>
                  <a:lnTo>
                    <a:pt x="346" y="31"/>
                  </a:lnTo>
                  <a:lnTo>
                    <a:pt x="337" y="33"/>
                  </a:lnTo>
                  <a:lnTo>
                    <a:pt x="331" y="35"/>
                  </a:lnTo>
                  <a:lnTo>
                    <a:pt x="323" y="37"/>
                  </a:lnTo>
                  <a:lnTo>
                    <a:pt x="317" y="41"/>
                  </a:lnTo>
                  <a:lnTo>
                    <a:pt x="308" y="43"/>
                  </a:lnTo>
                  <a:lnTo>
                    <a:pt x="302" y="47"/>
                  </a:lnTo>
                  <a:lnTo>
                    <a:pt x="296" y="49"/>
                  </a:lnTo>
                  <a:lnTo>
                    <a:pt x="288" y="51"/>
                  </a:lnTo>
                  <a:lnTo>
                    <a:pt x="282" y="56"/>
                  </a:lnTo>
                  <a:lnTo>
                    <a:pt x="276" y="60"/>
                  </a:lnTo>
                  <a:lnTo>
                    <a:pt x="267" y="64"/>
                  </a:lnTo>
                  <a:lnTo>
                    <a:pt x="261" y="66"/>
                  </a:lnTo>
                  <a:lnTo>
                    <a:pt x="255" y="70"/>
                  </a:lnTo>
                  <a:lnTo>
                    <a:pt x="249" y="74"/>
                  </a:lnTo>
                  <a:lnTo>
                    <a:pt x="243" y="78"/>
                  </a:lnTo>
                  <a:lnTo>
                    <a:pt x="237" y="82"/>
                  </a:lnTo>
                  <a:lnTo>
                    <a:pt x="228" y="86"/>
                  </a:lnTo>
                  <a:lnTo>
                    <a:pt x="222" y="91"/>
                  </a:lnTo>
                  <a:lnTo>
                    <a:pt x="216" y="95"/>
                  </a:lnTo>
                  <a:lnTo>
                    <a:pt x="210" y="99"/>
                  </a:lnTo>
                  <a:lnTo>
                    <a:pt x="204" y="103"/>
                  </a:lnTo>
                  <a:lnTo>
                    <a:pt x="197" y="107"/>
                  </a:lnTo>
                  <a:lnTo>
                    <a:pt x="191" y="113"/>
                  </a:lnTo>
                  <a:lnTo>
                    <a:pt x="185" y="117"/>
                  </a:lnTo>
                  <a:lnTo>
                    <a:pt x="181" y="123"/>
                  </a:lnTo>
                  <a:lnTo>
                    <a:pt x="175" y="128"/>
                  </a:lnTo>
                  <a:lnTo>
                    <a:pt x="169" y="132"/>
                  </a:lnTo>
                  <a:lnTo>
                    <a:pt x="162" y="138"/>
                  </a:lnTo>
                  <a:lnTo>
                    <a:pt x="158" y="144"/>
                  </a:lnTo>
                  <a:lnTo>
                    <a:pt x="152" y="148"/>
                  </a:lnTo>
                  <a:lnTo>
                    <a:pt x="146" y="154"/>
                  </a:lnTo>
                  <a:lnTo>
                    <a:pt x="140" y="158"/>
                  </a:lnTo>
                  <a:lnTo>
                    <a:pt x="136" y="165"/>
                  </a:lnTo>
                  <a:lnTo>
                    <a:pt x="132" y="171"/>
                  </a:lnTo>
                  <a:lnTo>
                    <a:pt x="125" y="177"/>
                  </a:lnTo>
                  <a:lnTo>
                    <a:pt x="121" y="183"/>
                  </a:lnTo>
                  <a:lnTo>
                    <a:pt x="115" y="187"/>
                  </a:lnTo>
                  <a:lnTo>
                    <a:pt x="111" y="195"/>
                  </a:lnTo>
                  <a:lnTo>
                    <a:pt x="107" y="200"/>
                  </a:lnTo>
                  <a:lnTo>
                    <a:pt x="103" y="206"/>
                  </a:lnTo>
                  <a:lnTo>
                    <a:pt x="99" y="214"/>
                  </a:lnTo>
                  <a:lnTo>
                    <a:pt x="95" y="218"/>
                  </a:lnTo>
                  <a:lnTo>
                    <a:pt x="88" y="226"/>
                  </a:lnTo>
                  <a:lnTo>
                    <a:pt x="84" y="233"/>
                  </a:lnTo>
                  <a:lnTo>
                    <a:pt x="80" y="239"/>
                  </a:lnTo>
                  <a:lnTo>
                    <a:pt x="76" y="245"/>
                  </a:lnTo>
                  <a:lnTo>
                    <a:pt x="72" y="253"/>
                  </a:lnTo>
                  <a:lnTo>
                    <a:pt x="70" y="257"/>
                  </a:lnTo>
                  <a:lnTo>
                    <a:pt x="66" y="265"/>
                  </a:lnTo>
                  <a:lnTo>
                    <a:pt x="62" y="272"/>
                  </a:lnTo>
                  <a:lnTo>
                    <a:pt x="60" y="280"/>
                  </a:lnTo>
                  <a:lnTo>
                    <a:pt x="56" y="286"/>
                  </a:lnTo>
                  <a:lnTo>
                    <a:pt x="51" y="292"/>
                  </a:lnTo>
                  <a:lnTo>
                    <a:pt x="49" y="300"/>
                  </a:lnTo>
                  <a:lnTo>
                    <a:pt x="45" y="307"/>
                  </a:lnTo>
                  <a:lnTo>
                    <a:pt x="43" y="315"/>
                  </a:lnTo>
                  <a:lnTo>
                    <a:pt x="39" y="321"/>
                  </a:lnTo>
                  <a:lnTo>
                    <a:pt x="37" y="329"/>
                  </a:lnTo>
                  <a:lnTo>
                    <a:pt x="35" y="335"/>
                  </a:lnTo>
                  <a:lnTo>
                    <a:pt x="33" y="344"/>
                  </a:lnTo>
                  <a:lnTo>
                    <a:pt x="31" y="350"/>
                  </a:lnTo>
                  <a:lnTo>
                    <a:pt x="27" y="358"/>
                  </a:lnTo>
                  <a:lnTo>
                    <a:pt x="25" y="364"/>
                  </a:lnTo>
                  <a:lnTo>
                    <a:pt x="25" y="372"/>
                  </a:lnTo>
                  <a:lnTo>
                    <a:pt x="21" y="381"/>
                  </a:lnTo>
                  <a:lnTo>
                    <a:pt x="21" y="387"/>
                  </a:lnTo>
                  <a:lnTo>
                    <a:pt x="19" y="395"/>
                  </a:lnTo>
                  <a:lnTo>
                    <a:pt x="16" y="403"/>
                  </a:lnTo>
                  <a:lnTo>
                    <a:pt x="14" y="409"/>
                  </a:lnTo>
                  <a:lnTo>
                    <a:pt x="14" y="418"/>
                  </a:lnTo>
                  <a:lnTo>
                    <a:pt x="12" y="426"/>
                  </a:lnTo>
                  <a:lnTo>
                    <a:pt x="12" y="432"/>
                  </a:lnTo>
                  <a:lnTo>
                    <a:pt x="10" y="440"/>
                  </a:lnTo>
                  <a:lnTo>
                    <a:pt x="10" y="449"/>
                  </a:lnTo>
                  <a:lnTo>
                    <a:pt x="8" y="457"/>
                  </a:lnTo>
                  <a:lnTo>
                    <a:pt x="8" y="463"/>
                  </a:lnTo>
                  <a:lnTo>
                    <a:pt x="8" y="471"/>
                  </a:lnTo>
                  <a:lnTo>
                    <a:pt x="8" y="479"/>
                  </a:lnTo>
                  <a:lnTo>
                    <a:pt x="8" y="486"/>
                  </a:lnTo>
                  <a:lnTo>
                    <a:pt x="8" y="510"/>
                  </a:lnTo>
                  <a:lnTo>
                    <a:pt x="8" y="516"/>
                  </a:lnTo>
                  <a:lnTo>
                    <a:pt x="8" y="525"/>
                  </a:lnTo>
                  <a:lnTo>
                    <a:pt x="8" y="533"/>
                  </a:lnTo>
                  <a:lnTo>
                    <a:pt x="8" y="541"/>
                  </a:lnTo>
                  <a:lnTo>
                    <a:pt x="10" y="547"/>
                  </a:lnTo>
                  <a:lnTo>
                    <a:pt x="10" y="556"/>
                  </a:lnTo>
                  <a:lnTo>
                    <a:pt x="12" y="564"/>
                  </a:lnTo>
                  <a:lnTo>
                    <a:pt x="12" y="572"/>
                  </a:lnTo>
                  <a:lnTo>
                    <a:pt x="14" y="578"/>
                  </a:lnTo>
                  <a:lnTo>
                    <a:pt x="14" y="586"/>
                  </a:lnTo>
                  <a:lnTo>
                    <a:pt x="16" y="595"/>
                  </a:lnTo>
                  <a:lnTo>
                    <a:pt x="19" y="601"/>
                  </a:lnTo>
                  <a:lnTo>
                    <a:pt x="21" y="609"/>
                  </a:lnTo>
                  <a:lnTo>
                    <a:pt x="21" y="615"/>
                  </a:lnTo>
                  <a:lnTo>
                    <a:pt x="23" y="623"/>
                  </a:lnTo>
                  <a:lnTo>
                    <a:pt x="25" y="632"/>
                  </a:lnTo>
                  <a:lnTo>
                    <a:pt x="27" y="638"/>
                  </a:lnTo>
                  <a:lnTo>
                    <a:pt x="31" y="646"/>
                  </a:lnTo>
                  <a:lnTo>
                    <a:pt x="33" y="652"/>
                  </a:lnTo>
                  <a:lnTo>
                    <a:pt x="35" y="661"/>
                  </a:lnTo>
                  <a:lnTo>
                    <a:pt x="37" y="669"/>
                  </a:lnTo>
                  <a:lnTo>
                    <a:pt x="39" y="675"/>
                  </a:lnTo>
                  <a:lnTo>
                    <a:pt x="43" y="683"/>
                  </a:lnTo>
                  <a:lnTo>
                    <a:pt x="45" y="689"/>
                  </a:lnTo>
                  <a:lnTo>
                    <a:pt x="49" y="698"/>
                  </a:lnTo>
                  <a:lnTo>
                    <a:pt x="51" y="704"/>
                  </a:lnTo>
                  <a:lnTo>
                    <a:pt x="56" y="710"/>
                  </a:lnTo>
                  <a:lnTo>
                    <a:pt x="58" y="718"/>
                  </a:lnTo>
                  <a:lnTo>
                    <a:pt x="62" y="724"/>
                  </a:lnTo>
                  <a:lnTo>
                    <a:pt x="66" y="733"/>
                  </a:lnTo>
                  <a:lnTo>
                    <a:pt x="70" y="739"/>
                  </a:lnTo>
                  <a:lnTo>
                    <a:pt x="72" y="745"/>
                  </a:lnTo>
                  <a:lnTo>
                    <a:pt x="76" y="751"/>
                  </a:lnTo>
                  <a:lnTo>
                    <a:pt x="80" y="757"/>
                  </a:lnTo>
                  <a:lnTo>
                    <a:pt x="84" y="763"/>
                  </a:lnTo>
                  <a:lnTo>
                    <a:pt x="88" y="772"/>
                  </a:lnTo>
                  <a:lnTo>
                    <a:pt x="93" y="778"/>
                  </a:lnTo>
                  <a:lnTo>
                    <a:pt x="97" y="784"/>
                  </a:lnTo>
                  <a:lnTo>
                    <a:pt x="103" y="790"/>
                  </a:lnTo>
                  <a:lnTo>
                    <a:pt x="105" y="796"/>
                  </a:lnTo>
                  <a:lnTo>
                    <a:pt x="111" y="803"/>
                  </a:lnTo>
                  <a:lnTo>
                    <a:pt x="115" y="809"/>
                  </a:lnTo>
                  <a:lnTo>
                    <a:pt x="121" y="815"/>
                  </a:lnTo>
                  <a:lnTo>
                    <a:pt x="125" y="821"/>
                  </a:lnTo>
                  <a:lnTo>
                    <a:pt x="130" y="825"/>
                  </a:lnTo>
                  <a:lnTo>
                    <a:pt x="136" y="831"/>
                  </a:lnTo>
                  <a:lnTo>
                    <a:pt x="140" y="837"/>
                  </a:lnTo>
                  <a:lnTo>
                    <a:pt x="146" y="842"/>
                  </a:lnTo>
                  <a:lnTo>
                    <a:pt x="152" y="848"/>
                  </a:lnTo>
                  <a:lnTo>
                    <a:pt x="156" y="854"/>
                  </a:lnTo>
                  <a:lnTo>
                    <a:pt x="162" y="858"/>
                  </a:lnTo>
                  <a:lnTo>
                    <a:pt x="169" y="864"/>
                  </a:lnTo>
                  <a:lnTo>
                    <a:pt x="173" y="868"/>
                  </a:lnTo>
                  <a:lnTo>
                    <a:pt x="179" y="875"/>
                  </a:lnTo>
                  <a:lnTo>
                    <a:pt x="185" y="879"/>
                  </a:lnTo>
                  <a:lnTo>
                    <a:pt x="191" y="885"/>
                  </a:lnTo>
                  <a:lnTo>
                    <a:pt x="197" y="889"/>
                  </a:lnTo>
                  <a:lnTo>
                    <a:pt x="204" y="893"/>
                  </a:lnTo>
                  <a:lnTo>
                    <a:pt x="210" y="897"/>
                  </a:lnTo>
                  <a:lnTo>
                    <a:pt x="216" y="901"/>
                  </a:lnTo>
                  <a:lnTo>
                    <a:pt x="222" y="907"/>
                  </a:lnTo>
                  <a:lnTo>
                    <a:pt x="228" y="912"/>
                  </a:lnTo>
                  <a:lnTo>
                    <a:pt x="234" y="916"/>
                  </a:lnTo>
                  <a:lnTo>
                    <a:pt x="241" y="920"/>
                  </a:lnTo>
                  <a:lnTo>
                    <a:pt x="249" y="924"/>
                  </a:lnTo>
                  <a:lnTo>
                    <a:pt x="255" y="928"/>
                  </a:lnTo>
                  <a:lnTo>
                    <a:pt x="261" y="930"/>
                  </a:lnTo>
                  <a:lnTo>
                    <a:pt x="267" y="934"/>
                  </a:lnTo>
                  <a:lnTo>
                    <a:pt x="276" y="938"/>
                  </a:lnTo>
                  <a:lnTo>
                    <a:pt x="282" y="942"/>
                  </a:lnTo>
                  <a:lnTo>
                    <a:pt x="288" y="944"/>
                  </a:lnTo>
                  <a:lnTo>
                    <a:pt x="296" y="947"/>
                  </a:lnTo>
                  <a:lnTo>
                    <a:pt x="302" y="951"/>
                  </a:lnTo>
                  <a:lnTo>
                    <a:pt x="308" y="953"/>
                  </a:lnTo>
                  <a:lnTo>
                    <a:pt x="317" y="957"/>
                  </a:lnTo>
                  <a:lnTo>
                    <a:pt x="323" y="959"/>
                  </a:lnTo>
                  <a:lnTo>
                    <a:pt x="331" y="961"/>
                  </a:lnTo>
                  <a:lnTo>
                    <a:pt x="337" y="965"/>
                  </a:lnTo>
                  <a:lnTo>
                    <a:pt x="346" y="967"/>
                  </a:lnTo>
                  <a:lnTo>
                    <a:pt x="352" y="969"/>
                  </a:lnTo>
                  <a:lnTo>
                    <a:pt x="360" y="971"/>
                  </a:lnTo>
                  <a:lnTo>
                    <a:pt x="366" y="973"/>
                  </a:lnTo>
                  <a:lnTo>
                    <a:pt x="374" y="975"/>
                  </a:lnTo>
                  <a:lnTo>
                    <a:pt x="383" y="977"/>
                  </a:lnTo>
                  <a:lnTo>
                    <a:pt x="389" y="979"/>
                  </a:lnTo>
                  <a:lnTo>
                    <a:pt x="397" y="979"/>
                  </a:lnTo>
                  <a:lnTo>
                    <a:pt x="403" y="982"/>
                  </a:lnTo>
                  <a:lnTo>
                    <a:pt x="411" y="984"/>
                  </a:lnTo>
                  <a:lnTo>
                    <a:pt x="420" y="984"/>
                  </a:lnTo>
                  <a:lnTo>
                    <a:pt x="426" y="986"/>
                  </a:lnTo>
                  <a:lnTo>
                    <a:pt x="434" y="986"/>
                  </a:lnTo>
                  <a:lnTo>
                    <a:pt x="442" y="988"/>
                  </a:lnTo>
                  <a:lnTo>
                    <a:pt x="448" y="988"/>
                  </a:lnTo>
                  <a:lnTo>
                    <a:pt x="457" y="990"/>
                  </a:lnTo>
                  <a:lnTo>
                    <a:pt x="463" y="990"/>
                  </a:lnTo>
                  <a:lnTo>
                    <a:pt x="471" y="990"/>
                  </a:lnTo>
                  <a:lnTo>
                    <a:pt x="479" y="990"/>
                  </a:lnTo>
                  <a:lnTo>
                    <a:pt x="487" y="990"/>
                  </a:lnTo>
                  <a:lnTo>
                    <a:pt x="494" y="990"/>
                  </a:lnTo>
                  <a:lnTo>
                    <a:pt x="502" y="990"/>
                  </a:lnTo>
                  <a:lnTo>
                    <a:pt x="508" y="990"/>
                  </a:lnTo>
                  <a:lnTo>
                    <a:pt x="516" y="990"/>
                  </a:lnTo>
                  <a:lnTo>
                    <a:pt x="524" y="990"/>
                  </a:lnTo>
                  <a:lnTo>
                    <a:pt x="533" y="988"/>
                  </a:lnTo>
                  <a:lnTo>
                    <a:pt x="539" y="988"/>
                  </a:lnTo>
                  <a:lnTo>
                    <a:pt x="547" y="986"/>
                  </a:lnTo>
                  <a:lnTo>
                    <a:pt x="555" y="986"/>
                  </a:lnTo>
                  <a:lnTo>
                    <a:pt x="561" y="984"/>
                  </a:lnTo>
                  <a:lnTo>
                    <a:pt x="570" y="984"/>
                  </a:lnTo>
                  <a:lnTo>
                    <a:pt x="578" y="982"/>
                  </a:lnTo>
                  <a:lnTo>
                    <a:pt x="584" y="979"/>
                  </a:lnTo>
                  <a:lnTo>
                    <a:pt x="592" y="979"/>
                  </a:lnTo>
                  <a:lnTo>
                    <a:pt x="598" y="977"/>
                  </a:lnTo>
                  <a:lnTo>
                    <a:pt x="607" y="975"/>
                  </a:lnTo>
                  <a:lnTo>
                    <a:pt x="613" y="973"/>
                  </a:lnTo>
                  <a:lnTo>
                    <a:pt x="621" y="971"/>
                  </a:lnTo>
                  <a:lnTo>
                    <a:pt x="629" y="969"/>
                  </a:lnTo>
                  <a:lnTo>
                    <a:pt x="635" y="967"/>
                  </a:lnTo>
                  <a:lnTo>
                    <a:pt x="644" y="965"/>
                  </a:lnTo>
                  <a:lnTo>
                    <a:pt x="650" y="961"/>
                  </a:lnTo>
                  <a:lnTo>
                    <a:pt x="658" y="959"/>
                  </a:lnTo>
                  <a:lnTo>
                    <a:pt x="664" y="957"/>
                  </a:lnTo>
                  <a:lnTo>
                    <a:pt x="673" y="955"/>
                  </a:lnTo>
                  <a:lnTo>
                    <a:pt x="679" y="951"/>
                  </a:lnTo>
                  <a:lnTo>
                    <a:pt x="687" y="949"/>
                  </a:lnTo>
                  <a:lnTo>
                    <a:pt x="693" y="944"/>
                  </a:lnTo>
                  <a:lnTo>
                    <a:pt x="699" y="942"/>
                  </a:lnTo>
                  <a:lnTo>
                    <a:pt x="707" y="938"/>
                  </a:lnTo>
                  <a:lnTo>
                    <a:pt x="714" y="934"/>
                  </a:lnTo>
                  <a:lnTo>
                    <a:pt x="720" y="932"/>
                  </a:lnTo>
                  <a:lnTo>
                    <a:pt x="726" y="928"/>
                  </a:lnTo>
                  <a:lnTo>
                    <a:pt x="734" y="924"/>
                  </a:lnTo>
                  <a:lnTo>
                    <a:pt x="740" y="920"/>
                  </a:lnTo>
                  <a:lnTo>
                    <a:pt x="744" y="916"/>
                  </a:lnTo>
                  <a:lnTo>
                    <a:pt x="753" y="912"/>
                  </a:lnTo>
                  <a:lnTo>
                    <a:pt x="759" y="907"/>
                  </a:lnTo>
                  <a:lnTo>
                    <a:pt x="765" y="903"/>
                  </a:lnTo>
                  <a:lnTo>
                    <a:pt x="771" y="899"/>
                  </a:lnTo>
                  <a:lnTo>
                    <a:pt x="777" y="895"/>
                  </a:lnTo>
                  <a:lnTo>
                    <a:pt x="784" y="889"/>
                  </a:lnTo>
                  <a:lnTo>
                    <a:pt x="790" y="885"/>
                  </a:lnTo>
                  <a:lnTo>
                    <a:pt x="796" y="881"/>
                  </a:lnTo>
                  <a:lnTo>
                    <a:pt x="802" y="875"/>
                  </a:lnTo>
                  <a:lnTo>
                    <a:pt x="806" y="870"/>
                  </a:lnTo>
                  <a:lnTo>
                    <a:pt x="812" y="864"/>
                  </a:lnTo>
                  <a:lnTo>
                    <a:pt x="819" y="860"/>
                  </a:lnTo>
                  <a:lnTo>
                    <a:pt x="825" y="854"/>
                  </a:lnTo>
                  <a:lnTo>
                    <a:pt x="829" y="848"/>
                  </a:lnTo>
                  <a:lnTo>
                    <a:pt x="835" y="844"/>
                  </a:lnTo>
                  <a:lnTo>
                    <a:pt x="841" y="837"/>
                  </a:lnTo>
                  <a:lnTo>
                    <a:pt x="845" y="833"/>
                  </a:lnTo>
                  <a:lnTo>
                    <a:pt x="849" y="827"/>
                  </a:lnTo>
                  <a:lnTo>
                    <a:pt x="856" y="821"/>
                  </a:lnTo>
                  <a:lnTo>
                    <a:pt x="860" y="815"/>
                  </a:lnTo>
                  <a:lnTo>
                    <a:pt x="866" y="809"/>
                  </a:lnTo>
                  <a:lnTo>
                    <a:pt x="870" y="803"/>
                  </a:lnTo>
                  <a:lnTo>
                    <a:pt x="876" y="796"/>
                  </a:lnTo>
                  <a:lnTo>
                    <a:pt x="880" y="790"/>
                  </a:lnTo>
                  <a:lnTo>
                    <a:pt x="884" y="784"/>
                  </a:lnTo>
                  <a:lnTo>
                    <a:pt x="888" y="778"/>
                  </a:lnTo>
                  <a:lnTo>
                    <a:pt x="893" y="772"/>
                  </a:lnTo>
                  <a:lnTo>
                    <a:pt x="897" y="765"/>
                  </a:lnTo>
                  <a:lnTo>
                    <a:pt x="901" y="759"/>
                  </a:lnTo>
                  <a:lnTo>
                    <a:pt x="905" y="753"/>
                  </a:lnTo>
                  <a:lnTo>
                    <a:pt x="909" y="745"/>
                  </a:lnTo>
                  <a:lnTo>
                    <a:pt x="913" y="739"/>
                  </a:lnTo>
                  <a:lnTo>
                    <a:pt x="915" y="733"/>
                  </a:lnTo>
                  <a:lnTo>
                    <a:pt x="919" y="726"/>
                  </a:lnTo>
                  <a:lnTo>
                    <a:pt x="921" y="718"/>
                  </a:lnTo>
                  <a:lnTo>
                    <a:pt x="925" y="712"/>
                  </a:lnTo>
                  <a:lnTo>
                    <a:pt x="930" y="704"/>
                  </a:lnTo>
                  <a:lnTo>
                    <a:pt x="932" y="698"/>
                  </a:lnTo>
                  <a:lnTo>
                    <a:pt x="936" y="691"/>
                  </a:lnTo>
                  <a:lnTo>
                    <a:pt x="938" y="683"/>
                  </a:lnTo>
                  <a:lnTo>
                    <a:pt x="942" y="675"/>
                  </a:lnTo>
                  <a:lnTo>
                    <a:pt x="944" y="669"/>
                  </a:lnTo>
                  <a:lnTo>
                    <a:pt x="946" y="661"/>
                  </a:lnTo>
                  <a:lnTo>
                    <a:pt x="948" y="654"/>
                  </a:lnTo>
                  <a:lnTo>
                    <a:pt x="950" y="648"/>
                  </a:lnTo>
                  <a:lnTo>
                    <a:pt x="954" y="640"/>
                  </a:lnTo>
                  <a:lnTo>
                    <a:pt x="956" y="632"/>
                  </a:lnTo>
                  <a:lnTo>
                    <a:pt x="958" y="626"/>
                  </a:lnTo>
                  <a:lnTo>
                    <a:pt x="960" y="617"/>
                  </a:lnTo>
                  <a:lnTo>
                    <a:pt x="960" y="611"/>
                  </a:lnTo>
                  <a:lnTo>
                    <a:pt x="962" y="603"/>
                  </a:lnTo>
                  <a:lnTo>
                    <a:pt x="965" y="595"/>
                  </a:lnTo>
                  <a:lnTo>
                    <a:pt x="967" y="589"/>
                  </a:lnTo>
                  <a:lnTo>
                    <a:pt x="967" y="580"/>
                  </a:lnTo>
                  <a:lnTo>
                    <a:pt x="969" y="572"/>
                  </a:lnTo>
                  <a:lnTo>
                    <a:pt x="971" y="566"/>
                  </a:lnTo>
                  <a:lnTo>
                    <a:pt x="971" y="558"/>
                  </a:lnTo>
                  <a:lnTo>
                    <a:pt x="971" y="549"/>
                  </a:lnTo>
                  <a:lnTo>
                    <a:pt x="973" y="541"/>
                  </a:lnTo>
                  <a:lnTo>
                    <a:pt x="973" y="533"/>
                  </a:lnTo>
                  <a:lnTo>
                    <a:pt x="973" y="527"/>
                  </a:lnTo>
                  <a:lnTo>
                    <a:pt x="973" y="519"/>
                  </a:lnTo>
                  <a:lnTo>
                    <a:pt x="973" y="510"/>
                  </a:lnTo>
                  <a:lnTo>
                    <a:pt x="973" y="488"/>
                  </a:lnTo>
                  <a:lnTo>
                    <a:pt x="973" y="482"/>
                  </a:lnTo>
                  <a:lnTo>
                    <a:pt x="973" y="471"/>
                  </a:lnTo>
                  <a:lnTo>
                    <a:pt x="973" y="465"/>
                  </a:lnTo>
                  <a:lnTo>
                    <a:pt x="973" y="457"/>
                  </a:lnTo>
                  <a:lnTo>
                    <a:pt x="971" y="449"/>
                  </a:lnTo>
                  <a:lnTo>
                    <a:pt x="971" y="442"/>
                  </a:lnTo>
                  <a:lnTo>
                    <a:pt x="971" y="434"/>
                  </a:lnTo>
                  <a:lnTo>
                    <a:pt x="969" y="426"/>
                  </a:lnTo>
                  <a:lnTo>
                    <a:pt x="967" y="420"/>
                  </a:lnTo>
                  <a:lnTo>
                    <a:pt x="967" y="412"/>
                  </a:lnTo>
                  <a:lnTo>
                    <a:pt x="965" y="403"/>
                  </a:lnTo>
                  <a:lnTo>
                    <a:pt x="962" y="397"/>
                  </a:lnTo>
                  <a:lnTo>
                    <a:pt x="960" y="389"/>
                  </a:lnTo>
                  <a:lnTo>
                    <a:pt x="960" y="381"/>
                  </a:lnTo>
                  <a:lnTo>
                    <a:pt x="958" y="372"/>
                  </a:lnTo>
                  <a:lnTo>
                    <a:pt x="956" y="366"/>
                  </a:lnTo>
                  <a:lnTo>
                    <a:pt x="954" y="360"/>
                  </a:lnTo>
                  <a:lnTo>
                    <a:pt x="950" y="352"/>
                  </a:lnTo>
                  <a:lnTo>
                    <a:pt x="948" y="344"/>
                  </a:lnTo>
                  <a:lnTo>
                    <a:pt x="946" y="337"/>
                  </a:lnTo>
                  <a:lnTo>
                    <a:pt x="944" y="329"/>
                  </a:lnTo>
                  <a:lnTo>
                    <a:pt x="942" y="323"/>
                  </a:lnTo>
                  <a:lnTo>
                    <a:pt x="940" y="315"/>
                  </a:lnTo>
                  <a:lnTo>
                    <a:pt x="936" y="309"/>
                  </a:lnTo>
                  <a:lnTo>
                    <a:pt x="934" y="300"/>
                  </a:lnTo>
                  <a:lnTo>
                    <a:pt x="930" y="294"/>
                  </a:lnTo>
                  <a:lnTo>
                    <a:pt x="925" y="286"/>
                  </a:lnTo>
                  <a:lnTo>
                    <a:pt x="923" y="280"/>
                  </a:lnTo>
                  <a:lnTo>
                    <a:pt x="919" y="274"/>
                  </a:lnTo>
                  <a:lnTo>
                    <a:pt x="917" y="265"/>
                  </a:lnTo>
                  <a:lnTo>
                    <a:pt x="913" y="259"/>
                  </a:lnTo>
                  <a:lnTo>
                    <a:pt x="909" y="253"/>
                  </a:lnTo>
                  <a:lnTo>
                    <a:pt x="905" y="247"/>
                  </a:lnTo>
                  <a:lnTo>
                    <a:pt x="901" y="239"/>
                  </a:lnTo>
                  <a:lnTo>
                    <a:pt x="897" y="233"/>
                  </a:lnTo>
                  <a:lnTo>
                    <a:pt x="893" y="226"/>
                  </a:lnTo>
                  <a:lnTo>
                    <a:pt x="888" y="220"/>
                  </a:lnTo>
                  <a:lnTo>
                    <a:pt x="884" y="214"/>
                  </a:lnTo>
                  <a:lnTo>
                    <a:pt x="880" y="208"/>
                  </a:lnTo>
                  <a:lnTo>
                    <a:pt x="876" y="202"/>
                  </a:lnTo>
                  <a:lnTo>
                    <a:pt x="870" y="195"/>
                  </a:lnTo>
                  <a:lnTo>
                    <a:pt x="866" y="189"/>
                  </a:lnTo>
                  <a:lnTo>
                    <a:pt x="860" y="183"/>
                  </a:lnTo>
                  <a:lnTo>
                    <a:pt x="856" y="177"/>
                  </a:lnTo>
                  <a:lnTo>
                    <a:pt x="851" y="171"/>
                  </a:lnTo>
                  <a:lnTo>
                    <a:pt x="845" y="167"/>
                  </a:lnTo>
                  <a:lnTo>
                    <a:pt x="841" y="161"/>
                  </a:lnTo>
                  <a:lnTo>
                    <a:pt x="835" y="154"/>
                  </a:lnTo>
                  <a:lnTo>
                    <a:pt x="831" y="150"/>
                  </a:lnTo>
                  <a:lnTo>
                    <a:pt x="825" y="144"/>
                  </a:lnTo>
                  <a:lnTo>
                    <a:pt x="819" y="138"/>
                  </a:lnTo>
                  <a:lnTo>
                    <a:pt x="814" y="134"/>
                  </a:lnTo>
                  <a:lnTo>
                    <a:pt x="808" y="128"/>
                  </a:lnTo>
                  <a:lnTo>
                    <a:pt x="802" y="123"/>
                  </a:lnTo>
                  <a:lnTo>
                    <a:pt x="796" y="117"/>
                  </a:lnTo>
                  <a:lnTo>
                    <a:pt x="790" y="113"/>
                  </a:lnTo>
                  <a:lnTo>
                    <a:pt x="784" y="109"/>
                  </a:lnTo>
                  <a:lnTo>
                    <a:pt x="777" y="105"/>
                  </a:lnTo>
                  <a:lnTo>
                    <a:pt x="773" y="99"/>
                  </a:lnTo>
                  <a:lnTo>
                    <a:pt x="765" y="95"/>
                  </a:lnTo>
                  <a:lnTo>
                    <a:pt x="759" y="91"/>
                  </a:lnTo>
                  <a:lnTo>
                    <a:pt x="753" y="86"/>
                  </a:lnTo>
                  <a:lnTo>
                    <a:pt x="747" y="82"/>
                  </a:lnTo>
                  <a:lnTo>
                    <a:pt x="751" y="76"/>
                  </a:lnTo>
                  <a:lnTo>
                    <a:pt x="744" y="72"/>
                  </a:lnTo>
                  <a:lnTo>
                    <a:pt x="738" y="68"/>
                  </a:lnTo>
                  <a:lnTo>
                    <a:pt x="730" y="64"/>
                  </a:lnTo>
                  <a:lnTo>
                    <a:pt x="724" y="60"/>
                  </a:lnTo>
                  <a:lnTo>
                    <a:pt x="718" y="56"/>
                  </a:lnTo>
                  <a:lnTo>
                    <a:pt x="712" y="54"/>
                  </a:lnTo>
                  <a:lnTo>
                    <a:pt x="703" y="49"/>
                  </a:lnTo>
                  <a:lnTo>
                    <a:pt x="697" y="47"/>
                  </a:lnTo>
                  <a:lnTo>
                    <a:pt x="689" y="43"/>
                  </a:lnTo>
                  <a:lnTo>
                    <a:pt x="683" y="39"/>
                  </a:lnTo>
                  <a:lnTo>
                    <a:pt x="675" y="37"/>
                  </a:lnTo>
                  <a:lnTo>
                    <a:pt x="668" y="33"/>
                  </a:lnTo>
                  <a:lnTo>
                    <a:pt x="660" y="31"/>
                  </a:lnTo>
                  <a:lnTo>
                    <a:pt x="654" y="29"/>
                  </a:lnTo>
                  <a:lnTo>
                    <a:pt x="646" y="27"/>
                  </a:lnTo>
                  <a:lnTo>
                    <a:pt x="640" y="23"/>
                  </a:lnTo>
                  <a:lnTo>
                    <a:pt x="631" y="21"/>
                  </a:lnTo>
                  <a:lnTo>
                    <a:pt x="625" y="19"/>
                  </a:lnTo>
                  <a:lnTo>
                    <a:pt x="617" y="16"/>
                  </a:lnTo>
                  <a:lnTo>
                    <a:pt x="609" y="14"/>
                  </a:lnTo>
                  <a:lnTo>
                    <a:pt x="603" y="12"/>
                  </a:lnTo>
                  <a:lnTo>
                    <a:pt x="594" y="12"/>
                  </a:lnTo>
                  <a:lnTo>
                    <a:pt x="588" y="10"/>
                  </a:lnTo>
                  <a:lnTo>
                    <a:pt x="580" y="8"/>
                  </a:lnTo>
                  <a:lnTo>
                    <a:pt x="572" y="6"/>
                  </a:lnTo>
                  <a:lnTo>
                    <a:pt x="564" y="6"/>
                  </a:lnTo>
                  <a:lnTo>
                    <a:pt x="557" y="4"/>
                  </a:lnTo>
                  <a:lnTo>
                    <a:pt x="549" y="4"/>
                  </a:lnTo>
                  <a:lnTo>
                    <a:pt x="541" y="2"/>
                  </a:lnTo>
                  <a:lnTo>
                    <a:pt x="533" y="2"/>
                  </a:lnTo>
                  <a:lnTo>
                    <a:pt x="526" y="2"/>
                  </a:lnTo>
                  <a:lnTo>
                    <a:pt x="518" y="0"/>
                  </a:lnTo>
                  <a:lnTo>
                    <a:pt x="510" y="0"/>
                  </a:lnTo>
                  <a:lnTo>
                    <a:pt x="502" y="0"/>
                  </a:lnTo>
                  <a:lnTo>
                    <a:pt x="496" y="0"/>
                  </a:lnTo>
                  <a:lnTo>
                    <a:pt x="479" y="0"/>
                  </a:lnTo>
                  <a:lnTo>
                    <a:pt x="473" y="0"/>
                  </a:lnTo>
                  <a:lnTo>
                    <a:pt x="465" y="0"/>
                  </a:lnTo>
                  <a:lnTo>
                    <a:pt x="457" y="2"/>
                  </a:lnTo>
                  <a:lnTo>
                    <a:pt x="448" y="2"/>
                  </a:lnTo>
                  <a:lnTo>
                    <a:pt x="442" y="2"/>
                  </a:lnTo>
                  <a:lnTo>
                    <a:pt x="434" y="4"/>
                  </a:lnTo>
                  <a:lnTo>
                    <a:pt x="426" y="4"/>
                  </a:lnTo>
                  <a:lnTo>
                    <a:pt x="417" y="6"/>
                  </a:lnTo>
                  <a:lnTo>
                    <a:pt x="411" y="6"/>
                  </a:lnTo>
                  <a:lnTo>
                    <a:pt x="403" y="8"/>
                  </a:lnTo>
                  <a:lnTo>
                    <a:pt x="395" y="10"/>
                  </a:lnTo>
                  <a:lnTo>
                    <a:pt x="389" y="10"/>
                  </a:lnTo>
                  <a:lnTo>
                    <a:pt x="380" y="12"/>
                  </a:lnTo>
                  <a:lnTo>
                    <a:pt x="372" y="14"/>
                  </a:lnTo>
                  <a:lnTo>
                    <a:pt x="366" y="16"/>
                  </a:lnTo>
                  <a:lnTo>
                    <a:pt x="358" y="19"/>
                  </a:lnTo>
                  <a:lnTo>
                    <a:pt x="352" y="21"/>
                  </a:lnTo>
                  <a:lnTo>
                    <a:pt x="343" y="23"/>
                  </a:lnTo>
                  <a:lnTo>
                    <a:pt x="335" y="27"/>
                  </a:lnTo>
                  <a:lnTo>
                    <a:pt x="329" y="29"/>
                  </a:lnTo>
                  <a:lnTo>
                    <a:pt x="321" y="31"/>
                  </a:lnTo>
                  <a:lnTo>
                    <a:pt x="315" y="33"/>
                  </a:lnTo>
                  <a:lnTo>
                    <a:pt x="306" y="37"/>
                  </a:lnTo>
                  <a:lnTo>
                    <a:pt x="300" y="39"/>
                  </a:lnTo>
                  <a:lnTo>
                    <a:pt x="292" y="43"/>
                  </a:lnTo>
                  <a:lnTo>
                    <a:pt x="286" y="47"/>
                  </a:lnTo>
                  <a:lnTo>
                    <a:pt x="280" y="49"/>
                  </a:lnTo>
                  <a:lnTo>
                    <a:pt x="271" y="54"/>
                  </a:lnTo>
                  <a:lnTo>
                    <a:pt x="265" y="56"/>
                  </a:lnTo>
                  <a:lnTo>
                    <a:pt x="259" y="60"/>
                  </a:lnTo>
                  <a:lnTo>
                    <a:pt x="251" y="64"/>
                  </a:lnTo>
                  <a:lnTo>
                    <a:pt x="245" y="68"/>
                  </a:lnTo>
                  <a:lnTo>
                    <a:pt x="239" y="72"/>
                  </a:lnTo>
                  <a:lnTo>
                    <a:pt x="232" y="76"/>
                  </a:lnTo>
                  <a:lnTo>
                    <a:pt x="224" y="80"/>
                  </a:lnTo>
                  <a:lnTo>
                    <a:pt x="218" y="84"/>
                  </a:lnTo>
                  <a:lnTo>
                    <a:pt x="212" y="88"/>
                  </a:lnTo>
                  <a:lnTo>
                    <a:pt x="206" y="93"/>
                  </a:lnTo>
                  <a:lnTo>
                    <a:pt x="199" y="97"/>
                  </a:lnTo>
                  <a:lnTo>
                    <a:pt x="193" y="103"/>
                  </a:lnTo>
                  <a:lnTo>
                    <a:pt x="187" y="107"/>
                  </a:lnTo>
                  <a:lnTo>
                    <a:pt x="181" y="111"/>
                  </a:lnTo>
                  <a:lnTo>
                    <a:pt x="177" y="117"/>
                  </a:lnTo>
                  <a:lnTo>
                    <a:pt x="171" y="121"/>
                  </a:lnTo>
                  <a:lnTo>
                    <a:pt x="165" y="128"/>
                  </a:lnTo>
                  <a:lnTo>
                    <a:pt x="158" y="132"/>
                  </a:lnTo>
                  <a:lnTo>
                    <a:pt x="152" y="138"/>
                  </a:lnTo>
                  <a:lnTo>
                    <a:pt x="146" y="144"/>
                  </a:lnTo>
                  <a:lnTo>
                    <a:pt x="142" y="150"/>
                  </a:lnTo>
                  <a:lnTo>
                    <a:pt x="136" y="154"/>
                  </a:lnTo>
                  <a:lnTo>
                    <a:pt x="132" y="161"/>
                  </a:lnTo>
                  <a:lnTo>
                    <a:pt x="125" y="167"/>
                  </a:lnTo>
                  <a:lnTo>
                    <a:pt x="121" y="173"/>
                  </a:lnTo>
                  <a:lnTo>
                    <a:pt x="115" y="177"/>
                  </a:lnTo>
                  <a:lnTo>
                    <a:pt x="111" y="183"/>
                  </a:lnTo>
                  <a:lnTo>
                    <a:pt x="105" y="189"/>
                  </a:lnTo>
                  <a:lnTo>
                    <a:pt x="101" y="198"/>
                  </a:lnTo>
                  <a:lnTo>
                    <a:pt x="97" y="202"/>
                  </a:lnTo>
                  <a:lnTo>
                    <a:pt x="93" y="210"/>
                  </a:lnTo>
                  <a:lnTo>
                    <a:pt x="86" y="216"/>
                  </a:lnTo>
                  <a:lnTo>
                    <a:pt x="82" y="222"/>
                  </a:lnTo>
                  <a:lnTo>
                    <a:pt x="78" y="228"/>
                  </a:lnTo>
                  <a:lnTo>
                    <a:pt x="74" y="235"/>
                  </a:lnTo>
                  <a:lnTo>
                    <a:pt x="70" y="241"/>
                  </a:lnTo>
                  <a:lnTo>
                    <a:pt x="68" y="249"/>
                  </a:lnTo>
                  <a:lnTo>
                    <a:pt x="64" y="255"/>
                  </a:lnTo>
                  <a:lnTo>
                    <a:pt x="60" y="261"/>
                  </a:lnTo>
                  <a:lnTo>
                    <a:pt x="56" y="270"/>
                  </a:lnTo>
                  <a:lnTo>
                    <a:pt x="51" y="276"/>
                  </a:lnTo>
                  <a:lnTo>
                    <a:pt x="49" y="284"/>
                  </a:lnTo>
                  <a:lnTo>
                    <a:pt x="45" y="290"/>
                  </a:lnTo>
                  <a:lnTo>
                    <a:pt x="43" y="298"/>
                  </a:lnTo>
                  <a:lnTo>
                    <a:pt x="39" y="305"/>
                  </a:lnTo>
                  <a:lnTo>
                    <a:pt x="37" y="313"/>
                  </a:lnTo>
                  <a:lnTo>
                    <a:pt x="33" y="319"/>
                  </a:lnTo>
                  <a:lnTo>
                    <a:pt x="31" y="327"/>
                  </a:lnTo>
                  <a:lnTo>
                    <a:pt x="29" y="333"/>
                  </a:lnTo>
                  <a:lnTo>
                    <a:pt x="25" y="342"/>
                  </a:lnTo>
                  <a:lnTo>
                    <a:pt x="23" y="348"/>
                  </a:lnTo>
                  <a:lnTo>
                    <a:pt x="21" y="356"/>
                  </a:lnTo>
                  <a:lnTo>
                    <a:pt x="19" y="364"/>
                  </a:lnTo>
                  <a:lnTo>
                    <a:pt x="16" y="370"/>
                  </a:lnTo>
                  <a:lnTo>
                    <a:pt x="14" y="379"/>
                  </a:lnTo>
                  <a:lnTo>
                    <a:pt x="12" y="387"/>
                  </a:lnTo>
                  <a:lnTo>
                    <a:pt x="12" y="393"/>
                  </a:lnTo>
                  <a:lnTo>
                    <a:pt x="10" y="401"/>
                  </a:lnTo>
                  <a:lnTo>
                    <a:pt x="8" y="409"/>
                  </a:lnTo>
                  <a:lnTo>
                    <a:pt x="6" y="418"/>
                  </a:lnTo>
                  <a:lnTo>
                    <a:pt x="6" y="426"/>
                  </a:lnTo>
                  <a:lnTo>
                    <a:pt x="4" y="432"/>
                  </a:lnTo>
                  <a:lnTo>
                    <a:pt x="4" y="440"/>
                  </a:lnTo>
                  <a:lnTo>
                    <a:pt x="2" y="449"/>
                  </a:lnTo>
                  <a:lnTo>
                    <a:pt x="2" y="457"/>
                  </a:lnTo>
                  <a:lnTo>
                    <a:pt x="2" y="463"/>
                  </a:lnTo>
                  <a:lnTo>
                    <a:pt x="0" y="471"/>
                  </a:lnTo>
                  <a:lnTo>
                    <a:pt x="0" y="479"/>
                  </a:lnTo>
                  <a:lnTo>
                    <a:pt x="0" y="488"/>
                  </a:lnTo>
                  <a:lnTo>
                    <a:pt x="0" y="510"/>
                  </a:lnTo>
                  <a:lnTo>
                    <a:pt x="0" y="519"/>
                  </a:lnTo>
                  <a:lnTo>
                    <a:pt x="0" y="527"/>
                  </a:lnTo>
                  <a:lnTo>
                    <a:pt x="0" y="533"/>
                  </a:lnTo>
                  <a:lnTo>
                    <a:pt x="2" y="541"/>
                  </a:lnTo>
                  <a:lnTo>
                    <a:pt x="2" y="549"/>
                  </a:lnTo>
                  <a:lnTo>
                    <a:pt x="4" y="558"/>
                  </a:lnTo>
                  <a:lnTo>
                    <a:pt x="4" y="566"/>
                  </a:lnTo>
                  <a:lnTo>
                    <a:pt x="6" y="572"/>
                  </a:lnTo>
                  <a:lnTo>
                    <a:pt x="6" y="580"/>
                  </a:lnTo>
                  <a:lnTo>
                    <a:pt x="8" y="589"/>
                  </a:lnTo>
                  <a:lnTo>
                    <a:pt x="8" y="597"/>
                  </a:lnTo>
                  <a:lnTo>
                    <a:pt x="10" y="603"/>
                  </a:lnTo>
                  <a:lnTo>
                    <a:pt x="12" y="611"/>
                  </a:lnTo>
                  <a:lnTo>
                    <a:pt x="14" y="619"/>
                  </a:lnTo>
                  <a:lnTo>
                    <a:pt x="16" y="626"/>
                  </a:lnTo>
                  <a:lnTo>
                    <a:pt x="19" y="634"/>
                  </a:lnTo>
                  <a:lnTo>
                    <a:pt x="21" y="642"/>
                  </a:lnTo>
                  <a:lnTo>
                    <a:pt x="23" y="650"/>
                  </a:lnTo>
                  <a:lnTo>
                    <a:pt x="25" y="656"/>
                  </a:lnTo>
                  <a:lnTo>
                    <a:pt x="27" y="665"/>
                  </a:lnTo>
                  <a:lnTo>
                    <a:pt x="31" y="673"/>
                  </a:lnTo>
                  <a:lnTo>
                    <a:pt x="33" y="679"/>
                  </a:lnTo>
                  <a:lnTo>
                    <a:pt x="35" y="685"/>
                  </a:lnTo>
                  <a:lnTo>
                    <a:pt x="39" y="693"/>
                  </a:lnTo>
                  <a:lnTo>
                    <a:pt x="41" y="700"/>
                  </a:lnTo>
                  <a:lnTo>
                    <a:pt x="45" y="708"/>
                  </a:lnTo>
                  <a:lnTo>
                    <a:pt x="47" y="714"/>
                  </a:lnTo>
                  <a:lnTo>
                    <a:pt x="51" y="722"/>
                  </a:lnTo>
                  <a:lnTo>
                    <a:pt x="56" y="728"/>
                  </a:lnTo>
                  <a:lnTo>
                    <a:pt x="60" y="735"/>
                  </a:lnTo>
                  <a:lnTo>
                    <a:pt x="62" y="743"/>
                  </a:lnTo>
                  <a:lnTo>
                    <a:pt x="66" y="749"/>
                  </a:lnTo>
                  <a:lnTo>
                    <a:pt x="70" y="755"/>
                  </a:lnTo>
                  <a:lnTo>
                    <a:pt x="74" y="763"/>
                  </a:lnTo>
                  <a:lnTo>
                    <a:pt x="78" y="770"/>
                  </a:lnTo>
                  <a:lnTo>
                    <a:pt x="82" y="776"/>
                  </a:lnTo>
                  <a:lnTo>
                    <a:pt x="86" y="782"/>
                  </a:lnTo>
                  <a:lnTo>
                    <a:pt x="90" y="788"/>
                  </a:lnTo>
                  <a:lnTo>
                    <a:pt x="95" y="794"/>
                  </a:lnTo>
                  <a:lnTo>
                    <a:pt x="101" y="803"/>
                  </a:lnTo>
                  <a:lnTo>
                    <a:pt x="105" y="807"/>
                  </a:lnTo>
                  <a:lnTo>
                    <a:pt x="109" y="813"/>
                  </a:lnTo>
                  <a:lnTo>
                    <a:pt x="115" y="819"/>
                  </a:lnTo>
                  <a:lnTo>
                    <a:pt x="119" y="825"/>
                  </a:lnTo>
                  <a:lnTo>
                    <a:pt x="125" y="831"/>
                  </a:lnTo>
                  <a:lnTo>
                    <a:pt x="130" y="837"/>
                  </a:lnTo>
                  <a:lnTo>
                    <a:pt x="136" y="842"/>
                  </a:lnTo>
                  <a:lnTo>
                    <a:pt x="140" y="848"/>
                  </a:lnTo>
                  <a:lnTo>
                    <a:pt x="146" y="854"/>
                  </a:lnTo>
                  <a:lnTo>
                    <a:pt x="152" y="860"/>
                  </a:lnTo>
                  <a:lnTo>
                    <a:pt x="158" y="864"/>
                  </a:lnTo>
                  <a:lnTo>
                    <a:pt x="162" y="870"/>
                  </a:lnTo>
                  <a:lnTo>
                    <a:pt x="169" y="877"/>
                  </a:lnTo>
                  <a:lnTo>
                    <a:pt x="175" y="881"/>
                  </a:lnTo>
                  <a:lnTo>
                    <a:pt x="181" y="887"/>
                  </a:lnTo>
                  <a:lnTo>
                    <a:pt x="187" y="891"/>
                  </a:lnTo>
                  <a:lnTo>
                    <a:pt x="191" y="895"/>
                  </a:lnTo>
                  <a:lnTo>
                    <a:pt x="199" y="901"/>
                  </a:lnTo>
                  <a:lnTo>
                    <a:pt x="206" y="905"/>
                  </a:lnTo>
                  <a:lnTo>
                    <a:pt x="212" y="910"/>
                  </a:lnTo>
                  <a:lnTo>
                    <a:pt x="218" y="914"/>
                  </a:lnTo>
                  <a:lnTo>
                    <a:pt x="224" y="918"/>
                  </a:lnTo>
                  <a:lnTo>
                    <a:pt x="230" y="922"/>
                  </a:lnTo>
                  <a:lnTo>
                    <a:pt x="237" y="926"/>
                  </a:lnTo>
                  <a:lnTo>
                    <a:pt x="245" y="930"/>
                  </a:lnTo>
                  <a:lnTo>
                    <a:pt x="251" y="934"/>
                  </a:lnTo>
                  <a:lnTo>
                    <a:pt x="257" y="938"/>
                  </a:lnTo>
                  <a:lnTo>
                    <a:pt x="263" y="942"/>
                  </a:lnTo>
                  <a:lnTo>
                    <a:pt x="271" y="944"/>
                  </a:lnTo>
                  <a:lnTo>
                    <a:pt x="278" y="949"/>
                  </a:lnTo>
                  <a:lnTo>
                    <a:pt x="284" y="951"/>
                  </a:lnTo>
                  <a:lnTo>
                    <a:pt x="292" y="955"/>
                  </a:lnTo>
                  <a:lnTo>
                    <a:pt x="298" y="959"/>
                  </a:lnTo>
                  <a:lnTo>
                    <a:pt x="306" y="961"/>
                  </a:lnTo>
                  <a:lnTo>
                    <a:pt x="313" y="965"/>
                  </a:lnTo>
                  <a:lnTo>
                    <a:pt x="321" y="967"/>
                  </a:lnTo>
                  <a:lnTo>
                    <a:pt x="327" y="969"/>
                  </a:lnTo>
                  <a:lnTo>
                    <a:pt x="335" y="971"/>
                  </a:lnTo>
                  <a:lnTo>
                    <a:pt x="341" y="973"/>
                  </a:lnTo>
                  <a:lnTo>
                    <a:pt x="350" y="977"/>
                  </a:lnTo>
                  <a:lnTo>
                    <a:pt x="356" y="979"/>
                  </a:lnTo>
                  <a:lnTo>
                    <a:pt x="364" y="982"/>
                  </a:lnTo>
                  <a:lnTo>
                    <a:pt x="372" y="984"/>
                  </a:lnTo>
                  <a:lnTo>
                    <a:pt x="378" y="984"/>
                  </a:lnTo>
                  <a:lnTo>
                    <a:pt x="387" y="986"/>
                  </a:lnTo>
                  <a:lnTo>
                    <a:pt x="395" y="988"/>
                  </a:lnTo>
                  <a:lnTo>
                    <a:pt x="403" y="990"/>
                  </a:lnTo>
                  <a:lnTo>
                    <a:pt x="409" y="990"/>
                  </a:lnTo>
                  <a:lnTo>
                    <a:pt x="417" y="992"/>
                  </a:lnTo>
                  <a:lnTo>
                    <a:pt x="426" y="992"/>
                  </a:lnTo>
                  <a:lnTo>
                    <a:pt x="432" y="994"/>
                  </a:lnTo>
                  <a:lnTo>
                    <a:pt x="440" y="996"/>
                  </a:lnTo>
                  <a:lnTo>
                    <a:pt x="448" y="996"/>
                  </a:lnTo>
                  <a:lnTo>
                    <a:pt x="455" y="996"/>
                  </a:lnTo>
                  <a:lnTo>
                    <a:pt x="463" y="998"/>
                  </a:lnTo>
                  <a:lnTo>
                    <a:pt x="471" y="998"/>
                  </a:lnTo>
                  <a:lnTo>
                    <a:pt x="479" y="998"/>
                  </a:lnTo>
                  <a:lnTo>
                    <a:pt x="485" y="998"/>
                  </a:lnTo>
                  <a:lnTo>
                    <a:pt x="502" y="998"/>
                  </a:lnTo>
                  <a:lnTo>
                    <a:pt x="508" y="998"/>
                  </a:lnTo>
                  <a:lnTo>
                    <a:pt x="516" y="998"/>
                  </a:lnTo>
                  <a:lnTo>
                    <a:pt x="524" y="996"/>
                  </a:lnTo>
                  <a:lnTo>
                    <a:pt x="533" y="996"/>
                  </a:lnTo>
                  <a:lnTo>
                    <a:pt x="541" y="996"/>
                  </a:lnTo>
                  <a:lnTo>
                    <a:pt x="547" y="994"/>
                  </a:lnTo>
                  <a:lnTo>
                    <a:pt x="555" y="992"/>
                  </a:lnTo>
                  <a:lnTo>
                    <a:pt x="564" y="992"/>
                  </a:lnTo>
                  <a:lnTo>
                    <a:pt x="570" y="992"/>
                  </a:lnTo>
                  <a:lnTo>
                    <a:pt x="578" y="990"/>
                  </a:lnTo>
                  <a:lnTo>
                    <a:pt x="586" y="988"/>
                  </a:lnTo>
                  <a:lnTo>
                    <a:pt x="592" y="988"/>
                  </a:lnTo>
                  <a:lnTo>
                    <a:pt x="601" y="984"/>
                  </a:lnTo>
                  <a:lnTo>
                    <a:pt x="609" y="984"/>
                  </a:lnTo>
                  <a:lnTo>
                    <a:pt x="615" y="982"/>
                  </a:lnTo>
                  <a:lnTo>
                    <a:pt x="623" y="979"/>
                  </a:lnTo>
                  <a:lnTo>
                    <a:pt x="629" y="977"/>
                  </a:lnTo>
                  <a:lnTo>
                    <a:pt x="638" y="973"/>
                  </a:lnTo>
                  <a:lnTo>
                    <a:pt x="646" y="971"/>
                  </a:lnTo>
                  <a:lnTo>
                    <a:pt x="652" y="969"/>
                  </a:lnTo>
                  <a:lnTo>
                    <a:pt x="660" y="967"/>
                  </a:lnTo>
                  <a:lnTo>
                    <a:pt x="666" y="965"/>
                  </a:lnTo>
                  <a:lnTo>
                    <a:pt x="675" y="961"/>
                  </a:lnTo>
                  <a:lnTo>
                    <a:pt x="683" y="959"/>
                  </a:lnTo>
                  <a:lnTo>
                    <a:pt x="689" y="955"/>
                  </a:lnTo>
                  <a:lnTo>
                    <a:pt x="695" y="951"/>
                  </a:lnTo>
                  <a:lnTo>
                    <a:pt x="703" y="949"/>
                  </a:lnTo>
                  <a:lnTo>
                    <a:pt x="710" y="944"/>
                  </a:lnTo>
                  <a:lnTo>
                    <a:pt x="716" y="942"/>
                  </a:lnTo>
                  <a:lnTo>
                    <a:pt x="724" y="938"/>
                  </a:lnTo>
                  <a:lnTo>
                    <a:pt x="730" y="934"/>
                  </a:lnTo>
                  <a:lnTo>
                    <a:pt x="736" y="930"/>
                  </a:lnTo>
                  <a:lnTo>
                    <a:pt x="742" y="926"/>
                  </a:lnTo>
                  <a:lnTo>
                    <a:pt x="749" y="922"/>
                  </a:lnTo>
                  <a:lnTo>
                    <a:pt x="757" y="918"/>
                  </a:lnTo>
                  <a:lnTo>
                    <a:pt x="763" y="914"/>
                  </a:lnTo>
                  <a:lnTo>
                    <a:pt x="769" y="910"/>
                  </a:lnTo>
                  <a:lnTo>
                    <a:pt x="775" y="905"/>
                  </a:lnTo>
                  <a:lnTo>
                    <a:pt x="782" y="901"/>
                  </a:lnTo>
                  <a:lnTo>
                    <a:pt x="788" y="895"/>
                  </a:lnTo>
                  <a:lnTo>
                    <a:pt x="794" y="891"/>
                  </a:lnTo>
                  <a:lnTo>
                    <a:pt x="800" y="887"/>
                  </a:lnTo>
                  <a:lnTo>
                    <a:pt x="804" y="881"/>
                  </a:lnTo>
                  <a:lnTo>
                    <a:pt x="812" y="877"/>
                  </a:lnTo>
                  <a:lnTo>
                    <a:pt x="819" y="870"/>
                  </a:lnTo>
                  <a:lnTo>
                    <a:pt x="823" y="866"/>
                  </a:lnTo>
                  <a:lnTo>
                    <a:pt x="829" y="860"/>
                  </a:lnTo>
                  <a:lnTo>
                    <a:pt x="835" y="854"/>
                  </a:lnTo>
                  <a:lnTo>
                    <a:pt x="841" y="848"/>
                  </a:lnTo>
                  <a:lnTo>
                    <a:pt x="845" y="842"/>
                  </a:lnTo>
                  <a:lnTo>
                    <a:pt x="849" y="837"/>
                  </a:lnTo>
                  <a:lnTo>
                    <a:pt x="856" y="831"/>
                  </a:lnTo>
                  <a:lnTo>
                    <a:pt x="860" y="825"/>
                  </a:lnTo>
                  <a:lnTo>
                    <a:pt x="866" y="821"/>
                  </a:lnTo>
                  <a:lnTo>
                    <a:pt x="870" y="815"/>
                  </a:lnTo>
                  <a:lnTo>
                    <a:pt x="876" y="809"/>
                  </a:lnTo>
                  <a:lnTo>
                    <a:pt x="880" y="803"/>
                  </a:lnTo>
                  <a:lnTo>
                    <a:pt x="884" y="796"/>
                  </a:lnTo>
                  <a:lnTo>
                    <a:pt x="888" y="788"/>
                  </a:lnTo>
                  <a:lnTo>
                    <a:pt x="895" y="784"/>
                  </a:lnTo>
                  <a:lnTo>
                    <a:pt x="899" y="776"/>
                  </a:lnTo>
                  <a:lnTo>
                    <a:pt x="903" y="770"/>
                  </a:lnTo>
                  <a:lnTo>
                    <a:pt x="907" y="763"/>
                  </a:lnTo>
                  <a:lnTo>
                    <a:pt x="911" y="755"/>
                  </a:lnTo>
                  <a:lnTo>
                    <a:pt x="915" y="749"/>
                  </a:lnTo>
                  <a:lnTo>
                    <a:pt x="919" y="743"/>
                  </a:lnTo>
                  <a:lnTo>
                    <a:pt x="921" y="737"/>
                  </a:lnTo>
                  <a:lnTo>
                    <a:pt x="925" y="728"/>
                  </a:lnTo>
                  <a:lnTo>
                    <a:pt x="930" y="722"/>
                  </a:lnTo>
                  <a:lnTo>
                    <a:pt x="934" y="714"/>
                  </a:lnTo>
                  <a:lnTo>
                    <a:pt x="936" y="708"/>
                  </a:lnTo>
                  <a:lnTo>
                    <a:pt x="940" y="700"/>
                  </a:lnTo>
                  <a:lnTo>
                    <a:pt x="942" y="693"/>
                  </a:lnTo>
                  <a:lnTo>
                    <a:pt x="946" y="685"/>
                  </a:lnTo>
                  <a:lnTo>
                    <a:pt x="948" y="679"/>
                  </a:lnTo>
                  <a:lnTo>
                    <a:pt x="950" y="673"/>
                  </a:lnTo>
                  <a:lnTo>
                    <a:pt x="952" y="665"/>
                  </a:lnTo>
                  <a:lnTo>
                    <a:pt x="956" y="656"/>
                  </a:lnTo>
                  <a:lnTo>
                    <a:pt x="958" y="650"/>
                  </a:lnTo>
                  <a:lnTo>
                    <a:pt x="960" y="642"/>
                  </a:lnTo>
                  <a:lnTo>
                    <a:pt x="962" y="634"/>
                  </a:lnTo>
                  <a:lnTo>
                    <a:pt x="965" y="628"/>
                  </a:lnTo>
                  <a:lnTo>
                    <a:pt x="967" y="619"/>
                  </a:lnTo>
                  <a:lnTo>
                    <a:pt x="969" y="613"/>
                  </a:lnTo>
                  <a:lnTo>
                    <a:pt x="971" y="605"/>
                  </a:lnTo>
                  <a:lnTo>
                    <a:pt x="973" y="597"/>
                  </a:lnTo>
                  <a:lnTo>
                    <a:pt x="973" y="589"/>
                  </a:lnTo>
                  <a:lnTo>
                    <a:pt x="975" y="580"/>
                  </a:lnTo>
                  <a:lnTo>
                    <a:pt x="975" y="574"/>
                  </a:lnTo>
                  <a:lnTo>
                    <a:pt x="977" y="566"/>
                  </a:lnTo>
                  <a:lnTo>
                    <a:pt x="977" y="558"/>
                  </a:lnTo>
                  <a:lnTo>
                    <a:pt x="979" y="551"/>
                  </a:lnTo>
                  <a:lnTo>
                    <a:pt x="979" y="541"/>
                  </a:lnTo>
                  <a:lnTo>
                    <a:pt x="979" y="535"/>
                  </a:lnTo>
                  <a:lnTo>
                    <a:pt x="981" y="527"/>
                  </a:lnTo>
                  <a:lnTo>
                    <a:pt x="981" y="519"/>
                  </a:lnTo>
                  <a:lnTo>
                    <a:pt x="981" y="510"/>
                  </a:lnTo>
                  <a:lnTo>
                    <a:pt x="981" y="488"/>
                  </a:lnTo>
                  <a:lnTo>
                    <a:pt x="981" y="479"/>
                  </a:lnTo>
                  <a:lnTo>
                    <a:pt x="981" y="471"/>
                  </a:lnTo>
                  <a:lnTo>
                    <a:pt x="981" y="465"/>
                  </a:lnTo>
                  <a:lnTo>
                    <a:pt x="979" y="457"/>
                  </a:lnTo>
                  <a:lnTo>
                    <a:pt x="979" y="449"/>
                  </a:lnTo>
                  <a:lnTo>
                    <a:pt x="977" y="440"/>
                  </a:lnTo>
                  <a:lnTo>
                    <a:pt x="977" y="432"/>
                  </a:lnTo>
                  <a:lnTo>
                    <a:pt x="977" y="426"/>
                  </a:lnTo>
                  <a:lnTo>
                    <a:pt x="975" y="418"/>
                  </a:lnTo>
                  <a:lnTo>
                    <a:pt x="973" y="409"/>
                  </a:lnTo>
                  <a:lnTo>
                    <a:pt x="973" y="403"/>
                  </a:lnTo>
                  <a:lnTo>
                    <a:pt x="971" y="395"/>
                  </a:lnTo>
                  <a:lnTo>
                    <a:pt x="969" y="387"/>
                  </a:lnTo>
                  <a:lnTo>
                    <a:pt x="967" y="379"/>
                  </a:lnTo>
                  <a:lnTo>
                    <a:pt x="965" y="372"/>
                  </a:lnTo>
                  <a:lnTo>
                    <a:pt x="962" y="364"/>
                  </a:lnTo>
                  <a:lnTo>
                    <a:pt x="960" y="356"/>
                  </a:lnTo>
                  <a:lnTo>
                    <a:pt x="958" y="348"/>
                  </a:lnTo>
                  <a:lnTo>
                    <a:pt x="956" y="342"/>
                  </a:lnTo>
                  <a:lnTo>
                    <a:pt x="954" y="333"/>
                  </a:lnTo>
                  <a:lnTo>
                    <a:pt x="950" y="327"/>
                  </a:lnTo>
                  <a:lnTo>
                    <a:pt x="948" y="319"/>
                  </a:lnTo>
                  <a:lnTo>
                    <a:pt x="946" y="313"/>
                  </a:lnTo>
                  <a:lnTo>
                    <a:pt x="944" y="305"/>
                  </a:lnTo>
                  <a:lnTo>
                    <a:pt x="940" y="298"/>
                  </a:lnTo>
                  <a:lnTo>
                    <a:pt x="936" y="290"/>
                  </a:lnTo>
                  <a:lnTo>
                    <a:pt x="934" y="284"/>
                  </a:lnTo>
                  <a:lnTo>
                    <a:pt x="930" y="276"/>
                  </a:lnTo>
                  <a:lnTo>
                    <a:pt x="925" y="270"/>
                  </a:lnTo>
                  <a:lnTo>
                    <a:pt x="921" y="261"/>
                  </a:lnTo>
                  <a:lnTo>
                    <a:pt x="919" y="255"/>
                  </a:lnTo>
                  <a:lnTo>
                    <a:pt x="915" y="249"/>
                  </a:lnTo>
                  <a:lnTo>
                    <a:pt x="911" y="241"/>
                  </a:lnTo>
                  <a:lnTo>
                    <a:pt x="907" y="235"/>
                  </a:lnTo>
                  <a:lnTo>
                    <a:pt x="903" y="228"/>
                  </a:lnTo>
                  <a:lnTo>
                    <a:pt x="899" y="222"/>
                  </a:lnTo>
                  <a:lnTo>
                    <a:pt x="895" y="216"/>
                  </a:lnTo>
                  <a:lnTo>
                    <a:pt x="891" y="210"/>
                  </a:lnTo>
                  <a:lnTo>
                    <a:pt x="886" y="204"/>
                  </a:lnTo>
                  <a:lnTo>
                    <a:pt x="880" y="198"/>
                  </a:lnTo>
                  <a:lnTo>
                    <a:pt x="876" y="191"/>
                  </a:lnTo>
                  <a:lnTo>
                    <a:pt x="872" y="185"/>
                  </a:lnTo>
                  <a:lnTo>
                    <a:pt x="866" y="179"/>
                  </a:lnTo>
                  <a:lnTo>
                    <a:pt x="862" y="173"/>
                  </a:lnTo>
                  <a:lnTo>
                    <a:pt x="858" y="167"/>
                  </a:lnTo>
                  <a:lnTo>
                    <a:pt x="851" y="161"/>
                  </a:lnTo>
                  <a:lnTo>
                    <a:pt x="845" y="154"/>
                  </a:lnTo>
                  <a:lnTo>
                    <a:pt x="841" y="150"/>
                  </a:lnTo>
                  <a:lnTo>
                    <a:pt x="835" y="144"/>
                  </a:lnTo>
                  <a:lnTo>
                    <a:pt x="829" y="138"/>
                  </a:lnTo>
                  <a:lnTo>
                    <a:pt x="825" y="134"/>
                  </a:lnTo>
                  <a:lnTo>
                    <a:pt x="819" y="128"/>
                  </a:lnTo>
                  <a:lnTo>
                    <a:pt x="812" y="121"/>
                  </a:lnTo>
                  <a:lnTo>
                    <a:pt x="806" y="117"/>
                  </a:lnTo>
                  <a:lnTo>
                    <a:pt x="802" y="111"/>
                  </a:lnTo>
                  <a:lnTo>
                    <a:pt x="794" y="107"/>
                  </a:lnTo>
                  <a:lnTo>
                    <a:pt x="790" y="103"/>
                  </a:lnTo>
                  <a:lnTo>
                    <a:pt x="784" y="97"/>
                  </a:lnTo>
                  <a:lnTo>
                    <a:pt x="775" y="93"/>
                  </a:lnTo>
                  <a:lnTo>
                    <a:pt x="769" y="88"/>
                  </a:lnTo>
                  <a:lnTo>
                    <a:pt x="765" y="84"/>
                  </a:lnTo>
                  <a:lnTo>
                    <a:pt x="757" y="80"/>
                  </a:lnTo>
                  <a:lnTo>
                    <a:pt x="751" y="76"/>
                  </a:lnTo>
                  <a:lnTo>
                    <a:pt x="747" y="82"/>
                  </a:lnTo>
                </a:path>
              </a:pathLst>
            </a:custGeom>
            <a:solidFill>
              <a:srgbClr val="081D58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0" name="Freeform 32">
              <a:extLst>
                <a:ext uri="{FF2B5EF4-FFF2-40B4-BE49-F238E27FC236}">
                  <a16:creationId xmlns:a16="http://schemas.microsoft.com/office/drawing/2014/main" id="{A4D16984-735F-4B4E-B313-29AE6BA61040}"/>
                </a:ext>
              </a:extLst>
            </p:cNvPr>
            <p:cNvSpPr>
              <a:spLocks/>
            </p:cNvSpPr>
            <p:nvPr/>
          </p:nvSpPr>
          <p:spPr bwMode="auto">
            <a:xfrm>
              <a:off x="2886" y="1641"/>
              <a:ext cx="841" cy="634"/>
            </a:xfrm>
            <a:custGeom>
              <a:avLst/>
              <a:gdLst>
                <a:gd name="T0" fmla="*/ 819 w 841"/>
                <a:gd name="T1" fmla="*/ 538 h 634"/>
                <a:gd name="T2" fmla="*/ 797 w 841"/>
                <a:gd name="T3" fmla="*/ 559 h 634"/>
                <a:gd name="T4" fmla="*/ 770 w 841"/>
                <a:gd name="T5" fmla="*/ 580 h 634"/>
                <a:gd name="T6" fmla="*/ 741 w 841"/>
                <a:gd name="T7" fmla="*/ 594 h 634"/>
                <a:gd name="T8" fmla="*/ 709 w 841"/>
                <a:gd name="T9" fmla="*/ 606 h 634"/>
                <a:gd name="T10" fmla="*/ 676 w 841"/>
                <a:gd name="T11" fmla="*/ 617 h 634"/>
                <a:gd name="T12" fmla="*/ 641 w 841"/>
                <a:gd name="T13" fmla="*/ 623 h 634"/>
                <a:gd name="T14" fmla="*/ 583 w 841"/>
                <a:gd name="T15" fmla="*/ 625 h 634"/>
                <a:gd name="T16" fmla="*/ 542 w 841"/>
                <a:gd name="T17" fmla="*/ 623 h 634"/>
                <a:gd name="T18" fmla="*/ 501 w 841"/>
                <a:gd name="T19" fmla="*/ 617 h 634"/>
                <a:gd name="T20" fmla="*/ 460 w 841"/>
                <a:gd name="T21" fmla="*/ 606 h 634"/>
                <a:gd name="T22" fmla="*/ 417 w 841"/>
                <a:gd name="T23" fmla="*/ 594 h 634"/>
                <a:gd name="T24" fmla="*/ 376 w 841"/>
                <a:gd name="T25" fmla="*/ 580 h 634"/>
                <a:gd name="T26" fmla="*/ 335 w 841"/>
                <a:gd name="T27" fmla="*/ 559 h 634"/>
                <a:gd name="T28" fmla="*/ 292 w 841"/>
                <a:gd name="T29" fmla="*/ 536 h 634"/>
                <a:gd name="T30" fmla="*/ 253 w 841"/>
                <a:gd name="T31" fmla="*/ 512 h 634"/>
                <a:gd name="T32" fmla="*/ 212 w 841"/>
                <a:gd name="T33" fmla="*/ 483 h 634"/>
                <a:gd name="T34" fmla="*/ 177 w 841"/>
                <a:gd name="T35" fmla="*/ 454 h 634"/>
                <a:gd name="T36" fmla="*/ 136 w 841"/>
                <a:gd name="T37" fmla="*/ 413 h 634"/>
                <a:gd name="T38" fmla="*/ 109 w 841"/>
                <a:gd name="T39" fmla="*/ 380 h 634"/>
                <a:gd name="T40" fmla="*/ 82 w 841"/>
                <a:gd name="T41" fmla="*/ 347 h 634"/>
                <a:gd name="T42" fmla="*/ 62 w 841"/>
                <a:gd name="T43" fmla="*/ 312 h 634"/>
                <a:gd name="T44" fmla="*/ 43 w 841"/>
                <a:gd name="T45" fmla="*/ 277 h 634"/>
                <a:gd name="T46" fmla="*/ 29 w 841"/>
                <a:gd name="T47" fmla="*/ 243 h 634"/>
                <a:gd name="T48" fmla="*/ 18 w 841"/>
                <a:gd name="T49" fmla="*/ 208 h 634"/>
                <a:gd name="T50" fmla="*/ 10 w 841"/>
                <a:gd name="T51" fmla="*/ 175 h 634"/>
                <a:gd name="T52" fmla="*/ 8 w 841"/>
                <a:gd name="T53" fmla="*/ 115 h 634"/>
                <a:gd name="T54" fmla="*/ 12 w 841"/>
                <a:gd name="T55" fmla="*/ 84 h 634"/>
                <a:gd name="T56" fmla="*/ 21 w 841"/>
                <a:gd name="T57" fmla="*/ 53 h 634"/>
                <a:gd name="T58" fmla="*/ 33 w 841"/>
                <a:gd name="T59" fmla="*/ 25 h 634"/>
                <a:gd name="T60" fmla="*/ 41 w 841"/>
                <a:gd name="T61" fmla="*/ 0 h 634"/>
                <a:gd name="T62" fmla="*/ 27 w 841"/>
                <a:gd name="T63" fmla="*/ 21 h 634"/>
                <a:gd name="T64" fmla="*/ 14 w 841"/>
                <a:gd name="T65" fmla="*/ 51 h 634"/>
                <a:gd name="T66" fmla="*/ 6 w 841"/>
                <a:gd name="T67" fmla="*/ 82 h 634"/>
                <a:gd name="T68" fmla="*/ 0 w 841"/>
                <a:gd name="T69" fmla="*/ 115 h 634"/>
                <a:gd name="T70" fmla="*/ 2 w 841"/>
                <a:gd name="T71" fmla="*/ 164 h 634"/>
                <a:gd name="T72" fmla="*/ 8 w 841"/>
                <a:gd name="T73" fmla="*/ 199 h 634"/>
                <a:gd name="T74" fmla="*/ 18 w 841"/>
                <a:gd name="T75" fmla="*/ 234 h 634"/>
                <a:gd name="T76" fmla="*/ 31 w 841"/>
                <a:gd name="T77" fmla="*/ 271 h 634"/>
                <a:gd name="T78" fmla="*/ 49 w 841"/>
                <a:gd name="T79" fmla="*/ 306 h 634"/>
                <a:gd name="T80" fmla="*/ 72 w 841"/>
                <a:gd name="T81" fmla="*/ 341 h 634"/>
                <a:gd name="T82" fmla="*/ 94 w 841"/>
                <a:gd name="T83" fmla="*/ 376 h 634"/>
                <a:gd name="T84" fmla="*/ 123 w 841"/>
                <a:gd name="T85" fmla="*/ 409 h 634"/>
                <a:gd name="T86" fmla="*/ 156 w 841"/>
                <a:gd name="T87" fmla="*/ 442 h 634"/>
                <a:gd name="T88" fmla="*/ 189 w 841"/>
                <a:gd name="T89" fmla="*/ 475 h 634"/>
                <a:gd name="T90" fmla="*/ 228 w 841"/>
                <a:gd name="T91" fmla="*/ 504 h 634"/>
                <a:gd name="T92" fmla="*/ 267 w 841"/>
                <a:gd name="T93" fmla="*/ 530 h 634"/>
                <a:gd name="T94" fmla="*/ 310 w 841"/>
                <a:gd name="T95" fmla="*/ 555 h 634"/>
                <a:gd name="T96" fmla="*/ 351 w 841"/>
                <a:gd name="T97" fmla="*/ 575 h 634"/>
                <a:gd name="T98" fmla="*/ 394 w 841"/>
                <a:gd name="T99" fmla="*/ 594 h 634"/>
                <a:gd name="T100" fmla="*/ 437 w 841"/>
                <a:gd name="T101" fmla="*/ 608 h 634"/>
                <a:gd name="T102" fmla="*/ 481 w 841"/>
                <a:gd name="T103" fmla="*/ 619 h 634"/>
                <a:gd name="T104" fmla="*/ 522 w 841"/>
                <a:gd name="T105" fmla="*/ 627 h 634"/>
                <a:gd name="T106" fmla="*/ 563 w 841"/>
                <a:gd name="T107" fmla="*/ 631 h 634"/>
                <a:gd name="T108" fmla="*/ 604 w 841"/>
                <a:gd name="T109" fmla="*/ 633 h 634"/>
                <a:gd name="T110" fmla="*/ 643 w 841"/>
                <a:gd name="T111" fmla="*/ 629 h 634"/>
                <a:gd name="T112" fmla="*/ 680 w 841"/>
                <a:gd name="T113" fmla="*/ 623 h 634"/>
                <a:gd name="T114" fmla="*/ 713 w 841"/>
                <a:gd name="T115" fmla="*/ 615 h 634"/>
                <a:gd name="T116" fmla="*/ 746 w 841"/>
                <a:gd name="T117" fmla="*/ 602 h 634"/>
                <a:gd name="T118" fmla="*/ 776 w 841"/>
                <a:gd name="T119" fmla="*/ 586 h 634"/>
                <a:gd name="T120" fmla="*/ 803 w 841"/>
                <a:gd name="T121" fmla="*/ 565 h 634"/>
                <a:gd name="T122" fmla="*/ 826 w 841"/>
                <a:gd name="T123" fmla="*/ 543 h 634"/>
                <a:gd name="T124" fmla="*/ 834 w 841"/>
                <a:gd name="T125" fmla="*/ 520 h 6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841" h="634">
                  <a:moveTo>
                    <a:pt x="834" y="518"/>
                  </a:moveTo>
                  <a:lnTo>
                    <a:pt x="830" y="526"/>
                  </a:lnTo>
                  <a:lnTo>
                    <a:pt x="824" y="530"/>
                  </a:lnTo>
                  <a:lnTo>
                    <a:pt x="819" y="538"/>
                  </a:lnTo>
                  <a:lnTo>
                    <a:pt x="813" y="545"/>
                  </a:lnTo>
                  <a:lnTo>
                    <a:pt x="807" y="549"/>
                  </a:lnTo>
                  <a:lnTo>
                    <a:pt x="803" y="555"/>
                  </a:lnTo>
                  <a:lnTo>
                    <a:pt x="797" y="559"/>
                  </a:lnTo>
                  <a:lnTo>
                    <a:pt x="789" y="565"/>
                  </a:lnTo>
                  <a:lnTo>
                    <a:pt x="785" y="569"/>
                  </a:lnTo>
                  <a:lnTo>
                    <a:pt x="776" y="575"/>
                  </a:lnTo>
                  <a:lnTo>
                    <a:pt x="770" y="580"/>
                  </a:lnTo>
                  <a:lnTo>
                    <a:pt x="762" y="584"/>
                  </a:lnTo>
                  <a:lnTo>
                    <a:pt x="756" y="586"/>
                  </a:lnTo>
                  <a:lnTo>
                    <a:pt x="750" y="592"/>
                  </a:lnTo>
                  <a:lnTo>
                    <a:pt x="741" y="594"/>
                  </a:lnTo>
                  <a:lnTo>
                    <a:pt x="733" y="598"/>
                  </a:lnTo>
                  <a:lnTo>
                    <a:pt x="725" y="602"/>
                  </a:lnTo>
                  <a:lnTo>
                    <a:pt x="717" y="604"/>
                  </a:lnTo>
                  <a:lnTo>
                    <a:pt x="709" y="606"/>
                  </a:lnTo>
                  <a:lnTo>
                    <a:pt x="702" y="610"/>
                  </a:lnTo>
                  <a:lnTo>
                    <a:pt x="692" y="612"/>
                  </a:lnTo>
                  <a:lnTo>
                    <a:pt x="684" y="615"/>
                  </a:lnTo>
                  <a:lnTo>
                    <a:pt x="676" y="617"/>
                  </a:lnTo>
                  <a:lnTo>
                    <a:pt x="667" y="619"/>
                  </a:lnTo>
                  <a:lnTo>
                    <a:pt x="657" y="619"/>
                  </a:lnTo>
                  <a:lnTo>
                    <a:pt x="649" y="621"/>
                  </a:lnTo>
                  <a:lnTo>
                    <a:pt x="641" y="623"/>
                  </a:lnTo>
                  <a:lnTo>
                    <a:pt x="631" y="623"/>
                  </a:lnTo>
                  <a:lnTo>
                    <a:pt x="620" y="623"/>
                  </a:lnTo>
                  <a:lnTo>
                    <a:pt x="612" y="625"/>
                  </a:lnTo>
                  <a:lnTo>
                    <a:pt x="583" y="625"/>
                  </a:lnTo>
                  <a:lnTo>
                    <a:pt x="573" y="623"/>
                  </a:lnTo>
                  <a:lnTo>
                    <a:pt x="563" y="623"/>
                  </a:lnTo>
                  <a:lnTo>
                    <a:pt x="552" y="623"/>
                  </a:lnTo>
                  <a:lnTo>
                    <a:pt x="542" y="623"/>
                  </a:lnTo>
                  <a:lnTo>
                    <a:pt x="532" y="621"/>
                  </a:lnTo>
                  <a:lnTo>
                    <a:pt x="522" y="619"/>
                  </a:lnTo>
                  <a:lnTo>
                    <a:pt x="511" y="619"/>
                  </a:lnTo>
                  <a:lnTo>
                    <a:pt x="501" y="617"/>
                  </a:lnTo>
                  <a:lnTo>
                    <a:pt x="491" y="615"/>
                  </a:lnTo>
                  <a:lnTo>
                    <a:pt x="481" y="612"/>
                  </a:lnTo>
                  <a:lnTo>
                    <a:pt x="470" y="610"/>
                  </a:lnTo>
                  <a:lnTo>
                    <a:pt x="460" y="606"/>
                  </a:lnTo>
                  <a:lnTo>
                    <a:pt x="450" y="604"/>
                  </a:lnTo>
                  <a:lnTo>
                    <a:pt x="440" y="602"/>
                  </a:lnTo>
                  <a:lnTo>
                    <a:pt x="429" y="598"/>
                  </a:lnTo>
                  <a:lnTo>
                    <a:pt x="417" y="594"/>
                  </a:lnTo>
                  <a:lnTo>
                    <a:pt x="407" y="590"/>
                  </a:lnTo>
                  <a:lnTo>
                    <a:pt x="396" y="586"/>
                  </a:lnTo>
                  <a:lnTo>
                    <a:pt x="386" y="584"/>
                  </a:lnTo>
                  <a:lnTo>
                    <a:pt x="376" y="580"/>
                  </a:lnTo>
                  <a:lnTo>
                    <a:pt x="366" y="573"/>
                  </a:lnTo>
                  <a:lnTo>
                    <a:pt x="355" y="569"/>
                  </a:lnTo>
                  <a:lnTo>
                    <a:pt x="345" y="565"/>
                  </a:lnTo>
                  <a:lnTo>
                    <a:pt x="335" y="559"/>
                  </a:lnTo>
                  <a:lnTo>
                    <a:pt x="322" y="553"/>
                  </a:lnTo>
                  <a:lnTo>
                    <a:pt x="312" y="549"/>
                  </a:lnTo>
                  <a:lnTo>
                    <a:pt x="302" y="543"/>
                  </a:lnTo>
                  <a:lnTo>
                    <a:pt x="292" y="536"/>
                  </a:lnTo>
                  <a:lnTo>
                    <a:pt x="283" y="530"/>
                  </a:lnTo>
                  <a:lnTo>
                    <a:pt x="271" y="524"/>
                  </a:lnTo>
                  <a:lnTo>
                    <a:pt x="261" y="518"/>
                  </a:lnTo>
                  <a:lnTo>
                    <a:pt x="253" y="512"/>
                  </a:lnTo>
                  <a:lnTo>
                    <a:pt x="242" y="506"/>
                  </a:lnTo>
                  <a:lnTo>
                    <a:pt x="232" y="497"/>
                  </a:lnTo>
                  <a:lnTo>
                    <a:pt x="222" y="491"/>
                  </a:lnTo>
                  <a:lnTo>
                    <a:pt x="212" y="483"/>
                  </a:lnTo>
                  <a:lnTo>
                    <a:pt x="203" y="477"/>
                  </a:lnTo>
                  <a:lnTo>
                    <a:pt x="195" y="469"/>
                  </a:lnTo>
                  <a:lnTo>
                    <a:pt x="185" y="460"/>
                  </a:lnTo>
                  <a:lnTo>
                    <a:pt x="177" y="454"/>
                  </a:lnTo>
                  <a:lnTo>
                    <a:pt x="168" y="446"/>
                  </a:lnTo>
                  <a:lnTo>
                    <a:pt x="160" y="438"/>
                  </a:lnTo>
                  <a:lnTo>
                    <a:pt x="152" y="430"/>
                  </a:lnTo>
                  <a:lnTo>
                    <a:pt x="136" y="413"/>
                  </a:lnTo>
                  <a:lnTo>
                    <a:pt x="129" y="405"/>
                  </a:lnTo>
                  <a:lnTo>
                    <a:pt x="121" y="397"/>
                  </a:lnTo>
                  <a:lnTo>
                    <a:pt x="115" y="388"/>
                  </a:lnTo>
                  <a:lnTo>
                    <a:pt x="109" y="380"/>
                  </a:lnTo>
                  <a:lnTo>
                    <a:pt x="101" y="372"/>
                  </a:lnTo>
                  <a:lnTo>
                    <a:pt x="94" y="364"/>
                  </a:lnTo>
                  <a:lnTo>
                    <a:pt x="88" y="356"/>
                  </a:lnTo>
                  <a:lnTo>
                    <a:pt x="82" y="347"/>
                  </a:lnTo>
                  <a:lnTo>
                    <a:pt x="76" y="339"/>
                  </a:lnTo>
                  <a:lnTo>
                    <a:pt x="72" y="329"/>
                  </a:lnTo>
                  <a:lnTo>
                    <a:pt x="66" y="323"/>
                  </a:lnTo>
                  <a:lnTo>
                    <a:pt x="62" y="312"/>
                  </a:lnTo>
                  <a:lnTo>
                    <a:pt x="55" y="304"/>
                  </a:lnTo>
                  <a:lnTo>
                    <a:pt x="51" y="296"/>
                  </a:lnTo>
                  <a:lnTo>
                    <a:pt x="47" y="288"/>
                  </a:lnTo>
                  <a:lnTo>
                    <a:pt x="43" y="277"/>
                  </a:lnTo>
                  <a:lnTo>
                    <a:pt x="39" y="269"/>
                  </a:lnTo>
                  <a:lnTo>
                    <a:pt x="35" y="261"/>
                  </a:lnTo>
                  <a:lnTo>
                    <a:pt x="31" y="251"/>
                  </a:lnTo>
                  <a:lnTo>
                    <a:pt x="29" y="243"/>
                  </a:lnTo>
                  <a:lnTo>
                    <a:pt x="25" y="234"/>
                  </a:lnTo>
                  <a:lnTo>
                    <a:pt x="23" y="226"/>
                  </a:lnTo>
                  <a:lnTo>
                    <a:pt x="21" y="216"/>
                  </a:lnTo>
                  <a:lnTo>
                    <a:pt x="18" y="208"/>
                  </a:lnTo>
                  <a:lnTo>
                    <a:pt x="16" y="199"/>
                  </a:lnTo>
                  <a:lnTo>
                    <a:pt x="14" y="191"/>
                  </a:lnTo>
                  <a:lnTo>
                    <a:pt x="12" y="183"/>
                  </a:lnTo>
                  <a:lnTo>
                    <a:pt x="10" y="175"/>
                  </a:lnTo>
                  <a:lnTo>
                    <a:pt x="10" y="164"/>
                  </a:lnTo>
                  <a:lnTo>
                    <a:pt x="8" y="156"/>
                  </a:lnTo>
                  <a:lnTo>
                    <a:pt x="8" y="148"/>
                  </a:lnTo>
                  <a:lnTo>
                    <a:pt x="8" y="115"/>
                  </a:lnTo>
                  <a:lnTo>
                    <a:pt x="8" y="107"/>
                  </a:lnTo>
                  <a:lnTo>
                    <a:pt x="10" y="99"/>
                  </a:lnTo>
                  <a:lnTo>
                    <a:pt x="10" y="92"/>
                  </a:lnTo>
                  <a:lnTo>
                    <a:pt x="12" y="84"/>
                  </a:lnTo>
                  <a:lnTo>
                    <a:pt x="14" y="76"/>
                  </a:lnTo>
                  <a:lnTo>
                    <a:pt x="16" y="68"/>
                  </a:lnTo>
                  <a:lnTo>
                    <a:pt x="18" y="60"/>
                  </a:lnTo>
                  <a:lnTo>
                    <a:pt x="21" y="53"/>
                  </a:lnTo>
                  <a:lnTo>
                    <a:pt x="25" y="45"/>
                  </a:lnTo>
                  <a:lnTo>
                    <a:pt x="27" y="39"/>
                  </a:lnTo>
                  <a:lnTo>
                    <a:pt x="31" y="31"/>
                  </a:lnTo>
                  <a:lnTo>
                    <a:pt x="33" y="25"/>
                  </a:lnTo>
                  <a:lnTo>
                    <a:pt x="37" y="16"/>
                  </a:lnTo>
                  <a:lnTo>
                    <a:pt x="41" y="10"/>
                  </a:lnTo>
                  <a:lnTo>
                    <a:pt x="45" y="4"/>
                  </a:lnTo>
                  <a:lnTo>
                    <a:pt x="41" y="0"/>
                  </a:lnTo>
                  <a:lnTo>
                    <a:pt x="39" y="0"/>
                  </a:lnTo>
                  <a:lnTo>
                    <a:pt x="35" y="6"/>
                  </a:lnTo>
                  <a:lnTo>
                    <a:pt x="31" y="14"/>
                  </a:lnTo>
                  <a:lnTo>
                    <a:pt x="27" y="21"/>
                  </a:lnTo>
                  <a:lnTo>
                    <a:pt x="23" y="29"/>
                  </a:lnTo>
                  <a:lnTo>
                    <a:pt x="18" y="35"/>
                  </a:lnTo>
                  <a:lnTo>
                    <a:pt x="16" y="43"/>
                  </a:lnTo>
                  <a:lnTo>
                    <a:pt x="14" y="51"/>
                  </a:lnTo>
                  <a:lnTo>
                    <a:pt x="10" y="58"/>
                  </a:lnTo>
                  <a:lnTo>
                    <a:pt x="8" y="66"/>
                  </a:lnTo>
                  <a:lnTo>
                    <a:pt x="6" y="74"/>
                  </a:lnTo>
                  <a:lnTo>
                    <a:pt x="6" y="82"/>
                  </a:lnTo>
                  <a:lnTo>
                    <a:pt x="4" y="88"/>
                  </a:lnTo>
                  <a:lnTo>
                    <a:pt x="2" y="99"/>
                  </a:lnTo>
                  <a:lnTo>
                    <a:pt x="0" y="107"/>
                  </a:lnTo>
                  <a:lnTo>
                    <a:pt x="0" y="115"/>
                  </a:lnTo>
                  <a:lnTo>
                    <a:pt x="0" y="123"/>
                  </a:lnTo>
                  <a:lnTo>
                    <a:pt x="0" y="148"/>
                  </a:lnTo>
                  <a:lnTo>
                    <a:pt x="0" y="156"/>
                  </a:lnTo>
                  <a:lnTo>
                    <a:pt x="2" y="164"/>
                  </a:lnTo>
                  <a:lnTo>
                    <a:pt x="4" y="173"/>
                  </a:lnTo>
                  <a:lnTo>
                    <a:pt x="4" y="183"/>
                  </a:lnTo>
                  <a:lnTo>
                    <a:pt x="6" y="191"/>
                  </a:lnTo>
                  <a:lnTo>
                    <a:pt x="8" y="199"/>
                  </a:lnTo>
                  <a:lnTo>
                    <a:pt x="10" y="210"/>
                  </a:lnTo>
                  <a:lnTo>
                    <a:pt x="12" y="218"/>
                  </a:lnTo>
                  <a:lnTo>
                    <a:pt x="16" y="226"/>
                  </a:lnTo>
                  <a:lnTo>
                    <a:pt x="18" y="234"/>
                  </a:lnTo>
                  <a:lnTo>
                    <a:pt x="21" y="245"/>
                  </a:lnTo>
                  <a:lnTo>
                    <a:pt x="25" y="253"/>
                  </a:lnTo>
                  <a:lnTo>
                    <a:pt x="29" y="263"/>
                  </a:lnTo>
                  <a:lnTo>
                    <a:pt x="31" y="271"/>
                  </a:lnTo>
                  <a:lnTo>
                    <a:pt x="37" y="280"/>
                  </a:lnTo>
                  <a:lnTo>
                    <a:pt x="41" y="290"/>
                  </a:lnTo>
                  <a:lnTo>
                    <a:pt x="45" y="298"/>
                  </a:lnTo>
                  <a:lnTo>
                    <a:pt x="49" y="306"/>
                  </a:lnTo>
                  <a:lnTo>
                    <a:pt x="53" y="314"/>
                  </a:lnTo>
                  <a:lnTo>
                    <a:pt x="60" y="325"/>
                  </a:lnTo>
                  <a:lnTo>
                    <a:pt x="66" y="333"/>
                  </a:lnTo>
                  <a:lnTo>
                    <a:pt x="72" y="341"/>
                  </a:lnTo>
                  <a:lnTo>
                    <a:pt x="76" y="351"/>
                  </a:lnTo>
                  <a:lnTo>
                    <a:pt x="82" y="360"/>
                  </a:lnTo>
                  <a:lnTo>
                    <a:pt x="88" y="368"/>
                  </a:lnTo>
                  <a:lnTo>
                    <a:pt x="94" y="376"/>
                  </a:lnTo>
                  <a:lnTo>
                    <a:pt x="103" y="384"/>
                  </a:lnTo>
                  <a:lnTo>
                    <a:pt x="109" y="393"/>
                  </a:lnTo>
                  <a:lnTo>
                    <a:pt x="115" y="401"/>
                  </a:lnTo>
                  <a:lnTo>
                    <a:pt x="123" y="409"/>
                  </a:lnTo>
                  <a:lnTo>
                    <a:pt x="131" y="419"/>
                  </a:lnTo>
                  <a:lnTo>
                    <a:pt x="140" y="427"/>
                  </a:lnTo>
                  <a:lnTo>
                    <a:pt x="148" y="436"/>
                  </a:lnTo>
                  <a:lnTo>
                    <a:pt x="156" y="442"/>
                  </a:lnTo>
                  <a:lnTo>
                    <a:pt x="162" y="450"/>
                  </a:lnTo>
                  <a:lnTo>
                    <a:pt x="173" y="458"/>
                  </a:lnTo>
                  <a:lnTo>
                    <a:pt x="181" y="467"/>
                  </a:lnTo>
                  <a:lnTo>
                    <a:pt x="189" y="475"/>
                  </a:lnTo>
                  <a:lnTo>
                    <a:pt x="199" y="481"/>
                  </a:lnTo>
                  <a:lnTo>
                    <a:pt x="207" y="489"/>
                  </a:lnTo>
                  <a:lnTo>
                    <a:pt x="218" y="495"/>
                  </a:lnTo>
                  <a:lnTo>
                    <a:pt x="228" y="504"/>
                  </a:lnTo>
                  <a:lnTo>
                    <a:pt x="238" y="510"/>
                  </a:lnTo>
                  <a:lnTo>
                    <a:pt x="246" y="518"/>
                  </a:lnTo>
                  <a:lnTo>
                    <a:pt x="257" y="524"/>
                  </a:lnTo>
                  <a:lnTo>
                    <a:pt x="267" y="530"/>
                  </a:lnTo>
                  <a:lnTo>
                    <a:pt x="277" y="536"/>
                  </a:lnTo>
                  <a:lnTo>
                    <a:pt x="290" y="543"/>
                  </a:lnTo>
                  <a:lnTo>
                    <a:pt x="300" y="549"/>
                  </a:lnTo>
                  <a:lnTo>
                    <a:pt x="310" y="555"/>
                  </a:lnTo>
                  <a:lnTo>
                    <a:pt x="320" y="559"/>
                  </a:lnTo>
                  <a:lnTo>
                    <a:pt x="331" y="565"/>
                  </a:lnTo>
                  <a:lnTo>
                    <a:pt x="341" y="571"/>
                  </a:lnTo>
                  <a:lnTo>
                    <a:pt x="351" y="575"/>
                  </a:lnTo>
                  <a:lnTo>
                    <a:pt x="364" y="582"/>
                  </a:lnTo>
                  <a:lnTo>
                    <a:pt x="374" y="586"/>
                  </a:lnTo>
                  <a:lnTo>
                    <a:pt x="384" y="590"/>
                  </a:lnTo>
                  <a:lnTo>
                    <a:pt x="394" y="594"/>
                  </a:lnTo>
                  <a:lnTo>
                    <a:pt x="407" y="598"/>
                  </a:lnTo>
                  <a:lnTo>
                    <a:pt x="415" y="602"/>
                  </a:lnTo>
                  <a:lnTo>
                    <a:pt x="427" y="606"/>
                  </a:lnTo>
                  <a:lnTo>
                    <a:pt x="437" y="608"/>
                  </a:lnTo>
                  <a:lnTo>
                    <a:pt x="448" y="612"/>
                  </a:lnTo>
                  <a:lnTo>
                    <a:pt x="460" y="615"/>
                  </a:lnTo>
                  <a:lnTo>
                    <a:pt x="470" y="617"/>
                  </a:lnTo>
                  <a:lnTo>
                    <a:pt x="481" y="619"/>
                  </a:lnTo>
                  <a:lnTo>
                    <a:pt x="491" y="623"/>
                  </a:lnTo>
                  <a:lnTo>
                    <a:pt x="501" y="623"/>
                  </a:lnTo>
                  <a:lnTo>
                    <a:pt x="511" y="625"/>
                  </a:lnTo>
                  <a:lnTo>
                    <a:pt x="522" y="627"/>
                  </a:lnTo>
                  <a:lnTo>
                    <a:pt x="532" y="629"/>
                  </a:lnTo>
                  <a:lnTo>
                    <a:pt x="542" y="629"/>
                  </a:lnTo>
                  <a:lnTo>
                    <a:pt x="552" y="631"/>
                  </a:lnTo>
                  <a:lnTo>
                    <a:pt x="563" y="631"/>
                  </a:lnTo>
                  <a:lnTo>
                    <a:pt x="573" y="633"/>
                  </a:lnTo>
                  <a:lnTo>
                    <a:pt x="583" y="633"/>
                  </a:lnTo>
                  <a:lnTo>
                    <a:pt x="594" y="633"/>
                  </a:lnTo>
                  <a:lnTo>
                    <a:pt x="604" y="633"/>
                  </a:lnTo>
                  <a:lnTo>
                    <a:pt x="614" y="633"/>
                  </a:lnTo>
                  <a:lnTo>
                    <a:pt x="622" y="631"/>
                  </a:lnTo>
                  <a:lnTo>
                    <a:pt x="633" y="631"/>
                  </a:lnTo>
                  <a:lnTo>
                    <a:pt x="643" y="629"/>
                  </a:lnTo>
                  <a:lnTo>
                    <a:pt x="651" y="629"/>
                  </a:lnTo>
                  <a:lnTo>
                    <a:pt x="661" y="627"/>
                  </a:lnTo>
                  <a:lnTo>
                    <a:pt x="670" y="625"/>
                  </a:lnTo>
                  <a:lnTo>
                    <a:pt x="680" y="623"/>
                  </a:lnTo>
                  <a:lnTo>
                    <a:pt x="688" y="623"/>
                  </a:lnTo>
                  <a:lnTo>
                    <a:pt x="696" y="619"/>
                  </a:lnTo>
                  <a:lnTo>
                    <a:pt x="704" y="617"/>
                  </a:lnTo>
                  <a:lnTo>
                    <a:pt x="713" y="615"/>
                  </a:lnTo>
                  <a:lnTo>
                    <a:pt x="721" y="612"/>
                  </a:lnTo>
                  <a:lnTo>
                    <a:pt x="729" y="608"/>
                  </a:lnTo>
                  <a:lnTo>
                    <a:pt x="737" y="606"/>
                  </a:lnTo>
                  <a:lnTo>
                    <a:pt x="746" y="602"/>
                  </a:lnTo>
                  <a:lnTo>
                    <a:pt x="752" y="598"/>
                  </a:lnTo>
                  <a:lnTo>
                    <a:pt x="760" y="594"/>
                  </a:lnTo>
                  <a:lnTo>
                    <a:pt x="768" y="590"/>
                  </a:lnTo>
                  <a:lnTo>
                    <a:pt x="776" y="586"/>
                  </a:lnTo>
                  <a:lnTo>
                    <a:pt x="782" y="582"/>
                  </a:lnTo>
                  <a:lnTo>
                    <a:pt x="789" y="575"/>
                  </a:lnTo>
                  <a:lnTo>
                    <a:pt x="795" y="571"/>
                  </a:lnTo>
                  <a:lnTo>
                    <a:pt x="803" y="565"/>
                  </a:lnTo>
                  <a:lnTo>
                    <a:pt x="807" y="559"/>
                  </a:lnTo>
                  <a:lnTo>
                    <a:pt x="813" y="555"/>
                  </a:lnTo>
                  <a:lnTo>
                    <a:pt x="819" y="549"/>
                  </a:lnTo>
                  <a:lnTo>
                    <a:pt x="826" y="543"/>
                  </a:lnTo>
                  <a:lnTo>
                    <a:pt x="830" y="536"/>
                  </a:lnTo>
                  <a:lnTo>
                    <a:pt x="836" y="530"/>
                  </a:lnTo>
                  <a:lnTo>
                    <a:pt x="840" y="524"/>
                  </a:lnTo>
                  <a:lnTo>
                    <a:pt x="834" y="520"/>
                  </a:lnTo>
                  <a:lnTo>
                    <a:pt x="834" y="518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" name="Freeform 33">
              <a:extLst>
                <a:ext uri="{FF2B5EF4-FFF2-40B4-BE49-F238E27FC236}">
                  <a16:creationId xmlns:a16="http://schemas.microsoft.com/office/drawing/2014/main" id="{C049288F-9EE4-4D2D-9229-B0DD3909E150}"/>
                </a:ext>
              </a:extLst>
            </p:cNvPr>
            <p:cNvSpPr>
              <a:spLocks/>
            </p:cNvSpPr>
            <p:nvPr/>
          </p:nvSpPr>
          <p:spPr bwMode="auto">
            <a:xfrm>
              <a:off x="2790" y="1861"/>
              <a:ext cx="801" cy="575"/>
            </a:xfrm>
            <a:custGeom>
              <a:avLst/>
              <a:gdLst>
                <a:gd name="T0" fmla="*/ 784 w 801"/>
                <a:gd name="T1" fmla="*/ 512 h 575"/>
                <a:gd name="T2" fmla="*/ 755 w 801"/>
                <a:gd name="T3" fmla="*/ 527 h 575"/>
                <a:gd name="T4" fmla="*/ 724 w 801"/>
                <a:gd name="T5" fmla="*/ 541 h 575"/>
                <a:gd name="T6" fmla="*/ 691 w 801"/>
                <a:gd name="T7" fmla="*/ 551 h 575"/>
                <a:gd name="T8" fmla="*/ 658 w 801"/>
                <a:gd name="T9" fmla="*/ 560 h 575"/>
                <a:gd name="T10" fmla="*/ 623 w 801"/>
                <a:gd name="T11" fmla="*/ 564 h 575"/>
                <a:gd name="T12" fmla="*/ 588 w 801"/>
                <a:gd name="T13" fmla="*/ 566 h 575"/>
                <a:gd name="T14" fmla="*/ 543 w 801"/>
                <a:gd name="T15" fmla="*/ 566 h 575"/>
                <a:gd name="T16" fmla="*/ 508 w 801"/>
                <a:gd name="T17" fmla="*/ 564 h 575"/>
                <a:gd name="T18" fmla="*/ 471 w 801"/>
                <a:gd name="T19" fmla="*/ 555 h 575"/>
                <a:gd name="T20" fmla="*/ 434 w 801"/>
                <a:gd name="T21" fmla="*/ 547 h 575"/>
                <a:gd name="T22" fmla="*/ 397 w 801"/>
                <a:gd name="T23" fmla="*/ 537 h 575"/>
                <a:gd name="T24" fmla="*/ 360 w 801"/>
                <a:gd name="T25" fmla="*/ 523 h 575"/>
                <a:gd name="T26" fmla="*/ 325 w 801"/>
                <a:gd name="T27" fmla="*/ 508 h 575"/>
                <a:gd name="T28" fmla="*/ 290 w 801"/>
                <a:gd name="T29" fmla="*/ 490 h 575"/>
                <a:gd name="T30" fmla="*/ 257 w 801"/>
                <a:gd name="T31" fmla="*/ 469 h 575"/>
                <a:gd name="T32" fmla="*/ 226 w 801"/>
                <a:gd name="T33" fmla="*/ 446 h 575"/>
                <a:gd name="T34" fmla="*/ 195 w 801"/>
                <a:gd name="T35" fmla="*/ 422 h 575"/>
                <a:gd name="T36" fmla="*/ 167 w 801"/>
                <a:gd name="T37" fmla="*/ 395 h 575"/>
                <a:gd name="T38" fmla="*/ 140 w 801"/>
                <a:gd name="T39" fmla="*/ 366 h 575"/>
                <a:gd name="T40" fmla="*/ 115 w 801"/>
                <a:gd name="T41" fmla="*/ 337 h 575"/>
                <a:gd name="T42" fmla="*/ 93 w 801"/>
                <a:gd name="T43" fmla="*/ 307 h 575"/>
                <a:gd name="T44" fmla="*/ 72 w 801"/>
                <a:gd name="T45" fmla="*/ 276 h 575"/>
                <a:gd name="T46" fmla="*/ 56 w 801"/>
                <a:gd name="T47" fmla="*/ 243 h 575"/>
                <a:gd name="T48" fmla="*/ 41 w 801"/>
                <a:gd name="T49" fmla="*/ 208 h 575"/>
                <a:gd name="T50" fmla="*/ 29 w 801"/>
                <a:gd name="T51" fmla="*/ 175 h 575"/>
                <a:gd name="T52" fmla="*/ 19 w 801"/>
                <a:gd name="T53" fmla="*/ 142 h 575"/>
                <a:gd name="T54" fmla="*/ 12 w 801"/>
                <a:gd name="T55" fmla="*/ 107 h 575"/>
                <a:gd name="T56" fmla="*/ 8 w 801"/>
                <a:gd name="T57" fmla="*/ 74 h 575"/>
                <a:gd name="T58" fmla="*/ 6 w 801"/>
                <a:gd name="T59" fmla="*/ 33 h 575"/>
                <a:gd name="T60" fmla="*/ 2 w 801"/>
                <a:gd name="T61" fmla="*/ 8 h 575"/>
                <a:gd name="T62" fmla="*/ 0 w 801"/>
                <a:gd name="T63" fmla="*/ 37 h 575"/>
                <a:gd name="T64" fmla="*/ 2 w 801"/>
                <a:gd name="T65" fmla="*/ 78 h 575"/>
                <a:gd name="T66" fmla="*/ 6 w 801"/>
                <a:gd name="T67" fmla="*/ 113 h 575"/>
                <a:gd name="T68" fmla="*/ 12 w 801"/>
                <a:gd name="T69" fmla="*/ 148 h 575"/>
                <a:gd name="T70" fmla="*/ 23 w 801"/>
                <a:gd name="T71" fmla="*/ 183 h 575"/>
                <a:gd name="T72" fmla="*/ 35 w 801"/>
                <a:gd name="T73" fmla="*/ 216 h 575"/>
                <a:gd name="T74" fmla="*/ 51 w 801"/>
                <a:gd name="T75" fmla="*/ 251 h 575"/>
                <a:gd name="T76" fmla="*/ 70 w 801"/>
                <a:gd name="T77" fmla="*/ 284 h 575"/>
                <a:gd name="T78" fmla="*/ 90 w 801"/>
                <a:gd name="T79" fmla="*/ 315 h 575"/>
                <a:gd name="T80" fmla="*/ 113 w 801"/>
                <a:gd name="T81" fmla="*/ 348 h 575"/>
                <a:gd name="T82" fmla="*/ 138 w 801"/>
                <a:gd name="T83" fmla="*/ 376 h 575"/>
                <a:gd name="T84" fmla="*/ 167 w 801"/>
                <a:gd name="T85" fmla="*/ 403 h 575"/>
                <a:gd name="T86" fmla="*/ 195 w 801"/>
                <a:gd name="T87" fmla="*/ 432 h 575"/>
                <a:gd name="T88" fmla="*/ 226 w 801"/>
                <a:gd name="T89" fmla="*/ 455 h 575"/>
                <a:gd name="T90" fmla="*/ 259 w 801"/>
                <a:gd name="T91" fmla="*/ 479 h 575"/>
                <a:gd name="T92" fmla="*/ 292 w 801"/>
                <a:gd name="T93" fmla="*/ 498 h 575"/>
                <a:gd name="T94" fmla="*/ 329 w 801"/>
                <a:gd name="T95" fmla="*/ 516 h 575"/>
                <a:gd name="T96" fmla="*/ 364 w 801"/>
                <a:gd name="T97" fmla="*/ 533 h 575"/>
                <a:gd name="T98" fmla="*/ 401 w 801"/>
                <a:gd name="T99" fmla="*/ 547 h 575"/>
                <a:gd name="T100" fmla="*/ 438 w 801"/>
                <a:gd name="T101" fmla="*/ 558 h 575"/>
                <a:gd name="T102" fmla="*/ 475 w 801"/>
                <a:gd name="T103" fmla="*/ 566 h 575"/>
                <a:gd name="T104" fmla="*/ 512 w 801"/>
                <a:gd name="T105" fmla="*/ 570 h 575"/>
                <a:gd name="T106" fmla="*/ 551 w 801"/>
                <a:gd name="T107" fmla="*/ 574 h 575"/>
                <a:gd name="T108" fmla="*/ 601 w 801"/>
                <a:gd name="T109" fmla="*/ 574 h 575"/>
                <a:gd name="T110" fmla="*/ 638 w 801"/>
                <a:gd name="T111" fmla="*/ 570 h 575"/>
                <a:gd name="T112" fmla="*/ 672 w 801"/>
                <a:gd name="T113" fmla="*/ 564 h 575"/>
                <a:gd name="T114" fmla="*/ 705 w 801"/>
                <a:gd name="T115" fmla="*/ 553 h 575"/>
                <a:gd name="T116" fmla="*/ 738 w 801"/>
                <a:gd name="T117" fmla="*/ 543 h 575"/>
                <a:gd name="T118" fmla="*/ 769 w 801"/>
                <a:gd name="T119" fmla="*/ 529 h 575"/>
                <a:gd name="T120" fmla="*/ 798 w 801"/>
                <a:gd name="T121" fmla="*/ 512 h 5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801" h="575">
                  <a:moveTo>
                    <a:pt x="800" y="510"/>
                  </a:moveTo>
                  <a:lnTo>
                    <a:pt x="800" y="502"/>
                  </a:lnTo>
                  <a:lnTo>
                    <a:pt x="794" y="504"/>
                  </a:lnTo>
                  <a:lnTo>
                    <a:pt x="788" y="508"/>
                  </a:lnTo>
                  <a:lnTo>
                    <a:pt x="784" y="512"/>
                  </a:lnTo>
                  <a:lnTo>
                    <a:pt x="777" y="514"/>
                  </a:lnTo>
                  <a:lnTo>
                    <a:pt x="771" y="518"/>
                  </a:lnTo>
                  <a:lnTo>
                    <a:pt x="765" y="521"/>
                  </a:lnTo>
                  <a:lnTo>
                    <a:pt x="761" y="525"/>
                  </a:lnTo>
                  <a:lnTo>
                    <a:pt x="755" y="527"/>
                  </a:lnTo>
                  <a:lnTo>
                    <a:pt x="749" y="531"/>
                  </a:lnTo>
                  <a:lnTo>
                    <a:pt x="742" y="533"/>
                  </a:lnTo>
                  <a:lnTo>
                    <a:pt x="736" y="535"/>
                  </a:lnTo>
                  <a:lnTo>
                    <a:pt x="730" y="537"/>
                  </a:lnTo>
                  <a:lnTo>
                    <a:pt x="724" y="541"/>
                  </a:lnTo>
                  <a:lnTo>
                    <a:pt x="718" y="543"/>
                  </a:lnTo>
                  <a:lnTo>
                    <a:pt x="712" y="545"/>
                  </a:lnTo>
                  <a:lnTo>
                    <a:pt x="703" y="547"/>
                  </a:lnTo>
                  <a:lnTo>
                    <a:pt x="697" y="549"/>
                  </a:lnTo>
                  <a:lnTo>
                    <a:pt x="691" y="551"/>
                  </a:lnTo>
                  <a:lnTo>
                    <a:pt x="685" y="551"/>
                  </a:lnTo>
                  <a:lnTo>
                    <a:pt x="679" y="553"/>
                  </a:lnTo>
                  <a:lnTo>
                    <a:pt x="672" y="555"/>
                  </a:lnTo>
                  <a:lnTo>
                    <a:pt x="664" y="558"/>
                  </a:lnTo>
                  <a:lnTo>
                    <a:pt x="658" y="560"/>
                  </a:lnTo>
                  <a:lnTo>
                    <a:pt x="650" y="560"/>
                  </a:lnTo>
                  <a:lnTo>
                    <a:pt x="644" y="562"/>
                  </a:lnTo>
                  <a:lnTo>
                    <a:pt x="638" y="562"/>
                  </a:lnTo>
                  <a:lnTo>
                    <a:pt x="629" y="564"/>
                  </a:lnTo>
                  <a:lnTo>
                    <a:pt x="623" y="564"/>
                  </a:lnTo>
                  <a:lnTo>
                    <a:pt x="615" y="566"/>
                  </a:lnTo>
                  <a:lnTo>
                    <a:pt x="609" y="566"/>
                  </a:lnTo>
                  <a:lnTo>
                    <a:pt x="601" y="566"/>
                  </a:lnTo>
                  <a:lnTo>
                    <a:pt x="594" y="566"/>
                  </a:lnTo>
                  <a:lnTo>
                    <a:pt x="588" y="566"/>
                  </a:lnTo>
                  <a:lnTo>
                    <a:pt x="580" y="566"/>
                  </a:lnTo>
                  <a:lnTo>
                    <a:pt x="566" y="566"/>
                  </a:lnTo>
                  <a:lnTo>
                    <a:pt x="557" y="566"/>
                  </a:lnTo>
                  <a:lnTo>
                    <a:pt x="551" y="566"/>
                  </a:lnTo>
                  <a:lnTo>
                    <a:pt x="543" y="566"/>
                  </a:lnTo>
                  <a:lnTo>
                    <a:pt x="537" y="566"/>
                  </a:lnTo>
                  <a:lnTo>
                    <a:pt x="529" y="566"/>
                  </a:lnTo>
                  <a:lnTo>
                    <a:pt x="522" y="566"/>
                  </a:lnTo>
                  <a:lnTo>
                    <a:pt x="514" y="564"/>
                  </a:lnTo>
                  <a:lnTo>
                    <a:pt x="508" y="564"/>
                  </a:lnTo>
                  <a:lnTo>
                    <a:pt x="500" y="562"/>
                  </a:lnTo>
                  <a:lnTo>
                    <a:pt x="492" y="562"/>
                  </a:lnTo>
                  <a:lnTo>
                    <a:pt x="485" y="560"/>
                  </a:lnTo>
                  <a:lnTo>
                    <a:pt x="477" y="558"/>
                  </a:lnTo>
                  <a:lnTo>
                    <a:pt x="471" y="555"/>
                  </a:lnTo>
                  <a:lnTo>
                    <a:pt x="463" y="555"/>
                  </a:lnTo>
                  <a:lnTo>
                    <a:pt x="457" y="553"/>
                  </a:lnTo>
                  <a:lnTo>
                    <a:pt x="448" y="551"/>
                  </a:lnTo>
                  <a:lnTo>
                    <a:pt x="440" y="551"/>
                  </a:lnTo>
                  <a:lnTo>
                    <a:pt x="434" y="547"/>
                  </a:lnTo>
                  <a:lnTo>
                    <a:pt x="426" y="547"/>
                  </a:lnTo>
                  <a:lnTo>
                    <a:pt x="420" y="543"/>
                  </a:lnTo>
                  <a:lnTo>
                    <a:pt x="411" y="543"/>
                  </a:lnTo>
                  <a:lnTo>
                    <a:pt x="405" y="539"/>
                  </a:lnTo>
                  <a:lnTo>
                    <a:pt x="397" y="537"/>
                  </a:lnTo>
                  <a:lnTo>
                    <a:pt x="391" y="535"/>
                  </a:lnTo>
                  <a:lnTo>
                    <a:pt x="383" y="533"/>
                  </a:lnTo>
                  <a:lnTo>
                    <a:pt x="376" y="529"/>
                  </a:lnTo>
                  <a:lnTo>
                    <a:pt x="368" y="527"/>
                  </a:lnTo>
                  <a:lnTo>
                    <a:pt x="360" y="523"/>
                  </a:lnTo>
                  <a:lnTo>
                    <a:pt x="354" y="521"/>
                  </a:lnTo>
                  <a:lnTo>
                    <a:pt x="346" y="516"/>
                  </a:lnTo>
                  <a:lnTo>
                    <a:pt x="339" y="514"/>
                  </a:lnTo>
                  <a:lnTo>
                    <a:pt x="333" y="510"/>
                  </a:lnTo>
                  <a:lnTo>
                    <a:pt x="325" y="508"/>
                  </a:lnTo>
                  <a:lnTo>
                    <a:pt x="319" y="504"/>
                  </a:lnTo>
                  <a:lnTo>
                    <a:pt x="311" y="500"/>
                  </a:lnTo>
                  <a:lnTo>
                    <a:pt x="304" y="496"/>
                  </a:lnTo>
                  <a:lnTo>
                    <a:pt x="298" y="492"/>
                  </a:lnTo>
                  <a:lnTo>
                    <a:pt x="290" y="490"/>
                  </a:lnTo>
                  <a:lnTo>
                    <a:pt x="284" y="486"/>
                  </a:lnTo>
                  <a:lnTo>
                    <a:pt x="278" y="481"/>
                  </a:lnTo>
                  <a:lnTo>
                    <a:pt x="271" y="477"/>
                  </a:lnTo>
                  <a:lnTo>
                    <a:pt x="263" y="473"/>
                  </a:lnTo>
                  <a:lnTo>
                    <a:pt x="257" y="469"/>
                  </a:lnTo>
                  <a:lnTo>
                    <a:pt x="251" y="465"/>
                  </a:lnTo>
                  <a:lnTo>
                    <a:pt x="245" y="461"/>
                  </a:lnTo>
                  <a:lnTo>
                    <a:pt x="239" y="455"/>
                  </a:lnTo>
                  <a:lnTo>
                    <a:pt x="232" y="451"/>
                  </a:lnTo>
                  <a:lnTo>
                    <a:pt x="226" y="446"/>
                  </a:lnTo>
                  <a:lnTo>
                    <a:pt x="220" y="442"/>
                  </a:lnTo>
                  <a:lnTo>
                    <a:pt x="214" y="436"/>
                  </a:lnTo>
                  <a:lnTo>
                    <a:pt x="208" y="432"/>
                  </a:lnTo>
                  <a:lnTo>
                    <a:pt x="202" y="426"/>
                  </a:lnTo>
                  <a:lnTo>
                    <a:pt x="195" y="422"/>
                  </a:lnTo>
                  <a:lnTo>
                    <a:pt x="189" y="416"/>
                  </a:lnTo>
                  <a:lnTo>
                    <a:pt x="183" y="411"/>
                  </a:lnTo>
                  <a:lnTo>
                    <a:pt x="177" y="405"/>
                  </a:lnTo>
                  <a:lnTo>
                    <a:pt x="173" y="401"/>
                  </a:lnTo>
                  <a:lnTo>
                    <a:pt x="167" y="395"/>
                  </a:lnTo>
                  <a:lnTo>
                    <a:pt x="160" y="391"/>
                  </a:lnTo>
                  <a:lnTo>
                    <a:pt x="156" y="385"/>
                  </a:lnTo>
                  <a:lnTo>
                    <a:pt x="150" y="379"/>
                  </a:lnTo>
                  <a:lnTo>
                    <a:pt x="146" y="372"/>
                  </a:lnTo>
                  <a:lnTo>
                    <a:pt x="140" y="366"/>
                  </a:lnTo>
                  <a:lnTo>
                    <a:pt x="134" y="360"/>
                  </a:lnTo>
                  <a:lnTo>
                    <a:pt x="130" y="356"/>
                  </a:lnTo>
                  <a:lnTo>
                    <a:pt x="125" y="350"/>
                  </a:lnTo>
                  <a:lnTo>
                    <a:pt x="121" y="344"/>
                  </a:lnTo>
                  <a:lnTo>
                    <a:pt x="115" y="337"/>
                  </a:lnTo>
                  <a:lnTo>
                    <a:pt x="111" y="331"/>
                  </a:lnTo>
                  <a:lnTo>
                    <a:pt x="107" y="325"/>
                  </a:lnTo>
                  <a:lnTo>
                    <a:pt x="101" y="319"/>
                  </a:lnTo>
                  <a:lnTo>
                    <a:pt x="97" y="313"/>
                  </a:lnTo>
                  <a:lnTo>
                    <a:pt x="93" y="307"/>
                  </a:lnTo>
                  <a:lnTo>
                    <a:pt x="88" y="300"/>
                  </a:lnTo>
                  <a:lnTo>
                    <a:pt x="84" y="294"/>
                  </a:lnTo>
                  <a:lnTo>
                    <a:pt x="80" y="288"/>
                  </a:lnTo>
                  <a:lnTo>
                    <a:pt x="76" y="282"/>
                  </a:lnTo>
                  <a:lnTo>
                    <a:pt x="72" y="276"/>
                  </a:lnTo>
                  <a:lnTo>
                    <a:pt x="68" y="270"/>
                  </a:lnTo>
                  <a:lnTo>
                    <a:pt x="66" y="261"/>
                  </a:lnTo>
                  <a:lnTo>
                    <a:pt x="62" y="255"/>
                  </a:lnTo>
                  <a:lnTo>
                    <a:pt x="60" y="249"/>
                  </a:lnTo>
                  <a:lnTo>
                    <a:pt x="56" y="243"/>
                  </a:lnTo>
                  <a:lnTo>
                    <a:pt x="51" y="237"/>
                  </a:lnTo>
                  <a:lnTo>
                    <a:pt x="49" y="228"/>
                  </a:lnTo>
                  <a:lnTo>
                    <a:pt x="45" y="222"/>
                  </a:lnTo>
                  <a:lnTo>
                    <a:pt x="43" y="216"/>
                  </a:lnTo>
                  <a:lnTo>
                    <a:pt x="41" y="208"/>
                  </a:lnTo>
                  <a:lnTo>
                    <a:pt x="39" y="202"/>
                  </a:lnTo>
                  <a:lnTo>
                    <a:pt x="35" y="195"/>
                  </a:lnTo>
                  <a:lnTo>
                    <a:pt x="33" y="189"/>
                  </a:lnTo>
                  <a:lnTo>
                    <a:pt x="31" y="181"/>
                  </a:lnTo>
                  <a:lnTo>
                    <a:pt x="29" y="175"/>
                  </a:lnTo>
                  <a:lnTo>
                    <a:pt x="25" y="169"/>
                  </a:lnTo>
                  <a:lnTo>
                    <a:pt x="25" y="163"/>
                  </a:lnTo>
                  <a:lnTo>
                    <a:pt x="23" y="154"/>
                  </a:lnTo>
                  <a:lnTo>
                    <a:pt x="21" y="148"/>
                  </a:lnTo>
                  <a:lnTo>
                    <a:pt x="19" y="142"/>
                  </a:lnTo>
                  <a:lnTo>
                    <a:pt x="16" y="134"/>
                  </a:lnTo>
                  <a:lnTo>
                    <a:pt x="14" y="128"/>
                  </a:lnTo>
                  <a:lnTo>
                    <a:pt x="14" y="121"/>
                  </a:lnTo>
                  <a:lnTo>
                    <a:pt x="12" y="113"/>
                  </a:lnTo>
                  <a:lnTo>
                    <a:pt x="12" y="107"/>
                  </a:lnTo>
                  <a:lnTo>
                    <a:pt x="10" y="101"/>
                  </a:lnTo>
                  <a:lnTo>
                    <a:pt x="10" y="95"/>
                  </a:lnTo>
                  <a:lnTo>
                    <a:pt x="8" y="86"/>
                  </a:lnTo>
                  <a:lnTo>
                    <a:pt x="8" y="80"/>
                  </a:lnTo>
                  <a:lnTo>
                    <a:pt x="8" y="74"/>
                  </a:lnTo>
                  <a:lnTo>
                    <a:pt x="6" y="68"/>
                  </a:lnTo>
                  <a:lnTo>
                    <a:pt x="6" y="60"/>
                  </a:lnTo>
                  <a:lnTo>
                    <a:pt x="6" y="53"/>
                  </a:lnTo>
                  <a:lnTo>
                    <a:pt x="6" y="39"/>
                  </a:lnTo>
                  <a:lnTo>
                    <a:pt x="6" y="33"/>
                  </a:lnTo>
                  <a:lnTo>
                    <a:pt x="6" y="27"/>
                  </a:lnTo>
                  <a:lnTo>
                    <a:pt x="8" y="19"/>
                  </a:lnTo>
                  <a:lnTo>
                    <a:pt x="8" y="12"/>
                  </a:lnTo>
                  <a:lnTo>
                    <a:pt x="10" y="0"/>
                  </a:lnTo>
                  <a:lnTo>
                    <a:pt x="2" y="8"/>
                  </a:lnTo>
                  <a:lnTo>
                    <a:pt x="2" y="10"/>
                  </a:lnTo>
                  <a:lnTo>
                    <a:pt x="2" y="16"/>
                  </a:lnTo>
                  <a:lnTo>
                    <a:pt x="0" y="23"/>
                  </a:lnTo>
                  <a:lnTo>
                    <a:pt x="0" y="31"/>
                  </a:lnTo>
                  <a:lnTo>
                    <a:pt x="0" y="37"/>
                  </a:lnTo>
                  <a:lnTo>
                    <a:pt x="0" y="51"/>
                  </a:lnTo>
                  <a:lnTo>
                    <a:pt x="0" y="58"/>
                  </a:lnTo>
                  <a:lnTo>
                    <a:pt x="0" y="66"/>
                  </a:lnTo>
                  <a:lnTo>
                    <a:pt x="0" y="72"/>
                  </a:lnTo>
                  <a:lnTo>
                    <a:pt x="2" y="78"/>
                  </a:lnTo>
                  <a:lnTo>
                    <a:pt x="2" y="86"/>
                  </a:lnTo>
                  <a:lnTo>
                    <a:pt x="4" y="93"/>
                  </a:lnTo>
                  <a:lnTo>
                    <a:pt x="4" y="99"/>
                  </a:lnTo>
                  <a:lnTo>
                    <a:pt x="4" y="107"/>
                  </a:lnTo>
                  <a:lnTo>
                    <a:pt x="6" y="113"/>
                  </a:lnTo>
                  <a:lnTo>
                    <a:pt x="6" y="119"/>
                  </a:lnTo>
                  <a:lnTo>
                    <a:pt x="8" y="128"/>
                  </a:lnTo>
                  <a:lnTo>
                    <a:pt x="10" y="134"/>
                  </a:lnTo>
                  <a:lnTo>
                    <a:pt x="12" y="142"/>
                  </a:lnTo>
                  <a:lnTo>
                    <a:pt x="12" y="148"/>
                  </a:lnTo>
                  <a:lnTo>
                    <a:pt x="14" y="154"/>
                  </a:lnTo>
                  <a:lnTo>
                    <a:pt x="16" y="163"/>
                  </a:lnTo>
                  <a:lnTo>
                    <a:pt x="19" y="169"/>
                  </a:lnTo>
                  <a:lnTo>
                    <a:pt x="21" y="177"/>
                  </a:lnTo>
                  <a:lnTo>
                    <a:pt x="23" y="183"/>
                  </a:lnTo>
                  <a:lnTo>
                    <a:pt x="25" y="189"/>
                  </a:lnTo>
                  <a:lnTo>
                    <a:pt x="27" y="195"/>
                  </a:lnTo>
                  <a:lnTo>
                    <a:pt x="31" y="204"/>
                  </a:lnTo>
                  <a:lnTo>
                    <a:pt x="33" y="210"/>
                  </a:lnTo>
                  <a:lnTo>
                    <a:pt x="35" y="216"/>
                  </a:lnTo>
                  <a:lnTo>
                    <a:pt x="39" y="224"/>
                  </a:lnTo>
                  <a:lnTo>
                    <a:pt x="41" y="230"/>
                  </a:lnTo>
                  <a:lnTo>
                    <a:pt x="45" y="237"/>
                  </a:lnTo>
                  <a:lnTo>
                    <a:pt x="47" y="243"/>
                  </a:lnTo>
                  <a:lnTo>
                    <a:pt x="51" y="251"/>
                  </a:lnTo>
                  <a:lnTo>
                    <a:pt x="56" y="257"/>
                  </a:lnTo>
                  <a:lnTo>
                    <a:pt x="58" y="263"/>
                  </a:lnTo>
                  <a:lnTo>
                    <a:pt x="62" y="272"/>
                  </a:lnTo>
                  <a:lnTo>
                    <a:pt x="66" y="278"/>
                  </a:lnTo>
                  <a:lnTo>
                    <a:pt x="70" y="284"/>
                  </a:lnTo>
                  <a:lnTo>
                    <a:pt x="72" y="290"/>
                  </a:lnTo>
                  <a:lnTo>
                    <a:pt x="76" y="296"/>
                  </a:lnTo>
                  <a:lnTo>
                    <a:pt x="82" y="302"/>
                  </a:lnTo>
                  <a:lnTo>
                    <a:pt x="86" y="309"/>
                  </a:lnTo>
                  <a:lnTo>
                    <a:pt x="90" y="315"/>
                  </a:lnTo>
                  <a:lnTo>
                    <a:pt x="95" y="321"/>
                  </a:lnTo>
                  <a:lnTo>
                    <a:pt x="99" y="327"/>
                  </a:lnTo>
                  <a:lnTo>
                    <a:pt x="103" y="333"/>
                  </a:lnTo>
                  <a:lnTo>
                    <a:pt x="109" y="342"/>
                  </a:lnTo>
                  <a:lnTo>
                    <a:pt x="113" y="348"/>
                  </a:lnTo>
                  <a:lnTo>
                    <a:pt x="117" y="352"/>
                  </a:lnTo>
                  <a:lnTo>
                    <a:pt x="123" y="358"/>
                  </a:lnTo>
                  <a:lnTo>
                    <a:pt x="130" y="364"/>
                  </a:lnTo>
                  <a:lnTo>
                    <a:pt x="134" y="370"/>
                  </a:lnTo>
                  <a:lnTo>
                    <a:pt x="138" y="376"/>
                  </a:lnTo>
                  <a:lnTo>
                    <a:pt x="144" y="383"/>
                  </a:lnTo>
                  <a:lnTo>
                    <a:pt x="150" y="389"/>
                  </a:lnTo>
                  <a:lnTo>
                    <a:pt x="154" y="393"/>
                  </a:lnTo>
                  <a:lnTo>
                    <a:pt x="160" y="399"/>
                  </a:lnTo>
                  <a:lnTo>
                    <a:pt x="167" y="403"/>
                  </a:lnTo>
                  <a:lnTo>
                    <a:pt x="173" y="409"/>
                  </a:lnTo>
                  <a:lnTo>
                    <a:pt x="177" y="416"/>
                  </a:lnTo>
                  <a:lnTo>
                    <a:pt x="183" y="420"/>
                  </a:lnTo>
                  <a:lnTo>
                    <a:pt x="189" y="426"/>
                  </a:lnTo>
                  <a:lnTo>
                    <a:pt x="195" y="432"/>
                  </a:lnTo>
                  <a:lnTo>
                    <a:pt x="202" y="436"/>
                  </a:lnTo>
                  <a:lnTo>
                    <a:pt x="208" y="442"/>
                  </a:lnTo>
                  <a:lnTo>
                    <a:pt x="214" y="446"/>
                  </a:lnTo>
                  <a:lnTo>
                    <a:pt x="220" y="451"/>
                  </a:lnTo>
                  <a:lnTo>
                    <a:pt x="226" y="455"/>
                  </a:lnTo>
                  <a:lnTo>
                    <a:pt x="232" y="461"/>
                  </a:lnTo>
                  <a:lnTo>
                    <a:pt x="239" y="465"/>
                  </a:lnTo>
                  <a:lnTo>
                    <a:pt x="247" y="469"/>
                  </a:lnTo>
                  <a:lnTo>
                    <a:pt x="253" y="473"/>
                  </a:lnTo>
                  <a:lnTo>
                    <a:pt x="259" y="479"/>
                  </a:lnTo>
                  <a:lnTo>
                    <a:pt x="265" y="483"/>
                  </a:lnTo>
                  <a:lnTo>
                    <a:pt x="271" y="488"/>
                  </a:lnTo>
                  <a:lnTo>
                    <a:pt x="280" y="492"/>
                  </a:lnTo>
                  <a:lnTo>
                    <a:pt x="286" y="494"/>
                  </a:lnTo>
                  <a:lnTo>
                    <a:pt x="292" y="498"/>
                  </a:lnTo>
                  <a:lnTo>
                    <a:pt x="300" y="504"/>
                  </a:lnTo>
                  <a:lnTo>
                    <a:pt x="308" y="506"/>
                  </a:lnTo>
                  <a:lnTo>
                    <a:pt x="315" y="510"/>
                  </a:lnTo>
                  <a:lnTo>
                    <a:pt x="321" y="512"/>
                  </a:lnTo>
                  <a:lnTo>
                    <a:pt x="329" y="516"/>
                  </a:lnTo>
                  <a:lnTo>
                    <a:pt x="335" y="521"/>
                  </a:lnTo>
                  <a:lnTo>
                    <a:pt x="341" y="523"/>
                  </a:lnTo>
                  <a:lnTo>
                    <a:pt x="350" y="527"/>
                  </a:lnTo>
                  <a:lnTo>
                    <a:pt x="358" y="531"/>
                  </a:lnTo>
                  <a:lnTo>
                    <a:pt x="364" y="533"/>
                  </a:lnTo>
                  <a:lnTo>
                    <a:pt x="372" y="537"/>
                  </a:lnTo>
                  <a:lnTo>
                    <a:pt x="378" y="539"/>
                  </a:lnTo>
                  <a:lnTo>
                    <a:pt x="387" y="541"/>
                  </a:lnTo>
                  <a:lnTo>
                    <a:pt x="395" y="543"/>
                  </a:lnTo>
                  <a:lnTo>
                    <a:pt x="401" y="547"/>
                  </a:lnTo>
                  <a:lnTo>
                    <a:pt x="409" y="549"/>
                  </a:lnTo>
                  <a:lnTo>
                    <a:pt x="415" y="551"/>
                  </a:lnTo>
                  <a:lnTo>
                    <a:pt x="424" y="553"/>
                  </a:lnTo>
                  <a:lnTo>
                    <a:pt x="432" y="555"/>
                  </a:lnTo>
                  <a:lnTo>
                    <a:pt x="438" y="558"/>
                  </a:lnTo>
                  <a:lnTo>
                    <a:pt x="446" y="560"/>
                  </a:lnTo>
                  <a:lnTo>
                    <a:pt x="452" y="562"/>
                  </a:lnTo>
                  <a:lnTo>
                    <a:pt x="461" y="562"/>
                  </a:lnTo>
                  <a:lnTo>
                    <a:pt x="469" y="564"/>
                  </a:lnTo>
                  <a:lnTo>
                    <a:pt x="475" y="566"/>
                  </a:lnTo>
                  <a:lnTo>
                    <a:pt x="483" y="566"/>
                  </a:lnTo>
                  <a:lnTo>
                    <a:pt x="492" y="568"/>
                  </a:lnTo>
                  <a:lnTo>
                    <a:pt x="498" y="570"/>
                  </a:lnTo>
                  <a:lnTo>
                    <a:pt x="506" y="570"/>
                  </a:lnTo>
                  <a:lnTo>
                    <a:pt x="512" y="570"/>
                  </a:lnTo>
                  <a:lnTo>
                    <a:pt x="520" y="572"/>
                  </a:lnTo>
                  <a:lnTo>
                    <a:pt x="529" y="572"/>
                  </a:lnTo>
                  <a:lnTo>
                    <a:pt x="537" y="574"/>
                  </a:lnTo>
                  <a:lnTo>
                    <a:pt x="543" y="574"/>
                  </a:lnTo>
                  <a:lnTo>
                    <a:pt x="551" y="574"/>
                  </a:lnTo>
                  <a:lnTo>
                    <a:pt x="557" y="574"/>
                  </a:lnTo>
                  <a:lnTo>
                    <a:pt x="580" y="574"/>
                  </a:lnTo>
                  <a:lnTo>
                    <a:pt x="588" y="574"/>
                  </a:lnTo>
                  <a:lnTo>
                    <a:pt x="594" y="574"/>
                  </a:lnTo>
                  <a:lnTo>
                    <a:pt x="601" y="574"/>
                  </a:lnTo>
                  <a:lnTo>
                    <a:pt x="609" y="572"/>
                  </a:lnTo>
                  <a:lnTo>
                    <a:pt x="617" y="572"/>
                  </a:lnTo>
                  <a:lnTo>
                    <a:pt x="623" y="572"/>
                  </a:lnTo>
                  <a:lnTo>
                    <a:pt x="631" y="570"/>
                  </a:lnTo>
                  <a:lnTo>
                    <a:pt x="638" y="570"/>
                  </a:lnTo>
                  <a:lnTo>
                    <a:pt x="644" y="568"/>
                  </a:lnTo>
                  <a:lnTo>
                    <a:pt x="652" y="568"/>
                  </a:lnTo>
                  <a:lnTo>
                    <a:pt x="658" y="566"/>
                  </a:lnTo>
                  <a:lnTo>
                    <a:pt x="666" y="566"/>
                  </a:lnTo>
                  <a:lnTo>
                    <a:pt x="672" y="564"/>
                  </a:lnTo>
                  <a:lnTo>
                    <a:pt x="679" y="562"/>
                  </a:lnTo>
                  <a:lnTo>
                    <a:pt x="687" y="560"/>
                  </a:lnTo>
                  <a:lnTo>
                    <a:pt x="693" y="558"/>
                  </a:lnTo>
                  <a:lnTo>
                    <a:pt x="699" y="555"/>
                  </a:lnTo>
                  <a:lnTo>
                    <a:pt x="705" y="553"/>
                  </a:lnTo>
                  <a:lnTo>
                    <a:pt x="714" y="551"/>
                  </a:lnTo>
                  <a:lnTo>
                    <a:pt x="720" y="549"/>
                  </a:lnTo>
                  <a:lnTo>
                    <a:pt x="726" y="547"/>
                  </a:lnTo>
                  <a:lnTo>
                    <a:pt x="732" y="545"/>
                  </a:lnTo>
                  <a:lnTo>
                    <a:pt x="738" y="543"/>
                  </a:lnTo>
                  <a:lnTo>
                    <a:pt x="744" y="541"/>
                  </a:lnTo>
                  <a:lnTo>
                    <a:pt x="751" y="537"/>
                  </a:lnTo>
                  <a:lnTo>
                    <a:pt x="757" y="535"/>
                  </a:lnTo>
                  <a:lnTo>
                    <a:pt x="763" y="533"/>
                  </a:lnTo>
                  <a:lnTo>
                    <a:pt x="769" y="529"/>
                  </a:lnTo>
                  <a:lnTo>
                    <a:pt x="775" y="525"/>
                  </a:lnTo>
                  <a:lnTo>
                    <a:pt x="781" y="523"/>
                  </a:lnTo>
                  <a:lnTo>
                    <a:pt x="788" y="518"/>
                  </a:lnTo>
                  <a:lnTo>
                    <a:pt x="792" y="516"/>
                  </a:lnTo>
                  <a:lnTo>
                    <a:pt x="798" y="512"/>
                  </a:lnTo>
                  <a:lnTo>
                    <a:pt x="800" y="510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" name="Freeform 34">
              <a:extLst>
                <a:ext uri="{FF2B5EF4-FFF2-40B4-BE49-F238E27FC236}">
                  <a16:creationId xmlns:a16="http://schemas.microsoft.com/office/drawing/2014/main" id="{99E69CED-45D2-47B5-BA2C-C1F11DABEE9A}"/>
                </a:ext>
              </a:extLst>
            </p:cNvPr>
            <p:cNvSpPr>
              <a:spLocks/>
            </p:cNvSpPr>
            <p:nvPr/>
          </p:nvSpPr>
          <p:spPr bwMode="auto">
            <a:xfrm>
              <a:off x="2881" y="1415"/>
              <a:ext cx="880" cy="1086"/>
            </a:xfrm>
            <a:custGeom>
              <a:avLst/>
              <a:gdLst>
                <a:gd name="T0" fmla="*/ 14 w 880"/>
                <a:gd name="T1" fmla="*/ 41 h 1086"/>
                <a:gd name="T2" fmla="*/ 33 w 880"/>
                <a:gd name="T3" fmla="*/ 88 h 1086"/>
                <a:gd name="T4" fmla="*/ 58 w 880"/>
                <a:gd name="T5" fmla="*/ 136 h 1086"/>
                <a:gd name="T6" fmla="*/ 82 w 880"/>
                <a:gd name="T7" fmla="*/ 181 h 1086"/>
                <a:gd name="T8" fmla="*/ 111 w 880"/>
                <a:gd name="T9" fmla="*/ 230 h 1086"/>
                <a:gd name="T10" fmla="*/ 146 w 880"/>
                <a:gd name="T11" fmla="*/ 279 h 1086"/>
                <a:gd name="T12" fmla="*/ 181 w 880"/>
                <a:gd name="T13" fmla="*/ 329 h 1086"/>
                <a:gd name="T14" fmla="*/ 212 w 880"/>
                <a:gd name="T15" fmla="*/ 374 h 1086"/>
                <a:gd name="T16" fmla="*/ 138 w 880"/>
                <a:gd name="T17" fmla="*/ 390 h 1086"/>
                <a:gd name="T18" fmla="*/ 173 w 880"/>
                <a:gd name="T19" fmla="*/ 456 h 1086"/>
                <a:gd name="T20" fmla="*/ 212 w 880"/>
                <a:gd name="T21" fmla="*/ 518 h 1086"/>
                <a:gd name="T22" fmla="*/ 255 w 880"/>
                <a:gd name="T23" fmla="*/ 573 h 1086"/>
                <a:gd name="T24" fmla="*/ 318 w 880"/>
                <a:gd name="T25" fmla="*/ 645 h 1086"/>
                <a:gd name="T26" fmla="*/ 376 w 880"/>
                <a:gd name="T27" fmla="*/ 699 h 1086"/>
                <a:gd name="T28" fmla="*/ 429 w 880"/>
                <a:gd name="T29" fmla="*/ 740 h 1086"/>
                <a:gd name="T30" fmla="*/ 485 w 880"/>
                <a:gd name="T31" fmla="*/ 777 h 1086"/>
                <a:gd name="T32" fmla="*/ 462 w 880"/>
                <a:gd name="T33" fmla="*/ 789 h 1086"/>
                <a:gd name="T34" fmla="*/ 437 w 880"/>
                <a:gd name="T35" fmla="*/ 799 h 1086"/>
                <a:gd name="T36" fmla="*/ 417 w 880"/>
                <a:gd name="T37" fmla="*/ 808 h 1086"/>
                <a:gd name="T38" fmla="*/ 396 w 880"/>
                <a:gd name="T39" fmla="*/ 814 h 1086"/>
                <a:gd name="T40" fmla="*/ 372 w 880"/>
                <a:gd name="T41" fmla="*/ 820 h 1086"/>
                <a:gd name="T42" fmla="*/ 349 w 880"/>
                <a:gd name="T43" fmla="*/ 826 h 1086"/>
                <a:gd name="T44" fmla="*/ 396 w 880"/>
                <a:gd name="T45" fmla="*/ 865 h 1086"/>
                <a:gd name="T46" fmla="*/ 454 w 880"/>
                <a:gd name="T47" fmla="*/ 904 h 1086"/>
                <a:gd name="T48" fmla="*/ 518 w 880"/>
                <a:gd name="T49" fmla="*/ 941 h 1086"/>
                <a:gd name="T50" fmla="*/ 581 w 880"/>
                <a:gd name="T51" fmla="*/ 974 h 1086"/>
                <a:gd name="T52" fmla="*/ 651 w 880"/>
                <a:gd name="T53" fmla="*/ 1005 h 1086"/>
                <a:gd name="T54" fmla="*/ 727 w 880"/>
                <a:gd name="T55" fmla="*/ 1036 h 1086"/>
                <a:gd name="T56" fmla="*/ 805 w 880"/>
                <a:gd name="T57" fmla="*/ 1062 h 1086"/>
                <a:gd name="T58" fmla="*/ 875 w 880"/>
                <a:gd name="T59" fmla="*/ 1083 h 1086"/>
                <a:gd name="T60" fmla="*/ 830 w 880"/>
                <a:gd name="T61" fmla="*/ 1058 h 1086"/>
                <a:gd name="T62" fmla="*/ 785 w 880"/>
                <a:gd name="T63" fmla="*/ 1034 h 1086"/>
                <a:gd name="T64" fmla="*/ 741 w 880"/>
                <a:gd name="T65" fmla="*/ 1009 h 1086"/>
                <a:gd name="T66" fmla="*/ 702 w 880"/>
                <a:gd name="T67" fmla="*/ 984 h 1086"/>
                <a:gd name="T68" fmla="*/ 661 w 880"/>
                <a:gd name="T69" fmla="*/ 958 h 1086"/>
                <a:gd name="T70" fmla="*/ 620 w 880"/>
                <a:gd name="T71" fmla="*/ 931 h 1086"/>
                <a:gd name="T72" fmla="*/ 581 w 880"/>
                <a:gd name="T73" fmla="*/ 902 h 1086"/>
                <a:gd name="T74" fmla="*/ 561 w 880"/>
                <a:gd name="T75" fmla="*/ 880 h 1086"/>
                <a:gd name="T76" fmla="*/ 585 w 880"/>
                <a:gd name="T77" fmla="*/ 869 h 1086"/>
                <a:gd name="T78" fmla="*/ 608 w 880"/>
                <a:gd name="T79" fmla="*/ 861 h 1086"/>
                <a:gd name="T80" fmla="*/ 633 w 880"/>
                <a:gd name="T81" fmla="*/ 851 h 1086"/>
                <a:gd name="T82" fmla="*/ 655 w 880"/>
                <a:gd name="T83" fmla="*/ 838 h 1086"/>
                <a:gd name="T84" fmla="*/ 680 w 880"/>
                <a:gd name="T85" fmla="*/ 824 h 1086"/>
                <a:gd name="T86" fmla="*/ 637 w 880"/>
                <a:gd name="T87" fmla="*/ 797 h 1086"/>
                <a:gd name="T88" fmla="*/ 577 w 880"/>
                <a:gd name="T89" fmla="*/ 764 h 1086"/>
                <a:gd name="T90" fmla="*/ 520 w 880"/>
                <a:gd name="T91" fmla="*/ 729 h 1086"/>
                <a:gd name="T92" fmla="*/ 462 w 880"/>
                <a:gd name="T93" fmla="*/ 693 h 1086"/>
                <a:gd name="T94" fmla="*/ 411 w 880"/>
                <a:gd name="T95" fmla="*/ 656 h 1086"/>
                <a:gd name="T96" fmla="*/ 357 w 880"/>
                <a:gd name="T97" fmla="*/ 612 h 1086"/>
                <a:gd name="T98" fmla="*/ 308 w 880"/>
                <a:gd name="T99" fmla="*/ 569 h 1086"/>
                <a:gd name="T100" fmla="*/ 281 w 880"/>
                <a:gd name="T101" fmla="*/ 520 h 1086"/>
                <a:gd name="T102" fmla="*/ 333 w 880"/>
                <a:gd name="T103" fmla="*/ 514 h 1086"/>
                <a:gd name="T104" fmla="*/ 372 w 880"/>
                <a:gd name="T105" fmla="*/ 510 h 1086"/>
                <a:gd name="T106" fmla="*/ 405 w 880"/>
                <a:gd name="T107" fmla="*/ 503 h 1086"/>
                <a:gd name="T108" fmla="*/ 435 w 880"/>
                <a:gd name="T109" fmla="*/ 499 h 1086"/>
                <a:gd name="T110" fmla="*/ 419 w 880"/>
                <a:gd name="T111" fmla="*/ 471 h 1086"/>
                <a:gd name="T112" fmla="*/ 343 w 880"/>
                <a:gd name="T113" fmla="*/ 411 h 1086"/>
                <a:gd name="T114" fmla="*/ 273 w 880"/>
                <a:gd name="T115" fmla="*/ 349 h 1086"/>
                <a:gd name="T116" fmla="*/ 173 w 880"/>
                <a:gd name="T117" fmla="*/ 247 h 1086"/>
                <a:gd name="T118" fmla="*/ 117 w 880"/>
                <a:gd name="T119" fmla="*/ 181 h 1086"/>
                <a:gd name="T120" fmla="*/ 70 w 880"/>
                <a:gd name="T121" fmla="*/ 115 h 1086"/>
                <a:gd name="T122" fmla="*/ 27 w 880"/>
                <a:gd name="T123" fmla="*/ 49 h 10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880" h="1086">
                  <a:moveTo>
                    <a:pt x="0" y="0"/>
                  </a:moveTo>
                  <a:lnTo>
                    <a:pt x="0" y="4"/>
                  </a:lnTo>
                  <a:lnTo>
                    <a:pt x="2" y="8"/>
                  </a:lnTo>
                  <a:lnTo>
                    <a:pt x="4" y="12"/>
                  </a:lnTo>
                  <a:lnTo>
                    <a:pt x="6" y="14"/>
                  </a:lnTo>
                  <a:lnTo>
                    <a:pt x="6" y="18"/>
                  </a:lnTo>
                  <a:lnTo>
                    <a:pt x="8" y="23"/>
                  </a:lnTo>
                  <a:lnTo>
                    <a:pt x="8" y="27"/>
                  </a:lnTo>
                  <a:lnTo>
                    <a:pt x="10" y="31"/>
                  </a:lnTo>
                  <a:lnTo>
                    <a:pt x="12" y="35"/>
                  </a:lnTo>
                  <a:lnTo>
                    <a:pt x="12" y="37"/>
                  </a:lnTo>
                  <a:lnTo>
                    <a:pt x="14" y="41"/>
                  </a:lnTo>
                  <a:lnTo>
                    <a:pt x="16" y="47"/>
                  </a:lnTo>
                  <a:lnTo>
                    <a:pt x="16" y="49"/>
                  </a:lnTo>
                  <a:lnTo>
                    <a:pt x="18" y="53"/>
                  </a:lnTo>
                  <a:lnTo>
                    <a:pt x="21" y="58"/>
                  </a:lnTo>
                  <a:lnTo>
                    <a:pt x="21" y="62"/>
                  </a:lnTo>
                  <a:lnTo>
                    <a:pt x="23" y="66"/>
                  </a:lnTo>
                  <a:lnTo>
                    <a:pt x="25" y="70"/>
                  </a:lnTo>
                  <a:lnTo>
                    <a:pt x="27" y="74"/>
                  </a:lnTo>
                  <a:lnTo>
                    <a:pt x="29" y="76"/>
                  </a:lnTo>
                  <a:lnTo>
                    <a:pt x="31" y="80"/>
                  </a:lnTo>
                  <a:lnTo>
                    <a:pt x="31" y="84"/>
                  </a:lnTo>
                  <a:lnTo>
                    <a:pt x="33" y="88"/>
                  </a:lnTo>
                  <a:lnTo>
                    <a:pt x="35" y="92"/>
                  </a:lnTo>
                  <a:lnTo>
                    <a:pt x="37" y="97"/>
                  </a:lnTo>
                  <a:lnTo>
                    <a:pt x="39" y="101"/>
                  </a:lnTo>
                  <a:lnTo>
                    <a:pt x="41" y="105"/>
                  </a:lnTo>
                  <a:lnTo>
                    <a:pt x="43" y="107"/>
                  </a:lnTo>
                  <a:lnTo>
                    <a:pt x="45" y="113"/>
                  </a:lnTo>
                  <a:lnTo>
                    <a:pt x="47" y="117"/>
                  </a:lnTo>
                  <a:lnTo>
                    <a:pt x="47" y="121"/>
                  </a:lnTo>
                  <a:lnTo>
                    <a:pt x="51" y="123"/>
                  </a:lnTo>
                  <a:lnTo>
                    <a:pt x="53" y="127"/>
                  </a:lnTo>
                  <a:lnTo>
                    <a:pt x="53" y="132"/>
                  </a:lnTo>
                  <a:lnTo>
                    <a:pt x="58" y="136"/>
                  </a:lnTo>
                  <a:lnTo>
                    <a:pt x="58" y="140"/>
                  </a:lnTo>
                  <a:lnTo>
                    <a:pt x="62" y="144"/>
                  </a:lnTo>
                  <a:lnTo>
                    <a:pt x="64" y="148"/>
                  </a:lnTo>
                  <a:lnTo>
                    <a:pt x="66" y="152"/>
                  </a:lnTo>
                  <a:lnTo>
                    <a:pt x="68" y="156"/>
                  </a:lnTo>
                  <a:lnTo>
                    <a:pt x="70" y="160"/>
                  </a:lnTo>
                  <a:lnTo>
                    <a:pt x="72" y="162"/>
                  </a:lnTo>
                  <a:lnTo>
                    <a:pt x="74" y="166"/>
                  </a:lnTo>
                  <a:lnTo>
                    <a:pt x="76" y="173"/>
                  </a:lnTo>
                  <a:lnTo>
                    <a:pt x="78" y="177"/>
                  </a:lnTo>
                  <a:lnTo>
                    <a:pt x="80" y="179"/>
                  </a:lnTo>
                  <a:lnTo>
                    <a:pt x="82" y="181"/>
                  </a:lnTo>
                  <a:lnTo>
                    <a:pt x="84" y="185"/>
                  </a:lnTo>
                  <a:lnTo>
                    <a:pt x="86" y="189"/>
                  </a:lnTo>
                  <a:lnTo>
                    <a:pt x="88" y="193"/>
                  </a:lnTo>
                  <a:lnTo>
                    <a:pt x="90" y="197"/>
                  </a:lnTo>
                  <a:lnTo>
                    <a:pt x="92" y="201"/>
                  </a:lnTo>
                  <a:lnTo>
                    <a:pt x="97" y="205"/>
                  </a:lnTo>
                  <a:lnTo>
                    <a:pt x="99" y="210"/>
                  </a:lnTo>
                  <a:lnTo>
                    <a:pt x="101" y="214"/>
                  </a:lnTo>
                  <a:lnTo>
                    <a:pt x="103" y="218"/>
                  </a:lnTo>
                  <a:lnTo>
                    <a:pt x="107" y="222"/>
                  </a:lnTo>
                  <a:lnTo>
                    <a:pt x="109" y="226"/>
                  </a:lnTo>
                  <a:lnTo>
                    <a:pt x="111" y="230"/>
                  </a:lnTo>
                  <a:lnTo>
                    <a:pt x="115" y="234"/>
                  </a:lnTo>
                  <a:lnTo>
                    <a:pt x="117" y="238"/>
                  </a:lnTo>
                  <a:lnTo>
                    <a:pt x="119" y="242"/>
                  </a:lnTo>
                  <a:lnTo>
                    <a:pt x="121" y="247"/>
                  </a:lnTo>
                  <a:lnTo>
                    <a:pt x="125" y="251"/>
                  </a:lnTo>
                  <a:lnTo>
                    <a:pt x="127" y="255"/>
                  </a:lnTo>
                  <a:lnTo>
                    <a:pt x="129" y="259"/>
                  </a:lnTo>
                  <a:lnTo>
                    <a:pt x="133" y="263"/>
                  </a:lnTo>
                  <a:lnTo>
                    <a:pt x="136" y="267"/>
                  </a:lnTo>
                  <a:lnTo>
                    <a:pt x="140" y="271"/>
                  </a:lnTo>
                  <a:lnTo>
                    <a:pt x="142" y="275"/>
                  </a:lnTo>
                  <a:lnTo>
                    <a:pt x="146" y="279"/>
                  </a:lnTo>
                  <a:lnTo>
                    <a:pt x="148" y="284"/>
                  </a:lnTo>
                  <a:lnTo>
                    <a:pt x="150" y="288"/>
                  </a:lnTo>
                  <a:lnTo>
                    <a:pt x="154" y="292"/>
                  </a:lnTo>
                  <a:lnTo>
                    <a:pt x="156" y="296"/>
                  </a:lnTo>
                  <a:lnTo>
                    <a:pt x="158" y="300"/>
                  </a:lnTo>
                  <a:lnTo>
                    <a:pt x="162" y="304"/>
                  </a:lnTo>
                  <a:lnTo>
                    <a:pt x="166" y="308"/>
                  </a:lnTo>
                  <a:lnTo>
                    <a:pt x="168" y="312"/>
                  </a:lnTo>
                  <a:lnTo>
                    <a:pt x="173" y="316"/>
                  </a:lnTo>
                  <a:lnTo>
                    <a:pt x="175" y="321"/>
                  </a:lnTo>
                  <a:lnTo>
                    <a:pt x="179" y="325"/>
                  </a:lnTo>
                  <a:lnTo>
                    <a:pt x="181" y="329"/>
                  </a:lnTo>
                  <a:lnTo>
                    <a:pt x="185" y="333"/>
                  </a:lnTo>
                  <a:lnTo>
                    <a:pt x="187" y="337"/>
                  </a:lnTo>
                  <a:lnTo>
                    <a:pt x="191" y="341"/>
                  </a:lnTo>
                  <a:lnTo>
                    <a:pt x="195" y="345"/>
                  </a:lnTo>
                  <a:lnTo>
                    <a:pt x="197" y="349"/>
                  </a:lnTo>
                  <a:lnTo>
                    <a:pt x="201" y="353"/>
                  </a:lnTo>
                  <a:lnTo>
                    <a:pt x="203" y="358"/>
                  </a:lnTo>
                  <a:lnTo>
                    <a:pt x="207" y="362"/>
                  </a:lnTo>
                  <a:lnTo>
                    <a:pt x="212" y="368"/>
                  </a:lnTo>
                  <a:lnTo>
                    <a:pt x="216" y="372"/>
                  </a:lnTo>
                  <a:lnTo>
                    <a:pt x="216" y="374"/>
                  </a:lnTo>
                  <a:lnTo>
                    <a:pt x="212" y="374"/>
                  </a:lnTo>
                  <a:lnTo>
                    <a:pt x="201" y="374"/>
                  </a:lnTo>
                  <a:lnTo>
                    <a:pt x="201" y="376"/>
                  </a:lnTo>
                  <a:lnTo>
                    <a:pt x="187" y="376"/>
                  </a:lnTo>
                  <a:lnTo>
                    <a:pt x="185" y="376"/>
                  </a:lnTo>
                  <a:lnTo>
                    <a:pt x="150" y="376"/>
                  </a:lnTo>
                  <a:lnTo>
                    <a:pt x="140" y="376"/>
                  </a:lnTo>
                  <a:lnTo>
                    <a:pt x="138" y="374"/>
                  </a:lnTo>
                  <a:lnTo>
                    <a:pt x="131" y="374"/>
                  </a:lnTo>
                  <a:lnTo>
                    <a:pt x="127" y="374"/>
                  </a:lnTo>
                  <a:lnTo>
                    <a:pt x="131" y="380"/>
                  </a:lnTo>
                  <a:lnTo>
                    <a:pt x="133" y="386"/>
                  </a:lnTo>
                  <a:lnTo>
                    <a:pt x="138" y="390"/>
                  </a:lnTo>
                  <a:lnTo>
                    <a:pt x="140" y="397"/>
                  </a:lnTo>
                  <a:lnTo>
                    <a:pt x="142" y="403"/>
                  </a:lnTo>
                  <a:lnTo>
                    <a:pt x="146" y="407"/>
                  </a:lnTo>
                  <a:lnTo>
                    <a:pt x="148" y="413"/>
                  </a:lnTo>
                  <a:lnTo>
                    <a:pt x="152" y="419"/>
                  </a:lnTo>
                  <a:lnTo>
                    <a:pt x="154" y="423"/>
                  </a:lnTo>
                  <a:lnTo>
                    <a:pt x="158" y="429"/>
                  </a:lnTo>
                  <a:lnTo>
                    <a:pt x="160" y="436"/>
                  </a:lnTo>
                  <a:lnTo>
                    <a:pt x="164" y="440"/>
                  </a:lnTo>
                  <a:lnTo>
                    <a:pt x="166" y="444"/>
                  </a:lnTo>
                  <a:lnTo>
                    <a:pt x="170" y="450"/>
                  </a:lnTo>
                  <a:lnTo>
                    <a:pt x="173" y="456"/>
                  </a:lnTo>
                  <a:lnTo>
                    <a:pt x="177" y="460"/>
                  </a:lnTo>
                  <a:lnTo>
                    <a:pt x="179" y="466"/>
                  </a:lnTo>
                  <a:lnTo>
                    <a:pt x="183" y="473"/>
                  </a:lnTo>
                  <a:lnTo>
                    <a:pt x="185" y="477"/>
                  </a:lnTo>
                  <a:lnTo>
                    <a:pt x="189" y="481"/>
                  </a:lnTo>
                  <a:lnTo>
                    <a:pt x="193" y="487"/>
                  </a:lnTo>
                  <a:lnTo>
                    <a:pt x="195" y="491"/>
                  </a:lnTo>
                  <a:lnTo>
                    <a:pt x="199" y="497"/>
                  </a:lnTo>
                  <a:lnTo>
                    <a:pt x="201" y="501"/>
                  </a:lnTo>
                  <a:lnTo>
                    <a:pt x="205" y="508"/>
                  </a:lnTo>
                  <a:lnTo>
                    <a:pt x="209" y="512"/>
                  </a:lnTo>
                  <a:lnTo>
                    <a:pt x="212" y="518"/>
                  </a:lnTo>
                  <a:lnTo>
                    <a:pt x="216" y="522"/>
                  </a:lnTo>
                  <a:lnTo>
                    <a:pt x="220" y="526"/>
                  </a:lnTo>
                  <a:lnTo>
                    <a:pt x="222" y="532"/>
                  </a:lnTo>
                  <a:lnTo>
                    <a:pt x="226" y="536"/>
                  </a:lnTo>
                  <a:lnTo>
                    <a:pt x="230" y="540"/>
                  </a:lnTo>
                  <a:lnTo>
                    <a:pt x="232" y="547"/>
                  </a:lnTo>
                  <a:lnTo>
                    <a:pt x="236" y="551"/>
                  </a:lnTo>
                  <a:lnTo>
                    <a:pt x="240" y="555"/>
                  </a:lnTo>
                  <a:lnTo>
                    <a:pt x="244" y="561"/>
                  </a:lnTo>
                  <a:lnTo>
                    <a:pt x="246" y="565"/>
                  </a:lnTo>
                  <a:lnTo>
                    <a:pt x="251" y="569"/>
                  </a:lnTo>
                  <a:lnTo>
                    <a:pt x="255" y="573"/>
                  </a:lnTo>
                  <a:lnTo>
                    <a:pt x="259" y="579"/>
                  </a:lnTo>
                  <a:lnTo>
                    <a:pt x="263" y="584"/>
                  </a:lnTo>
                  <a:lnTo>
                    <a:pt x="265" y="588"/>
                  </a:lnTo>
                  <a:lnTo>
                    <a:pt x="269" y="592"/>
                  </a:lnTo>
                  <a:lnTo>
                    <a:pt x="273" y="596"/>
                  </a:lnTo>
                  <a:lnTo>
                    <a:pt x="277" y="600"/>
                  </a:lnTo>
                  <a:lnTo>
                    <a:pt x="281" y="604"/>
                  </a:lnTo>
                  <a:lnTo>
                    <a:pt x="288" y="612"/>
                  </a:lnTo>
                  <a:lnTo>
                    <a:pt x="292" y="616"/>
                  </a:lnTo>
                  <a:lnTo>
                    <a:pt x="300" y="625"/>
                  </a:lnTo>
                  <a:lnTo>
                    <a:pt x="302" y="629"/>
                  </a:lnTo>
                  <a:lnTo>
                    <a:pt x="318" y="645"/>
                  </a:lnTo>
                  <a:lnTo>
                    <a:pt x="322" y="649"/>
                  </a:lnTo>
                  <a:lnTo>
                    <a:pt x="327" y="653"/>
                  </a:lnTo>
                  <a:lnTo>
                    <a:pt x="339" y="666"/>
                  </a:lnTo>
                  <a:lnTo>
                    <a:pt x="343" y="670"/>
                  </a:lnTo>
                  <a:lnTo>
                    <a:pt x="347" y="674"/>
                  </a:lnTo>
                  <a:lnTo>
                    <a:pt x="351" y="676"/>
                  </a:lnTo>
                  <a:lnTo>
                    <a:pt x="355" y="680"/>
                  </a:lnTo>
                  <a:lnTo>
                    <a:pt x="359" y="684"/>
                  </a:lnTo>
                  <a:lnTo>
                    <a:pt x="364" y="688"/>
                  </a:lnTo>
                  <a:lnTo>
                    <a:pt x="370" y="693"/>
                  </a:lnTo>
                  <a:lnTo>
                    <a:pt x="372" y="697"/>
                  </a:lnTo>
                  <a:lnTo>
                    <a:pt x="376" y="699"/>
                  </a:lnTo>
                  <a:lnTo>
                    <a:pt x="382" y="703"/>
                  </a:lnTo>
                  <a:lnTo>
                    <a:pt x="386" y="707"/>
                  </a:lnTo>
                  <a:lnTo>
                    <a:pt x="390" y="709"/>
                  </a:lnTo>
                  <a:lnTo>
                    <a:pt x="394" y="713"/>
                  </a:lnTo>
                  <a:lnTo>
                    <a:pt x="398" y="717"/>
                  </a:lnTo>
                  <a:lnTo>
                    <a:pt x="403" y="719"/>
                  </a:lnTo>
                  <a:lnTo>
                    <a:pt x="409" y="723"/>
                  </a:lnTo>
                  <a:lnTo>
                    <a:pt x="413" y="727"/>
                  </a:lnTo>
                  <a:lnTo>
                    <a:pt x="417" y="729"/>
                  </a:lnTo>
                  <a:lnTo>
                    <a:pt x="421" y="734"/>
                  </a:lnTo>
                  <a:lnTo>
                    <a:pt x="425" y="736"/>
                  </a:lnTo>
                  <a:lnTo>
                    <a:pt x="429" y="740"/>
                  </a:lnTo>
                  <a:lnTo>
                    <a:pt x="435" y="744"/>
                  </a:lnTo>
                  <a:lnTo>
                    <a:pt x="440" y="748"/>
                  </a:lnTo>
                  <a:lnTo>
                    <a:pt x="446" y="750"/>
                  </a:lnTo>
                  <a:lnTo>
                    <a:pt x="450" y="754"/>
                  </a:lnTo>
                  <a:lnTo>
                    <a:pt x="454" y="756"/>
                  </a:lnTo>
                  <a:lnTo>
                    <a:pt x="458" y="758"/>
                  </a:lnTo>
                  <a:lnTo>
                    <a:pt x="464" y="762"/>
                  </a:lnTo>
                  <a:lnTo>
                    <a:pt x="468" y="764"/>
                  </a:lnTo>
                  <a:lnTo>
                    <a:pt x="472" y="769"/>
                  </a:lnTo>
                  <a:lnTo>
                    <a:pt x="479" y="773"/>
                  </a:lnTo>
                  <a:lnTo>
                    <a:pt x="483" y="775"/>
                  </a:lnTo>
                  <a:lnTo>
                    <a:pt x="485" y="777"/>
                  </a:lnTo>
                  <a:lnTo>
                    <a:pt x="483" y="777"/>
                  </a:lnTo>
                  <a:lnTo>
                    <a:pt x="481" y="779"/>
                  </a:lnTo>
                  <a:lnTo>
                    <a:pt x="479" y="781"/>
                  </a:lnTo>
                  <a:lnTo>
                    <a:pt x="476" y="781"/>
                  </a:lnTo>
                  <a:lnTo>
                    <a:pt x="474" y="783"/>
                  </a:lnTo>
                  <a:lnTo>
                    <a:pt x="472" y="783"/>
                  </a:lnTo>
                  <a:lnTo>
                    <a:pt x="470" y="785"/>
                  </a:lnTo>
                  <a:lnTo>
                    <a:pt x="468" y="785"/>
                  </a:lnTo>
                  <a:lnTo>
                    <a:pt x="466" y="787"/>
                  </a:lnTo>
                  <a:lnTo>
                    <a:pt x="464" y="787"/>
                  </a:lnTo>
                  <a:lnTo>
                    <a:pt x="464" y="789"/>
                  </a:lnTo>
                  <a:lnTo>
                    <a:pt x="462" y="789"/>
                  </a:lnTo>
                  <a:lnTo>
                    <a:pt x="460" y="789"/>
                  </a:lnTo>
                  <a:lnTo>
                    <a:pt x="458" y="791"/>
                  </a:lnTo>
                  <a:lnTo>
                    <a:pt x="456" y="791"/>
                  </a:lnTo>
                  <a:lnTo>
                    <a:pt x="454" y="793"/>
                  </a:lnTo>
                  <a:lnTo>
                    <a:pt x="452" y="793"/>
                  </a:lnTo>
                  <a:lnTo>
                    <a:pt x="450" y="795"/>
                  </a:lnTo>
                  <a:lnTo>
                    <a:pt x="448" y="795"/>
                  </a:lnTo>
                  <a:lnTo>
                    <a:pt x="446" y="795"/>
                  </a:lnTo>
                  <a:lnTo>
                    <a:pt x="444" y="797"/>
                  </a:lnTo>
                  <a:lnTo>
                    <a:pt x="442" y="797"/>
                  </a:lnTo>
                  <a:lnTo>
                    <a:pt x="440" y="799"/>
                  </a:lnTo>
                  <a:lnTo>
                    <a:pt x="437" y="799"/>
                  </a:lnTo>
                  <a:lnTo>
                    <a:pt x="435" y="801"/>
                  </a:lnTo>
                  <a:lnTo>
                    <a:pt x="433" y="801"/>
                  </a:lnTo>
                  <a:lnTo>
                    <a:pt x="431" y="801"/>
                  </a:lnTo>
                  <a:lnTo>
                    <a:pt x="429" y="801"/>
                  </a:lnTo>
                  <a:lnTo>
                    <a:pt x="429" y="803"/>
                  </a:lnTo>
                  <a:lnTo>
                    <a:pt x="427" y="803"/>
                  </a:lnTo>
                  <a:lnTo>
                    <a:pt x="425" y="803"/>
                  </a:lnTo>
                  <a:lnTo>
                    <a:pt x="425" y="806"/>
                  </a:lnTo>
                  <a:lnTo>
                    <a:pt x="423" y="806"/>
                  </a:lnTo>
                  <a:lnTo>
                    <a:pt x="421" y="806"/>
                  </a:lnTo>
                  <a:lnTo>
                    <a:pt x="419" y="806"/>
                  </a:lnTo>
                  <a:lnTo>
                    <a:pt x="417" y="808"/>
                  </a:lnTo>
                  <a:lnTo>
                    <a:pt x="415" y="808"/>
                  </a:lnTo>
                  <a:lnTo>
                    <a:pt x="413" y="808"/>
                  </a:lnTo>
                  <a:lnTo>
                    <a:pt x="413" y="810"/>
                  </a:lnTo>
                  <a:lnTo>
                    <a:pt x="411" y="810"/>
                  </a:lnTo>
                  <a:lnTo>
                    <a:pt x="409" y="810"/>
                  </a:lnTo>
                  <a:lnTo>
                    <a:pt x="409" y="812"/>
                  </a:lnTo>
                  <a:lnTo>
                    <a:pt x="407" y="812"/>
                  </a:lnTo>
                  <a:lnTo>
                    <a:pt x="405" y="812"/>
                  </a:lnTo>
                  <a:lnTo>
                    <a:pt x="403" y="812"/>
                  </a:lnTo>
                  <a:lnTo>
                    <a:pt x="400" y="812"/>
                  </a:lnTo>
                  <a:lnTo>
                    <a:pt x="398" y="814"/>
                  </a:lnTo>
                  <a:lnTo>
                    <a:pt x="396" y="814"/>
                  </a:lnTo>
                  <a:lnTo>
                    <a:pt x="394" y="814"/>
                  </a:lnTo>
                  <a:lnTo>
                    <a:pt x="392" y="816"/>
                  </a:lnTo>
                  <a:lnTo>
                    <a:pt x="390" y="816"/>
                  </a:lnTo>
                  <a:lnTo>
                    <a:pt x="388" y="818"/>
                  </a:lnTo>
                  <a:lnTo>
                    <a:pt x="386" y="818"/>
                  </a:lnTo>
                  <a:lnTo>
                    <a:pt x="384" y="818"/>
                  </a:lnTo>
                  <a:lnTo>
                    <a:pt x="382" y="818"/>
                  </a:lnTo>
                  <a:lnTo>
                    <a:pt x="380" y="820"/>
                  </a:lnTo>
                  <a:lnTo>
                    <a:pt x="378" y="820"/>
                  </a:lnTo>
                  <a:lnTo>
                    <a:pt x="376" y="820"/>
                  </a:lnTo>
                  <a:lnTo>
                    <a:pt x="374" y="820"/>
                  </a:lnTo>
                  <a:lnTo>
                    <a:pt x="372" y="820"/>
                  </a:lnTo>
                  <a:lnTo>
                    <a:pt x="370" y="820"/>
                  </a:lnTo>
                  <a:lnTo>
                    <a:pt x="370" y="822"/>
                  </a:lnTo>
                  <a:lnTo>
                    <a:pt x="368" y="822"/>
                  </a:lnTo>
                  <a:lnTo>
                    <a:pt x="366" y="822"/>
                  </a:lnTo>
                  <a:lnTo>
                    <a:pt x="364" y="822"/>
                  </a:lnTo>
                  <a:lnTo>
                    <a:pt x="361" y="824"/>
                  </a:lnTo>
                  <a:lnTo>
                    <a:pt x="359" y="824"/>
                  </a:lnTo>
                  <a:lnTo>
                    <a:pt x="357" y="824"/>
                  </a:lnTo>
                  <a:lnTo>
                    <a:pt x="355" y="824"/>
                  </a:lnTo>
                  <a:lnTo>
                    <a:pt x="353" y="824"/>
                  </a:lnTo>
                  <a:lnTo>
                    <a:pt x="351" y="826"/>
                  </a:lnTo>
                  <a:lnTo>
                    <a:pt x="349" y="826"/>
                  </a:lnTo>
                  <a:lnTo>
                    <a:pt x="347" y="826"/>
                  </a:lnTo>
                  <a:lnTo>
                    <a:pt x="351" y="830"/>
                  </a:lnTo>
                  <a:lnTo>
                    <a:pt x="355" y="834"/>
                  </a:lnTo>
                  <a:lnTo>
                    <a:pt x="359" y="836"/>
                  </a:lnTo>
                  <a:lnTo>
                    <a:pt x="366" y="840"/>
                  </a:lnTo>
                  <a:lnTo>
                    <a:pt x="370" y="845"/>
                  </a:lnTo>
                  <a:lnTo>
                    <a:pt x="374" y="849"/>
                  </a:lnTo>
                  <a:lnTo>
                    <a:pt x="378" y="851"/>
                  </a:lnTo>
                  <a:lnTo>
                    <a:pt x="382" y="855"/>
                  </a:lnTo>
                  <a:lnTo>
                    <a:pt x="386" y="859"/>
                  </a:lnTo>
                  <a:lnTo>
                    <a:pt x="392" y="861"/>
                  </a:lnTo>
                  <a:lnTo>
                    <a:pt x="396" y="865"/>
                  </a:lnTo>
                  <a:lnTo>
                    <a:pt x="400" y="867"/>
                  </a:lnTo>
                  <a:lnTo>
                    <a:pt x="407" y="871"/>
                  </a:lnTo>
                  <a:lnTo>
                    <a:pt x="411" y="875"/>
                  </a:lnTo>
                  <a:lnTo>
                    <a:pt x="415" y="877"/>
                  </a:lnTo>
                  <a:lnTo>
                    <a:pt x="421" y="882"/>
                  </a:lnTo>
                  <a:lnTo>
                    <a:pt x="425" y="884"/>
                  </a:lnTo>
                  <a:lnTo>
                    <a:pt x="429" y="888"/>
                  </a:lnTo>
                  <a:lnTo>
                    <a:pt x="433" y="890"/>
                  </a:lnTo>
                  <a:lnTo>
                    <a:pt x="440" y="894"/>
                  </a:lnTo>
                  <a:lnTo>
                    <a:pt x="446" y="898"/>
                  </a:lnTo>
                  <a:lnTo>
                    <a:pt x="450" y="900"/>
                  </a:lnTo>
                  <a:lnTo>
                    <a:pt x="454" y="904"/>
                  </a:lnTo>
                  <a:lnTo>
                    <a:pt x="460" y="906"/>
                  </a:lnTo>
                  <a:lnTo>
                    <a:pt x="464" y="910"/>
                  </a:lnTo>
                  <a:lnTo>
                    <a:pt x="470" y="912"/>
                  </a:lnTo>
                  <a:lnTo>
                    <a:pt x="474" y="916"/>
                  </a:lnTo>
                  <a:lnTo>
                    <a:pt x="481" y="919"/>
                  </a:lnTo>
                  <a:lnTo>
                    <a:pt x="485" y="923"/>
                  </a:lnTo>
                  <a:lnTo>
                    <a:pt x="491" y="925"/>
                  </a:lnTo>
                  <a:lnTo>
                    <a:pt x="497" y="927"/>
                  </a:lnTo>
                  <a:lnTo>
                    <a:pt x="501" y="931"/>
                  </a:lnTo>
                  <a:lnTo>
                    <a:pt x="505" y="935"/>
                  </a:lnTo>
                  <a:lnTo>
                    <a:pt x="511" y="937"/>
                  </a:lnTo>
                  <a:lnTo>
                    <a:pt x="518" y="941"/>
                  </a:lnTo>
                  <a:lnTo>
                    <a:pt x="522" y="943"/>
                  </a:lnTo>
                  <a:lnTo>
                    <a:pt x="528" y="945"/>
                  </a:lnTo>
                  <a:lnTo>
                    <a:pt x="534" y="949"/>
                  </a:lnTo>
                  <a:lnTo>
                    <a:pt x="538" y="951"/>
                  </a:lnTo>
                  <a:lnTo>
                    <a:pt x="544" y="956"/>
                  </a:lnTo>
                  <a:lnTo>
                    <a:pt x="548" y="958"/>
                  </a:lnTo>
                  <a:lnTo>
                    <a:pt x="555" y="960"/>
                  </a:lnTo>
                  <a:lnTo>
                    <a:pt x="561" y="964"/>
                  </a:lnTo>
                  <a:lnTo>
                    <a:pt x="567" y="966"/>
                  </a:lnTo>
                  <a:lnTo>
                    <a:pt x="571" y="970"/>
                  </a:lnTo>
                  <a:lnTo>
                    <a:pt x="577" y="972"/>
                  </a:lnTo>
                  <a:lnTo>
                    <a:pt x="581" y="974"/>
                  </a:lnTo>
                  <a:lnTo>
                    <a:pt x="587" y="976"/>
                  </a:lnTo>
                  <a:lnTo>
                    <a:pt x="594" y="978"/>
                  </a:lnTo>
                  <a:lnTo>
                    <a:pt x="598" y="982"/>
                  </a:lnTo>
                  <a:lnTo>
                    <a:pt x="604" y="984"/>
                  </a:lnTo>
                  <a:lnTo>
                    <a:pt x="610" y="986"/>
                  </a:lnTo>
                  <a:lnTo>
                    <a:pt x="616" y="988"/>
                  </a:lnTo>
                  <a:lnTo>
                    <a:pt x="622" y="993"/>
                  </a:lnTo>
                  <a:lnTo>
                    <a:pt x="628" y="995"/>
                  </a:lnTo>
                  <a:lnTo>
                    <a:pt x="633" y="997"/>
                  </a:lnTo>
                  <a:lnTo>
                    <a:pt x="639" y="1001"/>
                  </a:lnTo>
                  <a:lnTo>
                    <a:pt x="647" y="1003"/>
                  </a:lnTo>
                  <a:lnTo>
                    <a:pt x="651" y="1005"/>
                  </a:lnTo>
                  <a:lnTo>
                    <a:pt x="657" y="1007"/>
                  </a:lnTo>
                  <a:lnTo>
                    <a:pt x="663" y="1011"/>
                  </a:lnTo>
                  <a:lnTo>
                    <a:pt x="670" y="1013"/>
                  </a:lnTo>
                  <a:lnTo>
                    <a:pt x="676" y="1015"/>
                  </a:lnTo>
                  <a:lnTo>
                    <a:pt x="682" y="1017"/>
                  </a:lnTo>
                  <a:lnTo>
                    <a:pt x="688" y="1019"/>
                  </a:lnTo>
                  <a:lnTo>
                    <a:pt x="694" y="1023"/>
                  </a:lnTo>
                  <a:lnTo>
                    <a:pt x="700" y="1025"/>
                  </a:lnTo>
                  <a:lnTo>
                    <a:pt x="709" y="1027"/>
                  </a:lnTo>
                  <a:lnTo>
                    <a:pt x="715" y="1030"/>
                  </a:lnTo>
                  <a:lnTo>
                    <a:pt x="721" y="1034"/>
                  </a:lnTo>
                  <a:lnTo>
                    <a:pt x="727" y="1036"/>
                  </a:lnTo>
                  <a:lnTo>
                    <a:pt x="733" y="1038"/>
                  </a:lnTo>
                  <a:lnTo>
                    <a:pt x="739" y="1040"/>
                  </a:lnTo>
                  <a:lnTo>
                    <a:pt x="746" y="1042"/>
                  </a:lnTo>
                  <a:lnTo>
                    <a:pt x="752" y="1044"/>
                  </a:lnTo>
                  <a:lnTo>
                    <a:pt x="758" y="1048"/>
                  </a:lnTo>
                  <a:lnTo>
                    <a:pt x="766" y="1048"/>
                  </a:lnTo>
                  <a:lnTo>
                    <a:pt x="772" y="1052"/>
                  </a:lnTo>
                  <a:lnTo>
                    <a:pt x="778" y="1054"/>
                  </a:lnTo>
                  <a:lnTo>
                    <a:pt x="785" y="1056"/>
                  </a:lnTo>
                  <a:lnTo>
                    <a:pt x="793" y="1058"/>
                  </a:lnTo>
                  <a:lnTo>
                    <a:pt x="799" y="1060"/>
                  </a:lnTo>
                  <a:lnTo>
                    <a:pt x="805" y="1062"/>
                  </a:lnTo>
                  <a:lnTo>
                    <a:pt x="813" y="1064"/>
                  </a:lnTo>
                  <a:lnTo>
                    <a:pt x="819" y="1067"/>
                  </a:lnTo>
                  <a:lnTo>
                    <a:pt x="826" y="1069"/>
                  </a:lnTo>
                  <a:lnTo>
                    <a:pt x="834" y="1073"/>
                  </a:lnTo>
                  <a:lnTo>
                    <a:pt x="840" y="1073"/>
                  </a:lnTo>
                  <a:lnTo>
                    <a:pt x="848" y="1075"/>
                  </a:lnTo>
                  <a:lnTo>
                    <a:pt x="854" y="1077"/>
                  </a:lnTo>
                  <a:lnTo>
                    <a:pt x="861" y="1079"/>
                  </a:lnTo>
                  <a:lnTo>
                    <a:pt x="869" y="1081"/>
                  </a:lnTo>
                  <a:lnTo>
                    <a:pt x="875" y="1085"/>
                  </a:lnTo>
                  <a:lnTo>
                    <a:pt x="879" y="1085"/>
                  </a:lnTo>
                  <a:lnTo>
                    <a:pt x="875" y="1083"/>
                  </a:lnTo>
                  <a:lnTo>
                    <a:pt x="871" y="1081"/>
                  </a:lnTo>
                  <a:lnTo>
                    <a:pt x="867" y="1079"/>
                  </a:lnTo>
                  <a:lnTo>
                    <a:pt x="865" y="1077"/>
                  </a:lnTo>
                  <a:lnTo>
                    <a:pt x="861" y="1075"/>
                  </a:lnTo>
                  <a:lnTo>
                    <a:pt x="856" y="1073"/>
                  </a:lnTo>
                  <a:lnTo>
                    <a:pt x="852" y="1071"/>
                  </a:lnTo>
                  <a:lnTo>
                    <a:pt x="848" y="1069"/>
                  </a:lnTo>
                  <a:lnTo>
                    <a:pt x="844" y="1067"/>
                  </a:lnTo>
                  <a:lnTo>
                    <a:pt x="842" y="1064"/>
                  </a:lnTo>
                  <a:lnTo>
                    <a:pt x="838" y="1062"/>
                  </a:lnTo>
                  <a:lnTo>
                    <a:pt x="834" y="1060"/>
                  </a:lnTo>
                  <a:lnTo>
                    <a:pt x="830" y="1058"/>
                  </a:lnTo>
                  <a:lnTo>
                    <a:pt x="826" y="1056"/>
                  </a:lnTo>
                  <a:lnTo>
                    <a:pt x="821" y="1054"/>
                  </a:lnTo>
                  <a:lnTo>
                    <a:pt x="819" y="1052"/>
                  </a:lnTo>
                  <a:lnTo>
                    <a:pt x="815" y="1050"/>
                  </a:lnTo>
                  <a:lnTo>
                    <a:pt x="811" y="1048"/>
                  </a:lnTo>
                  <a:lnTo>
                    <a:pt x="809" y="1048"/>
                  </a:lnTo>
                  <a:lnTo>
                    <a:pt x="805" y="1044"/>
                  </a:lnTo>
                  <a:lnTo>
                    <a:pt x="801" y="1044"/>
                  </a:lnTo>
                  <a:lnTo>
                    <a:pt x="797" y="1040"/>
                  </a:lnTo>
                  <a:lnTo>
                    <a:pt x="793" y="1038"/>
                  </a:lnTo>
                  <a:lnTo>
                    <a:pt x="791" y="1036"/>
                  </a:lnTo>
                  <a:lnTo>
                    <a:pt x="785" y="1034"/>
                  </a:lnTo>
                  <a:lnTo>
                    <a:pt x="782" y="1032"/>
                  </a:lnTo>
                  <a:lnTo>
                    <a:pt x="778" y="1030"/>
                  </a:lnTo>
                  <a:lnTo>
                    <a:pt x="774" y="1027"/>
                  </a:lnTo>
                  <a:lnTo>
                    <a:pt x="772" y="1025"/>
                  </a:lnTo>
                  <a:lnTo>
                    <a:pt x="768" y="1023"/>
                  </a:lnTo>
                  <a:lnTo>
                    <a:pt x="764" y="1021"/>
                  </a:lnTo>
                  <a:lnTo>
                    <a:pt x="760" y="1019"/>
                  </a:lnTo>
                  <a:lnTo>
                    <a:pt x="758" y="1017"/>
                  </a:lnTo>
                  <a:lnTo>
                    <a:pt x="754" y="1015"/>
                  </a:lnTo>
                  <a:lnTo>
                    <a:pt x="750" y="1013"/>
                  </a:lnTo>
                  <a:lnTo>
                    <a:pt x="748" y="1011"/>
                  </a:lnTo>
                  <a:lnTo>
                    <a:pt x="741" y="1009"/>
                  </a:lnTo>
                  <a:lnTo>
                    <a:pt x="739" y="1007"/>
                  </a:lnTo>
                  <a:lnTo>
                    <a:pt x="735" y="1005"/>
                  </a:lnTo>
                  <a:lnTo>
                    <a:pt x="733" y="1003"/>
                  </a:lnTo>
                  <a:lnTo>
                    <a:pt x="729" y="1001"/>
                  </a:lnTo>
                  <a:lnTo>
                    <a:pt x="725" y="999"/>
                  </a:lnTo>
                  <a:lnTo>
                    <a:pt x="721" y="997"/>
                  </a:lnTo>
                  <a:lnTo>
                    <a:pt x="719" y="995"/>
                  </a:lnTo>
                  <a:lnTo>
                    <a:pt x="715" y="993"/>
                  </a:lnTo>
                  <a:lnTo>
                    <a:pt x="711" y="988"/>
                  </a:lnTo>
                  <a:lnTo>
                    <a:pt x="709" y="988"/>
                  </a:lnTo>
                  <a:lnTo>
                    <a:pt x="706" y="986"/>
                  </a:lnTo>
                  <a:lnTo>
                    <a:pt x="702" y="984"/>
                  </a:lnTo>
                  <a:lnTo>
                    <a:pt x="698" y="982"/>
                  </a:lnTo>
                  <a:lnTo>
                    <a:pt x="694" y="980"/>
                  </a:lnTo>
                  <a:lnTo>
                    <a:pt x="692" y="978"/>
                  </a:lnTo>
                  <a:lnTo>
                    <a:pt x="688" y="974"/>
                  </a:lnTo>
                  <a:lnTo>
                    <a:pt x="686" y="974"/>
                  </a:lnTo>
                  <a:lnTo>
                    <a:pt x="682" y="970"/>
                  </a:lnTo>
                  <a:lnTo>
                    <a:pt x="678" y="968"/>
                  </a:lnTo>
                  <a:lnTo>
                    <a:pt x="676" y="966"/>
                  </a:lnTo>
                  <a:lnTo>
                    <a:pt x="672" y="964"/>
                  </a:lnTo>
                  <a:lnTo>
                    <a:pt x="667" y="962"/>
                  </a:lnTo>
                  <a:lnTo>
                    <a:pt x="663" y="960"/>
                  </a:lnTo>
                  <a:lnTo>
                    <a:pt x="661" y="958"/>
                  </a:lnTo>
                  <a:lnTo>
                    <a:pt x="657" y="956"/>
                  </a:lnTo>
                  <a:lnTo>
                    <a:pt x="653" y="953"/>
                  </a:lnTo>
                  <a:lnTo>
                    <a:pt x="651" y="949"/>
                  </a:lnTo>
                  <a:lnTo>
                    <a:pt x="647" y="947"/>
                  </a:lnTo>
                  <a:lnTo>
                    <a:pt x="645" y="945"/>
                  </a:lnTo>
                  <a:lnTo>
                    <a:pt x="641" y="943"/>
                  </a:lnTo>
                  <a:lnTo>
                    <a:pt x="637" y="941"/>
                  </a:lnTo>
                  <a:lnTo>
                    <a:pt x="635" y="939"/>
                  </a:lnTo>
                  <a:lnTo>
                    <a:pt x="630" y="937"/>
                  </a:lnTo>
                  <a:lnTo>
                    <a:pt x="628" y="935"/>
                  </a:lnTo>
                  <a:lnTo>
                    <a:pt x="624" y="931"/>
                  </a:lnTo>
                  <a:lnTo>
                    <a:pt x="620" y="931"/>
                  </a:lnTo>
                  <a:lnTo>
                    <a:pt x="618" y="927"/>
                  </a:lnTo>
                  <a:lnTo>
                    <a:pt x="614" y="925"/>
                  </a:lnTo>
                  <a:lnTo>
                    <a:pt x="610" y="923"/>
                  </a:lnTo>
                  <a:lnTo>
                    <a:pt x="608" y="921"/>
                  </a:lnTo>
                  <a:lnTo>
                    <a:pt x="604" y="919"/>
                  </a:lnTo>
                  <a:lnTo>
                    <a:pt x="602" y="916"/>
                  </a:lnTo>
                  <a:lnTo>
                    <a:pt x="598" y="912"/>
                  </a:lnTo>
                  <a:lnTo>
                    <a:pt x="594" y="910"/>
                  </a:lnTo>
                  <a:lnTo>
                    <a:pt x="591" y="908"/>
                  </a:lnTo>
                  <a:lnTo>
                    <a:pt x="587" y="906"/>
                  </a:lnTo>
                  <a:lnTo>
                    <a:pt x="585" y="904"/>
                  </a:lnTo>
                  <a:lnTo>
                    <a:pt x="581" y="902"/>
                  </a:lnTo>
                  <a:lnTo>
                    <a:pt x="579" y="900"/>
                  </a:lnTo>
                  <a:lnTo>
                    <a:pt x="575" y="898"/>
                  </a:lnTo>
                  <a:lnTo>
                    <a:pt x="571" y="896"/>
                  </a:lnTo>
                  <a:lnTo>
                    <a:pt x="569" y="892"/>
                  </a:lnTo>
                  <a:lnTo>
                    <a:pt x="567" y="890"/>
                  </a:lnTo>
                  <a:lnTo>
                    <a:pt x="563" y="888"/>
                  </a:lnTo>
                  <a:lnTo>
                    <a:pt x="559" y="886"/>
                  </a:lnTo>
                  <a:lnTo>
                    <a:pt x="557" y="884"/>
                  </a:lnTo>
                  <a:lnTo>
                    <a:pt x="555" y="882"/>
                  </a:lnTo>
                  <a:lnTo>
                    <a:pt x="557" y="882"/>
                  </a:lnTo>
                  <a:lnTo>
                    <a:pt x="559" y="880"/>
                  </a:lnTo>
                  <a:lnTo>
                    <a:pt x="561" y="880"/>
                  </a:lnTo>
                  <a:lnTo>
                    <a:pt x="563" y="880"/>
                  </a:lnTo>
                  <a:lnTo>
                    <a:pt x="565" y="877"/>
                  </a:lnTo>
                  <a:lnTo>
                    <a:pt x="567" y="877"/>
                  </a:lnTo>
                  <a:lnTo>
                    <a:pt x="569" y="877"/>
                  </a:lnTo>
                  <a:lnTo>
                    <a:pt x="571" y="875"/>
                  </a:lnTo>
                  <a:lnTo>
                    <a:pt x="573" y="875"/>
                  </a:lnTo>
                  <a:lnTo>
                    <a:pt x="575" y="873"/>
                  </a:lnTo>
                  <a:lnTo>
                    <a:pt x="577" y="873"/>
                  </a:lnTo>
                  <a:lnTo>
                    <a:pt x="579" y="873"/>
                  </a:lnTo>
                  <a:lnTo>
                    <a:pt x="581" y="871"/>
                  </a:lnTo>
                  <a:lnTo>
                    <a:pt x="583" y="871"/>
                  </a:lnTo>
                  <a:lnTo>
                    <a:pt x="585" y="869"/>
                  </a:lnTo>
                  <a:lnTo>
                    <a:pt x="587" y="869"/>
                  </a:lnTo>
                  <a:lnTo>
                    <a:pt x="589" y="869"/>
                  </a:lnTo>
                  <a:lnTo>
                    <a:pt x="591" y="867"/>
                  </a:lnTo>
                  <a:lnTo>
                    <a:pt x="594" y="867"/>
                  </a:lnTo>
                  <a:lnTo>
                    <a:pt x="596" y="867"/>
                  </a:lnTo>
                  <a:lnTo>
                    <a:pt x="598" y="865"/>
                  </a:lnTo>
                  <a:lnTo>
                    <a:pt x="600" y="865"/>
                  </a:lnTo>
                  <a:lnTo>
                    <a:pt x="602" y="863"/>
                  </a:lnTo>
                  <a:lnTo>
                    <a:pt x="604" y="863"/>
                  </a:lnTo>
                  <a:lnTo>
                    <a:pt x="606" y="863"/>
                  </a:lnTo>
                  <a:lnTo>
                    <a:pt x="606" y="861"/>
                  </a:lnTo>
                  <a:lnTo>
                    <a:pt x="608" y="861"/>
                  </a:lnTo>
                  <a:lnTo>
                    <a:pt x="610" y="861"/>
                  </a:lnTo>
                  <a:lnTo>
                    <a:pt x="612" y="859"/>
                  </a:lnTo>
                  <a:lnTo>
                    <a:pt x="614" y="859"/>
                  </a:lnTo>
                  <a:lnTo>
                    <a:pt x="616" y="859"/>
                  </a:lnTo>
                  <a:lnTo>
                    <a:pt x="618" y="857"/>
                  </a:lnTo>
                  <a:lnTo>
                    <a:pt x="620" y="857"/>
                  </a:lnTo>
                  <a:lnTo>
                    <a:pt x="622" y="855"/>
                  </a:lnTo>
                  <a:lnTo>
                    <a:pt x="624" y="853"/>
                  </a:lnTo>
                  <a:lnTo>
                    <a:pt x="626" y="853"/>
                  </a:lnTo>
                  <a:lnTo>
                    <a:pt x="628" y="853"/>
                  </a:lnTo>
                  <a:lnTo>
                    <a:pt x="630" y="851"/>
                  </a:lnTo>
                  <a:lnTo>
                    <a:pt x="633" y="851"/>
                  </a:lnTo>
                  <a:lnTo>
                    <a:pt x="633" y="849"/>
                  </a:lnTo>
                  <a:lnTo>
                    <a:pt x="635" y="849"/>
                  </a:lnTo>
                  <a:lnTo>
                    <a:pt x="637" y="849"/>
                  </a:lnTo>
                  <a:lnTo>
                    <a:pt x="639" y="847"/>
                  </a:lnTo>
                  <a:lnTo>
                    <a:pt x="641" y="847"/>
                  </a:lnTo>
                  <a:lnTo>
                    <a:pt x="643" y="845"/>
                  </a:lnTo>
                  <a:lnTo>
                    <a:pt x="645" y="845"/>
                  </a:lnTo>
                  <a:lnTo>
                    <a:pt x="647" y="845"/>
                  </a:lnTo>
                  <a:lnTo>
                    <a:pt x="649" y="843"/>
                  </a:lnTo>
                  <a:lnTo>
                    <a:pt x="651" y="840"/>
                  </a:lnTo>
                  <a:lnTo>
                    <a:pt x="653" y="838"/>
                  </a:lnTo>
                  <a:lnTo>
                    <a:pt x="655" y="838"/>
                  </a:lnTo>
                  <a:lnTo>
                    <a:pt x="657" y="838"/>
                  </a:lnTo>
                  <a:lnTo>
                    <a:pt x="659" y="836"/>
                  </a:lnTo>
                  <a:lnTo>
                    <a:pt x="661" y="836"/>
                  </a:lnTo>
                  <a:lnTo>
                    <a:pt x="663" y="834"/>
                  </a:lnTo>
                  <a:lnTo>
                    <a:pt x="665" y="832"/>
                  </a:lnTo>
                  <a:lnTo>
                    <a:pt x="667" y="832"/>
                  </a:lnTo>
                  <a:lnTo>
                    <a:pt x="670" y="830"/>
                  </a:lnTo>
                  <a:lnTo>
                    <a:pt x="672" y="830"/>
                  </a:lnTo>
                  <a:lnTo>
                    <a:pt x="674" y="828"/>
                  </a:lnTo>
                  <a:lnTo>
                    <a:pt x="676" y="826"/>
                  </a:lnTo>
                  <a:lnTo>
                    <a:pt x="678" y="826"/>
                  </a:lnTo>
                  <a:lnTo>
                    <a:pt x="680" y="824"/>
                  </a:lnTo>
                  <a:lnTo>
                    <a:pt x="682" y="824"/>
                  </a:lnTo>
                  <a:lnTo>
                    <a:pt x="682" y="822"/>
                  </a:lnTo>
                  <a:lnTo>
                    <a:pt x="684" y="822"/>
                  </a:lnTo>
                  <a:lnTo>
                    <a:pt x="680" y="820"/>
                  </a:lnTo>
                  <a:lnTo>
                    <a:pt x="674" y="818"/>
                  </a:lnTo>
                  <a:lnTo>
                    <a:pt x="667" y="814"/>
                  </a:lnTo>
                  <a:lnTo>
                    <a:pt x="663" y="812"/>
                  </a:lnTo>
                  <a:lnTo>
                    <a:pt x="659" y="810"/>
                  </a:lnTo>
                  <a:lnTo>
                    <a:pt x="653" y="806"/>
                  </a:lnTo>
                  <a:lnTo>
                    <a:pt x="647" y="803"/>
                  </a:lnTo>
                  <a:lnTo>
                    <a:pt x="643" y="801"/>
                  </a:lnTo>
                  <a:lnTo>
                    <a:pt x="637" y="797"/>
                  </a:lnTo>
                  <a:lnTo>
                    <a:pt x="633" y="795"/>
                  </a:lnTo>
                  <a:lnTo>
                    <a:pt x="628" y="793"/>
                  </a:lnTo>
                  <a:lnTo>
                    <a:pt x="622" y="789"/>
                  </a:lnTo>
                  <a:lnTo>
                    <a:pt x="618" y="787"/>
                  </a:lnTo>
                  <a:lnTo>
                    <a:pt x="612" y="785"/>
                  </a:lnTo>
                  <a:lnTo>
                    <a:pt x="606" y="783"/>
                  </a:lnTo>
                  <a:lnTo>
                    <a:pt x="602" y="779"/>
                  </a:lnTo>
                  <a:lnTo>
                    <a:pt x="598" y="777"/>
                  </a:lnTo>
                  <a:lnTo>
                    <a:pt x="591" y="775"/>
                  </a:lnTo>
                  <a:lnTo>
                    <a:pt x="587" y="771"/>
                  </a:lnTo>
                  <a:lnTo>
                    <a:pt x="581" y="769"/>
                  </a:lnTo>
                  <a:lnTo>
                    <a:pt x="577" y="764"/>
                  </a:lnTo>
                  <a:lnTo>
                    <a:pt x="573" y="762"/>
                  </a:lnTo>
                  <a:lnTo>
                    <a:pt x="567" y="758"/>
                  </a:lnTo>
                  <a:lnTo>
                    <a:pt x="563" y="756"/>
                  </a:lnTo>
                  <a:lnTo>
                    <a:pt x="557" y="754"/>
                  </a:lnTo>
                  <a:lnTo>
                    <a:pt x="552" y="750"/>
                  </a:lnTo>
                  <a:lnTo>
                    <a:pt x="548" y="748"/>
                  </a:lnTo>
                  <a:lnTo>
                    <a:pt x="542" y="744"/>
                  </a:lnTo>
                  <a:lnTo>
                    <a:pt x="538" y="742"/>
                  </a:lnTo>
                  <a:lnTo>
                    <a:pt x="534" y="738"/>
                  </a:lnTo>
                  <a:lnTo>
                    <a:pt x="528" y="736"/>
                  </a:lnTo>
                  <a:lnTo>
                    <a:pt x="524" y="734"/>
                  </a:lnTo>
                  <a:lnTo>
                    <a:pt x="520" y="729"/>
                  </a:lnTo>
                  <a:lnTo>
                    <a:pt x="513" y="727"/>
                  </a:lnTo>
                  <a:lnTo>
                    <a:pt x="509" y="723"/>
                  </a:lnTo>
                  <a:lnTo>
                    <a:pt x="503" y="721"/>
                  </a:lnTo>
                  <a:lnTo>
                    <a:pt x="499" y="717"/>
                  </a:lnTo>
                  <a:lnTo>
                    <a:pt x="495" y="715"/>
                  </a:lnTo>
                  <a:lnTo>
                    <a:pt x="491" y="711"/>
                  </a:lnTo>
                  <a:lnTo>
                    <a:pt x="485" y="709"/>
                  </a:lnTo>
                  <a:lnTo>
                    <a:pt x="481" y="705"/>
                  </a:lnTo>
                  <a:lnTo>
                    <a:pt x="476" y="701"/>
                  </a:lnTo>
                  <a:lnTo>
                    <a:pt x="472" y="699"/>
                  </a:lnTo>
                  <a:lnTo>
                    <a:pt x="466" y="697"/>
                  </a:lnTo>
                  <a:lnTo>
                    <a:pt x="462" y="693"/>
                  </a:lnTo>
                  <a:lnTo>
                    <a:pt x="458" y="688"/>
                  </a:lnTo>
                  <a:lnTo>
                    <a:pt x="456" y="688"/>
                  </a:lnTo>
                  <a:lnTo>
                    <a:pt x="450" y="684"/>
                  </a:lnTo>
                  <a:lnTo>
                    <a:pt x="446" y="680"/>
                  </a:lnTo>
                  <a:lnTo>
                    <a:pt x="442" y="678"/>
                  </a:lnTo>
                  <a:lnTo>
                    <a:pt x="437" y="674"/>
                  </a:lnTo>
                  <a:lnTo>
                    <a:pt x="433" y="672"/>
                  </a:lnTo>
                  <a:lnTo>
                    <a:pt x="427" y="668"/>
                  </a:lnTo>
                  <a:lnTo>
                    <a:pt x="423" y="664"/>
                  </a:lnTo>
                  <a:lnTo>
                    <a:pt x="419" y="662"/>
                  </a:lnTo>
                  <a:lnTo>
                    <a:pt x="415" y="658"/>
                  </a:lnTo>
                  <a:lnTo>
                    <a:pt x="411" y="656"/>
                  </a:lnTo>
                  <a:lnTo>
                    <a:pt x="405" y="651"/>
                  </a:lnTo>
                  <a:lnTo>
                    <a:pt x="400" y="647"/>
                  </a:lnTo>
                  <a:lnTo>
                    <a:pt x="396" y="645"/>
                  </a:lnTo>
                  <a:lnTo>
                    <a:pt x="392" y="641"/>
                  </a:lnTo>
                  <a:lnTo>
                    <a:pt x="388" y="637"/>
                  </a:lnTo>
                  <a:lnTo>
                    <a:pt x="384" y="633"/>
                  </a:lnTo>
                  <a:lnTo>
                    <a:pt x="380" y="631"/>
                  </a:lnTo>
                  <a:lnTo>
                    <a:pt x="374" y="627"/>
                  </a:lnTo>
                  <a:lnTo>
                    <a:pt x="370" y="623"/>
                  </a:lnTo>
                  <a:lnTo>
                    <a:pt x="366" y="621"/>
                  </a:lnTo>
                  <a:lnTo>
                    <a:pt x="361" y="616"/>
                  </a:lnTo>
                  <a:lnTo>
                    <a:pt x="357" y="612"/>
                  </a:lnTo>
                  <a:lnTo>
                    <a:pt x="353" y="608"/>
                  </a:lnTo>
                  <a:lnTo>
                    <a:pt x="349" y="606"/>
                  </a:lnTo>
                  <a:lnTo>
                    <a:pt x="345" y="602"/>
                  </a:lnTo>
                  <a:lnTo>
                    <a:pt x="341" y="598"/>
                  </a:lnTo>
                  <a:lnTo>
                    <a:pt x="337" y="594"/>
                  </a:lnTo>
                  <a:lnTo>
                    <a:pt x="333" y="590"/>
                  </a:lnTo>
                  <a:lnTo>
                    <a:pt x="329" y="588"/>
                  </a:lnTo>
                  <a:lnTo>
                    <a:pt x="324" y="584"/>
                  </a:lnTo>
                  <a:lnTo>
                    <a:pt x="320" y="579"/>
                  </a:lnTo>
                  <a:lnTo>
                    <a:pt x="316" y="575"/>
                  </a:lnTo>
                  <a:lnTo>
                    <a:pt x="312" y="573"/>
                  </a:lnTo>
                  <a:lnTo>
                    <a:pt x="308" y="569"/>
                  </a:lnTo>
                  <a:lnTo>
                    <a:pt x="304" y="565"/>
                  </a:lnTo>
                  <a:lnTo>
                    <a:pt x="300" y="561"/>
                  </a:lnTo>
                  <a:lnTo>
                    <a:pt x="296" y="557"/>
                  </a:lnTo>
                  <a:lnTo>
                    <a:pt x="292" y="553"/>
                  </a:lnTo>
                  <a:lnTo>
                    <a:pt x="285" y="551"/>
                  </a:lnTo>
                  <a:lnTo>
                    <a:pt x="271" y="534"/>
                  </a:lnTo>
                  <a:lnTo>
                    <a:pt x="267" y="530"/>
                  </a:lnTo>
                  <a:lnTo>
                    <a:pt x="257" y="522"/>
                  </a:lnTo>
                  <a:lnTo>
                    <a:pt x="261" y="522"/>
                  </a:lnTo>
                  <a:lnTo>
                    <a:pt x="263" y="520"/>
                  </a:lnTo>
                  <a:lnTo>
                    <a:pt x="273" y="520"/>
                  </a:lnTo>
                  <a:lnTo>
                    <a:pt x="281" y="520"/>
                  </a:lnTo>
                  <a:lnTo>
                    <a:pt x="283" y="518"/>
                  </a:lnTo>
                  <a:lnTo>
                    <a:pt x="292" y="518"/>
                  </a:lnTo>
                  <a:lnTo>
                    <a:pt x="294" y="518"/>
                  </a:lnTo>
                  <a:lnTo>
                    <a:pt x="300" y="518"/>
                  </a:lnTo>
                  <a:lnTo>
                    <a:pt x="302" y="516"/>
                  </a:lnTo>
                  <a:lnTo>
                    <a:pt x="308" y="516"/>
                  </a:lnTo>
                  <a:lnTo>
                    <a:pt x="312" y="516"/>
                  </a:lnTo>
                  <a:lnTo>
                    <a:pt x="318" y="516"/>
                  </a:lnTo>
                  <a:lnTo>
                    <a:pt x="320" y="516"/>
                  </a:lnTo>
                  <a:lnTo>
                    <a:pt x="324" y="516"/>
                  </a:lnTo>
                  <a:lnTo>
                    <a:pt x="327" y="514"/>
                  </a:lnTo>
                  <a:lnTo>
                    <a:pt x="333" y="514"/>
                  </a:lnTo>
                  <a:lnTo>
                    <a:pt x="335" y="514"/>
                  </a:lnTo>
                  <a:lnTo>
                    <a:pt x="339" y="514"/>
                  </a:lnTo>
                  <a:lnTo>
                    <a:pt x="341" y="512"/>
                  </a:lnTo>
                  <a:lnTo>
                    <a:pt x="345" y="512"/>
                  </a:lnTo>
                  <a:lnTo>
                    <a:pt x="347" y="512"/>
                  </a:lnTo>
                  <a:lnTo>
                    <a:pt x="351" y="512"/>
                  </a:lnTo>
                  <a:lnTo>
                    <a:pt x="353" y="510"/>
                  </a:lnTo>
                  <a:lnTo>
                    <a:pt x="359" y="510"/>
                  </a:lnTo>
                  <a:lnTo>
                    <a:pt x="361" y="510"/>
                  </a:lnTo>
                  <a:lnTo>
                    <a:pt x="366" y="510"/>
                  </a:lnTo>
                  <a:lnTo>
                    <a:pt x="368" y="510"/>
                  </a:lnTo>
                  <a:lnTo>
                    <a:pt x="372" y="510"/>
                  </a:lnTo>
                  <a:lnTo>
                    <a:pt x="374" y="508"/>
                  </a:lnTo>
                  <a:lnTo>
                    <a:pt x="378" y="508"/>
                  </a:lnTo>
                  <a:lnTo>
                    <a:pt x="380" y="508"/>
                  </a:lnTo>
                  <a:lnTo>
                    <a:pt x="384" y="508"/>
                  </a:lnTo>
                  <a:lnTo>
                    <a:pt x="386" y="506"/>
                  </a:lnTo>
                  <a:lnTo>
                    <a:pt x="388" y="506"/>
                  </a:lnTo>
                  <a:lnTo>
                    <a:pt x="390" y="506"/>
                  </a:lnTo>
                  <a:lnTo>
                    <a:pt x="394" y="506"/>
                  </a:lnTo>
                  <a:lnTo>
                    <a:pt x="396" y="506"/>
                  </a:lnTo>
                  <a:lnTo>
                    <a:pt x="400" y="506"/>
                  </a:lnTo>
                  <a:lnTo>
                    <a:pt x="403" y="503"/>
                  </a:lnTo>
                  <a:lnTo>
                    <a:pt x="405" y="503"/>
                  </a:lnTo>
                  <a:lnTo>
                    <a:pt x="407" y="503"/>
                  </a:lnTo>
                  <a:lnTo>
                    <a:pt x="411" y="503"/>
                  </a:lnTo>
                  <a:lnTo>
                    <a:pt x="413" y="501"/>
                  </a:lnTo>
                  <a:lnTo>
                    <a:pt x="415" y="501"/>
                  </a:lnTo>
                  <a:lnTo>
                    <a:pt x="417" y="501"/>
                  </a:lnTo>
                  <a:lnTo>
                    <a:pt x="421" y="501"/>
                  </a:lnTo>
                  <a:lnTo>
                    <a:pt x="423" y="501"/>
                  </a:lnTo>
                  <a:lnTo>
                    <a:pt x="425" y="501"/>
                  </a:lnTo>
                  <a:lnTo>
                    <a:pt x="427" y="499"/>
                  </a:lnTo>
                  <a:lnTo>
                    <a:pt x="431" y="499"/>
                  </a:lnTo>
                  <a:lnTo>
                    <a:pt x="433" y="499"/>
                  </a:lnTo>
                  <a:lnTo>
                    <a:pt x="435" y="499"/>
                  </a:lnTo>
                  <a:lnTo>
                    <a:pt x="437" y="497"/>
                  </a:lnTo>
                  <a:lnTo>
                    <a:pt x="440" y="497"/>
                  </a:lnTo>
                  <a:lnTo>
                    <a:pt x="442" y="497"/>
                  </a:lnTo>
                  <a:lnTo>
                    <a:pt x="446" y="497"/>
                  </a:lnTo>
                  <a:lnTo>
                    <a:pt x="448" y="497"/>
                  </a:lnTo>
                  <a:lnTo>
                    <a:pt x="450" y="497"/>
                  </a:lnTo>
                  <a:lnTo>
                    <a:pt x="452" y="495"/>
                  </a:lnTo>
                  <a:lnTo>
                    <a:pt x="446" y="491"/>
                  </a:lnTo>
                  <a:lnTo>
                    <a:pt x="440" y="485"/>
                  </a:lnTo>
                  <a:lnTo>
                    <a:pt x="433" y="481"/>
                  </a:lnTo>
                  <a:lnTo>
                    <a:pt x="425" y="475"/>
                  </a:lnTo>
                  <a:lnTo>
                    <a:pt x="419" y="471"/>
                  </a:lnTo>
                  <a:lnTo>
                    <a:pt x="413" y="466"/>
                  </a:lnTo>
                  <a:lnTo>
                    <a:pt x="407" y="460"/>
                  </a:lnTo>
                  <a:lnTo>
                    <a:pt x="400" y="456"/>
                  </a:lnTo>
                  <a:lnTo>
                    <a:pt x="394" y="450"/>
                  </a:lnTo>
                  <a:lnTo>
                    <a:pt x="386" y="446"/>
                  </a:lnTo>
                  <a:lnTo>
                    <a:pt x="382" y="440"/>
                  </a:lnTo>
                  <a:lnTo>
                    <a:pt x="374" y="436"/>
                  </a:lnTo>
                  <a:lnTo>
                    <a:pt x="370" y="432"/>
                  </a:lnTo>
                  <a:lnTo>
                    <a:pt x="361" y="425"/>
                  </a:lnTo>
                  <a:lnTo>
                    <a:pt x="355" y="421"/>
                  </a:lnTo>
                  <a:lnTo>
                    <a:pt x="349" y="415"/>
                  </a:lnTo>
                  <a:lnTo>
                    <a:pt x="343" y="411"/>
                  </a:lnTo>
                  <a:lnTo>
                    <a:pt x="339" y="405"/>
                  </a:lnTo>
                  <a:lnTo>
                    <a:pt x="333" y="401"/>
                  </a:lnTo>
                  <a:lnTo>
                    <a:pt x="324" y="395"/>
                  </a:lnTo>
                  <a:lnTo>
                    <a:pt x="320" y="390"/>
                  </a:lnTo>
                  <a:lnTo>
                    <a:pt x="314" y="384"/>
                  </a:lnTo>
                  <a:lnTo>
                    <a:pt x="308" y="380"/>
                  </a:lnTo>
                  <a:lnTo>
                    <a:pt x="302" y="374"/>
                  </a:lnTo>
                  <a:lnTo>
                    <a:pt x="296" y="370"/>
                  </a:lnTo>
                  <a:lnTo>
                    <a:pt x="292" y="364"/>
                  </a:lnTo>
                  <a:lnTo>
                    <a:pt x="285" y="360"/>
                  </a:lnTo>
                  <a:lnTo>
                    <a:pt x="279" y="353"/>
                  </a:lnTo>
                  <a:lnTo>
                    <a:pt x="273" y="349"/>
                  </a:lnTo>
                  <a:lnTo>
                    <a:pt x="263" y="337"/>
                  </a:lnTo>
                  <a:lnTo>
                    <a:pt x="257" y="333"/>
                  </a:lnTo>
                  <a:lnTo>
                    <a:pt x="253" y="329"/>
                  </a:lnTo>
                  <a:lnTo>
                    <a:pt x="246" y="323"/>
                  </a:lnTo>
                  <a:lnTo>
                    <a:pt x="242" y="316"/>
                  </a:lnTo>
                  <a:lnTo>
                    <a:pt x="236" y="312"/>
                  </a:lnTo>
                  <a:lnTo>
                    <a:pt x="205" y="282"/>
                  </a:lnTo>
                  <a:lnTo>
                    <a:pt x="199" y="275"/>
                  </a:lnTo>
                  <a:lnTo>
                    <a:pt x="191" y="265"/>
                  </a:lnTo>
                  <a:lnTo>
                    <a:pt x="185" y="259"/>
                  </a:lnTo>
                  <a:lnTo>
                    <a:pt x="177" y="251"/>
                  </a:lnTo>
                  <a:lnTo>
                    <a:pt x="173" y="247"/>
                  </a:lnTo>
                  <a:lnTo>
                    <a:pt x="168" y="240"/>
                  </a:lnTo>
                  <a:lnTo>
                    <a:pt x="164" y="236"/>
                  </a:lnTo>
                  <a:lnTo>
                    <a:pt x="158" y="230"/>
                  </a:lnTo>
                  <a:lnTo>
                    <a:pt x="154" y="224"/>
                  </a:lnTo>
                  <a:lnTo>
                    <a:pt x="150" y="220"/>
                  </a:lnTo>
                  <a:lnTo>
                    <a:pt x="146" y="214"/>
                  </a:lnTo>
                  <a:lnTo>
                    <a:pt x="140" y="208"/>
                  </a:lnTo>
                  <a:lnTo>
                    <a:pt x="136" y="203"/>
                  </a:lnTo>
                  <a:lnTo>
                    <a:pt x="131" y="197"/>
                  </a:lnTo>
                  <a:lnTo>
                    <a:pt x="127" y="191"/>
                  </a:lnTo>
                  <a:lnTo>
                    <a:pt x="123" y="187"/>
                  </a:lnTo>
                  <a:lnTo>
                    <a:pt x="117" y="181"/>
                  </a:lnTo>
                  <a:lnTo>
                    <a:pt x="115" y="177"/>
                  </a:lnTo>
                  <a:lnTo>
                    <a:pt x="111" y="171"/>
                  </a:lnTo>
                  <a:lnTo>
                    <a:pt x="107" y="164"/>
                  </a:lnTo>
                  <a:lnTo>
                    <a:pt x="101" y="160"/>
                  </a:lnTo>
                  <a:lnTo>
                    <a:pt x="97" y="154"/>
                  </a:lnTo>
                  <a:lnTo>
                    <a:pt x="92" y="148"/>
                  </a:lnTo>
                  <a:lnTo>
                    <a:pt x="88" y="144"/>
                  </a:lnTo>
                  <a:lnTo>
                    <a:pt x="84" y="138"/>
                  </a:lnTo>
                  <a:lnTo>
                    <a:pt x="82" y="132"/>
                  </a:lnTo>
                  <a:lnTo>
                    <a:pt x="78" y="125"/>
                  </a:lnTo>
                  <a:lnTo>
                    <a:pt x="74" y="121"/>
                  </a:lnTo>
                  <a:lnTo>
                    <a:pt x="70" y="115"/>
                  </a:lnTo>
                  <a:lnTo>
                    <a:pt x="66" y="111"/>
                  </a:lnTo>
                  <a:lnTo>
                    <a:pt x="64" y="105"/>
                  </a:lnTo>
                  <a:lnTo>
                    <a:pt x="58" y="99"/>
                  </a:lnTo>
                  <a:lnTo>
                    <a:pt x="55" y="95"/>
                  </a:lnTo>
                  <a:lnTo>
                    <a:pt x="51" y="88"/>
                  </a:lnTo>
                  <a:lnTo>
                    <a:pt x="47" y="82"/>
                  </a:lnTo>
                  <a:lnTo>
                    <a:pt x="43" y="76"/>
                  </a:lnTo>
                  <a:lnTo>
                    <a:pt x="41" y="70"/>
                  </a:lnTo>
                  <a:lnTo>
                    <a:pt x="37" y="66"/>
                  </a:lnTo>
                  <a:lnTo>
                    <a:pt x="33" y="60"/>
                  </a:lnTo>
                  <a:lnTo>
                    <a:pt x="31" y="53"/>
                  </a:lnTo>
                  <a:lnTo>
                    <a:pt x="27" y="49"/>
                  </a:lnTo>
                  <a:lnTo>
                    <a:pt x="23" y="43"/>
                  </a:lnTo>
                  <a:lnTo>
                    <a:pt x="21" y="37"/>
                  </a:lnTo>
                  <a:lnTo>
                    <a:pt x="16" y="31"/>
                  </a:lnTo>
                  <a:lnTo>
                    <a:pt x="14" y="27"/>
                  </a:lnTo>
                  <a:lnTo>
                    <a:pt x="10" y="21"/>
                  </a:lnTo>
                  <a:lnTo>
                    <a:pt x="8" y="14"/>
                  </a:lnTo>
                  <a:lnTo>
                    <a:pt x="6" y="8"/>
                  </a:lnTo>
                  <a:lnTo>
                    <a:pt x="2" y="4"/>
                  </a:lnTo>
                  <a:lnTo>
                    <a:pt x="0" y="0"/>
                  </a:lnTo>
                </a:path>
              </a:pathLst>
            </a:cu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3" name="Freeform 35">
              <a:extLst>
                <a:ext uri="{FF2B5EF4-FFF2-40B4-BE49-F238E27FC236}">
                  <a16:creationId xmlns:a16="http://schemas.microsoft.com/office/drawing/2014/main" id="{C928092F-AF0E-441E-B471-FF2AF53940A9}"/>
                </a:ext>
              </a:extLst>
            </p:cNvPr>
            <p:cNvSpPr>
              <a:spLocks/>
            </p:cNvSpPr>
            <p:nvPr/>
          </p:nvSpPr>
          <p:spPr bwMode="auto">
            <a:xfrm>
              <a:off x="3359" y="1832"/>
              <a:ext cx="304" cy="336"/>
            </a:xfrm>
            <a:custGeom>
              <a:avLst/>
              <a:gdLst>
                <a:gd name="T0" fmla="*/ 119 w 304"/>
                <a:gd name="T1" fmla="*/ 236 h 336"/>
                <a:gd name="T2" fmla="*/ 121 w 304"/>
                <a:gd name="T3" fmla="*/ 243 h 336"/>
                <a:gd name="T4" fmla="*/ 123 w 304"/>
                <a:gd name="T5" fmla="*/ 249 h 336"/>
                <a:gd name="T6" fmla="*/ 131 w 304"/>
                <a:gd name="T7" fmla="*/ 255 h 336"/>
                <a:gd name="T8" fmla="*/ 137 w 304"/>
                <a:gd name="T9" fmla="*/ 259 h 336"/>
                <a:gd name="T10" fmla="*/ 145 w 304"/>
                <a:gd name="T11" fmla="*/ 261 h 336"/>
                <a:gd name="T12" fmla="*/ 156 w 304"/>
                <a:gd name="T13" fmla="*/ 263 h 336"/>
                <a:gd name="T14" fmla="*/ 176 w 304"/>
                <a:gd name="T15" fmla="*/ 261 h 336"/>
                <a:gd name="T16" fmla="*/ 184 w 304"/>
                <a:gd name="T17" fmla="*/ 259 h 336"/>
                <a:gd name="T18" fmla="*/ 190 w 304"/>
                <a:gd name="T19" fmla="*/ 257 h 336"/>
                <a:gd name="T20" fmla="*/ 197 w 304"/>
                <a:gd name="T21" fmla="*/ 255 h 336"/>
                <a:gd name="T22" fmla="*/ 205 w 304"/>
                <a:gd name="T23" fmla="*/ 247 h 336"/>
                <a:gd name="T24" fmla="*/ 207 w 304"/>
                <a:gd name="T25" fmla="*/ 238 h 336"/>
                <a:gd name="T26" fmla="*/ 209 w 304"/>
                <a:gd name="T27" fmla="*/ 232 h 336"/>
                <a:gd name="T28" fmla="*/ 209 w 304"/>
                <a:gd name="T29" fmla="*/ 33 h 336"/>
                <a:gd name="T30" fmla="*/ 186 w 304"/>
                <a:gd name="T31" fmla="*/ 31 h 336"/>
                <a:gd name="T32" fmla="*/ 287 w 304"/>
                <a:gd name="T33" fmla="*/ 31 h 336"/>
                <a:gd name="T34" fmla="*/ 280 w 304"/>
                <a:gd name="T35" fmla="*/ 35 h 336"/>
                <a:gd name="T36" fmla="*/ 278 w 304"/>
                <a:gd name="T37" fmla="*/ 236 h 336"/>
                <a:gd name="T38" fmla="*/ 276 w 304"/>
                <a:gd name="T39" fmla="*/ 251 h 336"/>
                <a:gd name="T40" fmla="*/ 274 w 304"/>
                <a:gd name="T41" fmla="*/ 261 h 336"/>
                <a:gd name="T42" fmla="*/ 272 w 304"/>
                <a:gd name="T43" fmla="*/ 269 h 336"/>
                <a:gd name="T44" fmla="*/ 268 w 304"/>
                <a:gd name="T45" fmla="*/ 275 h 336"/>
                <a:gd name="T46" fmla="*/ 264 w 304"/>
                <a:gd name="T47" fmla="*/ 282 h 336"/>
                <a:gd name="T48" fmla="*/ 256 w 304"/>
                <a:gd name="T49" fmla="*/ 292 h 336"/>
                <a:gd name="T50" fmla="*/ 252 w 304"/>
                <a:gd name="T51" fmla="*/ 298 h 336"/>
                <a:gd name="T52" fmla="*/ 244 w 304"/>
                <a:gd name="T53" fmla="*/ 302 h 336"/>
                <a:gd name="T54" fmla="*/ 240 w 304"/>
                <a:gd name="T55" fmla="*/ 308 h 336"/>
                <a:gd name="T56" fmla="*/ 233 w 304"/>
                <a:gd name="T57" fmla="*/ 312 h 336"/>
                <a:gd name="T58" fmla="*/ 225 w 304"/>
                <a:gd name="T59" fmla="*/ 317 h 336"/>
                <a:gd name="T60" fmla="*/ 217 w 304"/>
                <a:gd name="T61" fmla="*/ 321 h 336"/>
                <a:gd name="T62" fmla="*/ 209 w 304"/>
                <a:gd name="T63" fmla="*/ 325 h 336"/>
                <a:gd name="T64" fmla="*/ 201 w 304"/>
                <a:gd name="T65" fmla="*/ 327 h 336"/>
                <a:gd name="T66" fmla="*/ 192 w 304"/>
                <a:gd name="T67" fmla="*/ 329 h 336"/>
                <a:gd name="T68" fmla="*/ 182 w 304"/>
                <a:gd name="T69" fmla="*/ 331 h 336"/>
                <a:gd name="T70" fmla="*/ 172 w 304"/>
                <a:gd name="T71" fmla="*/ 333 h 336"/>
                <a:gd name="T72" fmla="*/ 139 w 304"/>
                <a:gd name="T73" fmla="*/ 335 h 336"/>
                <a:gd name="T74" fmla="*/ 123 w 304"/>
                <a:gd name="T75" fmla="*/ 333 h 336"/>
                <a:gd name="T76" fmla="*/ 115 w 304"/>
                <a:gd name="T77" fmla="*/ 331 h 336"/>
                <a:gd name="T78" fmla="*/ 106 w 304"/>
                <a:gd name="T79" fmla="*/ 331 h 336"/>
                <a:gd name="T80" fmla="*/ 96 w 304"/>
                <a:gd name="T81" fmla="*/ 327 h 336"/>
                <a:gd name="T82" fmla="*/ 88 w 304"/>
                <a:gd name="T83" fmla="*/ 325 h 336"/>
                <a:gd name="T84" fmla="*/ 78 w 304"/>
                <a:gd name="T85" fmla="*/ 319 h 336"/>
                <a:gd name="T86" fmla="*/ 72 w 304"/>
                <a:gd name="T87" fmla="*/ 314 h 336"/>
                <a:gd name="T88" fmla="*/ 63 w 304"/>
                <a:gd name="T89" fmla="*/ 310 h 336"/>
                <a:gd name="T90" fmla="*/ 55 w 304"/>
                <a:gd name="T91" fmla="*/ 306 h 336"/>
                <a:gd name="T92" fmla="*/ 51 w 304"/>
                <a:gd name="T93" fmla="*/ 300 h 336"/>
                <a:gd name="T94" fmla="*/ 45 w 304"/>
                <a:gd name="T95" fmla="*/ 294 h 336"/>
                <a:gd name="T96" fmla="*/ 37 w 304"/>
                <a:gd name="T97" fmla="*/ 288 h 336"/>
                <a:gd name="T98" fmla="*/ 31 w 304"/>
                <a:gd name="T99" fmla="*/ 277 h 336"/>
                <a:gd name="T100" fmla="*/ 29 w 304"/>
                <a:gd name="T101" fmla="*/ 271 h 336"/>
                <a:gd name="T102" fmla="*/ 25 w 304"/>
                <a:gd name="T103" fmla="*/ 263 h 336"/>
                <a:gd name="T104" fmla="*/ 23 w 304"/>
                <a:gd name="T105" fmla="*/ 257 h 336"/>
                <a:gd name="T106" fmla="*/ 20 w 304"/>
                <a:gd name="T107" fmla="*/ 249 h 336"/>
                <a:gd name="T108" fmla="*/ 20 w 304"/>
                <a:gd name="T109" fmla="*/ 39 h 336"/>
                <a:gd name="T110" fmla="*/ 18 w 304"/>
                <a:gd name="T111" fmla="*/ 33 h 336"/>
                <a:gd name="T112" fmla="*/ 12 w 304"/>
                <a:gd name="T113" fmla="*/ 31 h 336"/>
                <a:gd name="T114" fmla="*/ 137 w 304"/>
                <a:gd name="T115" fmla="*/ 31 h 336"/>
                <a:gd name="T116" fmla="*/ 121 w 304"/>
                <a:gd name="T117" fmla="*/ 33 h 336"/>
                <a:gd name="T118" fmla="*/ 117 w 304"/>
                <a:gd name="T119" fmla="*/ 37 h 3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304" h="336">
                  <a:moveTo>
                    <a:pt x="117" y="226"/>
                  </a:moveTo>
                  <a:lnTo>
                    <a:pt x="117" y="234"/>
                  </a:lnTo>
                  <a:lnTo>
                    <a:pt x="119" y="234"/>
                  </a:lnTo>
                  <a:lnTo>
                    <a:pt x="119" y="236"/>
                  </a:lnTo>
                  <a:lnTo>
                    <a:pt x="119" y="238"/>
                  </a:lnTo>
                  <a:lnTo>
                    <a:pt x="121" y="238"/>
                  </a:lnTo>
                  <a:lnTo>
                    <a:pt x="121" y="240"/>
                  </a:lnTo>
                  <a:lnTo>
                    <a:pt x="121" y="243"/>
                  </a:lnTo>
                  <a:lnTo>
                    <a:pt x="121" y="245"/>
                  </a:lnTo>
                  <a:lnTo>
                    <a:pt x="123" y="245"/>
                  </a:lnTo>
                  <a:lnTo>
                    <a:pt x="123" y="247"/>
                  </a:lnTo>
                  <a:lnTo>
                    <a:pt x="123" y="249"/>
                  </a:lnTo>
                  <a:lnTo>
                    <a:pt x="125" y="249"/>
                  </a:lnTo>
                  <a:lnTo>
                    <a:pt x="127" y="249"/>
                  </a:lnTo>
                  <a:lnTo>
                    <a:pt x="127" y="251"/>
                  </a:lnTo>
                  <a:lnTo>
                    <a:pt x="131" y="255"/>
                  </a:lnTo>
                  <a:lnTo>
                    <a:pt x="133" y="255"/>
                  </a:lnTo>
                  <a:lnTo>
                    <a:pt x="135" y="257"/>
                  </a:lnTo>
                  <a:lnTo>
                    <a:pt x="137" y="257"/>
                  </a:lnTo>
                  <a:lnTo>
                    <a:pt x="137" y="259"/>
                  </a:lnTo>
                  <a:lnTo>
                    <a:pt x="139" y="259"/>
                  </a:lnTo>
                  <a:lnTo>
                    <a:pt x="141" y="259"/>
                  </a:lnTo>
                  <a:lnTo>
                    <a:pt x="143" y="261"/>
                  </a:lnTo>
                  <a:lnTo>
                    <a:pt x="145" y="261"/>
                  </a:lnTo>
                  <a:lnTo>
                    <a:pt x="147" y="261"/>
                  </a:lnTo>
                  <a:lnTo>
                    <a:pt x="152" y="261"/>
                  </a:lnTo>
                  <a:lnTo>
                    <a:pt x="152" y="263"/>
                  </a:lnTo>
                  <a:lnTo>
                    <a:pt x="156" y="263"/>
                  </a:lnTo>
                  <a:lnTo>
                    <a:pt x="170" y="263"/>
                  </a:lnTo>
                  <a:lnTo>
                    <a:pt x="172" y="263"/>
                  </a:lnTo>
                  <a:lnTo>
                    <a:pt x="174" y="263"/>
                  </a:lnTo>
                  <a:lnTo>
                    <a:pt x="176" y="261"/>
                  </a:lnTo>
                  <a:lnTo>
                    <a:pt x="180" y="261"/>
                  </a:lnTo>
                  <a:lnTo>
                    <a:pt x="182" y="261"/>
                  </a:lnTo>
                  <a:lnTo>
                    <a:pt x="184" y="261"/>
                  </a:lnTo>
                  <a:lnTo>
                    <a:pt x="184" y="259"/>
                  </a:lnTo>
                  <a:lnTo>
                    <a:pt x="186" y="259"/>
                  </a:lnTo>
                  <a:lnTo>
                    <a:pt x="188" y="259"/>
                  </a:lnTo>
                  <a:lnTo>
                    <a:pt x="190" y="259"/>
                  </a:lnTo>
                  <a:lnTo>
                    <a:pt x="190" y="257"/>
                  </a:lnTo>
                  <a:lnTo>
                    <a:pt x="192" y="257"/>
                  </a:lnTo>
                  <a:lnTo>
                    <a:pt x="192" y="255"/>
                  </a:lnTo>
                  <a:lnTo>
                    <a:pt x="194" y="255"/>
                  </a:lnTo>
                  <a:lnTo>
                    <a:pt x="197" y="255"/>
                  </a:lnTo>
                  <a:lnTo>
                    <a:pt x="197" y="253"/>
                  </a:lnTo>
                  <a:lnTo>
                    <a:pt x="201" y="249"/>
                  </a:lnTo>
                  <a:lnTo>
                    <a:pt x="203" y="249"/>
                  </a:lnTo>
                  <a:lnTo>
                    <a:pt x="205" y="247"/>
                  </a:lnTo>
                  <a:lnTo>
                    <a:pt x="205" y="245"/>
                  </a:lnTo>
                  <a:lnTo>
                    <a:pt x="207" y="243"/>
                  </a:lnTo>
                  <a:lnTo>
                    <a:pt x="207" y="240"/>
                  </a:lnTo>
                  <a:lnTo>
                    <a:pt x="207" y="238"/>
                  </a:lnTo>
                  <a:lnTo>
                    <a:pt x="209" y="238"/>
                  </a:lnTo>
                  <a:lnTo>
                    <a:pt x="209" y="236"/>
                  </a:lnTo>
                  <a:lnTo>
                    <a:pt x="209" y="234"/>
                  </a:lnTo>
                  <a:lnTo>
                    <a:pt x="209" y="232"/>
                  </a:lnTo>
                  <a:lnTo>
                    <a:pt x="209" y="39"/>
                  </a:lnTo>
                  <a:lnTo>
                    <a:pt x="209" y="37"/>
                  </a:lnTo>
                  <a:lnTo>
                    <a:pt x="209" y="35"/>
                  </a:lnTo>
                  <a:lnTo>
                    <a:pt x="209" y="33"/>
                  </a:lnTo>
                  <a:lnTo>
                    <a:pt x="207" y="33"/>
                  </a:lnTo>
                  <a:lnTo>
                    <a:pt x="207" y="31"/>
                  </a:lnTo>
                  <a:lnTo>
                    <a:pt x="203" y="31"/>
                  </a:lnTo>
                  <a:lnTo>
                    <a:pt x="186" y="31"/>
                  </a:lnTo>
                  <a:lnTo>
                    <a:pt x="186" y="0"/>
                  </a:lnTo>
                  <a:lnTo>
                    <a:pt x="303" y="0"/>
                  </a:lnTo>
                  <a:lnTo>
                    <a:pt x="303" y="31"/>
                  </a:lnTo>
                  <a:lnTo>
                    <a:pt x="287" y="31"/>
                  </a:lnTo>
                  <a:lnTo>
                    <a:pt x="283" y="31"/>
                  </a:lnTo>
                  <a:lnTo>
                    <a:pt x="283" y="33"/>
                  </a:lnTo>
                  <a:lnTo>
                    <a:pt x="280" y="33"/>
                  </a:lnTo>
                  <a:lnTo>
                    <a:pt x="280" y="35"/>
                  </a:lnTo>
                  <a:lnTo>
                    <a:pt x="278" y="35"/>
                  </a:lnTo>
                  <a:lnTo>
                    <a:pt x="278" y="37"/>
                  </a:lnTo>
                  <a:lnTo>
                    <a:pt x="278" y="39"/>
                  </a:lnTo>
                  <a:lnTo>
                    <a:pt x="278" y="236"/>
                  </a:lnTo>
                  <a:lnTo>
                    <a:pt x="278" y="245"/>
                  </a:lnTo>
                  <a:lnTo>
                    <a:pt x="278" y="247"/>
                  </a:lnTo>
                  <a:lnTo>
                    <a:pt x="278" y="249"/>
                  </a:lnTo>
                  <a:lnTo>
                    <a:pt x="276" y="251"/>
                  </a:lnTo>
                  <a:lnTo>
                    <a:pt x="276" y="255"/>
                  </a:lnTo>
                  <a:lnTo>
                    <a:pt x="276" y="257"/>
                  </a:lnTo>
                  <a:lnTo>
                    <a:pt x="274" y="259"/>
                  </a:lnTo>
                  <a:lnTo>
                    <a:pt x="274" y="261"/>
                  </a:lnTo>
                  <a:lnTo>
                    <a:pt x="272" y="263"/>
                  </a:lnTo>
                  <a:lnTo>
                    <a:pt x="272" y="265"/>
                  </a:lnTo>
                  <a:lnTo>
                    <a:pt x="272" y="267"/>
                  </a:lnTo>
                  <a:lnTo>
                    <a:pt x="272" y="269"/>
                  </a:lnTo>
                  <a:lnTo>
                    <a:pt x="270" y="269"/>
                  </a:lnTo>
                  <a:lnTo>
                    <a:pt x="270" y="271"/>
                  </a:lnTo>
                  <a:lnTo>
                    <a:pt x="268" y="273"/>
                  </a:lnTo>
                  <a:lnTo>
                    <a:pt x="268" y="275"/>
                  </a:lnTo>
                  <a:lnTo>
                    <a:pt x="266" y="277"/>
                  </a:lnTo>
                  <a:lnTo>
                    <a:pt x="266" y="280"/>
                  </a:lnTo>
                  <a:lnTo>
                    <a:pt x="264" y="280"/>
                  </a:lnTo>
                  <a:lnTo>
                    <a:pt x="264" y="282"/>
                  </a:lnTo>
                  <a:lnTo>
                    <a:pt x="264" y="284"/>
                  </a:lnTo>
                  <a:lnTo>
                    <a:pt x="262" y="284"/>
                  </a:lnTo>
                  <a:lnTo>
                    <a:pt x="260" y="288"/>
                  </a:lnTo>
                  <a:lnTo>
                    <a:pt x="256" y="292"/>
                  </a:lnTo>
                  <a:lnTo>
                    <a:pt x="256" y="294"/>
                  </a:lnTo>
                  <a:lnTo>
                    <a:pt x="254" y="294"/>
                  </a:lnTo>
                  <a:lnTo>
                    <a:pt x="252" y="296"/>
                  </a:lnTo>
                  <a:lnTo>
                    <a:pt x="252" y="298"/>
                  </a:lnTo>
                  <a:lnTo>
                    <a:pt x="250" y="298"/>
                  </a:lnTo>
                  <a:lnTo>
                    <a:pt x="248" y="300"/>
                  </a:lnTo>
                  <a:lnTo>
                    <a:pt x="246" y="302"/>
                  </a:lnTo>
                  <a:lnTo>
                    <a:pt x="244" y="302"/>
                  </a:lnTo>
                  <a:lnTo>
                    <a:pt x="244" y="304"/>
                  </a:lnTo>
                  <a:lnTo>
                    <a:pt x="242" y="306"/>
                  </a:lnTo>
                  <a:lnTo>
                    <a:pt x="240" y="306"/>
                  </a:lnTo>
                  <a:lnTo>
                    <a:pt x="240" y="308"/>
                  </a:lnTo>
                  <a:lnTo>
                    <a:pt x="237" y="308"/>
                  </a:lnTo>
                  <a:lnTo>
                    <a:pt x="235" y="308"/>
                  </a:lnTo>
                  <a:lnTo>
                    <a:pt x="235" y="310"/>
                  </a:lnTo>
                  <a:lnTo>
                    <a:pt x="233" y="312"/>
                  </a:lnTo>
                  <a:lnTo>
                    <a:pt x="231" y="312"/>
                  </a:lnTo>
                  <a:lnTo>
                    <a:pt x="229" y="314"/>
                  </a:lnTo>
                  <a:lnTo>
                    <a:pt x="227" y="314"/>
                  </a:lnTo>
                  <a:lnTo>
                    <a:pt x="225" y="317"/>
                  </a:lnTo>
                  <a:lnTo>
                    <a:pt x="223" y="319"/>
                  </a:lnTo>
                  <a:lnTo>
                    <a:pt x="221" y="319"/>
                  </a:lnTo>
                  <a:lnTo>
                    <a:pt x="219" y="321"/>
                  </a:lnTo>
                  <a:lnTo>
                    <a:pt x="217" y="321"/>
                  </a:lnTo>
                  <a:lnTo>
                    <a:pt x="215" y="323"/>
                  </a:lnTo>
                  <a:lnTo>
                    <a:pt x="213" y="323"/>
                  </a:lnTo>
                  <a:lnTo>
                    <a:pt x="211" y="323"/>
                  </a:lnTo>
                  <a:lnTo>
                    <a:pt x="209" y="325"/>
                  </a:lnTo>
                  <a:lnTo>
                    <a:pt x="207" y="325"/>
                  </a:lnTo>
                  <a:lnTo>
                    <a:pt x="205" y="327"/>
                  </a:lnTo>
                  <a:lnTo>
                    <a:pt x="203" y="327"/>
                  </a:lnTo>
                  <a:lnTo>
                    <a:pt x="201" y="327"/>
                  </a:lnTo>
                  <a:lnTo>
                    <a:pt x="199" y="327"/>
                  </a:lnTo>
                  <a:lnTo>
                    <a:pt x="197" y="329"/>
                  </a:lnTo>
                  <a:lnTo>
                    <a:pt x="194" y="329"/>
                  </a:lnTo>
                  <a:lnTo>
                    <a:pt x="192" y="329"/>
                  </a:lnTo>
                  <a:lnTo>
                    <a:pt x="192" y="331"/>
                  </a:lnTo>
                  <a:lnTo>
                    <a:pt x="188" y="331"/>
                  </a:lnTo>
                  <a:lnTo>
                    <a:pt x="186" y="331"/>
                  </a:lnTo>
                  <a:lnTo>
                    <a:pt x="182" y="331"/>
                  </a:lnTo>
                  <a:lnTo>
                    <a:pt x="180" y="333"/>
                  </a:lnTo>
                  <a:lnTo>
                    <a:pt x="178" y="333"/>
                  </a:lnTo>
                  <a:lnTo>
                    <a:pt x="176" y="333"/>
                  </a:lnTo>
                  <a:lnTo>
                    <a:pt x="172" y="333"/>
                  </a:lnTo>
                  <a:lnTo>
                    <a:pt x="170" y="335"/>
                  </a:lnTo>
                  <a:lnTo>
                    <a:pt x="162" y="335"/>
                  </a:lnTo>
                  <a:lnTo>
                    <a:pt x="160" y="335"/>
                  </a:lnTo>
                  <a:lnTo>
                    <a:pt x="139" y="335"/>
                  </a:lnTo>
                  <a:lnTo>
                    <a:pt x="137" y="335"/>
                  </a:lnTo>
                  <a:lnTo>
                    <a:pt x="129" y="335"/>
                  </a:lnTo>
                  <a:lnTo>
                    <a:pt x="127" y="333"/>
                  </a:lnTo>
                  <a:lnTo>
                    <a:pt x="123" y="333"/>
                  </a:lnTo>
                  <a:lnTo>
                    <a:pt x="121" y="333"/>
                  </a:lnTo>
                  <a:lnTo>
                    <a:pt x="119" y="333"/>
                  </a:lnTo>
                  <a:lnTo>
                    <a:pt x="117" y="331"/>
                  </a:lnTo>
                  <a:lnTo>
                    <a:pt x="115" y="331"/>
                  </a:lnTo>
                  <a:lnTo>
                    <a:pt x="113" y="331"/>
                  </a:lnTo>
                  <a:lnTo>
                    <a:pt x="111" y="331"/>
                  </a:lnTo>
                  <a:lnTo>
                    <a:pt x="109" y="331"/>
                  </a:lnTo>
                  <a:lnTo>
                    <a:pt x="106" y="331"/>
                  </a:lnTo>
                  <a:lnTo>
                    <a:pt x="104" y="329"/>
                  </a:lnTo>
                  <a:lnTo>
                    <a:pt x="102" y="329"/>
                  </a:lnTo>
                  <a:lnTo>
                    <a:pt x="98" y="327"/>
                  </a:lnTo>
                  <a:lnTo>
                    <a:pt x="96" y="327"/>
                  </a:lnTo>
                  <a:lnTo>
                    <a:pt x="94" y="327"/>
                  </a:lnTo>
                  <a:lnTo>
                    <a:pt x="92" y="325"/>
                  </a:lnTo>
                  <a:lnTo>
                    <a:pt x="90" y="325"/>
                  </a:lnTo>
                  <a:lnTo>
                    <a:pt x="88" y="325"/>
                  </a:lnTo>
                  <a:lnTo>
                    <a:pt x="86" y="323"/>
                  </a:lnTo>
                  <a:lnTo>
                    <a:pt x="84" y="323"/>
                  </a:lnTo>
                  <a:lnTo>
                    <a:pt x="80" y="321"/>
                  </a:lnTo>
                  <a:lnTo>
                    <a:pt x="78" y="319"/>
                  </a:lnTo>
                  <a:lnTo>
                    <a:pt x="76" y="319"/>
                  </a:lnTo>
                  <a:lnTo>
                    <a:pt x="74" y="319"/>
                  </a:lnTo>
                  <a:lnTo>
                    <a:pt x="72" y="317"/>
                  </a:lnTo>
                  <a:lnTo>
                    <a:pt x="72" y="314"/>
                  </a:lnTo>
                  <a:lnTo>
                    <a:pt x="70" y="314"/>
                  </a:lnTo>
                  <a:lnTo>
                    <a:pt x="68" y="312"/>
                  </a:lnTo>
                  <a:lnTo>
                    <a:pt x="66" y="312"/>
                  </a:lnTo>
                  <a:lnTo>
                    <a:pt x="63" y="310"/>
                  </a:lnTo>
                  <a:lnTo>
                    <a:pt x="61" y="308"/>
                  </a:lnTo>
                  <a:lnTo>
                    <a:pt x="59" y="308"/>
                  </a:lnTo>
                  <a:lnTo>
                    <a:pt x="57" y="306"/>
                  </a:lnTo>
                  <a:lnTo>
                    <a:pt x="55" y="306"/>
                  </a:lnTo>
                  <a:lnTo>
                    <a:pt x="55" y="304"/>
                  </a:lnTo>
                  <a:lnTo>
                    <a:pt x="53" y="302"/>
                  </a:lnTo>
                  <a:lnTo>
                    <a:pt x="51" y="302"/>
                  </a:lnTo>
                  <a:lnTo>
                    <a:pt x="51" y="300"/>
                  </a:lnTo>
                  <a:lnTo>
                    <a:pt x="49" y="300"/>
                  </a:lnTo>
                  <a:lnTo>
                    <a:pt x="47" y="298"/>
                  </a:lnTo>
                  <a:lnTo>
                    <a:pt x="45" y="296"/>
                  </a:lnTo>
                  <a:lnTo>
                    <a:pt x="45" y="294"/>
                  </a:lnTo>
                  <a:lnTo>
                    <a:pt x="43" y="294"/>
                  </a:lnTo>
                  <a:lnTo>
                    <a:pt x="41" y="292"/>
                  </a:lnTo>
                  <a:lnTo>
                    <a:pt x="39" y="288"/>
                  </a:lnTo>
                  <a:lnTo>
                    <a:pt x="37" y="288"/>
                  </a:lnTo>
                  <a:lnTo>
                    <a:pt x="35" y="284"/>
                  </a:lnTo>
                  <a:lnTo>
                    <a:pt x="33" y="282"/>
                  </a:lnTo>
                  <a:lnTo>
                    <a:pt x="33" y="280"/>
                  </a:lnTo>
                  <a:lnTo>
                    <a:pt x="31" y="277"/>
                  </a:lnTo>
                  <a:lnTo>
                    <a:pt x="31" y="275"/>
                  </a:lnTo>
                  <a:lnTo>
                    <a:pt x="29" y="275"/>
                  </a:lnTo>
                  <a:lnTo>
                    <a:pt x="29" y="273"/>
                  </a:lnTo>
                  <a:lnTo>
                    <a:pt x="29" y="271"/>
                  </a:lnTo>
                  <a:lnTo>
                    <a:pt x="27" y="269"/>
                  </a:lnTo>
                  <a:lnTo>
                    <a:pt x="27" y="267"/>
                  </a:lnTo>
                  <a:lnTo>
                    <a:pt x="25" y="265"/>
                  </a:lnTo>
                  <a:lnTo>
                    <a:pt x="25" y="263"/>
                  </a:lnTo>
                  <a:lnTo>
                    <a:pt x="25" y="261"/>
                  </a:lnTo>
                  <a:lnTo>
                    <a:pt x="23" y="261"/>
                  </a:lnTo>
                  <a:lnTo>
                    <a:pt x="23" y="259"/>
                  </a:lnTo>
                  <a:lnTo>
                    <a:pt x="23" y="257"/>
                  </a:lnTo>
                  <a:lnTo>
                    <a:pt x="23" y="255"/>
                  </a:lnTo>
                  <a:lnTo>
                    <a:pt x="20" y="255"/>
                  </a:lnTo>
                  <a:lnTo>
                    <a:pt x="20" y="251"/>
                  </a:lnTo>
                  <a:lnTo>
                    <a:pt x="20" y="249"/>
                  </a:lnTo>
                  <a:lnTo>
                    <a:pt x="20" y="247"/>
                  </a:lnTo>
                  <a:lnTo>
                    <a:pt x="20" y="245"/>
                  </a:lnTo>
                  <a:lnTo>
                    <a:pt x="20" y="236"/>
                  </a:lnTo>
                  <a:lnTo>
                    <a:pt x="20" y="39"/>
                  </a:lnTo>
                  <a:lnTo>
                    <a:pt x="20" y="37"/>
                  </a:lnTo>
                  <a:lnTo>
                    <a:pt x="18" y="37"/>
                  </a:lnTo>
                  <a:lnTo>
                    <a:pt x="18" y="35"/>
                  </a:lnTo>
                  <a:lnTo>
                    <a:pt x="18" y="33"/>
                  </a:lnTo>
                  <a:lnTo>
                    <a:pt x="16" y="33"/>
                  </a:lnTo>
                  <a:lnTo>
                    <a:pt x="14" y="33"/>
                  </a:lnTo>
                  <a:lnTo>
                    <a:pt x="14" y="31"/>
                  </a:lnTo>
                  <a:lnTo>
                    <a:pt x="12" y="31"/>
                  </a:lnTo>
                  <a:lnTo>
                    <a:pt x="0" y="31"/>
                  </a:lnTo>
                  <a:lnTo>
                    <a:pt x="0" y="0"/>
                  </a:lnTo>
                  <a:lnTo>
                    <a:pt x="137" y="0"/>
                  </a:lnTo>
                  <a:lnTo>
                    <a:pt x="137" y="31"/>
                  </a:lnTo>
                  <a:lnTo>
                    <a:pt x="125" y="31"/>
                  </a:lnTo>
                  <a:lnTo>
                    <a:pt x="123" y="31"/>
                  </a:lnTo>
                  <a:lnTo>
                    <a:pt x="123" y="33"/>
                  </a:lnTo>
                  <a:lnTo>
                    <a:pt x="121" y="33"/>
                  </a:lnTo>
                  <a:lnTo>
                    <a:pt x="119" y="33"/>
                  </a:lnTo>
                  <a:lnTo>
                    <a:pt x="119" y="35"/>
                  </a:lnTo>
                  <a:lnTo>
                    <a:pt x="119" y="37"/>
                  </a:lnTo>
                  <a:lnTo>
                    <a:pt x="117" y="37"/>
                  </a:lnTo>
                  <a:lnTo>
                    <a:pt x="117" y="39"/>
                  </a:lnTo>
                  <a:lnTo>
                    <a:pt x="117" y="232"/>
                  </a:lnTo>
                  <a:lnTo>
                    <a:pt x="117" y="226"/>
                  </a:lnTo>
                </a:path>
              </a:pathLst>
            </a:cu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4" name="Freeform 36">
              <a:extLst>
                <a:ext uri="{FF2B5EF4-FFF2-40B4-BE49-F238E27FC236}">
                  <a16:creationId xmlns:a16="http://schemas.microsoft.com/office/drawing/2014/main" id="{E5A48EDE-EF62-4B59-B07D-023003AA6FF8}"/>
                </a:ext>
              </a:extLst>
            </p:cNvPr>
            <p:cNvSpPr>
              <a:spLocks/>
            </p:cNvSpPr>
            <p:nvPr/>
          </p:nvSpPr>
          <p:spPr bwMode="auto">
            <a:xfrm>
              <a:off x="3372" y="1838"/>
              <a:ext cx="283" cy="315"/>
            </a:xfrm>
            <a:custGeom>
              <a:avLst/>
              <a:gdLst>
                <a:gd name="T0" fmla="*/ 255 w 283"/>
                <a:gd name="T1" fmla="*/ 242 h 315"/>
                <a:gd name="T2" fmla="*/ 251 w 283"/>
                <a:gd name="T3" fmla="*/ 254 h 315"/>
                <a:gd name="T4" fmla="*/ 245 w 283"/>
                <a:gd name="T5" fmla="*/ 263 h 315"/>
                <a:gd name="T6" fmla="*/ 237 w 283"/>
                <a:gd name="T7" fmla="*/ 275 h 315"/>
                <a:gd name="T8" fmla="*/ 231 w 283"/>
                <a:gd name="T9" fmla="*/ 283 h 315"/>
                <a:gd name="T10" fmla="*/ 223 w 283"/>
                <a:gd name="T11" fmla="*/ 289 h 315"/>
                <a:gd name="T12" fmla="*/ 213 w 283"/>
                <a:gd name="T13" fmla="*/ 296 h 315"/>
                <a:gd name="T14" fmla="*/ 204 w 283"/>
                <a:gd name="T15" fmla="*/ 300 h 315"/>
                <a:gd name="T16" fmla="*/ 194 w 283"/>
                <a:gd name="T17" fmla="*/ 304 h 315"/>
                <a:gd name="T18" fmla="*/ 184 w 283"/>
                <a:gd name="T19" fmla="*/ 308 h 315"/>
                <a:gd name="T20" fmla="*/ 174 w 283"/>
                <a:gd name="T21" fmla="*/ 310 h 315"/>
                <a:gd name="T22" fmla="*/ 161 w 283"/>
                <a:gd name="T23" fmla="*/ 312 h 315"/>
                <a:gd name="T24" fmla="*/ 127 w 283"/>
                <a:gd name="T25" fmla="*/ 314 h 315"/>
                <a:gd name="T26" fmla="*/ 112 w 283"/>
                <a:gd name="T27" fmla="*/ 312 h 315"/>
                <a:gd name="T28" fmla="*/ 98 w 283"/>
                <a:gd name="T29" fmla="*/ 310 h 315"/>
                <a:gd name="T30" fmla="*/ 88 w 283"/>
                <a:gd name="T31" fmla="*/ 306 h 315"/>
                <a:gd name="T32" fmla="*/ 80 w 283"/>
                <a:gd name="T33" fmla="*/ 302 h 315"/>
                <a:gd name="T34" fmla="*/ 69 w 283"/>
                <a:gd name="T35" fmla="*/ 298 h 315"/>
                <a:gd name="T36" fmla="*/ 61 w 283"/>
                <a:gd name="T37" fmla="*/ 293 h 315"/>
                <a:gd name="T38" fmla="*/ 53 w 283"/>
                <a:gd name="T39" fmla="*/ 287 h 315"/>
                <a:gd name="T40" fmla="*/ 45 w 283"/>
                <a:gd name="T41" fmla="*/ 283 h 315"/>
                <a:gd name="T42" fmla="*/ 39 w 283"/>
                <a:gd name="T43" fmla="*/ 277 h 315"/>
                <a:gd name="T44" fmla="*/ 33 w 283"/>
                <a:gd name="T45" fmla="*/ 267 h 315"/>
                <a:gd name="T46" fmla="*/ 27 w 283"/>
                <a:gd name="T47" fmla="*/ 259 h 315"/>
                <a:gd name="T48" fmla="*/ 22 w 283"/>
                <a:gd name="T49" fmla="*/ 250 h 315"/>
                <a:gd name="T50" fmla="*/ 20 w 283"/>
                <a:gd name="T51" fmla="*/ 238 h 315"/>
                <a:gd name="T52" fmla="*/ 18 w 283"/>
                <a:gd name="T53" fmla="*/ 25 h 315"/>
                <a:gd name="T54" fmla="*/ 14 w 283"/>
                <a:gd name="T55" fmla="*/ 16 h 315"/>
                <a:gd name="T56" fmla="*/ 8 w 283"/>
                <a:gd name="T57" fmla="*/ 12 h 315"/>
                <a:gd name="T58" fmla="*/ 116 w 283"/>
                <a:gd name="T59" fmla="*/ 12 h 315"/>
                <a:gd name="T60" fmla="*/ 104 w 283"/>
                <a:gd name="T61" fmla="*/ 14 h 315"/>
                <a:gd name="T62" fmla="*/ 100 w 283"/>
                <a:gd name="T63" fmla="*/ 21 h 315"/>
                <a:gd name="T64" fmla="*/ 98 w 283"/>
                <a:gd name="T65" fmla="*/ 224 h 315"/>
                <a:gd name="T66" fmla="*/ 100 w 283"/>
                <a:gd name="T67" fmla="*/ 234 h 315"/>
                <a:gd name="T68" fmla="*/ 106 w 283"/>
                <a:gd name="T69" fmla="*/ 242 h 315"/>
                <a:gd name="T70" fmla="*/ 121 w 283"/>
                <a:gd name="T71" fmla="*/ 254 h 315"/>
                <a:gd name="T72" fmla="*/ 129 w 283"/>
                <a:gd name="T73" fmla="*/ 259 h 315"/>
                <a:gd name="T74" fmla="*/ 137 w 283"/>
                <a:gd name="T75" fmla="*/ 261 h 315"/>
                <a:gd name="T76" fmla="*/ 166 w 283"/>
                <a:gd name="T77" fmla="*/ 263 h 315"/>
                <a:gd name="T78" fmla="*/ 176 w 283"/>
                <a:gd name="T79" fmla="*/ 259 h 315"/>
                <a:gd name="T80" fmla="*/ 184 w 283"/>
                <a:gd name="T81" fmla="*/ 254 h 315"/>
                <a:gd name="T82" fmla="*/ 192 w 283"/>
                <a:gd name="T83" fmla="*/ 250 h 315"/>
                <a:gd name="T84" fmla="*/ 202 w 283"/>
                <a:gd name="T85" fmla="*/ 238 h 315"/>
                <a:gd name="T86" fmla="*/ 206 w 283"/>
                <a:gd name="T87" fmla="*/ 230 h 315"/>
                <a:gd name="T88" fmla="*/ 208 w 283"/>
                <a:gd name="T89" fmla="*/ 220 h 315"/>
                <a:gd name="T90" fmla="*/ 206 w 283"/>
                <a:gd name="T91" fmla="*/ 18 h 315"/>
                <a:gd name="T92" fmla="*/ 200 w 283"/>
                <a:gd name="T93" fmla="*/ 14 h 315"/>
                <a:gd name="T94" fmla="*/ 184 w 283"/>
                <a:gd name="T95" fmla="*/ 0 h 315"/>
                <a:gd name="T96" fmla="*/ 268 w 283"/>
                <a:gd name="T97" fmla="*/ 14 h 315"/>
                <a:gd name="T98" fmla="*/ 262 w 283"/>
                <a:gd name="T99" fmla="*/ 18 h 315"/>
                <a:gd name="T100" fmla="*/ 257 w 283"/>
                <a:gd name="T101" fmla="*/ 27 h 3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283" h="315">
                  <a:moveTo>
                    <a:pt x="257" y="226"/>
                  </a:moveTo>
                  <a:lnTo>
                    <a:pt x="257" y="234"/>
                  </a:lnTo>
                  <a:lnTo>
                    <a:pt x="257" y="238"/>
                  </a:lnTo>
                  <a:lnTo>
                    <a:pt x="255" y="240"/>
                  </a:lnTo>
                  <a:lnTo>
                    <a:pt x="255" y="242"/>
                  </a:lnTo>
                  <a:lnTo>
                    <a:pt x="255" y="246"/>
                  </a:lnTo>
                  <a:lnTo>
                    <a:pt x="253" y="248"/>
                  </a:lnTo>
                  <a:lnTo>
                    <a:pt x="253" y="250"/>
                  </a:lnTo>
                  <a:lnTo>
                    <a:pt x="253" y="252"/>
                  </a:lnTo>
                  <a:lnTo>
                    <a:pt x="251" y="254"/>
                  </a:lnTo>
                  <a:lnTo>
                    <a:pt x="249" y="257"/>
                  </a:lnTo>
                  <a:lnTo>
                    <a:pt x="249" y="259"/>
                  </a:lnTo>
                  <a:lnTo>
                    <a:pt x="247" y="261"/>
                  </a:lnTo>
                  <a:lnTo>
                    <a:pt x="247" y="263"/>
                  </a:lnTo>
                  <a:lnTo>
                    <a:pt x="245" y="263"/>
                  </a:lnTo>
                  <a:lnTo>
                    <a:pt x="245" y="265"/>
                  </a:lnTo>
                  <a:lnTo>
                    <a:pt x="243" y="267"/>
                  </a:lnTo>
                  <a:lnTo>
                    <a:pt x="243" y="269"/>
                  </a:lnTo>
                  <a:lnTo>
                    <a:pt x="241" y="271"/>
                  </a:lnTo>
                  <a:lnTo>
                    <a:pt x="237" y="275"/>
                  </a:lnTo>
                  <a:lnTo>
                    <a:pt x="237" y="277"/>
                  </a:lnTo>
                  <a:lnTo>
                    <a:pt x="235" y="277"/>
                  </a:lnTo>
                  <a:lnTo>
                    <a:pt x="233" y="279"/>
                  </a:lnTo>
                  <a:lnTo>
                    <a:pt x="231" y="281"/>
                  </a:lnTo>
                  <a:lnTo>
                    <a:pt x="231" y="283"/>
                  </a:lnTo>
                  <a:lnTo>
                    <a:pt x="229" y="283"/>
                  </a:lnTo>
                  <a:lnTo>
                    <a:pt x="227" y="285"/>
                  </a:lnTo>
                  <a:lnTo>
                    <a:pt x="225" y="287"/>
                  </a:lnTo>
                  <a:lnTo>
                    <a:pt x="223" y="287"/>
                  </a:lnTo>
                  <a:lnTo>
                    <a:pt x="223" y="289"/>
                  </a:lnTo>
                  <a:lnTo>
                    <a:pt x="221" y="289"/>
                  </a:lnTo>
                  <a:lnTo>
                    <a:pt x="219" y="289"/>
                  </a:lnTo>
                  <a:lnTo>
                    <a:pt x="217" y="293"/>
                  </a:lnTo>
                  <a:lnTo>
                    <a:pt x="215" y="293"/>
                  </a:lnTo>
                  <a:lnTo>
                    <a:pt x="213" y="296"/>
                  </a:lnTo>
                  <a:lnTo>
                    <a:pt x="210" y="296"/>
                  </a:lnTo>
                  <a:lnTo>
                    <a:pt x="208" y="298"/>
                  </a:lnTo>
                  <a:lnTo>
                    <a:pt x="206" y="298"/>
                  </a:lnTo>
                  <a:lnTo>
                    <a:pt x="206" y="300"/>
                  </a:lnTo>
                  <a:lnTo>
                    <a:pt x="204" y="300"/>
                  </a:lnTo>
                  <a:lnTo>
                    <a:pt x="202" y="300"/>
                  </a:lnTo>
                  <a:lnTo>
                    <a:pt x="200" y="302"/>
                  </a:lnTo>
                  <a:lnTo>
                    <a:pt x="198" y="302"/>
                  </a:lnTo>
                  <a:lnTo>
                    <a:pt x="196" y="304"/>
                  </a:lnTo>
                  <a:lnTo>
                    <a:pt x="194" y="304"/>
                  </a:lnTo>
                  <a:lnTo>
                    <a:pt x="192" y="304"/>
                  </a:lnTo>
                  <a:lnTo>
                    <a:pt x="190" y="306"/>
                  </a:lnTo>
                  <a:lnTo>
                    <a:pt x="188" y="306"/>
                  </a:lnTo>
                  <a:lnTo>
                    <a:pt x="186" y="306"/>
                  </a:lnTo>
                  <a:lnTo>
                    <a:pt x="184" y="308"/>
                  </a:lnTo>
                  <a:lnTo>
                    <a:pt x="182" y="308"/>
                  </a:lnTo>
                  <a:lnTo>
                    <a:pt x="180" y="308"/>
                  </a:lnTo>
                  <a:lnTo>
                    <a:pt x="178" y="310"/>
                  </a:lnTo>
                  <a:lnTo>
                    <a:pt x="176" y="310"/>
                  </a:lnTo>
                  <a:lnTo>
                    <a:pt x="174" y="310"/>
                  </a:lnTo>
                  <a:lnTo>
                    <a:pt x="172" y="310"/>
                  </a:lnTo>
                  <a:lnTo>
                    <a:pt x="170" y="310"/>
                  </a:lnTo>
                  <a:lnTo>
                    <a:pt x="168" y="312"/>
                  </a:lnTo>
                  <a:lnTo>
                    <a:pt x="163" y="312"/>
                  </a:lnTo>
                  <a:lnTo>
                    <a:pt x="161" y="312"/>
                  </a:lnTo>
                  <a:lnTo>
                    <a:pt x="159" y="312"/>
                  </a:lnTo>
                  <a:lnTo>
                    <a:pt x="157" y="314"/>
                  </a:lnTo>
                  <a:lnTo>
                    <a:pt x="151" y="314"/>
                  </a:lnTo>
                  <a:lnTo>
                    <a:pt x="149" y="314"/>
                  </a:lnTo>
                  <a:lnTo>
                    <a:pt x="127" y="314"/>
                  </a:lnTo>
                  <a:lnTo>
                    <a:pt x="125" y="314"/>
                  </a:lnTo>
                  <a:lnTo>
                    <a:pt x="119" y="314"/>
                  </a:lnTo>
                  <a:lnTo>
                    <a:pt x="116" y="312"/>
                  </a:lnTo>
                  <a:lnTo>
                    <a:pt x="114" y="312"/>
                  </a:lnTo>
                  <a:lnTo>
                    <a:pt x="112" y="312"/>
                  </a:lnTo>
                  <a:lnTo>
                    <a:pt x="108" y="312"/>
                  </a:lnTo>
                  <a:lnTo>
                    <a:pt x="106" y="310"/>
                  </a:lnTo>
                  <a:lnTo>
                    <a:pt x="102" y="310"/>
                  </a:lnTo>
                  <a:lnTo>
                    <a:pt x="100" y="310"/>
                  </a:lnTo>
                  <a:lnTo>
                    <a:pt x="98" y="310"/>
                  </a:lnTo>
                  <a:lnTo>
                    <a:pt x="96" y="308"/>
                  </a:lnTo>
                  <a:lnTo>
                    <a:pt x="94" y="308"/>
                  </a:lnTo>
                  <a:lnTo>
                    <a:pt x="92" y="308"/>
                  </a:lnTo>
                  <a:lnTo>
                    <a:pt x="90" y="306"/>
                  </a:lnTo>
                  <a:lnTo>
                    <a:pt x="88" y="306"/>
                  </a:lnTo>
                  <a:lnTo>
                    <a:pt x="86" y="306"/>
                  </a:lnTo>
                  <a:lnTo>
                    <a:pt x="84" y="304"/>
                  </a:lnTo>
                  <a:lnTo>
                    <a:pt x="82" y="304"/>
                  </a:lnTo>
                  <a:lnTo>
                    <a:pt x="80" y="304"/>
                  </a:lnTo>
                  <a:lnTo>
                    <a:pt x="80" y="302"/>
                  </a:lnTo>
                  <a:lnTo>
                    <a:pt x="78" y="302"/>
                  </a:lnTo>
                  <a:lnTo>
                    <a:pt x="76" y="302"/>
                  </a:lnTo>
                  <a:lnTo>
                    <a:pt x="74" y="300"/>
                  </a:lnTo>
                  <a:lnTo>
                    <a:pt x="72" y="300"/>
                  </a:lnTo>
                  <a:lnTo>
                    <a:pt x="69" y="298"/>
                  </a:lnTo>
                  <a:lnTo>
                    <a:pt x="67" y="298"/>
                  </a:lnTo>
                  <a:lnTo>
                    <a:pt x="65" y="296"/>
                  </a:lnTo>
                  <a:lnTo>
                    <a:pt x="63" y="296"/>
                  </a:lnTo>
                  <a:lnTo>
                    <a:pt x="63" y="293"/>
                  </a:lnTo>
                  <a:lnTo>
                    <a:pt x="61" y="293"/>
                  </a:lnTo>
                  <a:lnTo>
                    <a:pt x="59" y="293"/>
                  </a:lnTo>
                  <a:lnTo>
                    <a:pt x="57" y="289"/>
                  </a:lnTo>
                  <a:lnTo>
                    <a:pt x="55" y="289"/>
                  </a:lnTo>
                  <a:lnTo>
                    <a:pt x="53" y="289"/>
                  </a:lnTo>
                  <a:lnTo>
                    <a:pt x="53" y="287"/>
                  </a:lnTo>
                  <a:lnTo>
                    <a:pt x="51" y="287"/>
                  </a:lnTo>
                  <a:lnTo>
                    <a:pt x="49" y="285"/>
                  </a:lnTo>
                  <a:lnTo>
                    <a:pt x="49" y="283"/>
                  </a:lnTo>
                  <a:lnTo>
                    <a:pt x="47" y="283"/>
                  </a:lnTo>
                  <a:lnTo>
                    <a:pt x="45" y="283"/>
                  </a:lnTo>
                  <a:lnTo>
                    <a:pt x="45" y="281"/>
                  </a:lnTo>
                  <a:lnTo>
                    <a:pt x="43" y="279"/>
                  </a:lnTo>
                  <a:lnTo>
                    <a:pt x="43" y="277"/>
                  </a:lnTo>
                  <a:lnTo>
                    <a:pt x="41" y="277"/>
                  </a:lnTo>
                  <a:lnTo>
                    <a:pt x="39" y="277"/>
                  </a:lnTo>
                  <a:lnTo>
                    <a:pt x="39" y="275"/>
                  </a:lnTo>
                  <a:lnTo>
                    <a:pt x="35" y="271"/>
                  </a:lnTo>
                  <a:lnTo>
                    <a:pt x="35" y="269"/>
                  </a:lnTo>
                  <a:lnTo>
                    <a:pt x="33" y="269"/>
                  </a:lnTo>
                  <a:lnTo>
                    <a:pt x="33" y="267"/>
                  </a:lnTo>
                  <a:lnTo>
                    <a:pt x="31" y="265"/>
                  </a:lnTo>
                  <a:lnTo>
                    <a:pt x="31" y="263"/>
                  </a:lnTo>
                  <a:lnTo>
                    <a:pt x="29" y="263"/>
                  </a:lnTo>
                  <a:lnTo>
                    <a:pt x="29" y="261"/>
                  </a:lnTo>
                  <a:lnTo>
                    <a:pt x="27" y="259"/>
                  </a:lnTo>
                  <a:lnTo>
                    <a:pt x="27" y="257"/>
                  </a:lnTo>
                  <a:lnTo>
                    <a:pt x="25" y="254"/>
                  </a:lnTo>
                  <a:lnTo>
                    <a:pt x="25" y="252"/>
                  </a:lnTo>
                  <a:lnTo>
                    <a:pt x="25" y="250"/>
                  </a:lnTo>
                  <a:lnTo>
                    <a:pt x="22" y="250"/>
                  </a:lnTo>
                  <a:lnTo>
                    <a:pt x="22" y="248"/>
                  </a:lnTo>
                  <a:lnTo>
                    <a:pt x="20" y="246"/>
                  </a:lnTo>
                  <a:lnTo>
                    <a:pt x="20" y="242"/>
                  </a:lnTo>
                  <a:lnTo>
                    <a:pt x="20" y="240"/>
                  </a:lnTo>
                  <a:lnTo>
                    <a:pt x="20" y="238"/>
                  </a:lnTo>
                  <a:lnTo>
                    <a:pt x="20" y="234"/>
                  </a:lnTo>
                  <a:lnTo>
                    <a:pt x="18" y="234"/>
                  </a:lnTo>
                  <a:lnTo>
                    <a:pt x="18" y="226"/>
                  </a:lnTo>
                  <a:lnTo>
                    <a:pt x="18" y="27"/>
                  </a:lnTo>
                  <a:lnTo>
                    <a:pt x="18" y="25"/>
                  </a:lnTo>
                  <a:lnTo>
                    <a:pt x="18" y="21"/>
                  </a:lnTo>
                  <a:lnTo>
                    <a:pt x="16" y="21"/>
                  </a:lnTo>
                  <a:lnTo>
                    <a:pt x="16" y="18"/>
                  </a:lnTo>
                  <a:lnTo>
                    <a:pt x="16" y="16"/>
                  </a:lnTo>
                  <a:lnTo>
                    <a:pt x="14" y="16"/>
                  </a:lnTo>
                  <a:lnTo>
                    <a:pt x="12" y="16"/>
                  </a:lnTo>
                  <a:lnTo>
                    <a:pt x="12" y="14"/>
                  </a:lnTo>
                  <a:lnTo>
                    <a:pt x="10" y="14"/>
                  </a:lnTo>
                  <a:lnTo>
                    <a:pt x="8" y="14"/>
                  </a:lnTo>
                  <a:lnTo>
                    <a:pt x="8" y="12"/>
                  </a:lnTo>
                  <a:lnTo>
                    <a:pt x="4" y="12"/>
                  </a:lnTo>
                  <a:lnTo>
                    <a:pt x="0" y="12"/>
                  </a:lnTo>
                  <a:lnTo>
                    <a:pt x="0" y="0"/>
                  </a:lnTo>
                  <a:lnTo>
                    <a:pt x="116" y="0"/>
                  </a:lnTo>
                  <a:lnTo>
                    <a:pt x="116" y="12"/>
                  </a:lnTo>
                  <a:lnTo>
                    <a:pt x="112" y="12"/>
                  </a:lnTo>
                  <a:lnTo>
                    <a:pt x="108" y="12"/>
                  </a:lnTo>
                  <a:lnTo>
                    <a:pt x="108" y="14"/>
                  </a:lnTo>
                  <a:lnTo>
                    <a:pt x="106" y="14"/>
                  </a:lnTo>
                  <a:lnTo>
                    <a:pt x="104" y="14"/>
                  </a:lnTo>
                  <a:lnTo>
                    <a:pt x="102" y="14"/>
                  </a:lnTo>
                  <a:lnTo>
                    <a:pt x="102" y="16"/>
                  </a:lnTo>
                  <a:lnTo>
                    <a:pt x="100" y="16"/>
                  </a:lnTo>
                  <a:lnTo>
                    <a:pt x="100" y="18"/>
                  </a:lnTo>
                  <a:lnTo>
                    <a:pt x="100" y="21"/>
                  </a:lnTo>
                  <a:lnTo>
                    <a:pt x="98" y="21"/>
                  </a:lnTo>
                  <a:lnTo>
                    <a:pt x="98" y="25"/>
                  </a:lnTo>
                  <a:lnTo>
                    <a:pt x="98" y="27"/>
                  </a:lnTo>
                  <a:lnTo>
                    <a:pt x="98" y="220"/>
                  </a:lnTo>
                  <a:lnTo>
                    <a:pt x="98" y="224"/>
                  </a:lnTo>
                  <a:lnTo>
                    <a:pt x="98" y="226"/>
                  </a:lnTo>
                  <a:lnTo>
                    <a:pt x="98" y="228"/>
                  </a:lnTo>
                  <a:lnTo>
                    <a:pt x="98" y="230"/>
                  </a:lnTo>
                  <a:lnTo>
                    <a:pt x="100" y="232"/>
                  </a:lnTo>
                  <a:lnTo>
                    <a:pt x="100" y="234"/>
                  </a:lnTo>
                  <a:lnTo>
                    <a:pt x="102" y="236"/>
                  </a:lnTo>
                  <a:lnTo>
                    <a:pt x="102" y="238"/>
                  </a:lnTo>
                  <a:lnTo>
                    <a:pt x="104" y="240"/>
                  </a:lnTo>
                  <a:lnTo>
                    <a:pt x="104" y="242"/>
                  </a:lnTo>
                  <a:lnTo>
                    <a:pt x="106" y="242"/>
                  </a:lnTo>
                  <a:lnTo>
                    <a:pt x="112" y="250"/>
                  </a:lnTo>
                  <a:lnTo>
                    <a:pt x="114" y="250"/>
                  </a:lnTo>
                  <a:lnTo>
                    <a:pt x="116" y="252"/>
                  </a:lnTo>
                  <a:lnTo>
                    <a:pt x="119" y="254"/>
                  </a:lnTo>
                  <a:lnTo>
                    <a:pt x="121" y="254"/>
                  </a:lnTo>
                  <a:lnTo>
                    <a:pt x="123" y="254"/>
                  </a:lnTo>
                  <a:lnTo>
                    <a:pt x="125" y="257"/>
                  </a:lnTo>
                  <a:lnTo>
                    <a:pt x="127" y="257"/>
                  </a:lnTo>
                  <a:lnTo>
                    <a:pt x="127" y="259"/>
                  </a:lnTo>
                  <a:lnTo>
                    <a:pt x="129" y="259"/>
                  </a:lnTo>
                  <a:lnTo>
                    <a:pt x="131" y="259"/>
                  </a:lnTo>
                  <a:lnTo>
                    <a:pt x="133" y="259"/>
                  </a:lnTo>
                  <a:lnTo>
                    <a:pt x="133" y="261"/>
                  </a:lnTo>
                  <a:lnTo>
                    <a:pt x="135" y="261"/>
                  </a:lnTo>
                  <a:lnTo>
                    <a:pt x="137" y="261"/>
                  </a:lnTo>
                  <a:lnTo>
                    <a:pt x="139" y="261"/>
                  </a:lnTo>
                  <a:lnTo>
                    <a:pt x="139" y="263"/>
                  </a:lnTo>
                  <a:lnTo>
                    <a:pt x="145" y="263"/>
                  </a:lnTo>
                  <a:lnTo>
                    <a:pt x="161" y="263"/>
                  </a:lnTo>
                  <a:lnTo>
                    <a:pt x="166" y="263"/>
                  </a:lnTo>
                  <a:lnTo>
                    <a:pt x="168" y="261"/>
                  </a:lnTo>
                  <a:lnTo>
                    <a:pt x="170" y="261"/>
                  </a:lnTo>
                  <a:lnTo>
                    <a:pt x="172" y="261"/>
                  </a:lnTo>
                  <a:lnTo>
                    <a:pt x="174" y="259"/>
                  </a:lnTo>
                  <a:lnTo>
                    <a:pt x="176" y="259"/>
                  </a:lnTo>
                  <a:lnTo>
                    <a:pt x="178" y="259"/>
                  </a:lnTo>
                  <a:lnTo>
                    <a:pt x="180" y="259"/>
                  </a:lnTo>
                  <a:lnTo>
                    <a:pt x="180" y="257"/>
                  </a:lnTo>
                  <a:lnTo>
                    <a:pt x="182" y="257"/>
                  </a:lnTo>
                  <a:lnTo>
                    <a:pt x="184" y="254"/>
                  </a:lnTo>
                  <a:lnTo>
                    <a:pt x="186" y="254"/>
                  </a:lnTo>
                  <a:lnTo>
                    <a:pt x="188" y="254"/>
                  </a:lnTo>
                  <a:lnTo>
                    <a:pt x="190" y="252"/>
                  </a:lnTo>
                  <a:lnTo>
                    <a:pt x="190" y="250"/>
                  </a:lnTo>
                  <a:lnTo>
                    <a:pt x="192" y="250"/>
                  </a:lnTo>
                  <a:lnTo>
                    <a:pt x="194" y="250"/>
                  </a:lnTo>
                  <a:lnTo>
                    <a:pt x="200" y="242"/>
                  </a:lnTo>
                  <a:lnTo>
                    <a:pt x="202" y="242"/>
                  </a:lnTo>
                  <a:lnTo>
                    <a:pt x="202" y="240"/>
                  </a:lnTo>
                  <a:lnTo>
                    <a:pt x="202" y="238"/>
                  </a:lnTo>
                  <a:lnTo>
                    <a:pt x="204" y="238"/>
                  </a:lnTo>
                  <a:lnTo>
                    <a:pt x="204" y="236"/>
                  </a:lnTo>
                  <a:lnTo>
                    <a:pt x="206" y="234"/>
                  </a:lnTo>
                  <a:lnTo>
                    <a:pt x="206" y="232"/>
                  </a:lnTo>
                  <a:lnTo>
                    <a:pt x="206" y="230"/>
                  </a:lnTo>
                  <a:lnTo>
                    <a:pt x="206" y="228"/>
                  </a:lnTo>
                  <a:lnTo>
                    <a:pt x="208" y="228"/>
                  </a:lnTo>
                  <a:lnTo>
                    <a:pt x="208" y="226"/>
                  </a:lnTo>
                  <a:lnTo>
                    <a:pt x="208" y="224"/>
                  </a:lnTo>
                  <a:lnTo>
                    <a:pt x="208" y="220"/>
                  </a:lnTo>
                  <a:lnTo>
                    <a:pt x="208" y="27"/>
                  </a:lnTo>
                  <a:lnTo>
                    <a:pt x="208" y="25"/>
                  </a:lnTo>
                  <a:lnTo>
                    <a:pt x="208" y="21"/>
                  </a:lnTo>
                  <a:lnTo>
                    <a:pt x="206" y="21"/>
                  </a:lnTo>
                  <a:lnTo>
                    <a:pt x="206" y="18"/>
                  </a:lnTo>
                  <a:lnTo>
                    <a:pt x="206" y="16"/>
                  </a:lnTo>
                  <a:lnTo>
                    <a:pt x="204" y="16"/>
                  </a:lnTo>
                  <a:lnTo>
                    <a:pt x="202" y="16"/>
                  </a:lnTo>
                  <a:lnTo>
                    <a:pt x="202" y="14"/>
                  </a:lnTo>
                  <a:lnTo>
                    <a:pt x="200" y="14"/>
                  </a:lnTo>
                  <a:lnTo>
                    <a:pt x="198" y="14"/>
                  </a:lnTo>
                  <a:lnTo>
                    <a:pt x="198" y="12"/>
                  </a:lnTo>
                  <a:lnTo>
                    <a:pt x="194" y="12"/>
                  </a:lnTo>
                  <a:lnTo>
                    <a:pt x="184" y="12"/>
                  </a:lnTo>
                  <a:lnTo>
                    <a:pt x="184" y="0"/>
                  </a:lnTo>
                  <a:lnTo>
                    <a:pt x="282" y="0"/>
                  </a:lnTo>
                  <a:lnTo>
                    <a:pt x="282" y="12"/>
                  </a:lnTo>
                  <a:lnTo>
                    <a:pt x="272" y="12"/>
                  </a:lnTo>
                  <a:lnTo>
                    <a:pt x="268" y="12"/>
                  </a:lnTo>
                  <a:lnTo>
                    <a:pt x="268" y="14"/>
                  </a:lnTo>
                  <a:lnTo>
                    <a:pt x="266" y="14"/>
                  </a:lnTo>
                  <a:lnTo>
                    <a:pt x="264" y="14"/>
                  </a:lnTo>
                  <a:lnTo>
                    <a:pt x="264" y="16"/>
                  </a:lnTo>
                  <a:lnTo>
                    <a:pt x="262" y="16"/>
                  </a:lnTo>
                  <a:lnTo>
                    <a:pt x="262" y="18"/>
                  </a:lnTo>
                  <a:lnTo>
                    <a:pt x="260" y="18"/>
                  </a:lnTo>
                  <a:lnTo>
                    <a:pt x="260" y="21"/>
                  </a:lnTo>
                  <a:lnTo>
                    <a:pt x="257" y="21"/>
                  </a:lnTo>
                  <a:lnTo>
                    <a:pt x="257" y="25"/>
                  </a:lnTo>
                  <a:lnTo>
                    <a:pt x="257" y="27"/>
                  </a:lnTo>
                  <a:lnTo>
                    <a:pt x="257" y="226"/>
                  </a:lnTo>
                </a:path>
              </a:pathLst>
            </a:custGeom>
            <a:solidFill>
              <a:srgbClr val="081D58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5" name="Freeform 37">
              <a:extLst>
                <a:ext uri="{FF2B5EF4-FFF2-40B4-BE49-F238E27FC236}">
                  <a16:creationId xmlns:a16="http://schemas.microsoft.com/office/drawing/2014/main" id="{1A26F2F9-E911-408E-A897-5C3DF4B5C632}"/>
                </a:ext>
              </a:extLst>
            </p:cNvPr>
            <p:cNvSpPr>
              <a:spLocks/>
            </p:cNvSpPr>
            <p:nvPr/>
          </p:nvSpPr>
          <p:spPr bwMode="auto">
            <a:xfrm>
              <a:off x="2886" y="1832"/>
              <a:ext cx="153" cy="328"/>
            </a:xfrm>
            <a:custGeom>
              <a:avLst/>
              <a:gdLst>
                <a:gd name="T0" fmla="*/ 127 w 153"/>
                <a:gd name="T1" fmla="*/ 288 h 328"/>
                <a:gd name="T2" fmla="*/ 127 w 153"/>
                <a:gd name="T3" fmla="*/ 290 h 328"/>
                <a:gd name="T4" fmla="*/ 129 w 153"/>
                <a:gd name="T5" fmla="*/ 290 h 328"/>
                <a:gd name="T6" fmla="*/ 129 w 153"/>
                <a:gd name="T7" fmla="*/ 292 h 328"/>
                <a:gd name="T8" fmla="*/ 129 w 153"/>
                <a:gd name="T9" fmla="*/ 294 h 328"/>
                <a:gd name="T10" fmla="*/ 131 w 153"/>
                <a:gd name="T11" fmla="*/ 294 h 328"/>
                <a:gd name="T12" fmla="*/ 133 w 153"/>
                <a:gd name="T13" fmla="*/ 294 h 328"/>
                <a:gd name="T14" fmla="*/ 133 w 153"/>
                <a:gd name="T15" fmla="*/ 296 h 328"/>
                <a:gd name="T16" fmla="*/ 135 w 153"/>
                <a:gd name="T17" fmla="*/ 296 h 328"/>
                <a:gd name="T18" fmla="*/ 152 w 153"/>
                <a:gd name="T19" fmla="*/ 296 h 328"/>
                <a:gd name="T20" fmla="*/ 152 w 153"/>
                <a:gd name="T21" fmla="*/ 327 h 328"/>
                <a:gd name="T22" fmla="*/ 0 w 153"/>
                <a:gd name="T23" fmla="*/ 327 h 328"/>
                <a:gd name="T24" fmla="*/ 0 w 153"/>
                <a:gd name="T25" fmla="*/ 296 h 328"/>
                <a:gd name="T26" fmla="*/ 17 w 153"/>
                <a:gd name="T27" fmla="*/ 296 h 328"/>
                <a:gd name="T28" fmla="*/ 19 w 153"/>
                <a:gd name="T29" fmla="*/ 296 h 328"/>
                <a:gd name="T30" fmla="*/ 19 w 153"/>
                <a:gd name="T31" fmla="*/ 294 h 328"/>
                <a:gd name="T32" fmla="*/ 21 w 153"/>
                <a:gd name="T33" fmla="*/ 294 h 328"/>
                <a:gd name="T34" fmla="*/ 23 w 153"/>
                <a:gd name="T35" fmla="*/ 294 h 328"/>
                <a:gd name="T36" fmla="*/ 23 w 153"/>
                <a:gd name="T37" fmla="*/ 292 h 328"/>
                <a:gd name="T38" fmla="*/ 25 w 153"/>
                <a:gd name="T39" fmla="*/ 292 h 328"/>
                <a:gd name="T40" fmla="*/ 25 w 153"/>
                <a:gd name="T41" fmla="*/ 290 h 328"/>
                <a:gd name="T42" fmla="*/ 25 w 153"/>
                <a:gd name="T43" fmla="*/ 288 h 328"/>
                <a:gd name="T44" fmla="*/ 25 w 153"/>
                <a:gd name="T45" fmla="*/ 39 h 328"/>
                <a:gd name="T46" fmla="*/ 25 w 153"/>
                <a:gd name="T47" fmla="*/ 37 h 328"/>
                <a:gd name="T48" fmla="*/ 25 w 153"/>
                <a:gd name="T49" fmla="*/ 35 h 328"/>
                <a:gd name="T50" fmla="*/ 23 w 153"/>
                <a:gd name="T51" fmla="*/ 35 h 328"/>
                <a:gd name="T52" fmla="*/ 23 w 153"/>
                <a:gd name="T53" fmla="*/ 33 h 328"/>
                <a:gd name="T54" fmla="*/ 21 w 153"/>
                <a:gd name="T55" fmla="*/ 33 h 328"/>
                <a:gd name="T56" fmla="*/ 19 w 153"/>
                <a:gd name="T57" fmla="*/ 33 h 328"/>
                <a:gd name="T58" fmla="*/ 19 w 153"/>
                <a:gd name="T59" fmla="*/ 31 h 328"/>
                <a:gd name="T60" fmla="*/ 17 w 153"/>
                <a:gd name="T61" fmla="*/ 31 h 328"/>
                <a:gd name="T62" fmla="*/ 0 w 153"/>
                <a:gd name="T63" fmla="*/ 31 h 328"/>
                <a:gd name="T64" fmla="*/ 0 w 153"/>
                <a:gd name="T65" fmla="*/ 0 h 328"/>
                <a:gd name="T66" fmla="*/ 152 w 153"/>
                <a:gd name="T67" fmla="*/ 0 h 328"/>
                <a:gd name="T68" fmla="*/ 152 w 153"/>
                <a:gd name="T69" fmla="*/ 31 h 328"/>
                <a:gd name="T70" fmla="*/ 135 w 153"/>
                <a:gd name="T71" fmla="*/ 31 h 328"/>
                <a:gd name="T72" fmla="*/ 133 w 153"/>
                <a:gd name="T73" fmla="*/ 31 h 328"/>
                <a:gd name="T74" fmla="*/ 133 w 153"/>
                <a:gd name="T75" fmla="*/ 33 h 328"/>
                <a:gd name="T76" fmla="*/ 131 w 153"/>
                <a:gd name="T77" fmla="*/ 33 h 328"/>
                <a:gd name="T78" fmla="*/ 129 w 153"/>
                <a:gd name="T79" fmla="*/ 33 h 328"/>
                <a:gd name="T80" fmla="*/ 129 w 153"/>
                <a:gd name="T81" fmla="*/ 35 h 328"/>
                <a:gd name="T82" fmla="*/ 129 w 153"/>
                <a:gd name="T83" fmla="*/ 37 h 328"/>
                <a:gd name="T84" fmla="*/ 127 w 153"/>
                <a:gd name="T85" fmla="*/ 37 h 328"/>
                <a:gd name="T86" fmla="*/ 127 w 153"/>
                <a:gd name="T87" fmla="*/ 39 h 328"/>
                <a:gd name="T88" fmla="*/ 127 w 153"/>
                <a:gd name="T89" fmla="*/ 288 h 3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</a:cxnLst>
              <a:rect l="0" t="0" r="r" b="b"/>
              <a:pathLst>
                <a:path w="153" h="328">
                  <a:moveTo>
                    <a:pt x="127" y="288"/>
                  </a:moveTo>
                  <a:lnTo>
                    <a:pt x="127" y="290"/>
                  </a:lnTo>
                  <a:lnTo>
                    <a:pt x="129" y="290"/>
                  </a:lnTo>
                  <a:lnTo>
                    <a:pt x="129" y="292"/>
                  </a:lnTo>
                  <a:lnTo>
                    <a:pt x="129" y="294"/>
                  </a:lnTo>
                  <a:lnTo>
                    <a:pt x="131" y="294"/>
                  </a:lnTo>
                  <a:lnTo>
                    <a:pt x="133" y="294"/>
                  </a:lnTo>
                  <a:lnTo>
                    <a:pt x="133" y="296"/>
                  </a:lnTo>
                  <a:lnTo>
                    <a:pt x="135" y="296"/>
                  </a:lnTo>
                  <a:lnTo>
                    <a:pt x="152" y="296"/>
                  </a:lnTo>
                  <a:lnTo>
                    <a:pt x="152" y="327"/>
                  </a:lnTo>
                  <a:lnTo>
                    <a:pt x="0" y="327"/>
                  </a:lnTo>
                  <a:lnTo>
                    <a:pt x="0" y="296"/>
                  </a:lnTo>
                  <a:lnTo>
                    <a:pt x="17" y="296"/>
                  </a:lnTo>
                  <a:lnTo>
                    <a:pt x="19" y="296"/>
                  </a:lnTo>
                  <a:lnTo>
                    <a:pt x="19" y="294"/>
                  </a:lnTo>
                  <a:lnTo>
                    <a:pt x="21" y="294"/>
                  </a:lnTo>
                  <a:lnTo>
                    <a:pt x="23" y="294"/>
                  </a:lnTo>
                  <a:lnTo>
                    <a:pt x="23" y="292"/>
                  </a:lnTo>
                  <a:lnTo>
                    <a:pt x="25" y="292"/>
                  </a:lnTo>
                  <a:lnTo>
                    <a:pt x="25" y="290"/>
                  </a:lnTo>
                  <a:lnTo>
                    <a:pt x="25" y="288"/>
                  </a:lnTo>
                  <a:lnTo>
                    <a:pt x="25" y="39"/>
                  </a:lnTo>
                  <a:lnTo>
                    <a:pt x="25" y="37"/>
                  </a:lnTo>
                  <a:lnTo>
                    <a:pt x="25" y="35"/>
                  </a:lnTo>
                  <a:lnTo>
                    <a:pt x="23" y="35"/>
                  </a:lnTo>
                  <a:lnTo>
                    <a:pt x="23" y="33"/>
                  </a:lnTo>
                  <a:lnTo>
                    <a:pt x="21" y="33"/>
                  </a:lnTo>
                  <a:lnTo>
                    <a:pt x="19" y="33"/>
                  </a:lnTo>
                  <a:lnTo>
                    <a:pt x="19" y="31"/>
                  </a:lnTo>
                  <a:lnTo>
                    <a:pt x="17" y="31"/>
                  </a:lnTo>
                  <a:lnTo>
                    <a:pt x="0" y="31"/>
                  </a:lnTo>
                  <a:lnTo>
                    <a:pt x="0" y="0"/>
                  </a:lnTo>
                  <a:lnTo>
                    <a:pt x="152" y="0"/>
                  </a:lnTo>
                  <a:lnTo>
                    <a:pt x="152" y="31"/>
                  </a:lnTo>
                  <a:lnTo>
                    <a:pt x="135" y="31"/>
                  </a:lnTo>
                  <a:lnTo>
                    <a:pt x="133" y="31"/>
                  </a:lnTo>
                  <a:lnTo>
                    <a:pt x="133" y="33"/>
                  </a:lnTo>
                  <a:lnTo>
                    <a:pt x="131" y="33"/>
                  </a:lnTo>
                  <a:lnTo>
                    <a:pt x="129" y="33"/>
                  </a:lnTo>
                  <a:lnTo>
                    <a:pt x="129" y="35"/>
                  </a:lnTo>
                  <a:lnTo>
                    <a:pt x="129" y="37"/>
                  </a:lnTo>
                  <a:lnTo>
                    <a:pt x="127" y="37"/>
                  </a:lnTo>
                  <a:lnTo>
                    <a:pt x="127" y="39"/>
                  </a:lnTo>
                  <a:lnTo>
                    <a:pt x="127" y="288"/>
                  </a:lnTo>
                </a:path>
              </a:pathLst>
            </a:cu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6" name="Freeform 38">
              <a:extLst>
                <a:ext uri="{FF2B5EF4-FFF2-40B4-BE49-F238E27FC236}">
                  <a16:creationId xmlns:a16="http://schemas.microsoft.com/office/drawing/2014/main" id="{D89069A0-25EC-4C0F-88B0-664BC32B6B91}"/>
                </a:ext>
              </a:extLst>
            </p:cNvPr>
            <p:cNvSpPr>
              <a:spLocks/>
            </p:cNvSpPr>
            <p:nvPr/>
          </p:nvSpPr>
          <p:spPr bwMode="auto">
            <a:xfrm>
              <a:off x="2899" y="1838"/>
              <a:ext cx="127" cy="313"/>
            </a:xfrm>
            <a:custGeom>
              <a:avLst/>
              <a:gdLst>
                <a:gd name="T0" fmla="*/ 102 w 127"/>
                <a:gd name="T1" fmla="*/ 287 h 313"/>
                <a:gd name="T2" fmla="*/ 104 w 127"/>
                <a:gd name="T3" fmla="*/ 291 h 313"/>
                <a:gd name="T4" fmla="*/ 106 w 127"/>
                <a:gd name="T5" fmla="*/ 296 h 313"/>
                <a:gd name="T6" fmla="*/ 108 w 127"/>
                <a:gd name="T7" fmla="*/ 298 h 313"/>
                <a:gd name="T8" fmla="*/ 112 w 127"/>
                <a:gd name="T9" fmla="*/ 298 h 313"/>
                <a:gd name="T10" fmla="*/ 114 w 127"/>
                <a:gd name="T11" fmla="*/ 300 h 313"/>
                <a:gd name="T12" fmla="*/ 126 w 127"/>
                <a:gd name="T13" fmla="*/ 300 h 313"/>
                <a:gd name="T14" fmla="*/ 0 w 127"/>
                <a:gd name="T15" fmla="*/ 312 h 313"/>
                <a:gd name="T16" fmla="*/ 10 w 127"/>
                <a:gd name="T17" fmla="*/ 300 h 313"/>
                <a:gd name="T18" fmla="*/ 14 w 127"/>
                <a:gd name="T19" fmla="*/ 300 h 313"/>
                <a:gd name="T20" fmla="*/ 16 w 127"/>
                <a:gd name="T21" fmla="*/ 298 h 313"/>
                <a:gd name="T22" fmla="*/ 18 w 127"/>
                <a:gd name="T23" fmla="*/ 296 h 313"/>
                <a:gd name="T24" fmla="*/ 20 w 127"/>
                <a:gd name="T25" fmla="*/ 291 h 313"/>
                <a:gd name="T26" fmla="*/ 22 w 127"/>
                <a:gd name="T27" fmla="*/ 287 h 313"/>
                <a:gd name="T28" fmla="*/ 22 w 127"/>
                <a:gd name="T29" fmla="*/ 287 h 313"/>
                <a:gd name="T30" fmla="*/ 22 w 127"/>
                <a:gd name="T31" fmla="*/ 25 h 313"/>
                <a:gd name="T32" fmla="*/ 20 w 127"/>
                <a:gd name="T33" fmla="*/ 23 h 313"/>
                <a:gd name="T34" fmla="*/ 20 w 127"/>
                <a:gd name="T35" fmla="*/ 18 h 313"/>
                <a:gd name="T36" fmla="*/ 18 w 127"/>
                <a:gd name="T37" fmla="*/ 16 h 313"/>
                <a:gd name="T38" fmla="*/ 16 w 127"/>
                <a:gd name="T39" fmla="*/ 14 h 313"/>
                <a:gd name="T40" fmla="*/ 12 w 127"/>
                <a:gd name="T41" fmla="*/ 14 h 313"/>
                <a:gd name="T42" fmla="*/ 10 w 127"/>
                <a:gd name="T43" fmla="*/ 12 h 313"/>
                <a:gd name="T44" fmla="*/ 0 w 127"/>
                <a:gd name="T45" fmla="*/ 0 h 313"/>
                <a:gd name="T46" fmla="*/ 126 w 127"/>
                <a:gd name="T47" fmla="*/ 12 h 313"/>
                <a:gd name="T48" fmla="*/ 114 w 127"/>
                <a:gd name="T49" fmla="*/ 12 h 313"/>
                <a:gd name="T50" fmla="*/ 112 w 127"/>
                <a:gd name="T51" fmla="*/ 14 h 313"/>
                <a:gd name="T52" fmla="*/ 108 w 127"/>
                <a:gd name="T53" fmla="*/ 14 h 313"/>
                <a:gd name="T54" fmla="*/ 106 w 127"/>
                <a:gd name="T55" fmla="*/ 16 h 313"/>
                <a:gd name="T56" fmla="*/ 106 w 127"/>
                <a:gd name="T57" fmla="*/ 21 h 313"/>
                <a:gd name="T58" fmla="*/ 104 w 127"/>
                <a:gd name="T59" fmla="*/ 23 h 313"/>
                <a:gd name="T60" fmla="*/ 102 w 127"/>
                <a:gd name="T61" fmla="*/ 25 h 313"/>
                <a:gd name="T62" fmla="*/ 102 w 127"/>
                <a:gd name="T63" fmla="*/ 287 h 3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127" h="313">
                  <a:moveTo>
                    <a:pt x="102" y="285"/>
                  </a:moveTo>
                  <a:lnTo>
                    <a:pt x="102" y="287"/>
                  </a:lnTo>
                  <a:lnTo>
                    <a:pt x="104" y="287"/>
                  </a:lnTo>
                  <a:lnTo>
                    <a:pt x="104" y="291"/>
                  </a:lnTo>
                  <a:lnTo>
                    <a:pt x="106" y="294"/>
                  </a:lnTo>
                  <a:lnTo>
                    <a:pt x="106" y="296"/>
                  </a:lnTo>
                  <a:lnTo>
                    <a:pt x="108" y="296"/>
                  </a:lnTo>
                  <a:lnTo>
                    <a:pt x="108" y="298"/>
                  </a:lnTo>
                  <a:lnTo>
                    <a:pt x="110" y="298"/>
                  </a:lnTo>
                  <a:lnTo>
                    <a:pt x="112" y="298"/>
                  </a:lnTo>
                  <a:lnTo>
                    <a:pt x="112" y="300"/>
                  </a:lnTo>
                  <a:lnTo>
                    <a:pt x="114" y="300"/>
                  </a:lnTo>
                  <a:lnTo>
                    <a:pt x="116" y="300"/>
                  </a:lnTo>
                  <a:lnTo>
                    <a:pt x="126" y="300"/>
                  </a:lnTo>
                  <a:lnTo>
                    <a:pt x="126" y="312"/>
                  </a:lnTo>
                  <a:lnTo>
                    <a:pt x="0" y="312"/>
                  </a:lnTo>
                  <a:lnTo>
                    <a:pt x="0" y="300"/>
                  </a:lnTo>
                  <a:lnTo>
                    <a:pt x="10" y="300"/>
                  </a:lnTo>
                  <a:lnTo>
                    <a:pt x="12" y="300"/>
                  </a:lnTo>
                  <a:lnTo>
                    <a:pt x="14" y="300"/>
                  </a:lnTo>
                  <a:lnTo>
                    <a:pt x="14" y="298"/>
                  </a:lnTo>
                  <a:lnTo>
                    <a:pt x="16" y="298"/>
                  </a:lnTo>
                  <a:lnTo>
                    <a:pt x="16" y="296"/>
                  </a:lnTo>
                  <a:lnTo>
                    <a:pt x="18" y="296"/>
                  </a:lnTo>
                  <a:lnTo>
                    <a:pt x="20" y="294"/>
                  </a:lnTo>
                  <a:lnTo>
                    <a:pt x="20" y="291"/>
                  </a:lnTo>
                  <a:lnTo>
                    <a:pt x="22" y="291"/>
                  </a:lnTo>
                  <a:lnTo>
                    <a:pt x="22" y="287"/>
                  </a:lnTo>
                  <a:lnTo>
                    <a:pt x="22" y="285"/>
                  </a:lnTo>
                  <a:lnTo>
                    <a:pt x="22" y="287"/>
                  </a:lnTo>
                  <a:lnTo>
                    <a:pt x="22" y="29"/>
                  </a:lnTo>
                  <a:lnTo>
                    <a:pt x="22" y="25"/>
                  </a:lnTo>
                  <a:lnTo>
                    <a:pt x="22" y="23"/>
                  </a:lnTo>
                  <a:lnTo>
                    <a:pt x="20" y="23"/>
                  </a:lnTo>
                  <a:lnTo>
                    <a:pt x="20" y="21"/>
                  </a:lnTo>
                  <a:lnTo>
                    <a:pt x="20" y="18"/>
                  </a:lnTo>
                  <a:lnTo>
                    <a:pt x="18" y="18"/>
                  </a:lnTo>
                  <a:lnTo>
                    <a:pt x="18" y="16"/>
                  </a:lnTo>
                  <a:lnTo>
                    <a:pt x="16" y="16"/>
                  </a:lnTo>
                  <a:lnTo>
                    <a:pt x="16" y="14"/>
                  </a:lnTo>
                  <a:lnTo>
                    <a:pt x="14" y="14"/>
                  </a:lnTo>
                  <a:lnTo>
                    <a:pt x="12" y="14"/>
                  </a:lnTo>
                  <a:lnTo>
                    <a:pt x="12" y="12"/>
                  </a:lnTo>
                  <a:lnTo>
                    <a:pt x="10" y="12"/>
                  </a:lnTo>
                  <a:lnTo>
                    <a:pt x="0" y="12"/>
                  </a:lnTo>
                  <a:lnTo>
                    <a:pt x="0" y="0"/>
                  </a:lnTo>
                  <a:lnTo>
                    <a:pt x="126" y="0"/>
                  </a:lnTo>
                  <a:lnTo>
                    <a:pt x="126" y="12"/>
                  </a:lnTo>
                  <a:lnTo>
                    <a:pt x="116" y="12"/>
                  </a:lnTo>
                  <a:lnTo>
                    <a:pt x="114" y="12"/>
                  </a:lnTo>
                  <a:lnTo>
                    <a:pt x="114" y="14"/>
                  </a:lnTo>
                  <a:lnTo>
                    <a:pt x="112" y="14"/>
                  </a:lnTo>
                  <a:lnTo>
                    <a:pt x="110" y="14"/>
                  </a:lnTo>
                  <a:lnTo>
                    <a:pt x="108" y="14"/>
                  </a:lnTo>
                  <a:lnTo>
                    <a:pt x="108" y="16"/>
                  </a:lnTo>
                  <a:lnTo>
                    <a:pt x="106" y="16"/>
                  </a:lnTo>
                  <a:lnTo>
                    <a:pt x="106" y="18"/>
                  </a:lnTo>
                  <a:lnTo>
                    <a:pt x="106" y="21"/>
                  </a:lnTo>
                  <a:lnTo>
                    <a:pt x="104" y="21"/>
                  </a:lnTo>
                  <a:lnTo>
                    <a:pt x="104" y="23"/>
                  </a:lnTo>
                  <a:lnTo>
                    <a:pt x="104" y="25"/>
                  </a:lnTo>
                  <a:lnTo>
                    <a:pt x="102" y="25"/>
                  </a:lnTo>
                  <a:lnTo>
                    <a:pt x="102" y="29"/>
                  </a:lnTo>
                  <a:lnTo>
                    <a:pt x="102" y="287"/>
                  </a:lnTo>
                  <a:lnTo>
                    <a:pt x="102" y="285"/>
                  </a:lnTo>
                </a:path>
              </a:pathLst>
            </a:custGeom>
            <a:solidFill>
              <a:srgbClr val="081D58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7" name="Freeform 39">
              <a:extLst>
                <a:ext uri="{FF2B5EF4-FFF2-40B4-BE49-F238E27FC236}">
                  <a16:creationId xmlns:a16="http://schemas.microsoft.com/office/drawing/2014/main" id="{5881C5BD-018B-4938-919A-F8D1B816F56D}"/>
                </a:ext>
              </a:extLst>
            </p:cNvPr>
            <p:cNvSpPr>
              <a:spLocks/>
            </p:cNvSpPr>
            <p:nvPr/>
          </p:nvSpPr>
          <p:spPr bwMode="auto">
            <a:xfrm>
              <a:off x="3064" y="1832"/>
              <a:ext cx="279" cy="328"/>
            </a:xfrm>
            <a:custGeom>
              <a:avLst/>
              <a:gdLst>
                <a:gd name="T0" fmla="*/ 204 w 279"/>
                <a:gd name="T1" fmla="*/ 296 h 328"/>
                <a:gd name="T2" fmla="*/ 66 w 279"/>
                <a:gd name="T3" fmla="*/ 327 h 328"/>
                <a:gd name="T4" fmla="*/ 78 w 279"/>
                <a:gd name="T5" fmla="*/ 296 h 328"/>
                <a:gd name="T6" fmla="*/ 80 w 279"/>
                <a:gd name="T7" fmla="*/ 294 h 328"/>
                <a:gd name="T8" fmla="*/ 82 w 279"/>
                <a:gd name="T9" fmla="*/ 292 h 328"/>
                <a:gd name="T10" fmla="*/ 84 w 279"/>
                <a:gd name="T11" fmla="*/ 290 h 328"/>
                <a:gd name="T12" fmla="*/ 84 w 279"/>
                <a:gd name="T13" fmla="*/ 66 h 328"/>
                <a:gd name="T14" fmla="*/ 68 w 279"/>
                <a:gd name="T15" fmla="*/ 66 h 328"/>
                <a:gd name="T16" fmla="*/ 62 w 279"/>
                <a:gd name="T17" fmla="*/ 68 h 328"/>
                <a:gd name="T18" fmla="*/ 56 w 279"/>
                <a:gd name="T19" fmla="*/ 68 h 328"/>
                <a:gd name="T20" fmla="*/ 54 w 279"/>
                <a:gd name="T21" fmla="*/ 70 h 328"/>
                <a:gd name="T22" fmla="*/ 49 w 279"/>
                <a:gd name="T23" fmla="*/ 70 h 328"/>
                <a:gd name="T24" fmla="*/ 47 w 279"/>
                <a:gd name="T25" fmla="*/ 72 h 328"/>
                <a:gd name="T26" fmla="*/ 43 w 279"/>
                <a:gd name="T27" fmla="*/ 76 h 328"/>
                <a:gd name="T28" fmla="*/ 41 w 279"/>
                <a:gd name="T29" fmla="*/ 78 h 328"/>
                <a:gd name="T30" fmla="*/ 39 w 279"/>
                <a:gd name="T31" fmla="*/ 80 h 328"/>
                <a:gd name="T32" fmla="*/ 37 w 279"/>
                <a:gd name="T33" fmla="*/ 84 h 328"/>
                <a:gd name="T34" fmla="*/ 35 w 279"/>
                <a:gd name="T35" fmla="*/ 86 h 328"/>
                <a:gd name="T36" fmla="*/ 33 w 279"/>
                <a:gd name="T37" fmla="*/ 90 h 328"/>
                <a:gd name="T38" fmla="*/ 33 w 279"/>
                <a:gd name="T39" fmla="*/ 97 h 328"/>
                <a:gd name="T40" fmla="*/ 31 w 279"/>
                <a:gd name="T41" fmla="*/ 101 h 328"/>
                <a:gd name="T42" fmla="*/ 0 w 279"/>
                <a:gd name="T43" fmla="*/ 113 h 328"/>
                <a:gd name="T44" fmla="*/ 278 w 279"/>
                <a:gd name="T45" fmla="*/ 0 h 328"/>
                <a:gd name="T46" fmla="*/ 247 w 279"/>
                <a:gd name="T47" fmla="*/ 113 h 328"/>
                <a:gd name="T48" fmla="*/ 247 w 279"/>
                <a:gd name="T49" fmla="*/ 97 h 328"/>
                <a:gd name="T50" fmla="*/ 245 w 279"/>
                <a:gd name="T51" fmla="*/ 93 h 328"/>
                <a:gd name="T52" fmla="*/ 245 w 279"/>
                <a:gd name="T53" fmla="*/ 88 h 328"/>
                <a:gd name="T54" fmla="*/ 243 w 279"/>
                <a:gd name="T55" fmla="*/ 84 h 328"/>
                <a:gd name="T56" fmla="*/ 241 w 279"/>
                <a:gd name="T57" fmla="*/ 82 h 328"/>
                <a:gd name="T58" fmla="*/ 237 w 279"/>
                <a:gd name="T59" fmla="*/ 78 h 328"/>
                <a:gd name="T60" fmla="*/ 233 w 279"/>
                <a:gd name="T61" fmla="*/ 74 h 328"/>
                <a:gd name="T62" fmla="*/ 231 w 279"/>
                <a:gd name="T63" fmla="*/ 72 h 328"/>
                <a:gd name="T64" fmla="*/ 229 w 279"/>
                <a:gd name="T65" fmla="*/ 70 h 328"/>
                <a:gd name="T66" fmla="*/ 224 w 279"/>
                <a:gd name="T67" fmla="*/ 70 h 328"/>
                <a:gd name="T68" fmla="*/ 222 w 279"/>
                <a:gd name="T69" fmla="*/ 68 h 328"/>
                <a:gd name="T70" fmla="*/ 214 w 279"/>
                <a:gd name="T71" fmla="*/ 68 h 328"/>
                <a:gd name="T72" fmla="*/ 210 w 279"/>
                <a:gd name="T73" fmla="*/ 66 h 328"/>
                <a:gd name="T74" fmla="*/ 194 w 279"/>
                <a:gd name="T75" fmla="*/ 288 h 328"/>
                <a:gd name="T76" fmla="*/ 194 w 279"/>
                <a:gd name="T77" fmla="*/ 292 h 328"/>
                <a:gd name="T78" fmla="*/ 196 w 279"/>
                <a:gd name="T79" fmla="*/ 294 h 328"/>
                <a:gd name="T80" fmla="*/ 198 w 279"/>
                <a:gd name="T81" fmla="*/ 296 h 3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279" h="328">
                  <a:moveTo>
                    <a:pt x="200" y="296"/>
                  </a:moveTo>
                  <a:lnTo>
                    <a:pt x="204" y="296"/>
                  </a:lnTo>
                  <a:lnTo>
                    <a:pt x="204" y="327"/>
                  </a:lnTo>
                  <a:lnTo>
                    <a:pt x="66" y="327"/>
                  </a:lnTo>
                  <a:lnTo>
                    <a:pt x="66" y="296"/>
                  </a:lnTo>
                  <a:lnTo>
                    <a:pt x="78" y="296"/>
                  </a:lnTo>
                  <a:lnTo>
                    <a:pt x="80" y="296"/>
                  </a:lnTo>
                  <a:lnTo>
                    <a:pt x="80" y="294"/>
                  </a:lnTo>
                  <a:lnTo>
                    <a:pt x="82" y="294"/>
                  </a:lnTo>
                  <a:lnTo>
                    <a:pt x="82" y="292"/>
                  </a:lnTo>
                  <a:lnTo>
                    <a:pt x="84" y="292"/>
                  </a:lnTo>
                  <a:lnTo>
                    <a:pt x="84" y="290"/>
                  </a:lnTo>
                  <a:lnTo>
                    <a:pt x="84" y="288"/>
                  </a:lnTo>
                  <a:lnTo>
                    <a:pt x="84" y="66"/>
                  </a:lnTo>
                  <a:lnTo>
                    <a:pt x="70" y="66"/>
                  </a:lnTo>
                  <a:lnTo>
                    <a:pt x="68" y="66"/>
                  </a:lnTo>
                  <a:lnTo>
                    <a:pt x="64" y="66"/>
                  </a:lnTo>
                  <a:lnTo>
                    <a:pt x="62" y="68"/>
                  </a:lnTo>
                  <a:lnTo>
                    <a:pt x="60" y="68"/>
                  </a:lnTo>
                  <a:lnTo>
                    <a:pt x="56" y="68"/>
                  </a:lnTo>
                  <a:lnTo>
                    <a:pt x="54" y="68"/>
                  </a:lnTo>
                  <a:lnTo>
                    <a:pt x="54" y="70"/>
                  </a:lnTo>
                  <a:lnTo>
                    <a:pt x="51" y="70"/>
                  </a:lnTo>
                  <a:lnTo>
                    <a:pt x="49" y="70"/>
                  </a:lnTo>
                  <a:lnTo>
                    <a:pt x="49" y="72"/>
                  </a:lnTo>
                  <a:lnTo>
                    <a:pt x="47" y="72"/>
                  </a:lnTo>
                  <a:lnTo>
                    <a:pt x="45" y="74"/>
                  </a:lnTo>
                  <a:lnTo>
                    <a:pt x="43" y="76"/>
                  </a:lnTo>
                  <a:lnTo>
                    <a:pt x="41" y="76"/>
                  </a:lnTo>
                  <a:lnTo>
                    <a:pt x="41" y="78"/>
                  </a:lnTo>
                  <a:lnTo>
                    <a:pt x="39" y="78"/>
                  </a:lnTo>
                  <a:lnTo>
                    <a:pt x="39" y="80"/>
                  </a:lnTo>
                  <a:lnTo>
                    <a:pt x="37" y="82"/>
                  </a:lnTo>
                  <a:lnTo>
                    <a:pt x="37" y="84"/>
                  </a:lnTo>
                  <a:lnTo>
                    <a:pt x="35" y="84"/>
                  </a:lnTo>
                  <a:lnTo>
                    <a:pt x="35" y="86"/>
                  </a:lnTo>
                  <a:lnTo>
                    <a:pt x="33" y="88"/>
                  </a:lnTo>
                  <a:lnTo>
                    <a:pt x="33" y="90"/>
                  </a:lnTo>
                  <a:lnTo>
                    <a:pt x="33" y="93"/>
                  </a:lnTo>
                  <a:lnTo>
                    <a:pt x="33" y="97"/>
                  </a:lnTo>
                  <a:lnTo>
                    <a:pt x="31" y="97"/>
                  </a:lnTo>
                  <a:lnTo>
                    <a:pt x="31" y="101"/>
                  </a:lnTo>
                  <a:lnTo>
                    <a:pt x="31" y="113"/>
                  </a:lnTo>
                  <a:lnTo>
                    <a:pt x="0" y="113"/>
                  </a:lnTo>
                  <a:lnTo>
                    <a:pt x="0" y="0"/>
                  </a:lnTo>
                  <a:lnTo>
                    <a:pt x="278" y="0"/>
                  </a:lnTo>
                  <a:lnTo>
                    <a:pt x="278" y="113"/>
                  </a:lnTo>
                  <a:lnTo>
                    <a:pt x="247" y="113"/>
                  </a:lnTo>
                  <a:lnTo>
                    <a:pt x="247" y="101"/>
                  </a:lnTo>
                  <a:lnTo>
                    <a:pt x="247" y="97"/>
                  </a:lnTo>
                  <a:lnTo>
                    <a:pt x="245" y="97"/>
                  </a:lnTo>
                  <a:lnTo>
                    <a:pt x="245" y="93"/>
                  </a:lnTo>
                  <a:lnTo>
                    <a:pt x="245" y="90"/>
                  </a:lnTo>
                  <a:lnTo>
                    <a:pt x="245" y="88"/>
                  </a:lnTo>
                  <a:lnTo>
                    <a:pt x="243" y="86"/>
                  </a:lnTo>
                  <a:lnTo>
                    <a:pt x="243" y="84"/>
                  </a:lnTo>
                  <a:lnTo>
                    <a:pt x="241" y="84"/>
                  </a:lnTo>
                  <a:lnTo>
                    <a:pt x="241" y="82"/>
                  </a:lnTo>
                  <a:lnTo>
                    <a:pt x="241" y="80"/>
                  </a:lnTo>
                  <a:lnTo>
                    <a:pt x="237" y="78"/>
                  </a:lnTo>
                  <a:lnTo>
                    <a:pt x="235" y="74"/>
                  </a:lnTo>
                  <a:lnTo>
                    <a:pt x="233" y="74"/>
                  </a:lnTo>
                  <a:lnTo>
                    <a:pt x="231" y="74"/>
                  </a:lnTo>
                  <a:lnTo>
                    <a:pt x="231" y="72"/>
                  </a:lnTo>
                  <a:lnTo>
                    <a:pt x="229" y="72"/>
                  </a:lnTo>
                  <a:lnTo>
                    <a:pt x="229" y="70"/>
                  </a:lnTo>
                  <a:lnTo>
                    <a:pt x="227" y="70"/>
                  </a:lnTo>
                  <a:lnTo>
                    <a:pt x="224" y="70"/>
                  </a:lnTo>
                  <a:lnTo>
                    <a:pt x="224" y="68"/>
                  </a:lnTo>
                  <a:lnTo>
                    <a:pt x="222" y="68"/>
                  </a:lnTo>
                  <a:lnTo>
                    <a:pt x="218" y="68"/>
                  </a:lnTo>
                  <a:lnTo>
                    <a:pt x="214" y="68"/>
                  </a:lnTo>
                  <a:lnTo>
                    <a:pt x="214" y="66"/>
                  </a:lnTo>
                  <a:lnTo>
                    <a:pt x="210" y="66"/>
                  </a:lnTo>
                  <a:lnTo>
                    <a:pt x="194" y="66"/>
                  </a:lnTo>
                  <a:lnTo>
                    <a:pt x="194" y="288"/>
                  </a:lnTo>
                  <a:lnTo>
                    <a:pt x="194" y="290"/>
                  </a:lnTo>
                  <a:lnTo>
                    <a:pt x="194" y="292"/>
                  </a:lnTo>
                  <a:lnTo>
                    <a:pt x="196" y="292"/>
                  </a:lnTo>
                  <a:lnTo>
                    <a:pt x="196" y="294"/>
                  </a:lnTo>
                  <a:lnTo>
                    <a:pt x="198" y="294"/>
                  </a:lnTo>
                  <a:lnTo>
                    <a:pt x="198" y="296"/>
                  </a:lnTo>
                  <a:lnTo>
                    <a:pt x="200" y="296"/>
                  </a:lnTo>
                </a:path>
              </a:pathLst>
            </a:cu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8" name="Freeform 40">
              <a:extLst>
                <a:ext uri="{FF2B5EF4-FFF2-40B4-BE49-F238E27FC236}">
                  <a16:creationId xmlns:a16="http://schemas.microsoft.com/office/drawing/2014/main" id="{699459DF-F9B4-4AAD-907F-B0748AFD304F}"/>
                </a:ext>
              </a:extLst>
            </p:cNvPr>
            <p:cNvSpPr>
              <a:spLocks/>
            </p:cNvSpPr>
            <p:nvPr/>
          </p:nvSpPr>
          <p:spPr bwMode="auto">
            <a:xfrm>
              <a:off x="3076" y="1838"/>
              <a:ext cx="258" cy="313"/>
            </a:xfrm>
            <a:custGeom>
              <a:avLst/>
              <a:gdLst>
                <a:gd name="T0" fmla="*/ 12 w 258"/>
                <a:gd name="T1" fmla="*/ 94 h 313"/>
                <a:gd name="T2" fmla="*/ 0 w 258"/>
                <a:gd name="T3" fmla="*/ 0 h 313"/>
                <a:gd name="T4" fmla="*/ 257 w 258"/>
                <a:gd name="T5" fmla="*/ 94 h 313"/>
                <a:gd name="T6" fmla="*/ 245 w 258"/>
                <a:gd name="T7" fmla="*/ 90 h 313"/>
                <a:gd name="T8" fmla="*/ 245 w 258"/>
                <a:gd name="T9" fmla="*/ 82 h 313"/>
                <a:gd name="T10" fmla="*/ 243 w 258"/>
                <a:gd name="T11" fmla="*/ 78 h 313"/>
                <a:gd name="T12" fmla="*/ 243 w 258"/>
                <a:gd name="T13" fmla="*/ 74 h 313"/>
                <a:gd name="T14" fmla="*/ 241 w 258"/>
                <a:gd name="T15" fmla="*/ 72 h 313"/>
                <a:gd name="T16" fmla="*/ 238 w 258"/>
                <a:gd name="T17" fmla="*/ 68 h 313"/>
                <a:gd name="T18" fmla="*/ 236 w 258"/>
                <a:gd name="T19" fmla="*/ 66 h 313"/>
                <a:gd name="T20" fmla="*/ 234 w 258"/>
                <a:gd name="T21" fmla="*/ 64 h 313"/>
                <a:gd name="T22" fmla="*/ 230 w 258"/>
                <a:gd name="T23" fmla="*/ 57 h 313"/>
                <a:gd name="T24" fmla="*/ 226 w 258"/>
                <a:gd name="T25" fmla="*/ 55 h 313"/>
                <a:gd name="T26" fmla="*/ 224 w 258"/>
                <a:gd name="T27" fmla="*/ 53 h 313"/>
                <a:gd name="T28" fmla="*/ 220 w 258"/>
                <a:gd name="T29" fmla="*/ 53 h 313"/>
                <a:gd name="T30" fmla="*/ 218 w 258"/>
                <a:gd name="T31" fmla="*/ 51 h 313"/>
                <a:gd name="T32" fmla="*/ 214 w 258"/>
                <a:gd name="T33" fmla="*/ 51 h 313"/>
                <a:gd name="T34" fmla="*/ 210 w 258"/>
                <a:gd name="T35" fmla="*/ 49 h 313"/>
                <a:gd name="T36" fmla="*/ 204 w 258"/>
                <a:gd name="T37" fmla="*/ 47 h 313"/>
                <a:gd name="T38" fmla="*/ 173 w 258"/>
                <a:gd name="T39" fmla="*/ 47 h 313"/>
                <a:gd name="T40" fmla="*/ 173 w 258"/>
                <a:gd name="T41" fmla="*/ 287 h 313"/>
                <a:gd name="T42" fmla="*/ 175 w 258"/>
                <a:gd name="T43" fmla="*/ 291 h 313"/>
                <a:gd name="T44" fmla="*/ 177 w 258"/>
                <a:gd name="T45" fmla="*/ 296 h 313"/>
                <a:gd name="T46" fmla="*/ 179 w 258"/>
                <a:gd name="T47" fmla="*/ 298 h 313"/>
                <a:gd name="T48" fmla="*/ 181 w 258"/>
                <a:gd name="T49" fmla="*/ 300 h 313"/>
                <a:gd name="T50" fmla="*/ 187 w 258"/>
                <a:gd name="T51" fmla="*/ 300 h 313"/>
                <a:gd name="T52" fmla="*/ 193 w 258"/>
                <a:gd name="T53" fmla="*/ 312 h 313"/>
                <a:gd name="T54" fmla="*/ 66 w 258"/>
                <a:gd name="T55" fmla="*/ 300 h 313"/>
                <a:gd name="T56" fmla="*/ 74 w 258"/>
                <a:gd name="T57" fmla="*/ 300 h 313"/>
                <a:gd name="T58" fmla="*/ 76 w 258"/>
                <a:gd name="T59" fmla="*/ 298 h 313"/>
                <a:gd name="T60" fmla="*/ 78 w 258"/>
                <a:gd name="T61" fmla="*/ 296 h 313"/>
                <a:gd name="T62" fmla="*/ 82 w 258"/>
                <a:gd name="T63" fmla="*/ 294 h 313"/>
                <a:gd name="T64" fmla="*/ 84 w 258"/>
                <a:gd name="T65" fmla="*/ 291 h 313"/>
                <a:gd name="T66" fmla="*/ 84 w 258"/>
                <a:gd name="T67" fmla="*/ 285 h 313"/>
                <a:gd name="T68" fmla="*/ 60 w 258"/>
                <a:gd name="T69" fmla="*/ 47 h 313"/>
                <a:gd name="T70" fmla="*/ 53 w 258"/>
                <a:gd name="T71" fmla="*/ 47 h 313"/>
                <a:gd name="T72" fmla="*/ 49 w 258"/>
                <a:gd name="T73" fmla="*/ 49 h 313"/>
                <a:gd name="T74" fmla="*/ 45 w 258"/>
                <a:gd name="T75" fmla="*/ 51 h 313"/>
                <a:gd name="T76" fmla="*/ 41 w 258"/>
                <a:gd name="T77" fmla="*/ 51 h 313"/>
                <a:gd name="T78" fmla="*/ 39 w 258"/>
                <a:gd name="T79" fmla="*/ 53 h 313"/>
                <a:gd name="T80" fmla="*/ 35 w 258"/>
                <a:gd name="T81" fmla="*/ 55 h 313"/>
                <a:gd name="T82" fmla="*/ 31 w 258"/>
                <a:gd name="T83" fmla="*/ 55 h 313"/>
                <a:gd name="T84" fmla="*/ 29 w 258"/>
                <a:gd name="T85" fmla="*/ 57 h 313"/>
                <a:gd name="T86" fmla="*/ 27 w 258"/>
                <a:gd name="T87" fmla="*/ 60 h 313"/>
                <a:gd name="T88" fmla="*/ 23 w 258"/>
                <a:gd name="T89" fmla="*/ 62 h 313"/>
                <a:gd name="T90" fmla="*/ 23 w 258"/>
                <a:gd name="T91" fmla="*/ 66 h 313"/>
                <a:gd name="T92" fmla="*/ 21 w 258"/>
                <a:gd name="T93" fmla="*/ 68 h 313"/>
                <a:gd name="T94" fmla="*/ 16 w 258"/>
                <a:gd name="T95" fmla="*/ 72 h 313"/>
                <a:gd name="T96" fmla="*/ 16 w 258"/>
                <a:gd name="T97" fmla="*/ 76 h 313"/>
                <a:gd name="T98" fmla="*/ 14 w 258"/>
                <a:gd name="T99" fmla="*/ 78 h 313"/>
                <a:gd name="T100" fmla="*/ 14 w 258"/>
                <a:gd name="T101" fmla="*/ 82 h 313"/>
                <a:gd name="T102" fmla="*/ 12 w 258"/>
                <a:gd name="T103" fmla="*/ 86 h 313"/>
                <a:gd name="T104" fmla="*/ 12 w 258"/>
                <a:gd name="T105" fmla="*/ 92 h 3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258" h="313">
                  <a:moveTo>
                    <a:pt x="12" y="90"/>
                  </a:moveTo>
                  <a:lnTo>
                    <a:pt x="12" y="94"/>
                  </a:lnTo>
                  <a:lnTo>
                    <a:pt x="0" y="94"/>
                  </a:lnTo>
                  <a:lnTo>
                    <a:pt x="0" y="0"/>
                  </a:lnTo>
                  <a:lnTo>
                    <a:pt x="257" y="0"/>
                  </a:lnTo>
                  <a:lnTo>
                    <a:pt x="257" y="94"/>
                  </a:lnTo>
                  <a:lnTo>
                    <a:pt x="245" y="94"/>
                  </a:lnTo>
                  <a:lnTo>
                    <a:pt x="245" y="90"/>
                  </a:lnTo>
                  <a:lnTo>
                    <a:pt x="245" y="86"/>
                  </a:lnTo>
                  <a:lnTo>
                    <a:pt x="245" y="82"/>
                  </a:lnTo>
                  <a:lnTo>
                    <a:pt x="245" y="78"/>
                  </a:lnTo>
                  <a:lnTo>
                    <a:pt x="243" y="78"/>
                  </a:lnTo>
                  <a:lnTo>
                    <a:pt x="243" y="76"/>
                  </a:lnTo>
                  <a:lnTo>
                    <a:pt x="243" y="74"/>
                  </a:lnTo>
                  <a:lnTo>
                    <a:pt x="241" y="74"/>
                  </a:lnTo>
                  <a:lnTo>
                    <a:pt x="241" y="72"/>
                  </a:lnTo>
                  <a:lnTo>
                    <a:pt x="241" y="70"/>
                  </a:lnTo>
                  <a:lnTo>
                    <a:pt x="238" y="68"/>
                  </a:lnTo>
                  <a:lnTo>
                    <a:pt x="238" y="66"/>
                  </a:lnTo>
                  <a:lnTo>
                    <a:pt x="236" y="66"/>
                  </a:lnTo>
                  <a:lnTo>
                    <a:pt x="236" y="64"/>
                  </a:lnTo>
                  <a:lnTo>
                    <a:pt x="234" y="64"/>
                  </a:lnTo>
                  <a:lnTo>
                    <a:pt x="234" y="62"/>
                  </a:lnTo>
                  <a:lnTo>
                    <a:pt x="230" y="57"/>
                  </a:lnTo>
                  <a:lnTo>
                    <a:pt x="228" y="55"/>
                  </a:lnTo>
                  <a:lnTo>
                    <a:pt x="226" y="55"/>
                  </a:lnTo>
                  <a:lnTo>
                    <a:pt x="224" y="55"/>
                  </a:lnTo>
                  <a:lnTo>
                    <a:pt x="224" y="53"/>
                  </a:lnTo>
                  <a:lnTo>
                    <a:pt x="222" y="53"/>
                  </a:lnTo>
                  <a:lnTo>
                    <a:pt x="220" y="53"/>
                  </a:lnTo>
                  <a:lnTo>
                    <a:pt x="220" y="51"/>
                  </a:lnTo>
                  <a:lnTo>
                    <a:pt x="218" y="51"/>
                  </a:lnTo>
                  <a:lnTo>
                    <a:pt x="216" y="51"/>
                  </a:lnTo>
                  <a:lnTo>
                    <a:pt x="214" y="51"/>
                  </a:lnTo>
                  <a:lnTo>
                    <a:pt x="212" y="49"/>
                  </a:lnTo>
                  <a:lnTo>
                    <a:pt x="210" y="49"/>
                  </a:lnTo>
                  <a:lnTo>
                    <a:pt x="206" y="49"/>
                  </a:lnTo>
                  <a:lnTo>
                    <a:pt x="204" y="47"/>
                  </a:lnTo>
                  <a:lnTo>
                    <a:pt x="199" y="47"/>
                  </a:lnTo>
                  <a:lnTo>
                    <a:pt x="173" y="47"/>
                  </a:lnTo>
                  <a:lnTo>
                    <a:pt x="173" y="285"/>
                  </a:lnTo>
                  <a:lnTo>
                    <a:pt x="173" y="287"/>
                  </a:lnTo>
                  <a:lnTo>
                    <a:pt x="173" y="291"/>
                  </a:lnTo>
                  <a:lnTo>
                    <a:pt x="175" y="291"/>
                  </a:lnTo>
                  <a:lnTo>
                    <a:pt x="175" y="294"/>
                  </a:lnTo>
                  <a:lnTo>
                    <a:pt x="177" y="296"/>
                  </a:lnTo>
                  <a:lnTo>
                    <a:pt x="179" y="296"/>
                  </a:lnTo>
                  <a:lnTo>
                    <a:pt x="179" y="298"/>
                  </a:lnTo>
                  <a:lnTo>
                    <a:pt x="181" y="298"/>
                  </a:lnTo>
                  <a:lnTo>
                    <a:pt x="181" y="300"/>
                  </a:lnTo>
                  <a:lnTo>
                    <a:pt x="183" y="300"/>
                  </a:lnTo>
                  <a:lnTo>
                    <a:pt x="187" y="300"/>
                  </a:lnTo>
                  <a:lnTo>
                    <a:pt x="193" y="300"/>
                  </a:lnTo>
                  <a:lnTo>
                    <a:pt x="193" y="312"/>
                  </a:lnTo>
                  <a:lnTo>
                    <a:pt x="66" y="312"/>
                  </a:lnTo>
                  <a:lnTo>
                    <a:pt x="66" y="300"/>
                  </a:lnTo>
                  <a:lnTo>
                    <a:pt x="70" y="300"/>
                  </a:lnTo>
                  <a:lnTo>
                    <a:pt x="74" y="300"/>
                  </a:lnTo>
                  <a:lnTo>
                    <a:pt x="76" y="300"/>
                  </a:lnTo>
                  <a:lnTo>
                    <a:pt x="76" y="298"/>
                  </a:lnTo>
                  <a:lnTo>
                    <a:pt x="78" y="298"/>
                  </a:lnTo>
                  <a:lnTo>
                    <a:pt x="78" y="296"/>
                  </a:lnTo>
                  <a:lnTo>
                    <a:pt x="80" y="296"/>
                  </a:lnTo>
                  <a:lnTo>
                    <a:pt x="82" y="294"/>
                  </a:lnTo>
                  <a:lnTo>
                    <a:pt x="82" y="291"/>
                  </a:lnTo>
                  <a:lnTo>
                    <a:pt x="84" y="291"/>
                  </a:lnTo>
                  <a:lnTo>
                    <a:pt x="84" y="287"/>
                  </a:lnTo>
                  <a:lnTo>
                    <a:pt x="84" y="285"/>
                  </a:lnTo>
                  <a:lnTo>
                    <a:pt x="84" y="47"/>
                  </a:lnTo>
                  <a:lnTo>
                    <a:pt x="60" y="47"/>
                  </a:lnTo>
                  <a:lnTo>
                    <a:pt x="58" y="47"/>
                  </a:lnTo>
                  <a:lnTo>
                    <a:pt x="53" y="47"/>
                  </a:lnTo>
                  <a:lnTo>
                    <a:pt x="53" y="49"/>
                  </a:lnTo>
                  <a:lnTo>
                    <a:pt x="49" y="49"/>
                  </a:lnTo>
                  <a:lnTo>
                    <a:pt x="45" y="49"/>
                  </a:lnTo>
                  <a:lnTo>
                    <a:pt x="45" y="51"/>
                  </a:lnTo>
                  <a:lnTo>
                    <a:pt x="43" y="51"/>
                  </a:lnTo>
                  <a:lnTo>
                    <a:pt x="41" y="51"/>
                  </a:lnTo>
                  <a:lnTo>
                    <a:pt x="39" y="51"/>
                  </a:lnTo>
                  <a:lnTo>
                    <a:pt x="39" y="53"/>
                  </a:lnTo>
                  <a:lnTo>
                    <a:pt x="37" y="53"/>
                  </a:lnTo>
                  <a:lnTo>
                    <a:pt x="35" y="55"/>
                  </a:lnTo>
                  <a:lnTo>
                    <a:pt x="33" y="55"/>
                  </a:lnTo>
                  <a:lnTo>
                    <a:pt x="31" y="55"/>
                  </a:lnTo>
                  <a:lnTo>
                    <a:pt x="31" y="57"/>
                  </a:lnTo>
                  <a:lnTo>
                    <a:pt x="29" y="57"/>
                  </a:lnTo>
                  <a:lnTo>
                    <a:pt x="27" y="57"/>
                  </a:lnTo>
                  <a:lnTo>
                    <a:pt x="27" y="60"/>
                  </a:lnTo>
                  <a:lnTo>
                    <a:pt x="25" y="62"/>
                  </a:lnTo>
                  <a:lnTo>
                    <a:pt x="23" y="62"/>
                  </a:lnTo>
                  <a:lnTo>
                    <a:pt x="23" y="64"/>
                  </a:lnTo>
                  <a:lnTo>
                    <a:pt x="23" y="66"/>
                  </a:lnTo>
                  <a:lnTo>
                    <a:pt x="21" y="66"/>
                  </a:lnTo>
                  <a:lnTo>
                    <a:pt x="21" y="68"/>
                  </a:lnTo>
                  <a:lnTo>
                    <a:pt x="19" y="70"/>
                  </a:lnTo>
                  <a:lnTo>
                    <a:pt x="16" y="72"/>
                  </a:lnTo>
                  <a:lnTo>
                    <a:pt x="16" y="74"/>
                  </a:lnTo>
                  <a:lnTo>
                    <a:pt x="16" y="76"/>
                  </a:lnTo>
                  <a:lnTo>
                    <a:pt x="14" y="76"/>
                  </a:lnTo>
                  <a:lnTo>
                    <a:pt x="14" y="78"/>
                  </a:lnTo>
                  <a:lnTo>
                    <a:pt x="14" y="80"/>
                  </a:lnTo>
                  <a:lnTo>
                    <a:pt x="14" y="82"/>
                  </a:lnTo>
                  <a:lnTo>
                    <a:pt x="12" y="84"/>
                  </a:lnTo>
                  <a:lnTo>
                    <a:pt x="12" y="86"/>
                  </a:lnTo>
                  <a:lnTo>
                    <a:pt x="12" y="88"/>
                  </a:lnTo>
                  <a:lnTo>
                    <a:pt x="12" y="92"/>
                  </a:lnTo>
                  <a:lnTo>
                    <a:pt x="12" y="90"/>
                  </a:lnTo>
                </a:path>
              </a:pathLst>
            </a:custGeom>
            <a:solidFill>
              <a:srgbClr val="081D58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9" name="Line 41">
              <a:extLst>
                <a:ext uri="{FF2B5EF4-FFF2-40B4-BE49-F238E27FC236}">
                  <a16:creationId xmlns:a16="http://schemas.microsoft.com/office/drawing/2014/main" id="{2EECF214-4F0A-4F4A-AC5E-EF991B7436F0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2888" y="1439"/>
              <a:ext cx="76" cy="166"/>
            </a:xfrm>
            <a:prstGeom prst="line">
              <a:avLst/>
            </a:prstGeom>
            <a:noFill/>
            <a:ln w="12700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0" name="Line 42">
              <a:extLst>
                <a:ext uri="{FF2B5EF4-FFF2-40B4-BE49-F238E27FC236}">
                  <a16:creationId xmlns:a16="http://schemas.microsoft.com/office/drawing/2014/main" id="{4A5C92F3-0FA8-4BB6-8818-56052F3EAE6F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2894" y="1457"/>
              <a:ext cx="92" cy="130"/>
            </a:xfrm>
            <a:prstGeom prst="line">
              <a:avLst/>
            </a:prstGeom>
            <a:noFill/>
            <a:ln w="12700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" name="WordArt 43">
              <a:extLst>
                <a:ext uri="{FF2B5EF4-FFF2-40B4-BE49-F238E27FC236}">
                  <a16:creationId xmlns:a16="http://schemas.microsoft.com/office/drawing/2014/main" id="{28552338-D53A-4B2D-82DB-407ABD603EEC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1776" y="780"/>
              <a:ext cx="2346" cy="2352"/>
            </a:xfrm>
            <a:prstGeom prst="rect">
              <a:avLst/>
            </a:prstGeom>
            <a:extLst>
              <a:ext uri="{AF507438-7753-43E0-B8FC-AC1667EBCBE1}">
                <a14:hiddenEffects xmlns:a14="http://schemas.microsoft.com/office/drawing/2010/main">
                  <a:effectLst/>
                </a14:hiddenEffects>
              </a:ext>
            </a:extLst>
          </p:spPr>
          <p:txBody>
            <a:bodyPr spcFirstLastPara="1" wrap="none" fromWordArt="1">
              <a:prstTxWarp prst="textButton">
                <a:avLst>
                  <a:gd name="adj" fmla="val 10800000"/>
                </a:avLst>
              </a:prstTxWarp>
            </a:bodyPr>
            <a:lstStyle/>
            <a:p>
              <a:pPr algn="ctr"/>
              <a:r>
                <a:rPr lang="en-US" sz="3600" kern="10" dirty="0">
                  <a:ln w="9525">
                    <a:solidFill>
                      <a:srgbClr val="FFFF00"/>
                    </a:solidFill>
                    <a:round/>
                    <a:headEnd/>
                    <a:tailEnd/>
                  </a:ln>
                  <a:solidFill>
                    <a:srgbClr val="FFFF00"/>
                  </a:solidFill>
                </a:rPr>
                <a:t>IMT-2020</a:t>
              </a:r>
            </a:p>
            <a:p>
              <a:pPr algn="ctr"/>
              <a:endParaRPr lang="en-US" sz="3600" kern="10" dirty="0">
                <a:ln w="9525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FF00"/>
                </a:solidFill>
              </a:endParaRPr>
            </a:p>
            <a:p>
              <a:pPr algn="ctr"/>
              <a:r>
                <a:rPr lang="en-US" sz="3600" kern="10" dirty="0">
                  <a:ln w="9525">
                    <a:solidFill>
                      <a:srgbClr val="FFFF00"/>
                    </a:solidFill>
                    <a:round/>
                    <a:headEnd/>
                    <a:tailEnd/>
                  </a:ln>
                  <a:solidFill>
                    <a:srgbClr val="FFFF00"/>
                  </a:solidFill>
                </a:rPr>
                <a:t>Canadian Evaluation Group (CEG)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9977908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10th - 11th Dec'19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www.IMT-CEG.ca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17BBF7-581C-4FB0-83E4-310F1377AF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61620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10th - 11th Dec'19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www.IMT-CEG.ca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17BBF7-581C-4FB0-83E4-310F1377AF43}" type="slidenum">
              <a:rPr lang="en-US" smtClean="0"/>
              <a:t>‹#›</a:t>
            </a:fld>
            <a:endParaRPr lang="en-US"/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2BBB9C6C-D96A-43BB-9A44-A3DE51CD44C3}"/>
              </a:ext>
            </a:extLst>
          </p:cNvPr>
          <p:cNvGrpSpPr>
            <a:grpSpLocks/>
          </p:cNvGrpSpPr>
          <p:nvPr userDrawn="1"/>
        </p:nvGrpSpPr>
        <p:grpSpPr bwMode="auto">
          <a:xfrm>
            <a:off x="11287941" y="135935"/>
            <a:ext cx="766762" cy="766763"/>
            <a:chOff x="1594" y="572"/>
            <a:chExt cx="2714" cy="2714"/>
          </a:xfrm>
        </p:grpSpPr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785ADD5E-1DE8-40F2-AB85-6A94530B430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94" y="572"/>
              <a:ext cx="2714" cy="2714"/>
            </a:xfrm>
            <a:prstGeom prst="ellipse">
              <a:avLst/>
            </a:prstGeom>
            <a:solidFill>
              <a:srgbClr val="081D58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AA258AC4-38E5-4293-BFF9-9ECF3E5A8D3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25" y="903"/>
              <a:ext cx="2053" cy="2053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pic>
          <p:nvPicPr>
            <p:cNvPr id="11" name="Picture 10">
              <a:extLst>
                <a:ext uri="{FF2B5EF4-FFF2-40B4-BE49-F238E27FC236}">
                  <a16:creationId xmlns:a16="http://schemas.microsoft.com/office/drawing/2014/main" id="{D4C2E1AC-A158-4CE9-A17E-AAE412C6E8DA}"/>
                </a:ext>
              </a:extLst>
            </p:cNvPr>
            <p:cNvPicPr>
              <a:picLocks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034" y="1043"/>
              <a:ext cx="1274" cy="178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12" name="Freeform 11">
              <a:extLst>
                <a:ext uri="{FF2B5EF4-FFF2-40B4-BE49-F238E27FC236}">
                  <a16:creationId xmlns:a16="http://schemas.microsoft.com/office/drawing/2014/main" id="{F991D3CE-1469-4FBA-9483-B3DD27F2783B}"/>
                </a:ext>
              </a:extLst>
            </p:cNvPr>
            <p:cNvSpPr>
              <a:spLocks/>
            </p:cNvSpPr>
            <p:nvPr/>
          </p:nvSpPr>
          <p:spPr bwMode="auto">
            <a:xfrm>
              <a:off x="3060" y="1786"/>
              <a:ext cx="173" cy="175"/>
            </a:xfrm>
            <a:custGeom>
              <a:avLst/>
              <a:gdLst>
                <a:gd name="T0" fmla="*/ 172 w 173"/>
                <a:gd name="T1" fmla="*/ 74 h 175"/>
                <a:gd name="T2" fmla="*/ 166 w 173"/>
                <a:gd name="T3" fmla="*/ 57 h 175"/>
                <a:gd name="T4" fmla="*/ 160 w 173"/>
                <a:gd name="T5" fmla="*/ 43 h 175"/>
                <a:gd name="T6" fmla="*/ 149 w 173"/>
                <a:gd name="T7" fmla="*/ 29 h 175"/>
                <a:gd name="T8" fmla="*/ 137 w 173"/>
                <a:gd name="T9" fmla="*/ 18 h 175"/>
                <a:gd name="T10" fmla="*/ 123 w 173"/>
                <a:gd name="T11" fmla="*/ 8 h 175"/>
                <a:gd name="T12" fmla="*/ 109 w 173"/>
                <a:gd name="T13" fmla="*/ 2 h 175"/>
                <a:gd name="T14" fmla="*/ 90 w 173"/>
                <a:gd name="T15" fmla="*/ 0 h 175"/>
                <a:gd name="T16" fmla="*/ 74 w 173"/>
                <a:gd name="T17" fmla="*/ 0 h 175"/>
                <a:gd name="T18" fmla="*/ 57 w 173"/>
                <a:gd name="T19" fmla="*/ 6 h 175"/>
                <a:gd name="T20" fmla="*/ 41 w 173"/>
                <a:gd name="T21" fmla="*/ 12 h 175"/>
                <a:gd name="T22" fmla="*/ 29 w 173"/>
                <a:gd name="T23" fmla="*/ 23 h 175"/>
                <a:gd name="T24" fmla="*/ 16 w 173"/>
                <a:gd name="T25" fmla="*/ 35 h 175"/>
                <a:gd name="T26" fmla="*/ 8 w 173"/>
                <a:gd name="T27" fmla="*/ 49 h 175"/>
                <a:gd name="T28" fmla="*/ 2 w 173"/>
                <a:gd name="T29" fmla="*/ 66 h 175"/>
                <a:gd name="T30" fmla="*/ 0 w 173"/>
                <a:gd name="T31" fmla="*/ 82 h 175"/>
                <a:gd name="T32" fmla="*/ 0 w 173"/>
                <a:gd name="T33" fmla="*/ 100 h 175"/>
                <a:gd name="T34" fmla="*/ 6 w 173"/>
                <a:gd name="T35" fmla="*/ 117 h 175"/>
                <a:gd name="T36" fmla="*/ 12 w 173"/>
                <a:gd name="T37" fmla="*/ 133 h 175"/>
                <a:gd name="T38" fmla="*/ 23 w 173"/>
                <a:gd name="T39" fmla="*/ 145 h 175"/>
                <a:gd name="T40" fmla="*/ 35 w 173"/>
                <a:gd name="T41" fmla="*/ 156 h 175"/>
                <a:gd name="T42" fmla="*/ 49 w 173"/>
                <a:gd name="T43" fmla="*/ 166 h 175"/>
                <a:gd name="T44" fmla="*/ 63 w 173"/>
                <a:gd name="T45" fmla="*/ 172 h 175"/>
                <a:gd name="T46" fmla="*/ 82 w 173"/>
                <a:gd name="T47" fmla="*/ 174 h 175"/>
                <a:gd name="T48" fmla="*/ 98 w 173"/>
                <a:gd name="T49" fmla="*/ 174 h 175"/>
                <a:gd name="T50" fmla="*/ 117 w 173"/>
                <a:gd name="T51" fmla="*/ 168 h 175"/>
                <a:gd name="T52" fmla="*/ 131 w 173"/>
                <a:gd name="T53" fmla="*/ 162 h 175"/>
                <a:gd name="T54" fmla="*/ 143 w 173"/>
                <a:gd name="T55" fmla="*/ 151 h 175"/>
                <a:gd name="T56" fmla="*/ 156 w 173"/>
                <a:gd name="T57" fmla="*/ 139 h 175"/>
                <a:gd name="T58" fmla="*/ 164 w 173"/>
                <a:gd name="T59" fmla="*/ 125 h 175"/>
                <a:gd name="T60" fmla="*/ 170 w 173"/>
                <a:gd name="T61" fmla="*/ 108 h 175"/>
                <a:gd name="T62" fmla="*/ 172 w 173"/>
                <a:gd name="T63" fmla="*/ 92 h 175"/>
                <a:gd name="T64" fmla="*/ 127 w 173"/>
                <a:gd name="T65" fmla="*/ 82 h 175"/>
                <a:gd name="T66" fmla="*/ 127 w 173"/>
                <a:gd name="T67" fmla="*/ 74 h 175"/>
                <a:gd name="T68" fmla="*/ 123 w 173"/>
                <a:gd name="T69" fmla="*/ 66 h 175"/>
                <a:gd name="T70" fmla="*/ 117 w 173"/>
                <a:gd name="T71" fmla="*/ 57 h 175"/>
                <a:gd name="T72" fmla="*/ 109 w 173"/>
                <a:gd name="T73" fmla="*/ 51 h 175"/>
                <a:gd name="T74" fmla="*/ 100 w 173"/>
                <a:gd name="T75" fmla="*/ 47 h 175"/>
                <a:gd name="T76" fmla="*/ 92 w 173"/>
                <a:gd name="T77" fmla="*/ 45 h 175"/>
                <a:gd name="T78" fmla="*/ 84 w 173"/>
                <a:gd name="T79" fmla="*/ 45 h 175"/>
                <a:gd name="T80" fmla="*/ 76 w 173"/>
                <a:gd name="T81" fmla="*/ 45 h 175"/>
                <a:gd name="T82" fmla="*/ 68 w 173"/>
                <a:gd name="T83" fmla="*/ 49 h 175"/>
                <a:gd name="T84" fmla="*/ 59 w 173"/>
                <a:gd name="T85" fmla="*/ 53 h 175"/>
                <a:gd name="T86" fmla="*/ 53 w 173"/>
                <a:gd name="T87" fmla="*/ 59 h 175"/>
                <a:gd name="T88" fmla="*/ 49 w 173"/>
                <a:gd name="T89" fmla="*/ 68 h 175"/>
                <a:gd name="T90" fmla="*/ 45 w 173"/>
                <a:gd name="T91" fmla="*/ 76 h 175"/>
                <a:gd name="T92" fmla="*/ 43 w 173"/>
                <a:gd name="T93" fmla="*/ 84 h 175"/>
                <a:gd name="T94" fmla="*/ 45 w 173"/>
                <a:gd name="T95" fmla="*/ 94 h 175"/>
                <a:gd name="T96" fmla="*/ 47 w 173"/>
                <a:gd name="T97" fmla="*/ 102 h 175"/>
                <a:gd name="T98" fmla="*/ 49 w 173"/>
                <a:gd name="T99" fmla="*/ 108 h 175"/>
                <a:gd name="T100" fmla="*/ 55 w 173"/>
                <a:gd name="T101" fmla="*/ 117 h 175"/>
                <a:gd name="T102" fmla="*/ 61 w 173"/>
                <a:gd name="T103" fmla="*/ 121 h 175"/>
                <a:gd name="T104" fmla="*/ 70 w 173"/>
                <a:gd name="T105" fmla="*/ 127 h 175"/>
                <a:gd name="T106" fmla="*/ 78 w 173"/>
                <a:gd name="T107" fmla="*/ 129 h 175"/>
                <a:gd name="T108" fmla="*/ 86 w 173"/>
                <a:gd name="T109" fmla="*/ 129 h 175"/>
                <a:gd name="T110" fmla="*/ 94 w 173"/>
                <a:gd name="T111" fmla="*/ 129 h 175"/>
                <a:gd name="T112" fmla="*/ 102 w 173"/>
                <a:gd name="T113" fmla="*/ 127 h 175"/>
                <a:gd name="T114" fmla="*/ 111 w 173"/>
                <a:gd name="T115" fmla="*/ 121 h 175"/>
                <a:gd name="T116" fmla="*/ 119 w 173"/>
                <a:gd name="T117" fmla="*/ 115 h 175"/>
                <a:gd name="T118" fmla="*/ 123 w 173"/>
                <a:gd name="T119" fmla="*/ 106 h 175"/>
                <a:gd name="T120" fmla="*/ 127 w 173"/>
                <a:gd name="T121" fmla="*/ 100 h 175"/>
                <a:gd name="T122" fmla="*/ 127 w 173"/>
                <a:gd name="T123" fmla="*/ 92 h 1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173" h="175">
                  <a:moveTo>
                    <a:pt x="172" y="86"/>
                  </a:moveTo>
                  <a:lnTo>
                    <a:pt x="172" y="82"/>
                  </a:lnTo>
                  <a:lnTo>
                    <a:pt x="172" y="78"/>
                  </a:lnTo>
                  <a:lnTo>
                    <a:pt x="172" y="74"/>
                  </a:lnTo>
                  <a:lnTo>
                    <a:pt x="170" y="70"/>
                  </a:lnTo>
                  <a:lnTo>
                    <a:pt x="170" y="66"/>
                  </a:lnTo>
                  <a:lnTo>
                    <a:pt x="168" y="61"/>
                  </a:lnTo>
                  <a:lnTo>
                    <a:pt x="166" y="57"/>
                  </a:lnTo>
                  <a:lnTo>
                    <a:pt x="166" y="53"/>
                  </a:lnTo>
                  <a:lnTo>
                    <a:pt x="164" y="49"/>
                  </a:lnTo>
                  <a:lnTo>
                    <a:pt x="162" y="45"/>
                  </a:lnTo>
                  <a:lnTo>
                    <a:pt x="160" y="43"/>
                  </a:lnTo>
                  <a:lnTo>
                    <a:pt x="158" y="39"/>
                  </a:lnTo>
                  <a:lnTo>
                    <a:pt x="156" y="35"/>
                  </a:lnTo>
                  <a:lnTo>
                    <a:pt x="152" y="31"/>
                  </a:lnTo>
                  <a:lnTo>
                    <a:pt x="149" y="29"/>
                  </a:lnTo>
                  <a:lnTo>
                    <a:pt x="147" y="27"/>
                  </a:lnTo>
                  <a:lnTo>
                    <a:pt x="143" y="23"/>
                  </a:lnTo>
                  <a:lnTo>
                    <a:pt x="141" y="20"/>
                  </a:lnTo>
                  <a:lnTo>
                    <a:pt x="137" y="18"/>
                  </a:lnTo>
                  <a:lnTo>
                    <a:pt x="135" y="14"/>
                  </a:lnTo>
                  <a:lnTo>
                    <a:pt x="131" y="12"/>
                  </a:lnTo>
                  <a:lnTo>
                    <a:pt x="127" y="10"/>
                  </a:lnTo>
                  <a:lnTo>
                    <a:pt x="123" y="8"/>
                  </a:lnTo>
                  <a:lnTo>
                    <a:pt x="119" y="6"/>
                  </a:lnTo>
                  <a:lnTo>
                    <a:pt x="117" y="6"/>
                  </a:lnTo>
                  <a:lnTo>
                    <a:pt x="113" y="4"/>
                  </a:lnTo>
                  <a:lnTo>
                    <a:pt x="109" y="2"/>
                  </a:lnTo>
                  <a:lnTo>
                    <a:pt x="104" y="2"/>
                  </a:lnTo>
                  <a:lnTo>
                    <a:pt x="98" y="0"/>
                  </a:lnTo>
                  <a:lnTo>
                    <a:pt x="94" y="0"/>
                  </a:lnTo>
                  <a:lnTo>
                    <a:pt x="90" y="0"/>
                  </a:lnTo>
                  <a:lnTo>
                    <a:pt x="86" y="0"/>
                  </a:lnTo>
                  <a:lnTo>
                    <a:pt x="82" y="0"/>
                  </a:lnTo>
                  <a:lnTo>
                    <a:pt x="78" y="0"/>
                  </a:lnTo>
                  <a:lnTo>
                    <a:pt x="74" y="0"/>
                  </a:lnTo>
                  <a:lnTo>
                    <a:pt x="68" y="2"/>
                  </a:lnTo>
                  <a:lnTo>
                    <a:pt x="63" y="2"/>
                  </a:lnTo>
                  <a:lnTo>
                    <a:pt x="59" y="4"/>
                  </a:lnTo>
                  <a:lnTo>
                    <a:pt x="57" y="6"/>
                  </a:lnTo>
                  <a:lnTo>
                    <a:pt x="53" y="6"/>
                  </a:lnTo>
                  <a:lnTo>
                    <a:pt x="49" y="8"/>
                  </a:lnTo>
                  <a:lnTo>
                    <a:pt x="45" y="10"/>
                  </a:lnTo>
                  <a:lnTo>
                    <a:pt x="41" y="12"/>
                  </a:lnTo>
                  <a:lnTo>
                    <a:pt x="39" y="14"/>
                  </a:lnTo>
                  <a:lnTo>
                    <a:pt x="35" y="18"/>
                  </a:lnTo>
                  <a:lnTo>
                    <a:pt x="31" y="20"/>
                  </a:lnTo>
                  <a:lnTo>
                    <a:pt x="29" y="23"/>
                  </a:lnTo>
                  <a:lnTo>
                    <a:pt x="25" y="27"/>
                  </a:lnTo>
                  <a:lnTo>
                    <a:pt x="23" y="29"/>
                  </a:lnTo>
                  <a:lnTo>
                    <a:pt x="20" y="31"/>
                  </a:lnTo>
                  <a:lnTo>
                    <a:pt x="16" y="35"/>
                  </a:lnTo>
                  <a:lnTo>
                    <a:pt x="14" y="39"/>
                  </a:lnTo>
                  <a:lnTo>
                    <a:pt x="12" y="43"/>
                  </a:lnTo>
                  <a:lnTo>
                    <a:pt x="10" y="45"/>
                  </a:lnTo>
                  <a:lnTo>
                    <a:pt x="8" y="49"/>
                  </a:lnTo>
                  <a:lnTo>
                    <a:pt x="6" y="53"/>
                  </a:lnTo>
                  <a:lnTo>
                    <a:pt x="6" y="57"/>
                  </a:lnTo>
                  <a:lnTo>
                    <a:pt x="4" y="61"/>
                  </a:lnTo>
                  <a:lnTo>
                    <a:pt x="2" y="66"/>
                  </a:lnTo>
                  <a:lnTo>
                    <a:pt x="2" y="70"/>
                  </a:lnTo>
                  <a:lnTo>
                    <a:pt x="0" y="74"/>
                  </a:lnTo>
                  <a:lnTo>
                    <a:pt x="0" y="78"/>
                  </a:lnTo>
                  <a:lnTo>
                    <a:pt x="0" y="82"/>
                  </a:lnTo>
                  <a:lnTo>
                    <a:pt x="0" y="86"/>
                  </a:lnTo>
                  <a:lnTo>
                    <a:pt x="0" y="92"/>
                  </a:lnTo>
                  <a:lnTo>
                    <a:pt x="0" y="96"/>
                  </a:lnTo>
                  <a:lnTo>
                    <a:pt x="0" y="100"/>
                  </a:lnTo>
                  <a:lnTo>
                    <a:pt x="2" y="104"/>
                  </a:lnTo>
                  <a:lnTo>
                    <a:pt x="2" y="108"/>
                  </a:lnTo>
                  <a:lnTo>
                    <a:pt x="4" y="113"/>
                  </a:lnTo>
                  <a:lnTo>
                    <a:pt x="6" y="117"/>
                  </a:lnTo>
                  <a:lnTo>
                    <a:pt x="6" y="121"/>
                  </a:lnTo>
                  <a:lnTo>
                    <a:pt x="8" y="125"/>
                  </a:lnTo>
                  <a:lnTo>
                    <a:pt x="10" y="129"/>
                  </a:lnTo>
                  <a:lnTo>
                    <a:pt x="12" y="133"/>
                  </a:lnTo>
                  <a:lnTo>
                    <a:pt x="14" y="135"/>
                  </a:lnTo>
                  <a:lnTo>
                    <a:pt x="16" y="139"/>
                  </a:lnTo>
                  <a:lnTo>
                    <a:pt x="20" y="143"/>
                  </a:lnTo>
                  <a:lnTo>
                    <a:pt x="23" y="145"/>
                  </a:lnTo>
                  <a:lnTo>
                    <a:pt x="25" y="147"/>
                  </a:lnTo>
                  <a:lnTo>
                    <a:pt x="29" y="151"/>
                  </a:lnTo>
                  <a:lnTo>
                    <a:pt x="31" y="154"/>
                  </a:lnTo>
                  <a:lnTo>
                    <a:pt x="35" y="156"/>
                  </a:lnTo>
                  <a:lnTo>
                    <a:pt x="39" y="160"/>
                  </a:lnTo>
                  <a:lnTo>
                    <a:pt x="41" y="162"/>
                  </a:lnTo>
                  <a:lnTo>
                    <a:pt x="45" y="164"/>
                  </a:lnTo>
                  <a:lnTo>
                    <a:pt x="49" y="166"/>
                  </a:lnTo>
                  <a:lnTo>
                    <a:pt x="53" y="168"/>
                  </a:lnTo>
                  <a:lnTo>
                    <a:pt x="57" y="168"/>
                  </a:lnTo>
                  <a:lnTo>
                    <a:pt x="59" y="170"/>
                  </a:lnTo>
                  <a:lnTo>
                    <a:pt x="63" y="172"/>
                  </a:lnTo>
                  <a:lnTo>
                    <a:pt x="68" y="172"/>
                  </a:lnTo>
                  <a:lnTo>
                    <a:pt x="74" y="174"/>
                  </a:lnTo>
                  <a:lnTo>
                    <a:pt x="78" y="174"/>
                  </a:lnTo>
                  <a:lnTo>
                    <a:pt x="82" y="174"/>
                  </a:lnTo>
                  <a:lnTo>
                    <a:pt x="86" y="174"/>
                  </a:lnTo>
                  <a:lnTo>
                    <a:pt x="90" y="174"/>
                  </a:lnTo>
                  <a:lnTo>
                    <a:pt x="94" y="174"/>
                  </a:lnTo>
                  <a:lnTo>
                    <a:pt x="98" y="174"/>
                  </a:lnTo>
                  <a:lnTo>
                    <a:pt x="104" y="172"/>
                  </a:lnTo>
                  <a:lnTo>
                    <a:pt x="109" y="172"/>
                  </a:lnTo>
                  <a:lnTo>
                    <a:pt x="113" y="170"/>
                  </a:lnTo>
                  <a:lnTo>
                    <a:pt x="117" y="168"/>
                  </a:lnTo>
                  <a:lnTo>
                    <a:pt x="119" y="168"/>
                  </a:lnTo>
                  <a:lnTo>
                    <a:pt x="123" y="166"/>
                  </a:lnTo>
                  <a:lnTo>
                    <a:pt x="127" y="164"/>
                  </a:lnTo>
                  <a:lnTo>
                    <a:pt x="131" y="162"/>
                  </a:lnTo>
                  <a:lnTo>
                    <a:pt x="135" y="160"/>
                  </a:lnTo>
                  <a:lnTo>
                    <a:pt x="137" y="156"/>
                  </a:lnTo>
                  <a:lnTo>
                    <a:pt x="141" y="154"/>
                  </a:lnTo>
                  <a:lnTo>
                    <a:pt x="143" y="151"/>
                  </a:lnTo>
                  <a:lnTo>
                    <a:pt x="147" y="147"/>
                  </a:lnTo>
                  <a:lnTo>
                    <a:pt x="149" y="145"/>
                  </a:lnTo>
                  <a:lnTo>
                    <a:pt x="152" y="143"/>
                  </a:lnTo>
                  <a:lnTo>
                    <a:pt x="156" y="139"/>
                  </a:lnTo>
                  <a:lnTo>
                    <a:pt x="158" y="135"/>
                  </a:lnTo>
                  <a:lnTo>
                    <a:pt x="160" y="133"/>
                  </a:lnTo>
                  <a:lnTo>
                    <a:pt x="162" y="129"/>
                  </a:lnTo>
                  <a:lnTo>
                    <a:pt x="164" y="125"/>
                  </a:lnTo>
                  <a:lnTo>
                    <a:pt x="166" y="121"/>
                  </a:lnTo>
                  <a:lnTo>
                    <a:pt x="166" y="117"/>
                  </a:lnTo>
                  <a:lnTo>
                    <a:pt x="168" y="113"/>
                  </a:lnTo>
                  <a:lnTo>
                    <a:pt x="170" y="108"/>
                  </a:lnTo>
                  <a:lnTo>
                    <a:pt x="170" y="104"/>
                  </a:lnTo>
                  <a:lnTo>
                    <a:pt x="172" y="100"/>
                  </a:lnTo>
                  <a:lnTo>
                    <a:pt x="172" y="96"/>
                  </a:lnTo>
                  <a:lnTo>
                    <a:pt x="172" y="92"/>
                  </a:lnTo>
                  <a:lnTo>
                    <a:pt x="172" y="86"/>
                  </a:lnTo>
                  <a:lnTo>
                    <a:pt x="129" y="86"/>
                  </a:lnTo>
                  <a:lnTo>
                    <a:pt x="129" y="84"/>
                  </a:lnTo>
                  <a:lnTo>
                    <a:pt x="127" y="82"/>
                  </a:lnTo>
                  <a:lnTo>
                    <a:pt x="127" y="80"/>
                  </a:lnTo>
                  <a:lnTo>
                    <a:pt x="127" y="78"/>
                  </a:lnTo>
                  <a:lnTo>
                    <a:pt x="127" y="76"/>
                  </a:lnTo>
                  <a:lnTo>
                    <a:pt x="127" y="74"/>
                  </a:lnTo>
                  <a:lnTo>
                    <a:pt x="125" y="72"/>
                  </a:lnTo>
                  <a:lnTo>
                    <a:pt x="125" y="68"/>
                  </a:lnTo>
                  <a:lnTo>
                    <a:pt x="123" y="68"/>
                  </a:lnTo>
                  <a:lnTo>
                    <a:pt x="123" y="66"/>
                  </a:lnTo>
                  <a:lnTo>
                    <a:pt x="121" y="63"/>
                  </a:lnTo>
                  <a:lnTo>
                    <a:pt x="121" y="61"/>
                  </a:lnTo>
                  <a:lnTo>
                    <a:pt x="119" y="59"/>
                  </a:lnTo>
                  <a:lnTo>
                    <a:pt x="117" y="57"/>
                  </a:lnTo>
                  <a:lnTo>
                    <a:pt x="115" y="55"/>
                  </a:lnTo>
                  <a:lnTo>
                    <a:pt x="113" y="53"/>
                  </a:lnTo>
                  <a:lnTo>
                    <a:pt x="111" y="53"/>
                  </a:lnTo>
                  <a:lnTo>
                    <a:pt x="109" y="51"/>
                  </a:lnTo>
                  <a:lnTo>
                    <a:pt x="106" y="49"/>
                  </a:lnTo>
                  <a:lnTo>
                    <a:pt x="104" y="49"/>
                  </a:lnTo>
                  <a:lnTo>
                    <a:pt x="102" y="47"/>
                  </a:lnTo>
                  <a:lnTo>
                    <a:pt x="100" y="47"/>
                  </a:lnTo>
                  <a:lnTo>
                    <a:pt x="98" y="47"/>
                  </a:lnTo>
                  <a:lnTo>
                    <a:pt x="96" y="45"/>
                  </a:lnTo>
                  <a:lnTo>
                    <a:pt x="94" y="45"/>
                  </a:lnTo>
                  <a:lnTo>
                    <a:pt x="92" y="45"/>
                  </a:lnTo>
                  <a:lnTo>
                    <a:pt x="90" y="45"/>
                  </a:lnTo>
                  <a:lnTo>
                    <a:pt x="88" y="45"/>
                  </a:lnTo>
                  <a:lnTo>
                    <a:pt x="86" y="45"/>
                  </a:lnTo>
                  <a:lnTo>
                    <a:pt x="84" y="45"/>
                  </a:lnTo>
                  <a:lnTo>
                    <a:pt x="82" y="45"/>
                  </a:lnTo>
                  <a:lnTo>
                    <a:pt x="80" y="45"/>
                  </a:lnTo>
                  <a:lnTo>
                    <a:pt x="78" y="45"/>
                  </a:lnTo>
                  <a:lnTo>
                    <a:pt x="76" y="45"/>
                  </a:lnTo>
                  <a:lnTo>
                    <a:pt x="74" y="47"/>
                  </a:lnTo>
                  <a:lnTo>
                    <a:pt x="72" y="47"/>
                  </a:lnTo>
                  <a:lnTo>
                    <a:pt x="70" y="47"/>
                  </a:lnTo>
                  <a:lnTo>
                    <a:pt x="68" y="49"/>
                  </a:lnTo>
                  <a:lnTo>
                    <a:pt x="66" y="49"/>
                  </a:lnTo>
                  <a:lnTo>
                    <a:pt x="63" y="51"/>
                  </a:lnTo>
                  <a:lnTo>
                    <a:pt x="61" y="53"/>
                  </a:lnTo>
                  <a:lnTo>
                    <a:pt x="59" y="53"/>
                  </a:lnTo>
                  <a:lnTo>
                    <a:pt x="57" y="55"/>
                  </a:lnTo>
                  <a:lnTo>
                    <a:pt x="57" y="57"/>
                  </a:lnTo>
                  <a:lnTo>
                    <a:pt x="55" y="57"/>
                  </a:lnTo>
                  <a:lnTo>
                    <a:pt x="53" y="59"/>
                  </a:lnTo>
                  <a:lnTo>
                    <a:pt x="53" y="61"/>
                  </a:lnTo>
                  <a:lnTo>
                    <a:pt x="51" y="63"/>
                  </a:lnTo>
                  <a:lnTo>
                    <a:pt x="49" y="66"/>
                  </a:lnTo>
                  <a:lnTo>
                    <a:pt x="49" y="68"/>
                  </a:lnTo>
                  <a:lnTo>
                    <a:pt x="47" y="68"/>
                  </a:lnTo>
                  <a:lnTo>
                    <a:pt x="47" y="72"/>
                  </a:lnTo>
                  <a:lnTo>
                    <a:pt x="45" y="74"/>
                  </a:lnTo>
                  <a:lnTo>
                    <a:pt x="45" y="76"/>
                  </a:lnTo>
                  <a:lnTo>
                    <a:pt x="45" y="78"/>
                  </a:lnTo>
                  <a:lnTo>
                    <a:pt x="45" y="80"/>
                  </a:lnTo>
                  <a:lnTo>
                    <a:pt x="45" y="82"/>
                  </a:lnTo>
                  <a:lnTo>
                    <a:pt x="43" y="84"/>
                  </a:lnTo>
                  <a:lnTo>
                    <a:pt x="43" y="86"/>
                  </a:lnTo>
                  <a:lnTo>
                    <a:pt x="43" y="90"/>
                  </a:lnTo>
                  <a:lnTo>
                    <a:pt x="45" y="92"/>
                  </a:lnTo>
                  <a:lnTo>
                    <a:pt x="45" y="94"/>
                  </a:lnTo>
                  <a:lnTo>
                    <a:pt x="45" y="96"/>
                  </a:lnTo>
                  <a:lnTo>
                    <a:pt x="45" y="98"/>
                  </a:lnTo>
                  <a:lnTo>
                    <a:pt x="45" y="100"/>
                  </a:lnTo>
                  <a:lnTo>
                    <a:pt x="47" y="102"/>
                  </a:lnTo>
                  <a:lnTo>
                    <a:pt x="47" y="104"/>
                  </a:lnTo>
                  <a:lnTo>
                    <a:pt x="47" y="106"/>
                  </a:lnTo>
                  <a:lnTo>
                    <a:pt x="49" y="106"/>
                  </a:lnTo>
                  <a:lnTo>
                    <a:pt x="49" y="108"/>
                  </a:lnTo>
                  <a:lnTo>
                    <a:pt x="51" y="111"/>
                  </a:lnTo>
                  <a:lnTo>
                    <a:pt x="53" y="113"/>
                  </a:lnTo>
                  <a:lnTo>
                    <a:pt x="53" y="115"/>
                  </a:lnTo>
                  <a:lnTo>
                    <a:pt x="55" y="117"/>
                  </a:lnTo>
                  <a:lnTo>
                    <a:pt x="57" y="117"/>
                  </a:lnTo>
                  <a:lnTo>
                    <a:pt x="57" y="119"/>
                  </a:lnTo>
                  <a:lnTo>
                    <a:pt x="59" y="121"/>
                  </a:lnTo>
                  <a:lnTo>
                    <a:pt x="61" y="121"/>
                  </a:lnTo>
                  <a:lnTo>
                    <a:pt x="63" y="123"/>
                  </a:lnTo>
                  <a:lnTo>
                    <a:pt x="66" y="125"/>
                  </a:lnTo>
                  <a:lnTo>
                    <a:pt x="68" y="125"/>
                  </a:lnTo>
                  <a:lnTo>
                    <a:pt x="70" y="127"/>
                  </a:lnTo>
                  <a:lnTo>
                    <a:pt x="72" y="127"/>
                  </a:lnTo>
                  <a:lnTo>
                    <a:pt x="74" y="127"/>
                  </a:lnTo>
                  <a:lnTo>
                    <a:pt x="76" y="129"/>
                  </a:lnTo>
                  <a:lnTo>
                    <a:pt x="78" y="129"/>
                  </a:lnTo>
                  <a:lnTo>
                    <a:pt x="80" y="129"/>
                  </a:lnTo>
                  <a:lnTo>
                    <a:pt x="82" y="129"/>
                  </a:lnTo>
                  <a:lnTo>
                    <a:pt x="84" y="129"/>
                  </a:lnTo>
                  <a:lnTo>
                    <a:pt x="86" y="129"/>
                  </a:lnTo>
                  <a:lnTo>
                    <a:pt x="88" y="129"/>
                  </a:lnTo>
                  <a:lnTo>
                    <a:pt x="90" y="129"/>
                  </a:lnTo>
                  <a:lnTo>
                    <a:pt x="92" y="129"/>
                  </a:lnTo>
                  <a:lnTo>
                    <a:pt x="94" y="129"/>
                  </a:lnTo>
                  <a:lnTo>
                    <a:pt x="96" y="129"/>
                  </a:lnTo>
                  <a:lnTo>
                    <a:pt x="98" y="127"/>
                  </a:lnTo>
                  <a:lnTo>
                    <a:pt x="100" y="127"/>
                  </a:lnTo>
                  <a:lnTo>
                    <a:pt x="102" y="127"/>
                  </a:lnTo>
                  <a:lnTo>
                    <a:pt x="104" y="125"/>
                  </a:lnTo>
                  <a:lnTo>
                    <a:pt x="106" y="125"/>
                  </a:lnTo>
                  <a:lnTo>
                    <a:pt x="109" y="123"/>
                  </a:lnTo>
                  <a:lnTo>
                    <a:pt x="111" y="121"/>
                  </a:lnTo>
                  <a:lnTo>
                    <a:pt x="113" y="121"/>
                  </a:lnTo>
                  <a:lnTo>
                    <a:pt x="115" y="119"/>
                  </a:lnTo>
                  <a:lnTo>
                    <a:pt x="117" y="117"/>
                  </a:lnTo>
                  <a:lnTo>
                    <a:pt x="119" y="115"/>
                  </a:lnTo>
                  <a:lnTo>
                    <a:pt x="121" y="113"/>
                  </a:lnTo>
                  <a:lnTo>
                    <a:pt x="121" y="111"/>
                  </a:lnTo>
                  <a:lnTo>
                    <a:pt x="123" y="108"/>
                  </a:lnTo>
                  <a:lnTo>
                    <a:pt x="123" y="106"/>
                  </a:lnTo>
                  <a:lnTo>
                    <a:pt x="125" y="106"/>
                  </a:lnTo>
                  <a:lnTo>
                    <a:pt x="125" y="104"/>
                  </a:lnTo>
                  <a:lnTo>
                    <a:pt x="125" y="102"/>
                  </a:lnTo>
                  <a:lnTo>
                    <a:pt x="127" y="100"/>
                  </a:lnTo>
                  <a:lnTo>
                    <a:pt x="127" y="98"/>
                  </a:lnTo>
                  <a:lnTo>
                    <a:pt x="127" y="96"/>
                  </a:lnTo>
                  <a:lnTo>
                    <a:pt x="127" y="94"/>
                  </a:lnTo>
                  <a:lnTo>
                    <a:pt x="127" y="92"/>
                  </a:lnTo>
                  <a:lnTo>
                    <a:pt x="129" y="90"/>
                  </a:lnTo>
                  <a:lnTo>
                    <a:pt x="129" y="86"/>
                  </a:lnTo>
                  <a:lnTo>
                    <a:pt x="172" y="86"/>
                  </a:lnTo>
                </a:path>
              </a:pathLst>
            </a:custGeom>
            <a:solidFill>
              <a:srgbClr val="C0FEF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" name="Freeform 12">
              <a:extLst>
                <a:ext uri="{FF2B5EF4-FFF2-40B4-BE49-F238E27FC236}">
                  <a16:creationId xmlns:a16="http://schemas.microsoft.com/office/drawing/2014/main" id="{3D7A242A-A38A-438F-8DFB-5AFF601EC68D}"/>
                </a:ext>
              </a:extLst>
            </p:cNvPr>
            <p:cNvSpPr>
              <a:spLocks/>
            </p:cNvSpPr>
            <p:nvPr/>
          </p:nvSpPr>
          <p:spPr bwMode="auto">
            <a:xfrm>
              <a:off x="3103" y="1832"/>
              <a:ext cx="89" cy="83"/>
            </a:xfrm>
            <a:custGeom>
              <a:avLst/>
              <a:gdLst>
                <a:gd name="T0" fmla="*/ 88 w 89"/>
                <a:gd name="T1" fmla="*/ 39 h 83"/>
                <a:gd name="T2" fmla="*/ 88 w 89"/>
                <a:gd name="T3" fmla="*/ 35 h 83"/>
                <a:gd name="T4" fmla="*/ 86 w 89"/>
                <a:gd name="T5" fmla="*/ 31 h 83"/>
                <a:gd name="T6" fmla="*/ 86 w 89"/>
                <a:gd name="T7" fmla="*/ 27 h 83"/>
                <a:gd name="T8" fmla="*/ 84 w 89"/>
                <a:gd name="T9" fmla="*/ 23 h 83"/>
                <a:gd name="T10" fmla="*/ 80 w 89"/>
                <a:gd name="T11" fmla="*/ 18 h 83"/>
                <a:gd name="T12" fmla="*/ 78 w 89"/>
                <a:gd name="T13" fmla="*/ 14 h 83"/>
                <a:gd name="T14" fmla="*/ 75 w 89"/>
                <a:gd name="T15" fmla="*/ 12 h 83"/>
                <a:gd name="T16" fmla="*/ 71 w 89"/>
                <a:gd name="T17" fmla="*/ 10 h 83"/>
                <a:gd name="T18" fmla="*/ 69 w 89"/>
                <a:gd name="T19" fmla="*/ 6 h 83"/>
                <a:gd name="T20" fmla="*/ 65 w 89"/>
                <a:gd name="T21" fmla="*/ 4 h 83"/>
                <a:gd name="T22" fmla="*/ 61 w 89"/>
                <a:gd name="T23" fmla="*/ 4 h 83"/>
                <a:gd name="T24" fmla="*/ 57 w 89"/>
                <a:gd name="T25" fmla="*/ 2 h 83"/>
                <a:gd name="T26" fmla="*/ 52 w 89"/>
                <a:gd name="T27" fmla="*/ 0 h 83"/>
                <a:gd name="T28" fmla="*/ 48 w 89"/>
                <a:gd name="T29" fmla="*/ 0 h 83"/>
                <a:gd name="T30" fmla="*/ 44 w 89"/>
                <a:gd name="T31" fmla="*/ 0 h 83"/>
                <a:gd name="T32" fmla="*/ 40 w 89"/>
                <a:gd name="T33" fmla="*/ 0 h 83"/>
                <a:gd name="T34" fmla="*/ 36 w 89"/>
                <a:gd name="T35" fmla="*/ 0 h 83"/>
                <a:gd name="T36" fmla="*/ 31 w 89"/>
                <a:gd name="T37" fmla="*/ 2 h 83"/>
                <a:gd name="T38" fmla="*/ 27 w 89"/>
                <a:gd name="T39" fmla="*/ 4 h 83"/>
                <a:gd name="T40" fmla="*/ 23 w 89"/>
                <a:gd name="T41" fmla="*/ 4 h 83"/>
                <a:gd name="T42" fmla="*/ 19 w 89"/>
                <a:gd name="T43" fmla="*/ 6 h 83"/>
                <a:gd name="T44" fmla="*/ 17 w 89"/>
                <a:gd name="T45" fmla="*/ 10 h 83"/>
                <a:gd name="T46" fmla="*/ 13 w 89"/>
                <a:gd name="T47" fmla="*/ 12 h 83"/>
                <a:gd name="T48" fmla="*/ 10 w 89"/>
                <a:gd name="T49" fmla="*/ 14 h 83"/>
                <a:gd name="T50" fmla="*/ 8 w 89"/>
                <a:gd name="T51" fmla="*/ 18 h 83"/>
                <a:gd name="T52" fmla="*/ 4 w 89"/>
                <a:gd name="T53" fmla="*/ 23 h 83"/>
                <a:gd name="T54" fmla="*/ 2 w 89"/>
                <a:gd name="T55" fmla="*/ 27 h 83"/>
                <a:gd name="T56" fmla="*/ 2 w 89"/>
                <a:gd name="T57" fmla="*/ 31 h 83"/>
                <a:gd name="T58" fmla="*/ 0 w 89"/>
                <a:gd name="T59" fmla="*/ 35 h 83"/>
                <a:gd name="T60" fmla="*/ 0 w 89"/>
                <a:gd name="T61" fmla="*/ 39 h 83"/>
                <a:gd name="T62" fmla="*/ 0 w 89"/>
                <a:gd name="T63" fmla="*/ 43 h 83"/>
                <a:gd name="T64" fmla="*/ 0 w 89"/>
                <a:gd name="T65" fmla="*/ 47 h 83"/>
                <a:gd name="T66" fmla="*/ 2 w 89"/>
                <a:gd name="T67" fmla="*/ 51 h 83"/>
                <a:gd name="T68" fmla="*/ 2 w 89"/>
                <a:gd name="T69" fmla="*/ 55 h 83"/>
                <a:gd name="T70" fmla="*/ 4 w 89"/>
                <a:gd name="T71" fmla="*/ 59 h 83"/>
                <a:gd name="T72" fmla="*/ 8 w 89"/>
                <a:gd name="T73" fmla="*/ 64 h 83"/>
                <a:gd name="T74" fmla="*/ 10 w 89"/>
                <a:gd name="T75" fmla="*/ 68 h 83"/>
                <a:gd name="T76" fmla="*/ 13 w 89"/>
                <a:gd name="T77" fmla="*/ 70 h 83"/>
                <a:gd name="T78" fmla="*/ 17 w 89"/>
                <a:gd name="T79" fmla="*/ 72 h 83"/>
                <a:gd name="T80" fmla="*/ 19 w 89"/>
                <a:gd name="T81" fmla="*/ 76 h 83"/>
                <a:gd name="T82" fmla="*/ 23 w 89"/>
                <a:gd name="T83" fmla="*/ 78 h 83"/>
                <a:gd name="T84" fmla="*/ 27 w 89"/>
                <a:gd name="T85" fmla="*/ 78 h 83"/>
                <a:gd name="T86" fmla="*/ 31 w 89"/>
                <a:gd name="T87" fmla="*/ 80 h 83"/>
                <a:gd name="T88" fmla="*/ 36 w 89"/>
                <a:gd name="T89" fmla="*/ 82 h 83"/>
                <a:gd name="T90" fmla="*/ 40 w 89"/>
                <a:gd name="T91" fmla="*/ 82 h 83"/>
                <a:gd name="T92" fmla="*/ 44 w 89"/>
                <a:gd name="T93" fmla="*/ 82 h 83"/>
                <a:gd name="T94" fmla="*/ 48 w 89"/>
                <a:gd name="T95" fmla="*/ 82 h 83"/>
                <a:gd name="T96" fmla="*/ 52 w 89"/>
                <a:gd name="T97" fmla="*/ 82 h 83"/>
                <a:gd name="T98" fmla="*/ 57 w 89"/>
                <a:gd name="T99" fmla="*/ 80 h 83"/>
                <a:gd name="T100" fmla="*/ 61 w 89"/>
                <a:gd name="T101" fmla="*/ 78 h 83"/>
                <a:gd name="T102" fmla="*/ 65 w 89"/>
                <a:gd name="T103" fmla="*/ 78 h 83"/>
                <a:gd name="T104" fmla="*/ 69 w 89"/>
                <a:gd name="T105" fmla="*/ 76 h 83"/>
                <a:gd name="T106" fmla="*/ 71 w 89"/>
                <a:gd name="T107" fmla="*/ 72 h 83"/>
                <a:gd name="T108" fmla="*/ 75 w 89"/>
                <a:gd name="T109" fmla="*/ 70 h 83"/>
                <a:gd name="T110" fmla="*/ 78 w 89"/>
                <a:gd name="T111" fmla="*/ 68 h 83"/>
                <a:gd name="T112" fmla="*/ 80 w 89"/>
                <a:gd name="T113" fmla="*/ 64 h 83"/>
                <a:gd name="T114" fmla="*/ 84 w 89"/>
                <a:gd name="T115" fmla="*/ 59 h 83"/>
                <a:gd name="T116" fmla="*/ 86 w 89"/>
                <a:gd name="T117" fmla="*/ 55 h 83"/>
                <a:gd name="T118" fmla="*/ 86 w 89"/>
                <a:gd name="T119" fmla="*/ 51 h 83"/>
                <a:gd name="T120" fmla="*/ 88 w 89"/>
                <a:gd name="T121" fmla="*/ 47 h 83"/>
                <a:gd name="T122" fmla="*/ 88 w 89"/>
                <a:gd name="T123" fmla="*/ 4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89" h="83">
                  <a:moveTo>
                    <a:pt x="88" y="41"/>
                  </a:moveTo>
                  <a:lnTo>
                    <a:pt x="88" y="39"/>
                  </a:lnTo>
                  <a:lnTo>
                    <a:pt x="88" y="37"/>
                  </a:lnTo>
                  <a:lnTo>
                    <a:pt x="88" y="35"/>
                  </a:lnTo>
                  <a:lnTo>
                    <a:pt x="88" y="33"/>
                  </a:lnTo>
                  <a:lnTo>
                    <a:pt x="86" y="31"/>
                  </a:lnTo>
                  <a:lnTo>
                    <a:pt x="86" y="29"/>
                  </a:lnTo>
                  <a:lnTo>
                    <a:pt x="86" y="27"/>
                  </a:lnTo>
                  <a:lnTo>
                    <a:pt x="84" y="25"/>
                  </a:lnTo>
                  <a:lnTo>
                    <a:pt x="84" y="23"/>
                  </a:lnTo>
                  <a:lnTo>
                    <a:pt x="82" y="21"/>
                  </a:lnTo>
                  <a:lnTo>
                    <a:pt x="80" y="18"/>
                  </a:lnTo>
                  <a:lnTo>
                    <a:pt x="80" y="16"/>
                  </a:lnTo>
                  <a:lnTo>
                    <a:pt x="78" y="14"/>
                  </a:lnTo>
                  <a:lnTo>
                    <a:pt x="78" y="12"/>
                  </a:lnTo>
                  <a:lnTo>
                    <a:pt x="75" y="12"/>
                  </a:lnTo>
                  <a:lnTo>
                    <a:pt x="73" y="10"/>
                  </a:lnTo>
                  <a:lnTo>
                    <a:pt x="71" y="10"/>
                  </a:lnTo>
                  <a:lnTo>
                    <a:pt x="71" y="8"/>
                  </a:lnTo>
                  <a:lnTo>
                    <a:pt x="69" y="6"/>
                  </a:lnTo>
                  <a:lnTo>
                    <a:pt x="67" y="6"/>
                  </a:lnTo>
                  <a:lnTo>
                    <a:pt x="65" y="4"/>
                  </a:lnTo>
                  <a:lnTo>
                    <a:pt x="63" y="4"/>
                  </a:lnTo>
                  <a:lnTo>
                    <a:pt x="61" y="4"/>
                  </a:lnTo>
                  <a:lnTo>
                    <a:pt x="59" y="2"/>
                  </a:lnTo>
                  <a:lnTo>
                    <a:pt x="57" y="2"/>
                  </a:lnTo>
                  <a:lnTo>
                    <a:pt x="54" y="2"/>
                  </a:lnTo>
                  <a:lnTo>
                    <a:pt x="52" y="0"/>
                  </a:lnTo>
                  <a:lnTo>
                    <a:pt x="50" y="0"/>
                  </a:lnTo>
                  <a:lnTo>
                    <a:pt x="48" y="0"/>
                  </a:lnTo>
                  <a:lnTo>
                    <a:pt x="46" y="0"/>
                  </a:lnTo>
                  <a:lnTo>
                    <a:pt x="44" y="0"/>
                  </a:lnTo>
                  <a:lnTo>
                    <a:pt x="42" y="0"/>
                  </a:lnTo>
                  <a:lnTo>
                    <a:pt x="40" y="0"/>
                  </a:lnTo>
                  <a:lnTo>
                    <a:pt x="38" y="0"/>
                  </a:lnTo>
                  <a:lnTo>
                    <a:pt x="36" y="0"/>
                  </a:lnTo>
                  <a:lnTo>
                    <a:pt x="34" y="2"/>
                  </a:lnTo>
                  <a:lnTo>
                    <a:pt x="31" y="2"/>
                  </a:lnTo>
                  <a:lnTo>
                    <a:pt x="29" y="2"/>
                  </a:lnTo>
                  <a:lnTo>
                    <a:pt x="27" y="4"/>
                  </a:lnTo>
                  <a:lnTo>
                    <a:pt x="25" y="4"/>
                  </a:lnTo>
                  <a:lnTo>
                    <a:pt x="23" y="4"/>
                  </a:lnTo>
                  <a:lnTo>
                    <a:pt x="21" y="6"/>
                  </a:lnTo>
                  <a:lnTo>
                    <a:pt x="19" y="6"/>
                  </a:lnTo>
                  <a:lnTo>
                    <a:pt x="17" y="8"/>
                  </a:lnTo>
                  <a:lnTo>
                    <a:pt x="17" y="10"/>
                  </a:lnTo>
                  <a:lnTo>
                    <a:pt x="15" y="10"/>
                  </a:lnTo>
                  <a:lnTo>
                    <a:pt x="13" y="12"/>
                  </a:lnTo>
                  <a:lnTo>
                    <a:pt x="10" y="12"/>
                  </a:lnTo>
                  <a:lnTo>
                    <a:pt x="10" y="14"/>
                  </a:lnTo>
                  <a:lnTo>
                    <a:pt x="8" y="16"/>
                  </a:lnTo>
                  <a:lnTo>
                    <a:pt x="8" y="18"/>
                  </a:lnTo>
                  <a:lnTo>
                    <a:pt x="6" y="21"/>
                  </a:lnTo>
                  <a:lnTo>
                    <a:pt x="4" y="23"/>
                  </a:lnTo>
                  <a:lnTo>
                    <a:pt x="4" y="25"/>
                  </a:lnTo>
                  <a:lnTo>
                    <a:pt x="2" y="27"/>
                  </a:lnTo>
                  <a:lnTo>
                    <a:pt x="2" y="29"/>
                  </a:lnTo>
                  <a:lnTo>
                    <a:pt x="2" y="31"/>
                  </a:lnTo>
                  <a:lnTo>
                    <a:pt x="0" y="33"/>
                  </a:lnTo>
                  <a:lnTo>
                    <a:pt x="0" y="35"/>
                  </a:lnTo>
                  <a:lnTo>
                    <a:pt x="0" y="37"/>
                  </a:lnTo>
                  <a:lnTo>
                    <a:pt x="0" y="39"/>
                  </a:lnTo>
                  <a:lnTo>
                    <a:pt x="0" y="41"/>
                  </a:lnTo>
                  <a:lnTo>
                    <a:pt x="0" y="43"/>
                  </a:lnTo>
                  <a:lnTo>
                    <a:pt x="0" y="45"/>
                  </a:lnTo>
                  <a:lnTo>
                    <a:pt x="0" y="47"/>
                  </a:lnTo>
                  <a:lnTo>
                    <a:pt x="0" y="49"/>
                  </a:lnTo>
                  <a:lnTo>
                    <a:pt x="2" y="51"/>
                  </a:lnTo>
                  <a:lnTo>
                    <a:pt x="2" y="53"/>
                  </a:lnTo>
                  <a:lnTo>
                    <a:pt x="2" y="55"/>
                  </a:lnTo>
                  <a:lnTo>
                    <a:pt x="4" y="57"/>
                  </a:lnTo>
                  <a:lnTo>
                    <a:pt x="4" y="59"/>
                  </a:lnTo>
                  <a:lnTo>
                    <a:pt x="6" y="62"/>
                  </a:lnTo>
                  <a:lnTo>
                    <a:pt x="8" y="64"/>
                  </a:lnTo>
                  <a:lnTo>
                    <a:pt x="8" y="66"/>
                  </a:lnTo>
                  <a:lnTo>
                    <a:pt x="10" y="68"/>
                  </a:lnTo>
                  <a:lnTo>
                    <a:pt x="10" y="70"/>
                  </a:lnTo>
                  <a:lnTo>
                    <a:pt x="13" y="70"/>
                  </a:lnTo>
                  <a:lnTo>
                    <a:pt x="15" y="72"/>
                  </a:lnTo>
                  <a:lnTo>
                    <a:pt x="17" y="72"/>
                  </a:lnTo>
                  <a:lnTo>
                    <a:pt x="17" y="74"/>
                  </a:lnTo>
                  <a:lnTo>
                    <a:pt x="19" y="76"/>
                  </a:lnTo>
                  <a:lnTo>
                    <a:pt x="21" y="76"/>
                  </a:lnTo>
                  <a:lnTo>
                    <a:pt x="23" y="78"/>
                  </a:lnTo>
                  <a:lnTo>
                    <a:pt x="25" y="78"/>
                  </a:lnTo>
                  <a:lnTo>
                    <a:pt x="27" y="78"/>
                  </a:lnTo>
                  <a:lnTo>
                    <a:pt x="29" y="80"/>
                  </a:lnTo>
                  <a:lnTo>
                    <a:pt x="31" y="80"/>
                  </a:lnTo>
                  <a:lnTo>
                    <a:pt x="34" y="80"/>
                  </a:lnTo>
                  <a:lnTo>
                    <a:pt x="36" y="82"/>
                  </a:lnTo>
                  <a:lnTo>
                    <a:pt x="38" y="82"/>
                  </a:lnTo>
                  <a:lnTo>
                    <a:pt x="40" y="82"/>
                  </a:lnTo>
                  <a:lnTo>
                    <a:pt x="42" y="82"/>
                  </a:lnTo>
                  <a:lnTo>
                    <a:pt x="44" y="82"/>
                  </a:lnTo>
                  <a:lnTo>
                    <a:pt x="46" y="82"/>
                  </a:lnTo>
                  <a:lnTo>
                    <a:pt x="48" y="82"/>
                  </a:lnTo>
                  <a:lnTo>
                    <a:pt x="50" y="82"/>
                  </a:lnTo>
                  <a:lnTo>
                    <a:pt x="52" y="82"/>
                  </a:lnTo>
                  <a:lnTo>
                    <a:pt x="54" y="80"/>
                  </a:lnTo>
                  <a:lnTo>
                    <a:pt x="57" y="80"/>
                  </a:lnTo>
                  <a:lnTo>
                    <a:pt x="59" y="80"/>
                  </a:lnTo>
                  <a:lnTo>
                    <a:pt x="61" y="78"/>
                  </a:lnTo>
                  <a:lnTo>
                    <a:pt x="63" y="78"/>
                  </a:lnTo>
                  <a:lnTo>
                    <a:pt x="65" y="78"/>
                  </a:lnTo>
                  <a:lnTo>
                    <a:pt x="67" y="76"/>
                  </a:lnTo>
                  <a:lnTo>
                    <a:pt x="69" y="76"/>
                  </a:lnTo>
                  <a:lnTo>
                    <a:pt x="71" y="74"/>
                  </a:lnTo>
                  <a:lnTo>
                    <a:pt x="71" y="72"/>
                  </a:lnTo>
                  <a:lnTo>
                    <a:pt x="73" y="72"/>
                  </a:lnTo>
                  <a:lnTo>
                    <a:pt x="75" y="70"/>
                  </a:lnTo>
                  <a:lnTo>
                    <a:pt x="78" y="70"/>
                  </a:lnTo>
                  <a:lnTo>
                    <a:pt x="78" y="68"/>
                  </a:lnTo>
                  <a:lnTo>
                    <a:pt x="80" y="66"/>
                  </a:lnTo>
                  <a:lnTo>
                    <a:pt x="80" y="64"/>
                  </a:lnTo>
                  <a:lnTo>
                    <a:pt x="82" y="62"/>
                  </a:lnTo>
                  <a:lnTo>
                    <a:pt x="84" y="59"/>
                  </a:lnTo>
                  <a:lnTo>
                    <a:pt x="84" y="57"/>
                  </a:lnTo>
                  <a:lnTo>
                    <a:pt x="86" y="55"/>
                  </a:lnTo>
                  <a:lnTo>
                    <a:pt x="86" y="53"/>
                  </a:lnTo>
                  <a:lnTo>
                    <a:pt x="86" y="51"/>
                  </a:lnTo>
                  <a:lnTo>
                    <a:pt x="88" y="49"/>
                  </a:lnTo>
                  <a:lnTo>
                    <a:pt x="88" y="47"/>
                  </a:lnTo>
                  <a:lnTo>
                    <a:pt x="88" y="45"/>
                  </a:lnTo>
                  <a:lnTo>
                    <a:pt x="88" y="43"/>
                  </a:lnTo>
                  <a:lnTo>
                    <a:pt x="88" y="41"/>
                  </a:lnTo>
                </a:path>
              </a:pathLst>
            </a:cu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" name="Freeform 13">
              <a:extLst>
                <a:ext uri="{FF2B5EF4-FFF2-40B4-BE49-F238E27FC236}">
                  <a16:creationId xmlns:a16="http://schemas.microsoft.com/office/drawing/2014/main" id="{DB036084-F0E2-414A-BC23-C91526909412}"/>
                </a:ext>
              </a:extLst>
            </p:cNvPr>
            <p:cNvSpPr>
              <a:spLocks/>
            </p:cNvSpPr>
            <p:nvPr/>
          </p:nvSpPr>
          <p:spPr bwMode="auto">
            <a:xfrm>
              <a:off x="2775" y="1508"/>
              <a:ext cx="977" cy="990"/>
            </a:xfrm>
            <a:custGeom>
              <a:avLst/>
              <a:gdLst>
                <a:gd name="T0" fmla="*/ 536 w 977"/>
                <a:gd name="T1" fmla="*/ 987 h 990"/>
                <a:gd name="T2" fmla="*/ 608 w 977"/>
                <a:gd name="T3" fmla="*/ 975 h 990"/>
                <a:gd name="T4" fmla="*/ 676 w 977"/>
                <a:gd name="T5" fmla="*/ 950 h 990"/>
                <a:gd name="T6" fmla="*/ 740 w 977"/>
                <a:gd name="T7" fmla="*/ 917 h 990"/>
                <a:gd name="T8" fmla="*/ 797 w 977"/>
                <a:gd name="T9" fmla="*/ 876 h 990"/>
                <a:gd name="T10" fmla="*/ 849 w 977"/>
                <a:gd name="T11" fmla="*/ 827 h 990"/>
                <a:gd name="T12" fmla="*/ 892 w 977"/>
                <a:gd name="T13" fmla="*/ 771 h 990"/>
                <a:gd name="T14" fmla="*/ 927 w 977"/>
                <a:gd name="T15" fmla="*/ 709 h 990"/>
                <a:gd name="T16" fmla="*/ 953 w 977"/>
                <a:gd name="T17" fmla="*/ 642 h 990"/>
                <a:gd name="T18" fmla="*/ 970 w 977"/>
                <a:gd name="T19" fmla="*/ 570 h 990"/>
                <a:gd name="T20" fmla="*/ 976 w 977"/>
                <a:gd name="T21" fmla="*/ 496 h 990"/>
                <a:gd name="T22" fmla="*/ 970 w 977"/>
                <a:gd name="T23" fmla="*/ 419 h 990"/>
                <a:gd name="T24" fmla="*/ 953 w 977"/>
                <a:gd name="T25" fmla="*/ 347 h 990"/>
                <a:gd name="T26" fmla="*/ 927 w 977"/>
                <a:gd name="T27" fmla="*/ 282 h 990"/>
                <a:gd name="T28" fmla="*/ 892 w 977"/>
                <a:gd name="T29" fmla="*/ 220 h 990"/>
                <a:gd name="T30" fmla="*/ 849 w 977"/>
                <a:gd name="T31" fmla="*/ 162 h 990"/>
                <a:gd name="T32" fmla="*/ 797 w 977"/>
                <a:gd name="T33" fmla="*/ 113 h 990"/>
                <a:gd name="T34" fmla="*/ 740 w 977"/>
                <a:gd name="T35" fmla="*/ 72 h 990"/>
                <a:gd name="T36" fmla="*/ 676 w 977"/>
                <a:gd name="T37" fmla="*/ 39 h 990"/>
                <a:gd name="T38" fmla="*/ 608 w 977"/>
                <a:gd name="T39" fmla="*/ 16 h 990"/>
                <a:gd name="T40" fmla="*/ 536 w 977"/>
                <a:gd name="T41" fmla="*/ 2 h 990"/>
                <a:gd name="T42" fmla="*/ 462 w 977"/>
                <a:gd name="T43" fmla="*/ 0 h 990"/>
                <a:gd name="T44" fmla="*/ 390 w 977"/>
                <a:gd name="T45" fmla="*/ 10 h 990"/>
                <a:gd name="T46" fmla="*/ 321 w 977"/>
                <a:gd name="T47" fmla="*/ 31 h 990"/>
                <a:gd name="T48" fmla="*/ 257 w 977"/>
                <a:gd name="T49" fmla="*/ 60 h 990"/>
                <a:gd name="T50" fmla="*/ 197 w 977"/>
                <a:gd name="T51" fmla="*/ 99 h 990"/>
                <a:gd name="T52" fmla="*/ 144 w 977"/>
                <a:gd name="T53" fmla="*/ 146 h 990"/>
                <a:gd name="T54" fmla="*/ 97 w 977"/>
                <a:gd name="T55" fmla="*/ 199 h 990"/>
                <a:gd name="T56" fmla="*/ 60 w 977"/>
                <a:gd name="T57" fmla="*/ 259 h 990"/>
                <a:gd name="T58" fmla="*/ 31 w 977"/>
                <a:gd name="T59" fmla="*/ 325 h 990"/>
                <a:gd name="T60" fmla="*/ 10 w 977"/>
                <a:gd name="T61" fmla="*/ 397 h 990"/>
                <a:gd name="T62" fmla="*/ 0 w 977"/>
                <a:gd name="T63" fmla="*/ 471 h 990"/>
                <a:gd name="T64" fmla="*/ 2 w 977"/>
                <a:gd name="T65" fmla="*/ 545 h 990"/>
                <a:gd name="T66" fmla="*/ 16 w 977"/>
                <a:gd name="T67" fmla="*/ 617 h 990"/>
                <a:gd name="T68" fmla="*/ 39 w 977"/>
                <a:gd name="T69" fmla="*/ 687 h 990"/>
                <a:gd name="T70" fmla="*/ 72 w 977"/>
                <a:gd name="T71" fmla="*/ 750 h 990"/>
                <a:gd name="T72" fmla="*/ 111 w 977"/>
                <a:gd name="T73" fmla="*/ 808 h 990"/>
                <a:gd name="T74" fmla="*/ 160 w 977"/>
                <a:gd name="T75" fmla="*/ 862 h 990"/>
                <a:gd name="T76" fmla="*/ 216 w 977"/>
                <a:gd name="T77" fmla="*/ 905 h 990"/>
                <a:gd name="T78" fmla="*/ 277 w 977"/>
                <a:gd name="T79" fmla="*/ 940 h 990"/>
                <a:gd name="T80" fmla="*/ 343 w 977"/>
                <a:gd name="T81" fmla="*/ 966 h 990"/>
                <a:gd name="T82" fmla="*/ 413 w 977"/>
                <a:gd name="T83" fmla="*/ 983 h 990"/>
                <a:gd name="T84" fmla="*/ 489 w 977"/>
                <a:gd name="T85" fmla="*/ 989 h 9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</a:cxnLst>
              <a:rect l="0" t="0" r="r" b="b"/>
              <a:pathLst>
                <a:path w="977" h="990">
                  <a:moveTo>
                    <a:pt x="489" y="989"/>
                  </a:moveTo>
                  <a:lnTo>
                    <a:pt x="514" y="989"/>
                  </a:lnTo>
                  <a:lnTo>
                    <a:pt x="536" y="987"/>
                  </a:lnTo>
                  <a:lnTo>
                    <a:pt x="561" y="983"/>
                  </a:lnTo>
                  <a:lnTo>
                    <a:pt x="586" y="979"/>
                  </a:lnTo>
                  <a:lnTo>
                    <a:pt x="608" y="975"/>
                  </a:lnTo>
                  <a:lnTo>
                    <a:pt x="633" y="966"/>
                  </a:lnTo>
                  <a:lnTo>
                    <a:pt x="655" y="958"/>
                  </a:lnTo>
                  <a:lnTo>
                    <a:pt x="676" y="950"/>
                  </a:lnTo>
                  <a:lnTo>
                    <a:pt x="699" y="940"/>
                  </a:lnTo>
                  <a:lnTo>
                    <a:pt x="719" y="929"/>
                  </a:lnTo>
                  <a:lnTo>
                    <a:pt x="740" y="917"/>
                  </a:lnTo>
                  <a:lnTo>
                    <a:pt x="760" y="905"/>
                  </a:lnTo>
                  <a:lnTo>
                    <a:pt x="779" y="890"/>
                  </a:lnTo>
                  <a:lnTo>
                    <a:pt x="797" y="876"/>
                  </a:lnTo>
                  <a:lnTo>
                    <a:pt x="816" y="862"/>
                  </a:lnTo>
                  <a:lnTo>
                    <a:pt x="832" y="843"/>
                  </a:lnTo>
                  <a:lnTo>
                    <a:pt x="849" y="827"/>
                  </a:lnTo>
                  <a:lnTo>
                    <a:pt x="863" y="808"/>
                  </a:lnTo>
                  <a:lnTo>
                    <a:pt x="877" y="790"/>
                  </a:lnTo>
                  <a:lnTo>
                    <a:pt x="892" y="771"/>
                  </a:lnTo>
                  <a:lnTo>
                    <a:pt x="904" y="750"/>
                  </a:lnTo>
                  <a:lnTo>
                    <a:pt x="916" y="730"/>
                  </a:lnTo>
                  <a:lnTo>
                    <a:pt x="927" y="709"/>
                  </a:lnTo>
                  <a:lnTo>
                    <a:pt x="937" y="687"/>
                  </a:lnTo>
                  <a:lnTo>
                    <a:pt x="945" y="664"/>
                  </a:lnTo>
                  <a:lnTo>
                    <a:pt x="953" y="642"/>
                  </a:lnTo>
                  <a:lnTo>
                    <a:pt x="960" y="617"/>
                  </a:lnTo>
                  <a:lnTo>
                    <a:pt x="966" y="594"/>
                  </a:lnTo>
                  <a:lnTo>
                    <a:pt x="970" y="570"/>
                  </a:lnTo>
                  <a:lnTo>
                    <a:pt x="974" y="545"/>
                  </a:lnTo>
                  <a:lnTo>
                    <a:pt x="976" y="520"/>
                  </a:lnTo>
                  <a:lnTo>
                    <a:pt x="976" y="496"/>
                  </a:lnTo>
                  <a:lnTo>
                    <a:pt x="976" y="471"/>
                  </a:lnTo>
                  <a:lnTo>
                    <a:pt x="974" y="444"/>
                  </a:lnTo>
                  <a:lnTo>
                    <a:pt x="970" y="419"/>
                  </a:lnTo>
                  <a:lnTo>
                    <a:pt x="966" y="397"/>
                  </a:lnTo>
                  <a:lnTo>
                    <a:pt x="960" y="372"/>
                  </a:lnTo>
                  <a:lnTo>
                    <a:pt x="953" y="347"/>
                  </a:lnTo>
                  <a:lnTo>
                    <a:pt x="945" y="325"/>
                  </a:lnTo>
                  <a:lnTo>
                    <a:pt x="937" y="302"/>
                  </a:lnTo>
                  <a:lnTo>
                    <a:pt x="927" y="282"/>
                  </a:lnTo>
                  <a:lnTo>
                    <a:pt x="916" y="259"/>
                  </a:lnTo>
                  <a:lnTo>
                    <a:pt x="904" y="239"/>
                  </a:lnTo>
                  <a:lnTo>
                    <a:pt x="892" y="220"/>
                  </a:lnTo>
                  <a:lnTo>
                    <a:pt x="877" y="199"/>
                  </a:lnTo>
                  <a:lnTo>
                    <a:pt x="863" y="181"/>
                  </a:lnTo>
                  <a:lnTo>
                    <a:pt x="849" y="162"/>
                  </a:lnTo>
                  <a:lnTo>
                    <a:pt x="832" y="146"/>
                  </a:lnTo>
                  <a:lnTo>
                    <a:pt x="816" y="130"/>
                  </a:lnTo>
                  <a:lnTo>
                    <a:pt x="797" y="113"/>
                  </a:lnTo>
                  <a:lnTo>
                    <a:pt x="779" y="99"/>
                  </a:lnTo>
                  <a:lnTo>
                    <a:pt x="760" y="86"/>
                  </a:lnTo>
                  <a:lnTo>
                    <a:pt x="740" y="72"/>
                  </a:lnTo>
                  <a:lnTo>
                    <a:pt x="719" y="60"/>
                  </a:lnTo>
                  <a:lnTo>
                    <a:pt x="699" y="49"/>
                  </a:lnTo>
                  <a:lnTo>
                    <a:pt x="676" y="39"/>
                  </a:lnTo>
                  <a:lnTo>
                    <a:pt x="655" y="31"/>
                  </a:lnTo>
                  <a:lnTo>
                    <a:pt x="633" y="23"/>
                  </a:lnTo>
                  <a:lnTo>
                    <a:pt x="608" y="16"/>
                  </a:lnTo>
                  <a:lnTo>
                    <a:pt x="586" y="10"/>
                  </a:lnTo>
                  <a:lnTo>
                    <a:pt x="561" y="6"/>
                  </a:lnTo>
                  <a:lnTo>
                    <a:pt x="536" y="2"/>
                  </a:lnTo>
                  <a:lnTo>
                    <a:pt x="514" y="0"/>
                  </a:lnTo>
                  <a:lnTo>
                    <a:pt x="489" y="0"/>
                  </a:lnTo>
                  <a:lnTo>
                    <a:pt x="462" y="0"/>
                  </a:lnTo>
                  <a:lnTo>
                    <a:pt x="438" y="2"/>
                  </a:lnTo>
                  <a:lnTo>
                    <a:pt x="413" y="6"/>
                  </a:lnTo>
                  <a:lnTo>
                    <a:pt x="390" y="10"/>
                  </a:lnTo>
                  <a:lnTo>
                    <a:pt x="366" y="16"/>
                  </a:lnTo>
                  <a:lnTo>
                    <a:pt x="343" y="23"/>
                  </a:lnTo>
                  <a:lnTo>
                    <a:pt x="321" y="31"/>
                  </a:lnTo>
                  <a:lnTo>
                    <a:pt x="298" y="39"/>
                  </a:lnTo>
                  <a:lnTo>
                    <a:pt x="277" y="49"/>
                  </a:lnTo>
                  <a:lnTo>
                    <a:pt x="257" y="60"/>
                  </a:lnTo>
                  <a:lnTo>
                    <a:pt x="236" y="72"/>
                  </a:lnTo>
                  <a:lnTo>
                    <a:pt x="216" y="86"/>
                  </a:lnTo>
                  <a:lnTo>
                    <a:pt x="197" y="99"/>
                  </a:lnTo>
                  <a:lnTo>
                    <a:pt x="179" y="113"/>
                  </a:lnTo>
                  <a:lnTo>
                    <a:pt x="160" y="130"/>
                  </a:lnTo>
                  <a:lnTo>
                    <a:pt x="144" y="146"/>
                  </a:lnTo>
                  <a:lnTo>
                    <a:pt x="127" y="162"/>
                  </a:lnTo>
                  <a:lnTo>
                    <a:pt x="111" y="181"/>
                  </a:lnTo>
                  <a:lnTo>
                    <a:pt x="97" y="199"/>
                  </a:lnTo>
                  <a:lnTo>
                    <a:pt x="84" y="220"/>
                  </a:lnTo>
                  <a:lnTo>
                    <a:pt x="72" y="239"/>
                  </a:lnTo>
                  <a:lnTo>
                    <a:pt x="60" y="259"/>
                  </a:lnTo>
                  <a:lnTo>
                    <a:pt x="49" y="282"/>
                  </a:lnTo>
                  <a:lnTo>
                    <a:pt x="39" y="302"/>
                  </a:lnTo>
                  <a:lnTo>
                    <a:pt x="31" y="325"/>
                  </a:lnTo>
                  <a:lnTo>
                    <a:pt x="23" y="347"/>
                  </a:lnTo>
                  <a:lnTo>
                    <a:pt x="16" y="372"/>
                  </a:lnTo>
                  <a:lnTo>
                    <a:pt x="10" y="397"/>
                  </a:lnTo>
                  <a:lnTo>
                    <a:pt x="6" y="419"/>
                  </a:lnTo>
                  <a:lnTo>
                    <a:pt x="2" y="444"/>
                  </a:lnTo>
                  <a:lnTo>
                    <a:pt x="0" y="471"/>
                  </a:lnTo>
                  <a:lnTo>
                    <a:pt x="0" y="496"/>
                  </a:lnTo>
                  <a:lnTo>
                    <a:pt x="0" y="520"/>
                  </a:lnTo>
                  <a:lnTo>
                    <a:pt x="2" y="545"/>
                  </a:lnTo>
                  <a:lnTo>
                    <a:pt x="6" y="570"/>
                  </a:lnTo>
                  <a:lnTo>
                    <a:pt x="10" y="594"/>
                  </a:lnTo>
                  <a:lnTo>
                    <a:pt x="16" y="617"/>
                  </a:lnTo>
                  <a:lnTo>
                    <a:pt x="23" y="642"/>
                  </a:lnTo>
                  <a:lnTo>
                    <a:pt x="31" y="664"/>
                  </a:lnTo>
                  <a:lnTo>
                    <a:pt x="39" y="687"/>
                  </a:lnTo>
                  <a:lnTo>
                    <a:pt x="49" y="709"/>
                  </a:lnTo>
                  <a:lnTo>
                    <a:pt x="60" y="730"/>
                  </a:lnTo>
                  <a:lnTo>
                    <a:pt x="72" y="750"/>
                  </a:lnTo>
                  <a:lnTo>
                    <a:pt x="84" y="771"/>
                  </a:lnTo>
                  <a:lnTo>
                    <a:pt x="97" y="790"/>
                  </a:lnTo>
                  <a:lnTo>
                    <a:pt x="111" y="808"/>
                  </a:lnTo>
                  <a:lnTo>
                    <a:pt x="127" y="827"/>
                  </a:lnTo>
                  <a:lnTo>
                    <a:pt x="144" y="843"/>
                  </a:lnTo>
                  <a:lnTo>
                    <a:pt x="160" y="862"/>
                  </a:lnTo>
                  <a:lnTo>
                    <a:pt x="179" y="876"/>
                  </a:lnTo>
                  <a:lnTo>
                    <a:pt x="197" y="890"/>
                  </a:lnTo>
                  <a:lnTo>
                    <a:pt x="216" y="905"/>
                  </a:lnTo>
                  <a:lnTo>
                    <a:pt x="236" y="917"/>
                  </a:lnTo>
                  <a:lnTo>
                    <a:pt x="257" y="929"/>
                  </a:lnTo>
                  <a:lnTo>
                    <a:pt x="277" y="940"/>
                  </a:lnTo>
                  <a:lnTo>
                    <a:pt x="298" y="950"/>
                  </a:lnTo>
                  <a:lnTo>
                    <a:pt x="321" y="958"/>
                  </a:lnTo>
                  <a:lnTo>
                    <a:pt x="343" y="966"/>
                  </a:lnTo>
                  <a:lnTo>
                    <a:pt x="366" y="975"/>
                  </a:lnTo>
                  <a:lnTo>
                    <a:pt x="390" y="979"/>
                  </a:lnTo>
                  <a:lnTo>
                    <a:pt x="413" y="983"/>
                  </a:lnTo>
                  <a:lnTo>
                    <a:pt x="438" y="987"/>
                  </a:lnTo>
                  <a:lnTo>
                    <a:pt x="462" y="989"/>
                  </a:lnTo>
                  <a:lnTo>
                    <a:pt x="489" y="989"/>
                  </a:lnTo>
                </a:path>
              </a:pathLst>
            </a:custGeom>
            <a:solidFill>
              <a:srgbClr val="C0FEF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15" name="Group 14">
              <a:extLst>
                <a:ext uri="{FF2B5EF4-FFF2-40B4-BE49-F238E27FC236}">
                  <a16:creationId xmlns:a16="http://schemas.microsoft.com/office/drawing/2014/main" id="{983C7E05-4C4B-4241-AAA2-613324C7F920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780" y="1505"/>
              <a:ext cx="982" cy="999"/>
              <a:chOff x="2648" y="1496"/>
              <a:chExt cx="982" cy="999"/>
            </a:xfrm>
          </p:grpSpPr>
          <p:sp>
            <p:nvSpPr>
              <p:cNvPr id="36" name="Freeform 15">
                <a:extLst>
                  <a:ext uri="{FF2B5EF4-FFF2-40B4-BE49-F238E27FC236}">
                    <a16:creationId xmlns:a16="http://schemas.microsoft.com/office/drawing/2014/main" id="{19215925-6E40-4699-93DF-7B0ACB16AAF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649" y="1505"/>
                <a:ext cx="977" cy="990"/>
              </a:xfrm>
              <a:custGeom>
                <a:avLst/>
                <a:gdLst>
                  <a:gd name="T0" fmla="*/ 536 w 977"/>
                  <a:gd name="T1" fmla="*/ 987 h 990"/>
                  <a:gd name="T2" fmla="*/ 608 w 977"/>
                  <a:gd name="T3" fmla="*/ 975 h 990"/>
                  <a:gd name="T4" fmla="*/ 676 w 977"/>
                  <a:gd name="T5" fmla="*/ 950 h 990"/>
                  <a:gd name="T6" fmla="*/ 740 w 977"/>
                  <a:gd name="T7" fmla="*/ 917 h 990"/>
                  <a:gd name="T8" fmla="*/ 797 w 977"/>
                  <a:gd name="T9" fmla="*/ 876 h 990"/>
                  <a:gd name="T10" fmla="*/ 849 w 977"/>
                  <a:gd name="T11" fmla="*/ 827 h 990"/>
                  <a:gd name="T12" fmla="*/ 892 w 977"/>
                  <a:gd name="T13" fmla="*/ 771 h 990"/>
                  <a:gd name="T14" fmla="*/ 927 w 977"/>
                  <a:gd name="T15" fmla="*/ 709 h 990"/>
                  <a:gd name="T16" fmla="*/ 953 w 977"/>
                  <a:gd name="T17" fmla="*/ 642 h 990"/>
                  <a:gd name="T18" fmla="*/ 970 w 977"/>
                  <a:gd name="T19" fmla="*/ 570 h 990"/>
                  <a:gd name="T20" fmla="*/ 976 w 977"/>
                  <a:gd name="T21" fmla="*/ 496 h 990"/>
                  <a:gd name="T22" fmla="*/ 970 w 977"/>
                  <a:gd name="T23" fmla="*/ 419 h 990"/>
                  <a:gd name="T24" fmla="*/ 953 w 977"/>
                  <a:gd name="T25" fmla="*/ 347 h 990"/>
                  <a:gd name="T26" fmla="*/ 927 w 977"/>
                  <a:gd name="T27" fmla="*/ 282 h 990"/>
                  <a:gd name="T28" fmla="*/ 892 w 977"/>
                  <a:gd name="T29" fmla="*/ 220 h 990"/>
                  <a:gd name="T30" fmla="*/ 849 w 977"/>
                  <a:gd name="T31" fmla="*/ 162 h 990"/>
                  <a:gd name="T32" fmla="*/ 797 w 977"/>
                  <a:gd name="T33" fmla="*/ 113 h 990"/>
                  <a:gd name="T34" fmla="*/ 740 w 977"/>
                  <a:gd name="T35" fmla="*/ 72 h 990"/>
                  <a:gd name="T36" fmla="*/ 676 w 977"/>
                  <a:gd name="T37" fmla="*/ 39 h 990"/>
                  <a:gd name="T38" fmla="*/ 608 w 977"/>
                  <a:gd name="T39" fmla="*/ 16 h 990"/>
                  <a:gd name="T40" fmla="*/ 536 w 977"/>
                  <a:gd name="T41" fmla="*/ 2 h 990"/>
                  <a:gd name="T42" fmla="*/ 462 w 977"/>
                  <a:gd name="T43" fmla="*/ 0 h 990"/>
                  <a:gd name="T44" fmla="*/ 390 w 977"/>
                  <a:gd name="T45" fmla="*/ 10 h 990"/>
                  <a:gd name="T46" fmla="*/ 321 w 977"/>
                  <a:gd name="T47" fmla="*/ 31 h 990"/>
                  <a:gd name="T48" fmla="*/ 257 w 977"/>
                  <a:gd name="T49" fmla="*/ 60 h 990"/>
                  <a:gd name="T50" fmla="*/ 197 w 977"/>
                  <a:gd name="T51" fmla="*/ 99 h 990"/>
                  <a:gd name="T52" fmla="*/ 144 w 977"/>
                  <a:gd name="T53" fmla="*/ 146 h 990"/>
                  <a:gd name="T54" fmla="*/ 97 w 977"/>
                  <a:gd name="T55" fmla="*/ 199 h 990"/>
                  <a:gd name="T56" fmla="*/ 60 w 977"/>
                  <a:gd name="T57" fmla="*/ 259 h 990"/>
                  <a:gd name="T58" fmla="*/ 31 w 977"/>
                  <a:gd name="T59" fmla="*/ 325 h 990"/>
                  <a:gd name="T60" fmla="*/ 10 w 977"/>
                  <a:gd name="T61" fmla="*/ 397 h 990"/>
                  <a:gd name="T62" fmla="*/ 0 w 977"/>
                  <a:gd name="T63" fmla="*/ 471 h 990"/>
                  <a:gd name="T64" fmla="*/ 2 w 977"/>
                  <a:gd name="T65" fmla="*/ 545 h 990"/>
                  <a:gd name="T66" fmla="*/ 16 w 977"/>
                  <a:gd name="T67" fmla="*/ 617 h 990"/>
                  <a:gd name="T68" fmla="*/ 39 w 977"/>
                  <a:gd name="T69" fmla="*/ 687 h 990"/>
                  <a:gd name="T70" fmla="*/ 72 w 977"/>
                  <a:gd name="T71" fmla="*/ 750 h 990"/>
                  <a:gd name="T72" fmla="*/ 111 w 977"/>
                  <a:gd name="T73" fmla="*/ 808 h 990"/>
                  <a:gd name="T74" fmla="*/ 160 w 977"/>
                  <a:gd name="T75" fmla="*/ 862 h 990"/>
                  <a:gd name="T76" fmla="*/ 216 w 977"/>
                  <a:gd name="T77" fmla="*/ 905 h 990"/>
                  <a:gd name="T78" fmla="*/ 277 w 977"/>
                  <a:gd name="T79" fmla="*/ 940 h 990"/>
                  <a:gd name="T80" fmla="*/ 343 w 977"/>
                  <a:gd name="T81" fmla="*/ 966 h 990"/>
                  <a:gd name="T82" fmla="*/ 413 w 977"/>
                  <a:gd name="T83" fmla="*/ 983 h 990"/>
                  <a:gd name="T84" fmla="*/ 489 w 977"/>
                  <a:gd name="T85" fmla="*/ 989 h 9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</a:cxnLst>
                <a:rect l="0" t="0" r="r" b="b"/>
                <a:pathLst>
                  <a:path w="977" h="990">
                    <a:moveTo>
                      <a:pt x="489" y="989"/>
                    </a:moveTo>
                    <a:lnTo>
                      <a:pt x="514" y="989"/>
                    </a:lnTo>
                    <a:lnTo>
                      <a:pt x="536" y="987"/>
                    </a:lnTo>
                    <a:lnTo>
                      <a:pt x="561" y="983"/>
                    </a:lnTo>
                    <a:lnTo>
                      <a:pt x="586" y="979"/>
                    </a:lnTo>
                    <a:lnTo>
                      <a:pt x="608" y="975"/>
                    </a:lnTo>
                    <a:lnTo>
                      <a:pt x="633" y="966"/>
                    </a:lnTo>
                    <a:lnTo>
                      <a:pt x="655" y="958"/>
                    </a:lnTo>
                    <a:lnTo>
                      <a:pt x="676" y="950"/>
                    </a:lnTo>
                    <a:lnTo>
                      <a:pt x="699" y="940"/>
                    </a:lnTo>
                    <a:lnTo>
                      <a:pt x="719" y="929"/>
                    </a:lnTo>
                    <a:lnTo>
                      <a:pt x="740" y="917"/>
                    </a:lnTo>
                    <a:lnTo>
                      <a:pt x="760" y="905"/>
                    </a:lnTo>
                    <a:lnTo>
                      <a:pt x="779" y="890"/>
                    </a:lnTo>
                    <a:lnTo>
                      <a:pt x="797" y="876"/>
                    </a:lnTo>
                    <a:lnTo>
                      <a:pt x="816" y="862"/>
                    </a:lnTo>
                    <a:lnTo>
                      <a:pt x="832" y="843"/>
                    </a:lnTo>
                    <a:lnTo>
                      <a:pt x="849" y="827"/>
                    </a:lnTo>
                    <a:lnTo>
                      <a:pt x="863" y="808"/>
                    </a:lnTo>
                    <a:lnTo>
                      <a:pt x="877" y="790"/>
                    </a:lnTo>
                    <a:lnTo>
                      <a:pt x="892" y="771"/>
                    </a:lnTo>
                    <a:lnTo>
                      <a:pt x="904" y="750"/>
                    </a:lnTo>
                    <a:lnTo>
                      <a:pt x="916" y="730"/>
                    </a:lnTo>
                    <a:lnTo>
                      <a:pt x="927" y="709"/>
                    </a:lnTo>
                    <a:lnTo>
                      <a:pt x="937" y="687"/>
                    </a:lnTo>
                    <a:lnTo>
                      <a:pt x="945" y="664"/>
                    </a:lnTo>
                    <a:lnTo>
                      <a:pt x="953" y="642"/>
                    </a:lnTo>
                    <a:lnTo>
                      <a:pt x="960" y="617"/>
                    </a:lnTo>
                    <a:lnTo>
                      <a:pt x="966" y="594"/>
                    </a:lnTo>
                    <a:lnTo>
                      <a:pt x="970" y="570"/>
                    </a:lnTo>
                    <a:lnTo>
                      <a:pt x="974" y="545"/>
                    </a:lnTo>
                    <a:lnTo>
                      <a:pt x="976" y="520"/>
                    </a:lnTo>
                    <a:lnTo>
                      <a:pt x="976" y="496"/>
                    </a:lnTo>
                    <a:lnTo>
                      <a:pt x="976" y="471"/>
                    </a:lnTo>
                    <a:lnTo>
                      <a:pt x="974" y="444"/>
                    </a:lnTo>
                    <a:lnTo>
                      <a:pt x="970" y="419"/>
                    </a:lnTo>
                    <a:lnTo>
                      <a:pt x="966" y="397"/>
                    </a:lnTo>
                    <a:lnTo>
                      <a:pt x="960" y="372"/>
                    </a:lnTo>
                    <a:lnTo>
                      <a:pt x="953" y="347"/>
                    </a:lnTo>
                    <a:lnTo>
                      <a:pt x="945" y="325"/>
                    </a:lnTo>
                    <a:lnTo>
                      <a:pt x="937" y="302"/>
                    </a:lnTo>
                    <a:lnTo>
                      <a:pt x="927" y="282"/>
                    </a:lnTo>
                    <a:lnTo>
                      <a:pt x="916" y="259"/>
                    </a:lnTo>
                    <a:lnTo>
                      <a:pt x="904" y="239"/>
                    </a:lnTo>
                    <a:lnTo>
                      <a:pt x="892" y="220"/>
                    </a:lnTo>
                    <a:lnTo>
                      <a:pt x="877" y="199"/>
                    </a:lnTo>
                    <a:lnTo>
                      <a:pt x="863" y="181"/>
                    </a:lnTo>
                    <a:lnTo>
                      <a:pt x="849" y="162"/>
                    </a:lnTo>
                    <a:lnTo>
                      <a:pt x="832" y="146"/>
                    </a:lnTo>
                    <a:lnTo>
                      <a:pt x="816" y="130"/>
                    </a:lnTo>
                    <a:lnTo>
                      <a:pt x="797" y="113"/>
                    </a:lnTo>
                    <a:lnTo>
                      <a:pt x="779" y="99"/>
                    </a:lnTo>
                    <a:lnTo>
                      <a:pt x="760" y="86"/>
                    </a:lnTo>
                    <a:lnTo>
                      <a:pt x="740" y="72"/>
                    </a:lnTo>
                    <a:lnTo>
                      <a:pt x="719" y="60"/>
                    </a:lnTo>
                    <a:lnTo>
                      <a:pt x="699" y="49"/>
                    </a:lnTo>
                    <a:lnTo>
                      <a:pt x="676" y="39"/>
                    </a:lnTo>
                    <a:lnTo>
                      <a:pt x="655" y="31"/>
                    </a:lnTo>
                    <a:lnTo>
                      <a:pt x="633" y="23"/>
                    </a:lnTo>
                    <a:lnTo>
                      <a:pt x="608" y="16"/>
                    </a:lnTo>
                    <a:lnTo>
                      <a:pt x="586" y="10"/>
                    </a:lnTo>
                    <a:lnTo>
                      <a:pt x="561" y="6"/>
                    </a:lnTo>
                    <a:lnTo>
                      <a:pt x="536" y="2"/>
                    </a:lnTo>
                    <a:lnTo>
                      <a:pt x="514" y="0"/>
                    </a:lnTo>
                    <a:lnTo>
                      <a:pt x="489" y="0"/>
                    </a:lnTo>
                    <a:lnTo>
                      <a:pt x="462" y="0"/>
                    </a:lnTo>
                    <a:lnTo>
                      <a:pt x="438" y="2"/>
                    </a:lnTo>
                    <a:lnTo>
                      <a:pt x="413" y="6"/>
                    </a:lnTo>
                    <a:lnTo>
                      <a:pt x="390" y="10"/>
                    </a:lnTo>
                    <a:lnTo>
                      <a:pt x="366" y="16"/>
                    </a:lnTo>
                    <a:lnTo>
                      <a:pt x="343" y="23"/>
                    </a:lnTo>
                    <a:lnTo>
                      <a:pt x="321" y="31"/>
                    </a:lnTo>
                    <a:lnTo>
                      <a:pt x="298" y="39"/>
                    </a:lnTo>
                    <a:lnTo>
                      <a:pt x="277" y="49"/>
                    </a:lnTo>
                    <a:lnTo>
                      <a:pt x="257" y="60"/>
                    </a:lnTo>
                    <a:lnTo>
                      <a:pt x="236" y="72"/>
                    </a:lnTo>
                    <a:lnTo>
                      <a:pt x="216" y="86"/>
                    </a:lnTo>
                    <a:lnTo>
                      <a:pt x="197" y="99"/>
                    </a:lnTo>
                    <a:lnTo>
                      <a:pt x="179" y="113"/>
                    </a:lnTo>
                    <a:lnTo>
                      <a:pt x="160" y="130"/>
                    </a:lnTo>
                    <a:lnTo>
                      <a:pt x="144" y="146"/>
                    </a:lnTo>
                    <a:lnTo>
                      <a:pt x="127" y="162"/>
                    </a:lnTo>
                    <a:lnTo>
                      <a:pt x="111" y="181"/>
                    </a:lnTo>
                    <a:lnTo>
                      <a:pt x="97" y="199"/>
                    </a:lnTo>
                    <a:lnTo>
                      <a:pt x="84" y="220"/>
                    </a:lnTo>
                    <a:lnTo>
                      <a:pt x="72" y="239"/>
                    </a:lnTo>
                    <a:lnTo>
                      <a:pt x="60" y="259"/>
                    </a:lnTo>
                    <a:lnTo>
                      <a:pt x="49" y="282"/>
                    </a:lnTo>
                    <a:lnTo>
                      <a:pt x="39" y="302"/>
                    </a:lnTo>
                    <a:lnTo>
                      <a:pt x="31" y="325"/>
                    </a:lnTo>
                    <a:lnTo>
                      <a:pt x="23" y="347"/>
                    </a:lnTo>
                    <a:lnTo>
                      <a:pt x="16" y="372"/>
                    </a:lnTo>
                    <a:lnTo>
                      <a:pt x="10" y="397"/>
                    </a:lnTo>
                    <a:lnTo>
                      <a:pt x="6" y="419"/>
                    </a:lnTo>
                    <a:lnTo>
                      <a:pt x="2" y="444"/>
                    </a:lnTo>
                    <a:lnTo>
                      <a:pt x="0" y="471"/>
                    </a:lnTo>
                    <a:lnTo>
                      <a:pt x="0" y="496"/>
                    </a:lnTo>
                    <a:lnTo>
                      <a:pt x="0" y="520"/>
                    </a:lnTo>
                    <a:lnTo>
                      <a:pt x="2" y="545"/>
                    </a:lnTo>
                    <a:lnTo>
                      <a:pt x="6" y="570"/>
                    </a:lnTo>
                    <a:lnTo>
                      <a:pt x="10" y="594"/>
                    </a:lnTo>
                    <a:lnTo>
                      <a:pt x="16" y="617"/>
                    </a:lnTo>
                    <a:lnTo>
                      <a:pt x="23" y="642"/>
                    </a:lnTo>
                    <a:lnTo>
                      <a:pt x="31" y="664"/>
                    </a:lnTo>
                    <a:lnTo>
                      <a:pt x="39" y="687"/>
                    </a:lnTo>
                    <a:lnTo>
                      <a:pt x="49" y="709"/>
                    </a:lnTo>
                    <a:lnTo>
                      <a:pt x="60" y="730"/>
                    </a:lnTo>
                    <a:lnTo>
                      <a:pt x="72" y="750"/>
                    </a:lnTo>
                    <a:lnTo>
                      <a:pt x="84" y="771"/>
                    </a:lnTo>
                    <a:lnTo>
                      <a:pt x="97" y="790"/>
                    </a:lnTo>
                    <a:lnTo>
                      <a:pt x="111" y="808"/>
                    </a:lnTo>
                    <a:lnTo>
                      <a:pt x="127" y="827"/>
                    </a:lnTo>
                    <a:lnTo>
                      <a:pt x="144" y="843"/>
                    </a:lnTo>
                    <a:lnTo>
                      <a:pt x="160" y="862"/>
                    </a:lnTo>
                    <a:lnTo>
                      <a:pt x="179" y="876"/>
                    </a:lnTo>
                    <a:lnTo>
                      <a:pt x="197" y="890"/>
                    </a:lnTo>
                    <a:lnTo>
                      <a:pt x="216" y="905"/>
                    </a:lnTo>
                    <a:lnTo>
                      <a:pt x="236" y="917"/>
                    </a:lnTo>
                    <a:lnTo>
                      <a:pt x="257" y="929"/>
                    </a:lnTo>
                    <a:lnTo>
                      <a:pt x="277" y="940"/>
                    </a:lnTo>
                    <a:lnTo>
                      <a:pt x="298" y="950"/>
                    </a:lnTo>
                    <a:lnTo>
                      <a:pt x="321" y="958"/>
                    </a:lnTo>
                    <a:lnTo>
                      <a:pt x="343" y="966"/>
                    </a:lnTo>
                    <a:lnTo>
                      <a:pt x="366" y="975"/>
                    </a:lnTo>
                    <a:lnTo>
                      <a:pt x="390" y="979"/>
                    </a:lnTo>
                    <a:lnTo>
                      <a:pt x="413" y="983"/>
                    </a:lnTo>
                    <a:lnTo>
                      <a:pt x="438" y="987"/>
                    </a:lnTo>
                    <a:lnTo>
                      <a:pt x="462" y="989"/>
                    </a:lnTo>
                    <a:lnTo>
                      <a:pt x="489" y="989"/>
                    </a:lnTo>
                  </a:path>
                </a:pathLst>
              </a:custGeom>
              <a:solidFill>
                <a:srgbClr val="C0FEF9"/>
              </a:solidFill>
              <a:ln w="12700" cap="rnd" cmpd="sng">
                <a:solidFill>
                  <a:srgbClr val="081D5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7" name="Freeform 16">
                <a:extLst>
                  <a:ext uri="{FF2B5EF4-FFF2-40B4-BE49-F238E27FC236}">
                    <a16:creationId xmlns:a16="http://schemas.microsoft.com/office/drawing/2014/main" id="{7F92903E-CA79-458D-AB9E-F5C04615413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772" y="1648"/>
                <a:ext cx="722" cy="684"/>
              </a:xfrm>
              <a:custGeom>
                <a:avLst/>
                <a:gdLst>
                  <a:gd name="T0" fmla="*/ 8 w 722"/>
                  <a:gd name="T1" fmla="*/ 658 h 684"/>
                  <a:gd name="T2" fmla="*/ 8 w 722"/>
                  <a:gd name="T3" fmla="*/ 615 h 684"/>
                  <a:gd name="T4" fmla="*/ 10 w 722"/>
                  <a:gd name="T5" fmla="*/ 570 h 684"/>
                  <a:gd name="T6" fmla="*/ 16 w 722"/>
                  <a:gd name="T7" fmla="*/ 525 h 684"/>
                  <a:gd name="T8" fmla="*/ 27 w 722"/>
                  <a:gd name="T9" fmla="*/ 484 h 684"/>
                  <a:gd name="T10" fmla="*/ 37 w 722"/>
                  <a:gd name="T11" fmla="*/ 441 h 684"/>
                  <a:gd name="T12" fmla="*/ 53 w 722"/>
                  <a:gd name="T13" fmla="*/ 400 h 684"/>
                  <a:gd name="T14" fmla="*/ 70 w 722"/>
                  <a:gd name="T15" fmla="*/ 359 h 684"/>
                  <a:gd name="T16" fmla="*/ 90 w 722"/>
                  <a:gd name="T17" fmla="*/ 322 h 684"/>
                  <a:gd name="T18" fmla="*/ 113 w 722"/>
                  <a:gd name="T19" fmla="*/ 285 h 684"/>
                  <a:gd name="T20" fmla="*/ 140 w 722"/>
                  <a:gd name="T21" fmla="*/ 250 h 684"/>
                  <a:gd name="T22" fmla="*/ 166 w 722"/>
                  <a:gd name="T23" fmla="*/ 217 h 684"/>
                  <a:gd name="T24" fmla="*/ 199 w 722"/>
                  <a:gd name="T25" fmla="*/ 187 h 684"/>
                  <a:gd name="T26" fmla="*/ 230 w 722"/>
                  <a:gd name="T27" fmla="*/ 158 h 684"/>
                  <a:gd name="T28" fmla="*/ 265 w 722"/>
                  <a:gd name="T29" fmla="*/ 131 h 684"/>
                  <a:gd name="T30" fmla="*/ 302 w 722"/>
                  <a:gd name="T31" fmla="*/ 107 h 684"/>
                  <a:gd name="T32" fmla="*/ 341 w 722"/>
                  <a:gd name="T33" fmla="*/ 86 h 684"/>
                  <a:gd name="T34" fmla="*/ 380 w 722"/>
                  <a:gd name="T35" fmla="*/ 66 h 684"/>
                  <a:gd name="T36" fmla="*/ 423 w 722"/>
                  <a:gd name="T37" fmla="*/ 49 h 684"/>
                  <a:gd name="T38" fmla="*/ 466 w 722"/>
                  <a:gd name="T39" fmla="*/ 35 h 684"/>
                  <a:gd name="T40" fmla="*/ 511 w 722"/>
                  <a:gd name="T41" fmla="*/ 25 h 684"/>
                  <a:gd name="T42" fmla="*/ 557 w 722"/>
                  <a:gd name="T43" fmla="*/ 16 h 684"/>
                  <a:gd name="T44" fmla="*/ 602 w 722"/>
                  <a:gd name="T45" fmla="*/ 10 h 684"/>
                  <a:gd name="T46" fmla="*/ 649 w 722"/>
                  <a:gd name="T47" fmla="*/ 8 h 684"/>
                  <a:gd name="T48" fmla="*/ 709 w 722"/>
                  <a:gd name="T49" fmla="*/ 8 h 684"/>
                  <a:gd name="T50" fmla="*/ 698 w 722"/>
                  <a:gd name="T51" fmla="*/ 0 h 684"/>
                  <a:gd name="T52" fmla="*/ 651 w 722"/>
                  <a:gd name="T53" fmla="*/ 0 h 684"/>
                  <a:gd name="T54" fmla="*/ 602 w 722"/>
                  <a:gd name="T55" fmla="*/ 2 h 684"/>
                  <a:gd name="T56" fmla="*/ 557 w 722"/>
                  <a:gd name="T57" fmla="*/ 8 h 684"/>
                  <a:gd name="T58" fmla="*/ 509 w 722"/>
                  <a:gd name="T59" fmla="*/ 16 h 684"/>
                  <a:gd name="T60" fmla="*/ 464 w 722"/>
                  <a:gd name="T61" fmla="*/ 29 h 684"/>
                  <a:gd name="T62" fmla="*/ 421 w 722"/>
                  <a:gd name="T63" fmla="*/ 41 h 684"/>
                  <a:gd name="T64" fmla="*/ 380 w 722"/>
                  <a:gd name="T65" fmla="*/ 59 h 684"/>
                  <a:gd name="T66" fmla="*/ 339 w 722"/>
                  <a:gd name="T67" fmla="*/ 78 h 684"/>
                  <a:gd name="T68" fmla="*/ 300 w 722"/>
                  <a:gd name="T69" fmla="*/ 101 h 684"/>
                  <a:gd name="T70" fmla="*/ 263 w 722"/>
                  <a:gd name="T71" fmla="*/ 125 h 684"/>
                  <a:gd name="T72" fmla="*/ 226 w 722"/>
                  <a:gd name="T73" fmla="*/ 152 h 684"/>
                  <a:gd name="T74" fmla="*/ 193 w 722"/>
                  <a:gd name="T75" fmla="*/ 180 h 684"/>
                  <a:gd name="T76" fmla="*/ 162 w 722"/>
                  <a:gd name="T77" fmla="*/ 211 h 684"/>
                  <a:gd name="T78" fmla="*/ 134 w 722"/>
                  <a:gd name="T79" fmla="*/ 244 h 684"/>
                  <a:gd name="T80" fmla="*/ 109 w 722"/>
                  <a:gd name="T81" fmla="*/ 279 h 684"/>
                  <a:gd name="T82" fmla="*/ 84 w 722"/>
                  <a:gd name="T83" fmla="*/ 316 h 684"/>
                  <a:gd name="T84" fmla="*/ 64 w 722"/>
                  <a:gd name="T85" fmla="*/ 355 h 684"/>
                  <a:gd name="T86" fmla="*/ 45 w 722"/>
                  <a:gd name="T87" fmla="*/ 396 h 684"/>
                  <a:gd name="T88" fmla="*/ 31 w 722"/>
                  <a:gd name="T89" fmla="*/ 437 h 684"/>
                  <a:gd name="T90" fmla="*/ 18 w 722"/>
                  <a:gd name="T91" fmla="*/ 480 h 684"/>
                  <a:gd name="T92" fmla="*/ 10 w 722"/>
                  <a:gd name="T93" fmla="*/ 523 h 684"/>
                  <a:gd name="T94" fmla="*/ 4 w 722"/>
                  <a:gd name="T95" fmla="*/ 566 h 684"/>
                  <a:gd name="T96" fmla="*/ 0 w 722"/>
                  <a:gd name="T97" fmla="*/ 611 h 684"/>
                  <a:gd name="T98" fmla="*/ 0 w 722"/>
                  <a:gd name="T99" fmla="*/ 669 h 684"/>
                  <a:gd name="T100" fmla="*/ 10 w 722"/>
                  <a:gd name="T101" fmla="*/ 683 h 6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</a:cxnLst>
                <a:rect l="0" t="0" r="r" b="b"/>
                <a:pathLst>
                  <a:path w="722" h="684">
                    <a:moveTo>
                      <a:pt x="10" y="683"/>
                    </a:moveTo>
                    <a:lnTo>
                      <a:pt x="10" y="681"/>
                    </a:lnTo>
                    <a:lnTo>
                      <a:pt x="8" y="671"/>
                    </a:lnTo>
                    <a:lnTo>
                      <a:pt x="8" y="658"/>
                    </a:lnTo>
                    <a:lnTo>
                      <a:pt x="8" y="648"/>
                    </a:lnTo>
                    <a:lnTo>
                      <a:pt x="8" y="638"/>
                    </a:lnTo>
                    <a:lnTo>
                      <a:pt x="8" y="626"/>
                    </a:lnTo>
                    <a:lnTo>
                      <a:pt x="8" y="615"/>
                    </a:lnTo>
                    <a:lnTo>
                      <a:pt x="8" y="603"/>
                    </a:lnTo>
                    <a:lnTo>
                      <a:pt x="10" y="593"/>
                    </a:lnTo>
                    <a:lnTo>
                      <a:pt x="10" y="580"/>
                    </a:lnTo>
                    <a:lnTo>
                      <a:pt x="10" y="570"/>
                    </a:lnTo>
                    <a:lnTo>
                      <a:pt x="12" y="558"/>
                    </a:lnTo>
                    <a:lnTo>
                      <a:pt x="14" y="548"/>
                    </a:lnTo>
                    <a:lnTo>
                      <a:pt x="16" y="535"/>
                    </a:lnTo>
                    <a:lnTo>
                      <a:pt x="16" y="525"/>
                    </a:lnTo>
                    <a:lnTo>
                      <a:pt x="18" y="515"/>
                    </a:lnTo>
                    <a:lnTo>
                      <a:pt x="21" y="505"/>
                    </a:lnTo>
                    <a:lnTo>
                      <a:pt x="23" y="492"/>
                    </a:lnTo>
                    <a:lnTo>
                      <a:pt x="27" y="484"/>
                    </a:lnTo>
                    <a:lnTo>
                      <a:pt x="29" y="472"/>
                    </a:lnTo>
                    <a:lnTo>
                      <a:pt x="31" y="461"/>
                    </a:lnTo>
                    <a:lnTo>
                      <a:pt x="35" y="451"/>
                    </a:lnTo>
                    <a:lnTo>
                      <a:pt x="37" y="441"/>
                    </a:lnTo>
                    <a:lnTo>
                      <a:pt x="41" y="431"/>
                    </a:lnTo>
                    <a:lnTo>
                      <a:pt x="45" y="420"/>
                    </a:lnTo>
                    <a:lnTo>
                      <a:pt x="49" y="410"/>
                    </a:lnTo>
                    <a:lnTo>
                      <a:pt x="53" y="400"/>
                    </a:lnTo>
                    <a:lnTo>
                      <a:pt x="58" y="390"/>
                    </a:lnTo>
                    <a:lnTo>
                      <a:pt x="62" y="379"/>
                    </a:lnTo>
                    <a:lnTo>
                      <a:pt x="66" y="369"/>
                    </a:lnTo>
                    <a:lnTo>
                      <a:pt x="70" y="359"/>
                    </a:lnTo>
                    <a:lnTo>
                      <a:pt x="74" y="351"/>
                    </a:lnTo>
                    <a:lnTo>
                      <a:pt x="80" y="340"/>
                    </a:lnTo>
                    <a:lnTo>
                      <a:pt x="84" y="332"/>
                    </a:lnTo>
                    <a:lnTo>
                      <a:pt x="90" y="322"/>
                    </a:lnTo>
                    <a:lnTo>
                      <a:pt x="97" y="312"/>
                    </a:lnTo>
                    <a:lnTo>
                      <a:pt x="101" y="304"/>
                    </a:lnTo>
                    <a:lnTo>
                      <a:pt x="107" y="293"/>
                    </a:lnTo>
                    <a:lnTo>
                      <a:pt x="113" y="285"/>
                    </a:lnTo>
                    <a:lnTo>
                      <a:pt x="119" y="277"/>
                    </a:lnTo>
                    <a:lnTo>
                      <a:pt x="125" y="269"/>
                    </a:lnTo>
                    <a:lnTo>
                      <a:pt x="131" y="258"/>
                    </a:lnTo>
                    <a:lnTo>
                      <a:pt x="140" y="250"/>
                    </a:lnTo>
                    <a:lnTo>
                      <a:pt x="146" y="242"/>
                    </a:lnTo>
                    <a:lnTo>
                      <a:pt x="154" y="234"/>
                    </a:lnTo>
                    <a:lnTo>
                      <a:pt x="160" y="226"/>
                    </a:lnTo>
                    <a:lnTo>
                      <a:pt x="166" y="217"/>
                    </a:lnTo>
                    <a:lnTo>
                      <a:pt x="175" y="209"/>
                    </a:lnTo>
                    <a:lnTo>
                      <a:pt x="183" y="201"/>
                    </a:lnTo>
                    <a:lnTo>
                      <a:pt x="189" y="195"/>
                    </a:lnTo>
                    <a:lnTo>
                      <a:pt x="199" y="187"/>
                    </a:lnTo>
                    <a:lnTo>
                      <a:pt x="205" y="178"/>
                    </a:lnTo>
                    <a:lnTo>
                      <a:pt x="214" y="172"/>
                    </a:lnTo>
                    <a:lnTo>
                      <a:pt x="222" y="164"/>
                    </a:lnTo>
                    <a:lnTo>
                      <a:pt x="230" y="158"/>
                    </a:lnTo>
                    <a:lnTo>
                      <a:pt x="238" y="152"/>
                    </a:lnTo>
                    <a:lnTo>
                      <a:pt x="246" y="144"/>
                    </a:lnTo>
                    <a:lnTo>
                      <a:pt x="257" y="137"/>
                    </a:lnTo>
                    <a:lnTo>
                      <a:pt x="265" y="131"/>
                    </a:lnTo>
                    <a:lnTo>
                      <a:pt x="275" y="125"/>
                    </a:lnTo>
                    <a:lnTo>
                      <a:pt x="283" y="119"/>
                    </a:lnTo>
                    <a:lnTo>
                      <a:pt x="292" y="113"/>
                    </a:lnTo>
                    <a:lnTo>
                      <a:pt x="302" y="107"/>
                    </a:lnTo>
                    <a:lnTo>
                      <a:pt x="312" y="103"/>
                    </a:lnTo>
                    <a:lnTo>
                      <a:pt x="320" y="96"/>
                    </a:lnTo>
                    <a:lnTo>
                      <a:pt x="331" y="90"/>
                    </a:lnTo>
                    <a:lnTo>
                      <a:pt x="341" y="86"/>
                    </a:lnTo>
                    <a:lnTo>
                      <a:pt x="351" y="80"/>
                    </a:lnTo>
                    <a:lnTo>
                      <a:pt x="362" y="76"/>
                    </a:lnTo>
                    <a:lnTo>
                      <a:pt x="372" y="70"/>
                    </a:lnTo>
                    <a:lnTo>
                      <a:pt x="380" y="66"/>
                    </a:lnTo>
                    <a:lnTo>
                      <a:pt x="392" y="62"/>
                    </a:lnTo>
                    <a:lnTo>
                      <a:pt x="403" y="57"/>
                    </a:lnTo>
                    <a:lnTo>
                      <a:pt x="413" y="53"/>
                    </a:lnTo>
                    <a:lnTo>
                      <a:pt x="423" y="49"/>
                    </a:lnTo>
                    <a:lnTo>
                      <a:pt x="433" y="45"/>
                    </a:lnTo>
                    <a:lnTo>
                      <a:pt x="446" y="41"/>
                    </a:lnTo>
                    <a:lnTo>
                      <a:pt x="456" y="39"/>
                    </a:lnTo>
                    <a:lnTo>
                      <a:pt x="466" y="35"/>
                    </a:lnTo>
                    <a:lnTo>
                      <a:pt x="477" y="33"/>
                    </a:lnTo>
                    <a:lnTo>
                      <a:pt x="489" y="29"/>
                    </a:lnTo>
                    <a:lnTo>
                      <a:pt x="499" y="27"/>
                    </a:lnTo>
                    <a:lnTo>
                      <a:pt x="511" y="25"/>
                    </a:lnTo>
                    <a:lnTo>
                      <a:pt x="522" y="23"/>
                    </a:lnTo>
                    <a:lnTo>
                      <a:pt x="534" y="18"/>
                    </a:lnTo>
                    <a:lnTo>
                      <a:pt x="544" y="18"/>
                    </a:lnTo>
                    <a:lnTo>
                      <a:pt x="557" y="16"/>
                    </a:lnTo>
                    <a:lnTo>
                      <a:pt x="569" y="14"/>
                    </a:lnTo>
                    <a:lnTo>
                      <a:pt x="579" y="12"/>
                    </a:lnTo>
                    <a:lnTo>
                      <a:pt x="592" y="12"/>
                    </a:lnTo>
                    <a:lnTo>
                      <a:pt x="602" y="10"/>
                    </a:lnTo>
                    <a:lnTo>
                      <a:pt x="614" y="10"/>
                    </a:lnTo>
                    <a:lnTo>
                      <a:pt x="627" y="8"/>
                    </a:lnTo>
                    <a:lnTo>
                      <a:pt x="637" y="8"/>
                    </a:lnTo>
                    <a:lnTo>
                      <a:pt x="649" y="8"/>
                    </a:lnTo>
                    <a:lnTo>
                      <a:pt x="661" y="8"/>
                    </a:lnTo>
                    <a:lnTo>
                      <a:pt x="684" y="8"/>
                    </a:lnTo>
                    <a:lnTo>
                      <a:pt x="698" y="8"/>
                    </a:lnTo>
                    <a:lnTo>
                      <a:pt x="709" y="8"/>
                    </a:lnTo>
                    <a:lnTo>
                      <a:pt x="721" y="8"/>
                    </a:lnTo>
                    <a:lnTo>
                      <a:pt x="715" y="0"/>
                    </a:lnTo>
                    <a:lnTo>
                      <a:pt x="711" y="0"/>
                    </a:lnTo>
                    <a:lnTo>
                      <a:pt x="698" y="0"/>
                    </a:lnTo>
                    <a:lnTo>
                      <a:pt x="686" y="0"/>
                    </a:lnTo>
                    <a:lnTo>
                      <a:pt x="674" y="0"/>
                    </a:lnTo>
                    <a:lnTo>
                      <a:pt x="663" y="0"/>
                    </a:lnTo>
                    <a:lnTo>
                      <a:pt x="651" y="0"/>
                    </a:lnTo>
                    <a:lnTo>
                      <a:pt x="639" y="0"/>
                    </a:lnTo>
                    <a:lnTo>
                      <a:pt x="627" y="0"/>
                    </a:lnTo>
                    <a:lnTo>
                      <a:pt x="614" y="2"/>
                    </a:lnTo>
                    <a:lnTo>
                      <a:pt x="602" y="2"/>
                    </a:lnTo>
                    <a:lnTo>
                      <a:pt x="592" y="4"/>
                    </a:lnTo>
                    <a:lnTo>
                      <a:pt x="579" y="6"/>
                    </a:lnTo>
                    <a:lnTo>
                      <a:pt x="569" y="6"/>
                    </a:lnTo>
                    <a:lnTo>
                      <a:pt x="557" y="8"/>
                    </a:lnTo>
                    <a:lnTo>
                      <a:pt x="544" y="10"/>
                    </a:lnTo>
                    <a:lnTo>
                      <a:pt x="532" y="12"/>
                    </a:lnTo>
                    <a:lnTo>
                      <a:pt x="522" y="14"/>
                    </a:lnTo>
                    <a:lnTo>
                      <a:pt x="509" y="16"/>
                    </a:lnTo>
                    <a:lnTo>
                      <a:pt x="499" y="18"/>
                    </a:lnTo>
                    <a:lnTo>
                      <a:pt x="487" y="23"/>
                    </a:lnTo>
                    <a:lnTo>
                      <a:pt x="477" y="25"/>
                    </a:lnTo>
                    <a:lnTo>
                      <a:pt x="464" y="29"/>
                    </a:lnTo>
                    <a:lnTo>
                      <a:pt x="454" y="31"/>
                    </a:lnTo>
                    <a:lnTo>
                      <a:pt x="444" y="35"/>
                    </a:lnTo>
                    <a:lnTo>
                      <a:pt x="433" y="39"/>
                    </a:lnTo>
                    <a:lnTo>
                      <a:pt x="421" y="41"/>
                    </a:lnTo>
                    <a:lnTo>
                      <a:pt x="411" y="45"/>
                    </a:lnTo>
                    <a:lnTo>
                      <a:pt x="401" y="51"/>
                    </a:lnTo>
                    <a:lnTo>
                      <a:pt x="388" y="55"/>
                    </a:lnTo>
                    <a:lnTo>
                      <a:pt x="380" y="59"/>
                    </a:lnTo>
                    <a:lnTo>
                      <a:pt x="368" y="64"/>
                    </a:lnTo>
                    <a:lnTo>
                      <a:pt x="357" y="68"/>
                    </a:lnTo>
                    <a:lnTo>
                      <a:pt x="349" y="74"/>
                    </a:lnTo>
                    <a:lnTo>
                      <a:pt x="339" y="78"/>
                    </a:lnTo>
                    <a:lnTo>
                      <a:pt x="329" y="84"/>
                    </a:lnTo>
                    <a:lnTo>
                      <a:pt x="318" y="88"/>
                    </a:lnTo>
                    <a:lnTo>
                      <a:pt x="308" y="94"/>
                    </a:lnTo>
                    <a:lnTo>
                      <a:pt x="300" y="101"/>
                    </a:lnTo>
                    <a:lnTo>
                      <a:pt x="290" y="105"/>
                    </a:lnTo>
                    <a:lnTo>
                      <a:pt x="281" y="113"/>
                    </a:lnTo>
                    <a:lnTo>
                      <a:pt x="271" y="119"/>
                    </a:lnTo>
                    <a:lnTo>
                      <a:pt x="263" y="125"/>
                    </a:lnTo>
                    <a:lnTo>
                      <a:pt x="253" y="131"/>
                    </a:lnTo>
                    <a:lnTo>
                      <a:pt x="244" y="137"/>
                    </a:lnTo>
                    <a:lnTo>
                      <a:pt x="234" y="144"/>
                    </a:lnTo>
                    <a:lnTo>
                      <a:pt x="226" y="152"/>
                    </a:lnTo>
                    <a:lnTo>
                      <a:pt x="218" y="158"/>
                    </a:lnTo>
                    <a:lnTo>
                      <a:pt x="210" y="164"/>
                    </a:lnTo>
                    <a:lnTo>
                      <a:pt x="201" y="172"/>
                    </a:lnTo>
                    <a:lnTo>
                      <a:pt x="193" y="180"/>
                    </a:lnTo>
                    <a:lnTo>
                      <a:pt x="185" y="189"/>
                    </a:lnTo>
                    <a:lnTo>
                      <a:pt x="177" y="197"/>
                    </a:lnTo>
                    <a:lnTo>
                      <a:pt x="170" y="203"/>
                    </a:lnTo>
                    <a:lnTo>
                      <a:pt x="162" y="211"/>
                    </a:lnTo>
                    <a:lnTo>
                      <a:pt x="154" y="219"/>
                    </a:lnTo>
                    <a:lnTo>
                      <a:pt x="148" y="228"/>
                    </a:lnTo>
                    <a:lnTo>
                      <a:pt x="142" y="236"/>
                    </a:lnTo>
                    <a:lnTo>
                      <a:pt x="134" y="244"/>
                    </a:lnTo>
                    <a:lnTo>
                      <a:pt x="127" y="254"/>
                    </a:lnTo>
                    <a:lnTo>
                      <a:pt x="121" y="263"/>
                    </a:lnTo>
                    <a:lnTo>
                      <a:pt x="115" y="271"/>
                    </a:lnTo>
                    <a:lnTo>
                      <a:pt x="109" y="279"/>
                    </a:lnTo>
                    <a:lnTo>
                      <a:pt x="101" y="289"/>
                    </a:lnTo>
                    <a:lnTo>
                      <a:pt x="97" y="297"/>
                    </a:lnTo>
                    <a:lnTo>
                      <a:pt x="90" y="308"/>
                    </a:lnTo>
                    <a:lnTo>
                      <a:pt x="84" y="316"/>
                    </a:lnTo>
                    <a:lnTo>
                      <a:pt x="78" y="326"/>
                    </a:lnTo>
                    <a:lnTo>
                      <a:pt x="74" y="336"/>
                    </a:lnTo>
                    <a:lnTo>
                      <a:pt x="70" y="347"/>
                    </a:lnTo>
                    <a:lnTo>
                      <a:pt x="64" y="355"/>
                    </a:lnTo>
                    <a:lnTo>
                      <a:pt x="60" y="365"/>
                    </a:lnTo>
                    <a:lnTo>
                      <a:pt x="55" y="375"/>
                    </a:lnTo>
                    <a:lnTo>
                      <a:pt x="49" y="386"/>
                    </a:lnTo>
                    <a:lnTo>
                      <a:pt x="45" y="396"/>
                    </a:lnTo>
                    <a:lnTo>
                      <a:pt x="41" y="406"/>
                    </a:lnTo>
                    <a:lnTo>
                      <a:pt x="39" y="416"/>
                    </a:lnTo>
                    <a:lnTo>
                      <a:pt x="35" y="427"/>
                    </a:lnTo>
                    <a:lnTo>
                      <a:pt x="31" y="437"/>
                    </a:lnTo>
                    <a:lnTo>
                      <a:pt x="27" y="447"/>
                    </a:lnTo>
                    <a:lnTo>
                      <a:pt x="25" y="457"/>
                    </a:lnTo>
                    <a:lnTo>
                      <a:pt x="21" y="470"/>
                    </a:lnTo>
                    <a:lnTo>
                      <a:pt x="18" y="480"/>
                    </a:lnTo>
                    <a:lnTo>
                      <a:pt x="16" y="490"/>
                    </a:lnTo>
                    <a:lnTo>
                      <a:pt x="14" y="500"/>
                    </a:lnTo>
                    <a:lnTo>
                      <a:pt x="12" y="511"/>
                    </a:lnTo>
                    <a:lnTo>
                      <a:pt x="10" y="523"/>
                    </a:lnTo>
                    <a:lnTo>
                      <a:pt x="8" y="533"/>
                    </a:lnTo>
                    <a:lnTo>
                      <a:pt x="6" y="546"/>
                    </a:lnTo>
                    <a:lnTo>
                      <a:pt x="6" y="556"/>
                    </a:lnTo>
                    <a:lnTo>
                      <a:pt x="4" y="566"/>
                    </a:lnTo>
                    <a:lnTo>
                      <a:pt x="2" y="578"/>
                    </a:lnTo>
                    <a:lnTo>
                      <a:pt x="2" y="589"/>
                    </a:lnTo>
                    <a:lnTo>
                      <a:pt x="0" y="601"/>
                    </a:lnTo>
                    <a:lnTo>
                      <a:pt x="0" y="611"/>
                    </a:lnTo>
                    <a:lnTo>
                      <a:pt x="0" y="624"/>
                    </a:lnTo>
                    <a:lnTo>
                      <a:pt x="0" y="646"/>
                    </a:lnTo>
                    <a:lnTo>
                      <a:pt x="0" y="656"/>
                    </a:lnTo>
                    <a:lnTo>
                      <a:pt x="0" y="669"/>
                    </a:lnTo>
                    <a:lnTo>
                      <a:pt x="0" y="671"/>
                    </a:lnTo>
                    <a:lnTo>
                      <a:pt x="2" y="671"/>
                    </a:lnTo>
                    <a:lnTo>
                      <a:pt x="10" y="683"/>
                    </a:lnTo>
                    <a:lnTo>
                      <a:pt x="10" y="683"/>
                    </a:lnTo>
                  </a:path>
                </a:pathLst>
              </a:custGeom>
              <a:solidFill>
                <a:srgbClr val="000000"/>
              </a:solidFill>
              <a:ln w="12700" cap="rnd" cmpd="sng">
                <a:solidFill>
                  <a:srgbClr val="081D5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8" name="Freeform 17">
                <a:extLst>
                  <a:ext uri="{FF2B5EF4-FFF2-40B4-BE49-F238E27FC236}">
                    <a16:creationId xmlns:a16="http://schemas.microsoft.com/office/drawing/2014/main" id="{BF10A1E5-E7A7-4964-B601-818A6A16949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01" y="1521"/>
                <a:ext cx="396" cy="949"/>
              </a:xfrm>
              <a:custGeom>
                <a:avLst/>
                <a:gdLst>
                  <a:gd name="T0" fmla="*/ 23 w 396"/>
                  <a:gd name="T1" fmla="*/ 936 h 949"/>
                  <a:gd name="T2" fmla="*/ 62 w 396"/>
                  <a:gd name="T3" fmla="*/ 915 h 949"/>
                  <a:gd name="T4" fmla="*/ 101 w 396"/>
                  <a:gd name="T5" fmla="*/ 895 h 949"/>
                  <a:gd name="T6" fmla="*/ 136 w 396"/>
                  <a:gd name="T7" fmla="*/ 870 h 949"/>
                  <a:gd name="T8" fmla="*/ 171 w 396"/>
                  <a:gd name="T9" fmla="*/ 841 h 949"/>
                  <a:gd name="T10" fmla="*/ 204 w 396"/>
                  <a:gd name="T11" fmla="*/ 812 h 949"/>
                  <a:gd name="T12" fmla="*/ 232 w 396"/>
                  <a:gd name="T13" fmla="*/ 781 h 949"/>
                  <a:gd name="T14" fmla="*/ 261 w 396"/>
                  <a:gd name="T15" fmla="*/ 749 h 949"/>
                  <a:gd name="T16" fmla="*/ 286 w 396"/>
                  <a:gd name="T17" fmla="*/ 712 h 949"/>
                  <a:gd name="T18" fmla="*/ 309 w 396"/>
                  <a:gd name="T19" fmla="*/ 674 h 949"/>
                  <a:gd name="T20" fmla="*/ 329 w 396"/>
                  <a:gd name="T21" fmla="*/ 637 h 949"/>
                  <a:gd name="T22" fmla="*/ 346 w 396"/>
                  <a:gd name="T23" fmla="*/ 596 h 949"/>
                  <a:gd name="T24" fmla="*/ 360 w 396"/>
                  <a:gd name="T25" fmla="*/ 555 h 949"/>
                  <a:gd name="T26" fmla="*/ 370 w 396"/>
                  <a:gd name="T27" fmla="*/ 512 h 949"/>
                  <a:gd name="T28" fmla="*/ 379 w 396"/>
                  <a:gd name="T29" fmla="*/ 469 h 949"/>
                  <a:gd name="T30" fmla="*/ 385 w 396"/>
                  <a:gd name="T31" fmla="*/ 426 h 949"/>
                  <a:gd name="T32" fmla="*/ 387 w 396"/>
                  <a:gd name="T33" fmla="*/ 380 h 949"/>
                  <a:gd name="T34" fmla="*/ 387 w 396"/>
                  <a:gd name="T35" fmla="*/ 335 h 949"/>
                  <a:gd name="T36" fmla="*/ 383 w 396"/>
                  <a:gd name="T37" fmla="*/ 290 h 949"/>
                  <a:gd name="T38" fmla="*/ 376 w 396"/>
                  <a:gd name="T39" fmla="*/ 245 h 949"/>
                  <a:gd name="T40" fmla="*/ 366 w 396"/>
                  <a:gd name="T41" fmla="*/ 199 h 949"/>
                  <a:gd name="T42" fmla="*/ 356 w 396"/>
                  <a:gd name="T43" fmla="*/ 154 h 949"/>
                  <a:gd name="T44" fmla="*/ 339 w 396"/>
                  <a:gd name="T45" fmla="*/ 109 h 949"/>
                  <a:gd name="T46" fmla="*/ 321 w 396"/>
                  <a:gd name="T47" fmla="*/ 66 h 949"/>
                  <a:gd name="T48" fmla="*/ 300 w 396"/>
                  <a:gd name="T49" fmla="*/ 23 h 949"/>
                  <a:gd name="T50" fmla="*/ 300 w 396"/>
                  <a:gd name="T51" fmla="*/ 6 h 949"/>
                  <a:gd name="T52" fmla="*/ 323 w 396"/>
                  <a:gd name="T53" fmla="*/ 49 h 949"/>
                  <a:gd name="T54" fmla="*/ 342 w 396"/>
                  <a:gd name="T55" fmla="*/ 95 h 949"/>
                  <a:gd name="T56" fmla="*/ 358 w 396"/>
                  <a:gd name="T57" fmla="*/ 140 h 949"/>
                  <a:gd name="T58" fmla="*/ 370 w 396"/>
                  <a:gd name="T59" fmla="*/ 185 h 949"/>
                  <a:gd name="T60" fmla="*/ 381 w 396"/>
                  <a:gd name="T61" fmla="*/ 230 h 949"/>
                  <a:gd name="T62" fmla="*/ 389 w 396"/>
                  <a:gd name="T63" fmla="*/ 276 h 949"/>
                  <a:gd name="T64" fmla="*/ 393 w 396"/>
                  <a:gd name="T65" fmla="*/ 323 h 949"/>
                  <a:gd name="T66" fmla="*/ 395 w 396"/>
                  <a:gd name="T67" fmla="*/ 380 h 949"/>
                  <a:gd name="T68" fmla="*/ 393 w 396"/>
                  <a:gd name="T69" fmla="*/ 424 h 949"/>
                  <a:gd name="T70" fmla="*/ 387 w 396"/>
                  <a:gd name="T71" fmla="*/ 469 h 949"/>
                  <a:gd name="T72" fmla="*/ 379 w 396"/>
                  <a:gd name="T73" fmla="*/ 514 h 949"/>
                  <a:gd name="T74" fmla="*/ 366 w 396"/>
                  <a:gd name="T75" fmla="*/ 557 h 949"/>
                  <a:gd name="T76" fmla="*/ 352 w 396"/>
                  <a:gd name="T77" fmla="*/ 598 h 949"/>
                  <a:gd name="T78" fmla="*/ 335 w 396"/>
                  <a:gd name="T79" fmla="*/ 640 h 949"/>
                  <a:gd name="T80" fmla="*/ 315 w 396"/>
                  <a:gd name="T81" fmla="*/ 679 h 949"/>
                  <a:gd name="T82" fmla="*/ 292 w 396"/>
                  <a:gd name="T83" fmla="*/ 716 h 949"/>
                  <a:gd name="T84" fmla="*/ 267 w 396"/>
                  <a:gd name="T85" fmla="*/ 753 h 949"/>
                  <a:gd name="T86" fmla="*/ 241 w 396"/>
                  <a:gd name="T87" fmla="*/ 786 h 949"/>
                  <a:gd name="T88" fmla="*/ 202 w 396"/>
                  <a:gd name="T89" fmla="*/ 825 h 949"/>
                  <a:gd name="T90" fmla="*/ 169 w 396"/>
                  <a:gd name="T91" fmla="*/ 853 h 949"/>
                  <a:gd name="T92" fmla="*/ 134 w 396"/>
                  <a:gd name="T93" fmla="*/ 880 h 949"/>
                  <a:gd name="T94" fmla="*/ 97 w 396"/>
                  <a:gd name="T95" fmla="*/ 905 h 949"/>
                  <a:gd name="T96" fmla="*/ 58 w 396"/>
                  <a:gd name="T97" fmla="*/ 927 h 949"/>
                  <a:gd name="T98" fmla="*/ 16 w 396"/>
                  <a:gd name="T99" fmla="*/ 946 h 9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</a:cxnLst>
                <a:rect l="0" t="0" r="r" b="b"/>
                <a:pathLst>
                  <a:path w="396" h="949">
                    <a:moveTo>
                      <a:pt x="0" y="946"/>
                    </a:moveTo>
                    <a:lnTo>
                      <a:pt x="2" y="946"/>
                    </a:lnTo>
                    <a:lnTo>
                      <a:pt x="12" y="942"/>
                    </a:lnTo>
                    <a:lnTo>
                      <a:pt x="23" y="936"/>
                    </a:lnTo>
                    <a:lnTo>
                      <a:pt x="33" y="932"/>
                    </a:lnTo>
                    <a:lnTo>
                      <a:pt x="43" y="927"/>
                    </a:lnTo>
                    <a:lnTo>
                      <a:pt x="51" y="921"/>
                    </a:lnTo>
                    <a:lnTo>
                      <a:pt x="62" y="915"/>
                    </a:lnTo>
                    <a:lnTo>
                      <a:pt x="72" y="911"/>
                    </a:lnTo>
                    <a:lnTo>
                      <a:pt x="82" y="907"/>
                    </a:lnTo>
                    <a:lnTo>
                      <a:pt x="91" y="901"/>
                    </a:lnTo>
                    <a:lnTo>
                      <a:pt x="101" y="895"/>
                    </a:lnTo>
                    <a:lnTo>
                      <a:pt x="111" y="888"/>
                    </a:lnTo>
                    <a:lnTo>
                      <a:pt x="119" y="882"/>
                    </a:lnTo>
                    <a:lnTo>
                      <a:pt x="128" y="876"/>
                    </a:lnTo>
                    <a:lnTo>
                      <a:pt x="136" y="870"/>
                    </a:lnTo>
                    <a:lnTo>
                      <a:pt x="146" y="864"/>
                    </a:lnTo>
                    <a:lnTo>
                      <a:pt x="154" y="855"/>
                    </a:lnTo>
                    <a:lnTo>
                      <a:pt x="163" y="849"/>
                    </a:lnTo>
                    <a:lnTo>
                      <a:pt x="171" y="841"/>
                    </a:lnTo>
                    <a:lnTo>
                      <a:pt x="179" y="835"/>
                    </a:lnTo>
                    <a:lnTo>
                      <a:pt x="187" y="827"/>
                    </a:lnTo>
                    <a:lnTo>
                      <a:pt x="195" y="821"/>
                    </a:lnTo>
                    <a:lnTo>
                      <a:pt x="204" y="812"/>
                    </a:lnTo>
                    <a:lnTo>
                      <a:pt x="212" y="806"/>
                    </a:lnTo>
                    <a:lnTo>
                      <a:pt x="218" y="798"/>
                    </a:lnTo>
                    <a:lnTo>
                      <a:pt x="226" y="790"/>
                    </a:lnTo>
                    <a:lnTo>
                      <a:pt x="232" y="781"/>
                    </a:lnTo>
                    <a:lnTo>
                      <a:pt x="241" y="773"/>
                    </a:lnTo>
                    <a:lnTo>
                      <a:pt x="247" y="765"/>
                    </a:lnTo>
                    <a:lnTo>
                      <a:pt x="255" y="757"/>
                    </a:lnTo>
                    <a:lnTo>
                      <a:pt x="261" y="749"/>
                    </a:lnTo>
                    <a:lnTo>
                      <a:pt x="267" y="740"/>
                    </a:lnTo>
                    <a:lnTo>
                      <a:pt x="274" y="730"/>
                    </a:lnTo>
                    <a:lnTo>
                      <a:pt x="280" y="722"/>
                    </a:lnTo>
                    <a:lnTo>
                      <a:pt x="286" y="712"/>
                    </a:lnTo>
                    <a:lnTo>
                      <a:pt x="292" y="703"/>
                    </a:lnTo>
                    <a:lnTo>
                      <a:pt x="298" y="695"/>
                    </a:lnTo>
                    <a:lnTo>
                      <a:pt x="302" y="685"/>
                    </a:lnTo>
                    <a:lnTo>
                      <a:pt x="309" y="674"/>
                    </a:lnTo>
                    <a:lnTo>
                      <a:pt x="315" y="666"/>
                    </a:lnTo>
                    <a:lnTo>
                      <a:pt x="319" y="656"/>
                    </a:lnTo>
                    <a:lnTo>
                      <a:pt x="323" y="646"/>
                    </a:lnTo>
                    <a:lnTo>
                      <a:pt x="329" y="637"/>
                    </a:lnTo>
                    <a:lnTo>
                      <a:pt x="333" y="627"/>
                    </a:lnTo>
                    <a:lnTo>
                      <a:pt x="337" y="617"/>
                    </a:lnTo>
                    <a:lnTo>
                      <a:pt x="342" y="607"/>
                    </a:lnTo>
                    <a:lnTo>
                      <a:pt x="346" y="596"/>
                    </a:lnTo>
                    <a:lnTo>
                      <a:pt x="350" y="586"/>
                    </a:lnTo>
                    <a:lnTo>
                      <a:pt x="352" y="576"/>
                    </a:lnTo>
                    <a:lnTo>
                      <a:pt x="356" y="566"/>
                    </a:lnTo>
                    <a:lnTo>
                      <a:pt x="360" y="555"/>
                    </a:lnTo>
                    <a:lnTo>
                      <a:pt x="362" y="545"/>
                    </a:lnTo>
                    <a:lnTo>
                      <a:pt x="366" y="535"/>
                    </a:lnTo>
                    <a:lnTo>
                      <a:pt x="368" y="524"/>
                    </a:lnTo>
                    <a:lnTo>
                      <a:pt x="370" y="512"/>
                    </a:lnTo>
                    <a:lnTo>
                      <a:pt x="374" y="502"/>
                    </a:lnTo>
                    <a:lnTo>
                      <a:pt x="376" y="491"/>
                    </a:lnTo>
                    <a:lnTo>
                      <a:pt x="376" y="481"/>
                    </a:lnTo>
                    <a:lnTo>
                      <a:pt x="379" y="469"/>
                    </a:lnTo>
                    <a:lnTo>
                      <a:pt x="381" y="459"/>
                    </a:lnTo>
                    <a:lnTo>
                      <a:pt x="383" y="446"/>
                    </a:lnTo>
                    <a:lnTo>
                      <a:pt x="385" y="436"/>
                    </a:lnTo>
                    <a:lnTo>
                      <a:pt x="385" y="426"/>
                    </a:lnTo>
                    <a:lnTo>
                      <a:pt x="385" y="415"/>
                    </a:lnTo>
                    <a:lnTo>
                      <a:pt x="387" y="403"/>
                    </a:lnTo>
                    <a:lnTo>
                      <a:pt x="387" y="391"/>
                    </a:lnTo>
                    <a:lnTo>
                      <a:pt x="387" y="380"/>
                    </a:lnTo>
                    <a:lnTo>
                      <a:pt x="387" y="368"/>
                    </a:lnTo>
                    <a:lnTo>
                      <a:pt x="387" y="358"/>
                    </a:lnTo>
                    <a:lnTo>
                      <a:pt x="387" y="345"/>
                    </a:lnTo>
                    <a:lnTo>
                      <a:pt x="387" y="335"/>
                    </a:lnTo>
                    <a:lnTo>
                      <a:pt x="385" y="323"/>
                    </a:lnTo>
                    <a:lnTo>
                      <a:pt x="385" y="313"/>
                    </a:lnTo>
                    <a:lnTo>
                      <a:pt x="385" y="300"/>
                    </a:lnTo>
                    <a:lnTo>
                      <a:pt x="383" y="290"/>
                    </a:lnTo>
                    <a:lnTo>
                      <a:pt x="381" y="278"/>
                    </a:lnTo>
                    <a:lnTo>
                      <a:pt x="381" y="267"/>
                    </a:lnTo>
                    <a:lnTo>
                      <a:pt x="379" y="255"/>
                    </a:lnTo>
                    <a:lnTo>
                      <a:pt x="376" y="245"/>
                    </a:lnTo>
                    <a:lnTo>
                      <a:pt x="374" y="232"/>
                    </a:lnTo>
                    <a:lnTo>
                      <a:pt x="372" y="222"/>
                    </a:lnTo>
                    <a:lnTo>
                      <a:pt x="370" y="210"/>
                    </a:lnTo>
                    <a:lnTo>
                      <a:pt x="366" y="199"/>
                    </a:lnTo>
                    <a:lnTo>
                      <a:pt x="364" y="187"/>
                    </a:lnTo>
                    <a:lnTo>
                      <a:pt x="362" y="177"/>
                    </a:lnTo>
                    <a:lnTo>
                      <a:pt x="358" y="165"/>
                    </a:lnTo>
                    <a:lnTo>
                      <a:pt x="356" y="154"/>
                    </a:lnTo>
                    <a:lnTo>
                      <a:pt x="352" y="142"/>
                    </a:lnTo>
                    <a:lnTo>
                      <a:pt x="348" y="132"/>
                    </a:lnTo>
                    <a:lnTo>
                      <a:pt x="344" y="119"/>
                    </a:lnTo>
                    <a:lnTo>
                      <a:pt x="339" y="109"/>
                    </a:lnTo>
                    <a:lnTo>
                      <a:pt x="335" y="97"/>
                    </a:lnTo>
                    <a:lnTo>
                      <a:pt x="331" y="86"/>
                    </a:lnTo>
                    <a:lnTo>
                      <a:pt x="327" y="76"/>
                    </a:lnTo>
                    <a:lnTo>
                      <a:pt x="321" y="66"/>
                    </a:lnTo>
                    <a:lnTo>
                      <a:pt x="317" y="53"/>
                    </a:lnTo>
                    <a:lnTo>
                      <a:pt x="311" y="43"/>
                    </a:lnTo>
                    <a:lnTo>
                      <a:pt x="307" y="33"/>
                    </a:lnTo>
                    <a:lnTo>
                      <a:pt x="300" y="23"/>
                    </a:lnTo>
                    <a:lnTo>
                      <a:pt x="294" y="10"/>
                    </a:lnTo>
                    <a:lnTo>
                      <a:pt x="290" y="0"/>
                    </a:lnTo>
                    <a:lnTo>
                      <a:pt x="298" y="2"/>
                    </a:lnTo>
                    <a:lnTo>
                      <a:pt x="300" y="6"/>
                    </a:lnTo>
                    <a:lnTo>
                      <a:pt x="307" y="16"/>
                    </a:lnTo>
                    <a:lnTo>
                      <a:pt x="313" y="29"/>
                    </a:lnTo>
                    <a:lnTo>
                      <a:pt x="319" y="39"/>
                    </a:lnTo>
                    <a:lnTo>
                      <a:pt x="323" y="49"/>
                    </a:lnTo>
                    <a:lnTo>
                      <a:pt x="327" y="60"/>
                    </a:lnTo>
                    <a:lnTo>
                      <a:pt x="333" y="72"/>
                    </a:lnTo>
                    <a:lnTo>
                      <a:pt x="337" y="82"/>
                    </a:lnTo>
                    <a:lnTo>
                      <a:pt x="342" y="95"/>
                    </a:lnTo>
                    <a:lnTo>
                      <a:pt x="346" y="105"/>
                    </a:lnTo>
                    <a:lnTo>
                      <a:pt x="350" y="115"/>
                    </a:lnTo>
                    <a:lnTo>
                      <a:pt x="354" y="127"/>
                    </a:lnTo>
                    <a:lnTo>
                      <a:pt x="358" y="140"/>
                    </a:lnTo>
                    <a:lnTo>
                      <a:pt x="362" y="150"/>
                    </a:lnTo>
                    <a:lnTo>
                      <a:pt x="366" y="162"/>
                    </a:lnTo>
                    <a:lnTo>
                      <a:pt x="368" y="173"/>
                    </a:lnTo>
                    <a:lnTo>
                      <a:pt x="370" y="185"/>
                    </a:lnTo>
                    <a:lnTo>
                      <a:pt x="374" y="197"/>
                    </a:lnTo>
                    <a:lnTo>
                      <a:pt x="376" y="208"/>
                    </a:lnTo>
                    <a:lnTo>
                      <a:pt x="379" y="220"/>
                    </a:lnTo>
                    <a:lnTo>
                      <a:pt x="381" y="230"/>
                    </a:lnTo>
                    <a:lnTo>
                      <a:pt x="385" y="241"/>
                    </a:lnTo>
                    <a:lnTo>
                      <a:pt x="385" y="253"/>
                    </a:lnTo>
                    <a:lnTo>
                      <a:pt x="387" y="265"/>
                    </a:lnTo>
                    <a:lnTo>
                      <a:pt x="389" y="276"/>
                    </a:lnTo>
                    <a:lnTo>
                      <a:pt x="391" y="288"/>
                    </a:lnTo>
                    <a:lnTo>
                      <a:pt x="391" y="298"/>
                    </a:lnTo>
                    <a:lnTo>
                      <a:pt x="393" y="311"/>
                    </a:lnTo>
                    <a:lnTo>
                      <a:pt x="393" y="323"/>
                    </a:lnTo>
                    <a:lnTo>
                      <a:pt x="395" y="333"/>
                    </a:lnTo>
                    <a:lnTo>
                      <a:pt x="395" y="345"/>
                    </a:lnTo>
                    <a:lnTo>
                      <a:pt x="395" y="356"/>
                    </a:lnTo>
                    <a:lnTo>
                      <a:pt x="395" y="380"/>
                    </a:lnTo>
                    <a:lnTo>
                      <a:pt x="395" y="391"/>
                    </a:lnTo>
                    <a:lnTo>
                      <a:pt x="395" y="403"/>
                    </a:lnTo>
                    <a:lnTo>
                      <a:pt x="393" y="413"/>
                    </a:lnTo>
                    <a:lnTo>
                      <a:pt x="393" y="424"/>
                    </a:lnTo>
                    <a:lnTo>
                      <a:pt x="391" y="436"/>
                    </a:lnTo>
                    <a:lnTo>
                      <a:pt x="391" y="446"/>
                    </a:lnTo>
                    <a:lnTo>
                      <a:pt x="389" y="459"/>
                    </a:lnTo>
                    <a:lnTo>
                      <a:pt x="387" y="469"/>
                    </a:lnTo>
                    <a:lnTo>
                      <a:pt x="385" y="481"/>
                    </a:lnTo>
                    <a:lnTo>
                      <a:pt x="383" y="491"/>
                    </a:lnTo>
                    <a:lnTo>
                      <a:pt x="381" y="502"/>
                    </a:lnTo>
                    <a:lnTo>
                      <a:pt x="379" y="514"/>
                    </a:lnTo>
                    <a:lnTo>
                      <a:pt x="376" y="524"/>
                    </a:lnTo>
                    <a:lnTo>
                      <a:pt x="374" y="535"/>
                    </a:lnTo>
                    <a:lnTo>
                      <a:pt x="370" y="545"/>
                    </a:lnTo>
                    <a:lnTo>
                      <a:pt x="366" y="557"/>
                    </a:lnTo>
                    <a:lnTo>
                      <a:pt x="364" y="568"/>
                    </a:lnTo>
                    <a:lnTo>
                      <a:pt x="360" y="578"/>
                    </a:lnTo>
                    <a:lnTo>
                      <a:pt x="356" y="588"/>
                    </a:lnTo>
                    <a:lnTo>
                      <a:pt x="352" y="598"/>
                    </a:lnTo>
                    <a:lnTo>
                      <a:pt x="348" y="609"/>
                    </a:lnTo>
                    <a:lnTo>
                      <a:pt x="346" y="619"/>
                    </a:lnTo>
                    <a:lnTo>
                      <a:pt x="342" y="629"/>
                    </a:lnTo>
                    <a:lnTo>
                      <a:pt x="335" y="640"/>
                    </a:lnTo>
                    <a:lnTo>
                      <a:pt x="331" y="648"/>
                    </a:lnTo>
                    <a:lnTo>
                      <a:pt x="327" y="658"/>
                    </a:lnTo>
                    <a:lnTo>
                      <a:pt x="321" y="668"/>
                    </a:lnTo>
                    <a:lnTo>
                      <a:pt x="315" y="679"/>
                    </a:lnTo>
                    <a:lnTo>
                      <a:pt x="311" y="687"/>
                    </a:lnTo>
                    <a:lnTo>
                      <a:pt x="304" y="697"/>
                    </a:lnTo>
                    <a:lnTo>
                      <a:pt x="298" y="707"/>
                    </a:lnTo>
                    <a:lnTo>
                      <a:pt x="292" y="716"/>
                    </a:lnTo>
                    <a:lnTo>
                      <a:pt x="286" y="726"/>
                    </a:lnTo>
                    <a:lnTo>
                      <a:pt x="280" y="734"/>
                    </a:lnTo>
                    <a:lnTo>
                      <a:pt x="274" y="742"/>
                    </a:lnTo>
                    <a:lnTo>
                      <a:pt x="267" y="753"/>
                    </a:lnTo>
                    <a:lnTo>
                      <a:pt x="261" y="761"/>
                    </a:lnTo>
                    <a:lnTo>
                      <a:pt x="255" y="769"/>
                    </a:lnTo>
                    <a:lnTo>
                      <a:pt x="247" y="777"/>
                    </a:lnTo>
                    <a:lnTo>
                      <a:pt x="241" y="786"/>
                    </a:lnTo>
                    <a:lnTo>
                      <a:pt x="232" y="794"/>
                    </a:lnTo>
                    <a:lnTo>
                      <a:pt x="224" y="802"/>
                    </a:lnTo>
                    <a:lnTo>
                      <a:pt x="210" y="816"/>
                    </a:lnTo>
                    <a:lnTo>
                      <a:pt x="202" y="825"/>
                    </a:lnTo>
                    <a:lnTo>
                      <a:pt x="193" y="833"/>
                    </a:lnTo>
                    <a:lnTo>
                      <a:pt x="185" y="839"/>
                    </a:lnTo>
                    <a:lnTo>
                      <a:pt x="177" y="847"/>
                    </a:lnTo>
                    <a:lnTo>
                      <a:pt x="169" y="853"/>
                    </a:lnTo>
                    <a:lnTo>
                      <a:pt x="160" y="862"/>
                    </a:lnTo>
                    <a:lnTo>
                      <a:pt x="152" y="868"/>
                    </a:lnTo>
                    <a:lnTo>
                      <a:pt x="142" y="874"/>
                    </a:lnTo>
                    <a:lnTo>
                      <a:pt x="134" y="880"/>
                    </a:lnTo>
                    <a:lnTo>
                      <a:pt x="123" y="888"/>
                    </a:lnTo>
                    <a:lnTo>
                      <a:pt x="115" y="895"/>
                    </a:lnTo>
                    <a:lnTo>
                      <a:pt x="105" y="899"/>
                    </a:lnTo>
                    <a:lnTo>
                      <a:pt x="97" y="905"/>
                    </a:lnTo>
                    <a:lnTo>
                      <a:pt x="86" y="911"/>
                    </a:lnTo>
                    <a:lnTo>
                      <a:pt x="76" y="917"/>
                    </a:lnTo>
                    <a:lnTo>
                      <a:pt x="68" y="921"/>
                    </a:lnTo>
                    <a:lnTo>
                      <a:pt x="58" y="927"/>
                    </a:lnTo>
                    <a:lnTo>
                      <a:pt x="47" y="932"/>
                    </a:lnTo>
                    <a:lnTo>
                      <a:pt x="37" y="938"/>
                    </a:lnTo>
                    <a:lnTo>
                      <a:pt x="27" y="942"/>
                    </a:lnTo>
                    <a:lnTo>
                      <a:pt x="16" y="946"/>
                    </a:lnTo>
                    <a:lnTo>
                      <a:pt x="14" y="948"/>
                    </a:lnTo>
                    <a:lnTo>
                      <a:pt x="0" y="946"/>
                    </a:lnTo>
                    <a:lnTo>
                      <a:pt x="0" y="946"/>
                    </a:lnTo>
                  </a:path>
                </a:pathLst>
              </a:custGeom>
              <a:solidFill>
                <a:srgbClr val="000000"/>
              </a:solidFill>
              <a:ln w="12700" cap="rnd" cmpd="sng">
                <a:solidFill>
                  <a:srgbClr val="081D5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9" name="Freeform 18">
                <a:extLst>
                  <a:ext uri="{FF2B5EF4-FFF2-40B4-BE49-F238E27FC236}">
                    <a16:creationId xmlns:a16="http://schemas.microsoft.com/office/drawing/2014/main" id="{724F0A39-48E1-49A1-AA0D-4E99E0484D5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96" y="1565"/>
                <a:ext cx="282" cy="231"/>
              </a:xfrm>
              <a:custGeom>
                <a:avLst/>
                <a:gdLst>
                  <a:gd name="T0" fmla="*/ 168 w 282"/>
                  <a:gd name="T1" fmla="*/ 23 h 231"/>
                  <a:gd name="T2" fmla="*/ 144 w 282"/>
                  <a:gd name="T3" fmla="*/ 12 h 231"/>
                  <a:gd name="T4" fmla="*/ 119 w 282"/>
                  <a:gd name="T5" fmla="*/ 4 h 231"/>
                  <a:gd name="T6" fmla="*/ 96 w 282"/>
                  <a:gd name="T7" fmla="*/ 0 h 231"/>
                  <a:gd name="T8" fmla="*/ 66 w 282"/>
                  <a:gd name="T9" fmla="*/ 0 h 231"/>
                  <a:gd name="T10" fmla="*/ 45 w 282"/>
                  <a:gd name="T11" fmla="*/ 4 h 231"/>
                  <a:gd name="T12" fmla="*/ 27 w 282"/>
                  <a:gd name="T13" fmla="*/ 14 h 231"/>
                  <a:gd name="T14" fmla="*/ 12 w 282"/>
                  <a:gd name="T15" fmla="*/ 27 h 231"/>
                  <a:gd name="T16" fmla="*/ 4 w 282"/>
                  <a:gd name="T17" fmla="*/ 41 h 231"/>
                  <a:gd name="T18" fmla="*/ 0 w 282"/>
                  <a:gd name="T19" fmla="*/ 62 h 231"/>
                  <a:gd name="T20" fmla="*/ 4 w 282"/>
                  <a:gd name="T21" fmla="*/ 86 h 231"/>
                  <a:gd name="T22" fmla="*/ 10 w 282"/>
                  <a:gd name="T23" fmla="*/ 109 h 231"/>
                  <a:gd name="T24" fmla="*/ 23 w 282"/>
                  <a:gd name="T25" fmla="*/ 129 h 231"/>
                  <a:gd name="T26" fmla="*/ 37 w 282"/>
                  <a:gd name="T27" fmla="*/ 148 h 231"/>
                  <a:gd name="T28" fmla="*/ 59 w 282"/>
                  <a:gd name="T29" fmla="*/ 170 h 231"/>
                  <a:gd name="T30" fmla="*/ 82 w 282"/>
                  <a:gd name="T31" fmla="*/ 187 h 231"/>
                  <a:gd name="T32" fmla="*/ 105 w 282"/>
                  <a:gd name="T33" fmla="*/ 203 h 231"/>
                  <a:gd name="T34" fmla="*/ 131 w 282"/>
                  <a:gd name="T35" fmla="*/ 214 h 231"/>
                  <a:gd name="T36" fmla="*/ 154 w 282"/>
                  <a:gd name="T37" fmla="*/ 224 h 231"/>
                  <a:gd name="T38" fmla="*/ 180 w 282"/>
                  <a:gd name="T39" fmla="*/ 228 h 231"/>
                  <a:gd name="T40" fmla="*/ 211 w 282"/>
                  <a:gd name="T41" fmla="*/ 230 h 231"/>
                  <a:gd name="T42" fmla="*/ 234 w 282"/>
                  <a:gd name="T43" fmla="*/ 226 h 231"/>
                  <a:gd name="T44" fmla="*/ 254 w 282"/>
                  <a:gd name="T45" fmla="*/ 218 h 231"/>
                  <a:gd name="T46" fmla="*/ 271 w 282"/>
                  <a:gd name="T47" fmla="*/ 199 h 231"/>
                  <a:gd name="T48" fmla="*/ 279 w 282"/>
                  <a:gd name="T49" fmla="*/ 179 h 231"/>
                  <a:gd name="T50" fmla="*/ 279 w 282"/>
                  <a:gd name="T51" fmla="*/ 154 h 231"/>
                  <a:gd name="T52" fmla="*/ 275 w 282"/>
                  <a:gd name="T53" fmla="*/ 131 h 231"/>
                  <a:gd name="T54" fmla="*/ 265 w 282"/>
                  <a:gd name="T55" fmla="*/ 113 h 231"/>
                  <a:gd name="T56" fmla="*/ 252 w 282"/>
                  <a:gd name="T57" fmla="*/ 92 h 231"/>
                  <a:gd name="T58" fmla="*/ 232 w 282"/>
                  <a:gd name="T59" fmla="*/ 70 h 231"/>
                  <a:gd name="T60" fmla="*/ 211 w 282"/>
                  <a:gd name="T61" fmla="*/ 51 h 231"/>
                  <a:gd name="T62" fmla="*/ 189 w 282"/>
                  <a:gd name="T63" fmla="*/ 35 h 231"/>
                  <a:gd name="T64" fmla="*/ 164 w 282"/>
                  <a:gd name="T65" fmla="*/ 31 h 231"/>
                  <a:gd name="T66" fmla="*/ 139 w 282"/>
                  <a:gd name="T67" fmla="*/ 21 h 231"/>
                  <a:gd name="T68" fmla="*/ 115 w 282"/>
                  <a:gd name="T69" fmla="*/ 12 h 231"/>
                  <a:gd name="T70" fmla="*/ 92 w 282"/>
                  <a:gd name="T71" fmla="*/ 8 h 231"/>
                  <a:gd name="T72" fmla="*/ 62 w 282"/>
                  <a:gd name="T73" fmla="*/ 10 h 231"/>
                  <a:gd name="T74" fmla="*/ 39 w 282"/>
                  <a:gd name="T75" fmla="*/ 14 h 231"/>
                  <a:gd name="T76" fmla="*/ 21 w 282"/>
                  <a:gd name="T77" fmla="*/ 31 h 231"/>
                  <a:gd name="T78" fmla="*/ 10 w 282"/>
                  <a:gd name="T79" fmla="*/ 47 h 231"/>
                  <a:gd name="T80" fmla="*/ 8 w 282"/>
                  <a:gd name="T81" fmla="*/ 76 h 231"/>
                  <a:gd name="T82" fmla="*/ 12 w 282"/>
                  <a:gd name="T83" fmla="*/ 97 h 231"/>
                  <a:gd name="T84" fmla="*/ 23 w 282"/>
                  <a:gd name="T85" fmla="*/ 115 h 231"/>
                  <a:gd name="T86" fmla="*/ 35 w 282"/>
                  <a:gd name="T87" fmla="*/ 136 h 231"/>
                  <a:gd name="T88" fmla="*/ 53 w 282"/>
                  <a:gd name="T89" fmla="*/ 156 h 231"/>
                  <a:gd name="T90" fmla="*/ 76 w 282"/>
                  <a:gd name="T91" fmla="*/ 175 h 231"/>
                  <a:gd name="T92" fmla="*/ 98 w 282"/>
                  <a:gd name="T93" fmla="*/ 189 h 231"/>
                  <a:gd name="T94" fmla="*/ 121 w 282"/>
                  <a:gd name="T95" fmla="*/ 203 h 231"/>
                  <a:gd name="T96" fmla="*/ 146 w 282"/>
                  <a:gd name="T97" fmla="*/ 214 h 231"/>
                  <a:gd name="T98" fmla="*/ 172 w 282"/>
                  <a:gd name="T99" fmla="*/ 220 h 231"/>
                  <a:gd name="T100" fmla="*/ 195 w 282"/>
                  <a:gd name="T101" fmla="*/ 222 h 231"/>
                  <a:gd name="T102" fmla="*/ 222 w 282"/>
                  <a:gd name="T103" fmla="*/ 222 h 231"/>
                  <a:gd name="T104" fmla="*/ 244 w 282"/>
                  <a:gd name="T105" fmla="*/ 214 h 231"/>
                  <a:gd name="T106" fmla="*/ 258 w 282"/>
                  <a:gd name="T107" fmla="*/ 201 h 231"/>
                  <a:gd name="T108" fmla="*/ 269 w 282"/>
                  <a:gd name="T109" fmla="*/ 183 h 231"/>
                  <a:gd name="T110" fmla="*/ 273 w 282"/>
                  <a:gd name="T111" fmla="*/ 156 h 231"/>
                  <a:gd name="T112" fmla="*/ 267 w 282"/>
                  <a:gd name="T113" fmla="*/ 133 h 231"/>
                  <a:gd name="T114" fmla="*/ 256 w 282"/>
                  <a:gd name="T115" fmla="*/ 113 h 231"/>
                  <a:gd name="T116" fmla="*/ 242 w 282"/>
                  <a:gd name="T117" fmla="*/ 92 h 231"/>
                  <a:gd name="T118" fmla="*/ 224 w 282"/>
                  <a:gd name="T119" fmla="*/ 74 h 231"/>
                  <a:gd name="T120" fmla="*/ 205 w 282"/>
                  <a:gd name="T121" fmla="*/ 55 h 231"/>
                  <a:gd name="T122" fmla="*/ 189 w 282"/>
                  <a:gd name="T123" fmla="*/ 35 h 23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</a:cxnLst>
                <a:rect l="0" t="0" r="r" b="b"/>
                <a:pathLst>
                  <a:path w="282" h="231">
                    <a:moveTo>
                      <a:pt x="189" y="35"/>
                    </a:moveTo>
                    <a:lnTo>
                      <a:pt x="187" y="35"/>
                    </a:lnTo>
                    <a:lnTo>
                      <a:pt x="185" y="33"/>
                    </a:lnTo>
                    <a:lnTo>
                      <a:pt x="183" y="31"/>
                    </a:lnTo>
                    <a:lnTo>
                      <a:pt x="180" y="31"/>
                    </a:lnTo>
                    <a:lnTo>
                      <a:pt x="178" y="29"/>
                    </a:lnTo>
                    <a:lnTo>
                      <a:pt x="176" y="29"/>
                    </a:lnTo>
                    <a:lnTo>
                      <a:pt x="174" y="27"/>
                    </a:lnTo>
                    <a:lnTo>
                      <a:pt x="172" y="25"/>
                    </a:lnTo>
                    <a:lnTo>
                      <a:pt x="170" y="25"/>
                    </a:lnTo>
                    <a:lnTo>
                      <a:pt x="168" y="23"/>
                    </a:lnTo>
                    <a:lnTo>
                      <a:pt x="166" y="23"/>
                    </a:lnTo>
                    <a:lnTo>
                      <a:pt x="164" y="21"/>
                    </a:lnTo>
                    <a:lnTo>
                      <a:pt x="162" y="21"/>
                    </a:lnTo>
                    <a:lnTo>
                      <a:pt x="160" y="18"/>
                    </a:lnTo>
                    <a:lnTo>
                      <a:pt x="158" y="18"/>
                    </a:lnTo>
                    <a:lnTo>
                      <a:pt x="154" y="18"/>
                    </a:lnTo>
                    <a:lnTo>
                      <a:pt x="154" y="16"/>
                    </a:lnTo>
                    <a:lnTo>
                      <a:pt x="150" y="16"/>
                    </a:lnTo>
                    <a:lnTo>
                      <a:pt x="148" y="14"/>
                    </a:lnTo>
                    <a:lnTo>
                      <a:pt x="146" y="14"/>
                    </a:lnTo>
                    <a:lnTo>
                      <a:pt x="144" y="12"/>
                    </a:lnTo>
                    <a:lnTo>
                      <a:pt x="142" y="12"/>
                    </a:lnTo>
                    <a:lnTo>
                      <a:pt x="139" y="12"/>
                    </a:lnTo>
                    <a:lnTo>
                      <a:pt x="137" y="10"/>
                    </a:lnTo>
                    <a:lnTo>
                      <a:pt x="135" y="10"/>
                    </a:lnTo>
                    <a:lnTo>
                      <a:pt x="133" y="10"/>
                    </a:lnTo>
                    <a:lnTo>
                      <a:pt x="131" y="8"/>
                    </a:lnTo>
                    <a:lnTo>
                      <a:pt x="129" y="8"/>
                    </a:lnTo>
                    <a:lnTo>
                      <a:pt x="127" y="6"/>
                    </a:lnTo>
                    <a:lnTo>
                      <a:pt x="125" y="6"/>
                    </a:lnTo>
                    <a:lnTo>
                      <a:pt x="123" y="6"/>
                    </a:lnTo>
                    <a:lnTo>
                      <a:pt x="119" y="4"/>
                    </a:lnTo>
                    <a:lnTo>
                      <a:pt x="117" y="4"/>
                    </a:lnTo>
                    <a:lnTo>
                      <a:pt x="115" y="4"/>
                    </a:lnTo>
                    <a:lnTo>
                      <a:pt x="113" y="4"/>
                    </a:lnTo>
                    <a:lnTo>
                      <a:pt x="111" y="4"/>
                    </a:lnTo>
                    <a:lnTo>
                      <a:pt x="109" y="2"/>
                    </a:lnTo>
                    <a:lnTo>
                      <a:pt x="107" y="2"/>
                    </a:lnTo>
                    <a:lnTo>
                      <a:pt x="105" y="2"/>
                    </a:lnTo>
                    <a:lnTo>
                      <a:pt x="103" y="2"/>
                    </a:lnTo>
                    <a:lnTo>
                      <a:pt x="101" y="2"/>
                    </a:lnTo>
                    <a:lnTo>
                      <a:pt x="98" y="0"/>
                    </a:lnTo>
                    <a:lnTo>
                      <a:pt x="96" y="0"/>
                    </a:lnTo>
                    <a:lnTo>
                      <a:pt x="94" y="0"/>
                    </a:lnTo>
                    <a:lnTo>
                      <a:pt x="92" y="0"/>
                    </a:lnTo>
                    <a:lnTo>
                      <a:pt x="90" y="0"/>
                    </a:lnTo>
                    <a:lnTo>
                      <a:pt x="88" y="0"/>
                    </a:lnTo>
                    <a:lnTo>
                      <a:pt x="86" y="0"/>
                    </a:lnTo>
                    <a:lnTo>
                      <a:pt x="84" y="0"/>
                    </a:lnTo>
                    <a:lnTo>
                      <a:pt x="74" y="0"/>
                    </a:lnTo>
                    <a:lnTo>
                      <a:pt x="72" y="0"/>
                    </a:lnTo>
                    <a:lnTo>
                      <a:pt x="70" y="0"/>
                    </a:lnTo>
                    <a:lnTo>
                      <a:pt x="68" y="0"/>
                    </a:lnTo>
                    <a:lnTo>
                      <a:pt x="66" y="0"/>
                    </a:lnTo>
                    <a:lnTo>
                      <a:pt x="64" y="0"/>
                    </a:lnTo>
                    <a:lnTo>
                      <a:pt x="59" y="0"/>
                    </a:lnTo>
                    <a:lnTo>
                      <a:pt x="59" y="2"/>
                    </a:lnTo>
                    <a:lnTo>
                      <a:pt x="57" y="2"/>
                    </a:lnTo>
                    <a:lnTo>
                      <a:pt x="55" y="2"/>
                    </a:lnTo>
                    <a:lnTo>
                      <a:pt x="53" y="2"/>
                    </a:lnTo>
                    <a:lnTo>
                      <a:pt x="51" y="2"/>
                    </a:lnTo>
                    <a:lnTo>
                      <a:pt x="51" y="4"/>
                    </a:lnTo>
                    <a:lnTo>
                      <a:pt x="49" y="4"/>
                    </a:lnTo>
                    <a:lnTo>
                      <a:pt x="47" y="4"/>
                    </a:lnTo>
                    <a:lnTo>
                      <a:pt x="45" y="4"/>
                    </a:lnTo>
                    <a:lnTo>
                      <a:pt x="43" y="4"/>
                    </a:lnTo>
                    <a:lnTo>
                      <a:pt x="41" y="6"/>
                    </a:lnTo>
                    <a:lnTo>
                      <a:pt x="39" y="6"/>
                    </a:lnTo>
                    <a:lnTo>
                      <a:pt x="37" y="8"/>
                    </a:lnTo>
                    <a:lnTo>
                      <a:pt x="35" y="10"/>
                    </a:lnTo>
                    <a:lnTo>
                      <a:pt x="33" y="10"/>
                    </a:lnTo>
                    <a:lnTo>
                      <a:pt x="31" y="10"/>
                    </a:lnTo>
                    <a:lnTo>
                      <a:pt x="31" y="12"/>
                    </a:lnTo>
                    <a:lnTo>
                      <a:pt x="29" y="12"/>
                    </a:lnTo>
                    <a:lnTo>
                      <a:pt x="27" y="12"/>
                    </a:lnTo>
                    <a:lnTo>
                      <a:pt x="27" y="14"/>
                    </a:lnTo>
                    <a:lnTo>
                      <a:pt x="25" y="14"/>
                    </a:lnTo>
                    <a:lnTo>
                      <a:pt x="25" y="16"/>
                    </a:lnTo>
                    <a:lnTo>
                      <a:pt x="23" y="16"/>
                    </a:lnTo>
                    <a:lnTo>
                      <a:pt x="21" y="18"/>
                    </a:lnTo>
                    <a:lnTo>
                      <a:pt x="18" y="18"/>
                    </a:lnTo>
                    <a:lnTo>
                      <a:pt x="16" y="21"/>
                    </a:lnTo>
                    <a:lnTo>
                      <a:pt x="16" y="23"/>
                    </a:lnTo>
                    <a:lnTo>
                      <a:pt x="14" y="23"/>
                    </a:lnTo>
                    <a:lnTo>
                      <a:pt x="14" y="25"/>
                    </a:lnTo>
                    <a:lnTo>
                      <a:pt x="12" y="25"/>
                    </a:lnTo>
                    <a:lnTo>
                      <a:pt x="12" y="27"/>
                    </a:lnTo>
                    <a:lnTo>
                      <a:pt x="12" y="29"/>
                    </a:lnTo>
                    <a:lnTo>
                      <a:pt x="10" y="29"/>
                    </a:lnTo>
                    <a:lnTo>
                      <a:pt x="10" y="31"/>
                    </a:lnTo>
                    <a:lnTo>
                      <a:pt x="8" y="31"/>
                    </a:lnTo>
                    <a:lnTo>
                      <a:pt x="8" y="33"/>
                    </a:lnTo>
                    <a:lnTo>
                      <a:pt x="8" y="35"/>
                    </a:lnTo>
                    <a:lnTo>
                      <a:pt x="6" y="35"/>
                    </a:lnTo>
                    <a:lnTo>
                      <a:pt x="6" y="37"/>
                    </a:lnTo>
                    <a:lnTo>
                      <a:pt x="6" y="39"/>
                    </a:lnTo>
                    <a:lnTo>
                      <a:pt x="4" y="39"/>
                    </a:lnTo>
                    <a:lnTo>
                      <a:pt x="4" y="41"/>
                    </a:lnTo>
                    <a:lnTo>
                      <a:pt x="4" y="43"/>
                    </a:lnTo>
                    <a:lnTo>
                      <a:pt x="2" y="45"/>
                    </a:lnTo>
                    <a:lnTo>
                      <a:pt x="2" y="47"/>
                    </a:lnTo>
                    <a:lnTo>
                      <a:pt x="2" y="49"/>
                    </a:lnTo>
                    <a:lnTo>
                      <a:pt x="2" y="51"/>
                    </a:lnTo>
                    <a:lnTo>
                      <a:pt x="0" y="51"/>
                    </a:lnTo>
                    <a:lnTo>
                      <a:pt x="0" y="53"/>
                    </a:lnTo>
                    <a:lnTo>
                      <a:pt x="0" y="55"/>
                    </a:lnTo>
                    <a:lnTo>
                      <a:pt x="0" y="58"/>
                    </a:lnTo>
                    <a:lnTo>
                      <a:pt x="0" y="60"/>
                    </a:lnTo>
                    <a:lnTo>
                      <a:pt x="0" y="62"/>
                    </a:lnTo>
                    <a:lnTo>
                      <a:pt x="0" y="68"/>
                    </a:lnTo>
                    <a:lnTo>
                      <a:pt x="0" y="70"/>
                    </a:lnTo>
                    <a:lnTo>
                      <a:pt x="0" y="72"/>
                    </a:lnTo>
                    <a:lnTo>
                      <a:pt x="0" y="74"/>
                    </a:lnTo>
                    <a:lnTo>
                      <a:pt x="0" y="76"/>
                    </a:lnTo>
                    <a:lnTo>
                      <a:pt x="0" y="78"/>
                    </a:lnTo>
                    <a:lnTo>
                      <a:pt x="2" y="80"/>
                    </a:lnTo>
                    <a:lnTo>
                      <a:pt x="2" y="82"/>
                    </a:lnTo>
                    <a:lnTo>
                      <a:pt x="2" y="84"/>
                    </a:lnTo>
                    <a:lnTo>
                      <a:pt x="2" y="86"/>
                    </a:lnTo>
                    <a:lnTo>
                      <a:pt x="4" y="86"/>
                    </a:lnTo>
                    <a:lnTo>
                      <a:pt x="4" y="88"/>
                    </a:lnTo>
                    <a:lnTo>
                      <a:pt x="4" y="90"/>
                    </a:lnTo>
                    <a:lnTo>
                      <a:pt x="4" y="92"/>
                    </a:lnTo>
                    <a:lnTo>
                      <a:pt x="4" y="94"/>
                    </a:lnTo>
                    <a:lnTo>
                      <a:pt x="6" y="97"/>
                    </a:lnTo>
                    <a:lnTo>
                      <a:pt x="6" y="99"/>
                    </a:lnTo>
                    <a:lnTo>
                      <a:pt x="8" y="101"/>
                    </a:lnTo>
                    <a:lnTo>
                      <a:pt x="8" y="103"/>
                    </a:lnTo>
                    <a:lnTo>
                      <a:pt x="8" y="105"/>
                    </a:lnTo>
                    <a:lnTo>
                      <a:pt x="10" y="107"/>
                    </a:lnTo>
                    <a:lnTo>
                      <a:pt x="10" y="109"/>
                    </a:lnTo>
                    <a:lnTo>
                      <a:pt x="12" y="111"/>
                    </a:lnTo>
                    <a:lnTo>
                      <a:pt x="12" y="113"/>
                    </a:lnTo>
                    <a:lnTo>
                      <a:pt x="14" y="113"/>
                    </a:lnTo>
                    <a:lnTo>
                      <a:pt x="14" y="115"/>
                    </a:lnTo>
                    <a:lnTo>
                      <a:pt x="16" y="117"/>
                    </a:lnTo>
                    <a:lnTo>
                      <a:pt x="16" y="119"/>
                    </a:lnTo>
                    <a:lnTo>
                      <a:pt x="18" y="121"/>
                    </a:lnTo>
                    <a:lnTo>
                      <a:pt x="18" y="123"/>
                    </a:lnTo>
                    <a:lnTo>
                      <a:pt x="21" y="125"/>
                    </a:lnTo>
                    <a:lnTo>
                      <a:pt x="21" y="127"/>
                    </a:lnTo>
                    <a:lnTo>
                      <a:pt x="23" y="129"/>
                    </a:lnTo>
                    <a:lnTo>
                      <a:pt x="23" y="131"/>
                    </a:lnTo>
                    <a:lnTo>
                      <a:pt x="25" y="131"/>
                    </a:lnTo>
                    <a:lnTo>
                      <a:pt x="25" y="133"/>
                    </a:lnTo>
                    <a:lnTo>
                      <a:pt x="27" y="136"/>
                    </a:lnTo>
                    <a:lnTo>
                      <a:pt x="29" y="138"/>
                    </a:lnTo>
                    <a:lnTo>
                      <a:pt x="29" y="140"/>
                    </a:lnTo>
                    <a:lnTo>
                      <a:pt x="31" y="142"/>
                    </a:lnTo>
                    <a:lnTo>
                      <a:pt x="33" y="144"/>
                    </a:lnTo>
                    <a:lnTo>
                      <a:pt x="35" y="144"/>
                    </a:lnTo>
                    <a:lnTo>
                      <a:pt x="35" y="146"/>
                    </a:lnTo>
                    <a:lnTo>
                      <a:pt x="37" y="148"/>
                    </a:lnTo>
                    <a:lnTo>
                      <a:pt x="39" y="150"/>
                    </a:lnTo>
                    <a:lnTo>
                      <a:pt x="41" y="152"/>
                    </a:lnTo>
                    <a:lnTo>
                      <a:pt x="41" y="154"/>
                    </a:lnTo>
                    <a:lnTo>
                      <a:pt x="43" y="156"/>
                    </a:lnTo>
                    <a:lnTo>
                      <a:pt x="49" y="160"/>
                    </a:lnTo>
                    <a:lnTo>
                      <a:pt x="51" y="162"/>
                    </a:lnTo>
                    <a:lnTo>
                      <a:pt x="53" y="164"/>
                    </a:lnTo>
                    <a:lnTo>
                      <a:pt x="55" y="166"/>
                    </a:lnTo>
                    <a:lnTo>
                      <a:pt x="55" y="168"/>
                    </a:lnTo>
                    <a:lnTo>
                      <a:pt x="57" y="168"/>
                    </a:lnTo>
                    <a:lnTo>
                      <a:pt x="59" y="170"/>
                    </a:lnTo>
                    <a:lnTo>
                      <a:pt x="62" y="173"/>
                    </a:lnTo>
                    <a:lnTo>
                      <a:pt x="64" y="175"/>
                    </a:lnTo>
                    <a:lnTo>
                      <a:pt x="66" y="177"/>
                    </a:lnTo>
                    <a:lnTo>
                      <a:pt x="68" y="179"/>
                    </a:lnTo>
                    <a:lnTo>
                      <a:pt x="70" y="179"/>
                    </a:lnTo>
                    <a:lnTo>
                      <a:pt x="72" y="181"/>
                    </a:lnTo>
                    <a:lnTo>
                      <a:pt x="72" y="183"/>
                    </a:lnTo>
                    <a:lnTo>
                      <a:pt x="76" y="183"/>
                    </a:lnTo>
                    <a:lnTo>
                      <a:pt x="78" y="185"/>
                    </a:lnTo>
                    <a:lnTo>
                      <a:pt x="80" y="187"/>
                    </a:lnTo>
                    <a:lnTo>
                      <a:pt x="82" y="187"/>
                    </a:lnTo>
                    <a:lnTo>
                      <a:pt x="82" y="189"/>
                    </a:lnTo>
                    <a:lnTo>
                      <a:pt x="84" y="189"/>
                    </a:lnTo>
                    <a:lnTo>
                      <a:pt x="86" y="191"/>
                    </a:lnTo>
                    <a:lnTo>
                      <a:pt x="90" y="193"/>
                    </a:lnTo>
                    <a:lnTo>
                      <a:pt x="92" y="195"/>
                    </a:lnTo>
                    <a:lnTo>
                      <a:pt x="94" y="197"/>
                    </a:lnTo>
                    <a:lnTo>
                      <a:pt x="96" y="199"/>
                    </a:lnTo>
                    <a:lnTo>
                      <a:pt x="101" y="199"/>
                    </a:lnTo>
                    <a:lnTo>
                      <a:pt x="101" y="201"/>
                    </a:lnTo>
                    <a:lnTo>
                      <a:pt x="105" y="201"/>
                    </a:lnTo>
                    <a:lnTo>
                      <a:pt x="105" y="203"/>
                    </a:lnTo>
                    <a:lnTo>
                      <a:pt x="109" y="205"/>
                    </a:lnTo>
                    <a:lnTo>
                      <a:pt x="111" y="205"/>
                    </a:lnTo>
                    <a:lnTo>
                      <a:pt x="113" y="207"/>
                    </a:lnTo>
                    <a:lnTo>
                      <a:pt x="115" y="207"/>
                    </a:lnTo>
                    <a:lnTo>
                      <a:pt x="117" y="209"/>
                    </a:lnTo>
                    <a:lnTo>
                      <a:pt x="119" y="209"/>
                    </a:lnTo>
                    <a:lnTo>
                      <a:pt x="121" y="212"/>
                    </a:lnTo>
                    <a:lnTo>
                      <a:pt x="123" y="212"/>
                    </a:lnTo>
                    <a:lnTo>
                      <a:pt x="125" y="214"/>
                    </a:lnTo>
                    <a:lnTo>
                      <a:pt x="127" y="214"/>
                    </a:lnTo>
                    <a:lnTo>
                      <a:pt x="131" y="214"/>
                    </a:lnTo>
                    <a:lnTo>
                      <a:pt x="131" y="216"/>
                    </a:lnTo>
                    <a:lnTo>
                      <a:pt x="135" y="218"/>
                    </a:lnTo>
                    <a:lnTo>
                      <a:pt x="137" y="218"/>
                    </a:lnTo>
                    <a:lnTo>
                      <a:pt x="139" y="218"/>
                    </a:lnTo>
                    <a:lnTo>
                      <a:pt x="142" y="218"/>
                    </a:lnTo>
                    <a:lnTo>
                      <a:pt x="144" y="220"/>
                    </a:lnTo>
                    <a:lnTo>
                      <a:pt x="146" y="220"/>
                    </a:lnTo>
                    <a:lnTo>
                      <a:pt x="148" y="222"/>
                    </a:lnTo>
                    <a:lnTo>
                      <a:pt x="150" y="222"/>
                    </a:lnTo>
                    <a:lnTo>
                      <a:pt x="152" y="222"/>
                    </a:lnTo>
                    <a:lnTo>
                      <a:pt x="154" y="224"/>
                    </a:lnTo>
                    <a:lnTo>
                      <a:pt x="156" y="224"/>
                    </a:lnTo>
                    <a:lnTo>
                      <a:pt x="158" y="224"/>
                    </a:lnTo>
                    <a:lnTo>
                      <a:pt x="160" y="226"/>
                    </a:lnTo>
                    <a:lnTo>
                      <a:pt x="164" y="226"/>
                    </a:lnTo>
                    <a:lnTo>
                      <a:pt x="168" y="226"/>
                    </a:lnTo>
                    <a:lnTo>
                      <a:pt x="170" y="226"/>
                    </a:lnTo>
                    <a:lnTo>
                      <a:pt x="170" y="228"/>
                    </a:lnTo>
                    <a:lnTo>
                      <a:pt x="174" y="228"/>
                    </a:lnTo>
                    <a:lnTo>
                      <a:pt x="176" y="228"/>
                    </a:lnTo>
                    <a:lnTo>
                      <a:pt x="178" y="228"/>
                    </a:lnTo>
                    <a:lnTo>
                      <a:pt x="180" y="228"/>
                    </a:lnTo>
                    <a:lnTo>
                      <a:pt x="180" y="230"/>
                    </a:lnTo>
                    <a:lnTo>
                      <a:pt x="185" y="230"/>
                    </a:lnTo>
                    <a:lnTo>
                      <a:pt x="187" y="230"/>
                    </a:lnTo>
                    <a:lnTo>
                      <a:pt x="189" y="230"/>
                    </a:lnTo>
                    <a:lnTo>
                      <a:pt x="191" y="230"/>
                    </a:lnTo>
                    <a:lnTo>
                      <a:pt x="193" y="230"/>
                    </a:lnTo>
                    <a:lnTo>
                      <a:pt x="195" y="230"/>
                    </a:lnTo>
                    <a:lnTo>
                      <a:pt x="197" y="230"/>
                    </a:lnTo>
                    <a:lnTo>
                      <a:pt x="207" y="230"/>
                    </a:lnTo>
                    <a:lnTo>
                      <a:pt x="209" y="230"/>
                    </a:lnTo>
                    <a:lnTo>
                      <a:pt x="211" y="230"/>
                    </a:lnTo>
                    <a:lnTo>
                      <a:pt x="213" y="230"/>
                    </a:lnTo>
                    <a:lnTo>
                      <a:pt x="215" y="230"/>
                    </a:lnTo>
                    <a:lnTo>
                      <a:pt x="217" y="230"/>
                    </a:lnTo>
                    <a:lnTo>
                      <a:pt x="219" y="230"/>
                    </a:lnTo>
                    <a:lnTo>
                      <a:pt x="222" y="228"/>
                    </a:lnTo>
                    <a:lnTo>
                      <a:pt x="224" y="228"/>
                    </a:lnTo>
                    <a:lnTo>
                      <a:pt x="226" y="228"/>
                    </a:lnTo>
                    <a:lnTo>
                      <a:pt x="228" y="228"/>
                    </a:lnTo>
                    <a:lnTo>
                      <a:pt x="230" y="226"/>
                    </a:lnTo>
                    <a:lnTo>
                      <a:pt x="232" y="226"/>
                    </a:lnTo>
                    <a:lnTo>
                      <a:pt x="234" y="226"/>
                    </a:lnTo>
                    <a:lnTo>
                      <a:pt x="236" y="226"/>
                    </a:lnTo>
                    <a:lnTo>
                      <a:pt x="238" y="224"/>
                    </a:lnTo>
                    <a:lnTo>
                      <a:pt x="240" y="224"/>
                    </a:lnTo>
                    <a:lnTo>
                      <a:pt x="242" y="224"/>
                    </a:lnTo>
                    <a:lnTo>
                      <a:pt x="244" y="222"/>
                    </a:lnTo>
                    <a:lnTo>
                      <a:pt x="246" y="222"/>
                    </a:lnTo>
                    <a:lnTo>
                      <a:pt x="248" y="220"/>
                    </a:lnTo>
                    <a:lnTo>
                      <a:pt x="250" y="220"/>
                    </a:lnTo>
                    <a:lnTo>
                      <a:pt x="250" y="218"/>
                    </a:lnTo>
                    <a:lnTo>
                      <a:pt x="252" y="218"/>
                    </a:lnTo>
                    <a:lnTo>
                      <a:pt x="254" y="218"/>
                    </a:lnTo>
                    <a:lnTo>
                      <a:pt x="256" y="216"/>
                    </a:lnTo>
                    <a:lnTo>
                      <a:pt x="256" y="214"/>
                    </a:lnTo>
                    <a:lnTo>
                      <a:pt x="258" y="214"/>
                    </a:lnTo>
                    <a:lnTo>
                      <a:pt x="260" y="212"/>
                    </a:lnTo>
                    <a:lnTo>
                      <a:pt x="265" y="209"/>
                    </a:lnTo>
                    <a:lnTo>
                      <a:pt x="265" y="207"/>
                    </a:lnTo>
                    <a:lnTo>
                      <a:pt x="267" y="205"/>
                    </a:lnTo>
                    <a:lnTo>
                      <a:pt x="269" y="203"/>
                    </a:lnTo>
                    <a:lnTo>
                      <a:pt x="269" y="201"/>
                    </a:lnTo>
                    <a:lnTo>
                      <a:pt x="271" y="201"/>
                    </a:lnTo>
                    <a:lnTo>
                      <a:pt x="271" y="199"/>
                    </a:lnTo>
                    <a:lnTo>
                      <a:pt x="273" y="199"/>
                    </a:lnTo>
                    <a:lnTo>
                      <a:pt x="273" y="197"/>
                    </a:lnTo>
                    <a:lnTo>
                      <a:pt x="273" y="195"/>
                    </a:lnTo>
                    <a:lnTo>
                      <a:pt x="275" y="193"/>
                    </a:lnTo>
                    <a:lnTo>
                      <a:pt x="275" y="191"/>
                    </a:lnTo>
                    <a:lnTo>
                      <a:pt x="277" y="189"/>
                    </a:lnTo>
                    <a:lnTo>
                      <a:pt x="277" y="187"/>
                    </a:lnTo>
                    <a:lnTo>
                      <a:pt x="277" y="185"/>
                    </a:lnTo>
                    <a:lnTo>
                      <a:pt x="279" y="183"/>
                    </a:lnTo>
                    <a:lnTo>
                      <a:pt x="279" y="181"/>
                    </a:lnTo>
                    <a:lnTo>
                      <a:pt x="279" y="179"/>
                    </a:lnTo>
                    <a:lnTo>
                      <a:pt x="281" y="177"/>
                    </a:lnTo>
                    <a:lnTo>
                      <a:pt x="281" y="175"/>
                    </a:lnTo>
                    <a:lnTo>
                      <a:pt x="281" y="173"/>
                    </a:lnTo>
                    <a:lnTo>
                      <a:pt x="281" y="170"/>
                    </a:lnTo>
                    <a:lnTo>
                      <a:pt x="281" y="168"/>
                    </a:lnTo>
                    <a:lnTo>
                      <a:pt x="281" y="162"/>
                    </a:lnTo>
                    <a:lnTo>
                      <a:pt x="281" y="160"/>
                    </a:lnTo>
                    <a:lnTo>
                      <a:pt x="281" y="158"/>
                    </a:lnTo>
                    <a:lnTo>
                      <a:pt x="281" y="156"/>
                    </a:lnTo>
                    <a:lnTo>
                      <a:pt x="281" y="154"/>
                    </a:lnTo>
                    <a:lnTo>
                      <a:pt x="279" y="154"/>
                    </a:lnTo>
                    <a:lnTo>
                      <a:pt x="279" y="152"/>
                    </a:lnTo>
                    <a:lnTo>
                      <a:pt x="279" y="150"/>
                    </a:lnTo>
                    <a:lnTo>
                      <a:pt x="279" y="148"/>
                    </a:lnTo>
                    <a:lnTo>
                      <a:pt x="279" y="146"/>
                    </a:lnTo>
                    <a:lnTo>
                      <a:pt x="277" y="144"/>
                    </a:lnTo>
                    <a:lnTo>
                      <a:pt x="277" y="142"/>
                    </a:lnTo>
                    <a:lnTo>
                      <a:pt x="277" y="140"/>
                    </a:lnTo>
                    <a:lnTo>
                      <a:pt x="277" y="138"/>
                    </a:lnTo>
                    <a:lnTo>
                      <a:pt x="275" y="136"/>
                    </a:lnTo>
                    <a:lnTo>
                      <a:pt x="275" y="133"/>
                    </a:lnTo>
                    <a:lnTo>
                      <a:pt x="275" y="131"/>
                    </a:lnTo>
                    <a:lnTo>
                      <a:pt x="273" y="131"/>
                    </a:lnTo>
                    <a:lnTo>
                      <a:pt x="273" y="129"/>
                    </a:lnTo>
                    <a:lnTo>
                      <a:pt x="273" y="127"/>
                    </a:lnTo>
                    <a:lnTo>
                      <a:pt x="271" y="125"/>
                    </a:lnTo>
                    <a:lnTo>
                      <a:pt x="271" y="123"/>
                    </a:lnTo>
                    <a:lnTo>
                      <a:pt x="269" y="121"/>
                    </a:lnTo>
                    <a:lnTo>
                      <a:pt x="269" y="119"/>
                    </a:lnTo>
                    <a:lnTo>
                      <a:pt x="267" y="117"/>
                    </a:lnTo>
                    <a:lnTo>
                      <a:pt x="267" y="115"/>
                    </a:lnTo>
                    <a:lnTo>
                      <a:pt x="267" y="113"/>
                    </a:lnTo>
                    <a:lnTo>
                      <a:pt x="265" y="113"/>
                    </a:lnTo>
                    <a:lnTo>
                      <a:pt x="265" y="111"/>
                    </a:lnTo>
                    <a:lnTo>
                      <a:pt x="263" y="109"/>
                    </a:lnTo>
                    <a:lnTo>
                      <a:pt x="263" y="107"/>
                    </a:lnTo>
                    <a:lnTo>
                      <a:pt x="260" y="105"/>
                    </a:lnTo>
                    <a:lnTo>
                      <a:pt x="260" y="103"/>
                    </a:lnTo>
                    <a:lnTo>
                      <a:pt x="258" y="101"/>
                    </a:lnTo>
                    <a:lnTo>
                      <a:pt x="256" y="101"/>
                    </a:lnTo>
                    <a:lnTo>
                      <a:pt x="256" y="99"/>
                    </a:lnTo>
                    <a:lnTo>
                      <a:pt x="254" y="97"/>
                    </a:lnTo>
                    <a:lnTo>
                      <a:pt x="254" y="94"/>
                    </a:lnTo>
                    <a:lnTo>
                      <a:pt x="252" y="92"/>
                    </a:lnTo>
                    <a:lnTo>
                      <a:pt x="250" y="90"/>
                    </a:lnTo>
                    <a:lnTo>
                      <a:pt x="250" y="88"/>
                    </a:lnTo>
                    <a:lnTo>
                      <a:pt x="248" y="86"/>
                    </a:lnTo>
                    <a:lnTo>
                      <a:pt x="246" y="86"/>
                    </a:lnTo>
                    <a:lnTo>
                      <a:pt x="244" y="84"/>
                    </a:lnTo>
                    <a:lnTo>
                      <a:pt x="244" y="82"/>
                    </a:lnTo>
                    <a:lnTo>
                      <a:pt x="242" y="80"/>
                    </a:lnTo>
                    <a:lnTo>
                      <a:pt x="240" y="78"/>
                    </a:lnTo>
                    <a:lnTo>
                      <a:pt x="240" y="76"/>
                    </a:lnTo>
                    <a:lnTo>
                      <a:pt x="238" y="74"/>
                    </a:lnTo>
                    <a:lnTo>
                      <a:pt x="232" y="70"/>
                    </a:lnTo>
                    <a:lnTo>
                      <a:pt x="230" y="68"/>
                    </a:lnTo>
                    <a:lnTo>
                      <a:pt x="228" y="66"/>
                    </a:lnTo>
                    <a:lnTo>
                      <a:pt x="226" y="64"/>
                    </a:lnTo>
                    <a:lnTo>
                      <a:pt x="224" y="62"/>
                    </a:lnTo>
                    <a:lnTo>
                      <a:pt x="222" y="62"/>
                    </a:lnTo>
                    <a:lnTo>
                      <a:pt x="219" y="60"/>
                    </a:lnTo>
                    <a:lnTo>
                      <a:pt x="219" y="58"/>
                    </a:lnTo>
                    <a:lnTo>
                      <a:pt x="217" y="55"/>
                    </a:lnTo>
                    <a:lnTo>
                      <a:pt x="215" y="53"/>
                    </a:lnTo>
                    <a:lnTo>
                      <a:pt x="213" y="51"/>
                    </a:lnTo>
                    <a:lnTo>
                      <a:pt x="211" y="51"/>
                    </a:lnTo>
                    <a:lnTo>
                      <a:pt x="209" y="49"/>
                    </a:lnTo>
                    <a:lnTo>
                      <a:pt x="207" y="47"/>
                    </a:lnTo>
                    <a:lnTo>
                      <a:pt x="205" y="47"/>
                    </a:lnTo>
                    <a:lnTo>
                      <a:pt x="203" y="45"/>
                    </a:lnTo>
                    <a:lnTo>
                      <a:pt x="201" y="43"/>
                    </a:lnTo>
                    <a:lnTo>
                      <a:pt x="199" y="43"/>
                    </a:lnTo>
                    <a:lnTo>
                      <a:pt x="197" y="41"/>
                    </a:lnTo>
                    <a:lnTo>
                      <a:pt x="195" y="39"/>
                    </a:lnTo>
                    <a:lnTo>
                      <a:pt x="193" y="39"/>
                    </a:lnTo>
                    <a:lnTo>
                      <a:pt x="191" y="37"/>
                    </a:lnTo>
                    <a:lnTo>
                      <a:pt x="189" y="35"/>
                    </a:lnTo>
                    <a:lnTo>
                      <a:pt x="185" y="43"/>
                    </a:lnTo>
                    <a:lnTo>
                      <a:pt x="183" y="41"/>
                    </a:lnTo>
                    <a:lnTo>
                      <a:pt x="180" y="39"/>
                    </a:lnTo>
                    <a:lnTo>
                      <a:pt x="178" y="39"/>
                    </a:lnTo>
                    <a:lnTo>
                      <a:pt x="176" y="37"/>
                    </a:lnTo>
                    <a:lnTo>
                      <a:pt x="174" y="37"/>
                    </a:lnTo>
                    <a:lnTo>
                      <a:pt x="172" y="35"/>
                    </a:lnTo>
                    <a:lnTo>
                      <a:pt x="170" y="35"/>
                    </a:lnTo>
                    <a:lnTo>
                      <a:pt x="168" y="33"/>
                    </a:lnTo>
                    <a:lnTo>
                      <a:pt x="168" y="31"/>
                    </a:lnTo>
                    <a:lnTo>
                      <a:pt x="164" y="31"/>
                    </a:lnTo>
                    <a:lnTo>
                      <a:pt x="160" y="29"/>
                    </a:lnTo>
                    <a:lnTo>
                      <a:pt x="158" y="27"/>
                    </a:lnTo>
                    <a:lnTo>
                      <a:pt x="156" y="27"/>
                    </a:lnTo>
                    <a:lnTo>
                      <a:pt x="154" y="25"/>
                    </a:lnTo>
                    <a:lnTo>
                      <a:pt x="152" y="25"/>
                    </a:lnTo>
                    <a:lnTo>
                      <a:pt x="150" y="25"/>
                    </a:lnTo>
                    <a:lnTo>
                      <a:pt x="148" y="23"/>
                    </a:lnTo>
                    <a:lnTo>
                      <a:pt x="146" y="23"/>
                    </a:lnTo>
                    <a:lnTo>
                      <a:pt x="144" y="21"/>
                    </a:lnTo>
                    <a:lnTo>
                      <a:pt x="142" y="21"/>
                    </a:lnTo>
                    <a:lnTo>
                      <a:pt x="139" y="21"/>
                    </a:lnTo>
                    <a:lnTo>
                      <a:pt x="139" y="18"/>
                    </a:lnTo>
                    <a:lnTo>
                      <a:pt x="135" y="18"/>
                    </a:lnTo>
                    <a:lnTo>
                      <a:pt x="131" y="16"/>
                    </a:lnTo>
                    <a:lnTo>
                      <a:pt x="129" y="16"/>
                    </a:lnTo>
                    <a:lnTo>
                      <a:pt x="127" y="16"/>
                    </a:lnTo>
                    <a:lnTo>
                      <a:pt x="125" y="14"/>
                    </a:lnTo>
                    <a:lnTo>
                      <a:pt x="123" y="14"/>
                    </a:lnTo>
                    <a:lnTo>
                      <a:pt x="121" y="14"/>
                    </a:lnTo>
                    <a:lnTo>
                      <a:pt x="119" y="14"/>
                    </a:lnTo>
                    <a:lnTo>
                      <a:pt x="117" y="12"/>
                    </a:lnTo>
                    <a:lnTo>
                      <a:pt x="115" y="12"/>
                    </a:lnTo>
                    <a:lnTo>
                      <a:pt x="113" y="12"/>
                    </a:lnTo>
                    <a:lnTo>
                      <a:pt x="111" y="12"/>
                    </a:lnTo>
                    <a:lnTo>
                      <a:pt x="109" y="10"/>
                    </a:lnTo>
                    <a:lnTo>
                      <a:pt x="107" y="10"/>
                    </a:lnTo>
                    <a:lnTo>
                      <a:pt x="105" y="10"/>
                    </a:lnTo>
                    <a:lnTo>
                      <a:pt x="103" y="10"/>
                    </a:lnTo>
                    <a:lnTo>
                      <a:pt x="101" y="10"/>
                    </a:lnTo>
                    <a:lnTo>
                      <a:pt x="98" y="10"/>
                    </a:lnTo>
                    <a:lnTo>
                      <a:pt x="96" y="10"/>
                    </a:lnTo>
                    <a:lnTo>
                      <a:pt x="94" y="8"/>
                    </a:lnTo>
                    <a:lnTo>
                      <a:pt x="92" y="8"/>
                    </a:lnTo>
                    <a:lnTo>
                      <a:pt x="90" y="8"/>
                    </a:lnTo>
                    <a:lnTo>
                      <a:pt x="88" y="8"/>
                    </a:lnTo>
                    <a:lnTo>
                      <a:pt x="84" y="8"/>
                    </a:lnTo>
                    <a:lnTo>
                      <a:pt x="82" y="8"/>
                    </a:lnTo>
                    <a:lnTo>
                      <a:pt x="76" y="8"/>
                    </a:lnTo>
                    <a:lnTo>
                      <a:pt x="74" y="8"/>
                    </a:lnTo>
                    <a:lnTo>
                      <a:pt x="72" y="8"/>
                    </a:lnTo>
                    <a:lnTo>
                      <a:pt x="68" y="8"/>
                    </a:lnTo>
                    <a:lnTo>
                      <a:pt x="66" y="8"/>
                    </a:lnTo>
                    <a:lnTo>
                      <a:pt x="64" y="8"/>
                    </a:lnTo>
                    <a:lnTo>
                      <a:pt x="62" y="10"/>
                    </a:lnTo>
                    <a:lnTo>
                      <a:pt x="59" y="10"/>
                    </a:lnTo>
                    <a:lnTo>
                      <a:pt x="57" y="10"/>
                    </a:lnTo>
                    <a:lnTo>
                      <a:pt x="55" y="10"/>
                    </a:lnTo>
                    <a:lnTo>
                      <a:pt x="53" y="10"/>
                    </a:lnTo>
                    <a:lnTo>
                      <a:pt x="51" y="12"/>
                    </a:lnTo>
                    <a:lnTo>
                      <a:pt x="49" y="12"/>
                    </a:lnTo>
                    <a:lnTo>
                      <a:pt x="47" y="12"/>
                    </a:lnTo>
                    <a:lnTo>
                      <a:pt x="45" y="14"/>
                    </a:lnTo>
                    <a:lnTo>
                      <a:pt x="43" y="14"/>
                    </a:lnTo>
                    <a:lnTo>
                      <a:pt x="41" y="14"/>
                    </a:lnTo>
                    <a:lnTo>
                      <a:pt x="39" y="14"/>
                    </a:lnTo>
                    <a:lnTo>
                      <a:pt x="37" y="16"/>
                    </a:lnTo>
                    <a:lnTo>
                      <a:pt x="35" y="18"/>
                    </a:lnTo>
                    <a:lnTo>
                      <a:pt x="33" y="18"/>
                    </a:lnTo>
                    <a:lnTo>
                      <a:pt x="31" y="21"/>
                    </a:lnTo>
                    <a:lnTo>
                      <a:pt x="29" y="21"/>
                    </a:lnTo>
                    <a:lnTo>
                      <a:pt x="27" y="23"/>
                    </a:lnTo>
                    <a:lnTo>
                      <a:pt x="27" y="25"/>
                    </a:lnTo>
                    <a:lnTo>
                      <a:pt x="25" y="25"/>
                    </a:lnTo>
                    <a:lnTo>
                      <a:pt x="23" y="27"/>
                    </a:lnTo>
                    <a:lnTo>
                      <a:pt x="21" y="29"/>
                    </a:lnTo>
                    <a:lnTo>
                      <a:pt x="21" y="31"/>
                    </a:lnTo>
                    <a:lnTo>
                      <a:pt x="18" y="31"/>
                    </a:lnTo>
                    <a:lnTo>
                      <a:pt x="18" y="33"/>
                    </a:lnTo>
                    <a:lnTo>
                      <a:pt x="16" y="35"/>
                    </a:lnTo>
                    <a:lnTo>
                      <a:pt x="14" y="37"/>
                    </a:lnTo>
                    <a:lnTo>
                      <a:pt x="14" y="39"/>
                    </a:lnTo>
                    <a:lnTo>
                      <a:pt x="12" y="39"/>
                    </a:lnTo>
                    <a:lnTo>
                      <a:pt x="12" y="41"/>
                    </a:lnTo>
                    <a:lnTo>
                      <a:pt x="12" y="43"/>
                    </a:lnTo>
                    <a:lnTo>
                      <a:pt x="12" y="45"/>
                    </a:lnTo>
                    <a:lnTo>
                      <a:pt x="10" y="45"/>
                    </a:lnTo>
                    <a:lnTo>
                      <a:pt x="10" y="47"/>
                    </a:lnTo>
                    <a:lnTo>
                      <a:pt x="10" y="49"/>
                    </a:lnTo>
                    <a:lnTo>
                      <a:pt x="8" y="51"/>
                    </a:lnTo>
                    <a:lnTo>
                      <a:pt x="8" y="53"/>
                    </a:lnTo>
                    <a:lnTo>
                      <a:pt x="8" y="55"/>
                    </a:lnTo>
                    <a:lnTo>
                      <a:pt x="8" y="58"/>
                    </a:lnTo>
                    <a:lnTo>
                      <a:pt x="8" y="60"/>
                    </a:lnTo>
                    <a:lnTo>
                      <a:pt x="8" y="62"/>
                    </a:lnTo>
                    <a:lnTo>
                      <a:pt x="8" y="70"/>
                    </a:lnTo>
                    <a:lnTo>
                      <a:pt x="8" y="72"/>
                    </a:lnTo>
                    <a:lnTo>
                      <a:pt x="8" y="74"/>
                    </a:lnTo>
                    <a:lnTo>
                      <a:pt x="8" y="76"/>
                    </a:lnTo>
                    <a:lnTo>
                      <a:pt x="8" y="78"/>
                    </a:lnTo>
                    <a:lnTo>
                      <a:pt x="8" y="80"/>
                    </a:lnTo>
                    <a:lnTo>
                      <a:pt x="8" y="82"/>
                    </a:lnTo>
                    <a:lnTo>
                      <a:pt x="10" y="82"/>
                    </a:lnTo>
                    <a:lnTo>
                      <a:pt x="10" y="84"/>
                    </a:lnTo>
                    <a:lnTo>
                      <a:pt x="10" y="86"/>
                    </a:lnTo>
                    <a:lnTo>
                      <a:pt x="12" y="88"/>
                    </a:lnTo>
                    <a:lnTo>
                      <a:pt x="12" y="90"/>
                    </a:lnTo>
                    <a:lnTo>
                      <a:pt x="12" y="92"/>
                    </a:lnTo>
                    <a:lnTo>
                      <a:pt x="12" y="94"/>
                    </a:lnTo>
                    <a:lnTo>
                      <a:pt x="12" y="97"/>
                    </a:lnTo>
                    <a:lnTo>
                      <a:pt x="14" y="97"/>
                    </a:lnTo>
                    <a:lnTo>
                      <a:pt x="14" y="99"/>
                    </a:lnTo>
                    <a:lnTo>
                      <a:pt x="16" y="101"/>
                    </a:lnTo>
                    <a:lnTo>
                      <a:pt x="16" y="103"/>
                    </a:lnTo>
                    <a:lnTo>
                      <a:pt x="18" y="105"/>
                    </a:lnTo>
                    <a:lnTo>
                      <a:pt x="18" y="107"/>
                    </a:lnTo>
                    <a:lnTo>
                      <a:pt x="21" y="109"/>
                    </a:lnTo>
                    <a:lnTo>
                      <a:pt x="21" y="111"/>
                    </a:lnTo>
                    <a:lnTo>
                      <a:pt x="21" y="113"/>
                    </a:lnTo>
                    <a:lnTo>
                      <a:pt x="23" y="113"/>
                    </a:lnTo>
                    <a:lnTo>
                      <a:pt x="23" y="115"/>
                    </a:lnTo>
                    <a:lnTo>
                      <a:pt x="25" y="117"/>
                    </a:lnTo>
                    <a:lnTo>
                      <a:pt x="25" y="119"/>
                    </a:lnTo>
                    <a:lnTo>
                      <a:pt x="27" y="121"/>
                    </a:lnTo>
                    <a:lnTo>
                      <a:pt x="27" y="123"/>
                    </a:lnTo>
                    <a:lnTo>
                      <a:pt x="27" y="125"/>
                    </a:lnTo>
                    <a:lnTo>
                      <a:pt x="29" y="127"/>
                    </a:lnTo>
                    <a:lnTo>
                      <a:pt x="31" y="127"/>
                    </a:lnTo>
                    <a:lnTo>
                      <a:pt x="31" y="129"/>
                    </a:lnTo>
                    <a:lnTo>
                      <a:pt x="33" y="131"/>
                    </a:lnTo>
                    <a:lnTo>
                      <a:pt x="35" y="133"/>
                    </a:lnTo>
                    <a:lnTo>
                      <a:pt x="35" y="136"/>
                    </a:lnTo>
                    <a:lnTo>
                      <a:pt x="37" y="136"/>
                    </a:lnTo>
                    <a:lnTo>
                      <a:pt x="37" y="138"/>
                    </a:lnTo>
                    <a:lnTo>
                      <a:pt x="39" y="140"/>
                    </a:lnTo>
                    <a:lnTo>
                      <a:pt x="41" y="142"/>
                    </a:lnTo>
                    <a:lnTo>
                      <a:pt x="41" y="144"/>
                    </a:lnTo>
                    <a:lnTo>
                      <a:pt x="43" y="144"/>
                    </a:lnTo>
                    <a:lnTo>
                      <a:pt x="45" y="146"/>
                    </a:lnTo>
                    <a:lnTo>
                      <a:pt x="47" y="148"/>
                    </a:lnTo>
                    <a:lnTo>
                      <a:pt x="49" y="150"/>
                    </a:lnTo>
                    <a:lnTo>
                      <a:pt x="51" y="152"/>
                    </a:lnTo>
                    <a:lnTo>
                      <a:pt x="53" y="156"/>
                    </a:lnTo>
                    <a:lnTo>
                      <a:pt x="55" y="156"/>
                    </a:lnTo>
                    <a:lnTo>
                      <a:pt x="57" y="158"/>
                    </a:lnTo>
                    <a:lnTo>
                      <a:pt x="59" y="160"/>
                    </a:lnTo>
                    <a:lnTo>
                      <a:pt x="62" y="162"/>
                    </a:lnTo>
                    <a:lnTo>
                      <a:pt x="64" y="164"/>
                    </a:lnTo>
                    <a:lnTo>
                      <a:pt x="66" y="166"/>
                    </a:lnTo>
                    <a:lnTo>
                      <a:pt x="68" y="168"/>
                    </a:lnTo>
                    <a:lnTo>
                      <a:pt x="70" y="170"/>
                    </a:lnTo>
                    <a:lnTo>
                      <a:pt x="72" y="173"/>
                    </a:lnTo>
                    <a:lnTo>
                      <a:pt x="74" y="173"/>
                    </a:lnTo>
                    <a:lnTo>
                      <a:pt x="76" y="175"/>
                    </a:lnTo>
                    <a:lnTo>
                      <a:pt x="78" y="177"/>
                    </a:lnTo>
                    <a:lnTo>
                      <a:pt x="80" y="179"/>
                    </a:lnTo>
                    <a:lnTo>
                      <a:pt x="82" y="179"/>
                    </a:lnTo>
                    <a:lnTo>
                      <a:pt x="84" y="181"/>
                    </a:lnTo>
                    <a:lnTo>
                      <a:pt x="84" y="183"/>
                    </a:lnTo>
                    <a:lnTo>
                      <a:pt x="88" y="183"/>
                    </a:lnTo>
                    <a:lnTo>
                      <a:pt x="90" y="185"/>
                    </a:lnTo>
                    <a:lnTo>
                      <a:pt x="92" y="187"/>
                    </a:lnTo>
                    <a:lnTo>
                      <a:pt x="94" y="187"/>
                    </a:lnTo>
                    <a:lnTo>
                      <a:pt x="96" y="189"/>
                    </a:lnTo>
                    <a:lnTo>
                      <a:pt x="98" y="189"/>
                    </a:lnTo>
                    <a:lnTo>
                      <a:pt x="101" y="191"/>
                    </a:lnTo>
                    <a:lnTo>
                      <a:pt x="103" y="193"/>
                    </a:lnTo>
                    <a:lnTo>
                      <a:pt x="105" y="193"/>
                    </a:lnTo>
                    <a:lnTo>
                      <a:pt x="107" y="195"/>
                    </a:lnTo>
                    <a:lnTo>
                      <a:pt x="109" y="195"/>
                    </a:lnTo>
                    <a:lnTo>
                      <a:pt x="111" y="197"/>
                    </a:lnTo>
                    <a:lnTo>
                      <a:pt x="113" y="199"/>
                    </a:lnTo>
                    <a:lnTo>
                      <a:pt x="115" y="199"/>
                    </a:lnTo>
                    <a:lnTo>
                      <a:pt x="117" y="199"/>
                    </a:lnTo>
                    <a:lnTo>
                      <a:pt x="119" y="201"/>
                    </a:lnTo>
                    <a:lnTo>
                      <a:pt x="121" y="203"/>
                    </a:lnTo>
                    <a:lnTo>
                      <a:pt x="123" y="203"/>
                    </a:lnTo>
                    <a:lnTo>
                      <a:pt x="125" y="205"/>
                    </a:lnTo>
                    <a:lnTo>
                      <a:pt x="127" y="205"/>
                    </a:lnTo>
                    <a:lnTo>
                      <a:pt x="129" y="205"/>
                    </a:lnTo>
                    <a:lnTo>
                      <a:pt x="131" y="207"/>
                    </a:lnTo>
                    <a:lnTo>
                      <a:pt x="133" y="207"/>
                    </a:lnTo>
                    <a:lnTo>
                      <a:pt x="135" y="209"/>
                    </a:lnTo>
                    <a:lnTo>
                      <a:pt x="139" y="209"/>
                    </a:lnTo>
                    <a:lnTo>
                      <a:pt x="142" y="212"/>
                    </a:lnTo>
                    <a:lnTo>
                      <a:pt x="144" y="212"/>
                    </a:lnTo>
                    <a:lnTo>
                      <a:pt x="146" y="214"/>
                    </a:lnTo>
                    <a:lnTo>
                      <a:pt x="148" y="214"/>
                    </a:lnTo>
                    <a:lnTo>
                      <a:pt x="150" y="214"/>
                    </a:lnTo>
                    <a:lnTo>
                      <a:pt x="152" y="214"/>
                    </a:lnTo>
                    <a:lnTo>
                      <a:pt x="154" y="216"/>
                    </a:lnTo>
                    <a:lnTo>
                      <a:pt x="156" y="216"/>
                    </a:lnTo>
                    <a:lnTo>
                      <a:pt x="158" y="218"/>
                    </a:lnTo>
                    <a:lnTo>
                      <a:pt x="160" y="218"/>
                    </a:lnTo>
                    <a:lnTo>
                      <a:pt x="164" y="218"/>
                    </a:lnTo>
                    <a:lnTo>
                      <a:pt x="168" y="218"/>
                    </a:lnTo>
                    <a:lnTo>
                      <a:pt x="170" y="220"/>
                    </a:lnTo>
                    <a:lnTo>
                      <a:pt x="172" y="220"/>
                    </a:lnTo>
                    <a:lnTo>
                      <a:pt x="174" y="220"/>
                    </a:lnTo>
                    <a:lnTo>
                      <a:pt x="176" y="220"/>
                    </a:lnTo>
                    <a:lnTo>
                      <a:pt x="178" y="222"/>
                    </a:lnTo>
                    <a:lnTo>
                      <a:pt x="180" y="222"/>
                    </a:lnTo>
                    <a:lnTo>
                      <a:pt x="183" y="222"/>
                    </a:lnTo>
                    <a:lnTo>
                      <a:pt x="185" y="222"/>
                    </a:lnTo>
                    <a:lnTo>
                      <a:pt x="187" y="222"/>
                    </a:lnTo>
                    <a:lnTo>
                      <a:pt x="189" y="222"/>
                    </a:lnTo>
                    <a:lnTo>
                      <a:pt x="191" y="222"/>
                    </a:lnTo>
                    <a:lnTo>
                      <a:pt x="193" y="222"/>
                    </a:lnTo>
                    <a:lnTo>
                      <a:pt x="195" y="222"/>
                    </a:lnTo>
                    <a:lnTo>
                      <a:pt x="197" y="222"/>
                    </a:lnTo>
                    <a:lnTo>
                      <a:pt x="199" y="222"/>
                    </a:lnTo>
                    <a:lnTo>
                      <a:pt x="203" y="222"/>
                    </a:lnTo>
                    <a:lnTo>
                      <a:pt x="205" y="222"/>
                    </a:lnTo>
                    <a:lnTo>
                      <a:pt x="209" y="222"/>
                    </a:lnTo>
                    <a:lnTo>
                      <a:pt x="211" y="222"/>
                    </a:lnTo>
                    <a:lnTo>
                      <a:pt x="213" y="222"/>
                    </a:lnTo>
                    <a:lnTo>
                      <a:pt x="215" y="222"/>
                    </a:lnTo>
                    <a:lnTo>
                      <a:pt x="217" y="222"/>
                    </a:lnTo>
                    <a:lnTo>
                      <a:pt x="219" y="222"/>
                    </a:lnTo>
                    <a:lnTo>
                      <a:pt x="222" y="222"/>
                    </a:lnTo>
                    <a:lnTo>
                      <a:pt x="224" y="220"/>
                    </a:lnTo>
                    <a:lnTo>
                      <a:pt x="226" y="220"/>
                    </a:lnTo>
                    <a:lnTo>
                      <a:pt x="228" y="220"/>
                    </a:lnTo>
                    <a:lnTo>
                      <a:pt x="230" y="218"/>
                    </a:lnTo>
                    <a:lnTo>
                      <a:pt x="232" y="218"/>
                    </a:lnTo>
                    <a:lnTo>
                      <a:pt x="234" y="218"/>
                    </a:lnTo>
                    <a:lnTo>
                      <a:pt x="236" y="218"/>
                    </a:lnTo>
                    <a:lnTo>
                      <a:pt x="238" y="216"/>
                    </a:lnTo>
                    <a:lnTo>
                      <a:pt x="240" y="216"/>
                    </a:lnTo>
                    <a:lnTo>
                      <a:pt x="242" y="214"/>
                    </a:lnTo>
                    <a:lnTo>
                      <a:pt x="244" y="214"/>
                    </a:lnTo>
                    <a:lnTo>
                      <a:pt x="246" y="212"/>
                    </a:lnTo>
                    <a:lnTo>
                      <a:pt x="248" y="212"/>
                    </a:lnTo>
                    <a:lnTo>
                      <a:pt x="248" y="209"/>
                    </a:lnTo>
                    <a:lnTo>
                      <a:pt x="250" y="209"/>
                    </a:lnTo>
                    <a:lnTo>
                      <a:pt x="252" y="207"/>
                    </a:lnTo>
                    <a:lnTo>
                      <a:pt x="254" y="207"/>
                    </a:lnTo>
                    <a:lnTo>
                      <a:pt x="254" y="205"/>
                    </a:lnTo>
                    <a:lnTo>
                      <a:pt x="256" y="205"/>
                    </a:lnTo>
                    <a:lnTo>
                      <a:pt x="256" y="203"/>
                    </a:lnTo>
                    <a:lnTo>
                      <a:pt x="258" y="203"/>
                    </a:lnTo>
                    <a:lnTo>
                      <a:pt x="258" y="201"/>
                    </a:lnTo>
                    <a:lnTo>
                      <a:pt x="260" y="199"/>
                    </a:lnTo>
                    <a:lnTo>
                      <a:pt x="263" y="197"/>
                    </a:lnTo>
                    <a:lnTo>
                      <a:pt x="263" y="195"/>
                    </a:lnTo>
                    <a:lnTo>
                      <a:pt x="265" y="195"/>
                    </a:lnTo>
                    <a:lnTo>
                      <a:pt x="265" y="193"/>
                    </a:lnTo>
                    <a:lnTo>
                      <a:pt x="267" y="191"/>
                    </a:lnTo>
                    <a:lnTo>
                      <a:pt x="267" y="189"/>
                    </a:lnTo>
                    <a:lnTo>
                      <a:pt x="267" y="187"/>
                    </a:lnTo>
                    <a:lnTo>
                      <a:pt x="269" y="187"/>
                    </a:lnTo>
                    <a:lnTo>
                      <a:pt x="269" y="185"/>
                    </a:lnTo>
                    <a:lnTo>
                      <a:pt x="269" y="183"/>
                    </a:lnTo>
                    <a:lnTo>
                      <a:pt x="271" y="183"/>
                    </a:lnTo>
                    <a:lnTo>
                      <a:pt x="271" y="181"/>
                    </a:lnTo>
                    <a:lnTo>
                      <a:pt x="271" y="179"/>
                    </a:lnTo>
                    <a:lnTo>
                      <a:pt x="271" y="177"/>
                    </a:lnTo>
                    <a:lnTo>
                      <a:pt x="273" y="175"/>
                    </a:lnTo>
                    <a:lnTo>
                      <a:pt x="273" y="173"/>
                    </a:lnTo>
                    <a:lnTo>
                      <a:pt x="273" y="170"/>
                    </a:lnTo>
                    <a:lnTo>
                      <a:pt x="273" y="168"/>
                    </a:lnTo>
                    <a:lnTo>
                      <a:pt x="273" y="160"/>
                    </a:lnTo>
                    <a:lnTo>
                      <a:pt x="273" y="158"/>
                    </a:lnTo>
                    <a:lnTo>
                      <a:pt x="273" y="156"/>
                    </a:lnTo>
                    <a:lnTo>
                      <a:pt x="273" y="154"/>
                    </a:lnTo>
                    <a:lnTo>
                      <a:pt x="271" y="152"/>
                    </a:lnTo>
                    <a:lnTo>
                      <a:pt x="271" y="150"/>
                    </a:lnTo>
                    <a:lnTo>
                      <a:pt x="271" y="148"/>
                    </a:lnTo>
                    <a:lnTo>
                      <a:pt x="271" y="146"/>
                    </a:lnTo>
                    <a:lnTo>
                      <a:pt x="269" y="144"/>
                    </a:lnTo>
                    <a:lnTo>
                      <a:pt x="269" y="142"/>
                    </a:lnTo>
                    <a:lnTo>
                      <a:pt x="269" y="140"/>
                    </a:lnTo>
                    <a:lnTo>
                      <a:pt x="267" y="138"/>
                    </a:lnTo>
                    <a:lnTo>
                      <a:pt x="267" y="136"/>
                    </a:lnTo>
                    <a:lnTo>
                      <a:pt x="267" y="133"/>
                    </a:lnTo>
                    <a:lnTo>
                      <a:pt x="265" y="131"/>
                    </a:lnTo>
                    <a:lnTo>
                      <a:pt x="265" y="129"/>
                    </a:lnTo>
                    <a:lnTo>
                      <a:pt x="265" y="127"/>
                    </a:lnTo>
                    <a:lnTo>
                      <a:pt x="263" y="127"/>
                    </a:lnTo>
                    <a:lnTo>
                      <a:pt x="263" y="125"/>
                    </a:lnTo>
                    <a:lnTo>
                      <a:pt x="260" y="123"/>
                    </a:lnTo>
                    <a:lnTo>
                      <a:pt x="260" y="121"/>
                    </a:lnTo>
                    <a:lnTo>
                      <a:pt x="260" y="119"/>
                    </a:lnTo>
                    <a:lnTo>
                      <a:pt x="258" y="117"/>
                    </a:lnTo>
                    <a:lnTo>
                      <a:pt x="258" y="115"/>
                    </a:lnTo>
                    <a:lnTo>
                      <a:pt x="256" y="113"/>
                    </a:lnTo>
                    <a:lnTo>
                      <a:pt x="254" y="111"/>
                    </a:lnTo>
                    <a:lnTo>
                      <a:pt x="254" y="109"/>
                    </a:lnTo>
                    <a:lnTo>
                      <a:pt x="254" y="107"/>
                    </a:lnTo>
                    <a:lnTo>
                      <a:pt x="252" y="105"/>
                    </a:lnTo>
                    <a:lnTo>
                      <a:pt x="250" y="103"/>
                    </a:lnTo>
                    <a:lnTo>
                      <a:pt x="248" y="101"/>
                    </a:lnTo>
                    <a:lnTo>
                      <a:pt x="248" y="99"/>
                    </a:lnTo>
                    <a:lnTo>
                      <a:pt x="246" y="97"/>
                    </a:lnTo>
                    <a:lnTo>
                      <a:pt x="244" y="97"/>
                    </a:lnTo>
                    <a:lnTo>
                      <a:pt x="244" y="94"/>
                    </a:lnTo>
                    <a:lnTo>
                      <a:pt x="242" y="92"/>
                    </a:lnTo>
                    <a:lnTo>
                      <a:pt x="240" y="90"/>
                    </a:lnTo>
                    <a:lnTo>
                      <a:pt x="240" y="88"/>
                    </a:lnTo>
                    <a:lnTo>
                      <a:pt x="238" y="86"/>
                    </a:lnTo>
                    <a:lnTo>
                      <a:pt x="236" y="86"/>
                    </a:lnTo>
                    <a:lnTo>
                      <a:pt x="236" y="84"/>
                    </a:lnTo>
                    <a:lnTo>
                      <a:pt x="234" y="82"/>
                    </a:lnTo>
                    <a:lnTo>
                      <a:pt x="232" y="82"/>
                    </a:lnTo>
                    <a:lnTo>
                      <a:pt x="232" y="80"/>
                    </a:lnTo>
                    <a:lnTo>
                      <a:pt x="230" y="78"/>
                    </a:lnTo>
                    <a:lnTo>
                      <a:pt x="226" y="74"/>
                    </a:lnTo>
                    <a:lnTo>
                      <a:pt x="224" y="74"/>
                    </a:lnTo>
                    <a:lnTo>
                      <a:pt x="224" y="72"/>
                    </a:lnTo>
                    <a:lnTo>
                      <a:pt x="222" y="70"/>
                    </a:lnTo>
                    <a:lnTo>
                      <a:pt x="219" y="70"/>
                    </a:lnTo>
                    <a:lnTo>
                      <a:pt x="217" y="68"/>
                    </a:lnTo>
                    <a:lnTo>
                      <a:pt x="215" y="66"/>
                    </a:lnTo>
                    <a:lnTo>
                      <a:pt x="215" y="64"/>
                    </a:lnTo>
                    <a:lnTo>
                      <a:pt x="213" y="62"/>
                    </a:lnTo>
                    <a:lnTo>
                      <a:pt x="211" y="62"/>
                    </a:lnTo>
                    <a:lnTo>
                      <a:pt x="209" y="60"/>
                    </a:lnTo>
                    <a:lnTo>
                      <a:pt x="207" y="58"/>
                    </a:lnTo>
                    <a:lnTo>
                      <a:pt x="205" y="55"/>
                    </a:lnTo>
                    <a:lnTo>
                      <a:pt x="203" y="55"/>
                    </a:lnTo>
                    <a:lnTo>
                      <a:pt x="203" y="53"/>
                    </a:lnTo>
                    <a:lnTo>
                      <a:pt x="199" y="51"/>
                    </a:lnTo>
                    <a:lnTo>
                      <a:pt x="197" y="49"/>
                    </a:lnTo>
                    <a:lnTo>
                      <a:pt x="195" y="47"/>
                    </a:lnTo>
                    <a:lnTo>
                      <a:pt x="193" y="47"/>
                    </a:lnTo>
                    <a:lnTo>
                      <a:pt x="191" y="45"/>
                    </a:lnTo>
                    <a:lnTo>
                      <a:pt x="189" y="45"/>
                    </a:lnTo>
                    <a:lnTo>
                      <a:pt x="187" y="43"/>
                    </a:lnTo>
                    <a:lnTo>
                      <a:pt x="185" y="43"/>
                    </a:lnTo>
                    <a:lnTo>
                      <a:pt x="189" y="35"/>
                    </a:lnTo>
                  </a:path>
                </a:pathLst>
              </a:custGeom>
              <a:solidFill>
                <a:srgbClr val="000000"/>
              </a:solidFill>
              <a:ln w="12700" cap="rnd" cmpd="sng">
                <a:solidFill>
                  <a:srgbClr val="081D5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0" name="Freeform 19">
                <a:extLst>
                  <a:ext uri="{FF2B5EF4-FFF2-40B4-BE49-F238E27FC236}">
                    <a16:creationId xmlns:a16="http://schemas.microsoft.com/office/drawing/2014/main" id="{DB2CC732-7A01-4DE5-94A5-8EF3E9A3D1B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43" y="1515"/>
                <a:ext cx="676" cy="544"/>
              </a:xfrm>
              <a:custGeom>
                <a:avLst/>
                <a:gdLst>
                  <a:gd name="T0" fmla="*/ 667 w 676"/>
                  <a:gd name="T1" fmla="*/ 385 h 544"/>
                  <a:gd name="T2" fmla="*/ 661 w 676"/>
                  <a:gd name="T3" fmla="*/ 413 h 544"/>
                  <a:gd name="T4" fmla="*/ 648 w 676"/>
                  <a:gd name="T5" fmla="*/ 442 h 544"/>
                  <a:gd name="T6" fmla="*/ 632 w 676"/>
                  <a:gd name="T7" fmla="*/ 467 h 544"/>
                  <a:gd name="T8" fmla="*/ 603 w 676"/>
                  <a:gd name="T9" fmla="*/ 494 h 544"/>
                  <a:gd name="T10" fmla="*/ 576 w 676"/>
                  <a:gd name="T11" fmla="*/ 510 h 544"/>
                  <a:gd name="T12" fmla="*/ 547 w 676"/>
                  <a:gd name="T13" fmla="*/ 522 h 544"/>
                  <a:gd name="T14" fmla="*/ 512 w 676"/>
                  <a:gd name="T15" fmla="*/ 531 h 544"/>
                  <a:gd name="T16" fmla="*/ 477 w 676"/>
                  <a:gd name="T17" fmla="*/ 535 h 544"/>
                  <a:gd name="T18" fmla="*/ 422 w 676"/>
                  <a:gd name="T19" fmla="*/ 533 h 544"/>
                  <a:gd name="T20" fmla="*/ 383 w 676"/>
                  <a:gd name="T21" fmla="*/ 527 h 544"/>
                  <a:gd name="T22" fmla="*/ 340 w 676"/>
                  <a:gd name="T23" fmla="*/ 516 h 544"/>
                  <a:gd name="T24" fmla="*/ 298 w 676"/>
                  <a:gd name="T25" fmla="*/ 500 h 544"/>
                  <a:gd name="T26" fmla="*/ 257 w 676"/>
                  <a:gd name="T27" fmla="*/ 481 h 544"/>
                  <a:gd name="T28" fmla="*/ 218 w 676"/>
                  <a:gd name="T29" fmla="*/ 459 h 544"/>
                  <a:gd name="T30" fmla="*/ 181 w 676"/>
                  <a:gd name="T31" fmla="*/ 434 h 544"/>
                  <a:gd name="T32" fmla="*/ 146 w 676"/>
                  <a:gd name="T33" fmla="*/ 405 h 544"/>
                  <a:gd name="T34" fmla="*/ 113 w 676"/>
                  <a:gd name="T35" fmla="*/ 374 h 544"/>
                  <a:gd name="T36" fmla="*/ 84 w 676"/>
                  <a:gd name="T37" fmla="*/ 341 h 544"/>
                  <a:gd name="T38" fmla="*/ 60 w 676"/>
                  <a:gd name="T39" fmla="*/ 306 h 544"/>
                  <a:gd name="T40" fmla="*/ 39 w 676"/>
                  <a:gd name="T41" fmla="*/ 272 h 544"/>
                  <a:gd name="T42" fmla="*/ 25 w 676"/>
                  <a:gd name="T43" fmla="*/ 237 h 544"/>
                  <a:gd name="T44" fmla="*/ 14 w 676"/>
                  <a:gd name="T45" fmla="*/ 202 h 544"/>
                  <a:gd name="T46" fmla="*/ 8 w 676"/>
                  <a:gd name="T47" fmla="*/ 167 h 544"/>
                  <a:gd name="T48" fmla="*/ 8 w 676"/>
                  <a:gd name="T49" fmla="*/ 134 h 544"/>
                  <a:gd name="T50" fmla="*/ 12 w 676"/>
                  <a:gd name="T51" fmla="*/ 103 h 544"/>
                  <a:gd name="T52" fmla="*/ 23 w 676"/>
                  <a:gd name="T53" fmla="*/ 74 h 544"/>
                  <a:gd name="T54" fmla="*/ 37 w 676"/>
                  <a:gd name="T55" fmla="*/ 47 h 544"/>
                  <a:gd name="T56" fmla="*/ 64 w 676"/>
                  <a:gd name="T57" fmla="*/ 21 h 544"/>
                  <a:gd name="T58" fmla="*/ 88 w 676"/>
                  <a:gd name="T59" fmla="*/ 2 h 544"/>
                  <a:gd name="T60" fmla="*/ 60 w 676"/>
                  <a:gd name="T61" fmla="*/ 12 h 544"/>
                  <a:gd name="T62" fmla="*/ 35 w 676"/>
                  <a:gd name="T63" fmla="*/ 39 h 544"/>
                  <a:gd name="T64" fmla="*/ 19 w 676"/>
                  <a:gd name="T65" fmla="*/ 64 h 544"/>
                  <a:gd name="T66" fmla="*/ 8 w 676"/>
                  <a:gd name="T67" fmla="*/ 95 h 544"/>
                  <a:gd name="T68" fmla="*/ 0 w 676"/>
                  <a:gd name="T69" fmla="*/ 125 h 544"/>
                  <a:gd name="T70" fmla="*/ 0 w 676"/>
                  <a:gd name="T71" fmla="*/ 165 h 544"/>
                  <a:gd name="T72" fmla="*/ 6 w 676"/>
                  <a:gd name="T73" fmla="*/ 200 h 544"/>
                  <a:gd name="T74" fmla="*/ 14 w 676"/>
                  <a:gd name="T75" fmla="*/ 234 h 544"/>
                  <a:gd name="T76" fmla="*/ 31 w 676"/>
                  <a:gd name="T77" fmla="*/ 272 h 544"/>
                  <a:gd name="T78" fmla="*/ 51 w 676"/>
                  <a:gd name="T79" fmla="*/ 309 h 544"/>
                  <a:gd name="T80" fmla="*/ 76 w 676"/>
                  <a:gd name="T81" fmla="*/ 343 h 544"/>
                  <a:gd name="T82" fmla="*/ 105 w 676"/>
                  <a:gd name="T83" fmla="*/ 376 h 544"/>
                  <a:gd name="T84" fmla="*/ 142 w 676"/>
                  <a:gd name="T85" fmla="*/ 413 h 544"/>
                  <a:gd name="T86" fmla="*/ 179 w 676"/>
                  <a:gd name="T87" fmla="*/ 442 h 544"/>
                  <a:gd name="T88" fmla="*/ 218 w 676"/>
                  <a:gd name="T89" fmla="*/ 467 h 544"/>
                  <a:gd name="T90" fmla="*/ 257 w 676"/>
                  <a:gd name="T91" fmla="*/ 490 h 544"/>
                  <a:gd name="T92" fmla="*/ 300 w 676"/>
                  <a:gd name="T93" fmla="*/ 508 h 544"/>
                  <a:gd name="T94" fmla="*/ 342 w 676"/>
                  <a:gd name="T95" fmla="*/ 524 h 544"/>
                  <a:gd name="T96" fmla="*/ 385 w 676"/>
                  <a:gd name="T97" fmla="*/ 535 h 544"/>
                  <a:gd name="T98" fmla="*/ 426 w 676"/>
                  <a:gd name="T99" fmla="*/ 541 h 544"/>
                  <a:gd name="T100" fmla="*/ 482 w 676"/>
                  <a:gd name="T101" fmla="*/ 543 h 544"/>
                  <a:gd name="T102" fmla="*/ 519 w 676"/>
                  <a:gd name="T103" fmla="*/ 537 h 544"/>
                  <a:gd name="T104" fmla="*/ 554 w 676"/>
                  <a:gd name="T105" fmla="*/ 529 h 544"/>
                  <a:gd name="T106" fmla="*/ 584 w 676"/>
                  <a:gd name="T107" fmla="*/ 514 h 544"/>
                  <a:gd name="T108" fmla="*/ 611 w 676"/>
                  <a:gd name="T109" fmla="*/ 498 h 544"/>
                  <a:gd name="T110" fmla="*/ 638 w 676"/>
                  <a:gd name="T111" fmla="*/ 473 h 544"/>
                  <a:gd name="T112" fmla="*/ 654 w 676"/>
                  <a:gd name="T113" fmla="*/ 448 h 544"/>
                  <a:gd name="T114" fmla="*/ 667 w 676"/>
                  <a:gd name="T115" fmla="*/ 420 h 544"/>
                  <a:gd name="T116" fmla="*/ 675 w 676"/>
                  <a:gd name="T117" fmla="*/ 389 h 54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</a:cxnLst>
                <a:rect l="0" t="0" r="r" b="b"/>
                <a:pathLst>
                  <a:path w="676" h="544">
                    <a:moveTo>
                      <a:pt x="675" y="387"/>
                    </a:moveTo>
                    <a:lnTo>
                      <a:pt x="669" y="368"/>
                    </a:lnTo>
                    <a:lnTo>
                      <a:pt x="669" y="366"/>
                    </a:lnTo>
                    <a:lnTo>
                      <a:pt x="669" y="368"/>
                    </a:lnTo>
                    <a:lnTo>
                      <a:pt x="669" y="372"/>
                    </a:lnTo>
                    <a:lnTo>
                      <a:pt x="669" y="376"/>
                    </a:lnTo>
                    <a:lnTo>
                      <a:pt x="667" y="381"/>
                    </a:lnTo>
                    <a:lnTo>
                      <a:pt x="667" y="385"/>
                    </a:lnTo>
                    <a:lnTo>
                      <a:pt x="667" y="387"/>
                    </a:lnTo>
                    <a:lnTo>
                      <a:pt x="667" y="391"/>
                    </a:lnTo>
                    <a:lnTo>
                      <a:pt x="665" y="395"/>
                    </a:lnTo>
                    <a:lnTo>
                      <a:pt x="665" y="399"/>
                    </a:lnTo>
                    <a:lnTo>
                      <a:pt x="663" y="403"/>
                    </a:lnTo>
                    <a:lnTo>
                      <a:pt x="663" y="407"/>
                    </a:lnTo>
                    <a:lnTo>
                      <a:pt x="663" y="409"/>
                    </a:lnTo>
                    <a:lnTo>
                      <a:pt x="661" y="413"/>
                    </a:lnTo>
                    <a:lnTo>
                      <a:pt x="661" y="418"/>
                    </a:lnTo>
                    <a:lnTo>
                      <a:pt x="659" y="422"/>
                    </a:lnTo>
                    <a:lnTo>
                      <a:pt x="656" y="426"/>
                    </a:lnTo>
                    <a:lnTo>
                      <a:pt x="654" y="430"/>
                    </a:lnTo>
                    <a:lnTo>
                      <a:pt x="654" y="432"/>
                    </a:lnTo>
                    <a:lnTo>
                      <a:pt x="652" y="434"/>
                    </a:lnTo>
                    <a:lnTo>
                      <a:pt x="650" y="438"/>
                    </a:lnTo>
                    <a:lnTo>
                      <a:pt x="648" y="442"/>
                    </a:lnTo>
                    <a:lnTo>
                      <a:pt x="646" y="444"/>
                    </a:lnTo>
                    <a:lnTo>
                      <a:pt x="644" y="448"/>
                    </a:lnTo>
                    <a:lnTo>
                      <a:pt x="642" y="450"/>
                    </a:lnTo>
                    <a:lnTo>
                      <a:pt x="640" y="455"/>
                    </a:lnTo>
                    <a:lnTo>
                      <a:pt x="638" y="457"/>
                    </a:lnTo>
                    <a:lnTo>
                      <a:pt x="636" y="461"/>
                    </a:lnTo>
                    <a:lnTo>
                      <a:pt x="634" y="465"/>
                    </a:lnTo>
                    <a:lnTo>
                      <a:pt x="632" y="467"/>
                    </a:lnTo>
                    <a:lnTo>
                      <a:pt x="630" y="469"/>
                    </a:lnTo>
                    <a:lnTo>
                      <a:pt x="626" y="473"/>
                    </a:lnTo>
                    <a:lnTo>
                      <a:pt x="619" y="481"/>
                    </a:lnTo>
                    <a:lnTo>
                      <a:pt x="615" y="483"/>
                    </a:lnTo>
                    <a:lnTo>
                      <a:pt x="613" y="485"/>
                    </a:lnTo>
                    <a:lnTo>
                      <a:pt x="611" y="487"/>
                    </a:lnTo>
                    <a:lnTo>
                      <a:pt x="607" y="490"/>
                    </a:lnTo>
                    <a:lnTo>
                      <a:pt x="603" y="494"/>
                    </a:lnTo>
                    <a:lnTo>
                      <a:pt x="601" y="496"/>
                    </a:lnTo>
                    <a:lnTo>
                      <a:pt x="597" y="498"/>
                    </a:lnTo>
                    <a:lnTo>
                      <a:pt x="595" y="500"/>
                    </a:lnTo>
                    <a:lnTo>
                      <a:pt x="593" y="502"/>
                    </a:lnTo>
                    <a:lnTo>
                      <a:pt x="589" y="504"/>
                    </a:lnTo>
                    <a:lnTo>
                      <a:pt x="584" y="506"/>
                    </a:lnTo>
                    <a:lnTo>
                      <a:pt x="580" y="508"/>
                    </a:lnTo>
                    <a:lnTo>
                      <a:pt x="576" y="510"/>
                    </a:lnTo>
                    <a:lnTo>
                      <a:pt x="574" y="512"/>
                    </a:lnTo>
                    <a:lnTo>
                      <a:pt x="570" y="512"/>
                    </a:lnTo>
                    <a:lnTo>
                      <a:pt x="566" y="514"/>
                    </a:lnTo>
                    <a:lnTo>
                      <a:pt x="562" y="516"/>
                    </a:lnTo>
                    <a:lnTo>
                      <a:pt x="558" y="518"/>
                    </a:lnTo>
                    <a:lnTo>
                      <a:pt x="554" y="518"/>
                    </a:lnTo>
                    <a:lnTo>
                      <a:pt x="552" y="520"/>
                    </a:lnTo>
                    <a:lnTo>
                      <a:pt x="547" y="522"/>
                    </a:lnTo>
                    <a:lnTo>
                      <a:pt x="543" y="522"/>
                    </a:lnTo>
                    <a:lnTo>
                      <a:pt x="539" y="524"/>
                    </a:lnTo>
                    <a:lnTo>
                      <a:pt x="535" y="527"/>
                    </a:lnTo>
                    <a:lnTo>
                      <a:pt x="531" y="527"/>
                    </a:lnTo>
                    <a:lnTo>
                      <a:pt x="527" y="529"/>
                    </a:lnTo>
                    <a:lnTo>
                      <a:pt x="523" y="529"/>
                    </a:lnTo>
                    <a:lnTo>
                      <a:pt x="517" y="531"/>
                    </a:lnTo>
                    <a:lnTo>
                      <a:pt x="512" y="531"/>
                    </a:lnTo>
                    <a:lnTo>
                      <a:pt x="508" y="531"/>
                    </a:lnTo>
                    <a:lnTo>
                      <a:pt x="504" y="531"/>
                    </a:lnTo>
                    <a:lnTo>
                      <a:pt x="500" y="533"/>
                    </a:lnTo>
                    <a:lnTo>
                      <a:pt x="494" y="533"/>
                    </a:lnTo>
                    <a:lnTo>
                      <a:pt x="490" y="533"/>
                    </a:lnTo>
                    <a:lnTo>
                      <a:pt x="486" y="535"/>
                    </a:lnTo>
                    <a:lnTo>
                      <a:pt x="479" y="535"/>
                    </a:lnTo>
                    <a:lnTo>
                      <a:pt x="477" y="535"/>
                    </a:lnTo>
                    <a:lnTo>
                      <a:pt x="471" y="535"/>
                    </a:lnTo>
                    <a:lnTo>
                      <a:pt x="453" y="535"/>
                    </a:lnTo>
                    <a:lnTo>
                      <a:pt x="447" y="535"/>
                    </a:lnTo>
                    <a:lnTo>
                      <a:pt x="442" y="535"/>
                    </a:lnTo>
                    <a:lnTo>
                      <a:pt x="438" y="535"/>
                    </a:lnTo>
                    <a:lnTo>
                      <a:pt x="432" y="535"/>
                    </a:lnTo>
                    <a:lnTo>
                      <a:pt x="428" y="533"/>
                    </a:lnTo>
                    <a:lnTo>
                      <a:pt x="422" y="533"/>
                    </a:lnTo>
                    <a:lnTo>
                      <a:pt x="418" y="533"/>
                    </a:lnTo>
                    <a:lnTo>
                      <a:pt x="414" y="531"/>
                    </a:lnTo>
                    <a:lnTo>
                      <a:pt x="407" y="531"/>
                    </a:lnTo>
                    <a:lnTo>
                      <a:pt x="401" y="531"/>
                    </a:lnTo>
                    <a:lnTo>
                      <a:pt x="397" y="529"/>
                    </a:lnTo>
                    <a:lnTo>
                      <a:pt x="391" y="529"/>
                    </a:lnTo>
                    <a:lnTo>
                      <a:pt x="387" y="529"/>
                    </a:lnTo>
                    <a:lnTo>
                      <a:pt x="383" y="527"/>
                    </a:lnTo>
                    <a:lnTo>
                      <a:pt x="377" y="524"/>
                    </a:lnTo>
                    <a:lnTo>
                      <a:pt x="372" y="524"/>
                    </a:lnTo>
                    <a:lnTo>
                      <a:pt x="366" y="522"/>
                    </a:lnTo>
                    <a:lnTo>
                      <a:pt x="362" y="522"/>
                    </a:lnTo>
                    <a:lnTo>
                      <a:pt x="356" y="520"/>
                    </a:lnTo>
                    <a:lnTo>
                      <a:pt x="350" y="518"/>
                    </a:lnTo>
                    <a:lnTo>
                      <a:pt x="346" y="518"/>
                    </a:lnTo>
                    <a:lnTo>
                      <a:pt x="340" y="516"/>
                    </a:lnTo>
                    <a:lnTo>
                      <a:pt x="335" y="514"/>
                    </a:lnTo>
                    <a:lnTo>
                      <a:pt x="329" y="512"/>
                    </a:lnTo>
                    <a:lnTo>
                      <a:pt x="325" y="510"/>
                    </a:lnTo>
                    <a:lnTo>
                      <a:pt x="319" y="508"/>
                    </a:lnTo>
                    <a:lnTo>
                      <a:pt x="315" y="508"/>
                    </a:lnTo>
                    <a:lnTo>
                      <a:pt x="309" y="504"/>
                    </a:lnTo>
                    <a:lnTo>
                      <a:pt x="305" y="504"/>
                    </a:lnTo>
                    <a:lnTo>
                      <a:pt x="298" y="500"/>
                    </a:lnTo>
                    <a:lnTo>
                      <a:pt x="294" y="500"/>
                    </a:lnTo>
                    <a:lnTo>
                      <a:pt x="288" y="496"/>
                    </a:lnTo>
                    <a:lnTo>
                      <a:pt x="284" y="494"/>
                    </a:lnTo>
                    <a:lnTo>
                      <a:pt x="278" y="492"/>
                    </a:lnTo>
                    <a:lnTo>
                      <a:pt x="274" y="490"/>
                    </a:lnTo>
                    <a:lnTo>
                      <a:pt x="268" y="487"/>
                    </a:lnTo>
                    <a:lnTo>
                      <a:pt x="263" y="485"/>
                    </a:lnTo>
                    <a:lnTo>
                      <a:pt x="257" y="481"/>
                    </a:lnTo>
                    <a:lnTo>
                      <a:pt x="253" y="479"/>
                    </a:lnTo>
                    <a:lnTo>
                      <a:pt x="249" y="477"/>
                    </a:lnTo>
                    <a:lnTo>
                      <a:pt x="243" y="475"/>
                    </a:lnTo>
                    <a:lnTo>
                      <a:pt x="239" y="471"/>
                    </a:lnTo>
                    <a:lnTo>
                      <a:pt x="233" y="469"/>
                    </a:lnTo>
                    <a:lnTo>
                      <a:pt x="228" y="465"/>
                    </a:lnTo>
                    <a:lnTo>
                      <a:pt x="222" y="463"/>
                    </a:lnTo>
                    <a:lnTo>
                      <a:pt x="218" y="459"/>
                    </a:lnTo>
                    <a:lnTo>
                      <a:pt x="214" y="457"/>
                    </a:lnTo>
                    <a:lnTo>
                      <a:pt x="210" y="453"/>
                    </a:lnTo>
                    <a:lnTo>
                      <a:pt x="204" y="450"/>
                    </a:lnTo>
                    <a:lnTo>
                      <a:pt x="200" y="448"/>
                    </a:lnTo>
                    <a:lnTo>
                      <a:pt x="193" y="444"/>
                    </a:lnTo>
                    <a:lnTo>
                      <a:pt x="189" y="440"/>
                    </a:lnTo>
                    <a:lnTo>
                      <a:pt x="185" y="438"/>
                    </a:lnTo>
                    <a:lnTo>
                      <a:pt x="181" y="434"/>
                    </a:lnTo>
                    <a:lnTo>
                      <a:pt x="177" y="430"/>
                    </a:lnTo>
                    <a:lnTo>
                      <a:pt x="171" y="428"/>
                    </a:lnTo>
                    <a:lnTo>
                      <a:pt x="167" y="424"/>
                    </a:lnTo>
                    <a:lnTo>
                      <a:pt x="163" y="420"/>
                    </a:lnTo>
                    <a:lnTo>
                      <a:pt x="158" y="415"/>
                    </a:lnTo>
                    <a:lnTo>
                      <a:pt x="154" y="413"/>
                    </a:lnTo>
                    <a:lnTo>
                      <a:pt x="150" y="409"/>
                    </a:lnTo>
                    <a:lnTo>
                      <a:pt x="146" y="405"/>
                    </a:lnTo>
                    <a:lnTo>
                      <a:pt x="142" y="401"/>
                    </a:lnTo>
                    <a:lnTo>
                      <a:pt x="138" y="397"/>
                    </a:lnTo>
                    <a:lnTo>
                      <a:pt x="134" y="395"/>
                    </a:lnTo>
                    <a:lnTo>
                      <a:pt x="130" y="389"/>
                    </a:lnTo>
                    <a:lnTo>
                      <a:pt x="126" y="387"/>
                    </a:lnTo>
                    <a:lnTo>
                      <a:pt x="121" y="383"/>
                    </a:lnTo>
                    <a:lnTo>
                      <a:pt x="117" y="378"/>
                    </a:lnTo>
                    <a:lnTo>
                      <a:pt x="113" y="374"/>
                    </a:lnTo>
                    <a:lnTo>
                      <a:pt x="109" y="370"/>
                    </a:lnTo>
                    <a:lnTo>
                      <a:pt x="105" y="366"/>
                    </a:lnTo>
                    <a:lnTo>
                      <a:pt x="103" y="362"/>
                    </a:lnTo>
                    <a:lnTo>
                      <a:pt x="99" y="358"/>
                    </a:lnTo>
                    <a:lnTo>
                      <a:pt x="95" y="354"/>
                    </a:lnTo>
                    <a:lnTo>
                      <a:pt x="93" y="350"/>
                    </a:lnTo>
                    <a:lnTo>
                      <a:pt x="88" y="346"/>
                    </a:lnTo>
                    <a:lnTo>
                      <a:pt x="84" y="341"/>
                    </a:lnTo>
                    <a:lnTo>
                      <a:pt x="82" y="337"/>
                    </a:lnTo>
                    <a:lnTo>
                      <a:pt x="78" y="333"/>
                    </a:lnTo>
                    <a:lnTo>
                      <a:pt x="76" y="329"/>
                    </a:lnTo>
                    <a:lnTo>
                      <a:pt x="72" y="325"/>
                    </a:lnTo>
                    <a:lnTo>
                      <a:pt x="68" y="321"/>
                    </a:lnTo>
                    <a:lnTo>
                      <a:pt x="66" y="315"/>
                    </a:lnTo>
                    <a:lnTo>
                      <a:pt x="62" y="311"/>
                    </a:lnTo>
                    <a:lnTo>
                      <a:pt x="60" y="306"/>
                    </a:lnTo>
                    <a:lnTo>
                      <a:pt x="58" y="302"/>
                    </a:lnTo>
                    <a:lnTo>
                      <a:pt x="54" y="298"/>
                    </a:lnTo>
                    <a:lnTo>
                      <a:pt x="51" y="294"/>
                    </a:lnTo>
                    <a:lnTo>
                      <a:pt x="49" y="290"/>
                    </a:lnTo>
                    <a:lnTo>
                      <a:pt x="47" y="286"/>
                    </a:lnTo>
                    <a:lnTo>
                      <a:pt x="43" y="282"/>
                    </a:lnTo>
                    <a:lnTo>
                      <a:pt x="41" y="276"/>
                    </a:lnTo>
                    <a:lnTo>
                      <a:pt x="39" y="272"/>
                    </a:lnTo>
                    <a:lnTo>
                      <a:pt x="37" y="267"/>
                    </a:lnTo>
                    <a:lnTo>
                      <a:pt x="35" y="263"/>
                    </a:lnTo>
                    <a:lnTo>
                      <a:pt x="33" y="259"/>
                    </a:lnTo>
                    <a:lnTo>
                      <a:pt x="31" y="253"/>
                    </a:lnTo>
                    <a:lnTo>
                      <a:pt x="29" y="249"/>
                    </a:lnTo>
                    <a:lnTo>
                      <a:pt x="29" y="245"/>
                    </a:lnTo>
                    <a:lnTo>
                      <a:pt x="27" y="241"/>
                    </a:lnTo>
                    <a:lnTo>
                      <a:pt x="25" y="237"/>
                    </a:lnTo>
                    <a:lnTo>
                      <a:pt x="23" y="232"/>
                    </a:lnTo>
                    <a:lnTo>
                      <a:pt x="21" y="228"/>
                    </a:lnTo>
                    <a:lnTo>
                      <a:pt x="21" y="224"/>
                    </a:lnTo>
                    <a:lnTo>
                      <a:pt x="19" y="218"/>
                    </a:lnTo>
                    <a:lnTo>
                      <a:pt x="16" y="214"/>
                    </a:lnTo>
                    <a:lnTo>
                      <a:pt x="14" y="210"/>
                    </a:lnTo>
                    <a:lnTo>
                      <a:pt x="14" y="206"/>
                    </a:lnTo>
                    <a:lnTo>
                      <a:pt x="14" y="202"/>
                    </a:lnTo>
                    <a:lnTo>
                      <a:pt x="12" y="197"/>
                    </a:lnTo>
                    <a:lnTo>
                      <a:pt x="10" y="193"/>
                    </a:lnTo>
                    <a:lnTo>
                      <a:pt x="10" y="187"/>
                    </a:lnTo>
                    <a:lnTo>
                      <a:pt x="10" y="183"/>
                    </a:lnTo>
                    <a:lnTo>
                      <a:pt x="10" y="179"/>
                    </a:lnTo>
                    <a:lnTo>
                      <a:pt x="8" y="175"/>
                    </a:lnTo>
                    <a:lnTo>
                      <a:pt x="8" y="171"/>
                    </a:lnTo>
                    <a:lnTo>
                      <a:pt x="8" y="167"/>
                    </a:lnTo>
                    <a:lnTo>
                      <a:pt x="8" y="162"/>
                    </a:lnTo>
                    <a:lnTo>
                      <a:pt x="8" y="158"/>
                    </a:lnTo>
                    <a:lnTo>
                      <a:pt x="8" y="154"/>
                    </a:lnTo>
                    <a:lnTo>
                      <a:pt x="8" y="150"/>
                    </a:lnTo>
                    <a:lnTo>
                      <a:pt x="8" y="146"/>
                    </a:lnTo>
                    <a:lnTo>
                      <a:pt x="8" y="142"/>
                    </a:lnTo>
                    <a:lnTo>
                      <a:pt x="8" y="138"/>
                    </a:lnTo>
                    <a:lnTo>
                      <a:pt x="8" y="134"/>
                    </a:lnTo>
                    <a:lnTo>
                      <a:pt x="8" y="130"/>
                    </a:lnTo>
                    <a:lnTo>
                      <a:pt x="8" y="125"/>
                    </a:lnTo>
                    <a:lnTo>
                      <a:pt x="8" y="123"/>
                    </a:lnTo>
                    <a:lnTo>
                      <a:pt x="10" y="117"/>
                    </a:lnTo>
                    <a:lnTo>
                      <a:pt x="10" y="115"/>
                    </a:lnTo>
                    <a:lnTo>
                      <a:pt x="10" y="111"/>
                    </a:lnTo>
                    <a:lnTo>
                      <a:pt x="10" y="107"/>
                    </a:lnTo>
                    <a:lnTo>
                      <a:pt x="12" y="103"/>
                    </a:lnTo>
                    <a:lnTo>
                      <a:pt x="14" y="99"/>
                    </a:lnTo>
                    <a:lnTo>
                      <a:pt x="14" y="95"/>
                    </a:lnTo>
                    <a:lnTo>
                      <a:pt x="14" y="93"/>
                    </a:lnTo>
                    <a:lnTo>
                      <a:pt x="16" y="88"/>
                    </a:lnTo>
                    <a:lnTo>
                      <a:pt x="19" y="84"/>
                    </a:lnTo>
                    <a:lnTo>
                      <a:pt x="21" y="80"/>
                    </a:lnTo>
                    <a:lnTo>
                      <a:pt x="21" y="78"/>
                    </a:lnTo>
                    <a:lnTo>
                      <a:pt x="23" y="74"/>
                    </a:lnTo>
                    <a:lnTo>
                      <a:pt x="25" y="70"/>
                    </a:lnTo>
                    <a:lnTo>
                      <a:pt x="27" y="68"/>
                    </a:lnTo>
                    <a:lnTo>
                      <a:pt x="29" y="64"/>
                    </a:lnTo>
                    <a:lnTo>
                      <a:pt x="29" y="62"/>
                    </a:lnTo>
                    <a:lnTo>
                      <a:pt x="33" y="58"/>
                    </a:lnTo>
                    <a:lnTo>
                      <a:pt x="33" y="56"/>
                    </a:lnTo>
                    <a:lnTo>
                      <a:pt x="35" y="51"/>
                    </a:lnTo>
                    <a:lnTo>
                      <a:pt x="37" y="47"/>
                    </a:lnTo>
                    <a:lnTo>
                      <a:pt x="41" y="45"/>
                    </a:lnTo>
                    <a:lnTo>
                      <a:pt x="41" y="41"/>
                    </a:lnTo>
                    <a:lnTo>
                      <a:pt x="43" y="39"/>
                    </a:lnTo>
                    <a:lnTo>
                      <a:pt x="47" y="37"/>
                    </a:lnTo>
                    <a:lnTo>
                      <a:pt x="49" y="33"/>
                    </a:lnTo>
                    <a:lnTo>
                      <a:pt x="58" y="25"/>
                    </a:lnTo>
                    <a:lnTo>
                      <a:pt x="60" y="23"/>
                    </a:lnTo>
                    <a:lnTo>
                      <a:pt x="64" y="21"/>
                    </a:lnTo>
                    <a:lnTo>
                      <a:pt x="66" y="19"/>
                    </a:lnTo>
                    <a:lnTo>
                      <a:pt x="70" y="16"/>
                    </a:lnTo>
                    <a:lnTo>
                      <a:pt x="72" y="12"/>
                    </a:lnTo>
                    <a:lnTo>
                      <a:pt x="76" y="10"/>
                    </a:lnTo>
                    <a:lnTo>
                      <a:pt x="78" y="8"/>
                    </a:lnTo>
                    <a:lnTo>
                      <a:pt x="82" y="6"/>
                    </a:lnTo>
                    <a:lnTo>
                      <a:pt x="84" y="4"/>
                    </a:lnTo>
                    <a:lnTo>
                      <a:pt x="88" y="2"/>
                    </a:lnTo>
                    <a:lnTo>
                      <a:pt x="93" y="0"/>
                    </a:lnTo>
                    <a:lnTo>
                      <a:pt x="72" y="2"/>
                    </a:lnTo>
                    <a:lnTo>
                      <a:pt x="72" y="4"/>
                    </a:lnTo>
                    <a:lnTo>
                      <a:pt x="70" y="4"/>
                    </a:lnTo>
                    <a:lnTo>
                      <a:pt x="68" y="6"/>
                    </a:lnTo>
                    <a:lnTo>
                      <a:pt x="66" y="8"/>
                    </a:lnTo>
                    <a:lnTo>
                      <a:pt x="62" y="10"/>
                    </a:lnTo>
                    <a:lnTo>
                      <a:pt x="60" y="12"/>
                    </a:lnTo>
                    <a:lnTo>
                      <a:pt x="56" y="16"/>
                    </a:lnTo>
                    <a:lnTo>
                      <a:pt x="54" y="19"/>
                    </a:lnTo>
                    <a:lnTo>
                      <a:pt x="49" y="23"/>
                    </a:lnTo>
                    <a:lnTo>
                      <a:pt x="43" y="27"/>
                    </a:lnTo>
                    <a:lnTo>
                      <a:pt x="41" y="31"/>
                    </a:lnTo>
                    <a:lnTo>
                      <a:pt x="39" y="33"/>
                    </a:lnTo>
                    <a:lnTo>
                      <a:pt x="37" y="37"/>
                    </a:lnTo>
                    <a:lnTo>
                      <a:pt x="35" y="39"/>
                    </a:lnTo>
                    <a:lnTo>
                      <a:pt x="33" y="41"/>
                    </a:lnTo>
                    <a:lnTo>
                      <a:pt x="31" y="45"/>
                    </a:lnTo>
                    <a:lnTo>
                      <a:pt x="29" y="49"/>
                    </a:lnTo>
                    <a:lnTo>
                      <a:pt x="27" y="51"/>
                    </a:lnTo>
                    <a:lnTo>
                      <a:pt x="25" y="56"/>
                    </a:lnTo>
                    <a:lnTo>
                      <a:pt x="23" y="60"/>
                    </a:lnTo>
                    <a:lnTo>
                      <a:pt x="21" y="62"/>
                    </a:lnTo>
                    <a:lnTo>
                      <a:pt x="19" y="64"/>
                    </a:lnTo>
                    <a:lnTo>
                      <a:pt x="16" y="68"/>
                    </a:lnTo>
                    <a:lnTo>
                      <a:pt x="14" y="72"/>
                    </a:lnTo>
                    <a:lnTo>
                      <a:pt x="12" y="76"/>
                    </a:lnTo>
                    <a:lnTo>
                      <a:pt x="12" y="80"/>
                    </a:lnTo>
                    <a:lnTo>
                      <a:pt x="10" y="84"/>
                    </a:lnTo>
                    <a:lnTo>
                      <a:pt x="8" y="86"/>
                    </a:lnTo>
                    <a:lnTo>
                      <a:pt x="8" y="91"/>
                    </a:lnTo>
                    <a:lnTo>
                      <a:pt x="8" y="95"/>
                    </a:lnTo>
                    <a:lnTo>
                      <a:pt x="6" y="99"/>
                    </a:lnTo>
                    <a:lnTo>
                      <a:pt x="4" y="103"/>
                    </a:lnTo>
                    <a:lnTo>
                      <a:pt x="4" y="107"/>
                    </a:lnTo>
                    <a:lnTo>
                      <a:pt x="4" y="109"/>
                    </a:lnTo>
                    <a:lnTo>
                      <a:pt x="2" y="113"/>
                    </a:lnTo>
                    <a:lnTo>
                      <a:pt x="2" y="117"/>
                    </a:lnTo>
                    <a:lnTo>
                      <a:pt x="2" y="123"/>
                    </a:lnTo>
                    <a:lnTo>
                      <a:pt x="0" y="125"/>
                    </a:lnTo>
                    <a:lnTo>
                      <a:pt x="0" y="130"/>
                    </a:lnTo>
                    <a:lnTo>
                      <a:pt x="0" y="134"/>
                    </a:lnTo>
                    <a:lnTo>
                      <a:pt x="0" y="138"/>
                    </a:lnTo>
                    <a:lnTo>
                      <a:pt x="0" y="142"/>
                    </a:lnTo>
                    <a:lnTo>
                      <a:pt x="0" y="150"/>
                    </a:lnTo>
                    <a:lnTo>
                      <a:pt x="0" y="154"/>
                    </a:lnTo>
                    <a:lnTo>
                      <a:pt x="0" y="160"/>
                    </a:lnTo>
                    <a:lnTo>
                      <a:pt x="0" y="165"/>
                    </a:lnTo>
                    <a:lnTo>
                      <a:pt x="0" y="169"/>
                    </a:lnTo>
                    <a:lnTo>
                      <a:pt x="0" y="173"/>
                    </a:lnTo>
                    <a:lnTo>
                      <a:pt x="2" y="177"/>
                    </a:lnTo>
                    <a:lnTo>
                      <a:pt x="2" y="181"/>
                    </a:lnTo>
                    <a:lnTo>
                      <a:pt x="4" y="185"/>
                    </a:lnTo>
                    <a:lnTo>
                      <a:pt x="4" y="191"/>
                    </a:lnTo>
                    <a:lnTo>
                      <a:pt x="4" y="195"/>
                    </a:lnTo>
                    <a:lnTo>
                      <a:pt x="6" y="200"/>
                    </a:lnTo>
                    <a:lnTo>
                      <a:pt x="6" y="204"/>
                    </a:lnTo>
                    <a:lnTo>
                      <a:pt x="8" y="208"/>
                    </a:lnTo>
                    <a:lnTo>
                      <a:pt x="8" y="212"/>
                    </a:lnTo>
                    <a:lnTo>
                      <a:pt x="10" y="218"/>
                    </a:lnTo>
                    <a:lnTo>
                      <a:pt x="10" y="222"/>
                    </a:lnTo>
                    <a:lnTo>
                      <a:pt x="12" y="226"/>
                    </a:lnTo>
                    <a:lnTo>
                      <a:pt x="14" y="230"/>
                    </a:lnTo>
                    <a:lnTo>
                      <a:pt x="14" y="234"/>
                    </a:lnTo>
                    <a:lnTo>
                      <a:pt x="16" y="241"/>
                    </a:lnTo>
                    <a:lnTo>
                      <a:pt x="19" y="245"/>
                    </a:lnTo>
                    <a:lnTo>
                      <a:pt x="21" y="249"/>
                    </a:lnTo>
                    <a:lnTo>
                      <a:pt x="23" y="253"/>
                    </a:lnTo>
                    <a:lnTo>
                      <a:pt x="25" y="259"/>
                    </a:lnTo>
                    <a:lnTo>
                      <a:pt x="27" y="263"/>
                    </a:lnTo>
                    <a:lnTo>
                      <a:pt x="29" y="267"/>
                    </a:lnTo>
                    <a:lnTo>
                      <a:pt x="31" y="272"/>
                    </a:lnTo>
                    <a:lnTo>
                      <a:pt x="33" y="276"/>
                    </a:lnTo>
                    <a:lnTo>
                      <a:pt x="37" y="282"/>
                    </a:lnTo>
                    <a:lnTo>
                      <a:pt x="39" y="286"/>
                    </a:lnTo>
                    <a:lnTo>
                      <a:pt x="41" y="290"/>
                    </a:lnTo>
                    <a:lnTo>
                      <a:pt x="43" y="294"/>
                    </a:lnTo>
                    <a:lnTo>
                      <a:pt x="45" y="298"/>
                    </a:lnTo>
                    <a:lnTo>
                      <a:pt x="49" y="304"/>
                    </a:lnTo>
                    <a:lnTo>
                      <a:pt x="51" y="309"/>
                    </a:lnTo>
                    <a:lnTo>
                      <a:pt x="54" y="313"/>
                    </a:lnTo>
                    <a:lnTo>
                      <a:pt x="58" y="317"/>
                    </a:lnTo>
                    <a:lnTo>
                      <a:pt x="60" y="321"/>
                    </a:lnTo>
                    <a:lnTo>
                      <a:pt x="64" y="325"/>
                    </a:lnTo>
                    <a:lnTo>
                      <a:pt x="68" y="329"/>
                    </a:lnTo>
                    <a:lnTo>
                      <a:pt x="70" y="333"/>
                    </a:lnTo>
                    <a:lnTo>
                      <a:pt x="74" y="339"/>
                    </a:lnTo>
                    <a:lnTo>
                      <a:pt x="76" y="343"/>
                    </a:lnTo>
                    <a:lnTo>
                      <a:pt x="80" y="348"/>
                    </a:lnTo>
                    <a:lnTo>
                      <a:pt x="82" y="352"/>
                    </a:lnTo>
                    <a:lnTo>
                      <a:pt x="86" y="356"/>
                    </a:lnTo>
                    <a:lnTo>
                      <a:pt x="91" y="360"/>
                    </a:lnTo>
                    <a:lnTo>
                      <a:pt x="95" y="364"/>
                    </a:lnTo>
                    <a:lnTo>
                      <a:pt x="99" y="368"/>
                    </a:lnTo>
                    <a:lnTo>
                      <a:pt x="101" y="372"/>
                    </a:lnTo>
                    <a:lnTo>
                      <a:pt x="105" y="376"/>
                    </a:lnTo>
                    <a:lnTo>
                      <a:pt x="109" y="381"/>
                    </a:lnTo>
                    <a:lnTo>
                      <a:pt x="113" y="385"/>
                    </a:lnTo>
                    <a:lnTo>
                      <a:pt x="121" y="393"/>
                    </a:lnTo>
                    <a:lnTo>
                      <a:pt x="126" y="397"/>
                    </a:lnTo>
                    <a:lnTo>
                      <a:pt x="130" y="401"/>
                    </a:lnTo>
                    <a:lnTo>
                      <a:pt x="134" y="405"/>
                    </a:lnTo>
                    <a:lnTo>
                      <a:pt x="138" y="409"/>
                    </a:lnTo>
                    <a:lnTo>
                      <a:pt x="142" y="413"/>
                    </a:lnTo>
                    <a:lnTo>
                      <a:pt x="146" y="415"/>
                    </a:lnTo>
                    <a:lnTo>
                      <a:pt x="152" y="420"/>
                    </a:lnTo>
                    <a:lnTo>
                      <a:pt x="156" y="424"/>
                    </a:lnTo>
                    <a:lnTo>
                      <a:pt x="161" y="428"/>
                    </a:lnTo>
                    <a:lnTo>
                      <a:pt x="165" y="432"/>
                    </a:lnTo>
                    <a:lnTo>
                      <a:pt x="169" y="434"/>
                    </a:lnTo>
                    <a:lnTo>
                      <a:pt x="173" y="438"/>
                    </a:lnTo>
                    <a:lnTo>
                      <a:pt x="179" y="442"/>
                    </a:lnTo>
                    <a:lnTo>
                      <a:pt x="183" y="444"/>
                    </a:lnTo>
                    <a:lnTo>
                      <a:pt x="187" y="448"/>
                    </a:lnTo>
                    <a:lnTo>
                      <a:pt x="191" y="450"/>
                    </a:lnTo>
                    <a:lnTo>
                      <a:pt x="198" y="455"/>
                    </a:lnTo>
                    <a:lnTo>
                      <a:pt x="202" y="459"/>
                    </a:lnTo>
                    <a:lnTo>
                      <a:pt x="208" y="463"/>
                    </a:lnTo>
                    <a:lnTo>
                      <a:pt x="212" y="465"/>
                    </a:lnTo>
                    <a:lnTo>
                      <a:pt x="218" y="467"/>
                    </a:lnTo>
                    <a:lnTo>
                      <a:pt x="222" y="471"/>
                    </a:lnTo>
                    <a:lnTo>
                      <a:pt x="226" y="473"/>
                    </a:lnTo>
                    <a:lnTo>
                      <a:pt x="233" y="477"/>
                    </a:lnTo>
                    <a:lnTo>
                      <a:pt x="237" y="479"/>
                    </a:lnTo>
                    <a:lnTo>
                      <a:pt x="243" y="481"/>
                    </a:lnTo>
                    <a:lnTo>
                      <a:pt x="247" y="485"/>
                    </a:lnTo>
                    <a:lnTo>
                      <a:pt x="253" y="487"/>
                    </a:lnTo>
                    <a:lnTo>
                      <a:pt x="257" y="490"/>
                    </a:lnTo>
                    <a:lnTo>
                      <a:pt x="263" y="494"/>
                    </a:lnTo>
                    <a:lnTo>
                      <a:pt x="268" y="496"/>
                    </a:lnTo>
                    <a:lnTo>
                      <a:pt x="274" y="498"/>
                    </a:lnTo>
                    <a:lnTo>
                      <a:pt x="278" y="500"/>
                    </a:lnTo>
                    <a:lnTo>
                      <a:pt x="284" y="504"/>
                    </a:lnTo>
                    <a:lnTo>
                      <a:pt x="290" y="504"/>
                    </a:lnTo>
                    <a:lnTo>
                      <a:pt x="294" y="508"/>
                    </a:lnTo>
                    <a:lnTo>
                      <a:pt x="300" y="508"/>
                    </a:lnTo>
                    <a:lnTo>
                      <a:pt x="305" y="512"/>
                    </a:lnTo>
                    <a:lnTo>
                      <a:pt x="311" y="512"/>
                    </a:lnTo>
                    <a:lnTo>
                      <a:pt x="315" y="516"/>
                    </a:lnTo>
                    <a:lnTo>
                      <a:pt x="321" y="518"/>
                    </a:lnTo>
                    <a:lnTo>
                      <a:pt x="327" y="518"/>
                    </a:lnTo>
                    <a:lnTo>
                      <a:pt x="331" y="520"/>
                    </a:lnTo>
                    <a:lnTo>
                      <a:pt x="338" y="522"/>
                    </a:lnTo>
                    <a:lnTo>
                      <a:pt x="342" y="524"/>
                    </a:lnTo>
                    <a:lnTo>
                      <a:pt x="348" y="527"/>
                    </a:lnTo>
                    <a:lnTo>
                      <a:pt x="352" y="529"/>
                    </a:lnTo>
                    <a:lnTo>
                      <a:pt x="358" y="529"/>
                    </a:lnTo>
                    <a:lnTo>
                      <a:pt x="362" y="531"/>
                    </a:lnTo>
                    <a:lnTo>
                      <a:pt x="368" y="531"/>
                    </a:lnTo>
                    <a:lnTo>
                      <a:pt x="375" y="533"/>
                    </a:lnTo>
                    <a:lnTo>
                      <a:pt x="379" y="533"/>
                    </a:lnTo>
                    <a:lnTo>
                      <a:pt x="385" y="535"/>
                    </a:lnTo>
                    <a:lnTo>
                      <a:pt x="389" y="537"/>
                    </a:lnTo>
                    <a:lnTo>
                      <a:pt x="395" y="537"/>
                    </a:lnTo>
                    <a:lnTo>
                      <a:pt x="401" y="537"/>
                    </a:lnTo>
                    <a:lnTo>
                      <a:pt x="405" y="539"/>
                    </a:lnTo>
                    <a:lnTo>
                      <a:pt x="412" y="539"/>
                    </a:lnTo>
                    <a:lnTo>
                      <a:pt x="416" y="541"/>
                    </a:lnTo>
                    <a:lnTo>
                      <a:pt x="420" y="541"/>
                    </a:lnTo>
                    <a:lnTo>
                      <a:pt x="426" y="541"/>
                    </a:lnTo>
                    <a:lnTo>
                      <a:pt x="432" y="541"/>
                    </a:lnTo>
                    <a:lnTo>
                      <a:pt x="436" y="543"/>
                    </a:lnTo>
                    <a:lnTo>
                      <a:pt x="442" y="543"/>
                    </a:lnTo>
                    <a:lnTo>
                      <a:pt x="447" y="543"/>
                    </a:lnTo>
                    <a:lnTo>
                      <a:pt x="451" y="543"/>
                    </a:lnTo>
                    <a:lnTo>
                      <a:pt x="471" y="543"/>
                    </a:lnTo>
                    <a:lnTo>
                      <a:pt x="477" y="543"/>
                    </a:lnTo>
                    <a:lnTo>
                      <a:pt x="482" y="543"/>
                    </a:lnTo>
                    <a:lnTo>
                      <a:pt x="486" y="543"/>
                    </a:lnTo>
                    <a:lnTo>
                      <a:pt x="490" y="541"/>
                    </a:lnTo>
                    <a:lnTo>
                      <a:pt x="496" y="541"/>
                    </a:lnTo>
                    <a:lnTo>
                      <a:pt x="500" y="541"/>
                    </a:lnTo>
                    <a:lnTo>
                      <a:pt x="504" y="539"/>
                    </a:lnTo>
                    <a:lnTo>
                      <a:pt x="510" y="539"/>
                    </a:lnTo>
                    <a:lnTo>
                      <a:pt x="514" y="539"/>
                    </a:lnTo>
                    <a:lnTo>
                      <a:pt x="519" y="537"/>
                    </a:lnTo>
                    <a:lnTo>
                      <a:pt x="523" y="537"/>
                    </a:lnTo>
                    <a:lnTo>
                      <a:pt x="529" y="537"/>
                    </a:lnTo>
                    <a:lnTo>
                      <a:pt x="533" y="535"/>
                    </a:lnTo>
                    <a:lnTo>
                      <a:pt x="537" y="533"/>
                    </a:lnTo>
                    <a:lnTo>
                      <a:pt x="539" y="533"/>
                    </a:lnTo>
                    <a:lnTo>
                      <a:pt x="543" y="531"/>
                    </a:lnTo>
                    <a:lnTo>
                      <a:pt x="549" y="531"/>
                    </a:lnTo>
                    <a:lnTo>
                      <a:pt x="554" y="529"/>
                    </a:lnTo>
                    <a:lnTo>
                      <a:pt x="558" y="527"/>
                    </a:lnTo>
                    <a:lnTo>
                      <a:pt x="562" y="524"/>
                    </a:lnTo>
                    <a:lnTo>
                      <a:pt x="566" y="524"/>
                    </a:lnTo>
                    <a:lnTo>
                      <a:pt x="568" y="522"/>
                    </a:lnTo>
                    <a:lnTo>
                      <a:pt x="572" y="520"/>
                    </a:lnTo>
                    <a:lnTo>
                      <a:pt x="576" y="518"/>
                    </a:lnTo>
                    <a:lnTo>
                      <a:pt x="580" y="516"/>
                    </a:lnTo>
                    <a:lnTo>
                      <a:pt x="584" y="514"/>
                    </a:lnTo>
                    <a:lnTo>
                      <a:pt x="587" y="512"/>
                    </a:lnTo>
                    <a:lnTo>
                      <a:pt x="593" y="510"/>
                    </a:lnTo>
                    <a:lnTo>
                      <a:pt x="595" y="508"/>
                    </a:lnTo>
                    <a:lnTo>
                      <a:pt x="599" y="506"/>
                    </a:lnTo>
                    <a:lnTo>
                      <a:pt x="601" y="504"/>
                    </a:lnTo>
                    <a:lnTo>
                      <a:pt x="605" y="502"/>
                    </a:lnTo>
                    <a:lnTo>
                      <a:pt x="609" y="500"/>
                    </a:lnTo>
                    <a:lnTo>
                      <a:pt x="611" y="498"/>
                    </a:lnTo>
                    <a:lnTo>
                      <a:pt x="615" y="494"/>
                    </a:lnTo>
                    <a:lnTo>
                      <a:pt x="617" y="492"/>
                    </a:lnTo>
                    <a:lnTo>
                      <a:pt x="621" y="490"/>
                    </a:lnTo>
                    <a:lnTo>
                      <a:pt x="624" y="487"/>
                    </a:lnTo>
                    <a:lnTo>
                      <a:pt x="626" y="485"/>
                    </a:lnTo>
                    <a:lnTo>
                      <a:pt x="632" y="479"/>
                    </a:lnTo>
                    <a:lnTo>
                      <a:pt x="634" y="475"/>
                    </a:lnTo>
                    <a:lnTo>
                      <a:pt x="638" y="473"/>
                    </a:lnTo>
                    <a:lnTo>
                      <a:pt x="640" y="469"/>
                    </a:lnTo>
                    <a:lnTo>
                      <a:pt x="642" y="467"/>
                    </a:lnTo>
                    <a:lnTo>
                      <a:pt x="644" y="465"/>
                    </a:lnTo>
                    <a:lnTo>
                      <a:pt x="646" y="461"/>
                    </a:lnTo>
                    <a:lnTo>
                      <a:pt x="648" y="457"/>
                    </a:lnTo>
                    <a:lnTo>
                      <a:pt x="650" y="455"/>
                    </a:lnTo>
                    <a:lnTo>
                      <a:pt x="652" y="450"/>
                    </a:lnTo>
                    <a:lnTo>
                      <a:pt x="654" y="448"/>
                    </a:lnTo>
                    <a:lnTo>
                      <a:pt x="656" y="444"/>
                    </a:lnTo>
                    <a:lnTo>
                      <a:pt x="659" y="440"/>
                    </a:lnTo>
                    <a:lnTo>
                      <a:pt x="661" y="438"/>
                    </a:lnTo>
                    <a:lnTo>
                      <a:pt x="663" y="434"/>
                    </a:lnTo>
                    <a:lnTo>
                      <a:pt x="663" y="430"/>
                    </a:lnTo>
                    <a:lnTo>
                      <a:pt x="665" y="426"/>
                    </a:lnTo>
                    <a:lnTo>
                      <a:pt x="667" y="424"/>
                    </a:lnTo>
                    <a:lnTo>
                      <a:pt x="667" y="420"/>
                    </a:lnTo>
                    <a:lnTo>
                      <a:pt x="669" y="415"/>
                    </a:lnTo>
                    <a:lnTo>
                      <a:pt x="669" y="411"/>
                    </a:lnTo>
                    <a:lnTo>
                      <a:pt x="671" y="407"/>
                    </a:lnTo>
                    <a:lnTo>
                      <a:pt x="671" y="405"/>
                    </a:lnTo>
                    <a:lnTo>
                      <a:pt x="673" y="401"/>
                    </a:lnTo>
                    <a:lnTo>
                      <a:pt x="673" y="395"/>
                    </a:lnTo>
                    <a:lnTo>
                      <a:pt x="675" y="391"/>
                    </a:lnTo>
                    <a:lnTo>
                      <a:pt x="675" y="389"/>
                    </a:lnTo>
                    <a:lnTo>
                      <a:pt x="675" y="387"/>
                    </a:lnTo>
                    <a:lnTo>
                      <a:pt x="675" y="387"/>
                    </a:lnTo>
                  </a:path>
                </a:pathLst>
              </a:custGeom>
              <a:solidFill>
                <a:srgbClr val="000000"/>
              </a:solidFill>
              <a:ln w="12700" cap="rnd" cmpd="sng">
                <a:solidFill>
                  <a:srgbClr val="081D5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" name="Freeform 20">
                <a:extLst>
                  <a:ext uri="{FF2B5EF4-FFF2-40B4-BE49-F238E27FC236}">
                    <a16:creationId xmlns:a16="http://schemas.microsoft.com/office/drawing/2014/main" id="{5FADFA5B-C7CE-40E7-BC9A-E83E56695F0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15" y="1556"/>
                <a:ext cx="803" cy="568"/>
              </a:xfrm>
              <a:custGeom>
                <a:avLst/>
                <a:gdLst>
                  <a:gd name="T0" fmla="*/ 14 w 803"/>
                  <a:gd name="T1" fmla="*/ 64 h 568"/>
                  <a:gd name="T2" fmla="*/ 41 w 803"/>
                  <a:gd name="T3" fmla="*/ 49 h 568"/>
                  <a:gd name="T4" fmla="*/ 72 w 803"/>
                  <a:gd name="T5" fmla="*/ 35 h 568"/>
                  <a:gd name="T6" fmla="*/ 103 w 803"/>
                  <a:gd name="T7" fmla="*/ 25 h 568"/>
                  <a:gd name="T8" fmla="*/ 136 w 803"/>
                  <a:gd name="T9" fmla="*/ 16 h 568"/>
                  <a:gd name="T10" fmla="*/ 169 w 803"/>
                  <a:gd name="T11" fmla="*/ 12 h 568"/>
                  <a:gd name="T12" fmla="*/ 204 w 803"/>
                  <a:gd name="T13" fmla="*/ 8 h 568"/>
                  <a:gd name="T14" fmla="*/ 274 w 803"/>
                  <a:gd name="T15" fmla="*/ 8 h 568"/>
                  <a:gd name="T16" fmla="*/ 308 w 803"/>
                  <a:gd name="T17" fmla="*/ 12 h 568"/>
                  <a:gd name="T18" fmla="*/ 343 w 803"/>
                  <a:gd name="T19" fmla="*/ 19 h 568"/>
                  <a:gd name="T20" fmla="*/ 378 w 803"/>
                  <a:gd name="T21" fmla="*/ 27 h 568"/>
                  <a:gd name="T22" fmla="*/ 413 w 803"/>
                  <a:gd name="T23" fmla="*/ 39 h 568"/>
                  <a:gd name="T24" fmla="*/ 448 w 803"/>
                  <a:gd name="T25" fmla="*/ 52 h 568"/>
                  <a:gd name="T26" fmla="*/ 483 w 803"/>
                  <a:gd name="T27" fmla="*/ 68 h 568"/>
                  <a:gd name="T28" fmla="*/ 518 w 803"/>
                  <a:gd name="T29" fmla="*/ 87 h 568"/>
                  <a:gd name="T30" fmla="*/ 551 w 803"/>
                  <a:gd name="T31" fmla="*/ 107 h 568"/>
                  <a:gd name="T32" fmla="*/ 582 w 803"/>
                  <a:gd name="T33" fmla="*/ 130 h 568"/>
                  <a:gd name="T34" fmla="*/ 613 w 803"/>
                  <a:gd name="T35" fmla="*/ 155 h 568"/>
                  <a:gd name="T36" fmla="*/ 654 w 803"/>
                  <a:gd name="T37" fmla="*/ 194 h 568"/>
                  <a:gd name="T38" fmla="*/ 679 w 803"/>
                  <a:gd name="T39" fmla="*/ 221 h 568"/>
                  <a:gd name="T40" fmla="*/ 699 w 803"/>
                  <a:gd name="T41" fmla="*/ 249 h 568"/>
                  <a:gd name="T42" fmla="*/ 720 w 803"/>
                  <a:gd name="T43" fmla="*/ 278 h 568"/>
                  <a:gd name="T44" fmla="*/ 738 w 803"/>
                  <a:gd name="T45" fmla="*/ 309 h 568"/>
                  <a:gd name="T46" fmla="*/ 755 w 803"/>
                  <a:gd name="T47" fmla="*/ 340 h 568"/>
                  <a:gd name="T48" fmla="*/ 767 w 803"/>
                  <a:gd name="T49" fmla="*/ 373 h 568"/>
                  <a:gd name="T50" fmla="*/ 777 w 803"/>
                  <a:gd name="T51" fmla="*/ 404 h 568"/>
                  <a:gd name="T52" fmla="*/ 788 w 803"/>
                  <a:gd name="T53" fmla="*/ 437 h 568"/>
                  <a:gd name="T54" fmla="*/ 792 w 803"/>
                  <a:gd name="T55" fmla="*/ 470 h 568"/>
                  <a:gd name="T56" fmla="*/ 794 w 803"/>
                  <a:gd name="T57" fmla="*/ 503 h 568"/>
                  <a:gd name="T58" fmla="*/ 794 w 803"/>
                  <a:gd name="T59" fmla="*/ 542 h 568"/>
                  <a:gd name="T60" fmla="*/ 800 w 803"/>
                  <a:gd name="T61" fmla="*/ 565 h 568"/>
                  <a:gd name="T62" fmla="*/ 802 w 803"/>
                  <a:gd name="T63" fmla="*/ 499 h 568"/>
                  <a:gd name="T64" fmla="*/ 798 w 803"/>
                  <a:gd name="T65" fmla="*/ 466 h 568"/>
                  <a:gd name="T66" fmla="*/ 794 w 803"/>
                  <a:gd name="T67" fmla="*/ 433 h 568"/>
                  <a:gd name="T68" fmla="*/ 786 w 803"/>
                  <a:gd name="T69" fmla="*/ 400 h 568"/>
                  <a:gd name="T70" fmla="*/ 773 w 803"/>
                  <a:gd name="T71" fmla="*/ 369 h 568"/>
                  <a:gd name="T72" fmla="*/ 761 w 803"/>
                  <a:gd name="T73" fmla="*/ 336 h 568"/>
                  <a:gd name="T74" fmla="*/ 744 w 803"/>
                  <a:gd name="T75" fmla="*/ 305 h 568"/>
                  <a:gd name="T76" fmla="*/ 726 w 803"/>
                  <a:gd name="T77" fmla="*/ 274 h 568"/>
                  <a:gd name="T78" fmla="*/ 705 w 803"/>
                  <a:gd name="T79" fmla="*/ 245 h 568"/>
                  <a:gd name="T80" fmla="*/ 683 w 803"/>
                  <a:gd name="T81" fmla="*/ 216 h 568"/>
                  <a:gd name="T82" fmla="*/ 637 w 803"/>
                  <a:gd name="T83" fmla="*/ 167 h 568"/>
                  <a:gd name="T84" fmla="*/ 609 w 803"/>
                  <a:gd name="T85" fmla="*/ 142 h 568"/>
                  <a:gd name="T86" fmla="*/ 578 w 803"/>
                  <a:gd name="T87" fmla="*/ 120 h 568"/>
                  <a:gd name="T88" fmla="*/ 547 w 803"/>
                  <a:gd name="T89" fmla="*/ 97 h 568"/>
                  <a:gd name="T90" fmla="*/ 514 w 803"/>
                  <a:gd name="T91" fmla="*/ 76 h 568"/>
                  <a:gd name="T92" fmla="*/ 479 w 803"/>
                  <a:gd name="T93" fmla="*/ 58 h 568"/>
                  <a:gd name="T94" fmla="*/ 444 w 803"/>
                  <a:gd name="T95" fmla="*/ 43 h 568"/>
                  <a:gd name="T96" fmla="*/ 409 w 803"/>
                  <a:gd name="T97" fmla="*/ 31 h 568"/>
                  <a:gd name="T98" fmla="*/ 374 w 803"/>
                  <a:gd name="T99" fmla="*/ 19 h 568"/>
                  <a:gd name="T100" fmla="*/ 339 w 803"/>
                  <a:gd name="T101" fmla="*/ 10 h 568"/>
                  <a:gd name="T102" fmla="*/ 304 w 803"/>
                  <a:gd name="T103" fmla="*/ 4 h 568"/>
                  <a:gd name="T104" fmla="*/ 269 w 803"/>
                  <a:gd name="T105" fmla="*/ 2 h 568"/>
                  <a:gd name="T106" fmla="*/ 216 w 803"/>
                  <a:gd name="T107" fmla="*/ 0 h 568"/>
                  <a:gd name="T108" fmla="*/ 183 w 803"/>
                  <a:gd name="T109" fmla="*/ 2 h 568"/>
                  <a:gd name="T110" fmla="*/ 150 w 803"/>
                  <a:gd name="T111" fmla="*/ 8 h 568"/>
                  <a:gd name="T112" fmla="*/ 117 w 803"/>
                  <a:gd name="T113" fmla="*/ 14 h 568"/>
                  <a:gd name="T114" fmla="*/ 84 w 803"/>
                  <a:gd name="T115" fmla="*/ 23 h 568"/>
                  <a:gd name="T116" fmla="*/ 53 w 803"/>
                  <a:gd name="T117" fmla="*/ 35 h 568"/>
                  <a:gd name="T118" fmla="*/ 25 w 803"/>
                  <a:gd name="T119" fmla="*/ 49 h 568"/>
                  <a:gd name="T120" fmla="*/ 4 w 803"/>
                  <a:gd name="T121" fmla="*/ 62 h 56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</a:cxnLst>
                <a:rect l="0" t="0" r="r" b="b"/>
                <a:pathLst>
                  <a:path w="803" h="568">
                    <a:moveTo>
                      <a:pt x="4" y="62"/>
                    </a:moveTo>
                    <a:lnTo>
                      <a:pt x="0" y="72"/>
                    </a:lnTo>
                    <a:lnTo>
                      <a:pt x="6" y="68"/>
                    </a:lnTo>
                    <a:lnTo>
                      <a:pt x="14" y="64"/>
                    </a:lnTo>
                    <a:lnTo>
                      <a:pt x="21" y="60"/>
                    </a:lnTo>
                    <a:lnTo>
                      <a:pt x="29" y="56"/>
                    </a:lnTo>
                    <a:lnTo>
                      <a:pt x="35" y="52"/>
                    </a:lnTo>
                    <a:lnTo>
                      <a:pt x="41" y="49"/>
                    </a:lnTo>
                    <a:lnTo>
                      <a:pt x="49" y="45"/>
                    </a:lnTo>
                    <a:lnTo>
                      <a:pt x="58" y="41"/>
                    </a:lnTo>
                    <a:lnTo>
                      <a:pt x="66" y="39"/>
                    </a:lnTo>
                    <a:lnTo>
                      <a:pt x="72" y="35"/>
                    </a:lnTo>
                    <a:lnTo>
                      <a:pt x="80" y="33"/>
                    </a:lnTo>
                    <a:lnTo>
                      <a:pt x="88" y="31"/>
                    </a:lnTo>
                    <a:lnTo>
                      <a:pt x="95" y="27"/>
                    </a:lnTo>
                    <a:lnTo>
                      <a:pt x="103" y="25"/>
                    </a:lnTo>
                    <a:lnTo>
                      <a:pt x="111" y="23"/>
                    </a:lnTo>
                    <a:lnTo>
                      <a:pt x="119" y="21"/>
                    </a:lnTo>
                    <a:lnTo>
                      <a:pt x="127" y="19"/>
                    </a:lnTo>
                    <a:lnTo>
                      <a:pt x="136" y="16"/>
                    </a:lnTo>
                    <a:lnTo>
                      <a:pt x="144" y="14"/>
                    </a:lnTo>
                    <a:lnTo>
                      <a:pt x="152" y="14"/>
                    </a:lnTo>
                    <a:lnTo>
                      <a:pt x="160" y="12"/>
                    </a:lnTo>
                    <a:lnTo>
                      <a:pt x="169" y="12"/>
                    </a:lnTo>
                    <a:lnTo>
                      <a:pt x="177" y="10"/>
                    </a:lnTo>
                    <a:lnTo>
                      <a:pt x="185" y="8"/>
                    </a:lnTo>
                    <a:lnTo>
                      <a:pt x="193" y="8"/>
                    </a:lnTo>
                    <a:lnTo>
                      <a:pt x="204" y="8"/>
                    </a:lnTo>
                    <a:lnTo>
                      <a:pt x="212" y="8"/>
                    </a:lnTo>
                    <a:lnTo>
                      <a:pt x="255" y="8"/>
                    </a:lnTo>
                    <a:lnTo>
                      <a:pt x="263" y="8"/>
                    </a:lnTo>
                    <a:lnTo>
                      <a:pt x="274" y="8"/>
                    </a:lnTo>
                    <a:lnTo>
                      <a:pt x="282" y="8"/>
                    </a:lnTo>
                    <a:lnTo>
                      <a:pt x="290" y="10"/>
                    </a:lnTo>
                    <a:lnTo>
                      <a:pt x="298" y="12"/>
                    </a:lnTo>
                    <a:lnTo>
                      <a:pt x="308" y="12"/>
                    </a:lnTo>
                    <a:lnTo>
                      <a:pt x="317" y="14"/>
                    </a:lnTo>
                    <a:lnTo>
                      <a:pt x="327" y="16"/>
                    </a:lnTo>
                    <a:lnTo>
                      <a:pt x="335" y="16"/>
                    </a:lnTo>
                    <a:lnTo>
                      <a:pt x="343" y="19"/>
                    </a:lnTo>
                    <a:lnTo>
                      <a:pt x="352" y="21"/>
                    </a:lnTo>
                    <a:lnTo>
                      <a:pt x="362" y="23"/>
                    </a:lnTo>
                    <a:lnTo>
                      <a:pt x="370" y="27"/>
                    </a:lnTo>
                    <a:lnTo>
                      <a:pt x="378" y="27"/>
                    </a:lnTo>
                    <a:lnTo>
                      <a:pt x="389" y="31"/>
                    </a:lnTo>
                    <a:lnTo>
                      <a:pt x="397" y="33"/>
                    </a:lnTo>
                    <a:lnTo>
                      <a:pt x="405" y="35"/>
                    </a:lnTo>
                    <a:lnTo>
                      <a:pt x="413" y="39"/>
                    </a:lnTo>
                    <a:lnTo>
                      <a:pt x="424" y="43"/>
                    </a:lnTo>
                    <a:lnTo>
                      <a:pt x="432" y="45"/>
                    </a:lnTo>
                    <a:lnTo>
                      <a:pt x="440" y="49"/>
                    </a:lnTo>
                    <a:lnTo>
                      <a:pt x="448" y="52"/>
                    </a:lnTo>
                    <a:lnTo>
                      <a:pt x="459" y="58"/>
                    </a:lnTo>
                    <a:lnTo>
                      <a:pt x="467" y="60"/>
                    </a:lnTo>
                    <a:lnTo>
                      <a:pt x="475" y="64"/>
                    </a:lnTo>
                    <a:lnTo>
                      <a:pt x="483" y="68"/>
                    </a:lnTo>
                    <a:lnTo>
                      <a:pt x="491" y="72"/>
                    </a:lnTo>
                    <a:lnTo>
                      <a:pt x="502" y="78"/>
                    </a:lnTo>
                    <a:lnTo>
                      <a:pt x="510" y="82"/>
                    </a:lnTo>
                    <a:lnTo>
                      <a:pt x="518" y="87"/>
                    </a:lnTo>
                    <a:lnTo>
                      <a:pt x="526" y="93"/>
                    </a:lnTo>
                    <a:lnTo>
                      <a:pt x="535" y="97"/>
                    </a:lnTo>
                    <a:lnTo>
                      <a:pt x="543" y="103"/>
                    </a:lnTo>
                    <a:lnTo>
                      <a:pt x="551" y="107"/>
                    </a:lnTo>
                    <a:lnTo>
                      <a:pt x="559" y="113"/>
                    </a:lnTo>
                    <a:lnTo>
                      <a:pt x="568" y="120"/>
                    </a:lnTo>
                    <a:lnTo>
                      <a:pt x="574" y="124"/>
                    </a:lnTo>
                    <a:lnTo>
                      <a:pt x="582" y="130"/>
                    </a:lnTo>
                    <a:lnTo>
                      <a:pt x="590" y="136"/>
                    </a:lnTo>
                    <a:lnTo>
                      <a:pt x="598" y="142"/>
                    </a:lnTo>
                    <a:lnTo>
                      <a:pt x="605" y="148"/>
                    </a:lnTo>
                    <a:lnTo>
                      <a:pt x="613" y="155"/>
                    </a:lnTo>
                    <a:lnTo>
                      <a:pt x="619" y="161"/>
                    </a:lnTo>
                    <a:lnTo>
                      <a:pt x="627" y="167"/>
                    </a:lnTo>
                    <a:lnTo>
                      <a:pt x="633" y="173"/>
                    </a:lnTo>
                    <a:lnTo>
                      <a:pt x="654" y="194"/>
                    </a:lnTo>
                    <a:lnTo>
                      <a:pt x="660" y="200"/>
                    </a:lnTo>
                    <a:lnTo>
                      <a:pt x="666" y="206"/>
                    </a:lnTo>
                    <a:lnTo>
                      <a:pt x="672" y="212"/>
                    </a:lnTo>
                    <a:lnTo>
                      <a:pt x="679" y="221"/>
                    </a:lnTo>
                    <a:lnTo>
                      <a:pt x="683" y="227"/>
                    </a:lnTo>
                    <a:lnTo>
                      <a:pt x="689" y="235"/>
                    </a:lnTo>
                    <a:lnTo>
                      <a:pt x="695" y="241"/>
                    </a:lnTo>
                    <a:lnTo>
                      <a:pt x="699" y="249"/>
                    </a:lnTo>
                    <a:lnTo>
                      <a:pt x="705" y="256"/>
                    </a:lnTo>
                    <a:lnTo>
                      <a:pt x="712" y="264"/>
                    </a:lnTo>
                    <a:lnTo>
                      <a:pt x="716" y="272"/>
                    </a:lnTo>
                    <a:lnTo>
                      <a:pt x="720" y="278"/>
                    </a:lnTo>
                    <a:lnTo>
                      <a:pt x="726" y="287"/>
                    </a:lnTo>
                    <a:lnTo>
                      <a:pt x="730" y="295"/>
                    </a:lnTo>
                    <a:lnTo>
                      <a:pt x="734" y="301"/>
                    </a:lnTo>
                    <a:lnTo>
                      <a:pt x="738" y="309"/>
                    </a:lnTo>
                    <a:lnTo>
                      <a:pt x="742" y="318"/>
                    </a:lnTo>
                    <a:lnTo>
                      <a:pt x="746" y="326"/>
                    </a:lnTo>
                    <a:lnTo>
                      <a:pt x="751" y="332"/>
                    </a:lnTo>
                    <a:lnTo>
                      <a:pt x="755" y="340"/>
                    </a:lnTo>
                    <a:lnTo>
                      <a:pt x="759" y="348"/>
                    </a:lnTo>
                    <a:lnTo>
                      <a:pt x="761" y="357"/>
                    </a:lnTo>
                    <a:lnTo>
                      <a:pt x="765" y="365"/>
                    </a:lnTo>
                    <a:lnTo>
                      <a:pt x="767" y="373"/>
                    </a:lnTo>
                    <a:lnTo>
                      <a:pt x="771" y="379"/>
                    </a:lnTo>
                    <a:lnTo>
                      <a:pt x="773" y="388"/>
                    </a:lnTo>
                    <a:lnTo>
                      <a:pt x="775" y="396"/>
                    </a:lnTo>
                    <a:lnTo>
                      <a:pt x="777" y="404"/>
                    </a:lnTo>
                    <a:lnTo>
                      <a:pt x="781" y="412"/>
                    </a:lnTo>
                    <a:lnTo>
                      <a:pt x="781" y="421"/>
                    </a:lnTo>
                    <a:lnTo>
                      <a:pt x="786" y="429"/>
                    </a:lnTo>
                    <a:lnTo>
                      <a:pt x="788" y="437"/>
                    </a:lnTo>
                    <a:lnTo>
                      <a:pt x="788" y="445"/>
                    </a:lnTo>
                    <a:lnTo>
                      <a:pt x="790" y="454"/>
                    </a:lnTo>
                    <a:lnTo>
                      <a:pt x="792" y="462"/>
                    </a:lnTo>
                    <a:lnTo>
                      <a:pt x="792" y="470"/>
                    </a:lnTo>
                    <a:lnTo>
                      <a:pt x="794" y="478"/>
                    </a:lnTo>
                    <a:lnTo>
                      <a:pt x="794" y="487"/>
                    </a:lnTo>
                    <a:lnTo>
                      <a:pt x="794" y="495"/>
                    </a:lnTo>
                    <a:lnTo>
                      <a:pt x="794" y="503"/>
                    </a:lnTo>
                    <a:lnTo>
                      <a:pt x="796" y="511"/>
                    </a:lnTo>
                    <a:lnTo>
                      <a:pt x="796" y="528"/>
                    </a:lnTo>
                    <a:lnTo>
                      <a:pt x="794" y="536"/>
                    </a:lnTo>
                    <a:lnTo>
                      <a:pt x="794" y="542"/>
                    </a:lnTo>
                    <a:lnTo>
                      <a:pt x="794" y="551"/>
                    </a:lnTo>
                    <a:lnTo>
                      <a:pt x="794" y="559"/>
                    </a:lnTo>
                    <a:lnTo>
                      <a:pt x="792" y="567"/>
                    </a:lnTo>
                    <a:lnTo>
                      <a:pt x="800" y="565"/>
                    </a:lnTo>
                    <a:lnTo>
                      <a:pt x="800" y="557"/>
                    </a:lnTo>
                    <a:lnTo>
                      <a:pt x="802" y="548"/>
                    </a:lnTo>
                    <a:lnTo>
                      <a:pt x="802" y="540"/>
                    </a:lnTo>
                    <a:lnTo>
                      <a:pt x="802" y="499"/>
                    </a:lnTo>
                    <a:lnTo>
                      <a:pt x="802" y="491"/>
                    </a:lnTo>
                    <a:lnTo>
                      <a:pt x="800" y="482"/>
                    </a:lnTo>
                    <a:lnTo>
                      <a:pt x="800" y="474"/>
                    </a:lnTo>
                    <a:lnTo>
                      <a:pt x="798" y="466"/>
                    </a:lnTo>
                    <a:lnTo>
                      <a:pt x="798" y="458"/>
                    </a:lnTo>
                    <a:lnTo>
                      <a:pt x="796" y="449"/>
                    </a:lnTo>
                    <a:lnTo>
                      <a:pt x="794" y="441"/>
                    </a:lnTo>
                    <a:lnTo>
                      <a:pt x="794" y="433"/>
                    </a:lnTo>
                    <a:lnTo>
                      <a:pt x="792" y="425"/>
                    </a:lnTo>
                    <a:lnTo>
                      <a:pt x="790" y="416"/>
                    </a:lnTo>
                    <a:lnTo>
                      <a:pt x="788" y="408"/>
                    </a:lnTo>
                    <a:lnTo>
                      <a:pt x="786" y="400"/>
                    </a:lnTo>
                    <a:lnTo>
                      <a:pt x="781" y="392"/>
                    </a:lnTo>
                    <a:lnTo>
                      <a:pt x="779" y="383"/>
                    </a:lnTo>
                    <a:lnTo>
                      <a:pt x="777" y="375"/>
                    </a:lnTo>
                    <a:lnTo>
                      <a:pt x="773" y="369"/>
                    </a:lnTo>
                    <a:lnTo>
                      <a:pt x="769" y="359"/>
                    </a:lnTo>
                    <a:lnTo>
                      <a:pt x="767" y="351"/>
                    </a:lnTo>
                    <a:lnTo>
                      <a:pt x="763" y="344"/>
                    </a:lnTo>
                    <a:lnTo>
                      <a:pt x="761" y="336"/>
                    </a:lnTo>
                    <a:lnTo>
                      <a:pt x="757" y="328"/>
                    </a:lnTo>
                    <a:lnTo>
                      <a:pt x="753" y="320"/>
                    </a:lnTo>
                    <a:lnTo>
                      <a:pt x="749" y="311"/>
                    </a:lnTo>
                    <a:lnTo>
                      <a:pt x="744" y="305"/>
                    </a:lnTo>
                    <a:lnTo>
                      <a:pt x="740" y="297"/>
                    </a:lnTo>
                    <a:lnTo>
                      <a:pt x="734" y="289"/>
                    </a:lnTo>
                    <a:lnTo>
                      <a:pt x="730" y="282"/>
                    </a:lnTo>
                    <a:lnTo>
                      <a:pt x="726" y="274"/>
                    </a:lnTo>
                    <a:lnTo>
                      <a:pt x="720" y="266"/>
                    </a:lnTo>
                    <a:lnTo>
                      <a:pt x="716" y="260"/>
                    </a:lnTo>
                    <a:lnTo>
                      <a:pt x="712" y="252"/>
                    </a:lnTo>
                    <a:lnTo>
                      <a:pt x="705" y="245"/>
                    </a:lnTo>
                    <a:lnTo>
                      <a:pt x="699" y="237"/>
                    </a:lnTo>
                    <a:lnTo>
                      <a:pt x="695" y="231"/>
                    </a:lnTo>
                    <a:lnTo>
                      <a:pt x="689" y="223"/>
                    </a:lnTo>
                    <a:lnTo>
                      <a:pt x="683" y="216"/>
                    </a:lnTo>
                    <a:lnTo>
                      <a:pt x="677" y="208"/>
                    </a:lnTo>
                    <a:lnTo>
                      <a:pt x="670" y="202"/>
                    </a:lnTo>
                    <a:lnTo>
                      <a:pt x="664" y="194"/>
                    </a:lnTo>
                    <a:lnTo>
                      <a:pt x="637" y="167"/>
                    </a:lnTo>
                    <a:lnTo>
                      <a:pt x="629" y="163"/>
                    </a:lnTo>
                    <a:lnTo>
                      <a:pt x="623" y="155"/>
                    </a:lnTo>
                    <a:lnTo>
                      <a:pt x="617" y="148"/>
                    </a:lnTo>
                    <a:lnTo>
                      <a:pt x="609" y="142"/>
                    </a:lnTo>
                    <a:lnTo>
                      <a:pt x="603" y="136"/>
                    </a:lnTo>
                    <a:lnTo>
                      <a:pt x="594" y="130"/>
                    </a:lnTo>
                    <a:lnTo>
                      <a:pt x="586" y="126"/>
                    </a:lnTo>
                    <a:lnTo>
                      <a:pt x="578" y="120"/>
                    </a:lnTo>
                    <a:lnTo>
                      <a:pt x="570" y="113"/>
                    </a:lnTo>
                    <a:lnTo>
                      <a:pt x="563" y="107"/>
                    </a:lnTo>
                    <a:lnTo>
                      <a:pt x="555" y="103"/>
                    </a:lnTo>
                    <a:lnTo>
                      <a:pt x="547" y="97"/>
                    </a:lnTo>
                    <a:lnTo>
                      <a:pt x="539" y="91"/>
                    </a:lnTo>
                    <a:lnTo>
                      <a:pt x="531" y="87"/>
                    </a:lnTo>
                    <a:lnTo>
                      <a:pt x="522" y="80"/>
                    </a:lnTo>
                    <a:lnTo>
                      <a:pt x="514" y="76"/>
                    </a:lnTo>
                    <a:lnTo>
                      <a:pt x="506" y="72"/>
                    </a:lnTo>
                    <a:lnTo>
                      <a:pt x="496" y="68"/>
                    </a:lnTo>
                    <a:lnTo>
                      <a:pt x="487" y="62"/>
                    </a:lnTo>
                    <a:lnTo>
                      <a:pt x="479" y="58"/>
                    </a:lnTo>
                    <a:lnTo>
                      <a:pt x="471" y="54"/>
                    </a:lnTo>
                    <a:lnTo>
                      <a:pt x="461" y="52"/>
                    </a:lnTo>
                    <a:lnTo>
                      <a:pt x="452" y="47"/>
                    </a:lnTo>
                    <a:lnTo>
                      <a:pt x="444" y="43"/>
                    </a:lnTo>
                    <a:lnTo>
                      <a:pt x="436" y="39"/>
                    </a:lnTo>
                    <a:lnTo>
                      <a:pt x="428" y="37"/>
                    </a:lnTo>
                    <a:lnTo>
                      <a:pt x="420" y="33"/>
                    </a:lnTo>
                    <a:lnTo>
                      <a:pt x="409" y="31"/>
                    </a:lnTo>
                    <a:lnTo>
                      <a:pt x="401" y="27"/>
                    </a:lnTo>
                    <a:lnTo>
                      <a:pt x="393" y="25"/>
                    </a:lnTo>
                    <a:lnTo>
                      <a:pt x="382" y="23"/>
                    </a:lnTo>
                    <a:lnTo>
                      <a:pt x="374" y="19"/>
                    </a:lnTo>
                    <a:lnTo>
                      <a:pt x="366" y="16"/>
                    </a:lnTo>
                    <a:lnTo>
                      <a:pt x="358" y="14"/>
                    </a:lnTo>
                    <a:lnTo>
                      <a:pt x="348" y="12"/>
                    </a:lnTo>
                    <a:lnTo>
                      <a:pt x="339" y="10"/>
                    </a:lnTo>
                    <a:lnTo>
                      <a:pt x="331" y="8"/>
                    </a:lnTo>
                    <a:lnTo>
                      <a:pt x="321" y="8"/>
                    </a:lnTo>
                    <a:lnTo>
                      <a:pt x="313" y="6"/>
                    </a:lnTo>
                    <a:lnTo>
                      <a:pt x="304" y="4"/>
                    </a:lnTo>
                    <a:lnTo>
                      <a:pt x="294" y="4"/>
                    </a:lnTo>
                    <a:lnTo>
                      <a:pt x="286" y="4"/>
                    </a:lnTo>
                    <a:lnTo>
                      <a:pt x="278" y="2"/>
                    </a:lnTo>
                    <a:lnTo>
                      <a:pt x="269" y="2"/>
                    </a:lnTo>
                    <a:lnTo>
                      <a:pt x="261" y="0"/>
                    </a:lnTo>
                    <a:lnTo>
                      <a:pt x="251" y="0"/>
                    </a:lnTo>
                    <a:lnTo>
                      <a:pt x="243" y="0"/>
                    </a:lnTo>
                    <a:lnTo>
                      <a:pt x="216" y="0"/>
                    </a:lnTo>
                    <a:lnTo>
                      <a:pt x="208" y="0"/>
                    </a:lnTo>
                    <a:lnTo>
                      <a:pt x="199" y="0"/>
                    </a:lnTo>
                    <a:lnTo>
                      <a:pt x="191" y="2"/>
                    </a:lnTo>
                    <a:lnTo>
                      <a:pt x="183" y="2"/>
                    </a:lnTo>
                    <a:lnTo>
                      <a:pt x="175" y="4"/>
                    </a:lnTo>
                    <a:lnTo>
                      <a:pt x="167" y="4"/>
                    </a:lnTo>
                    <a:lnTo>
                      <a:pt x="158" y="6"/>
                    </a:lnTo>
                    <a:lnTo>
                      <a:pt x="150" y="8"/>
                    </a:lnTo>
                    <a:lnTo>
                      <a:pt x="142" y="8"/>
                    </a:lnTo>
                    <a:lnTo>
                      <a:pt x="134" y="10"/>
                    </a:lnTo>
                    <a:lnTo>
                      <a:pt x="125" y="12"/>
                    </a:lnTo>
                    <a:lnTo>
                      <a:pt x="117" y="14"/>
                    </a:lnTo>
                    <a:lnTo>
                      <a:pt x="109" y="16"/>
                    </a:lnTo>
                    <a:lnTo>
                      <a:pt x="101" y="19"/>
                    </a:lnTo>
                    <a:lnTo>
                      <a:pt x="93" y="21"/>
                    </a:lnTo>
                    <a:lnTo>
                      <a:pt x="84" y="23"/>
                    </a:lnTo>
                    <a:lnTo>
                      <a:pt x="76" y="27"/>
                    </a:lnTo>
                    <a:lnTo>
                      <a:pt x="70" y="29"/>
                    </a:lnTo>
                    <a:lnTo>
                      <a:pt x="62" y="33"/>
                    </a:lnTo>
                    <a:lnTo>
                      <a:pt x="53" y="35"/>
                    </a:lnTo>
                    <a:lnTo>
                      <a:pt x="45" y="39"/>
                    </a:lnTo>
                    <a:lnTo>
                      <a:pt x="39" y="41"/>
                    </a:lnTo>
                    <a:lnTo>
                      <a:pt x="31" y="45"/>
                    </a:lnTo>
                    <a:lnTo>
                      <a:pt x="25" y="49"/>
                    </a:lnTo>
                    <a:lnTo>
                      <a:pt x="16" y="54"/>
                    </a:lnTo>
                    <a:lnTo>
                      <a:pt x="10" y="58"/>
                    </a:lnTo>
                    <a:lnTo>
                      <a:pt x="4" y="62"/>
                    </a:lnTo>
                    <a:lnTo>
                      <a:pt x="4" y="62"/>
                    </a:lnTo>
                  </a:path>
                </a:pathLst>
              </a:custGeom>
              <a:solidFill>
                <a:srgbClr val="000000"/>
              </a:solidFill>
              <a:ln w="12700" cap="rnd" cmpd="sng">
                <a:solidFill>
                  <a:srgbClr val="081D5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" name="Freeform 21">
                <a:extLst>
                  <a:ext uri="{FF2B5EF4-FFF2-40B4-BE49-F238E27FC236}">
                    <a16:creationId xmlns:a16="http://schemas.microsoft.com/office/drawing/2014/main" id="{2F9A8C08-396E-4FDE-9A09-3D37279FA3F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648" y="1496"/>
                <a:ext cx="982" cy="999"/>
              </a:xfrm>
              <a:custGeom>
                <a:avLst/>
                <a:gdLst>
                  <a:gd name="T0" fmla="*/ 664 w 982"/>
                  <a:gd name="T1" fmla="*/ 41 h 999"/>
                  <a:gd name="T2" fmla="*/ 570 w 982"/>
                  <a:gd name="T3" fmla="*/ 14 h 999"/>
                  <a:gd name="T4" fmla="*/ 473 w 982"/>
                  <a:gd name="T5" fmla="*/ 8 h 999"/>
                  <a:gd name="T6" fmla="*/ 374 w 982"/>
                  <a:gd name="T7" fmla="*/ 23 h 999"/>
                  <a:gd name="T8" fmla="*/ 282 w 982"/>
                  <a:gd name="T9" fmla="*/ 56 h 999"/>
                  <a:gd name="T10" fmla="*/ 197 w 982"/>
                  <a:gd name="T11" fmla="*/ 107 h 999"/>
                  <a:gd name="T12" fmla="*/ 125 w 982"/>
                  <a:gd name="T13" fmla="*/ 177 h 999"/>
                  <a:gd name="T14" fmla="*/ 70 w 982"/>
                  <a:gd name="T15" fmla="*/ 257 h 999"/>
                  <a:gd name="T16" fmla="*/ 31 w 982"/>
                  <a:gd name="T17" fmla="*/ 350 h 999"/>
                  <a:gd name="T18" fmla="*/ 10 w 982"/>
                  <a:gd name="T19" fmla="*/ 449 h 999"/>
                  <a:gd name="T20" fmla="*/ 12 w 982"/>
                  <a:gd name="T21" fmla="*/ 564 h 999"/>
                  <a:gd name="T22" fmla="*/ 35 w 982"/>
                  <a:gd name="T23" fmla="*/ 661 h 999"/>
                  <a:gd name="T24" fmla="*/ 76 w 982"/>
                  <a:gd name="T25" fmla="*/ 751 h 999"/>
                  <a:gd name="T26" fmla="*/ 136 w 982"/>
                  <a:gd name="T27" fmla="*/ 831 h 999"/>
                  <a:gd name="T28" fmla="*/ 210 w 982"/>
                  <a:gd name="T29" fmla="*/ 897 h 999"/>
                  <a:gd name="T30" fmla="*/ 296 w 982"/>
                  <a:gd name="T31" fmla="*/ 947 h 999"/>
                  <a:gd name="T32" fmla="*/ 389 w 982"/>
                  <a:gd name="T33" fmla="*/ 979 h 999"/>
                  <a:gd name="T34" fmla="*/ 487 w 982"/>
                  <a:gd name="T35" fmla="*/ 990 h 999"/>
                  <a:gd name="T36" fmla="*/ 584 w 982"/>
                  <a:gd name="T37" fmla="*/ 979 h 999"/>
                  <a:gd name="T38" fmla="*/ 679 w 982"/>
                  <a:gd name="T39" fmla="*/ 951 h 999"/>
                  <a:gd name="T40" fmla="*/ 765 w 982"/>
                  <a:gd name="T41" fmla="*/ 903 h 999"/>
                  <a:gd name="T42" fmla="*/ 841 w 982"/>
                  <a:gd name="T43" fmla="*/ 837 h 999"/>
                  <a:gd name="T44" fmla="*/ 901 w 982"/>
                  <a:gd name="T45" fmla="*/ 759 h 999"/>
                  <a:gd name="T46" fmla="*/ 944 w 982"/>
                  <a:gd name="T47" fmla="*/ 669 h 999"/>
                  <a:gd name="T48" fmla="*/ 969 w 982"/>
                  <a:gd name="T49" fmla="*/ 572 h 999"/>
                  <a:gd name="T50" fmla="*/ 973 w 982"/>
                  <a:gd name="T51" fmla="*/ 457 h 999"/>
                  <a:gd name="T52" fmla="*/ 954 w 982"/>
                  <a:gd name="T53" fmla="*/ 360 h 999"/>
                  <a:gd name="T54" fmla="*/ 917 w 982"/>
                  <a:gd name="T55" fmla="*/ 265 h 999"/>
                  <a:gd name="T56" fmla="*/ 860 w 982"/>
                  <a:gd name="T57" fmla="*/ 183 h 999"/>
                  <a:gd name="T58" fmla="*/ 790 w 982"/>
                  <a:gd name="T59" fmla="*/ 113 h 999"/>
                  <a:gd name="T60" fmla="*/ 718 w 982"/>
                  <a:gd name="T61" fmla="*/ 56 h 999"/>
                  <a:gd name="T62" fmla="*/ 625 w 982"/>
                  <a:gd name="T63" fmla="*/ 19 h 999"/>
                  <a:gd name="T64" fmla="*/ 526 w 982"/>
                  <a:gd name="T65" fmla="*/ 2 h 999"/>
                  <a:gd name="T66" fmla="*/ 417 w 982"/>
                  <a:gd name="T67" fmla="*/ 6 h 999"/>
                  <a:gd name="T68" fmla="*/ 321 w 982"/>
                  <a:gd name="T69" fmla="*/ 31 h 999"/>
                  <a:gd name="T70" fmla="*/ 232 w 982"/>
                  <a:gd name="T71" fmla="*/ 76 h 999"/>
                  <a:gd name="T72" fmla="*/ 152 w 982"/>
                  <a:gd name="T73" fmla="*/ 138 h 999"/>
                  <a:gd name="T74" fmla="*/ 86 w 982"/>
                  <a:gd name="T75" fmla="*/ 216 h 999"/>
                  <a:gd name="T76" fmla="*/ 39 w 982"/>
                  <a:gd name="T77" fmla="*/ 305 h 999"/>
                  <a:gd name="T78" fmla="*/ 10 w 982"/>
                  <a:gd name="T79" fmla="*/ 401 h 999"/>
                  <a:gd name="T80" fmla="*/ 0 w 982"/>
                  <a:gd name="T81" fmla="*/ 519 h 999"/>
                  <a:gd name="T82" fmla="*/ 14 w 982"/>
                  <a:gd name="T83" fmla="*/ 619 h 999"/>
                  <a:gd name="T84" fmla="*/ 47 w 982"/>
                  <a:gd name="T85" fmla="*/ 714 h 999"/>
                  <a:gd name="T86" fmla="*/ 101 w 982"/>
                  <a:gd name="T87" fmla="*/ 803 h 999"/>
                  <a:gd name="T88" fmla="*/ 169 w 982"/>
                  <a:gd name="T89" fmla="*/ 877 h 999"/>
                  <a:gd name="T90" fmla="*/ 251 w 982"/>
                  <a:gd name="T91" fmla="*/ 934 h 999"/>
                  <a:gd name="T92" fmla="*/ 341 w 982"/>
                  <a:gd name="T93" fmla="*/ 973 h 999"/>
                  <a:gd name="T94" fmla="*/ 440 w 982"/>
                  <a:gd name="T95" fmla="*/ 996 h 999"/>
                  <a:gd name="T96" fmla="*/ 547 w 982"/>
                  <a:gd name="T97" fmla="*/ 994 h 999"/>
                  <a:gd name="T98" fmla="*/ 646 w 982"/>
                  <a:gd name="T99" fmla="*/ 971 h 999"/>
                  <a:gd name="T100" fmla="*/ 736 w 982"/>
                  <a:gd name="T101" fmla="*/ 930 h 999"/>
                  <a:gd name="T102" fmla="*/ 819 w 982"/>
                  <a:gd name="T103" fmla="*/ 870 h 999"/>
                  <a:gd name="T104" fmla="*/ 884 w 982"/>
                  <a:gd name="T105" fmla="*/ 796 h 999"/>
                  <a:gd name="T106" fmla="*/ 936 w 982"/>
                  <a:gd name="T107" fmla="*/ 708 h 999"/>
                  <a:gd name="T108" fmla="*/ 969 w 982"/>
                  <a:gd name="T109" fmla="*/ 613 h 999"/>
                  <a:gd name="T110" fmla="*/ 981 w 982"/>
                  <a:gd name="T111" fmla="*/ 510 h 999"/>
                  <a:gd name="T112" fmla="*/ 971 w 982"/>
                  <a:gd name="T113" fmla="*/ 395 h 999"/>
                  <a:gd name="T114" fmla="*/ 940 w 982"/>
                  <a:gd name="T115" fmla="*/ 298 h 999"/>
                  <a:gd name="T116" fmla="*/ 891 w 982"/>
                  <a:gd name="T117" fmla="*/ 210 h 999"/>
                  <a:gd name="T118" fmla="*/ 825 w 982"/>
                  <a:gd name="T119" fmla="*/ 134 h 999"/>
                  <a:gd name="T120" fmla="*/ 747 w 982"/>
                  <a:gd name="T121" fmla="*/ 82 h 9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</a:cxnLst>
                <a:rect l="0" t="0" r="r" b="b"/>
                <a:pathLst>
                  <a:path w="982" h="999">
                    <a:moveTo>
                      <a:pt x="747" y="82"/>
                    </a:moveTo>
                    <a:lnTo>
                      <a:pt x="740" y="78"/>
                    </a:lnTo>
                    <a:lnTo>
                      <a:pt x="734" y="74"/>
                    </a:lnTo>
                    <a:lnTo>
                      <a:pt x="728" y="70"/>
                    </a:lnTo>
                    <a:lnTo>
                      <a:pt x="720" y="66"/>
                    </a:lnTo>
                    <a:lnTo>
                      <a:pt x="714" y="64"/>
                    </a:lnTo>
                    <a:lnTo>
                      <a:pt x="707" y="60"/>
                    </a:lnTo>
                    <a:lnTo>
                      <a:pt x="699" y="56"/>
                    </a:lnTo>
                    <a:lnTo>
                      <a:pt x="693" y="54"/>
                    </a:lnTo>
                    <a:lnTo>
                      <a:pt x="687" y="49"/>
                    </a:lnTo>
                    <a:lnTo>
                      <a:pt x="679" y="47"/>
                    </a:lnTo>
                    <a:lnTo>
                      <a:pt x="673" y="43"/>
                    </a:lnTo>
                    <a:lnTo>
                      <a:pt x="664" y="41"/>
                    </a:lnTo>
                    <a:lnTo>
                      <a:pt x="658" y="37"/>
                    </a:lnTo>
                    <a:lnTo>
                      <a:pt x="652" y="35"/>
                    </a:lnTo>
                    <a:lnTo>
                      <a:pt x="644" y="33"/>
                    </a:lnTo>
                    <a:lnTo>
                      <a:pt x="638" y="31"/>
                    </a:lnTo>
                    <a:lnTo>
                      <a:pt x="629" y="29"/>
                    </a:lnTo>
                    <a:lnTo>
                      <a:pt x="621" y="27"/>
                    </a:lnTo>
                    <a:lnTo>
                      <a:pt x="615" y="25"/>
                    </a:lnTo>
                    <a:lnTo>
                      <a:pt x="607" y="23"/>
                    </a:lnTo>
                    <a:lnTo>
                      <a:pt x="598" y="21"/>
                    </a:lnTo>
                    <a:lnTo>
                      <a:pt x="592" y="19"/>
                    </a:lnTo>
                    <a:lnTo>
                      <a:pt x="584" y="19"/>
                    </a:lnTo>
                    <a:lnTo>
                      <a:pt x="578" y="16"/>
                    </a:lnTo>
                    <a:lnTo>
                      <a:pt x="570" y="14"/>
                    </a:lnTo>
                    <a:lnTo>
                      <a:pt x="564" y="12"/>
                    </a:lnTo>
                    <a:lnTo>
                      <a:pt x="555" y="12"/>
                    </a:lnTo>
                    <a:lnTo>
                      <a:pt x="547" y="10"/>
                    </a:lnTo>
                    <a:lnTo>
                      <a:pt x="541" y="10"/>
                    </a:lnTo>
                    <a:lnTo>
                      <a:pt x="533" y="8"/>
                    </a:lnTo>
                    <a:lnTo>
                      <a:pt x="524" y="8"/>
                    </a:lnTo>
                    <a:lnTo>
                      <a:pt x="518" y="8"/>
                    </a:lnTo>
                    <a:lnTo>
                      <a:pt x="510" y="8"/>
                    </a:lnTo>
                    <a:lnTo>
                      <a:pt x="502" y="8"/>
                    </a:lnTo>
                    <a:lnTo>
                      <a:pt x="496" y="8"/>
                    </a:lnTo>
                    <a:lnTo>
                      <a:pt x="487" y="8"/>
                    </a:lnTo>
                    <a:lnTo>
                      <a:pt x="479" y="8"/>
                    </a:lnTo>
                    <a:lnTo>
                      <a:pt x="473" y="8"/>
                    </a:lnTo>
                    <a:lnTo>
                      <a:pt x="465" y="8"/>
                    </a:lnTo>
                    <a:lnTo>
                      <a:pt x="457" y="8"/>
                    </a:lnTo>
                    <a:lnTo>
                      <a:pt x="450" y="8"/>
                    </a:lnTo>
                    <a:lnTo>
                      <a:pt x="442" y="10"/>
                    </a:lnTo>
                    <a:lnTo>
                      <a:pt x="434" y="10"/>
                    </a:lnTo>
                    <a:lnTo>
                      <a:pt x="426" y="12"/>
                    </a:lnTo>
                    <a:lnTo>
                      <a:pt x="420" y="12"/>
                    </a:lnTo>
                    <a:lnTo>
                      <a:pt x="411" y="14"/>
                    </a:lnTo>
                    <a:lnTo>
                      <a:pt x="403" y="16"/>
                    </a:lnTo>
                    <a:lnTo>
                      <a:pt x="397" y="16"/>
                    </a:lnTo>
                    <a:lnTo>
                      <a:pt x="389" y="19"/>
                    </a:lnTo>
                    <a:lnTo>
                      <a:pt x="383" y="21"/>
                    </a:lnTo>
                    <a:lnTo>
                      <a:pt x="374" y="23"/>
                    </a:lnTo>
                    <a:lnTo>
                      <a:pt x="368" y="23"/>
                    </a:lnTo>
                    <a:lnTo>
                      <a:pt x="360" y="27"/>
                    </a:lnTo>
                    <a:lnTo>
                      <a:pt x="352" y="29"/>
                    </a:lnTo>
                    <a:lnTo>
                      <a:pt x="346" y="31"/>
                    </a:lnTo>
                    <a:lnTo>
                      <a:pt x="337" y="33"/>
                    </a:lnTo>
                    <a:lnTo>
                      <a:pt x="331" y="35"/>
                    </a:lnTo>
                    <a:lnTo>
                      <a:pt x="323" y="37"/>
                    </a:lnTo>
                    <a:lnTo>
                      <a:pt x="317" y="41"/>
                    </a:lnTo>
                    <a:lnTo>
                      <a:pt x="308" y="43"/>
                    </a:lnTo>
                    <a:lnTo>
                      <a:pt x="302" y="47"/>
                    </a:lnTo>
                    <a:lnTo>
                      <a:pt x="296" y="49"/>
                    </a:lnTo>
                    <a:lnTo>
                      <a:pt x="288" y="51"/>
                    </a:lnTo>
                    <a:lnTo>
                      <a:pt x="282" y="56"/>
                    </a:lnTo>
                    <a:lnTo>
                      <a:pt x="276" y="60"/>
                    </a:lnTo>
                    <a:lnTo>
                      <a:pt x="267" y="64"/>
                    </a:lnTo>
                    <a:lnTo>
                      <a:pt x="261" y="66"/>
                    </a:lnTo>
                    <a:lnTo>
                      <a:pt x="255" y="70"/>
                    </a:lnTo>
                    <a:lnTo>
                      <a:pt x="249" y="74"/>
                    </a:lnTo>
                    <a:lnTo>
                      <a:pt x="243" y="78"/>
                    </a:lnTo>
                    <a:lnTo>
                      <a:pt x="237" y="82"/>
                    </a:lnTo>
                    <a:lnTo>
                      <a:pt x="228" y="86"/>
                    </a:lnTo>
                    <a:lnTo>
                      <a:pt x="222" y="91"/>
                    </a:lnTo>
                    <a:lnTo>
                      <a:pt x="216" y="95"/>
                    </a:lnTo>
                    <a:lnTo>
                      <a:pt x="210" y="99"/>
                    </a:lnTo>
                    <a:lnTo>
                      <a:pt x="204" y="103"/>
                    </a:lnTo>
                    <a:lnTo>
                      <a:pt x="197" y="107"/>
                    </a:lnTo>
                    <a:lnTo>
                      <a:pt x="191" y="113"/>
                    </a:lnTo>
                    <a:lnTo>
                      <a:pt x="185" y="117"/>
                    </a:lnTo>
                    <a:lnTo>
                      <a:pt x="181" y="123"/>
                    </a:lnTo>
                    <a:lnTo>
                      <a:pt x="175" y="128"/>
                    </a:lnTo>
                    <a:lnTo>
                      <a:pt x="169" y="132"/>
                    </a:lnTo>
                    <a:lnTo>
                      <a:pt x="162" y="138"/>
                    </a:lnTo>
                    <a:lnTo>
                      <a:pt x="158" y="144"/>
                    </a:lnTo>
                    <a:lnTo>
                      <a:pt x="152" y="148"/>
                    </a:lnTo>
                    <a:lnTo>
                      <a:pt x="146" y="154"/>
                    </a:lnTo>
                    <a:lnTo>
                      <a:pt x="140" y="158"/>
                    </a:lnTo>
                    <a:lnTo>
                      <a:pt x="136" y="165"/>
                    </a:lnTo>
                    <a:lnTo>
                      <a:pt x="132" y="171"/>
                    </a:lnTo>
                    <a:lnTo>
                      <a:pt x="125" y="177"/>
                    </a:lnTo>
                    <a:lnTo>
                      <a:pt x="121" y="183"/>
                    </a:lnTo>
                    <a:lnTo>
                      <a:pt x="115" y="187"/>
                    </a:lnTo>
                    <a:lnTo>
                      <a:pt x="111" y="195"/>
                    </a:lnTo>
                    <a:lnTo>
                      <a:pt x="107" y="200"/>
                    </a:lnTo>
                    <a:lnTo>
                      <a:pt x="103" y="206"/>
                    </a:lnTo>
                    <a:lnTo>
                      <a:pt x="99" y="214"/>
                    </a:lnTo>
                    <a:lnTo>
                      <a:pt x="95" y="218"/>
                    </a:lnTo>
                    <a:lnTo>
                      <a:pt x="88" y="226"/>
                    </a:lnTo>
                    <a:lnTo>
                      <a:pt x="84" y="233"/>
                    </a:lnTo>
                    <a:lnTo>
                      <a:pt x="80" y="239"/>
                    </a:lnTo>
                    <a:lnTo>
                      <a:pt x="76" y="245"/>
                    </a:lnTo>
                    <a:lnTo>
                      <a:pt x="72" y="253"/>
                    </a:lnTo>
                    <a:lnTo>
                      <a:pt x="70" y="257"/>
                    </a:lnTo>
                    <a:lnTo>
                      <a:pt x="66" y="265"/>
                    </a:lnTo>
                    <a:lnTo>
                      <a:pt x="62" y="272"/>
                    </a:lnTo>
                    <a:lnTo>
                      <a:pt x="60" y="280"/>
                    </a:lnTo>
                    <a:lnTo>
                      <a:pt x="56" y="286"/>
                    </a:lnTo>
                    <a:lnTo>
                      <a:pt x="51" y="292"/>
                    </a:lnTo>
                    <a:lnTo>
                      <a:pt x="49" y="300"/>
                    </a:lnTo>
                    <a:lnTo>
                      <a:pt x="45" y="307"/>
                    </a:lnTo>
                    <a:lnTo>
                      <a:pt x="43" y="315"/>
                    </a:lnTo>
                    <a:lnTo>
                      <a:pt x="39" y="321"/>
                    </a:lnTo>
                    <a:lnTo>
                      <a:pt x="37" y="329"/>
                    </a:lnTo>
                    <a:lnTo>
                      <a:pt x="35" y="335"/>
                    </a:lnTo>
                    <a:lnTo>
                      <a:pt x="33" y="344"/>
                    </a:lnTo>
                    <a:lnTo>
                      <a:pt x="31" y="350"/>
                    </a:lnTo>
                    <a:lnTo>
                      <a:pt x="27" y="358"/>
                    </a:lnTo>
                    <a:lnTo>
                      <a:pt x="25" y="364"/>
                    </a:lnTo>
                    <a:lnTo>
                      <a:pt x="25" y="372"/>
                    </a:lnTo>
                    <a:lnTo>
                      <a:pt x="21" y="381"/>
                    </a:lnTo>
                    <a:lnTo>
                      <a:pt x="21" y="387"/>
                    </a:lnTo>
                    <a:lnTo>
                      <a:pt x="19" y="395"/>
                    </a:lnTo>
                    <a:lnTo>
                      <a:pt x="16" y="403"/>
                    </a:lnTo>
                    <a:lnTo>
                      <a:pt x="14" y="409"/>
                    </a:lnTo>
                    <a:lnTo>
                      <a:pt x="14" y="418"/>
                    </a:lnTo>
                    <a:lnTo>
                      <a:pt x="12" y="426"/>
                    </a:lnTo>
                    <a:lnTo>
                      <a:pt x="12" y="432"/>
                    </a:lnTo>
                    <a:lnTo>
                      <a:pt x="10" y="440"/>
                    </a:lnTo>
                    <a:lnTo>
                      <a:pt x="10" y="449"/>
                    </a:lnTo>
                    <a:lnTo>
                      <a:pt x="8" y="457"/>
                    </a:lnTo>
                    <a:lnTo>
                      <a:pt x="8" y="463"/>
                    </a:lnTo>
                    <a:lnTo>
                      <a:pt x="8" y="471"/>
                    </a:lnTo>
                    <a:lnTo>
                      <a:pt x="8" y="479"/>
                    </a:lnTo>
                    <a:lnTo>
                      <a:pt x="8" y="486"/>
                    </a:lnTo>
                    <a:lnTo>
                      <a:pt x="8" y="510"/>
                    </a:lnTo>
                    <a:lnTo>
                      <a:pt x="8" y="516"/>
                    </a:lnTo>
                    <a:lnTo>
                      <a:pt x="8" y="525"/>
                    </a:lnTo>
                    <a:lnTo>
                      <a:pt x="8" y="533"/>
                    </a:lnTo>
                    <a:lnTo>
                      <a:pt x="8" y="541"/>
                    </a:lnTo>
                    <a:lnTo>
                      <a:pt x="10" y="547"/>
                    </a:lnTo>
                    <a:lnTo>
                      <a:pt x="10" y="556"/>
                    </a:lnTo>
                    <a:lnTo>
                      <a:pt x="12" y="564"/>
                    </a:lnTo>
                    <a:lnTo>
                      <a:pt x="12" y="572"/>
                    </a:lnTo>
                    <a:lnTo>
                      <a:pt x="14" y="578"/>
                    </a:lnTo>
                    <a:lnTo>
                      <a:pt x="14" y="586"/>
                    </a:lnTo>
                    <a:lnTo>
                      <a:pt x="16" y="595"/>
                    </a:lnTo>
                    <a:lnTo>
                      <a:pt x="19" y="601"/>
                    </a:lnTo>
                    <a:lnTo>
                      <a:pt x="21" y="609"/>
                    </a:lnTo>
                    <a:lnTo>
                      <a:pt x="21" y="615"/>
                    </a:lnTo>
                    <a:lnTo>
                      <a:pt x="23" y="623"/>
                    </a:lnTo>
                    <a:lnTo>
                      <a:pt x="25" y="632"/>
                    </a:lnTo>
                    <a:lnTo>
                      <a:pt x="27" y="638"/>
                    </a:lnTo>
                    <a:lnTo>
                      <a:pt x="31" y="646"/>
                    </a:lnTo>
                    <a:lnTo>
                      <a:pt x="33" y="652"/>
                    </a:lnTo>
                    <a:lnTo>
                      <a:pt x="35" y="661"/>
                    </a:lnTo>
                    <a:lnTo>
                      <a:pt x="37" y="669"/>
                    </a:lnTo>
                    <a:lnTo>
                      <a:pt x="39" y="675"/>
                    </a:lnTo>
                    <a:lnTo>
                      <a:pt x="43" y="683"/>
                    </a:lnTo>
                    <a:lnTo>
                      <a:pt x="45" y="689"/>
                    </a:lnTo>
                    <a:lnTo>
                      <a:pt x="49" y="698"/>
                    </a:lnTo>
                    <a:lnTo>
                      <a:pt x="51" y="704"/>
                    </a:lnTo>
                    <a:lnTo>
                      <a:pt x="56" y="710"/>
                    </a:lnTo>
                    <a:lnTo>
                      <a:pt x="58" y="718"/>
                    </a:lnTo>
                    <a:lnTo>
                      <a:pt x="62" y="724"/>
                    </a:lnTo>
                    <a:lnTo>
                      <a:pt x="66" y="733"/>
                    </a:lnTo>
                    <a:lnTo>
                      <a:pt x="70" y="739"/>
                    </a:lnTo>
                    <a:lnTo>
                      <a:pt x="72" y="745"/>
                    </a:lnTo>
                    <a:lnTo>
                      <a:pt x="76" y="751"/>
                    </a:lnTo>
                    <a:lnTo>
                      <a:pt x="80" y="757"/>
                    </a:lnTo>
                    <a:lnTo>
                      <a:pt x="84" y="763"/>
                    </a:lnTo>
                    <a:lnTo>
                      <a:pt x="88" y="772"/>
                    </a:lnTo>
                    <a:lnTo>
                      <a:pt x="93" y="778"/>
                    </a:lnTo>
                    <a:lnTo>
                      <a:pt x="97" y="784"/>
                    </a:lnTo>
                    <a:lnTo>
                      <a:pt x="103" y="790"/>
                    </a:lnTo>
                    <a:lnTo>
                      <a:pt x="105" y="796"/>
                    </a:lnTo>
                    <a:lnTo>
                      <a:pt x="111" y="803"/>
                    </a:lnTo>
                    <a:lnTo>
                      <a:pt x="115" y="809"/>
                    </a:lnTo>
                    <a:lnTo>
                      <a:pt x="121" y="815"/>
                    </a:lnTo>
                    <a:lnTo>
                      <a:pt x="125" y="821"/>
                    </a:lnTo>
                    <a:lnTo>
                      <a:pt x="130" y="825"/>
                    </a:lnTo>
                    <a:lnTo>
                      <a:pt x="136" y="831"/>
                    </a:lnTo>
                    <a:lnTo>
                      <a:pt x="140" y="837"/>
                    </a:lnTo>
                    <a:lnTo>
                      <a:pt x="146" y="842"/>
                    </a:lnTo>
                    <a:lnTo>
                      <a:pt x="152" y="848"/>
                    </a:lnTo>
                    <a:lnTo>
                      <a:pt x="156" y="854"/>
                    </a:lnTo>
                    <a:lnTo>
                      <a:pt x="162" y="858"/>
                    </a:lnTo>
                    <a:lnTo>
                      <a:pt x="169" y="864"/>
                    </a:lnTo>
                    <a:lnTo>
                      <a:pt x="173" y="868"/>
                    </a:lnTo>
                    <a:lnTo>
                      <a:pt x="179" y="875"/>
                    </a:lnTo>
                    <a:lnTo>
                      <a:pt x="185" y="879"/>
                    </a:lnTo>
                    <a:lnTo>
                      <a:pt x="191" y="885"/>
                    </a:lnTo>
                    <a:lnTo>
                      <a:pt x="197" y="889"/>
                    </a:lnTo>
                    <a:lnTo>
                      <a:pt x="204" y="893"/>
                    </a:lnTo>
                    <a:lnTo>
                      <a:pt x="210" y="897"/>
                    </a:lnTo>
                    <a:lnTo>
                      <a:pt x="216" y="901"/>
                    </a:lnTo>
                    <a:lnTo>
                      <a:pt x="222" y="907"/>
                    </a:lnTo>
                    <a:lnTo>
                      <a:pt x="228" y="912"/>
                    </a:lnTo>
                    <a:lnTo>
                      <a:pt x="234" y="916"/>
                    </a:lnTo>
                    <a:lnTo>
                      <a:pt x="241" y="920"/>
                    </a:lnTo>
                    <a:lnTo>
                      <a:pt x="249" y="924"/>
                    </a:lnTo>
                    <a:lnTo>
                      <a:pt x="255" y="928"/>
                    </a:lnTo>
                    <a:lnTo>
                      <a:pt x="261" y="930"/>
                    </a:lnTo>
                    <a:lnTo>
                      <a:pt x="267" y="934"/>
                    </a:lnTo>
                    <a:lnTo>
                      <a:pt x="276" y="938"/>
                    </a:lnTo>
                    <a:lnTo>
                      <a:pt x="282" y="942"/>
                    </a:lnTo>
                    <a:lnTo>
                      <a:pt x="288" y="944"/>
                    </a:lnTo>
                    <a:lnTo>
                      <a:pt x="296" y="947"/>
                    </a:lnTo>
                    <a:lnTo>
                      <a:pt x="302" y="951"/>
                    </a:lnTo>
                    <a:lnTo>
                      <a:pt x="308" y="953"/>
                    </a:lnTo>
                    <a:lnTo>
                      <a:pt x="317" y="957"/>
                    </a:lnTo>
                    <a:lnTo>
                      <a:pt x="323" y="959"/>
                    </a:lnTo>
                    <a:lnTo>
                      <a:pt x="331" y="961"/>
                    </a:lnTo>
                    <a:lnTo>
                      <a:pt x="337" y="965"/>
                    </a:lnTo>
                    <a:lnTo>
                      <a:pt x="346" y="967"/>
                    </a:lnTo>
                    <a:lnTo>
                      <a:pt x="352" y="969"/>
                    </a:lnTo>
                    <a:lnTo>
                      <a:pt x="360" y="971"/>
                    </a:lnTo>
                    <a:lnTo>
                      <a:pt x="366" y="973"/>
                    </a:lnTo>
                    <a:lnTo>
                      <a:pt x="374" y="975"/>
                    </a:lnTo>
                    <a:lnTo>
                      <a:pt x="383" y="977"/>
                    </a:lnTo>
                    <a:lnTo>
                      <a:pt x="389" y="979"/>
                    </a:lnTo>
                    <a:lnTo>
                      <a:pt x="397" y="979"/>
                    </a:lnTo>
                    <a:lnTo>
                      <a:pt x="403" y="982"/>
                    </a:lnTo>
                    <a:lnTo>
                      <a:pt x="411" y="984"/>
                    </a:lnTo>
                    <a:lnTo>
                      <a:pt x="420" y="984"/>
                    </a:lnTo>
                    <a:lnTo>
                      <a:pt x="426" y="986"/>
                    </a:lnTo>
                    <a:lnTo>
                      <a:pt x="434" y="986"/>
                    </a:lnTo>
                    <a:lnTo>
                      <a:pt x="442" y="988"/>
                    </a:lnTo>
                    <a:lnTo>
                      <a:pt x="448" y="988"/>
                    </a:lnTo>
                    <a:lnTo>
                      <a:pt x="457" y="990"/>
                    </a:lnTo>
                    <a:lnTo>
                      <a:pt x="463" y="990"/>
                    </a:lnTo>
                    <a:lnTo>
                      <a:pt x="471" y="990"/>
                    </a:lnTo>
                    <a:lnTo>
                      <a:pt x="479" y="990"/>
                    </a:lnTo>
                    <a:lnTo>
                      <a:pt x="487" y="990"/>
                    </a:lnTo>
                    <a:lnTo>
                      <a:pt x="494" y="990"/>
                    </a:lnTo>
                    <a:lnTo>
                      <a:pt x="502" y="990"/>
                    </a:lnTo>
                    <a:lnTo>
                      <a:pt x="508" y="990"/>
                    </a:lnTo>
                    <a:lnTo>
                      <a:pt x="516" y="990"/>
                    </a:lnTo>
                    <a:lnTo>
                      <a:pt x="524" y="990"/>
                    </a:lnTo>
                    <a:lnTo>
                      <a:pt x="533" y="988"/>
                    </a:lnTo>
                    <a:lnTo>
                      <a:pt x="539" y="988"/>
                    </a:lnTo>
                    <a:lnTo>
                      <a:pt x="547" y="986"/>
                    </a:lnTo>
                    <a:lnTo>
                      <a:pt x="555" y="986"/>
                    </a:lnTo>
                    <a:lnTo>
                      <a:pt x="561" y="984"/>
                    </a:lnTo>
                    <a:lnTo>
                      <a:pt x="570" y="984"/>
                    </a:lnTo>
                    <a:lnTo>
                      <a:pt x="578" y="982"/>
                    </a:lnTo>
                    <a:lnTo>
                      <a:pt x="584" y="979"/>
                    </a:lnTo>
                    <a:lnTo>
                      <a:pt x="592" y="979"/>
                    </a:lnTo>
                    <a:lnTo>
                      <a:pt x="598" y="977"/>
                    </a:lnTo>
                    <a:lnTo>
                      <a:pt x="607" y="975"/>
                    </a:lnTo>
                    <a:lnTo>
                      <a:pt x="613" y="973"/>
                    </a:lnTo>
                    <a:lnTo>
                      <a:pt x="621" y="971"/>
                    </a:lnTo>
                    <a:lnTo>
                      <a:pt x="629" y="969"/>
                    </a:lnTo>
                    <a:lnTo>
                      <a:pt x="635" y="967"/>
                    </a:lnTo>
                    <a:lnTo>
                      <a:pt x="644" y="965"/>
                    </a:lnTo>
                    <a:lnTo>
                      <a:pt x="650" y="961"/>
                    </a:lnTo>
                    <a:lnTo>
                      <a:pt x="658" y="959"/>
                    </a:lnTo>
                    <a:lnTo>
                      <a:pt x="664" y="957"/>
                    </a:lnTo>
                    <a:lnTo>
                      <a:pt x="673" y="955"/>
                    </a:lnTo>
                    <a:lnTo>
                      <a:pt x="679" y="951"/>
                    </a:lnTo>
                    <a:lnTo>
                      <a:pt x="687" y="949"/>
                    </a:lnTo>
                    <a:lnTo>
                      <a:pt x="693" y="944"/>
                    </a:lnTo>
                    <a:lnTo>
                      <a:pt x="699" y="942"/>
                    </a:lnTo>
                    <a:lnTo>
                      <a:pt x="707" y="938"/>
                    </a:lnTo>
                    <a:lnTo>
                      <a:pt x="714" y="934"/>
                    </a:lnTo>
                    <a:lnTo>
                      <a:pt x="720" y="932"/>
                    </a:lnTo>
                    <a:lnTo>
                      <a:pt x="726" y="928"/>
                    </a:lnTo>
                    <a:lnTo>
                      <a:pt x="734" y="924"/>
                    </a:lnTo>
                    <a:lnTo>
                      <a:pt x="740" y="920"/>
                    </a:lnTo>
                    <a:lnTo>
                      <a:pt x="744" y="916"/>
                    </a:lnTo>
                    <a:lnTo>
                      <a:pt x="753" y="912"/>
                    </a:lnTo>
                    <a:lnTo>
                      <a:pt x="759" y="907"/>
                    </a:lnTo>
                    <a:lnTo>
                      <a:pt x="765" y="903"/>
                    </a:lnTo>
                    <a:lnTo>
                      <a:pt x="771" y="899"/>
                    </a:lnTo>
                    <a:lnTo>
                      <a:pt x="777" y="895"/>
                    </a:lnTo>
                    <a:lnTo>
                      <a:pt x="784" y="889"/>
                    </a:lnTo>
                    <a:lnTo>
                      <a:pt x="790" y="885"/>
                    </a:lnTo>
                    <a:lnTo>
                      <a:pt x="796" y="881"/>
                    </a:lnTo>
                    <a:lnTo>
                      <a:pt x="802" y="875"/>
                    </a:lnTo>
                    <a:lnTo>
                      <a:pt x="806" y="870"/>
                    </a:lnTo>
                    <a:lnTo>
                      <a:pt x="812" y="864"/>
                    </a:lnTo>
                    <a:lnTo>
                      <a:pt x="819" y="860"/>
                    </a:lnTo>
                    <a:lnTo>
                      <a:pt x="825" y="854"/>
                    </a:lnTo>
                    <a:lnTo>
                      <a:pt x="829" y="848"/>
                    </a:lnTo>
                    <a:lnTo>
                      <a:pt x="835" y="844"/>
                    </a:lnTo>
                    <a:lnTo>
                      <a:pt x="841" y="837"/>
                    </a:lnTo>
                    <a:lnTo>
                      <a:pt x="845" y="833"/>
                    </a:lnTo>
                    <a:lnTo>
                      <a:pt x="849" y="827"/>
                    </a:lnTo>
                    <a:lnTo>
                      <a:pt x="856" y="821"/>
                    </a:lnTo>
                    <a:lnTo>
                      <a:pt x="860" y="815"/>
                    </a:lnTo>
                    <a:lnTo>
                      <a:pt x="866" y="809"/>
                    </a:lnTo>
                    <a:lnTo>
                      <a:pt x="870" y="803"/>
                    </a:lnTo>
                    <a:lnTo>
                      <a:pt x="876" y="796"/>
                    </a:lnTo>
                    <a:lnTo>
                      <a:pt x="880" y="790"/>
                    </a:lnTo>
                    <a:lnTo>
                      <a:pt x="884" y="784"/>
                    </a:lnTo>
                    <a:lnTo>
                      <a:pt x="888" y="778"/>
                    </a:lnTo>
                    <a:lnTo>
                      <a:pt x="893" y="772"/>
                    </a:lnTo>
                    <a:lnTo>
                      <a:pt x="897" y="765"/>
                    </a:lnTo>
                    <a:lnTo>
                      <a:pt x="901" y="759"/>
                    </a:lnTo>
                    <a:lnTo>
                      <a:pt x="905" y="753"/>
                    </a:lnTo>
                    <a:lnTo>
                      <a:pt x="909" y="745"/>
                    </a:lnTo>
                    <a:lnTo>
                      <a:pt x="913" y="739"/>
                    </a:lnTo>
                    <a:lnTo>
                      <a:pt x="915" y="733"/>
                    </a:lnTo>
                    <a:lnTo>
                      <a:pt x="919" y="726"/>
                    </a:lnTo>
                    <a:lnTo>
                      <a:pt x="921" y="718"/>
                    </a:lnTo>
                    <a:lnTo>
                      <a:pt x="925" y="712"/>
                    </a:lnTo>
                    <a:lnTo>
                      <a:pt x="930" y="704"/>
                    </a:lnTo>
                    <a:lnTo>
                      <a:pt x="932" y="698"/>
                    </a:lnTo>
                    <a:lnTo>
                      <a:pt x="936" y="691"/>
                    </a:lnTo>
                    <a:lnTo>
                      <a:pt x="938" y="683"/>
                    </a:lnTo>
                    <a:lnTo>
                      <a:pt x="942" y="675"/>
                    </a:lnTo>
                    <a:lnTo>
                      <a:pt x="944" y="669"/>
                    </a:lnTo>
                    <a:lnTo>
                      <a:pt x="946" y="661"/>
                    </a:lnTo>
                    <a:lnTo>
                      <a:pt x="948" y="654"/>
                    </a:lnTo>
                    <a:lnTo>
                      <a:pt x="950" y="648"/>
                    </a:lnTo>
                    <a:lnTo>
                      <a:pt x="954" y="640"/>
                    </a:lnTo>
                    <a:lnTo>
                      <a:pt x="956" y="632"/>
                    </a:lnTo>
                    <a:lnTo>
                      <a:pt x="958" y="626"/>
                    </a:lnTo>
                    <a:lnTo>
                      <a:pt x="960" y="617"/>
                    </a:lnTo>
                    <a:lnTo>
                      <a:pt x="960" y="611"/>
                    </a:lnTo>
                    <a:lnTo>
                      <a:pt x="962" y="603"/>
                    </a:lnTo>
                    <a:lnTo>
                      <a:pt x="965" y="595"/>
                    </a:lnTo>
                    <a:lnTo>
                      <a:pt x="967" y="589"/>
                    </a:lnTo>
                    <a:lnTo>
                      <a:pt x="967" y="580"/>
                    </a:lnTo>
                    <a:lnTo>
                      <a:pt x="969" y="572"/>
                    </a:lnTo>
                    <a:lnTo>
                      <a:pt x="971" y="566"/>
                    </a:lnTo>
                    <a:lnTo>
                      <a:pt x="971" y="558"/>
                    </a:lnTo>
                    <a:lnTo>
                      <a:pt x="971" y="549"/>
                    </a:lnTo>
                    <a:lnTo>
                      <a:pt x="973" y="541"/>
                    </a:lnTo>
                    <a:lnTo>
                      <a:pt x="973" y="533"/>
                    </a:lnTo>
                    <a:lnTo>
                      <a:pt x="973" y="527"/>
                    </a:lnTo>
                    <a:lnTo>
                      <a:pt x="973" y="519"/>
                    </a:lnTo>
                    <a:lnTo>
                      <a:pt x="973" y="510"/>
                    </a:lnTo>
                    <a:lnTo>
                      <a:pt x="973" y="488"/>
                    </a:lnTo>
                    <a:lnTo>
                      <a:pt x="973" y="482"/>
                    </a:lnTo>
                    <a:lnTo>
                      <a:pt x="973" y="471"/>
                    </a:lnTo>
                    <a:lnTo>
                      <a:pt x="973" y="465"/>
                    </a:lnTo>
                    <a:lnTo>
                      <a:pt x="973" y="457"/>
                    </a:lnTo>
                    <a:lnTo>
                      <a:pt x="971" y="449"/>
                    </a:lnTo>
                    <a:lnTo>
                      <a:pt x="971" y="442"/>
                    </a:lnTo>
                    <a:lnTo>
                      <a:pt x="971" y="434"/>
                    </a:lnTo>
                    <a:lnTo>
                      <a:pt x="969" y="426"/>
                    </a:lnTo>
                    <a:lnTo>
                      <a:pt x="967" y="420"/>
                    </a:lnTo>
                    <a:lnTo>
                      <a:pt x="967" y="412"/>
                    </a:lnTo>
                    <a:lnTo>
                      <a:pt x="965" y="403"/>
                    </a:lnTo>
                    <a:lnTo>
                      <a:pt x="962" y="397"/>
                    </a:lnTo>
                    <a:lnTo>
                      <a:pt x="960" y="389"/>
                    </a:lnTo>
                    <a:lnTo>
                      <a:pt x="960" y="381"/>
                    </a:lnTo>
                    <a:lnTo>
                      <a:pt x="958" y="372"/>
                    </a:lnTo>
                    <a:lnTo>
                      <a:pt x="956" y="366"/>
                    </a:lnTo>
                    <a:lnTo>
                      <a:pt x="954" y="360"/>
                    </a:lnTo>
                    <a:lnTo>
                      <a:pt x="950" y="352"/>
                    </a:lnTo>
                    <a:lnTo>
                      <a:pt x="948" y="344"/>
                    </a:lnTo>
                    <a:lnTo>
                      <a:pt x="946" y="337"/>
                    </a:lnTo>
                    <a:lnTo>
                      <a:pt x="944" y="329"/>
                    </a:lnTo>
                    <a:lnTo>
                      <a:pt x="942" y="323"/>
                    </a:lnTo>
                    <a:lnTo>
                      <a:pt x="940" y="315"/>
                    </a:lnTo>
                    <a:lnTo>
                      <a:pt x="936" y="309"/>
                    </a:lnTo>
                    <a:lnTo>
                      <a:pt x="934" y="300"/>
                    </a:lnTo>
                    <a:lnTo>
                      <a:pt x="930" y="294"/>
                    </a:lnTo>
                    <a:lnTo>
                      <a:pt x="925" y="286"/>
                    </a:lnTo>
                    <a:lnTo>
                      <a:pt x="923" y="280"/>
                    </a:lnTo>
                    <a:lnTo>
                      <a:pt x="919" y="274"/>
                    </a:lnTo>
                    <a:lnTo>
                      <a:pt x="917" y="265"/>
                    </a:lnTo>
                    <a:lnTo>
                      <a:pt x="913" y="259"/>
                    </a:lnTo>
                    <a:lnTo>
                      <a:pt x="909" y="253"/>
                    </a:lnTo>
                    <a:lnTo>
                      <a:pt x="905" y="247"/>
                    </a:lnTo>
                    <a:lnTo>
                      <a:pt x="901" y="239"/>
                    </a:lnTo>
                    <a:lnTo>
                      <a:pt x="897" y="233"/>
                    </a:lnTo>
                    <a:lnTo>
                      <a:pt x="893" y="226"/>
                    </a:lnTo>
                    <a:lnTo>
                      <a:pt x="888" y="220"/>
                    </a:lnTo>
                    <a:lnTo>
                      <a:pt x="884" y="214"/>
                    </a:lnTo>
                    <a:lnTo>
                      <a:pt x="880" y="208"/>
                    </a:lnTo>
                    <a:lnTo>
                      <a:pt x="876" y="202"/>
                    </a:lnTo>
                    <a:lnTo>
                      <a:pt x="870" y="195"/>
                    </a:lnTo>
                    <a:lnTo>
                      <a:pt x="866" y="189"/>
                    </a:lnTo>
                    <a:lnTo>
                      <a:pt x="860" y="183"/>
                    </a:lnTo>
                    <a:lnTo>
                      <a:pt x="856" y="177"/>
                    </a:lnTo>
                    <a:lnTo>
                      <a:pt x="851" y="171"/>
                    </a:lnTo>
                    <a:lnTo>
                      <a:pt x="845" y="167"/>
                    </a:lnTo>
                    <a:lnTo>
                      <a:pt x="841" y="161"/>
                    </a:lnTo>
                    <a:lnTo>
                      <a:pt x="835" y="154"/>
                    </a:lnTo>
                    <a:lnTo>
                      <a:pt x="831" y="150"/>
                    </a:lnTo>
                    <a:lnTo>
                      <a:pt x="825" y="144"/>
                    </a:lnTo>
                    <a:lnTo>
                      <a:pt x="819" y="138"/>
                    </a:lnTo>
                    <a:lnTo>
                      <a:pt x="814" y="134"/>
                    </a:lnTo>
                    <a:lnTo>
                      <a:pt x="808" y="128"/>
                    </a:lnTo>
                    <a:lnTo>
                      <a:pt x="802" y="123"/>
                    </a:lnTo>
                    <a:lnTo>
                      <a:pt x="796" y="117"/>
                    </a:lnTo>
                    <a:lnTo>
                      <a:pt x="790" y="113"/>
                    </a:lnTo>
                    <a:lnTo>
                      <a:pt x="784" y="109"/>
                    </a:lnTo>
                    <a:lnTo>
                      <a:pt x="777" y="105"/>
                    </a:lnTo>
                    <a:lnTo>
                      <a:pt x="773" y="99"/>
                    </a:lnTo>
                    <a:lnTo>
                      <a:pt x="765" y="95"/>
                    </a:lnTo>
                    <a:lnTo>
                      <a:pt x="759" y="91"/>
                    </a:lnTo>
                    <a:lnTo>
                      <a:pt x="753" y="86"/>
                    </a:lnTo>
                    <a:lnTo>
                      <a:pt x="747" y="82"/>
                    </a:lnTo>
                    <a:lnTo>
                      <a:pt x="751" y="76"/>
                    </a:lnTo>
                    <a:lnTo>
                      <a:pt x="744" y="72"/>
                    </a:lnTo>
                    <a:lnTo>
                      <a:pt x="738" y="68"/>
                    </a:lnTo>
                    <a:lnTo>
                      <a:pt x="730" y="64"/>
                    </a:lnTo>
                    <a:lnTo>
                      <a:pt x="724" y="60"/>
                    </a:lnTo>
                    <a:lnTo>
                      <a:pt x="718" y="56"/>
                    </a:lnTo>
                    <a:lnTo>
                      <a:pt x="712" y="54"/>
                    </a:lnTo>
                    <a:lnTo>
                      <a:pt x="703" y="49"/>
                    </a:lnTo>
                    <a:lnTo>
                      <a:pt x="697" y="47"/>
                    </a:lnTo>
                    <a:lnTo>
                      <a:pt x="689" y="43"/>
                    </a:lnTo>
                    <a:lnTo>
                      <a:pt x="683" y="39"/>
                    </a:lnTo>
                    <a:lnTo>
                      <a:pt x="675" y="37"/>
                    </a:lnTo>
                    <a:lnTo>
                      <a:pt x="668" y="33"/>
                    </a:lnTo>
                    <a:lnTo>
                      <a:pt x="660" y="31"/>
                    </a:lnTo>
                    <a:lnTo>
                      <a:pt x="654" y="29"/>
                    </a:lnTo>
                    <a:lnTo>
                      <a:pt x="646" y="27"/>
                    </a:lnTo>
                    <a:lnTo>
                      <a:pt x="640" y="23"/>
                    </a:lnTo>
                    <a:lnTo>
                      <a:pt x="631" y="21"/>
                    </a:lnTo>
                    <a:lnTo>
                      <a:pt x="625" y="19"/>
                    </a:lnTo>
                    <a:lnTo>
                      <a:pt x="617" y="16"/>
                    </a:lnTo>
                    <a:lnTo>
                      <a:pt x="609" y="14"/>
                    </a:lnTo>
                    <a:lnTo>
                      <a:pt x="603" y="12"/>
                    </a:lnTo>
                    <a:lnTo>
                      <a:pt x="594" y="12"/>
                    </a:lnTo>
                    <a:lnTo>
                      <a:pt x="588" y="10"/>
                    </a:lnTo>
                    <a:lnTo>
                      <a:pt x="580" y="8"/>
                    </a:lnTo>
                    <a:lnTo>
                      <a:pt x="572" y="6"/>
                    </a:lnTo>
                    <a:lnTo>
                      <a:pt x="564" y="6"/>
                    </a:lnTo>
                    <a:lnTo>
                      <a:pt x="557" y="4"/>
                    </a:lnTo>
                    <a:lnTo>
                      <a:pt x="549" y="4"/>
                    </a:lnTo>
                    <a:lnTo>
                      <a:pt x="541" y="2"/>
                    </a:lnTo>
                    <a:lnTo>
                      <a:pt x="533" y="2"/>
                    </a:lnTo>
                    <a:lnTo>
                      <a:pt x="526" y="2"/>
                    </a:lnTo>
                    <a:lnTo>
                      <a:pt x="518" y="0"/>
                    </a:lnTo>
                    <a:lnTo>
                      <a:pt x="510" y="0"/>
                    </a:lnTo>
                    <a:lnTo>
                      <a:pt x="502" y="0"/>
                    </a:lnTo>
                    <a:lnTo>
                      <a:pt x="496" y="0"/>
                    </a:lnTo>
                    <a:lnTo>
                      <a:pt x="479" y="0"/>
                    </a:lnTo>
                    <a:lnTo>
                      <a:pt x="473" y="0"/>
                    </a:lnTo>
                    <a:lnTo>
                      <a:pt x="465" y="0"/>
                    </a:lnTo>
                    <a:lnTo>
                      <a:pt x="457" y="2"/>
                    </a:lnTo>
                    <a:lnTo>
                      <a:pt x="448" y="2"/>
                    </a:lnTo>
                    <a:lnTo>
                      <a:pt x="442" y="2"/>
                    </a:lnTo>
                    <a:lnTo>
                      <a:pt x="434" y="4"/>
                    </a:lnTo>
                    <a:lnTo>
                      <a:pt x="426" y="4"/>
                    </a:lnTo>
                    <a:lnTo>
                      <a:pt x="417" y="6"/>
                    </a:lnTo>
                    <a:lnTo>
                      <a:pt x="411" y="6"/>
                    </a:lnTo>
                    <a:lnTo>
                      <a:pt x="403" y="8"/>
                    </a:lnTo>
                    <a:lnTo>
                      <a:pt x="395" y="10"/>
                    </a:lnTo>
                    <a:lnTo>
                      <a:pt x="389" y="10"/>
                    </a:lnTo>
                    <a:lnTo>
                      <a:pt x="380" y="12"/>
                    </a:lnTo>
                    <a:lnTo>
                      <a:pt x="372" y="14"/>
                    </a:lnTo>
                    <a:lnTo>
                      <a:pt x="366" y="16"/>
                    </a:lnTo>
                    <a:lnTo>
                      <a:pt x="358" y="19"/>
                    </a:lnTo>
                    <a:lnTo>
                      <a:pt x="352" y="21"/>
                    </a:lnTo>
                    <a:lnTo>
                      <a:pt x="343" y="23"/>
                    </a:lnTo>
                    <a:lnTo>
                      <a:pt x="335" y="27"/>
                    </a:lnTo>
                    <a:lnTo>
                      <a:pt x="329" y="29"/>
                    </a:lnTo>
                    <a:lnTo>
                      <a:pt x="321" y="31"/>
                    </a:lnTo>
                    <a:lnTo>
                      <a:pt x="315" y="33"/>
                    </a:lnTo>
                    <a:lnTo>
                      <a:pt x="306" y="37"/>
                    </a:lnTo>
                    <a:lnTo>
                      <a:pt x="300" y="39"/>
                    </a:lnTo>
                    <a:lnTo>
                      <a:pt x="292" y="43"/>
                    </a:lnTo>
                    <a:lnTo>
                      <a:pt x="286" y="47"/>
                    </a:lnTo>
                    <a:lnTo>
                      <a:pt x="280" y="49"/>
                    </a:lnTo>
                    <a:lnTo>
                      <a:pt x="271" y="54"/>
                    </a:lnTo>
                    <a:lnTo>
                      <a:pt x="265" y="56"/>
                    </a:lnTo>
                    <a:lnTo>
                      <a:pt x="259" y="60"/>
                    </a:lnTo>
                    <a:lnTo>
                      <a:pt x="251" y="64"/>
                    </a:lnTo>
                    <a:lnTo>
                      <a:pt x="245" y="68"/>
                    </a:lnTo>
                    <a:lnTo>
                      <a:pt x="239" y="72"/>
                    </a:lnTo>
                    <a:lnTo>
                      <a:pt x="232" y="76"/>
                    </a:lnTo>
                    <a:lnTo>
                      <a:pt x="224" y="80"/>
                    </a:lnTo>
                    <a:lnTo>
                      <a:pt x="218" y="84"/>
                    </a:lnTo>
                    <a:lnTo>
                      <a:pt x="212" y="88"/>
                    </a:lnTo>
                    <a:lnTo>
                      <a:pt x="206" y="93"/>
                    </a:lnTo>
                    <a:lnTo>
                      <a:pt x="199" y="97"/>
                    </a:lnTo>
                    <a:lnTo>
                      <a:pt x="193" y="103"/>
                    </a:lnTo>
                    <a:lnTo>
                      <a:pt x="187" y="107"/>
                    </a:lnTo>
                    <a:lnTo>
                      <a:pt x="181" y="111"/>
                    </a:lnTo>
                    <a:lnTo>
                      <a:pt x="177" y="117"/>
                    </a:lnTo>
                    <a:lnTo>
                      <a:pt x="171" y="121"/>
                    </a:lnTo>
                    <a:lnTo>
                      <a:pt x="165" y="128"/>
                    </a:lnTo>
                    <a:lnTo>
                      <a:pt x="158" y="132"/>
                    </a:lnTo>
                    <a:lnTo>
                      <a:pt x="152" y="138"/>
                    </a:lnTo>
                    <a:lnTo>
                      <a:pt x="146" y="144"/>
                    </a:lnTo>
                    <a:lnTo>
                      <a:pt x="142" y="150"/>
                    </a:lnTo>
                    <a:lnTo>
                      <a:pt x="136" y="154"/>
                    </a:lnTo>
                    <a:lnTo>
                      <a:pt x="132" y="161"/>
                    </a:lnTo>
                    <a:lnTo>
                      <a:pt x="125" y="167"/>
                    </a:lnTo>
                    <a:lnTo>
                      <a:pt x="121" y="173"/>
                    </a:lnTo>
                    <a:lnTo>
                      <a:pt x="115" y="177"/>
                    </a:lnTo>
                    <a:lnTo>
                      <a:pt x="111" y="183"/>
                    </a:lnTo>
                    <a:lnTo>
                      <a:pt x="105" y="189"/>
                    </a:lnTo>
                    <a:lnTo>
                      <a:pt x="101" y="198"/>
                    </a:lnTo>
                    <a:lnTo>
                      <a:pt x="97" y="202"/>
                    </a:lnTo>
                    <a:lnTo>
                      <a:pt x="93" y="210"/>
                    </a:lnTo>
                    <a:lnTo>
                      <a:pt x="86" y="216"/>
                    </a:lnTo>
                    <a:lnTo>
                      <a:pt x="82" y="222"/>
                    </a:lnTo>
                    <a:lnTo>
                      <a:pt x="78" y="228"/>
                    </a:lnTo>
                    <a:lnTo>
                      <a:pt x="74" y="235"/>
                    </a:lnTo>
                    <a:lnTo>
                      <a:pt x="70" y="241"/>
                    </a:lnTo>
                    <a:lnTo>
                      <a:pt x="68" y="249"/>
                    </a:lnTo>
                    <a:lnTo>
                      <a:pt x="64" y="255"/>
                    </a:lnTo>
                    <a:lnTo>
                      <a:pt x="60" y="261"/>
                    </a:lnTo>
                    <a:lnTo>
                      <a:pt x="56" y="270"/>
                    </a:lnTo>
                    <a:lnTo>
                      <a:pt x="51" y="276"/>
                    </a:lnTo>
                    <a:lnTo>
                      <a:pt x="49" y="284"/>
                    </a:lnTo>
                    <a:lnTo>
                      <a:pt x="45" y="290"/>
                    </a:lnTo>
                    <a:lnTo>
                      <a:pt x="43" y="298"/>
                    </a:lnTo>
                    <a:lnTo>
                      <a:pt x="39" y="305"/>
                    </a:lnTo>
                    <a:lnTo>
                      <a:pt x="37" y="313"/>
                    </a:lnTo>
                    <a:lnTo>
                      <a:pt x="33" y="319"/>
                    </a:lnTo>
                    <a:lnTo>
                      <a:pt x="31" y="327"/>
                    </a:lnTo>
                    <a:lnTo>
                      <a:pt x="29" y="333"/>
                    </a:lnTo>
                    <a:lnTo>
                      <a:pt x="25" y="342"/>
                    </a:lnTo>
                    <a:lnTo>
                      <a:pt x="23" y="348"/>
                    </a:lnTo>
                    <a:lnTo>
                      <a:pt x="21" y="356"/>
                    </a:lnTo>
                    <a:lnTo>
                      <a:pt x="19" y="364"/>
                    </a:lnTo>
                    <a:lnTo>
                      <a:pt x="16" y="370"/>
                    </a:lnTo>
                    <a:lnTo>
                      <a:pt x="14" y="379"/>
                    </a:lnTo>
                    <a:lnTo>
                      <a:pt x="12" y="387"/>
                    </a:lnTo>
                    <a:lnTo>
                      <a:pt x="12" y="393"/>
                    </a:lnTo>
                    <a:lnTo>
                      <a:pt x="10" y="401"/>
                    </a:lnTo>
                    <a:lnTo>
                      <a:pt x="8" y="409"/>
                    </a:lnTo>
                    <a:lnTo>
                      <a:pt x="6" y="418"/>
                    </a:lnTo>
                    <a:lnTo>
                      <a:pt x="6" y="426"/>
                    </a:lnTo>
                    <a:lnTo>
                      <a:pt x="4" y="432"/>
                    </a:lnTo>
                    <a:lnTo>
                      <a:pt x="4" y="440"/>
                    </a:lnTo>
                    <a:lnTo>
                      <a:pt x="2" y="449"/>
                    </a:lnTo>
                    <a:lnTo>
                      <a:pt x="2" y="457"/>
                    </a:lnTo>
                    <a:lnTo>
                      <a:pt x="2" y="463"/>
                    </a:lnTo>
                    <a:lnTo>
                      <a:pt x="0" y="471"/>
                    </a:lnTo>
                    <a:lnTo>
                      <a:pt x="0" y="479"/>
                    </a:lnTo>
                    <a:lnTo>
                      <a:pt x="0" y="488"/>
                    </a:lnTo>
                    <a:lnTo>
                      <a:pt x="0" y="510"/>
                    </a:lnTo>
                    <a:lnTo>
                      <a:pt x="0" y="519"/>
                    </a:lnTo>
                    <a:lnTo>
                      <a:pt x="0" y="527"/>
                    </a:lnTo>
                    <a:lnTo>
                      <a:pt x="0" y="533"/>
                    </a:lnTo>
                    <a:lnTo>
                      <a:pt x="2" y="541"/>
                    </a:lnTo>
                    <a:lnTo>
                      <a:pt x="2" y="549"/>
                    </a:lnTo>
                    <a:lnTo>
                      <a:pt x="4" y="558"/>
                    </a:lnTo>
                    <a:lnTo>
                      <a:pt x="4" y="566"/>
                    </a:lnTo>
                    <a:lnTo>
                      <a:pt x="6" y="572"/>
                    </a:lnTo>
                    <a:lnTo>
                      <a:pt x="6" y="580"/>
                    </a:lnTo>
                    <a:lnTo>
                      <a:pt x="8" y="589"/>
                    </a:lnTo>
                    <a:lnTo>
                      <a:pt x="8" y="597"/>
                    </a:lnTo>
                    <a:lnTo>
                      <a:pt x="10" y="603"/>
                    </a:lnTo>
                    <a:lnTo>
                      <a:pt x="12" y="611"/>
                    </a:lnTo>
                    <a:lnTo>
                      <a:pt x="14" y="619"/>
                    </a:lnTo>
                    <a:lnTo>
                      <a:pt x="16" y="626"/>
                    </a:lnTo>
                    <a:lnTo>
                      <a:pt x="19" y="634"/>
                    </a:lnTo>
                    <a:lnTo>
                      <a:pt x="21" y="642"/>
                    </a:lnTo>
                    <a:lnTo>
                      <a:pt x="23" y="650"/>
                    </a:lnTo>
                    <a:lnTo>
                      <a:pt x="25" y="656"/>
                    </a:lnTo>
                    <a:lnTo>
                      <a:pt x="27" y="665"/>
                    </a:lnTo>
                    <a:lnTo>
                      <a:pt x="31" y="673"/>
                    </a:lnTo>
                    <a:lnTo>
                      <a:pt x="33" y="679"/>
                    </a:lnTo>
                    <a:lnTo>
                      <a:pt x="35" y="685"/>
                    </a:lnTo>
                    <a:lnTo>
                      <a:pt x="39" y="693"/>
                    </a:lnTo>
                    <a:lnTo>
                      <a:pt x="41" y="700"/>
                    </a:lnTo>
                    <a:lnTo>
                      <a:pt x="45" y="708"/>
                    </a:lnTo>
                    <a:lnTo>
                      <a:pt x="47" y="714"/>
                    </a:lnTo>
                    <a:lnTo>
                      <a:pt x="51" y="722"/>
                    </a:lnTo>
                    <a:lnTo>
                      <a:pt x="56" y="728"/>
                    </a:lnTo>
                    <a:lnTo>
                      <a:pt x="60" y="735"/>
                    </a:lnTo>
                    <a:lnTo>
                      <a:pt x="62" y="743"/>
                    </a:lnTo>
                    <a:lnTo>
                      <a:pt x="66" y="749"/>
                    </a:lnTo>
                    <a:lnTo>
                      <a:pt x="70" y="755"/>
                    </a:lnTo>
                    <a:lnTo>
                      <a:pt x="74" y="763"/>
                    </a:lnTo>
                    <a:lnTo>
                      <a:pt x="78" y="770"/>
                    </a:lnTo>
                    <a:lnTo>
                      <a:pt x="82" y="776"/>
                    </a:lnTo>
                    <a:lnTo>
                      <a:pt x="86" y="782"/>
                    </a:lnTo>
                    <a:lnTo>
                      <a:pt x="90" y="788"/>
                    </a:lnTo>
                    <a:lnTo>
                      <a:pt x="95" y="794"/>
                    </a:lnTo>
                    <a:lnTo>
                      <a:pt x="101" y="803"/>
                    </a:lnTo>
                    <a:lnTo>
                      <a:pt x="105" y="807"/>
                    </a:lnTo>
                    <a:lnTo>
                      <a:pt x="109" y="813"/>
                    </a:lnTo>
                    <a:lnTo>
                      <a:pt x="115" y="819"/>
                    </a:lnTo>
                    <a:lnTo>
                      <a:pt x="119" y="825"/>
                    </a:lnTo>
                    <a:lnTo>
                      <a:pt x="125" y="831"/>
                    </a:lnTo>
                    <a:lnTo>
                      <a:pt x="130" y="837"/>
                    </a:lnTo>
                    <a:lnTo>
                      <a:pt x="136" y="842"/>
                    </a:lnTo>
                    <a:lnTo>
                      <a:pt x="140" y="848"/>
                    </a:lnTo>
                    <a:lnTo>
                      <a:pt x="146" y="854"/>
                    </a:lnTo>
                    <a:lnTo>
                      <a:pt x="152" y="860"/>
                    </a:lnTo>
                    <a:lnTo>
                      <a:pt x="158" y="864"/>
                    </a:lnTo>
                    <a:lnTo>
                      <a:pt x="162" y="870"/>
                    </a:lnTo>
                    <a:lnTo>
                      <a:pt x="169" y="877"/>
                    </a:lnTo>
                    <a:lnTo>
                      <a:pt x="175" y="881"/>
                    </a:lnTo>
                    <a:lnTo>
                      <a:pt x="181" y="887"/>
                    </a:lnTo>
                    <a:lnTo>
                      <a:pt x="187" y="891"/>
                    </a:lnTo>
                    <a:lnTo>
                      <a:pt x="191" y="895"/>
                    </a:lnTo>
                    <a:lnTo>
                      <a:pt x="199" y="901"/>
                    </a:lnTo>
                    <a:lnTo>
                      <a:pt x="206" y="905"/>
                    </a:lnTo>
                    <a:lnTo>
                      <a:pt x="212" y="910"/>
                    </a:lnTo>
                    <a:lnTo>
                      <a:pt x="218" y="914"/>
                    </a:lnTo>
                    <a:lnTo>
                      <a:pt x="224" y="918"/>
                    </a:lnTo>
                    <a:lnTo>
                      <a:pt x="230" y="922"/>
                    </a:lnTo>
                    <a:lnTo>
                      <a:pt x="237" y="926"/>
                    </a:lnTo>
                    <a:lnTo>
                      <a:pt x="245" y="930"/>
                    </a:lnTo>
                    <a:lnTo>
                      <a:pt x="251" y="934"/>
                    </a:lnTo>
                    <a:lnTo>
                      <a:pt x="257" y="938"/>
                    </a:lnTo>
                    <a:lnTo>
                      <a:pt x="263" y="942"/>
                    </a:lnTo>
                    <a:lnTo>
                      <a:pt x="271" y="944"/>
                    </a:lnTo>
                    <a:lnTo>
                      <a:pt x="278" y="949"/>
                    </a:lnTo>
                    <a:lnTo>
                      <a:pt x="284" y="951"/>
                    </a:lnTo>
                    <a:lnTo>
                      <a:pt x="292" y="955"/>
                    </a:lnTo>
                    <a:lnTo>
                      <a:pt x="298" y="959"/>
                    </a:lnTo>
                    <a:lnTo>
                      <a:pt x="306" y="961"/>
                    </a:lnTo>
                    <a:lnTo>
                      <a:pt x="313" y="965"/>
                    </a:lnTo>
                    <a:lnTo>
                      <a:pt x="321" y="967"/>
                    </a:lnTo>
                    <a:lnTo>
                      <a:pt x="327" y="969"/>
                    </a:lnTo>
                    <a:lnTo>
                      <a:pt x="335" y="971"/>
                    </a:lnTo>
                    <a:lnTo>
                      <a:pt x="341" y="973"/>
                    </a:lnTo>
                    <a:lnTo>
                      <a:pt x="350" y="977"/>
                    </a:lnTo>
                    <a:lnTo>
                      <a:pt x="356" y="979"/>
                    </a:lnTo>
                    <a:lnTo>
                      <a:pt x="364" y="982"/>
                    </a:lnTo>
                    <a:lnTo>
                      <a:pt x="372" y="984"/>
                    </a:lnTo>
                    <a:lnTo>
                      <a:pt x="378" y="984"/>
                    </a:lnTo>
                    <a:lnTo>
                      <a:pt x="387" y="986"/>
                    </a:lnTo>
                    <a:lnTo>
                      <a:pt x="395" y="988"/>
                    </a:lnTo>
                    <a:lnTo>
                      <a:pt x="403" y="990"/>
                    </a:lnTo>
                    <a:lnTo>
                      <a:pt x="409" y="990"/>
                    </a:lnTo>
                    <a:lnTo>
                      <a:pt x="417" y="992"/>
                    </a:lnTo>
                    <a:lnTo>
                      <a:pt x="426" y="992"/>
                    </a:lnTo>
                    <a:lnTo>
                      <a:pt x="432" y="994"/>
                    </a:lnTo>
                    <a:lnTo>
                      <a:pt x="440" y="996"/>
                    </a:lnTo>
                    <a:lnTo>
                      <a:pt x="448" y="996"/>
                    </a:lnTo>
                    <a:lnTo>
                      <a:pt x="455" y="996"/>
                    </a:lnTo>
                    <a:lnTo>
                      <a:pt x="463" y="998"/>
                    </a:lnTo>
                    <a:lnTo>
                      <a:pt x="471" y="998"/>
                    </a:lnTo>
                    <a:lnTo>
                      <a:pt x="479" y="998"/>
                    </a:lnTo>
                    <a:lnTo>
                      <a:pt x="485" y="998"/>
                    </a:lnTo>
                    <a:lnTo>
                      <a:pt x="502" y="998"/>
                    </a:lnTo>
                    <a:lnTo>
                      <a:pt x="508" y="998"/>
                    </a:lnTo>
                    <a:lnTo>
                      <a:pt x="516" y="998"/>
                    </a:lnTo>
                    <a:lnTo>
                      <a:pt x="524" y="996"/>
                    </a:lnTo>
                    <a:lnTo>
                      <a:pt x="533" y="996"/>
                    </a:lnTo>
                    <a:lnTo>
                      <a:pt x="541" y="996"/>
                    </a:lnTo>
                    <a:lnTo>
                      <a:pt x="547" y="994"/>
                    </a:lnTo>
                    <a:lnTo>
                      <a:pt x="555" y="992"/>
                    </a:lnTo>
                    <a:lnTo>
                      <a:pt x="564" y="992"/>
                    </a:lnTo>
                    <a:lnTo>
                      <a:pt x="570" y="992"/>
                    </a:lnTo>
                    <a:lnTo>
                      <a:pt x="578" y="990"/>
                    </a:lnTo>
                    <a:lnTo>
                      <a:pt x="586" y="988"/>
                    </a:lnTo>
                    <a:lnTo>
                      <a:pt x="592" y="988"/>
                    </a:lnTo>
                    <a:lnTo>
                      <a:pt x="601" y="984"/>
                    </a:lnTo>
                    <a:lnTo>
                      <a:pt x="609" y="984"/>
                    </a:lnTo>
                    <a:lnTo>
                      <a:pt x="615" y="982"/>
                    </a:lnTo>
                    <a:lnTo>
                      <a:pt x="623" y="979"/>
                    </a:lnTo>
                    <a:lnTo>
                      <a:pt x="629" y="977"/>
                    </a:lnTo>
                    <a:lnTo>
                      <a:pt x="638" y="973"/>
                    </a:lnTo>
                    <a:lnTo>
                      <a:pt x="646" y="971"/>
                    </a:lnTo>
                    <a:lnTo>
                      <a:pt x="652" y="969"/>
                    </a:lnTo>
                    <a:lnTo>
                      <a:pt x="660" y="967"/>
                    </a:lnTo>
                    <a:lnTo>
                      <a:pt x="666" y="965"/>
                    </a:lnTo>
                    <a:lnTo>
                      <a:pt x="675" y="961"/>
                    </a:lnTo>
                    <a:lnTo>
                      <a:pt x="683" y="959"/>
                    </a:lnTo>
                    <a:lnTo>
                      <a:pt x="689" y="955"/>
                    </a:lnTo>
                    <a:lnTo>
                      <a:pt x="695" y="951"/>
                    </a:lnTo>
                    <a:lnTo>
                      <a:pt x="703" y="949"/>
                    </a:lnTo>
                    <a:lnTo>
                      <a:pt x="710" y="944"/>
                    </a:lnTo>
                    <a:lnTo>
                      <a:pt x="716" y="942"/>
                    </a:lnTo>
                    <a:lnTo>
                      <a:pt x="724" y="938"/>
                    </a:lnTo>
                    <a:lnTo>
                      <a:pt x="730" y="934"/>
                    </a:lnTo>
                    <a:lnTo>
                      <a:pt x="736" y="930"/>
                    </a:lnTo>
                    <a:lnTo>
                      <a:pt x="742" y="926"/>
                    </a:lnTo>
                    <a:lnTo>
                      <a:pt x="749" y="922"/>
                    </a:lnTo>
                    <a:lnTo>
                      <a:pt x="757" y="918"/>
                    </a:lnTo>
                    <a:lnTo>
                      <a:pt x="763" y="914"/>
                    </a:lnTo>
                    <a:lnTo>
                      <a:pt x="769" y="910"/>
                    </a:lnTo>
                    <a:lnTo>
                      <a:pt x="775" y="905"/>
                    </a:lnTo>
                    <a:lnTo>
                      <a:pt x="782" y="901"/>
                    </a:lnTo>
                    <a:lnTo>
                      <a:pt x="788" y="895"/>
                    </a:lnTo>
                    <a:lnTo>
                      <a:pt x="794" y="891"/>
                    </a:lnTo>
                    <a:lnTo>
                      <a:pt x="800" y="887"/>
                    </a:lnTo>
                    <a:lnTo>
                      <a:pt x="804" y="881"/>
                    </a:lnTo>
                    <a:lnTo>
                      <a:pt x="812" y="877"/>
                    </a:lnTo>
                    <a:lnTo>
                      <a:pt x="819" y="870"/>
                    </a:lnTo>
                    <a:lnTo>
                      <a:pt x="823" y="866"/>
                    </a:lnTo>
                    <a:lnTo>
                      <a:pt x="829" y="860"/>
                    </a:lnTo>
                    <a:lnTo>
                      <a:pt x="835" y="854"/>
                    </a:lnTo>
                    <a:lnTo>
                      <a:pt x="841" y="848"/>
                    </a:lnTo>
                    <a:lnTo>
                      <a:pt x="845" y="842"/>
                    </a:lnTo>
                    <a:lnTo>
                      <a:pt x="849" y="837"/>
                    </a:lnTo>
                    <a:lnTo>
                      <a:pt x="856" y="831"/>
                    </a:lnTo>
                    <a:lnTo>
                      <a:pt x="860" y="825"/>
                    </a:lnTo>
                    <a:lnTo>
                      <a:pt x="866" y="821"/>
                    </a:lnTo>
                    <a:lnTo>
                      <a:pt x="870" y="815"/>
                    </a:lnTo>
                    <a:lnTo>
                      <a:pt x="876" y="809"/>
                    </a:lnTo>
                    <a:lnTo>
                      <a:pt x="880" y="803"/>
                    </a:lnTo>
                    <a:lnTo>
                      <a:pt x="884" y="796"/>
                    </a:lnTo>
                    <a:lnTo>
                      <a:pt x="888" y="788"/>
                    </a:lnTo>
                    <a:lnTo>
                      <a:pt x="895" y="784"/>
                    </a:lnTo>
                    <a:lnTo>
                      <a:pt x="899" y="776"/>
                    </a:lnTo>
                    <a:lnTo>
                      <a:pt x="903" y="770"/>
                    </a:lnTo>
                    <a:lnTo>
                      <a:pt x="907" y="763"/>
                    </a:lnTo>
                    <a:lnTo>
                      <a:pt x="911" y="755"/>
                    </a:lnTo>
                    <a:lnTo>
                      <a:pt x="915" y="749"/>
                    </a:lnTo>
                    <a:lnTo>
                      <a:pt x="919" y="743"/>
                    </a:lnTo>
                    <a:lnTo>
                      <a:pt x="921" y="737"/>
                    </a:lnTo>
                    <a:lnTo>
                      <a:pt x="925" y="728"/>
                    </a:lnTo>
                    <a:lnTo>
                      <a:pt x="930" y="722"/>
                    </a:lnTo>
                    <a:lnTo>
                      <a:pt x="934" y="714"/>
                    </a:lnTo>
                    <a:lnTo>
                      <a:pt x="936" y="708"/>
                    </a:lnTo>
                    <a:lnTo>
                      <a:pt x="940" y="700"/>
                    </a:lnTo>
                    <a:lnTo>
                      <a:pt x="942" y="693"/>
                    </a:lnTo>
                    <a:lnTo>
                      <a:pt x="946" y="685"/>
                    </a:lnTo>
                    <a:lnTo>
                      <a:pt x="948" y="679"/>
                    </a:lnTo>
                    <a:lnTo>
                      <a:pt x="950" y="673"/>
                    </a:lnTo>
                    <a:lnTo>
                      <a:pt x="952" y="665"/>
                    </a:lnTo>
                    <a:lnTo>
                      <a:pt x="956" y="656"/>
                    </a:lnTo>
                    <a:lnTo>
                      <a:pt x="958" y="650"/>
                    </a:lnTo>
                    <a:lnTo>
                      <a:pt x="960" y="642"/>
                    </a:lnTo>
                    <a:lnTo>
                      <a:pt x="962" y="634"/>
                    </a:lnTo>
                    <a:lnTo>
                      <a:pt x="965" y="628"/>
                    </a:lnTo>
                    <a:lnTo>
                      <a:pt x="967" y="619"/>
                    </a:lnTo>
                    <a:lnTo>
                      <a:pt x="969" y="613"/>
                    </a:lnTo>
                    <a:lnTo>
                      <a:pt x="971" y="605"/>
                    </a:lnTo>
                    <a:lnTo>
                      <a:pt x="973" y="597"/>
                    </a:lnTo>
                    <a:lnTo>
                      <a:pt x="973" y="589"/>
                    </a:lnTo>
                    <a:lnTo>
                      <a:pt x="975" y="580"/>
                    </a:lnTo>
                    <a:lnTo>
                      <a:pt x="975" y="574"/>
                    </a:lnTo>
                    <a:lnTo>
                      <a:pt x="977" y="566"/>
                    </a:lnTo>
                    <a:lnTo>
                      <a:pt x="977" y="558"/>
                    </a:lnTo>
                    <a:lnTo>
                      <a:pt x="979" y="551"/>
                    </a:lnTo>
                    <a:lnTo>
                      <a:pt x="979" y="541"/>
                    </a:lnTo>
                    <a:lnTo>
                      <a:pt x="979" y="535"/>
                    </a:lnTo>
                    <a:lnTo>
                      <a:pt x="981" y="527"/>
                    </a:lnTo>
                    <a:lnTo>
                      <a:pt x="981" y="519"/>
                    </a:lnTo>
                    <a:lnTo>
                      <a:pt x="981" y="510"/>
                    </a:lnTo>
                    <a:lnTo>
                      <a:pt x="981" y="488"/>
                    </a:lnTo>
                    <a:lnTo>
                      <a:pt x="981" y="479"/>
                    </a:lnTo>
                    <a:lnTo>
                      <a:pt x="981" y="471"/>
                    </a:lnTo>
                    <a:lnTo>
                      <a:pt x="981" y="465"/>
                    </a:lnTo>
                    <a:lnTo>
                      <a:pt x="979" y="457"/>
                    </a:lnTo>
                    <a:lnTo>
                      <a:pt x="979" y="449"/>
                    </a:lnTo>
                    <a:lnTo>
                      <a:pt x="977" y="440"/>
                    </a:lnTo>
                    <a:lnTo>
                      <a:pt x="977" y="432"/>
                    </a:lnTo>
                    <a:lnTo>
                      <a:pt x="977" y="426"/>
                    </a:lnTo>
                    <a:lnTo>
                      <a:pt x="975" y="418"/>
                    </a:lnTo>
                    <a:lnTo>
                      <a:pt x="973" y="409"/>
                    </a:lnTo>
                    <a:lnTo>
                      <a:pt x="973" y="403"/>
                    </a:lnTo>
                    <a:lnTo>
                      <a:pt x="971" y="395"/>
                    </a:lnTo>
                    <a:lnTo>
                      <a:pt x="969" y="387"/>
                    </a:lnTo>
                    <a:lnTo>
                      <a:pt x="967" y="379"/>
                    </a:lnTo>
                    <a:lnTo>
                      <a:pt x="965" y="372"/>
                    </a:lnTo>
                    <a:lnTo>
                      <a:pt x="962" y="364"/>
                    </a:lnTo>
                    <a:lnTo>
                      <a:pt x="960" y="356"/>
                    </a:lnTo>
                    <a:lnTo>
                      <a:pt x="958" y="348"/>
                    </a:lnTo>
                    <a:lnTo>
                      <a:pt x="956" y="342"/>
                    </a:lnTo>
                    <a:lnTo>
                      <a:pt x="954" y="333"/>
                    </a:lnTo>
                    <a:lnTo>
                      <a:pt x="950" y="327"/>
                    </a:lnTo>
                    <a:lnTo>
                      <a:pt x="948" y="319"/>
                    </a:lnTo>
                    <a:lnTo>
                      <a:pt x="946" y="313"/>
                    </a:lnTo>
                    <a:lnTo>
                      <a:pt x="944" y="305"/>
                    </a:lnTo>
                    <a:lnTo>
                      <a:pt x="940" y="298"/>
                    </a:lnTo>
                    <a:lnTo>
                      <a:pt x="936" y="290"/>
                    </a:lnTo>
                    <a:lnTo>
                      <a:pt x="934" y="284"/>
                    </a:lnTo>
                    <a:lnTo>
                      <a:pt x="930" y="276"/>
                    </a:lnTo>
                    <a:lnTo>
                      <a:pt x="925" y="270"/>
                    </a:lnTo>
                    <a:lnTo>
                      <a:pt x="921" y="261"/>
                    </a:lnTo>
                    <a:lnTo>
                      <a:pt x="919" y="255"/>
                    </a:lnTo>
                    <a:lnTo>
                      <a:pt x="915" y="249"/>
                    </a:lnTo>
                    <a:lnTo>
                      <a:pt x="911" y="241"/>
                    </a:lnTo>
                    <a:lnTo>
                      <a:pt x="907" y="235"/>
                    </a:lnTo>
                    <a:lnTo>
                      <a:pt x="903" y="228"/>
                    </a:lnTo>
                    <a:lnTo>
                      <a:pt x="899" y="222"/>
                    </a:lnTo>
                    <a:lnTo>
                      <a:pt x="895" y="216"/>
                    </a:lnTo>
                    <a:lnTo>
                      <a:pt x="891" y="210"/>
                    </a:lnTo>
                    <a:lnTo>
                      <a:pt x="886" y="204"/>
                    </a:lnTo>
                    <a:lnTo>
                      <a:pt x="880" y="198"/>
                    </a:lnTo>
                    <a:lnTo>
                      <a:pt x="876" y="191"/>
                    </a:lnTo>
                    <a:lnTo>
                      <a:pt x="872" y="185"/>
                    </a:lnTo>
                    <a:lnTo>
                      <a:pt x="866" y="179"/>
                    </a:lnTo>
                    <a:lnTo>
                      <a:pt x="862" y="173"/>
                    </a:lnTo>
                    <a:lnTo>
                      <a:pt x="858" y="167"/>
                    </a:lnTo>
                    <a:lnTo>
                      <a:pt x="851" y="161"/>
                    </a:lnTo>
                    <a:lnTo>
                      <a:pt x="845" y="154"/>
                    </a:lnTo>
                    <a:lnTo>
                      <a:pt x="841" y="150"/>
                    </a:lnTo>
                    <a:lnTo>
                      <a:pt x="835" y="144"/>
                    </a:lnTo>
                    <a:lnTo>
                      <a:pt x="829" y="138"/>
                    </a:lnTo>
                    <a:lnTo>
                      <a:pt x="825" y="134"/>
                    </a:lnTo>
                    <a:lnTo>
                      <a:pt x="819" y="128"/>
                    </a:lnTo>
                    <a:lnTo>
                      <a:pt x="812" y="121"/>
                    </a:lnTo>
                    <a:lnTo>
                      <a:pt x="806" y="117"/>
                    </a:lnTo>
                    <a:lnTo>
                      <a:pt x="802" y="111"/>
                    </a:lnTo>
                    <a:lnTo>
                      <a:pt x="794" y="107"/>
                    </a:lnTo>
                    <a:lnTo>
                      <a:pt x="790" y="103"/>
                    </a:lnTo>
                    <a:lnTo>
                      <a:pt x="784" y="97"/>
                    </a:lnTo>
                    <a:lnTo>
                      <a:pt x="775" y="93"/>
                    </a:lnTo>
                    <a:lnTo>
                      <a:pt x="769" y="88"/>
                    </a:lnTo>
                    <a:lnTo>
                      <a:pt x="765" y="84"/>
                    </a:lnTo>
                    <a:lnTo>
                      <a:pt x="757" y="80"/>
                    </a:lnTo>
                    <a:lnTo>
                      <a:pt x="751" y="76"/>
                    </a:lnTo>
                    <a:lnTo>
                      <a:pt x="747" y="82"/>
                    </a:lnTo>
                  </a:path>
                </a:pathLst>
              </a:custGeom>
              <a:solidFill>
                <a:srgbClr val="000000"/>
              </a:solidFill>
              <a:ln w="12700" cap="rnd" cmpd="sng">
                <a:solidFill>
                  <a:srgbClr val="081D5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" name="Freeform 22">
                <a:extLst>
                  <a:ext uri="{FF2B5EF4-FFF2-40B4-BE49-F238E27FC236}">
                    <a16:creationId xmlns:a16="http://schemas.microsoft.com/office/drawing/2014/main" id="{3A3CD040-5A3B-4B93-8476-97874372488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760" y="1638"/>
                <a:ext cx="841" cy="634"/>
              </a:xfrm>
              <a:custGeom>
                <a:avLst/>
                <a:gdLst>
                  <a:gd name="T0" fmla="*/ 819 w 841"/>
                  <a:gd name="T1" fmla="*/ 538 h 634"/>
                  <a:gd name="T2" fmla="*/ 797 w 841"/>
                  <a:gd name="T3" fmla="*/ 559 h 634"/>
                  <a:gd name="T4" fmla="*/ 770 w 841"/>
                  <a:gd name="T5" fmla="*/ 580 h 634"/>
                  <a:gd name="T6" fmla="*/ 741 w 841"/>
                  <a:gd name="T7" fmla="*/ 594 h 634"/>
                  <a:gd name="T8" fmla="*/ 709 w 841"/>
                  <a:gd name="T9" fmla="*/ 606 h 634"/>
                  <a:gd name="T10" fmla="*/ 676 w 841"/>
                  <a:gd name="T11" fmla="*/ 617 h 634"/>
                  <a:gd name="T12" fmla="*/ 641 w 841"/>
                  <a:gd name="T13" fmla="*/ 623 h 634"/>
                  <a:gd name="T14" fmla="*/ 583 w 841"/>
                  <a:gd name="T15" fmla="*/ 625 h 634"/>
                  <a:gd name="T16" fmla="*/ 542 w 841"/>
                  <a:gd name="T17" fmla="*/ 623 h 634"/>
                  <a:gd name="T18" fmla="*/ 501 w 841"/>
                  <a:gd name="T19" fmla="*/ 617 h 634"/>
                  <a:gd name="T20" fmla="*/ 460 w 841"/>
                  <a:gd name="T21" fmla="*/ 606 h 634"/>
                  <a:gd name="T22" fmla="*/ 417 w 841"/>
                  <a:gd name="T23" fmla="*/ 594 h 634"/>
                  <a:gd name="T24" fmla="*/ 376 w 841"/>
                  <a:gd name="T25" fmla="*/ 580 h 634"/>
                  <a:gd name="T26" fmla="*/ 335 w 841"/>
                  <a:gd name="T27" fmla="*/ 559 h 634"/>
                  <a:gd name="T28" fmla="*/ 292 w 841"/>
                  <a:gd name="T29" fmla="*/ 536 h 634"/>
                  <a:gd name="T30" fmla="*/ 253 w 841"/>
                  <a:gd name="T31" fmla="*/ 512 h 634"/>
                  <a:gd name="T32" fmla="*/ 212 w 841"/>
                  <a:gd name="T33" fmla="*/ 483 h 634"/>
                  <a:gd name="T34" fmla="*/ 177 w 841"/>
                  <a:gd name="T35" fmla="*/ 454 h 634"/>
                  <a:gd name="T36" fmla="*/ 136 w 841"/>
                  <a:gd name="T37" fmla="*/ 413 h 634"/>
                  <a:gd name="T38" fmla="*/ 109 w 841"/>
                  <a:gd name="T39" fmla="*/ 380 h 634"/>
                  <a:gd name="T40" fmla="*/ 82 w 841"/>
                  <a:gd name="T41" fmla="*/ 347 h 634"/>
                  <a:gd name="T42" fmla="*/ 62 w 841"/>
                  <a:gd name="T43" fmla="*/ 312 h 634"/>
                  <a:gd name="T44" fmla="*/ 43 w 841"/>
                  <a:gd name="T45" fmla="*/ 277 h 634"/>
                  <a:gd name="T46" fmla="*/ 29 w 841"/>
                  <a:gd name="T47" fmla="*/ 243 h 634"/>
                  <a:gd name="T48" fmla="*/ 18 w 841"/>
                  <a:gd name="T49" fmla="*/ 208 h 634"/>
                  <a:gd name="T50" fmla="*/ 10 w 841"/>
                  <a:gd name="T51" fmla="*/ 175 h 634"/>
                  <a:gd name="T52" fmla="*/ 8 w 841"/>
                  <a:gd name="T53" fmla="*/ 115 h 634"/>
                  <a:gd name="T54" fmla="*/ 12 w 841"/>
                  <a:gd name="T55" fmla="*/ 84 h 634"/>
                  <a:gd name="T56" fmla="*/ 21 w 841"/>
                  <a:gd name="T57" fmla="*/ 53 h 634"/>
                  <a:gd name="T58" fmla="*/ 33 w 841"/>
                  <a:gd name="T59" fmla="*/ 25 h 634"/>
                  <a:gd name="T60" fmla="*/ 41 w 841"/>
                  <a:gd name="T61" fmla="*/ 0 h 634"/>
                  <a:gd name="T62" fmla="*/ 27 w 841"/>
                  <a:gd name="T63" fmla="*/ 21 h 634"/>
                  <a:gd name="T64" fmla="*/ 14 w 841"/>
                  <a:gd name="T65" fmla="*/ 51 h 634"/>
                  <a:gd name="T66" fmla="*/ 6 w 841"/>
                  <a:gd name="T67" fmla="*/ 82 h 634"/>
                  <a:gd name="T68" fmla="*/ 0 w 841"/>
                  <a:gd name="T69" fmla="*/ 115 h 634"/>
                  <a:gd name="T70" fmla="*/ 2 w 841"/>
                  <a:gd name="T71" fmla="*/ 164 h 634"/>
                  <a:gd name="T72" fmla="*/ 8 w 841"/>
                  <a:gd name="T73" fmla="*/ 199 h 634"/>
                  <a:gd name="T74" fmla="*/ 18 w 841"/>
                  <a:gd name="T75" fmla="*/ 234 h 634"/>
                  <a:gd name="T76" fmla="*/ 31 w 841"/>
                  <a:gd name="T77" fmla="*/ 271 h 634"/>
                  <a:gd name="T78" fmla="*/ 49 w 841"/>
                  <a:gd name="T79" fmla="*/ 306 h 634"/>
                  <a:gd name="T80" fmla="*/ 72 w 841"/>
                  <a:gd name="T81" fmla="*/ 341 h 634"/>
                  <a:gd name="T82" fmla="*/ 94 w 841"/>
                  <a:gd name="T83" fmla="*/ 376 h 634"/>
                  <a:gd name="T84" fmla="*/ 123 w 841"/>
                  <a:gd name="T85" fmla="*/ 409 h 634"/>
                  <a:gd name="T86" fmla="*/ 156 w 841"/>
                  <a:gd name="T87" fmla="*/ 442 h 634"/>
                  <a:gd name="T88" fmla="*/ 189 w 841"/>
                  <a:gd name="T89" fmla="*/ 475 h 634"/>
                  <a:gd name="T90" fmla="*/ 228 w 841"/>
                  <a:gd name="T91" fmla="*/ 504 h 634"/>
                  <a:gd name="T92" fmla="*/ 267 w 841"/>
                  <a:gd name="T93" fmla="*/ 530 h 634"/>
                  <a:gd name="T94" fmla="*/ 310 w 841"/>
                  <a:gd name="T95" fmla="*/ 555 h 634"/>
                  <a:gd name="T96" fmla="*/ 351 w 841"/>
                  <a:gd name="T97" fmla="*/ 575 h 634"/>
                  <a:gd name="T98" fmla="*/ 394 w 841"/>
                  <a:gd name="T99" fmla="*/ 594 h 634"/>
                  <a:gd name="T100" fmla="*/ 437 w 841"/>
                  <a:gd name="T101" fmla="*/ 608 h 634"/>
                  <a:gd name="T102" fmla="*/ 481 w 841"/>
                  <a:gd name="T103" fmla="*/ 619 h 634"/>
                  <a:gd name="T104" fmla="*/ 522 w 841"/>
                  <a:gd name="T105" fmla="*/ 627 h 634"/>
                  <a:gd name="T106" fmla="*/ 563 w 841"/>
                  <a:gd name="T107" fmla="*/ 631 h 634"/>
                  <a:gd name="T108" fmla="*/ 604 w 841"/>
                  <a:gd name="T109" fmla="*/ 633 h 634"/>
                  <a:gd name="T110" fmla="*/ 643 w 841"/>
                  <a:gd name="T111" fmla="*/ 629 h 634"/>
                  <a:gd name="T112" fmla="*/ 680 w 841"/>
                  <a:gd name="T113" fmla="*/ 623 h 634"/>
                  <a:gd name="T114" fmla="*/ 713 w 841"/>
                  <a:gd name="T115" fmla="*/ 615 h 634"/>
                  <a:gd name="T116" fmla="*/ 746 w 841"/>
                  <a:gd name="T117" fmla="*/ 602 h 634"/>
                  <a:gd name="T118" fmla="*/ 776 w 841"/>
                  <a:gd name="T119" fmla="*/ 586 h 634"/>
                  <a:gd name="T120" fmla="*/ 803 w 841"/>
                  <a:gd name="T121" fmla="*/ 565 h 634"/>
                  <a:gd name="T122" fmla="*/ 826 w 841"/>
                  <a:gd name="T123" fmla="*/ 543 h 634"/>
                  <a:gd name="T124" fmla="*/ 834 w 841"/>
                  <a:gd name="T125" fmla="*/ 520 h 63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  <a:cxn ang="0">
                    <a:pos x="T124" y="T125"/>
                  </a:cxn>
                </a:cxnLst>
                <a:rect l="0" t="0" r="r" b="b"/>
                <a:pathLst>
                  <a:path w="841" h="634">
                    <a:moveTo>
                      <a:pt x="834" y="518"/>
                    </a:moveTo>
                    <a:lnTo>
                      <a:pt x="830" y="526"/>
                    </a:lnTo>
                    <a:lnTo>
                      <a:pt x="824" y="530"/>
                    </a:lnTo>
                    <a:lnTo>
                      <a:pt x="819" y="538"/>
                    </a:lnTo>
                    <a:lnTo>
                      <a:pt x="813" y="545"/>
                    </a:lnTo>
                    <a:lnTo>
                      <a:pt x="807" y="549"/>
                    </a:lnTo>
                    <a:lnTo>
                      <a:pt x="803" y="555"/>
                    </a:lnTo>
                    <a:lnTo>
                      <a:pt x="797" y="559"/>
                    </a:lnTo>
                    <a:lnTo>
                      <a:pt x="789" y="565"/>
                    </a:lnTo>
                    <a:lnTo>
                      <a:pt x="785" y="569"/>
                    </a:lnTo>
                    <a:lnTo>
                      <a:pt x="776" y="575"/>
                    </a:lnTo>
                    <a:lnTo>
                      <a:pt x="770" y="580"/>
                    </a:lnTo>
                    <a:lnTo>
                      <a:pt x="762" y="584"/>
                    </a:lnTo>
                    <a:lnTo>
                      <a:pt x="756" y="586"/>
                    </a:lnTo>
                    <a:lnTo>
                      <a:pt x="750" y="592"/>
                    </a:lnTo>
                    <a:lnTo>
                      <a:pt x="741" y="594"/>
                    </a:lnTo>
                    <a:lnTo>
                      <a:pt x="733" y="598"/>
                    </a:lnTo>
                    <a:lnTo>
                      <a:pt x="725" y="602"/>
                    </a:lnTo>
                    <a:lnTo>
                      <a:pt x="717" y="604"/>
                    </a:lnTo>
                    <a:lnTo>
                      <a:pt x="709" y="606"/>
                    </a:lnTo>
                    <a:lnTo>
                      <a:pt x="702" y="610"/>
                    </a:lnTo>
                    <a:lnTo>
                      <a:pt x="692" y="612"/>
                    </a:lnTo>
                    <a:lnTo>
                      <a:pt x="684" y="615"/>
                    </a:lnTo>
                    <a:lnTo>
                      <a:pt x="676" y="617"/>
                    </a:lnTo>
                    <a:lnTo>
                      <a:pt x="667" y="619"/>
                    </a:lnTo>
                    <a:lnTo>
                      <a:pt x="657" y="619"/>
                    </a:lnTo>
                    <a:lnTo>
                      <a:pt x="649" y="621"/>
                    </a:lnTo>
                    <a:lnTo>
                      <a:pt x="641" y="623"/>
                    </a:lnTo>
                    <a:lnTo>
                      <a:pt x="631" y="623"/>
                    </a:lnTo>
                    <a:lnTo>
                      <a:pt x="620" y="623"/>
                    </a:lnTo>
                    <a:lnTo>
                      <a:pt x="612" y="625"/>
                    </a:lnTo>
                    <a:lnTo>
                      <a:pt x="583" y="625"/>
                    </a:lnTo>
                    <a:lnTo>
                      <a:pt x="573" y="623"/>
                    </a:lnTo>
                    <a:lnTo>
                      <a:pt x="563" y="623"/>
                    </a:lnTo>
                    <a:lnTo>
                      <a:pt x="552" y="623"/>
                    </a:lnTo>
                    <a:lnTo>
                      <a:pt x="542" y="623"/>
                    </a:lnTo>
                    <a:lnTo>
                      <a:pt x="532" y="621"/>
                    </a:lnTo>
                    <a:lnTo>
                      <a:pt x="522" y="619"/>
                    </a:lnTo>
                    <a:lnTo>
                      <a:pt x="511" y="619"/>
                    </a:lnTo>
                    <a:lnTo>
                      <a:pt x="501" y="617"/>
                    </a:lnTo>
                    <a:lnTo>
                      <a:pt x="491" y="615"/>
                    </a:lnTo>
                    <a:lnTo>
                      <a:pt x="481" y="612"/>
                    </a:lnTo>
                    <a:lnTo>
                      <a:pt x="470" y="610"/>
                    </a:lnTo>
                    <a:lnTo>
                      <a:pt x="460" y="606"/>
                    </a:lnTo>
                    <a:lnTo>
                      <a:pt x="450" y="604"/>
                    </a:lnTo>
                    <a:lnTo>
                      <a:pt x="440" y="602"/>
                    </a:lnTo>
                    <a:lnTo>
                      <a:pt x="429" y="598"/>
                    </a:lnTo>
                    <a:lnTo>
                      <a:pt x="417" y="594"/>
                    </a:lnTo>
                    <a:lnTo>
                      <a:pt x="407" y="590"/>
                    </a:lnTo>
                    <a:lnTo>
                      <a:pt x="396" y="586"/>
                    </a:lnTo>
                    <a:lnTo>
                      <a:pt x="386" y="584"/>
                    </a:lnTo>
                    <a:lnTo>
                      <a:pt x="376" y="580"/>
                    </a:lnTo>
                    <a:lnTo>
                      <a:pt x="366" y="573"/>
                    </a:lnTo>
                    <a:lnTo>
                      <a:pt x="355" y="569"/>
                    </a:lnTo>
                    <a:lnTo>
                      <a:pt x="345" y="565"/>
                    </a:lnTo>
                    <a:lnTo>
                      <a:pt x="335" y="559"/>
                    </a:lnTo>
                    <a:lnTo>
                      <a:pt x="322" y="553"/>
                    </a:lnTo>
                    <a:lnTo>
                      <a:pt x="312" y="549"/>
                    </a:lnTo>
                    <a:lnTo>
                      <a:pt x="302" y="543"/>
                    </a:lnTo>
                    <a:lnTo>
                      <a:pt x="292" y="536"/>
                    </a:lnTo>
                    <a:lnTo>
                      <a:pt x="283" y="530"/>
                    </a:lnTo>
                    <a:lnTo>
                      <a:pt x="271" y="524"/>
                    </a:lnTo>
                    <a:lnTo>
                      <a:pt x="261" y="518"/>
                    </a:lnTo>
                    <a:lnTo>
                      <a:pt x="253" y="512"/>
                    </a:lnTo>
                    <a:lnTo>
                      <a:pt x="242" y="506"/>
                    </a:lnTo>
                    <a:lnTo>
                      <a:pt x="232" y="497"/>
                    </a:lnTo>
                    <a:lnTo>
                      <a:pt x="222" y="491"/>
                    </a:lnTo>
                    <a:lnTo>
                      <a:pt x="212" y="483"/>
                    </a:lnTo>
                    <a:lnTo>
                      <a:pt x="203" y="477"/>
                    </a:lnTo>
                    <a:lnTo>
                      <a:pt x="195" y="469"/>
                    </a:lnTo>
                    <a:lnTo>
                      <a:pt x="185" y="460"/>
                    </a:lnTo>
                    <a:lnTo>
                      <a:pt x="177" y="454"/>
                    </a:lnTo>
                    <a:lnTo>
                      <a:pt x="168" y="446"/>
                    </a:lnTo>
                    <a:lnTo>
                      <a:pt x="160" y="438"/>
                    </a:lnTo>
                    <a:lnTo>
                      <a:pt x="152" y="430"/>
                    </a:lnTo>
                    <a:lnTo>
                      <a:pt x="136" y="413"/>
                    </a:lnTo>
                    <a:lnTo>
                      <a:pt x="129" y="405"/>
                    </a:lnTo>
                    <a:lnTo>
                      <a:pt x="121" y="397"/>
                    </a:lnTo>
                    <a:lnTo>
                      <a:pt x="115" y="388"/>
                    </a:lnTo>
                    <a:lnTo>
                      <a:pt x="109" y="380"/>
                    </a:lnTo>
                    <a:lnTo>
                      <a:pt x="101" y="372"/>
                    </a:lnTo>
                    <a:lnTo>
                      <a:pt x="94" y="364"/>
                    </a:lnTo>
                    <a:lnTo>
                      <a:pt x="88" y="356"/>
                    </a:lnTo>
                    <a:lnTo>
                      <a:pt x="82" y="347"/>
                    </a:lnTo>
                    <a:lnTo>
                      <a:pt x="76" y="339"/>
                    </a:lnTo>
                    <a:lnTo>
                      <a:pt x="72" y="329"/>
                    </a:lnTo>
                    <a:lnTo>
                      <a:pt x="66" y="323"/>
                    </a:lnTo>
                    <a:lnTo>
                      <a:pt x="62" y="312"/>
                    </a:lnTo>
                    <a:lnTo>
                      <a:pt x="55" y="304"/>
                    </a:lnTo>
                    <a:lnTo>
                      <a:pt x="51" y="296"/>
                    </a:lnTo>
                    <a:lnTo>
                      <a:pt x="47" y="288"/>
                    </a:lnTo>
                    <a:lnTo>
                      <a:pt x="43" y="277"/>
                    </a:lnTo>
                    <a:lnTo>
                      <a:pt x="39" y="269"/>
                    </a:lnTo>
                    <a:lnTo>
                      <a:pt x="35" y="261"/>
                    </a:lnTo>
                    <a:lnTo>
                      <a:pt x="31" y="251"/>
                    </a:lnTo>
                    <a:lnTo>
                      <a:pt x="29" y="243"/>
                    </a:lnTo>
                    <a:lnTo>
                      <a:pt x="25" y="234"/>
                    </a:lnTo>
                    <a:lnTo>
                      <a:pt x="23" y="226"/>
                    </a:lnTo>
                    <a:lnTo>
                      <a:pt x="21" y="216"/>
                    </a:lnTo>
                    <a:lnTo>
                      <a:pt x="18" y="208"/>
                    </a:lnTo>
                    <a:lnTo>
                      <a:pt x="16" y="199"/>
                    </a:lnTo>
                    <a:lnTo>
                      <a:pt x="14" y="191"/>
                    </a:lnTo>
                    <a:lnTo>
                      <a:pt x="12" y="183"/>
                    </a:lnTo>
                    <a:lnTo>
                      <a:pt x="10" y="175"/>
                    </a:lnTo>
                    <a:lnTo>
                      <a:pt x="10" y="164"/>
                    </a:lnTo>
                    <a:lnTo>
                      <a:pt x="8" y="156"/>
                    </a:lnTo>
                    <a:lnTo>
                      <a:pt x="8" y="148"/>
                    </a:lnTo>
                    <a:lnTo>
                      <a:pt x="8" y="115"/>
                    </a:lnTo>
                    <a:lnTo>
                      <a:pt x="8" y="107"/>
                    </a:lnTo>
                    <a:lnTo>
                      <a:pt x="10" y="99"/>
                    </a:lnTo>
                    <a:lnTo>
                      <a:pt x="10" y="92"/>
                    </a:lnTo>
                    <a:lnTo>
                      <a:pt x="12" y="84"/>
                    </a:lnTo>
                    <a:lnTo>
                      <a:pt x="14" y="76"/>
                    </a:lnTo>
                    <a:lnTo>
                      <a:pt x="16" y="68"/>
                    </a:lnTo>
                    <a:lnTo>
                      <a:pt x="18" y="60"/>
                    </a:lnTo>
                    <a:lnTo>
                      <a:pt x="21" y="53"/>
                    </a:lnTo>
                    <a:lnTo>
                      <a:pt x="25" y="45"/>
                    </a:lnTo>
                    <a:lnTo>
                      <a:pt x="27" y="39"/>
                    </a:lnTo>
                    <a:lnTo>
                      <a:pt x="31" y="31"/>
                    </a:lnTo>
                    <a:lnTo>
                      <a:pt x="33" y="25"/>
                    </a:lnTo>
                    <a:lnTo>
                      <a:pt x="37" y="16"/>
                    </a:lnTo>
                    <a:lnTo>
                      <a:pt x="41" y="10"/>
                    </a:lnTo>
                    <a:lnTo>
                      <a:pt x="45" y="4"/>
                    </a:lnTo>
                    <a:lnTo>
                      <a:pt x="41" y="0"/>
                    </a:lnTo>
                    <a:lnTo>
                      <a:pt x="39" y="0"/>
                    </a:lnTo>
                    <a:lnTo>
                      <a:pt x="35" y="6"/>
                    </a:lnTo>
                    <a:lnTo>
                      <a:pt x="31" y="14"/>
                    </a:lnTo>
                    <a:lnTo>
                      <a:pt x="27" y="21"/>
                    </a:lnTo>
                    <a:lnTo>
                      <a:pt x="23" y="29"/>
                    </a:lnTo>
                    <a:lnTo>
                      <a:pt x="18" y="35"/>
                    </a:lnTo>
                    <a:lnTo>
                      <a:pt x="16" y="43"/>
                    </a:lnTo>
                    <a:lnTo>
                      <a:pt x="14" y="51"/>
                    </a:lnTo>
                    <a:lnTo>
                      <a:pt x="10" y="58"/>
                    </a:lnTo>
                    <a:lnTo>
                      <a:pt x="8" y="66"/>
                    </a:lnTo>
                    <a:lnTo>
                      <a:pt x="6" y="74"/>
                    </a:lnTo>
                    <a:lnTo>
                      <a:pt x="6" y="82"/>
                    </a:lnTo>
                    <a:lnTo>
                      <a:pt x="4" y="88"/>
                    </a:lnTo>
                    <a:lnTo>
                      <a:pt x="2" y="99"/>
                    </a:lnTo>
                    <a:lnTo>
                      <a:pt x="0" y="107"/>
                    </a:lnTo>
                    <a:lnTo>
                      <a:pt x="0" y="115"/>
                    </a:lnTo>
                    <a:lnTo>
                      <a:pt x="0" y="123"/>
                    </a:lnTo>
                    <a:lnTo>
                      <a:pt x="0" y="148"/>
                    </a:lnTo>
                    <a:lnTo>
                      <a:pt x="0" y="156"/>
                    </a:lnTo>
                    <a:lnTo>
                      <a:pt x="2" y="164"/>
                    </a:lnTo>
                    <a:lnTo>
                      <a:pt x="4" y="173"/>
                    </a:lnTo>
                    <a:lnTo>
                      <a:pt x="4" y="183"/>
                    </a:lnTo>
                    <a:lnTo>
                      <a:pt x="6" y="191"/>
                    </a:lnTo>
                    <a:lnTo>
                      <a:pt x="8" y="199"/>
                    </a:lnTo>
                    <a:lnTo>
                      <a:pt x="10" y="210"/>
                    </a:lnTo>
                    <a:lnTo>
                      <a:pt x="12" y="218"/>
                    </a:lnTo>
                    <a:lnTo>
                      <a:pt x="16" y="226"/>
                    </a:lnTo>
                    <a:lnTo>
                      <a:pt x="18" y="234"/>
                    </a:lnTo>
                    <a:lnTo>
                      <a:pt x="21" y="245"/>
                    </a:lnTo>
                    <a:lnTo>
                      <a:pt x="25" y="253"/>
                    </a:lnTo>
                    <a:lnTo>
                      <a:pt x="29" y="263"/>
                    </a:lnTo>
                    <a:lnTo>
                      <a:pt x="31" y="271"/>
                    </a:lnTo>
                    <a:lnTo>
                      <a:pt x="37" y="280"/>
                    </a:lnTo>
                    <a:lnTo>
                      <a:pt x="41" y="290"/>
                    </a:lnTo>
                    <a:lnTo>
                      <a:pt x="45" y="298"/>
                    </a:lnTo>
                    <a:lnTo>
                      <a:pt x="49" y="306"/>
                    </a:lnTo>
                    <a:lnTo>
                      <a:pt x="53" y="314"/>
                    </a:lnTo>
                    <a:lnTo>
                      <a:pt x="60" y="325"/>
                    </a:lnTo>
                    <a:lnTo>
                      <a:pt x="66" y="333"/>
                    </a:lnTo>
                    <a:lnTo>
                      <a:pt x="72" y="341"/>
                    </a:lnTo>
                    <a:lnTo>
                      <a:pt x="76" y="351"/>
                    </a:lnTo>
                    <a:lnTo>
                      <a:pt x="82" y="360"/>
                    </a:lnTo>
                    <a:lnTo>
                      <a:pt x="88" y="368"/>
                    </a:lnTo>
                    <a:lnTo>
                      <a:pt x="94" y="376"/>
                    </a:lnTo>
                    <a:lnTo>
                      <a:pt x="103" y="384"/>
                    </a:lnTo>
                    <a:lnTo>
                      <a:pt x="109" y="393"/>
                    </a:lnTo>
                    <a:lnTo>
                      <a:pt x="115" y="401"/>
                    </a:lnTo>
                    <a:lnTo>
                      <a:pt x="123" y="409"/>
                    </a:lnTo>
                    <a:lnTo>
                      <a:pt x="131" y="419"/>
                    </a:lnTo>
                    <a:lnTo>
                      <a:pt x="140" y="427"/>
                    </a:lnTo>
                    <a:lnTo>
                      <a:pt x="148" y="436"/>
                    </a:lnTo>
                    <a:lnTo>
                      <a:pt x="156" y="442"/>
                    </a:lnTo>
                    <a:lnTo>
                      <a:pt x="162" y="450"/>
                    </a:lnTo>
                    <a:lnTo>
                      <a:pt x="173" y="458"/>
                    </a:lnTo>
                    <a:lnTo>
                      <a:pt x="181" y="467"/>
                    </a:lnTo>
                    <a:lnTo>
                      <a:pt x="189" y="475"/>
                    </a:lnTo>
                    <a:lnTo>
                      <a:pt x="199" y="481"/>
                    </a:lnTo>
                    <a:lnTo>
                      <a:pt x="207" y="489"/>
                    </a:lnTo>
                    <a:lnTo>
                      <a:pt x="218" y="495"/>
                    </a:lnTo>
                    <a:lnTo>
                      <a:pt x="228" y="504"/>
                    </a:lnTo>
                    <a:lnTo>
                      <a:pt x="238" y="510"/>
                    </a:lnTo>
                    <a:lnTo>
                      <a:pt x="246" y="518"/>
                    </a:lnTo>
                    <a:lnTo>
                      <a:pt x="257" y="524"/>
                    </a:lnTo>
                    <a:lnTo>
                      <a:pt x="267" y="530"/>
                    </a:lnTo>
                    <a:lnTo>
                      <a:pt x="277" y="536"/>
                    </a:lnTo>
                    <a:lnTo>
                      <a:pt x="290" y="543"/>
                    </a:lnTo>
                    <a:lnTo>
                      <a:pt x="300" y="549"/>
                    </a:lnTo>
                    <a:lnTo>
                      <a:pt x="310" y="555"/>
                    </a:lnTo>
                    <a:lnTo>
                      <a:pt x="320" y="559"/>
                    </a:lnTo>
                    <a:lnTo>
                      <a:pt x="331" y="565"/>
                    </a:lnTo>
                    <a:lnTo>
                      <a:pt x="341" y="571"/>
                    </a:lnTo>
                    <a:lnTo>
                      <a:pt x="351" y="575"/>
                    </a:lnTo>
                    <a:lnTo>
                      <a:pt x="364" y="582"/>
                    </a:lnTo>
                    <a:lnTo>
                      <a:pt x="374" y="586"/>
                    </a:lnTo>
                    <a:lnTo>
                      <a:pt x="384" y="590"/>
                    </a:lnTo>
                    <a:lnTo>
                      <a:pt x="394" y="594"/>
                    </a:lnTo>
                    <a:lnTo>
                      <a:pt x="407" y="598"/>
                    </a:lnTo>
                    <a:lnTo>
                      <a:pt x="415" y="602"/>
                    </a:lnTo>
                    <a:lnTo>
                      <a:pt x="427" y="606"/>
                    </a:lnTo>
                    <a:lnTo>
                      <a:pt x="437" y="608"/>
                    </a:lnTo>
                    <a:lnTo>
                      <a:pt x="448" y="612"/>
                    </a:lnTo>
                    <a:lnTo>
                      <a:pt x="460" y="615"/>
                    </a:lnTo>
                    <a:lnTo>
                      <a:pt x="470" y="617"/>
                    </a:lnTo>
                    <a:lnTo>
                      <a:pt x="481" y="619"/>
                    </a:lnTo>
                    <a:lnTo>
                      <a:pt x="491" y="623"/>
                    </a:lnTo>
                    <a:lnTo>
                      <a:pt x="501" y="623"/>
                    </a:lnTo>
                    <a:lnTo>
                      <a:pt x="511" y="625"/>
                    </a:lnTo>
                    <a:lnTo>
                      <a:pt x="522" y="627"/>
                    </a:lnTo>
                    <a:lnTo>
                      <a:pt x="532" y="629"/>
                    </a:lnTo>
                    <a:lnTo>
                      <a:pt x="542" y="629"/>
                    </a:lnTo>
                    <a:lnTo>
                      <a:pt x="552" y="631"/>
                    </a:lnTo>
                    <a:lnTo>
                      <a:pt x="563" y="631"/>
                    </a:lnTo>
                    <a:lnTo>
                      <a:pt x="573" y="633"/>
                    </a:lnTo>
                    <a:lnTo>
                      <a:pt x="583" y="633"/>
                    </a:lnTo>
                    <a:lnTo>
                      <a:pt x="594" y="633"/>
                    </a:lnTo>
                    <a:lnTo>
                      <a:pt x="604" y="633"/>
                    </a:lnTo>
                    <a:lnTo>
                      <a:pt x="614" y="633"/>
                    </a:lnTo>
                    <a:lnTo>
                      <a:pt x="622" y="631"/>
                    </a:lnTo>
                    <a:lnTo>
                      <a:pt x="633" y="631"/>
                    </a:lnTo>
                    <a:lnTo>
                      <a:pt x="643" y="629"/>
                    </a:lnTo>
                    <a:lnTo>
                      <a:pt x="651" y="629"/>
                    </a:lnTo>
                    <a:lnTo>
                      <a:pt x="661" y="627"/>
                    </a:lnTo>
                    <a:lnTo>
                      <a:pt x="670" y="625"/>
                    </a:lnTo>
                    <a:lnTo>
                      <a:pt x="680" y="623"/>
                    </a:lnTo>
                    <a:lnTo>
                      <a:pt x="688" y="623"/>
                    </a:lnTo>
                    <a:lnTo>
                      <a:pt x="696" y="619"/>
                    </a:lnTo>
                    <a:lnTo>
                      <a:pt x="704" y="617"/>
                    </a:lnTo>
                    <a:lnTo>
                      <a:pt x="713" y="615"/>
                    </a:lnTo>
                    <a:lnTo>
                      <a:pt x="721" y="612"/>
                    </a:lnTo>
                    <a:lnTo>
                      <a:pt x="729" y="608"/>
                    </a:lnTo>
                    <a:lnTo>
                      <a:pt x="737" y="606"/>
                    </a:lnTo>
                    <a:lnTo>
                      <a:pt x="746" y="602"/>
                    </a:lnTo>
                    <a:lnTo>
                      <a:pt x="752" y="598"/>
                    </a:lnTo>
                    <a:lnTo>
                      <a:pt x="760" y="594"/>
                    </a:lnTo>
                    <a:lnTo>
                      <a:pt x="768" y="590"/>
                    </a:lnTo>
                    <a:lnTo>
                      <a:pt x="776" y="586"/>
                    </a:lnTo>
                    <a:lnTo>
                      <a:pt x="782" y="582"/>
                    </a:lnTo>
                    <a:lnTo>
                      <a:pt x="789" y="575"/>
                    </a:lnTo>
                    <a:lnTo>
                      <a:pt x="795" y="571"/>
                    </a:lnTo>
                    <a:lnTo>
                      <a:pt x="803" y="565"/>
                    </a:lnTo>
                    <a:lnTo>
                      <a:pt x="807" y="559"/>
                    </a:lnTo>
                    <a:lnTo>
                      <a:pt x="813" y="555"/>
                    </a:lnTo>
                    <a:lnTo>
                      <a:pt x="819" y="549"/>
                    </a:lnTo>
                    <a:lnTo>
                      <a:pt x="826" y="543"/>
                    </a:lnTo>
                    <a:lnTo>
                      <a:pt x="830" y="536"/>
                    </a:lnTo>
                    <a:lnTo>
                      <a:pt x="836" y="530"/>
                    </a:lnTo>
                    <a:lnTo>
                      <a:pt x="840" y="524"/>
                    </a:lnTo>
                    <a:lnTo>
                      <a:pt x="834" y="520"/>
                    </a:lnTo>
                    <a:lnTo>
                      <a:pt x="834" y="518"/>
                    </a:lnTo>
                  </a:path>
                </a:pathLst>
              </a:custGeom>
              <a:solidFill>
                <a:srgbClr val="000000"/>
              </a:solidFill>
              <a:ln w="12700" cap="rnd" cmpd="sng">
                <a:solidFill>
                  <a:srgbClr val="081D5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" name="Freeform 23">
                <a:extLst>
                  <a:ext uri="{FF2B5EF4-FFF2-40B4-BE49-F238E27FC236}">
                    <a16:creationId xmlns:a16="http://schemas.microsoft.com/office/drawing/2014/main" id="{CF18FC07-1A37-4E1C-89B1-E2A72462CA8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664" y="1858"/>
                <a:ext cx="801" cy="575"/>
              </a:xfrm>
              <a:custGeom>
                <a:avLst/>
                <a:gdLst>
                  <a:gd name="T0" fmla="*/ 784 w 801"/>
                  <a:gd name="T1" fmla="*/ 512 h 575"/>
                  <a:gd name="T2" fmla="*/ 755 w 801"/>
                  <a:gd name="T3" fmla="*/ 527 h 575"/>
                  <a:gd name="T4" fmla="*/ 724 w 801"/>
                  <a:gd name="T5" fmla="*/ 541 h 575"/>
                  <a:gd name="T6" fmla="*/ 691 w 801"/>
                  <a:gd name="T7" fmla="*/ 551 h 575"/>
                  <a:gd name="T8" fmla="*/ 658 w 801"/>
                  <a:gd name="T9" fmla="*/ 560 h 575"/>
                  <a:gd name="T10" fmla="*/ 623 w 801"/>
                  <a:gd name="T11" fmla="*/ 564 h 575"/>
                  <a:gd name="T12" fmla="*/ 588 w 801"/>
                  <a:gd name="T13" fmla="*/ 566 h 575"/>
                  <a:gd name="T14" fmla="*/ 543 w 801"/>
                  <a:gd name="T15" fmla="*/ 566 h 575"/>
                  <a:gd name="T16" fmla="*/ 508 w 801"/>
                  <a:gd name="T17" fmla="*/ 564 h 575"/>
                  <a:gd name="T18" fmla="*/ 471 w 801"/>
                  <a:gd name="T19" fmla="*/ 555 h 575"/>
                  <a:gd name="T20" fmla="*/ 434 w 801"/>
                  <a:gd name="T21" fmla="*/ 547 h 575"/>
                  <a:gd name="T22" fmla="*/ 397 w 801"/>
                  <a:gd name="T23" fmla="*/ 537 h 575"/>
                  <a:gd name="T24" fmla="*/ 360 w 801"/>
                  <a:gd name="T25" fmla="*/ 523 h 575"/>
                  <a:gd name="T26" fmla="*/ 325 w 801"/>
                  <a:gd name="T27" fmla="*/ 508 h 575"/>
                  <a:gd name="T28" fmla="*/ 290 w 801"/>
                  <a:gd name="T29" fmla="*/ 490 h 575"/>
                  <a:gd name="T30" fmla="*/ 257 w 801"/>
                  <a:gd name="T31" fmla="*/ 469 h 575"/>
                  <a:gd name="T32" fmla="*/ 226 w 801"/>
                  <a:gd name="T33" fmla="*/ 446 h 575"/>
                  <a:gd name="T34" fmla="*/ 195 w 801"/>
                  <a:gd name="T35" fmla="*/ 422 h 575"/>
                  <a:gd name="T36" fmla="*/ 167 w 801"/>
                  <a:gd name="T37" fmla="*/ 395 h 575"/>
                  <a:gd name="T38" fmla="*/ 140 w 801"/>
                  <a:gd name="T39" fmla="*/ 366 h 575"/>
                  <a:gd name="T40" fmla="*/ 115 w 801"/>
                  <a:gd name="T41" fmla="*/ 337 h 575"/>
                  <a:gd name="T42" fmla="*/ 93 w 801"/>
                  <a:gd name="T43" fmla="*/ 307 h 575"/>
                  <a:gd name="T44" fmla="*/ 72 w 801"/>
                  <a:gd name="T45" fmla="*/ 276 h 575"/>
                  <a:gd name="T46" fmla="*/ 56 w 801"/>
                  <a:gd name="T47" fmla="*/ 243 h 575"/>
                  <a:gd name="T48" fmla="*/ 41 w 801"/>
                  <a:gd name="T49" fmla="*/ 208 h 575"/>
                  <a:gd name="T50" fmla="*/ 29 w 801"/>
                  <a:gd name="T51" fmla="*/ 175 h 575"/>
                  <a:gd name="T52" fmla="*/ 19 w 801"/>
                  <a:gd name="T53" fmla="*/ 142 h 575"/>
                  <a:gd name="T54" fmla="*/ 12 w 801"/>
                  <a:gd name="T55" fmla="*/ 107 h 575"/>
                  <a:gd name="T56" fmla="*/ 8 w 801"/>
                  <a:gd name="T57" fmla="*/ 74 h 575"/>
                  <a:gd name="T58" fmla="*/ 6 w 801"/>
                  <a:gd name="T59" fmla="*/ 33 h 575"/>
                  <a:gd name="T60" fmla="*/ 2 w 801"/>
                  <a:gd name="T61" fmla="*/ 8 h 575"/>
                  <a:gd name="T62" fmla="*/ 0 w 801"/>
                  <a:gd name="T63" fmla="*/ 37 h 575"/>
                  <a:gd name="T64" fmla="*/ 2 w 801"/>
                  <a:gd name="T65" fmla="*/ 78 h 575"/>
                  <a:gd name="T66" fmla="*/ 6 w 801"/>
                  <a:gd name="T67" fmla="*/ 113 h 575"/>
                  <a:gd name="T68" fmla="*/ 12 w 801"/>
                  <a:gd name="T69" fmla="*/ 148 h 575"/>
                  <a:gd name="T70" fmla="*/ 23 w 801"/>
                  <a:gd name="T71" fmla="*/ 183 h 575"/>
                  <a:gd name="T72" fmla="*/ 35 w 801"/>
                  <a:gd name="T73" fmla="*/ 216 h 575"/>
                  <a:gd name="T74" fmla="*/ 51 w 801"/>
                  <a:gd name="T75" fmla="*/ 251 h 575"/>
                  <a:gd name="T76" fmla="*/ 70 w 801"/>
                  <a:gd name="T77" fmla="*/ 284 h 575"/>
                  <a:gd name="T78" fmla="*/ 90 w 801"/>
                  <a:gd name="T79" fmla="*/ 315 h 575"/>
                  <a:gd name="T80" fmla="*/ 113 w 801"/>
                  <a:gd name="T81" fmla="*/ 348 h 575"/>
                  <a:gd name="T82" fmla="*/ 138 w 801"/>
                  <a:gd name="T83" fmla="*/ 376 h 575"/>
                  <a:gd name="T84" fmla="*/ 167 w 801"/>
                  <a:gd name="T85" fmla="*/ 403 h 575"/>
                  <a:gd name="T86" fmla="*/ 195 w 801"/>
                  <a:gd name="T87" fmla="*/ 432 h 575"/>
                  <a:gd name="T88" fmla="*/ 226 w 801"/>
                  <a:gd name="T89" fmla="*/ 455 h 575"/>
                  <a:gd name="T90" fmla="*/ 259 w 801"/>
                  <a:gd name="T91" fmla="*/ 479 h 575"/>
                  <a:gd name="T92" fmla="*/ 292 w 801"/>
                  <a:gd name="T93" fmla="*/ 498 h 575"/>
                  <a:gd name="T94" fmla="*/ 329 w 801"/>
                  <a:gd name="T95" fmla="*/ 516 h 575"/>
                  <a:gd name="T96" fmla="*/ 364 w 801"/>
                  <a:gd name="T97" fmla="*/ 533 h 575"/>
                  <a:gd name="T98" fmla="*/ 401 w 801"/>
                  <a:gd name="T99" fmla="*/ 547 h 575"/>
                  <a:gd name="T100" fmla="*/ 438 w 801"/>
                  <a:gd name="T101" fmla="*/ 558 h 575"/>
                  <a:gd name="T102" fmla="*/ 475 w 801"/>
                  <a:gd name="T103" fmla="*/ 566 h 575"/>
                  <a:gd name="T104" fmla="*/ 512 w 801"/>
                  <a:gd name="T105" fmla="*/ 570 h 575"/>
                  <a:gd name="T106" fmla="*/ 551 w 801"/>
                  <a:gd name="T107" fmla="*/ 574 h 575"/>
                  <a:gd name="T108" fmla="*/ 601 w 801"/>
                  <a:gd name="T109" fmla="*/ 574 h 575"/>
                  <a:gd name="T110" fmla="*/ 638 w 801"/>
                  <a:gd name="T111" fmla="*/ 570 h 575"/>
                  <a:gd name="T112" fmla="*/ 672 w 801"/>
                  <a:gd name="T113" fmla="*/ 564 h 575"/>
                  <a:gd name="T114" fmla="*/ 705 w 801"/>
                  <a:gd name="T115" fmla="*/ 553 h 575"/>
                  <a:gd name="T116" fmla="*/ 738 w 801"/>
                  <a:gd name="T117" fmla="*/ 543 h 575"/>
                  <a:gd name="T118" fmla="*/ 769 w 801"/>
                  <a:gd name="T119" fmla="*/ 529 h 575"/>
                  <a:gd name="T120" fmla="*/ 798 w 801"/>
                  <a:gd name="T121" fmla="*/ 512 h 57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</a:cxnLst>
                <a:rect l="0" t="0" r="r" b="b"/>
                <a:pathLst>
                  <a:path w="801" h="575">
                    <a:moveTo>
                      <a:pt x="800" y="510"/>
                    </a:moveTo>
                    <a:lnTo>
                      <a:pt x="800" y="502"/>
                    </a:lnTo>
                    <a:lnTo>
                      <a:pt x="794" y="504"/>
                    </a:lnTo>
                    <a:lnTo>
                      <a:pt x="788" y="508"/>
                    </a:lnTo>
                    <a:lnTo>
                      <a:pt x="784" y="512"/>
                    </a:lnTo>
                    <a:lnTo>
                      <a:pt x="777" y="514"/>
                    </a:lnTo>
                    <a:lnTo>
                      <a:pt x="771" y="518"/>
                    </a:lnTo>
                    <a:lnTo>
                      <a:pt x="765" y="521"/>
                    </a:lnTo>
                    <a:lnTo>
                      <a:pt x="761" y="525"/>
                    </a:lnTo>
                    <a:lnTo>
                      <a:pt x="755" y="527"/>
                    </a:lnTo>
                    <a:lnTo>
                      <a:pt x="749" y="531"/>
                    </a:lnTo>
                    <a:lnTo>
                      <a:pt x="742" y="533"/>
                    </a:lnTo>
                    <a:lnTo>
                      <a:pt x="736" y="535"/>
                    </a:lnTo>
                    <a:lnTo>
                      <a:pt x="730" y="537"/>
                    </a:lnTo>
                    <a:lnTo>
                      <a:pt x="724" y="541"/>
                    </a:lnTo>
                    <a:lnTo>
                      <a:pt x="718" y="543"/>
                    </a:lnTo>
                    <a:lnTo>
                      <a:pt x="712" y="545"/>
                    </a:lnTo>
                    <a:lnTo>
                      <a:pt x="703" y="547"/>
                    </a:lnTo>
                    <a:lnTo>
                      <a:pt x="697" y="549"/>
                    </a:lnTo>
                    <a:lnTo>
                      <a:pt x="691" y="551"/>
                    </a:lnTo>
                    <a:lnTo>
                      <a:pt x="685" y="551"/>
                    </a:lnTo>
                    <a:lnTo>
                      <a:pt x="679" y="553"/>
                    </a:lnTo>
                    <a:lnTo>
                      <a:pt x="672" y="555"/>
                    </a:lnTo>
                    <a:lnTo>
                      <a:pt x="664" y="558"/>
                    </a:lnTo>
                    <a:lnTo>
                      <a:pt x="658" y="560"/>
                    </a:lnTo>
                    <a:lnTo>
                      <a:pt x="650" y="560"/>
                    </a:lnTo>
                    <a:lnTo>
                      <a:pt x="644" y="562"/>
                    </a:lnTo>
                    <a:lnTo>
                      <a:pt x="638" y="562"/>
                    </a:lnTo>
                    <a:lnTo>
                      <a:pt x="629" y="564"/>
                    </a:lnTo>
                    <a:lnTo>
                      <a:pt x="623" y="564"/>
                    </a:lnTo>
                    <a:lnTo>
                      <a:pt x="615" y="566"/>
                    </a:lnTo>
                    <a:lnTo>
                      <a:pt x="609" y="566"/>
                    </a:lnTo>
                    <a:lnTo>
                      <a:pt x="601" y="566"/>
                    </a:lnTo>
                    <a:lnTo>
                      <a:pt x="594" y="566"/>
                    </a:lnTo>
                    <a:lnTo>
                      <a:pt x="588" y="566"/>
                    </a:lnTo>
                    <a:lnTo>
                      <a:pt x="580" y="566"/>
                    </a:lnTo>
                    <a:lnTo>
                      <a:pt x="566" y="566"/>
                    </a:lnTo>
                    <a:lnTo>
                      <a:pt x="557" y="566"/>
                    </a:lnTo>
                    <a:lnTo>
                      <a:pt x="551" y="566"/>
                    </a:lnTo>
                    <a:lnTo>
                      <a:pt x="543" y="566"/>
                    </a:lnTo>
                    <a:lnTo>
                      <a:pt x="537" y="566"/>
                    </a:lnTo>
                    <a:lnTo>
                      <a:pt x="529" y="566"/>
                    </a:lnTo>
                    <a:lnTo>
                      <a:pt x="522" y="566"/>
                    </a:lnTo>
                    <a:lnTo>
                      <a:pt x="514" y="564"/>
                    </a:lnTo>
                    <a:lnTo>
                      <a:pt x="508" y="564"/>
                    </a:lnTo>
                    <a:lnTo>
                      <a:pt x="500" y="562"/>
                    </a:lnTo>
                    <a:lnTo>
                      <a:pt x="492" y="562"/>
                    </a:lnTo>
                    <a:lnTo>
                      <a:pt x="485" y="560"/>
                    </a:lnTo>
                    <a:lnTo>
                      <a:pt x="477" y="558"/>
                    </a:lnTo>
                    <a:lnTo>
                      <a:pt x="471" y="555"/>
                    </a:lnTo>
                    <a:lnTo>
                      <a:pt x="463" y="555"/>
                    </a:lnTo>
                    <a:lnTo>
                      <a:pt x="457" y="553"/>
                    </a:lnTo>
                    <a:lnTo>
                      <a:pt x="448" y="551"/>
                    </a:lnTo>
                    <a:lnTo>
                      <a:pt x="440" y="551"/>
                    </a:lnTo>
                    <a:lnTo>
                      <a:pt x="434" y="547"/>
                    </a:lnTo>
                    <a:lnTo>
                      <a:pt x="426" y="547"/>
                    </a:lnTo>
                    <a:lnTo>
                      <a:pt x="420" y="543"/>
                    </a:lnTo>
                    <a:lnTo>
                      <a:pt x="411" y="543"/>
                    </a:lnTo>
                    <a:lnTo>
                      <a:pt x="405" y="539"/>
                    </a:lnTo>
                    <a:lnTo>
                      <a:pt x="397" y="537"/>
                    </a:lnTo>
                    <a:lnTo>
                      <a:pt x="391" y="535"/>
                    </a:lnTo>
                    <a:lnTo>
                      <a:pt x="383" y="533"/>
                    </a:lnTo>
                    <a:lnTo>
                      <a:pt x="376" y="529"/>
                    </a:lnTo>
                    <a:lnTo>
                      <a:pt x="368" y="527"/>
                    </a:lnTo>
                    <a:lnTo>
                      <a:pt x="360" y="523"/>
                    </a:lnTo>
                    <a:lnTo>
                      <a:pt x="354" y="521"/>
                    </a:lnTo>
                    <a:lnTo>
                      <a:pt x="346" y="516"/>
                    </a:lnTo>
                    <a:lnTo>
                      <a:pt x="339" y="514"/>
                    </a:lnTo>
                    <a:lnTo>
                      <a:pt x="333" y="510"/>
                    </a:lnTo>
                    <a:lnTo>
                      <a:pt x="325" y="508"/>
                    </a:lnTo>
                    <a:lnTo>
                      <a:pt x="319" y="504"/>
                    </a:lnTo>
                    <a:lnTo>
                      <a:pt x="311" y="500"/>
                    </a:lnTo>
                    <a:lnTo>
                      <a:pt x="304" y="496"/>
                    </a:lnTo>
                    <a:lnTo>
                      <a:pt x="298" y="492"/>
                    </a:lnTo>
                    <a:lnTo>
                      <a:pt x="290" y="490"/>
                    </a:lnTo>
                    <a:lnTo>
                      <a:pt x="284" y="486"/>
                    </a:lnTo>
                    <a:lnTo>
                      <a:pt x="278" y="481"/>
                    </a:lnTo>
                    <a:lnTo>
                      <a:pt x="271" y="477"/>
                    </a:lnTo>
                    <a:lnTo>
                      <a:pt x="263" y="473"/>
                    </a:lnTo>
                    <a:lnTo>
                      <a:pt x="257" y="469"/>
                    </a:lnTo>
                    <a:lnTo>
                      <a:pt x="251" y="465"/>
                    </a:lnTo>
                    <a:lnTo>
                      <a:pt x="245" y="461"/>
                    </a:lnTo>
                    <a:lnTo>
                      <a:pt x="239" y="455"/>
                    </a:lnTo>
                    <a:lnTo>
                      <a:pt x="232" y="451"/>
                    </a:lnTo>
                    <a:lnTo>
                      <a:pt x="226" y="446"/>
                    </a:lnTo>
                    <a:lnTo>
                      <a:pt x="220" y="442"/>
                    </a:lnTo>
                    <a:lnTo>
                      <a:pt x="214" y="436"/>
                    </a:lnTo>
                    <a:lnTo>
                      <a:pt x="208" y="432"/>
                    </a:lnTo>
                    <a:lnTo>
                      <a:pt x="202" y="426"/>
                    </a:lnTo>
                    <a:lnTo>
                      <a:pt x="195" y="422"/>
                    </a:lnTo>
                    <a:lnTo>
                      <a:pt x="189" y="416"/>
                    </a:lnTo>
                    <a:lnTo>
                      <a:pt x="183" y="411"/>
                    </a:lnTo>
                    <a:lnTo>
                      <a:pt x="177" y="405"/>
                    </a:lnTo>
                    <a:lnTo>
                      <a:pt x="173" y="401"/>
                    </a:lnTo>
                    <a:lnTo>
                      <a:pt x="167" y="395"/>
                    </a:lnTo>
                    <a:lnTo>
                      <a:pt x="160" y="391"/>
                    </a:lnTo>
                    <a:lnTo>
                      <a:pt x="156" y="385"/>
                    </a:lnTo>
                    <a:lnTo>
                      <a:pt x="150" y="379"/>
                    </a:lnTo>
                    <a:lnTo>
                      <a:pt x="146" y="372"/>
                    </a:lnTo>
                    <a:lnTo>
                      <a:pt x="140" y="366"/>
                    </a:lnTo>
                    <a:lnTo>
                      <a:pt x="134" y="360"/>
                    </a:lnTo>
                    <a:lnTo>
                      <a:pt x="130" y="356"/>
                    </a:lnTo>
                    <a:lnTo>
                      <a:pt x="125" y="350"/>
                    </a:lnTo>
                    <a:lnTo>
                      <a:pt x="121" y="344"/>
                    </a:lnTo>
                    <a:lnTo>
                      <a:pt x="115" y="337"/>
                    </a:lnTo>
                    <a:lnTo>
                      <a:pt x="111" y="331"/>
                    </a:lnTo>
                    <a:lnTo>
                      <a:pt x="107" y="325"/>
                    </a:lnTo>
                    <a:lnTo>
                      <a:pt x="101" y="319"/>
                    </a:lnTo>
                    <a:lnTo>
                      <a:pt x="97" y="313"/>
                    </a:lnTo>
                    <a:lnTo>
                      <a:pt x="93" y="307"/>
                    </a:lnTo>
                    <a:lnTo>
                      <a:pt x="88" y="300"/>
                    </a:lnTo>
                    <a:lnTo>
                      <a:pt x="84" y="294"/>
                    </a:lnTo>
                    <a:lnTo>
                      <a:pt x="80" y="288"/>
                    </a:lnTo>
                    <a:lnTo>
                      <a:pt x="76" y="282"/>
                    </a:lnTo>
                    <a:lnTo>
                      <a:pt x="72" y="276"/>
                    </a:lnTo>
                    <a:lnTo>
                      <a:pt x="68" y="270"/>
                    </a:lnTo>
                    <a:lnTo>
                      <a:pt x="66" y="261"/>
                    </a:lnTo>
                    <a:lnTo>
                      <a:pt x="62" y="255"/>
                    </a:lnTo>
                    <a:lnTo>
                      <a:pt x="60" y="249"/>
                    </a:lnTo>
                    <a:lnTo>
                      <a:pt x="56" y="243"/>
                    </a:lnTo>
                    <a:lnTo>
                      <a:pt x="51" y="237"/>
                    </a:lnTo>
                    <a:lnTo>
                      <a:pt x="49" y="228"/>
                    </a:lnTo>
                    <a:lnTo>
                      <a:pt x="45" y="222"/>
                    </a:lnTo>
                    <a:lnTo>
                      <a:pt x="43" y="216"/>
                    </a:lnTo>
                    <a:lnTo>
                      <a:pt x="41" y="208"/>
                    </a:lnTo>
                    <a:lnTo>
                      <a:pt x="39" y="202"/>
                    </a:lnTo>
                    <a:lnTo>
                      <a:pt x="35" y="195"/>
                    </a:lnTo>
                    <a:lnTo>
                      <a:pt x="33" y="189"/>
                    </a:lnTo>
                    <a:lnTo>
                      <a:pt x="31" y="181"/>
                    </a:lnTo>
                    <a:lnTo>
                      <a:pt x="29" y="175"/>
                    </a:lnTo>
                    <a:lnTo>
                      <a:pt x="25" y="169"/>
                    </a:lnTo>
                    <a:lnTo>
                      <a:pt x="25" y="163"/>
                    </a:lnTo>
                    <a:lnTo>
                      <a:pt x="23" y="154"/>
                    </a:lnTo>
                    <a:lnTo>
                      <a:pt x="21" y="148"/>
                    </a:lnTo>
                    <a:lnTo>
                      <a:pt x="19" y="142"/>
                    </a:lnTo>
                    <a:lnTo>
                      <a:pt x="16" y="134"/>
                    </a:lnTo>
                    <a:lnTo>
                      <a:pt x="14" y="128"/>
                    </a:lnTo>
                    <a:lnTo>
                      <a:pt x="14" y="121"/>
                    </a:lnTo>
                    <a:lnTo>
                      <a:pt x="12" y="113"/>
                    </a:lnTo>
                    <a:lnTo>
                      <a:pt x="12" y="107"/>
                    </a:lnTo>
                    <a:lnTo>
                      <a:pt x="10" y="101"/>
                    </a:lnTo>
                    <a:lnTo>
                      <a:pt x="10" y="95"/>
                    </a:lnTo>
                    <a:lnTo>
                      <a:pt x="8" y="86"/>
                    </a:lnTo>
                    <a:lnTo>
                      <a:pt x="8" y="80"/>
                    </a:lnTo>
                    <a:lnTo>
                      <a:pt x="8" y="74"/>
                    </a:lnTo>
                    <a:lnTo>
                      <a:pt x="6" y="68"/>
                    </a:lnTo>
                    <a:lnTo>
                      <a:pt x="6" y="60"/>
                    </a:lnTo>
                    <a:lnTo>
                      <a:pt x="6" y="53"/>
                    </a:lnTo>
                    <a:lnTo>
                      <a:pt x="6" y="39"/>
                    </a:lnTo>
                    <a:lnTo>
                      <a:pt x="6" y="33"/>
                    </a:lnTo>
                    <a:lnTo>
                      <a:pt x="6" y="27"/>
                    </a:lnTo>
                    <a:lnTo>
                      <a:pt x="8" y="19"/>
                    </a:lnTo>
                    <a:lnTo>
                      <a:pt x="8" y="12"/>
                    </a:lnTo>
                    <a:lnTo>
                      <a:pt x="10" y="0"/>
                    </a:lnTo>
                    <a:lnTo>
                      <a:pt x="2" y="8"/>
                    </a:lnTo>
                    <a:lnTo>
                      <a:pt x="2" y="10"/>
                    </a:lnTo>
                    <a:lnTo>
                      <a:pt x="2" y="16"/>
                    </a:lnTo>
                    <a:lnTo>
                      <a:pt x="0" y="23"/>
                    </a:lnTo>
                    <a:lnTo>
                      <a:pt x="0" y="31"/>
                    </a:lnTo>
                    <a:lnTo>
                      <a:pt x="0" y="37"/>
                    </a:lnTo>
                    <a:lnTo>
                      <a:pt x="0" y="51"/>
                    </a:lnTo>
                    <a:lnTo>
                      <a:pt x="0" y="58"/>
                    </a:lnTo>
                    <a:lnTo>
                      <a:pt x="0" y="66"/>
                    </a:lnTo>
                    <a:lnTo>
                      <a:pt x="0" y="72"/>
                    </a:lnTo>
                    <a:lnTo>
                      <a:pt x="2" y="78"/>
                    </a:lnTo>
                    <a:lnTo>
                      <a:pt x="2" y="86"/>
                    </a:lnTo>
                    <a:lnTo>
                      <a:pt x="4" y="93"/>
                    </a:lnTo>
                    <a:lnTo>
                      <a:pt x="4" y="99"/>
                    </a:lnTo>
                    <a:lnTo>
                      <a:pt x="4" y="107"/>
                    </a:lnTo>
                    <a:lnTo>
                      <a:pt x="6" y="113"/>
                    </a:lnTo>
                    <a:lnTo>
                      <a:pt x="6" y="119"/>
                    </a:lnTo>
                    <a:lnTo>
                      <a:pt x="8" y="128"/>
                    </a:lnTo>
                    <a:lnTo>
                      <a:pt x="10" y="134"/>
                    </a:lnTo>
                    <a:lnTo>
                      <a:pt x="12" y="142"/>
                    </a:lnTo>
                    <a:lnTo>
                      <a:pt x="12" y="148"/>
                    </a:lnTo>
                    <a:lnTo>
                      <a:pt x="14" y="154"/>
                    </a:lnTo>
                    <a:lnTo>
                      <a:pt x="16" y="163"/>
                    </a:lnTo>
                    <a:lnTo>
                      <a:pt x="19" y="169"/>
                    </a:lnTo>
                    <a:lnTo>
                      <a:pt x="21" y="177"/>
                    </a:lnTo>
                    <a:lnTo>
                      <a:pt x="23" y="183"/>
                    </a:lnTo>
                    <a:lnTo>
                      <a:pt x="25" y="189"/>
                    </a:lnTo>
                    <a:lnTo>
                      <a:pt x="27" y="195"/>
                    </a:lnTo>
                    <a:lnTo>
                      <a:pt x="31" y="204"/>
                    </a:lnTo>
                    <a:lnTo>
                      <a:pt x="33" y="210"/>
                    </a:lnTo>
                    <a:lnTo>
                      <a:pt x="35" y="216"/>
                    </a:lnTo>
                    <a:lnTo>
                      <a:pt x="39" y="224"/>
                    </a:lnTo>
                    <a:lnTo>
                      <a:pt x="41" y="230"/>
                    </a:lnTo>
                    <a:lnTo>
                      <a:pt x="45" y="237"/>
                    </a:lnTo>
                    <a:lnTo>
                      <a:pt x="47" y="243"/>
                    </a:lnTo>
                    <a:lnTo>
                      <a:pt x="51" y="251"/>
                    </a:lnTo>
                    <a:lnTo>
                      <a:pt x="56" y="257"/>
                    </a:lnTo>
                    <a:lnTo>
                      <a:pt x="58" y="263"/>
                    </a:lnTo>
                    <a:lnTo>
                      <a:pt x="62" y="272"/>
                    </a:lnTo>
                    <a:lnTo>
                      <a:pt x="66" y="278"/>
                    </a:lnTo>
                    <a:lnTo>
                      <a:pt x="70" y="284"/>
                    </a:lnTo>
                    <a:lnTo>
                      <a:pt x="72" y="290"/>
                    </a:lnTo>
                    <a:lnTo>
                      <a:pt x="76" y="296"/>
                    </a:lnTo>
                    <a:lnTo>
                      <a:pt x="82" y="302"/>
                    </a:lnTo>
                    <a:lnTo>
                      <a:pt x="86" y="309"/>
                    </a:lnTo>
                    <a:lnTo>
                      <a:pt x="90" y="315"/>
                    </a:lnTo>
                    <a:lnTo>
                      <a:pt x="95" y="321"/>
                    </a:lnTo>
                    <a:lnTo>
                      <a:pt x="99" y="327"/>
                    </a:lnTo>
                    <a:lnTo>
                      <a:pt x="103" y="333"/>
                    </a:lnTo>
                    <a:lnTo>
                      <a:pt x="109" y="342"/>
                    </a:lnTo>
                    <a:lnTo>
                      <a:pt x="113" y="348"/>
                    </a:lnTo>
                    <a:lnTo>
                      <a:pt x="117" y="352"/>
                    </a:lnTo>
                    <a:lnTo>
                      <a:pt x="123" y="358"/>
                    </a:lnTo>
                    <a:lnTo>
                      <a:pt x="130" y="364"/>
                    </a:lnTo>
                    <a:lnTo>
                      <a:pt x="134" y="370"/>
                    </a:lnTo>
                    <a:lnTo>
                      <a:pt x="138" y="376"/>
                    </a:lnTo>
                    <a:lnTo>
                      <a:pt x="144" y="383"/>
                    </a:lnTo>
                    <a:lnTo>
                      <a:pt x="150" y="389"/>
                    </a:lnTo>
                    <a:lnTo>
                      <a:pt x="154" y="393"/>
                    </a:lnTo>
                    <a:lnTo>
                      <a:pt x="160" y="399"/>
                    </a:lnTo>
                    <a:lnTo>
                      <a:pt x="167" y="403"/>
                    </a:lnTo>
                    <a:lnTo>
                      <a:pt x="173" y="409"/>
                    </a:lnTo>
                    <a:lnTo>
                      <a:pt x="177" y="416"/>
                    </a:lnTo>
                    <a:lnTo>
                      <a:pt x="183" y="420"/>
                    </a:lnTo>
                    <a:lnTo>
                      <a:pt x="189" y="426"/>
                    </a:lnTo>
                    <a:lnTo>
                      <a:pt x="195" y="432"/>
                    </a:lnTo>
                    <a:lnTo>
                      <a:pt x="202" y="436"/>
                    </a:lnTo>
                    <a:lnTo>
                      <a:pt x="208" y="442"/>
                    </a:lnTo>
                    <a:lnTo>
                      <a:pt x="214" y="446"/>
                    </a:lnTo>
                    <a:lnTo>
                      <a:pt x="220" y="451"/>
                    </a:lnTo>
                    <a:lnTo>
                      <a:pt x="226" y="455"/>
                    </a:lnTo>
                    <a:lnTo>
                      <a:pt x="232" y="461"/>
                    </a:lnTo>
                    <a:lnTo>
                      <a:pt x="239" y="465"/>
                    </a:lnTo>
                    <a:lnTo>
                      <a:pt x="247" y="469"/>
                    </a:lnTo>
                    <a:lnTo>
                      <a:pt x="253" y="473"/>
                    </a:lnTo>
                    <a:lnTo>
                      <a:pt x="259" y="479"/>
                    </a:lnTo>
                    <a:lnTo>
                      <a:pt x="265" y="483"/>
                    </a:lnTo>
                    <a:lnTo>
                      <a:pt x="271" y="488"/>
                    </a:lnTo>
                    <a:lnTo>
                      <a:pt x="280" y="492"/>
                    </a:lnTo>
                    <a:lnTo>
                      <a:pt x="286" y="494"/>
                    </a:lnTo>
                    <a:lnTo>
                      <a:pt x="292" y="498"/>
                    </a:lnTo>
                    <a:lnTo>
                      <a:pt x="300" y="504"/>
                    </a:lnTo>
                    <a:lnTo>
                      <a:pt x="308" y="506"/>
                    </a:lnTo>
                    <a:lnTo>
                      <a:pt x="315" y="510"/>
                    </a:lnTo>
                    <a:lnTo>
                      <a:pt x="321" y="512"/>
                    </a:lnTo>
                    <a:lnTo>
                      <a:pt x="329" y="516"/>
                    </a:lnTo>
                    <a:lnTo>
                      <a:pt x="335" y="521"/>
                    </a:lnTo>
                    <a:lnTo>
                      <a:pt x="341" y="523"/>
                    </a:lnTo>
                    <a:lnTo>
                      <a:pt x="350" y="527"/>
                    </a:lnTo>
                    <a:lnTo>
                      <a:pt x="358" y="531"/>
                    </a:lnTo>
                    <a:lnTo>
                      <a:pt x="364" y="533"/>
                    </a:lnTo>
                    <a:lnTo>
                      <a:pt x="372" y="537"/>
                    </a:lnTo>
                    <a:lnTo>
                      <a:pt x="378" y="539"/>
                    </a:lnTo>
                    <a:lnTo>
                      <a:pt x="387" y="541"/>
                    </a:lnTo>
                    <a:lnTo>
                      <a:pt x="395" y="543"/>
                    </a:lnTo>
                    <a:lnTo>
                      <a:pt x="401" y="547"/>
                    </a:lnTo>
                    <a:lnTo>
                      <a:pt x="409" y="549"/>
                    </a:lnTo>
                    <a:lnTo>
                      <a:pt x="415" y="551"/>
                    </a:lnTo>
                    <a:lnTo>
                      <a:pt x="424" y="553"/>
                    </a:lnTo>
                    <a:lnTo>
                      <a:pt x="432" y="555"/>
                    </a:lnTo>
                    <a:lnTo>
                      <a:pt x="438" y="558"/>
                    </a:lnTo>
                    <a:lnTo>
                      <a:pt x="446" y="560"/>
                    </a:lnTo>
                    <a:lnTo>
                      <a:pt x="452" y="562"/>
                    </a:lnTo>
                    <a:lnTo>
                      <a:pt x="461" y="562"/>
                    </a:lnTo>
                    <a:lnTo>
                      <a:pt x="469" y="564"/>
                    </a:lnTo>
                    <a:lnTo>
                      <a:pt x="475" y="566"/>
                    </a:lnTo>
                    <a:lnTo>
                      <a:pt x="483" y="566"/>
                    </a:lnTo>
                    <a:lnTo>
                      <a:pt x="492" y="568"/>
                    </a:lnTo>
                    <a:lnTo>
                      <a:pt x="498" y="570"/>
                    </a:lnTo>
                    <a:lnTo>
                      <a:pt x="506" y="570"/>
                    </a:lnTo>
                    <a:lnTo>
                      <a:pt x="512" y="570"/>
                    </a:lnTo>
                    <a:lnTo>
                      <a:pt x="520" y="572"/>
                    </a:lnTo>
                    <a:lnTo>
                      <a:pt x="529" y="572"/>
                    </a:lnTo>
                    <a:lnTo>
                      <a:pt x="537" y="574"/>
                    </a:lnTo>
                    <a:lnTo>
                      <a:pt x="543" y="574"/>
                    </a:lnTo>
                    <a:lnTo>
                      <a:pt x="551" y="574"/>
                    </a:lnTo>
                    <a:lnTo>
                      <a:pt x="557" y="574"/>
                    </a:lnTo>
                    <a:lnTo>
                      <a:pt x="580" y="574"/>
                    </a:lnTo>
                    <a:lnTo>
                      <a:pt x="588" y="574"/>
                    </a:lnTo>
                    <a:lnTo>
                      <a:pt x="594" y="574"/>
                    </a:lnTo>
                    <a:lnTo>
                      <a:pt x="601" y="574"/>
                    </a:lnTo>
                    <a:lnTo>
                      <a:pt x="609" y="572"/>
                    </a:lnTo>
                    <a:lnTo>
                      <a:pt x="617" y="572"/>
                    </a:lnTo>
                    <a:lnTo>
                      <a:pt x="623" y="572"/>
                    </a:lnTo>
                    <a:lnTo>
                      <a:pt x="631" y="570"/>
                    </a:lnTo>
                    <a:lnTo>
                      <a:pt x="638" y="570"/>
                    </a:lnTo>
                    <a:lnTo>
                      <a:pt x="644" y="568"/>
                    </a:lnTo>
                    <a:lnTo>
                      <a:pt x="652" y="568"/>
                    </a:lnTo>
                    <a:lnTo>
                      <a:pt x="658" y="566"/>
                    </a:lnTo>
                    <a:lnTo>
                      <a:pt x="666" y="566"/>
                    </a:lnTo>
                    <a:lnTo>
                      <a:pt x="672" y="564"/>
                    </a:lnTo>
                    <a:lnTo>
                      <a:pt x="679" y="562"/>
                    </a:lnTo>
                    <a:lnTo>
                      <a:pt x="687" y="560"/>
                    </a:lnTo>
                    <a:lnTo>
                      <a:pt x="693" y="558"/>
                    </a:lnTo>
                    <a:lnTo>
                      <a:pt x="699" y="555"/>
                    </a:lnTo>
                    <a:lnTo>
                      <a:pt x="705" y="553"/>
                    </a:lnTo>
                    <a:lnTo>
                      <a:pt x="714" y="551"/>
                    </a:lnTo>
                    <a:lnTo>
                      <a:pt x="720" y="549"/>
                    </a:lnTo>
                    <a:lnTo>
                      <a:pt x="726" y="547"/>
                    </a:lnTo>
                    <a:lnTo>
                      <a:pt x="732" y="545"/>
                    </a:lnTo>
                    <a:lnTo>
                      <a:pt x="738" y="543"/>
                    </a:lnTo>
                    <a:lnTo>
                      <a:pt x="744" y="541"/>
                    </a:lnTo>
                    <a:lnTo>
                      <a:pt x="751" y="537"/>
                    </a:lnTo>
                    <a:lnTo>
                      <a:pt x="757" y="535"/>
                    </a:lnTo>
                    <a:lnTo>
                      <a:pt x="763" y="533"/>
                    </a:lnTo>
                    <a:lnTo>
                      <a:pt x="769" y="529"/>
                    </a:lnTo>
                    <a:lnTo>
                      <a:pt x="775" y="525"/>
                    </a:lnTo>
                    <a:lnTo>
                      <a:pt x="781" y="523"/>
                    </a:lnTo>
                    <a:lnTo>
                      <a:pt x="788" y="518"/>
                    </a:lnTo>
                    <a:lnTo>
                      <a:pt x="792" y="516"/>
                    </a:lnTo>
                    <a:lnTo>
                      <a:pt x="798" y="512"/>
                    </a:lnTo>
                    <a:lnTo>
                      <a:pt x="800" y="510"/>
                    </a:lnTo>
                  </a:path>
                </a:pathLst>
              </a:custGeom>
              <a:solidFill>
                <a:srgbClr val="000000"/>
              </a:solidFill>
              <a:ln w="12700" cap="rnd" cmpd="sng">
                <a:solidFill>
                  <a:srgbClr val="081D5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6" name="Freeform 24">
              <a:extLst>
                <a:ext uri="{FF2B5EF4-FFF2-40B4-BE49-F238E27FC236}">
                  <a16:creationId xmlns:a16="http://schemas.microsoft.com/office/drawing/2014/main" id="{995C838D-4447-443E-B773-551202096975}"/>
                </a:ext>
              </a:extLst>
            </p:cNvPr>
            <p:cNvSpPr>
              <a:spLocks/>
            </p:cNvSpPr>
            <p:nvPr/>
          </p:nvSpPr>
          <p:spPr bwMode="auto">
            <a:xfrm>
              <a:off x="3060" y="1786"/>
              <a:ext cx="173" cy="175"/>
            </a:xfrm>
            <a:custGeom>
              <a:avLst/>
              <a:gdLst>
                <a:gd name="T0" fmla="*/ 172 w 173"/>
                <a:gd name="T1" fmla="*/ 74 h 175"/>
                <a:gd name="T2" fmla="*/ 166 w 173"/>
                <a:gd name="T3" fmla="*/ 57 h 175"/>
                <a:gd name="T4" fmla="*/ 160 w 173"/>
                <a:gd name="T5" fmla="*/ 43 h 175"/>
                <a:gd name="T6" fmla="*/ 149 w 173"/>
                <a:gd name="T7" fmla="*/ 29 h 175"/>
                <a:gd name="T8" fmla="*/ 137 w 173"/>
                <a:gd name="T9" fmla="*/ 18 h 175"/>
                <a:gd name="T10" fmla="*/ 123 w 173"/>
                <a:gd name="T11" fmla="*/ 8 h 175"/>
                <a:gd name="T12" fmla="*/ 109 w 173"/>
                <a:gd name="T13" fmla="*/ 2 h 175"/>
                <a:gd name="T14" fmla="*/ 90 w 173"/>
                <a:gd name="T15" fmla="*/ 0 h 175"/>
                <a:gd name="T16" fmla="*/ 74 w 173"/>
                <a:gd name="T17" fmla="*/ 0 h 175"/>
                <a:gd name="T18" fmla="*/ 57 w 173"/>
                <a:gd name="T19" fmla="*/ 6 h 175"/>
                <a:gd name="T20" fmla="*/ 41 w 173"/>
                <a:gd name="T21" fmla="*/ 12 h 175"/>
                <a:gd name="T22" fmla="*/ 29 w 173"/>
                <a:gd name="T23" fmla="*/ 23 h 175"/>
                <a:gd name="T24" fmla="*/ 16 w 173"/>
                <a:gd name="T25" fmla="*/ 35 h 175"/>
                <a:gd name="T26" fmla="*/ 8 w 173"/>
                <a:gd name="T27" fmla="*/ 49 h 175"/>
                <a:gd name="T28" fmla="*/ 2 w 173"/>
                <a:gd name="T29" fmla="*/ 66 h 175"/>
                <a:gd name="T30" fmla="*/ 0 w 173"/>
                <a:gd name="T31" fmla="*/ 82 h 175"/>
                <a:gd name="T32" fmla="*/ 0 w 173"/>
                <a:gd name="T33" fmla="*/ 100 h 175"/>
                <a:gd name="T34" fmla="*/ 6 w 173"/>
                <a:gd name="T35" fmla="*/ 117 h 175"/>
                <a:gd name="T36" fmla="*/ 12 w 173"/>
                <a:gd name="T37" fmla="*/ 133 h 175"/>
                <a:gd name="T38" fmla="*/ 23 w 173"/>
                <a:gd name="T39" fmla="*/ 145 h 175"/>
                <a:gd name="T40" fmla="*/ 35 w 173"/>
                <a:gd name="T41" fmla="*/ 156 h 175"/>
                <a:gd name="T42" fmla="*/ 49 w 173"/>
                <a:gd name="T43" fmla="*/ 166 h 175"/>
                <a:gd name="T44" fmla="*/ 63 w 173"/>
                <a:gd name="T45" fmla="*/ 172 h 175"/>
                <a:gd name="T46" fmla="*/ 82 w 173"/>
                <a:gd name="T47" fmla="*/ 174 h 175"/>
                <a:gd name="T48" fmla="*/ 98 w 173"/>
                <a:gd name="T49" fmla="*/ 174 h 175"/>
                <a:gd name="T50" fmla="*/ 117 w 173"/>
                <a:gd name="T51" fmla="*/ 168 h 175"/>
                <a:gd name="T52" fmla="*/ 131 w 173"/>
                <a:gd name="T53" fmla="*/ 162 h 175"/>
                <a:gd name="T54" fmla="*/ 143 w 173"/>
                <a:gd name="T55" fmla="*/ 151 h 175"/>
                <a:gd name="T56" fmla="*/ 156 w 173"/>
                <a:gd name="T57" fmla="*/ 139 h 175"/>
                <a:gd name="T58" fmla="*/ 164 w 173"/>
                <a:gd name="T59" fmla="*/ 125 h 175"/>
                <a:gd name="T60" fmla="*/ 170 w 173"/>
                <a:gd name="T61" fmla="*/ 108 h 175"/>
                <a:gd name="T62" fmla="*/ 172 w 173"/>
                <a:gd name="T63" fmla="*/ 92 h 175"/>
                <a:gd name="T64" fmla="*/ 127 w 173"/>
                <a:gd name="T65" fmla="*/ 82 h 175"/>
                <a:gd name="T66" fmla="*/ 127 w 173"/>
                <a:gd name="T67" fmla="*/ 74 h 175"/>
                <a:gd name="T68" fmla="*/ 123 w 173"/>
                <a:gd name="T69" fmla="*/ 66 h 175"/>
                <a:gd name="T70" fmla="*/ 117 w 173"/>
                <a:gd name="T71" fmla="*/ 57 h 175"/>
                <a:gd name="T72" fmla="*/ 109 w 173"/>
                <a:gd name="T73" fmla="*/ 51 h 175"/>
                <a:gd name="T74" fmla="*/ 100 w 173"/>
                <a:gd name="T75" fmla="*/ 47 h 175"/>
                <a:gd name="T76" fmla="*/ 92 w 173"/>
                <a:gd name="T77" fmla="*/ 45 h 175"/>
                <a:gd name="T78" fmla="*/ 84 w 173"/>
                <a:gd name="T79" fmla="*/ 45 h 175"/>
                <a:gd name="T80" fmla="*/ 76 w 173"/>
                <a:gd name="T81" fmla="*/ 45 h 175"/>
                <a:gd name="T82" fmla="*/ 68 w 173"/>
                <a:gd name="T83" fmla="*/ 49 h 175"/>
                <a:gd name="T84" fmla="*/ 59 w 173"/>
                <a:gd name="T85" fmla="*/ 53 h 175"/>
                <a:gd name="T86" fmla="*/ 53 w 173"/>
                <a:gd name="T87" fmla="*/ 59 h 175"/>
                <a:gd name="T88" fmla="*/ 49 w 173"/>
                <a:gd name="T89" fmla="*/ 68 h 175"/>
                <a:gd name="T90" fmla="*/ 45 w 173"/>
                <a:gd name="T91" fmla="*/ 76 h 175"/>
                <a:gd name="T92" fmla="*/ 43 w 173"/>
                <a:gd name="T93" fmla="*/ 84 h 175"/>
                <a:gd name="T94" fmla="*/ 45 w 173"/>
                <a:gd name="T95" fmla="*/ 94 h 175"/>
                <a:gd name="T96" fmla="*/ 47 w 173"/>
                <a:gd name="T97" fmla="*/ 102 h 175"/>
                <a:gd name="T98" fmla="*/ 49 w 173"/>
                <a:gd name="T99" fmla="*/ 108 h 175"/>
                <a:gd name="T100" fmla="*/ 55 w 173"/>
                <a:gd name="T101" fmla="*/ 117 h 175"/>
                <a:gd name="T102" fmla="*/ 61 w 173"/>
                <a:gd name="T103" fmla="*/ 121 h 175"/>
                <a:gd name="T104" fmla="*/ 70 w 173"/>
                <a:gd name="T105" fmla="*/ 127 h 175"/>
                <a:gd name="T106" fmla="*/ 78 w 173"/>
                <a:gd name="T107" fmla="*/ 129 h 175"/>
                <a:gd name="T108" fmla="*/ 86 w 173"/>
                <a:gd name="T109" fmla="*/ 129 h 175"/>
                <a:gd name="T110" fmla="*/ 94 w 173"/>
                <a:gd name="T111" fmla="*/ 129 h 175"/>
                <a:gd name="T112" fmla="*/ 102 w 173"/>
                <a:gd name="T113" fmla="*/ 127 h 175"/>
                <a:gd name="T114" fmla="*/ 111 w 173"/>
                <a:gd name="T115" fmla="*/ 121 h 175"/>
                <a:gd name="T116" fmla="*/ 119 w 173"/>
                <a:gd name="T117" fmla="*/ 115 h 175"/>
                <a:gd name="T118" fmla="*/ 123 w 173"/>
                <a:gd name="T119" fmla="*/ 106 h 175"/>
                <a:gd name="T120" fmla="*/ 127 w 173"/>
                <a:gd name="T121" fmla="*/ 100 h 175"/>
                <a:gd name="T122" fmla="*/ 127 w 173"/>
                <a:gd name="T123" fmla="*/ 92 h 1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173" h="175">
                  <a:moveTo>
                    <a:pt x="172" y="86"/>
                  </a:moveTo>
                  <a:lnTo>
                    <a:pt x="172" y="82"/>
                  </a:lnTo>
                  <a:lnTo>
                    <a:pt x="172" y="78"/>
                  </a:lnTo>
                  <a:lnTo>
                    <a:pt x="172" y="74"/>
                  </a:lnTo>
                  <a:lnTo>
                    <a:pt x="170" y="70"/>
                  </a:lnTo>
                  <a:lnTo>
                    <a:pt x="170" y="66"/>
                  </a:lnTo>
                  <a:lnTo>
                    <a:pt x="168" y="61"/>
                  </a:lnTo>
                  <a:lnTo>
                    <a:pt x="166" y="57"/>
                  </a:lnTo>
                  <a:lnTo>
                    <a:pt x="166" y="53"/>
                  </a:lnTo>
                  <a:lnTo>
                    <a:pt x="164" y="49"/>
                  </a:lnTo>
                  <a:lnTo>
                    <a:pt x="162" y="45"/>
                  </a:lnTo>
                  <a:lnTo>
                    <a:pt x="160" y="43"/>
                  </a:lnTo>
                  <a:lnTo>
                    <a:pt x="158" y="39"/>
                  </a:lnTo>
                  <a:lnTo>
                    <a:pt x="156" y="35"/>
                  </a:lnTo>
                  <a:lnTo>
                    <a:pt x="152" y="31"/>
                  </a:lnTo>
                  <a:lnTo>
                    <a:pt x="149" y="29"/>
                  </a:lnTo>
                  <a:lnTo>
                    <a:pt x="147" y="27"/>
                  </a:lnTo>
                  <a:lnTo>
                    <a:pt x="143" y="23"/>
                  </a:lnTo>
                  <a:lnTo>
                    <a:pt x="141" y="20"/>
                  </a:lnTo>
                  <a:lnTo>
                    <a:pt x="137" y="18"/>
                  </a:lnTo>
                  <a:lnTo>
                    <a:pt x="135" y="14"/>
                  </a:lnTo>
                  <a:lnTo>
                    <a:pt x="131" y="12"/>
                  </a:lnTo>
                  <a:lnTo>
                    <a:pt x="127" y="10"/>
                  </a:lnTo>
                  <a:lnTo>
                    <a:pt x="123" y="8"/>
                  </a:lnTo>
                  <a:lnTo>
                    <a:pt x="119" y="6"/>
                  </a:lnTo>
                  <a:lnTo>
                    <a:pt x="117" y="6"/>
                  </a:lnTo>
                  <a:lnTo>
                    <a:pt x="113" y="4"/>
                  </a:lnTo>
                  <a:lnTo>
                    <a:pt x="109" y="2"/>
                  </a:lnTo>
                  <a:lnTo>
                    <a:pt x="104" y="2"/>
                  </a:lnTo>
                  <a:lnTo>
                    <a:pt x="98" y="0"/>
                  </a:lnTo>
                  <a:lnTo>
                    <a:pt x="94" y="0"/>
                  </a:lnTo>
                  <a:lnTo>
                    <a:pt x="90" y="0"/>
                  </a:lnTo>
                  <a:lnTo>
                    <a:pt x="86" y="0"/>
                  </a:lnTo>
                  <a:lnTo>
                    <a:pt x="82" y="0"/>
                  </a:lnTo>
                  <a:lnTo>
                    <a:pt x="78" y="0"/>
                  </a:lnTo>
                  <a:lnTo>
                    <a:pt x="74" y="0"/>
                  </a:lnTo>
                  <a:lnTo>
                    <a:pt x="68" y="2"/>
                  </a:lnTo>
                  <a:lnTo>
                    <a:pt x="63" y="2"/>
                  </a:lnTo>
                  <a:lnTo>
                    <a:pt x="59" y="4"/>
                  </a:lnTo>
                  <a:lnTo>
                    <a:pt x="57" y="6"/>
                  </a:lnTo>
                  <a:lnTo>
                    <a:pt x="53" y="6"/>
                  </a:lnTo>
                  <a:lnTo>
                    <a:pt x="49" y="8"/>
                  </a:lnTo>
                  <a:lnTo>
                    <a:pt x="45" y="10"/>
                  </a:lnTo>
                  <a:lnTo>
                    <a:pt x="41" y="12"/>
                  </a:lnTo>
                  <a:lnTo>
                    <a:pt x="39" y="14"/>
                  </a:lnTo>
                  <a:lnTo>
                    <a:pt x="35" y="18"/>
                  </a:lnTo>
                  <a:lnTo>
                    <a:pt x="31" y="20"/>
                  </a:lnTo>
                  <a:lnTo>
                    <a:pt x="29" y="23"/>
                  </a:lnTo>
                  <a:lnTo>
                    <a:pt x="25" y="27"/>
                  </a:lnTo>
                  <a:lnTo>
                    <a:pt x="23" y="29"/>
                  </a:lnTo>
                  <a:lnTo>
                    <a:pt x="20" y="31"/>
                  </a:lnTo>
                  <a:lnTo>
                    <a:pt x="16" y="35"/>
                  </a:lnTo>
                  <a:lnTo>
                    <a:pt x="14" y="39"/>
                  </a:lnTo>
                  <a:lnTo>
                    <a:pt x="12" y="43"/>
                  </a:lnTo>
                  <a:lnTo>
                    <a:pt x="10" y="45"/>
                  </a:lnTo>
                  <a:lnTo>
                    <a:pt x="8" y="49"/>
                  </a:lnTo>
                  <a:lnTo>
                    <a:pt x="6" y="53"/>
                  </a:lnTo>
                  <a:lnTo>
                    <a:pt x="6" y="57"/>
                  </a:lnTo>
                  <a:lnTo>
                    <a:pt x="4" y="61"/>
                  </a:lnTo>
                  <a:lnTo>
                    <a:pt x="2" y="66"/>
                  </a:lnTo>
                  <a:lnTo>
                    <a:pt x="2" y="70"/>
                  </a:lnTo>
                  <a:lnTo>
                    <a:pt x="0" y="74"/>
                  </a:lnTo>
                  <a:lnTo>
                    <a:pt x="0" y="78"/>
                  </a:lnTo>
                  <a:lnTo>
                    <a:pt x="0" y="82"/>
                  </a:lnTo>
                  <a:lnTo>
                    <a:pt x="0" y="86"/>
                  </a:lnTo>
                  <a:lnTo>
                    <a:pt x="0" y="92"/>
                  </a:lnTo>
                  <a:lnTo>
                    <a:pt x="0" y="96"/>
                  </a:lnTo>
                  <a:lnTo>
                    <a:pt x="0" y="100"/>
                  </a:lnTo>
                  <a:lnTo>
                    <a:pt x="2" y="104"/>
                  </a:lnTo>
                  <a:lnTo>
                    <a:pt x="2" y="108"/>
                  </a:lnTo>
                  <a:lnTo>
                    <a:pt x="4" y="113"/>
                  </a:lnTo>
                  <a:lnTo>
                    <a:pt x="6" y="117"/>
                  </a:lnTo>
                  <a:lnTo>
                    <a:pt x="6" y="121"/>
                  </a:lnTo>
                  <a:lnTo>
                    <a:pt x="8" y="125"/>
                  </a:lnTo>
                  <a:lnTo>
                    <a:pt x="10" y="129"/>
                  </a:lnTo>
                  <a:lnTo>
                    <a:pt x="12" y="133"/>
                  </a:lnTo>
                  <a:lnTo>
                    <a:pt x="14" y="135"/>
                  </a:lnTo>
                  <a:lnTo>
                    <a:pt x="16" y="139"/>
                  </a:lnTo>
                  <a:lnTo>
                    <a:pt x="20" y="143"/>
                  </a:lnTo>
                  <a:lnTo>
                    <a:pt x="23" y="145"/>
                  </a:lnTo>
                  <a:lnTo>
                    <a:pt x="25" y="147"/>
                  </a:lnTo>
                  <a:lnTo>
                    <a:pt x="29" y="151"/>
                  </a:lnTo>
                  <a:lnTo>
                    <a:pt x="31" y="154"/>
                  </a:lnTo>
                  <a:lnTo>
                    <a:pt x="35" y="156"/>
                  </a:lnTo>
                  <a:lnTo>
                    <a:pt x="39" y="160"/>
                  </a:lnTo>
                  <a:lnTo>
                    <a:pt x="41" y="162"/>
                  </a:lnTo>
                  <a:lnTo>
                    <a:pt x="45" y="164"/>
                  </a:lnTo>
                  <a:lnTo>
                    <a:pt x="49" y="166"/>
                  </a:lnTo>
                  <a:lnTo>
                    <a:pt x="53" y="168"/>
                  </a:lnTo>
                  <a:lnTo>
                    <a:pt x="57" y="168"/>
                  </a:lnTo>
                  <a:lnTo>
                    <a:pt x="59" y="170"/>
                  </a:lnTo>
                  <a:lnTo>
                    <a:pt x="63" y="172"/>
                  </a:lnTo>
                  <a:lnTo>
                    <a:pt x="68" y="172"/>
                  </a:lnTo>
                  <a:lnTo>
                    <a:pt x="74" y="174"/>
                  </a:lnTo>
                  <a:lnTo>
                    <a:pt x="78" y="174"/>
                  </a:lnTo>
                  <a:lnTo>
                    <a:pt x="82" y="174"/>
                  </a:lnTo>
                  <a:lnTo>
                    <a:pt x="86" y="174"/>
                  </a:lnTo>
                  <a:lnTo>
                    <a:pt x="90" y="174"/>
                  </a:lnTo>
                  <a:lnTo>
                    <a:pt x="94" y="174"/>
                  </a:lnTo>
                  <a:lnTo>
                    <a:pt x="98" y="174"/>
                  </a:lnTo>
                  <a:lnTo>
                    <a:pt x="104" y="172"/>
                  </a:lnTo>
                  <a:lnTo>
                    <a:pt x="109" y="172"/>
                  </a:lnTo>
                  <a:lnTo>
                    <a:pt x="113" y="170"/>
                  </a:lnTo>
                  <a:lnTo>
                    <a:pt x="117" y="168"/>
                  </a:lnTo>
                  <a:lnTo>
                    <a:pt x="119" y="168"/>
                  </a:lnTo>
                  <a:lnTo>
                    <a:pt x="123" y="166"/>
                  </a:lnTo>
                  <a:lnTo>
                    <a:pt x="127" y="164"/>
                  </a:lnTo>
                  <a:lnTo>
                    <a:pt x="131" y="162"/>
                  </a:lnTo>
                  <a:lnTo>
                    <a:pt x="135" y="160"/>
                  </a:lnTo>
                  <a:lnTo>
                    <a:pt x="137" y="156"/>
                  </a:lnTo>
                  <a:lnTo>
                    <a:pt x="141" y="154"/>
                  </a:lnTo>
                  <a:lnTo>
                    <a:pt x="143" y="151"/>
                  </a:lnTo>
                  <a:lnTo>
                    <a:pt x="147" y="147"/>
                  </a:lnTo>
                  <a:lnTo>
                    <a:pt x="149" y="145"/>
                  </a:lnTo>
                  <a:lnTo>
                    <a:pt x="152" y="143"/>
                  </a:lnTo>
                  <a:lnTo>
                    <a:pt x="156" y="139"/>
                  </a:lnTo>
                  <a:lnTo>
                    <a:pt x="158" y="135"/>
                  </a:lnTo>
                  <a:lnTo>
                    <a:pt x="160" y="133"/>
                  </a:lnTo>
                  <a:lnTo>
                    <a:pt x="162" y="129"/>
                  </a:lnTo>
                  <a:lnTo>
                    <a:pt x="164" y="125"/>
                  </a:lnTo>
                  <a:lnTo>
                    <a:pt x="166" y="121"/>
                  </a:lnTo>
                  <a:lnTo>
                    <a:pt x="166" y="117"/>
                  </a:lnTo>
                  <a:lnTo>
                    <a:pt x="168" y="113"/>
                  </a:lnTo>
                  <a:lnTo>
                    <a:pt x="170" y="108"/>
                  </a:lnTo>
                  <a:lnTo>
                    <a:pt x="170" y="104"/>
                  </a:lnTo>
                  <a:lnTo>
                    <a:pt x="172" y="100"/>
                  </a:lnTo>
                  <a:lnTo>
                    <a:pt x="172" y="96"/>
                  </a:lnTo>
                  <a:lnTo>
                    <a:pt x="172" y="92"/>
                  </a:lnTo>
                  <a:lnTo>
                    <a:pt x="172" y="86"/>
                  </a:lnTo>
                  <a:lnTo>
                    <a:pt x="129" y="86"/>
                  </a:lnTo>
                  <a:lnTo>
                    <a:pt x="129" y="84"/>
                  </a:lnTo>
                  <a:lnTo>
                    <a:pt x="127" y="82"/>
                  </a:lnTo>
                  <a:lnTo>
                    <a:pt x="127" y="80"/>
                  </a:lnTo>
                  <a:lnTo>
                    <a:pt x="127" y="78"/>
                  </a:lnTo>
                  <a:lnTo>
                    <a:pt x="127" y="76"/>
                  </a:lnTo>
                  <a:lnTo>
                    <a:pt x="127" y="74"/>
                  </a:lnTo>
                  <a:lnTo>
                    <a:pt x="125" y="72"/>
                  </a:lnTo>
                  <a:lnTo>
                    <a:pt x="125" y="68"/>
                  </a:lnTo>
                  <a:lnTo>
                    <a:pt x="123" y="68"/>
                  </a:lnTo>
                  <a:lnTo>
                    <a:pt x="123" y="66"/>
                  </a:lnTo>
                  <a:lnTo>
                    <a:pt x="121" y="63"/>
                  </a:lnTo>
                  <a:lnTo>
                    <a:pt x="121" y="61"/>
                  </a:lnTo>
                  <a:lnTo>
                    <a:pt x="119" y="59"/>
                  </a:lnTo>
                  <a:lnTo>
                    <a:pt x="117" y="57"/>
                  </a:lnTo>
                  <a:lnTo>
                    <a:pt x="115" y="55"/>
                  </a:lnTo>
                  <a:lnTo>
                    <a:pt x="113" y="53"/>
                  </a:lnTo>
                  <a:lnTo>
                    <a:pt x="111" y="53"/>
                  </a:lnTo>
                  <a:lnTo>
                    <a:pt x="109" y="51"/>
                  </a:lnTo>
                  <a:lnTo>
                    <a:pt x="106" y="49"/>
                  </a:lnTo>
                  <a:lnTo>
                    <a:pt x="104" y="49"/>
                  </a:lnTo>
                  <a:lnTo>
                    <a:pt x="102" y="47"/>
                  </a:lnTo>
                  <a:lnTo>
                    <a:pt x="100" y="47"/>
                  </a:lnTo>
                  <a:lnTo>
                    <a:pt x="98" y="47"/>
                  </a:lnTo>
                  <a:lnTo>
                    <a:pt x="96" y="45"/>
                  </a:lnTo>
                  <a:lnTo>
                    <a:pt x="94" y="45"/>
                  </a:lnTo>
                  <a:lnTo>
                    <a:pt x="92" y="45"/>
                  </a:lnTo>
                  <a:lnTo>
                    <a:pt x="90" y="45"/>
                  </a:lnTo>
                  <a:lnTo>
                    <a:pt x="88" y="45"/>
                  </a:lnTo>
                  <a:lnTo>
                    <a:pt x="86" y="45"/>
                  </a:lnTo>
                  <a:lnTo>
                    <a:pt x="84" y="45"/>
                  </a:lnTo>
                  <a:lnTo>
                    <a:pt x="82" y="45"/>
                  </a:lnTo>
                  <a:lnTo>
                    <a:pt x="80" y="45"/>
                  </a:lnTo>
                  <a:lnTo>
                    <a:pt x="78" y="45"/>
                  </a:lnTo>
                  <a:lnTo>
                    <a:pt x="76" y="45"/>
                  </a:lnTo>
                  <a:lnTo>
                    <a:pt x="74" y="47"/>
                  </a:lnTo>
                  <a:lnTo>
                    <a:pt x="72" y="47"/>
                  </a:lnTo>
                  <a:lnTo>
                    <a:pt x="70" y="47"/>
                  </a:lnTo>
                  <a:lnTo>
                    <a:pt x="68" y="49"/>
                  </a:lnTo>
                  <a:lnTo>
                    <a:pt x="66" y="49"/>
                  </a:lnTo>
                  <a:lnTo>
                    <a:pt x="63" y="51"/>
                  </a:lnTo>
                  <a:lnTo>
                    <a:pt x="61" y="53"/>
                  </a:lnTo>
                  <a:lnTo>
                    <a:pt x="59" y="53"/>
                  </a:lnTo>
                  <a:lnTo>
                    <a:pt x="57" y="55"/>
                  </a:lnTo>
                  <a:lnTo>
                    <a:pt x="57" y="57"/>
                  </a:lnTo>
                  <a:lnTo>
                    <a:pt x="55" y="57"/>
                  </a:lnTo>
                  <a:lnTo>
                    <a:pt x="53" y="59"/>
                  </a:lnTo>
                  <a:lnTo>
                    <a:pt x="53" y="61"/>
                  </a:lnTo>
                  <a:lnTo>
                    <a:pt x="51" y="63"/>
                  </a:lnTo>
                  <a:lnTo>
                    <a:pt x="49" y="66"/>
                  </a:lnTo>
                  <a:lnTo>
                    <a:pt x="49" y="68"/>
                  </a:lnTo>
                  <a:lnTo>
                    <a:pt x="47" y="68"/>
                  </a:lnTo>
                  <a:lnTo>
                    <a:pt x="47" y="72"/>
                  </a:lnTo>
                  <a:lnTo>
                    <a:pt x="45" y="74"/>
                  </a:lnTo>
                  <a:lnTo>
                    <a:pt x="45" y="76"/>
                  </a:lnTo>
                  <a:lnTo>
                    <a:pt x="45" y="78"/>
                  </a:lnTo>
                  <a:lnTo>
                    <a:pt x="45" y="80"/>
                  </a:lnTo>
                  <a:lnTo>
                    <a:pt x="45" y="82"/>
                  </a:lnTo>
                  <a:lnTo>
                    <a:pt x="43" y="84"/>
                  </a:lnTo>
                  <a:lnTo>
                    <a:pt x="43" y="86"/>
                  </a:lnTo>
                  <a:lnTo>
                    <a:pt x="43" y="90"/>
                  </a:lnTo>
                  <a:lnTo>
                    <a:pt x="45" y="92"/>
                  </a:lnTo>
                  <a:lnTo>
                    <a:pt x="45" y="94"/>
                  </a:lnTo>
                  <a:lnTo>
                    <a:pt x="45" y="96"/>
                  </a:lnTo>
                  <a:lnTo>
                    <a:pt x="45" y="98"/>
                  </a:lnTo>
                  <a:lnTo>
                    <a:pt x="45" y="100"/>
                  </a:lnTo>
                  <a:lnTo>
                    <a:pt x="47" y="102"/>
                  </a:lnTo>
                  <a:lnTo>
                    <a:pt x="47" y="104"/>
                  </a:lnTo>
                  <a:lnTo>
                    <a:pt x="47" y="106"/>
                  </a:lnTo>
                  <a:lnTo>
                    <a:pt x="49" y="106"/>
                  </a:lnTo>
                  <a:lnTo>
                    <a:pt x="49" y="108"/>
                  </a:lnTo>
                  <a:lnTo>
                    <a:pt x="51" y="111"/>
                  </a:lnTo>
                  <a:lnTo>
                    <a:pt x="53" y="113"/>
                  </a:lnTo>
                  <a:lnTo>
                    <a:pt x="53" y="115"/>
                  </a:lnTo>
                  <a:lnTo>
                    <a:pt x="55" y="117"/>
                  </a:lnTo>
                  <a:lnTo>
                    <a:pt x="57" y="117"/>
                  </a:lnTo>
                  <a:lnTo>
                    <a:pt x="57" y="119"/>
                  </a:lnTo>
                  <a:lnTo>
                    <a:pt x="59" y="121"/>
                  </a:lnTo>
                  <a:lnTo>
                    <a:pt x="61" y="121"/>
                  </a:lnTo>
                  <a:lnTo>
                    <a:pt x="63" y="123"/>
                  </a:lnTo>
                  <a:lnTo>
                    <a:pt x="66" y="125"/>
                  </a:lnTo>
                  <a:lnTo>
                    <a:pt x="68" y="125"/>
                  </a:lnTo>
                  <a:lnTo>
                    <a:pt x="70" y="127"/>
                  </a:lnTo>
                  <a:lnTo>
                    <a:pt x="72" y="127"/>
                  </a:lnTo>
                  <a:lnTo>
                    <a:pt x="74" y="127"/>
                  </a:lnTo>
                  <a:lnTo>
                    <a:pt x="76" y="129"/>
                  </a:lnTo>
                  <a:lnTo>
                    <a:pt x="78" y="129"/>
                  </a:lnTo>
                  <a:lnTo>
                    <a:pt x="80" y="129"/>
                  </a:lnTo>
                  <a:lnTo>
                    <a:pt x="82" y="129"/>
                  </a:lnTo>
                  <a:lnTo>
                    <a:pt x="84" y="129"/>
                  </a:lnTo>
                  <a:lnTo>
                    <a:pt x="86" y="129"/>
                  </a:lnTo>
                  <a:lnTo>
                    <a:pt x="88" y="129"/>
                  </a:lnTo>
                  <a:lnTo>
                    <a:pt x="90" y="129"/>
                  </a:lnTo>
                  <a:lnTo>
                    <a:pt x="92" y="129"/>
                  </a:lnTo>
                  <a:lnTo>
                    <a:pt x="94" y="129"/>
                  </a:lnTo>
                  <a:lnTo>
                    <a:pt x="96" y="129"/>
                  </a:lnTo>
                  <a:lnTo>
                    <a:pt x="98" y="127"/>
                  </a:lnTo>
                  <a:lnTo>
                    <a:pt x="100" y="127"/>
                  </a:lnTo>
                  <a:lnTo>
                    <a:pt x="102" y="127"/>
                  </a:lnTo>
                  <a:lnTo>
                    <a:pt x="104" y="125"/>
                  </a:lnTo>
                  <a:lnTo>
                    <a:pt x="106" y="125"/>
                  </a:lnTo>
                  <a:lnTo>
                    <a:pt x="109" y="123"/>
                  </a:lnTo>
                  <a:lnTo>
                    <a:pt x="111" y="121"/>
                  </a:lnTo>
                  <a:lnTo>
                    <a:pt x="113" y="121"/>
                  </a:lnTo>
                  <a:lnTo>
                    <a:pt x="115" y="119"/>
                  </a:lnTo>
                  <a:lnTo>
                    <a:pt x="117" y="117"/>
                  </a:lnTo>
                  <a:lnTo>
                    <a:pt x="119" y="115"/>
                  </a:lnTo>
                  <a:lnTo>
                    <a:pt x="121" y="113"/>
                  </a:lnTo>
                  <a:lnTo>
                    <a:pt x="121" y="111"/>
                  </a:lnTo>
                  <a:lnTo>
                    <a:pt x="123" y="108"/>
                  </a:lnTo>
                  <a:lnTo>
                    <a:pt x="123" y="106"/>
                  </a:lnTo>
                  <a:lnTo>
                    <a:pt x="125" y="106"/>
                  </a:lnTo>
                  <a:lnTo>
                    <a:pt x="125" y="104"/>
                  </a:lnTo>
                  <a:lnTo>
                    <a:pt x="125" y="102"/>
                  </a:lnTo>
                  <a:lnTo>
                    <a:pt x="127" y="100"/>
                  </a:lnTo>
                  <a:lnTo>
                    <a:pt x="127" y="98"/>
                  </a:lnTo>
                  <a:lnTo>
                    <a:pt x="127" y="96"/>
                  </a:lnTo>
                  <a:lnTo>
                    <a:pt x="127" y="94"/>
                  </a:lnTo>
                  <a:lnTo>
                    <a:pt x="127" y="92"/>
                  </a:lnTo>
                  <a:lnTo>
                    <a:pt x="129" y="90"/>
                  </a:lnTo>
                  <a:lnTo>
                    <a:pt x="129" y="86"/>
                  </a:lnTo>
                  <a:lnTo>
                    <a:pt x="172" y="86"/>
                  </a:lnTo>
                </a:path>
              </a:pathLst>
            </a:custGeom>
            <a:solidFill>
              <a:srgbClr val="C0FEF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" name="Freeform 25">
              <a:extLst>
                <a:ext uri="{FF2B5EF4-FFF2-40B4-BE49-F238E27FC236}">
                  <a16:creationId xmlns:a16="http://schemas.microsoft.com/office/drawing/2014/main" id="{E69A7FB0-0889-41D7-92AD-0718DF3D8D50}"/>
                </a:ext>
              </a:extLst>
            </p:cNvPr>
            <p:cNvSpPr>
              <a:spLocks/>
            </p:cNvSpPr>
            <p:nvPr/>
          </p:nvSpPr>
          <p:spPr bwMode="auto">
            <a:xfrm>
              <a:off x="3103" y="1832"/>
              <a:ext cx="89" cy="83"/>
            </a:xfrm>
            <a:custGeom>
              <a:avLst/>
              <a:gdLst>
                <a:gd name="T0" fmla="*/ 88 w 89"/>
                <a:gd name="T1" fmla="*/ 39 h 83"/>
                <a:gd name="T2" fmla="*/ 88 w 89"/>
                <a:gd name="T3" fmla="*/ 35 h 83"/>
                <a:gd name="T4" fmla="*/ 86 w 89"/>
                <a:gd name="T5" fmla="*/ 31 h 83"/>
                <a:gd name="T6" fmla="*/ 86 w 89"/>
                <a:gd name="T7" fmla="*/ 27 h 83"/>
                <a:gd name="T8" fmla="*/ 84 w 89"/>
                <a:gd name="T9" fmla="*/ 23 h 83"/>
                <a:gd name="T10" fmla="*/ 80 w 89"/>
                <a:gd name="T11" fmla="*/ 18 h 83"/>
                <a:gd name="T12" fmla="*/ 78 w 89"/>
                <a:gd name="T13" fmla="*/ 14 h 83"/>
                <a:gd name="T14" fmla="*/ 75 w 89"/>
                <a:gd name="T15" fmla="*/ 12 h 83"/>
                <a:gd name="T16" fmla="*/ 71 w 89"/>
                <a:gd name="T17" fmla="*/ 10 h 83"/>
                <a:gd name="T18" fmla="*/ 69 w 89"/>
                <a:gd name="T19" fmla="*/ 6 h 83"/>
                <a:gd name="T20" fmla="*/ 65 w 89"/>
                <a:gd name="T21" fmla="*/ 4 h 83"/>
                <a:gd name="T22" fmla="*/ 61 w 89"/>
                <a:gd name="T23" fmla="*/ 4 h 83"/>
                <a:gd name="T24" fmla="*/ 57 w 89"/>
                <a:gd name="T25" fmla="*/ 2 h 83"/>
                <a:gd name="T26" fmla="*/ 52 w 89"/>
                <a:gd name="T27" fmla="*/ 0 h 83"/>
                <a:gd name="T28" fmla="*/ 48 w 89"/>
                <a:gd name="T29" fmla="*/ 0 h 83"/>
                <a:gd name="T30" fmla="*/ 44 w 89"/>
                <a:gd name="T31" fmla="*/ 0 h 83"/>
                <a:gd name="T32" fmla="*/ 40 w 89"/>
                <a:gd name="T33" fmla="*/ 0 h 83"/>
                <a:gd name="T34" fmla="*/ 36 w 89"/>
                <a:gd name="T35" fmla="*/ 0 h 83"/>
                <a:gd name="T36" fmla="*/ 31 w 89"/>
                <a:gd name="T37" fmla="*/ 2 h 83"/>
                <a:gd name="T38" fmla="*/ 27 w 89"/>
                <a:gd name="T39" fmla="*/ 4 h 83"/>
                <a:gd name="T40" fmla="*/ 23 w 89"/>
                <a:gd name="T41" fmla="*/ 4 h 83"/>
                <a:gd name="T42" fmla="*/ 19 w 89"/>
                <a:gd name="T43" fmla="*/ 6 h 83"/>
                <a:gd name="T44" fmla="*/ 17 w 89"/>
                <a:gd name="T45" fmla="*/ 10 h 83"/>
                <a:gd name="T46" fmla="*/ 13 w 89"/>
                <a:gd name="T47" fmla="*/ 12 h 83"/>
                <a:gd name="T48" fmla="*/ 10 w 89"/>
                <a:gd name="T49" fmla="*/ 14 h 83"/>
                <a:gd name="T50" fmla="*/ 8 w 89"/>
                <a:gd name="T51" fmla="*/ 18 h 83"/>
                <a:gd name="T52" fmla="*/ 4 w 89"/>
                <a:gd name="T53" fmla="*/ 23 h 83"/>
                <a:gd name="T54" fmla="*/ 2 w 89"/>
                <a:gd name="T55" fmla="*/ 27 h 83"/>
                <a:gd name="T56" fmla="*/ 2 w 89"/>
                <a:gd name="T57" fmla="*/ 31 h 83"/>
                <a:gd name="T58" fmla="*/ 0 w 89"/>
                <a:gd name="T59" fmla="*/ 35 h 83"/>
                <a:gd name="T60" fmla="*/ 0 w 89"/>
                <a:gd name="T61" fmla="*/ 39 h 83"/>
                <a:gd name="T62" fmla="*/ 0 w 89"/>
                <a:gd name="T63" fmla="*/ 43 h 83"/>
                <a:gd name="T64" fmla="*/ 0 w 89"/>
                <a:gd name="T65" fmla="*/ 47 h 83"/>
                <a:gd name="T66" fmla="*/ 2 w 89"/>
                <a:gd name="T67" fmla="*/ 51 h 83"/>
                <a:gd name="T68" fmla="*/ 2 w 89"/>
                <a:gd name="T69" fmla="*/ 55 h 83"/>
                <a:gd name="T70" fmla="*/ 4 w 89"/>
                <a:gd name="T71" fmla="*/ 59 h 83"/>
                <a:gd name="T72" fmla="*/ 8 w 89"/>
                <a:gd name="T73" fmla="*/ 64 h 83"/>
                <a:gd name="T74" fmla="*/ 10 w 89"/>
                <a:gd name="T75" fmla="*/ 68 h 83"/>
                <a:gd name="T76" fmla="*/ 13 w 89"/>
                <a:gd name="T77" fmla="*/ 70 h 83"/>
                <a:gd name="T78" fmla="*/ 17 w 89"/>
                <a:gd name="T79" fmla="*/ 72 h 83"/>
                <a:gd name="T80" fmla="*/ 19 w 89"/>
                <a:gd name="T81" fmla="*/ 76 h 83"/>
                <a:gd name="T82" fmla="*/ 23 w 89"/>
                <a:gd name="T83" fmla="*/ 78 h 83"/>
                <a:gd name="T84" fmla="*/ 27 w 89"/>
                <a:gd name="T85" fmla="*/ 78 h 83"/>
                <a:gd name="T86" fmla="*/ 31 w 89"/>
                <a:gd name="T87" fmla="*/ 80 h 83"/>
                <a:gd name="T88" fmla="*/ 36 w 89"/>
                <a:gd name="T89" fmla="*/ 82 h 83"/>
                <a:gd name="T90" fmla="*/ 40 w 89"/>
                <a:gd name="T91" fmla="*/ 82 h 83"/>
                <a:gd name="T92" fmla="*/ 44 w 89"/>
                <a:gd name="T93" fmla="*/ 82 h 83"/>
                <a:gd name="T94" fmla="*/ 48 w 89"/>
                <a:gd name="T95" fmla="*/ 82 h 83"/>
                <a:gd name="T96" fmla="*/ 52 w 89"/>
                <a:gd name="T97" fmla="*/ 82 h 83"/>
                <a:gd name="T98" fmla="*/ 57 w 89"/>
                <a:gd name="T99" fmla="*/ 80 h 83"/>
                <a:gd name="T100" fmla="*/ 61 w 89"/>
                <a:gd name="T101" fmla="*/ 78 h 83"/>
                <a:gd name="T102" fmla="*/ 65 w 89"/>
                <a:gd name="T103" fmla="*/ 78 h 83"/>
                <a:gd name="T104" fmla="*/ 69 w 89"/>
                <a:gd name="T105" fmla="*/ 76 h 83"/>
                <a:gd name="T106" fmla="*/ 71 w 89"/>
                <a:gd name="T107" fmla="*/ 72 h 83"/>
                <a:gd name="T108" fmla="*/ 75 w 89"/>
                <a:gd name="T109" fmla="*/ 70 h 83"/>
                <a:gd name="T110" fmla="*/ 78 w 89"/>
                <a:gd name="T111" fmla="*/ 68 h 83"/>
                <a:gd name="T112" fmla="*/ 80 w 89"/>
                <a:gd name="T113" fmla="*/ 64 h 83"/>
                <a:gd name="T114" fmla="*/ 84 w 89"/>
                <a:gd name="T115" fmla="*/ 59 h 83"/>
                <a:gd name="T116" fmla="*/ 86 w 89"/>
                <a:gd name="T117" fmla="*/ 55 h 83"/>
                <a:gd name="T118" fmla="*/ 86 w 89"/>
                <a:gd name="T119" fmla="*/ 51 h 83"/>
                <a:gd name="T120" fmla="*/ 88 w 89"/>
                <a:gd name="T121" fmla="*/ 47 h 83"/>
                <a:gd name="T122" fmla="*/ 88 w 89"/>
                <a:gd name="T123" fmla="*/ 4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89" h="83">
                  <a:moveTo>
                    <a:pt x="88" y="41"/>
                  </a:moveTo>
                  <a:lnTo>
                    <a:pt x="88" y="39"/>
                  </a:lnTo>
                  <a:lnTo>
                    <a:pt x="88" y="37"/>
                  </a:lnTo>
                  <a:lnTo>
                    <a:pt x="88" y="35"/>
                  </a:lnTo>
                  <a:lnTo>
                    <a:pt x="88" y="33"/>
                  </a:lnTo>
                  <a:lnTo>
                    <a:pt x="86" y="31"/>
                  </a:lnTo>
                  <a:lnTo>
                    <a:pt x="86" y="29"/>
                  </a:lnTo>
                  <a:lnTo>
                    <a:pt x="86" y="27"/>
                  </a:lnTo>
                  <a:lnTo>
                    <a:pt x="84" y="25"/>
                  </a:lnTo>
                  <a:lnTo>
                    <a:pt x="84" y="23"/>
                  </a:lnTo>
                  <a:lnTo>
                    <a:pt x="82" y="21"/>
                  </a:lnTo>
                  <a:lnTo>
                    <a:pt x="80" y="18"/>
                  </a:lnTo>
                  <a:lnTo>
                    <a:pt x="80" y="16"/>
                  </a:lnTo>
                  <a:lnTo>
                    <a:pt x="78" y="14"/>
                  </a:lnTo>
                  <a:lnTo>
                    <a:pt x="78" y="12"/>
                  </a:lnTo>
                  <a:lnTo>
                    <a:pt x="75" y="12"/>
                  </a:lnTo>
                  <a:lnTo>
                    <a:pt x="73" y="10"/>
                  </a:lnTo>
                  <a:lnTo>
                    <a:pt x="71" y="10"/>
                  </a:lnTo>
                  <a:lnTo>
                    <a:pt x="71" y="8"/>
                  </a:lnTo>
                  <a:lnTo>
                    <a:pt x="69" y="6"/>
                  </a:lnTo>
                  <a:lnTo>
                    <a:pt x="67" y="6"/>
                  </a:lnTo>
                  <a:lnTo>
                    <a:pt x="65" y="4"/>
                  </a:lnTo>
                  <a:lnTo>
                    <a:pt x="63" y="4"/>
                  </a:lnTo>
                  <a:lnTo>
                    <a:pt x="61" y="4"/>
                  </a:lnTo>
                  <a:lnTo>
                    <a:pt x="59" y="2"/>
                  </a:lnTo>
                  <a:lnTo>
                    <a:pt x="57" y="2"/>
                  </a:lnTo>
                  <a:lnTo>
                    <a:pt x="54" y="2"/>
                  </a:lnTo>
                  <a:lnTo>
                    <a:pt x="52" y="0"/>
                  </a:lnTo>
                  <a:lnTo>
                    <a:pt x="50" y="0"/>
                  </a:lnTo>
                  <a:lnTo>
                    <a:pt x="48" y="0"/>
                  </a:lnTo>
                  <a:lnTo>
                    <a:pt x="46" y="0"/>
                  </a:lnTo>
                  <a:lnTo>
                    <a:pt x="44" y="0"/>
                  </a:lnTo>
                  <a:lnTo>
                    <a:pt x="42" y="0"/>
                  </a:lnTo>
                  <a:lnTo>
                    <a:pt x="40" y="0"/>
                  </a:lnTo>
                  <a:lnTo>
                    <a:pt x="38" y="0"/>
                  </a:lnTo>
                  <a:lnTo>
                    <a:pt x="36" y="0"/>
                  </a:lnTo>
                  <a:lnTo>
                    <a:pt x="34" y="2"/>
                  </a:lnTo>
                  <a:lnTo>
                    <a:pt x="31" y="2"/>
                  </a:lnTo>
                  <a:lnTo>
                    <a:pt x="29" y="2"/>
                  </a:lnTo>
                  <a:lnTo>
                    <a:pt x="27" y="4"/>
                  </a:lnTo>
                  <a:lnTo>
                    <a:pt x="25" y="4"/>
                  </a:lnTo>
                  <a:lnTo>
                    <a:pt x="23" y="4"/>
                  </a:lnTo>
                  <a:lnTo>
                    <a:pt x="21" y="6"/>
                  </a:lnTo>
                  <a:lnTo>
                    <a:pt x="19" y="6"/>
                  </a:lnTo>
                  <a:lnTo>
                    <a:pt x="17" y="8"/>
                  </a:lnTo>
                  <a:lnTo>
                    <a:pt x="17" y="10"/>
                  </a:lnTo>
                  <a:lnTo>
                    <a:pt x="15" y="10"/>
                  </a:lnTo>
                  <a:lnTo>
                    <a:pt x="13" y="12"/>
                  </a:lnTo>
                  <a:lnTo>
                    <a:pt x="10" y="12"/>
                  </a:lnTo>
                  <a:lnTo>
                    <a:pt x="10" y="14"/>
                  </a:lnTo>
                  <a:lnTo>
                    <a:pt x="8" y="16"/>
                  </a:lnTo>
                  <a:lnTo>
                    <a:pt x="8" y="18"/>
                  </a:lnTo>
                  <a:lnTo>
                    <a:pt x="6" y="21"/>
                  </a:lnTo>
                  <a:lnTo>
                    <a:pt x="4" y="23"/>
                  </a:lnTo>
                  <a:lnTo>
                    <a:pt x="4" y="25"/>
                  </a:lnTo>
                  <a:lnTo>
                    <a:pt x="2" y="27"/>
                  </a:lnTo>
                  <a:lnTo>
                    <a:pt x="2" y="29"/>
                  </a:lnTo>
                  <a:lnTo>
                    <a:pt x="2" y="31"/>
                  </a:lnTo>
                  <a:lnTo>
                    <a:pt x="0" y="33"/>
                  </a:lnTo>
                  <a:lnTo>
                    <a:pt x="0" y="35"/>
                  </a:lnTo>
                  <a:lnTo>
                    <a:pt x="0" y="37"/>
                  </a:lnTo>
                  <a:lnTo>
                    <a:pt x="0" y="39"/>
                  </a:lnTo>
                  <a:lnTo>
                    <a:pt x="0" y="41"/>
                  </a:lnTo>
                  <a:lnTo>
                    <a:pt x="0" y="43"/>
                  </a:lnTo>
                  <a:lnTo>
                    <a:pt x="0" y="45"/>
                  </a:lnTo>
                  <a:lnTo>
                    <a:pt x="0" y="47"/>
                  </a:lnTo>
                  <a:lnTo>
                    <a:pt x="0" y="49"/>
                  </a:lnTo>
                  <a:lnTo>
                    <a:pt x="2" y="51"/>
                  </a:lnTo>
                  <a:lnTo>
                    <a:pt x="2" y="53"/>
                  </a:lnTo>
                  <a:lnTo>
                    <a:pt x="2" y="55"/>
                  </a:lnTo>
                  <a:lnTo>
                    <a:pt x="4" y="57"/>
                  </a:lnTo>
                  <a:lnTo>
                    <a:pt x="4" y="59"/>
                  </a:lnTo>
                  <a:lnTo>
                    <a:pt x="6" y="62"/>
                  </a:lnTo>
                  <a:lnTo>
                    <a:pt x="8" y="64"/>
                  </a:lnTo>
                  <a:lnTo>
                    <a:pt x="8" y="66"/>
                  </a:lnTo>
                  <a:lnTo>
                    <a:pt x="10" y="68"/>
                  </a:lnTo>
                  <a:lnTo>
                    <a:pt x="10" y="70"/>
                  </a:lnTo>
                  <a:lnTo>
                    <a:pt x="13" y="70"/>
                  </a:lnTo>
                  <a:lnTo>
                    <a:pt x="15" y="72"/>
                  </a:lnTo>
                  <a:lnTo>
                    <a:pt x="17" y="72"/>
                  </a:lnTo>
                  <a:lnTo>
                    <a:pt x="17" y="74"/>
                  </a:lnTo>
                  <a:lnTo>
                    <a:pt x="19" y="76"/>
                  </a:lnTo>
                  <a:lnTo>
                    <a:pt x="21" y="76"/>
                  </a:lnTo>
                  <a:lnTo>
                    <a:pt x="23" y="78"/>
                  </a:lnTo>
                  <a:lnTo>
                    <a:pt x="25" y="78"/>
                  </a:lnTo>
                  <a:lnTo>
                    <a:pt x="27" y="78"/>
                  </a:lnTo>
                  <a:lnTo>
                    <a:pt x="29" y="80"/>
                  </a:lnTo>
                  <a:lnTo>
                    <a:pt x="31" y="80"/>
                  </a:lnTo>
                  <a:lnTo>
                    <a:pt x="34" y="80"/>
                  </a:lnTo>
                  <a:lnTo>
                    <a:pt x="36" y="82"/>
                  </a:lnTo>
                  <a:lnTo>
                    <a:pt x="38" y="82"/>
                  </a:lnTo>
                  <a:lnTo>
                    <a:pt x="40" y="82"/>
                  </a:lnTo>
                  <a:lnTo>
                    <a:pt x="42" y="82"/>
                  </a:lnTo>
                  <a:lnTo>
                    <a:pt x="44" y="82"/>
                  </a:lnTo>
                  <a:lnTo>
                    <a:pt x="46" y="82"/>
                  </a:lnTo>
                  <a:lnTo>
                    <a:pt x="48" y="82"/>
                  </a:lnTo>
                  <a:lnTo>
                    <a:pt x="50" y="82"/>
                  </a:lnTo>
                  <a:lnTo>
                    <a:pt x="52" y="82"/>
                  </a:lnTo>
                  <a:lnTo>
                    <a:pt x="54" y="80"/>
                  </a:lnTo>
                  <a:lnTo>
                    <a:pt x="57" y="80"/>
                  </a:lnTo>
                  <a:lnTo>
                    <a:pt x="59" y="80"/>
                  </a:lnTo>
                  <a:lnTo>
                    <a:pt x="61" y="78"/>
                  </a:lnTo>
                  <a:lnTo>
                    <a:pt x="63" y="78"/>
                  </a:lnTo>
                  <a:lnTo>
                    <a:pt x="65" y="78"/>
                  </a:lnTo>
                  <a:lnTo>
                    <a:pt x="67" y="76"/>
                  </a:lnTo>
                  <a:lnTo>
                    <a:pt x="69" y="76"/>
                  </a:lnTo>
                  <a:lnTo>
                    <a:pt x="71" y="74"/>
                  </a:lnTo>
                  <a:lnTo>
                    <a:pt x="71" y="72"/>
                  </a:lnTo>
                  <a:lnTo>
                    <a:pt x="73" y="72"/>
                  </a:lnTo>
                  <a:lnTo>
                    <a:pt x="75" y="70"/>
                  </a:lnTo>
                  <a:lnTo>
                    <a:pt x="78" y="70"/>
                  </a:lnTo>
                  <a:lnTo>
                    <a:pt x="78" y="68"/>
                  </a:lnTo>
                  <a:lnTo>
                    <a:pt x="80" y="66"/>
                  </a:lnTo>
                  <a:lnTo>
                    <a:pt x="80" y="64"/>
                  </a:lnTo>
                  <a:lnTo>
                    <a:pt x="82" y="62"/>
                  </a:lnTo>
                  <a:lnTo>
                    <a:pt x="84" y="59"/>
                  </a:lnTo>
                  <a:lnTo>
                    <a:pt x="84" y="57"/>
                  </a:lnTo>
                  <a:lnTo>
                    <a:pt x="86" y="55"/>
                  </a:lnTo>
                  <a:lnTo>
                    <a:pt x="86" y="53"/>
                  </a:lnTo>
                  <a:lnTo>
                    <a:pt x="86" y="51"/>
                  </a:lnTo>
                  <a:lnTo>
                    <a:pt x="88" y="49"/>
                  </a:lnTo>
                  <a:lnTo>
                    <a:pt x="88" y="47"/>
                  </a:lnTo>
                  <a:lnTo>
                    <a:pt x="88" y="45"/>
                  </a:lnTo>
                  <a:lnTo>
                    <a:pt x="88" y="43"/>
                  </a:lnTo>
                  <a:lnTo>
                    <a:pt x="88" y="41"/>
                  </a:lnTo>
                </a:path>
              </a:pathLst>
            </a:cu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" name="Freeform 26">
              <a:extLst>
                <a:ext uri="{FF2B5EF4-FFF2-40B4-BE49-F238E27FC236}">
                  <a16:creationId xmlns:a16="http://schemas.microsoft.com/office/drawing/2014/main" id="{E59975EB-80F1-45E2-8F4F-8F3156F11EC5}"/>
                </a:ext>
              </a:extLst>
            </p:cNvPr>
            <p:cNvSpPr>
              <a:spLocks/>
            </p:cNvSpPr>
            <p:nvPr/>
          </p:nvSpPr>
          <p:spPr bwMode="auto">
            <a:xfrm>
              <a:off x="2898" y="1651"/>
              <a:ext cx="722" cy="684"/>
            </a:xfrm>
            <a:custGeom>
              <a:avLst/>
              <a:gdLst>
                <a:gd name="T0" fmla="*/ 8 w 722"/>
                <a:gd name="T1" fmla="*/ 658 h 684"/>
                <a:gd name="T2" fmla="*/ 8 w 722"/>
                <a:gd name="T3" fmla="*/ 615 h 684"/>
                <a:gd name="T4" fmla="*/ 10 w 722"/>
                <a:gd name="T5" fmla="*/ 570 h 684"/>
                <a:gd name="T6" fmla="*/ 16 w 722"/>
                <a:gd name="T7" fmla="*/ 525 h 684"/>
                <a:gd name="T8" fmla="*/ 27 w 722"/>
                <a:gd name="T9" fmla="*/ 484 h 684"/>
                <a:gd name="T10" fmla="*/ 37 w 722"/>
                <a:gd name="T11" fmla="*/ 441 h 684"/>
                <a:gd name="T12" fmla="*/ 53 w 722"/>
                <a:gd name="T13" fmla="*/ 400 h 684"/>
                <a:gd name="T14" fmla="*/ 70 w 722"/>
                <a:gd name="T15" fmla="*/ 359 h 684"/>
                <a:gd name="T16" fmla="*/ 90 w 722"/>
                <a:gd name="T17" fmla="*/ 322 h 684"/>
                <a:gd name="T18" fmla="*/ 113 w 722"/>
                <a:gd name="T19" fmla="*/ 285 h 684"/>
                <a:gd name="T20" fmla="*/ 140 w 722"/>
                <a:gd name="T21" fmla="*/ 250 h 684"/>
                <a:gd name="T22" fmla="*/ 166 w 722"/>
                <a:gd name="T23" fmla="*/ 217 h 684"/>
                <a:gd name="T24" fmla="*/ 199 w 722"/>
                <a:gd name="T25" fmla="*/ 187 h 684"/>
                <a:gd name="T26" fmla="*/ 230 w 722"/>
                <a:gd name="T27" fmla="*/ 158 h 684"/>
                <a:gd name="T28" fmla="*/ 265 w 722"/>
                <a:gd name="T29" fmla="*/ 131 h 684"/>
                <a:gd name="T30" fmla="*/ 302 w 722"/>
                <a:gd name="T31" fmla="*/ 107 h 684"/>
                <a:gd name="T32" fmla="*/ 341 w 722"/>
                <a:gd name="T33" fmla="*/ 86 h 684"/>
                <a:gd name="T34" fmla="*/ 380 w 722"/>
                <a:gd name="T35" fmla="*/ 66 h 684"/>
                <a:gd name="T36" fmla="*/ 423 w 722"/>
                <a:gd name="T37" fmla="*/ 49 h 684"/>
                <a:gd name="T38" fmla="*/ 466 w 722"/>
                <a:gd name="T39" fmla="*/ 35 h 684"/>
                <a:gd name="T40" fmla="*/ 511 w 722"/>
                <a:gd name="T41" fmla="*/ 25 h 684"/>
                <a:gd name="T42" fmla="*/ 557 w 722"/>
                <a:gd name="T43" fmla="*/ 16 h 684"/>
                <a:gd name="T44" fmla="*/ 602 w 722"/>
                <a:gd name="T45" fmla="*/ 10 h 684"/>
                <a:gd name="T46" fmla="*/ 649 w 722"/>
                <a:gd name="T47" fmla="*/ 8 h 684"/>
                <a:gd name="T48" fmla="*/ 709 w 722"/>
                <a:gd name="T49" fmla="*/ 8 h 684"/>
                <a:gd name="T50" fmla="*/ 698 w 722"/>
                <a:gd name="T51" fmla="*/ 0 h 684"/>
                <a:gd name="T52" fmla="*/ 651 w 722"/>
                <a:gd name="T53" fmla="*/ 0 h 684"/>
                <a:gd name="T54" fmla="*/ 602 w 722"/>
                <a:gd name="T55" fmla="*/ 2 h 684"/>
                <a:gd name="T56" fmla="*/ 557 w 722"/>
                <a:gd name="T57" fmla="*/ 8 h 684"/>
                <a:gd name="T58" fmla="*/ 509 w 722"/>
                <a:gd name="T59" fmla="*/ 16 h 684"/>
                <a:gd name="T60" fmla="*/ 464 w 722"/>
                <a:gd name="T61" fmla="*/ 29 h 684"/>
                <a:gd name="T62" fmla="*/ 421 w 722"/>
                <a:gd name="T63" fmla="*/ 41 h 684"/>
                <a:gd name="T64" fmla="*/ 380 w 722"/>
                <a:gd name="T65" fmla="*/ 59 h 684"/>
                <a:gd name="T66" fmla="*/ 339 w 722"/>
                <a:gd name="T67" fmla="*/ 78 h 684"/>
                <a:gd name="T68" fmla="*/ 300 w 722"/>
                <a:gd name="T69" fmla="*/ 101 h 684"/>
                <a:gd name="T70" fmla="*/ 263 w 722"/>
                <a:gd name="T71" fmla="*/ 125 h 684"/>
                <a:gd name="T72" fmla="*/ 226 w 722"/>
                <a:gd name="T73" fmla="*/ 152 h 684"/>
                <a:gd name="T74" fmla="*/ 193 w 722"/>
                <a:gd name="T75" fmla="*/ 180 h 684"/>
                <a:gd name="T76" fmla="*/ 162 w 722"/>
                <a:gd name="T77" fmla="*/ 211 h 684"/>
                <a:gd name="T78" fmla="*/ 134 w 722"/>
                <a:gd name="T79" fmla="*/ 244 h 684"/>
                <a:gd name="T80" fmla="*/ 109 w 722"/>
                <a:gd name="T81" fmla="*/ 279 h 684"/>
                <a:gd name="T82" fmla="*/ 84 w 722"/>
                <a:gd name="T83" fmla="*/ 316 h 684"/>
                <a:gd name="T84" fmla="*/ 64 w 722"/>
                <a:gd name="T85" fmla="*/ 355 h 684"/>
                <a:gd name="T86" fmla="*/ 45 w 722"/>
                <a:gd name="T87" fmla="*/ 396 h 684"/>
                <a:gd name="T88" fmla="*/ 31 w 722"/>
                <a:gd name="T89" fmla="*/ 437 h 684"/>
                <a:gd name="T90" fmla="*/ 18 w 722"/>
                <a:gd name="T91" fmla="*/ 480 h 684"/>
                <a:gd name="T92" fmla="*/ 10 w 722"/>
                <a:gd name="T93" fmla="*/ 523 h 684"/>
                <a:gd name="T94" fmla="*/ 4 w 722"/>
                <a:gd name="T95" fmla="*/ 566 h 684"/>
                <a:gd name="T96" fmla="*/ 0 w 722"/>
                <a:gd name="T97" fmla="*/ 611 h 684"/>
                <a:gd name="T98" fmla="*/ 0 w 722"/>
                <a:gd name="T99" fmla="*/ 669 h 684"/>
                <a:gd name="T100" fmla="*/ 10 w 722"/>
                <a:gd name="T101" fmla="*/ 683 h 6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722" h="684">
                  <a:moveTo>
                    <a:pt x="10" y="683"/>
                  </a:moveTo>
                  <a:lnTo>
                    <a:pt x="10" y="681"/>
                  </a:lnTo>
                  <a:lnTo>
                    <a:pt x="8" y="671"/>
                  </a:lnTo>
                  <a:lnTo>
                    <a:pt x="8" y="658"/>
                  </a:lnTo>
                  <a:lnTo>
                    <a:pt x="8" y="648"/>
                  </a:lnTo>
                  <a:lnTo>
                    <a:pt x="8" y="638"/>
                  </a:lnTo>
                  <a:lnTo>
                    <a:pt x="8" y="626"/>
                  </a:lnTo>
                  <a:lnTo>
                    <a:pt x="8" y="615"/>
                  </a:lnTo>
                  <a:lnTo>
                    <a:pt x="8" y="603"/>
                  </a:lnTo>
                  <a:lnTo>
                    <a:pt x="10" y="593"/>
                  </a:lnTo>
                  <a:lnTo>
                    <a:pt x="10" y="580"/>
                  </a:lnTo>
                  <a:lnTo>
                    <a:pt x="10" y="570"/>
                  </a:lnTo>
                  <a:lnTo>
                    <a:pt x="12" y="558"/>
                  </a:lnTo>
                  <a:lnTo>
                    <a:pt x="14" y="548"/>
                  </a:lnTo>
                  <a:lnTo>
                    <a:pt x="16" y="535"/>
                  </a:lnTo>
                  <a:lnTo>
                    <a:pt x="16" y="525"/>
                  </a:lnTo>
                  <a:lnTo>
                    <a:pt x="18" y="515"/>
                  </a:lnTo>
                  <a:lnTo>
                    <a:pt x="21" y="505"/>
                  </a:lnTo>
                  <a:lnTo>
                    <a:pt x="23" y="492"/>
                  </a:lnTo>
                  <a:lnTo>
                    <a:pt x="27" y="484"/>
                  </a:lnTo>
                  <a:lnTo>
                    <a:pt x="29" y="472"/>
                  </a:lnTo>
                  <a:lnTo>
                    <a:pt x="31" y="461"/>
                  </a:lnTo>
                  <a:lnTo>
                    <a:pt x="35" y="451"/>
                  </a:lnTo>
                  <a:lnTo>
                    <a:pt x="37" y="441"/>
                  </a:lnTo>
                  <a:lnTo>
                    <a:pt x="41" y="431"/>
                  </a:lnTo>
                  <a:lnTo>
                    <a:pt x="45" y="420"/>
                  </a:lnTo>
                  <a:lnTo>
                    <a:pt x="49" y="410"/>
                  </a:lnTo>
                  <a:lnTo>
                    <a:pt x="53" y="400"/>
                  </a:lnTo>
                  <a:lnTo>
                    <a:pt x="58" y="390"/>
                  </a:lnTo>
                  <a:lnTo>
                    <a:pt x="62" y="379"/>
                  </a:lnTo>
                  <a:lnTo>
                    <a:pt x="66" y="369"/>
                  </a:lnTo>
                  <a:lnTo>
                    <a:pt x="70" y="359"/>
                  </a:lnTo>
                  <a:lnTo>
                    <a:pt x="74" y="351"/>
                  </a:lnTo>
                  <a:lnTo>
                    <a:pt x="80" y="340"/>
                  </a:lnTo>
                  <a:lnTo>
                    <a:pt x="84" y="332"/>
                  </a:lnTo>
                  <a:lnTo>
                    <a:pt x="90" y="322"/>
                  </a:lnTo>
                  <a:lnTo>
                    <a:pt x="97" y="312"/>
                  </a:lnTo>
                  <a:lnTo>
                    <a:pt x="101" y="304"/>
                  </a:lnTo>
                  <a:lnTo>
                    <a:pt x="107" y="293"/>
                  </a:lnTo>
                  <a:lnTo>
                    <a:pt x="113" y="285"/>
                  </a:lnTo>
                  <a:lnTo>
                    <a:pt x="119" y="277"/>
                  </a:lnTo>
                  <a:lnTo>
                    <a:pt x="125" y="269"/>
                  </a:lnTo>
                  <a:lnTo>
                    <a:pt x="131" y="258"/>
                  </a:lnTo>
                  <a:lnTo>
                    <a:pt x="140" y="250"/>
                  </a:lnTo>
                  <a:lnTo>
                    <a:pt x="146" y="242"/>
                  </a:lnTo>
                  <a:lnTo>
                    <a:pt x="154" y="234"/>
                  </a:lnTo>
                  <a:lnTo>
                    <a:pt x="160" y="226"/>
                  </a:lnTo>
                  <a:lnTo>
                    <a:pt x="166" y="217"/>
                  </a:lnTo>
                  <a:lnTo>
                    <a:pt x="175" y="209"/>
                  </a:lnTo>
                  <a:lnTo>
                    <a:pt x="183" y="201"/>
                  </a:lnTo>
                  <a:lnTo>
                    <a:pt x="189" y="195"/>
                  </a:lnTo>
                  <a:lnTo>
                    <a:pt x="199" y="187"/>
                  </a:lnTo>
                  <a:lnTo>
                    <a:pt x="205" y="178"/>
                  </a:lnTo>
                  <a:lnTo>
                    <a:pt x="214" y="172"/>
                  </a:lnTo>
                  <a:lnTo>
                    <a:pt x="222" y="164"/>
                  </a:lnTo>
                  <a:lnTo>
                    <a:pt x="230" y="158"/>
                  </a:lnTo>
                  <a:lnTo>
                    <a:pt x="238" y="152"/>
                  </a:lnTo>
                  <a:lnTo>
                    <a:pt x="246" y="144"/>
                  </a:lnTo>
                  <a:lnTo>
                    <a:pt x="257" y="137"/>
                  </a:lnTo>
                  <a:lnTo>
                    <a:pt x="265" y="131"/>
                  </a:lnTo>
                  <a:lnTo>
                    <a:pt x="275" y="125"/>
                  </a:lnTo>
                  <a:lnTo>
                    <a:pt x="283" y="119"/>
                  </a:lnTo>
                  <a:lnTo>
                    <a:pt x="292" y="113"/>
                  </a:lnTo>
                  <a:lnTo>
                    <a:pt x="302" y="107"/>
                  </a:lnTo>
                  <a:lnTo>
                    <a:pt x="312" y="103"/>
                  </a:lnTo>
                  <a:lnTo>
                    <a:pt x="320" y="96"/>
                  </a:lnTo>
                  <a:lnTo>
                    <a:pt x="331" y="90"/>
                  </a:lnTo>
                  <a:lnTo>
                    <a:pt x="341" y="86"/>
                  </a:lnTo>
                  <a:lnTo>
                    <a:pt x="351" y="80"/>
                  </a:lnTo>
                  <a:lnTo>
                    <a:pt x="362" y="76"/>
                  </a:lnTo>
                  <a:lnTo>
                    <a:pt x="372" y="70"/>
                  </a:lnTo>
                  <a:lnTo>
                    <a:pt x="380" y="66"/>
                  </a:lnTo>
                  <a:lnTo>
                    <a:pt x="392" y="62"/>
                  </a:lnTo>
                  <a:lnTo>
                    <a:pt x="403" y="57"/>
                  </a:lnTo>
                  <a:lnTo>
                    <a:pt x="413" y="53"/>
                  </a:lnTo>
                  <a:lnTo>
                    <a:pt x="423" y="49"/>
                  </a:lnTo>
                  <a:lnTo>
                    <a:pt x="433" y="45"/>
                  </a:lnTo>
                  <a:lnTo>
                    <a:pt x="446" y="41"/>
                  </a:lnTo>
                  <a:lnTo>
                    <a:pt x="456" y="39"/>
                  </a:lnTo>
                  <a:lnTo>
                    <a:pt x="466" y="35"/>
                  </a:lnTo>
                  <a:lnTo>
                    <a:pt x="477" y="33"/>
                  </a:lnTo>
                  <a:lnTo>
                    <a:pt x="489" y="29"/>
                  </a:lnTo>
                  <a:lnTo>
                    <a:pt x="499" y="27"/>
                  </a:lnTo>
                  <a:lnTo>
                    <a:pt x="511" y="25"/>
                  </a:lnTo>
                  <a:lnTo>
                    <a:pt x="522" y="23"/>
                  </a:lnTo>
                  <a:lnTo>
                    <a:pt x="534" y="18"/>
                  </a:lnTo>
                  <a:lnTo>
                    <a:pt x="544" y="18"/>
                  </a:lnTo>
                  <a:lnTo>
                    <a:pt x="557" y="16"/>
                  </a:lnTo>
                  <a:lnTo>
                    <a:pt x="569" y="14"/>
                  </a:lnTo>
                  <a:lnTo>
                    <a:pt x="579" y="12"/>
                  </a:lnTo>
                  <a:lnTo>
                    <a:pt x="592" y="12"/>
                  </a:lnTo>
                  <a:lnTo>
                    <a:pt x="602" y="10"/>
                  </a:lnTo>
                  <a:lnTo>
                    <a:pt x="614" y="10"/>
                  </a:lnTo>
                  <a:lnTo>
                    <a:pt x="627" y="8"/>
                  </a:lnTo>
                  <a:lnTo>
                    <a:pt x="637" y="8"/>
                  </a:lnTo>
                  <a:lnTo>
                    <a:pt x="649" y="8"/>
                  </a:lnTo>
                  <a:lnTo>
                    <a:pt x="661" y="8"/>
                  </a:lnTo>
                  <a:lnTo>
                    <a:pt x="684" y="8"/>
                  </a:lnTo>
                  <a:lnTo>
                    <a:pt x="698" y="8"/>
                  </a:lnTo>
                  <a:lnTo>
                    <a:pt x="709" y="8"/>
                  </a:lnTo>
                  <a:lnTo>
                    <a:pt x="721" y="8"/>
                  </a:lnTo>
                  <a:lnTo>
                    <a:pt x="715" y="0"/>
                  </a:lnTo>
                  <a:lnTo>
                    <a:pt x="711" y="0"/>
                  </a:lnTo>
                  <a:lnTo>
                    <a:pt x="698" y="0"/>
                  </a:lnTo>
                  <a:lnTo>
                    <a:pt x="686" y="0"/>
                  </a:lnTo>
                  <a:lnTo>
                    <a:pt x="674" y="0"/>
                  </a:lnTo>
                  <a:lnTo>
                    <a:pt x="663" y="0"/>
                  </a:lnTo>
                  <a:lnTo>
                    <a:pt x="651" y="0"/>
                  </a:lnTo>
                  <a:lnTo>
                    <a:pt x="639" y="0"/>
                  </a:lnTo>
                  <a:lnTo>
                    <a:pt x="627" y="0"/>
                  </a:lnTo>
                  <a:lnTo>
                    <a:pt x="614" y="2"/>
                  </a:lnTo>
                  <a:lnTo>
                    <a:pt x="602" y="2"/>
                  </a:lnTo>
                  <a:lnTo>
                    <a:pt x="592" y="4"/>
                  </a:lnTo>
                  <a:lnTo>
                    <a:pt x="579" y="6"/>
                  </a:lnTo>
                  <a:lnTo>
                    <a:pt x="569" y="6"/>
                  </a:lnTo>
                  <a:lnTo>
                    <a:pt x="557" y="8"/>
                  </a:lnTo>
                  <a:lnTo>
                    <a:pt x="544" y="10"/>
                  </a:lnTo>
                  <a:lnTo>
                    <a:pt x="532" y="12"/>
                  </a:lnTo>
                  <a:lnTo>
                    <a:pt x="522" y="14"/>
                  </a:lnTo>
                  <a:lnTo>
                    <a:pt x="509" y="16"/>
                  </a:lnTo>
                  <a:lnTo>
                    <a:pt x="499" y="18"/>
                  </a:lnTo>
                  <a:lnTo>
                    <a:pt x="487" y="23"/>
                  </a:lnTo>
                  <a:lnTo>
                    <a:pt x="477" y="25"/>
                  </a:lnTo>
                  <a:lnTo>
                    <a:pt x="464" y="29"/>
                  </a:lnTo>
                  <a:lnTo>
                    <a:pt x="454" y="31"/>
                  </a:lnTo>
                  <a:lnTo>
                    <a:pt x="444" y="35"/>
                  </a:lnTo>
                  <a:lnTo>
                    <a:pt x="433" y="39"/>
                  </a:lnTo>
                  <a:lnTo>
                    <a:pt x="421" y="41"/>
                  </a:lnTo>
                  <a:lnTo>
                    <a:pt x="411" y="45"/>
                  </a:lnTo>
                  <a:lnTo>
                    <a:pt x="401" y="51"/>
                  </a:lnTo>
                  <a:lnTo>
                    <a:pt x="388" y="55"/>
                  </a:lnTo>
                  <a:lnTo>
                    <a:pt x="380" y="59"/>
                  </a:lnTo>
                  <a:lnTo>
                    <a:pt x="368" y="64"/>
                  </a:lnTo>
                  <a:lnTo>
                    <a:pt x="357" y="68"/>
                  </a:lnTo>
                  <a:lnTo>
                    <a:pt x="349" y="74"/>
                  </a:lnTo>
                  <a:lnTo>
                    <a:pt x="339" y="78"/>
                  </a:lnTo>
                  <a:lnTo>
                    <a:pt x="329" y="84"/>
                  </a:lnTo>
                  <a:lnTo>
                    <a:pt x="318" y="88"/>
                  </a:lnTo>
                  <a:lnTo>
                    <a:pt x="308" y="94"/>
                  </a:lnTo>
                  <a:lnTo>
                    <a:pt x="300" y="101"/>
                  </a:lnTo>
                  <a:lnTo>
                    <a:pt x="290" y="105"/>
                  </a:lnTo>
                  <a:lnTo>
                    <a:pt x="281" y="113"/>
                  </a:lnTo>
                  <a:lnTo>
                    <a:pt x="271" y="119"/>
                  </a:lnTo>
                  <a:lnTo>
                    <a:pt x="263" y="125"/>
                  </a:lnTo>
                  <a:lnTo>
                    <a:pt x="253" y="131"/>
                  </a:lnTo>
                  <a:lnTo>
                    <a:pt x="244" y="137"/>
                  </a:lnTo>
                  <a:lnTo>
                    <a:pt x="234" y="144"/>
                  </a:lnTo>
                  <a:lnTo>
                    <a:pt x="226" y="152"/>
                  </a:lnTo>
                  <a:lnTo>
                    <a:pt x="218" y="158"/>
                  </a:lnTo>
                  <a:lnTo>
                    <a:pt x="210" y="164"/>
                  </a:lnTo>
                  <a:lnTo>
                    <a:pt x="201" y="172"/>
                  </a:lnTo>
                  <a:lnTo>
                    <a:pt x="193" y="180"/>
                  </a:lnTo>
                  <a:lnTo>
                    <a:pt x="185" y="189"/>
                  </a:lnTo>
                  <a:lnTo>
                    <a:pt x="177" y="197"/>
                  </a:lnTo>
                  <a:lnTo>
                    <a:pt x="170" y="203"/>
                  </a:lnTo>
                  <a:lnTo>
                    <a:pt x="162" y="211"/>
                  </a:lnTo>
                  <a:lnTo>
                    <a:pt x="154" y="219"/>
                  </a:lnTo>
                  <a:lnTo>
                    <a:pt x="148" y="228"/>
                  </a:lnTo>
                  <a:lnTo>
                    <a:pt x="142" y="236"/>
                  </a:lnTo>
                  <a:lnTo>
                    <a:pt x="134" y="244"/>
                  </a:lnTo>
                  <a:lnTo>
                    <a:pt x="127" y="254"/>
                  </a:lnTo>
                  <a:lnTo>
                    <a:pt x="121" y="263"/>
                  </a:lnTo>
                  <a:lnTo>
                    <a:pt x="115" y="271"/>
                  </a:lnTo>
                  <a:lnTo>
                    <a:pt x="109" y="279"/>
                  </a:lnTo>
                  <a:lnTo>
                    <a:pt x="101" y="289"/>
                  </a:lnTo>
                  <a:lnTo>
                    <a:pt x="97" y="297"/>
                  </a:lnTo>
                  <a:lnTo>
                    <a:pt x="90" y="308"/>
                  </a:lnTo>
                  <a:lnTo>
                    <a:pt x="84" y="316"/>
                  </a:lnTo>
                  <a:lnTo>
                    <a:pt x="78" y="326"/>
                  </a:lnTo>
                  <a:lnTo>
                    <a:pt x="74" y="336"/>
                  </a:lnTo>
                  <a:lnTo>
                    <a:pt x="70" y="347"/>
                  </a:lnTo>
                  <a:lnTo>
                    <a:pt x="64" y="355"/>
                  </a:lnTo>
                  <a:lnTo>
                    <a:pt x="60" y="365"/>
                  </a:lnTo>
                  <a:lnTo>
                    <a:pt x="55" y="375"/>
                  </a:lnTo>
                  <a:lnTo>
                    <a:pt x="49" y="386"/>
                  </a:lnTo>
                  <a:lnTo>
                    <a:pt x="45" y="396"/>
                  </a:lnTo>
                  <a:lnTo>
                    <a:pt x="41" y="406"/>
                  </a:lnTo>
                  <a:lnTo>
                    <a:pt x="39" y="416"/>
                  </a:lnTo>
                  <a:lnTo>
                    <a:pt x="35" y="427"/>
                  </a:lnTo>
                  <a:lnTo>
                    <a:pt x="31" y="437"/>
                  </a:lnTo>
                  <a:lnTo>
                    <a:pt x="27" y="447"/>
                  </a:lnTo>
                  <a:lnTo>
                    <a:pt x="25" y="457"/>
                  </a:lnTo>
                  <a:lnTo>
                    <a:pt x="21" y="470"/>
                  </a:lnTo>
                  <a:lnTo>
                    <a:pt x="18" y="480"/>
                  </a:lnTo>
                  <a:lnTo>
                    <a:pt x="16" y="490"/>
                  </a:lnTo>
                  <a:lnTo>
                    <a:pt x="14" y="500"/>
                  </a:lnTo>
                  <a:lnTo>
                    <a:pt x="12" y="511"/>
                  </a:lnTo>
                  <a:lnTo>
                    <a:pt x="10" y="523"/>
                  </a:lnTo>
                  <a:lnTo>
                    <a:pt x="8" y="533"/>
                  </a:lnTo>
                  <a:lnTo>
                    <a:pt x="6" y="546"/>
                  </a:lnTo>
                  <a:lnTo>
                    <a:pt x="6" y="556"/>
                  </a:lnTo>
                  <a:lnTo>
                    <a:pt x="4" y="566"/>
                  </a:lnTo>
                  <a:lnTo>
                    <a:pt x="2" y="578"/>
                  </a:lnTo>
                  <a:lnTo>
                    <a:pt x="2" y="589"/>
                  </a:lnTo>
                  <a:lnTo>
                    <a:pt x="0" y="601"/>
                  </a:lnTo>
                  <a:lnTo>
                    <a:pt x="0" y="611"/>
                  </a:lnTo>
                  <a:lnTo>
                    <a:pt x="0" y="624"/>
                  </a:lnTo>
                  <a:lnTo>
                    <a:pt x="0" y="646"/>
                  </a:lnTo>
                  <a:lnTo>
                    <a:pt x="0" y="656"/>
                  </a:lnTo>
                  <a:lnTo>
                    <a:pt x="0" y="669"/>
                  </a:lnTo>
                  <a:lnTo>
                    <a:pt x="0" y="671"/>
                  </a:lnTo>
                  <a:lnTo>
                    <a:pt x="2" y="671"/>
                  </a:lnTo>
                  <a:lnTo>
                    <a:pt x="10" y="683"/>
                  </a:lnTo>
                  <a:lnTo>
                    <a:pt x="10" y="683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" name="Freeform 27">
              <a:extLst>
                <a:ext uri="{FF2B5EF4-FFF2-40B4-BE49-F238E27FC236}">
                  <a16:creationId xmlns:a16="http://schemas.microsoft.com/office/drawing/2014/main" id="{12099B8A-478C-400D-84F3-3C6AD49396D5}"/>
                </a:ext>
              </a:extLst>
            </p:cNvPr>
            <p:cNvSpPr>
              <a:spLocks/>
            </p:cNvSpPr>
            <p:nvPr/>
          </p:nvSpPr>
          <p:spPr bwMode="auto">
            <a:xfrm>
              <a:off x="3127" y="1524"/>
              <a:ext cx="396" cy="949"/>
            </a:xfrm>
            <a:custGeom>
              <a:avLst/>
              <a:gdLst>
                <a:gd name="T0" fmla="*/ 23 w 396"/>
                <a:gd name="T1" fmla="*/ 936 h 949"/>
                <a:gd name="T2" fmla="*/ 62 w 396"/>
                <a:gd name="T3" fmla="*/ 915 h 949"/>
                <a:gd name="T4" fmla="*/ 101 w 396"/>
                <a:gd name="T5" fmla="*/ 895 h 949"/>
                <a:gd name="T6" fmla="*/ 136 w 396"/>
                <a:gd name="T7" fmla="*/ 870 h 949"/>
                <a:gd name="T8" fmla="*/ 171 w 396"/>
                <a:gd name="T9" fmla="*/ 841 h 949"/>
                <a:gd name="T10" fmla="*/ 204 w 396"/>
                <a:gd name="T11" fmla="*/ 812 h 949"/>
                <a:gd name="T12" fmla="*/ 232 w 396"/>
                <a:gd name="T13" fmla="*/ 781 h 949"/>
                <a:gd name="T14" fmla="*/ 261 w 396"/>
                <a:gd name="T15" fmla="*/ 749 h 949"/>
                <a:gd name="T16" fmla="*/ 286 w 396"/>
                <a:gd name="T17" fmla="*/ 712 h 949"/>
                <a:gd name="T18" fmla="*/ 309 w 396"/>
                <a:gd name="T19" fmla="*/ 674 h 949"/>
                <a:gd name="T20" fmla="*/ 329 w 396"/>
                <a:gd name="T21" fmla="*/ 637 h 949"/>
                <a:gd name="T22" fmla="*/ 346 w 396"/>
                <a:gd name="T23" fmla="*/ 596 h 949"/>
                <a:gd name="T24" fmla="*/ 360 w 396"/>
                <a:gd name="T25" fmla="*/ 555 h 949"/>
                <a:gd name="T26" fmla="*/ 370 w 396"/>
                <a:gd name="T27" fmla="*/ 512 h 949"/>
                <a:gd name="T28" fmla="*/ 379 w 396"/>
                <a:gd name="T29" fmla="*/ 469 h 949"/>
                <a:gd name="T30" fmla="*/ 385 w 396"/>
                <a:gd name="T31" fmla="*/ 426 h 949"/>
                <a:gd name="T32" fmla="*/ 387 w 396"/>
                <a:gd name="T33" fmla="*/ 380 h 949"/>
                <a:gd name="T34" fmla="*/ 387 w 396"/>
                <a:gd name="T35" fmla="*/ 335 h 949"/>
                <a:gd name="T36" fmla="*/ 383 w 396"/>
                <a:gd name="T37" fmla="*/ 290 h 949"/>
                <a:gd name="T38" fmla="*/ 376 w 396"/>
                <a:gd name="T39" fmla="*/ 245 h 949"/>
                <a:gd name="T40" fmla="*/ 366 w 396"/>
                <a:gd name="T41" fmla="*/ 199 h 949"/>
                <a:gd name="T42" fmla="*/ 356 w 396"/>
                <a:gd name="T43" fmla="*/ 154 h 949"/>
                <a:gd name="T44" fmla="*/ 339 w 396"/>
                <a:gd name="T45" fmla="*/ 109 h 949"/>
                <a:gd name="T46" fmla="*/ 321 w 396"/>
                <a:gd name="T47" fmla="*/ 66 h 949"/>
                <a:gd name="T48" fmla="*/ 300 w 396"/>
                <a:gd name="T49" fmla="*/ 23 h 949"/>
                <a:gd name="T50" fmla="*/ 300 w 396"/>
                <a:gd name="T51" fmla="*/ 6 h 949"/>
                <a:gd name="T52" fmla="*/ 323 w 396"/>
                <a:gd name="T53" fmla="*/ 49 h 949"/>
                <a:gd name="T54" fmla="*/ 342 w 396"/>
                <a:gd name="T55" fmla="*/ 95 h 949"/>
                <a:gd name="T56" fmla="*/ 358 w 396"/>
                <a:gd name="T57" fmla="*/ 140 h 949"/>
                <a:gd name="T58" fmla="*/ 370 w 396"/>
                <a:gd name="T59" fmla="*/ 185 h 949"/>
                <a:gd name="T60" fmla="*/ 381 w 396"/>
                <a:gd name="T61" fmla="*/ 230 h 949"/>
                <a:gd name="T62" fmla="*/ 389 w 396"/>
                <a:gd name="T63" fmla="*/ 276 h 949"/>
                <a:gd name="T64" fmla="*/ 393 w 396"/>
                <a:gd name="T65" fmla="*/ 323 h 949"/>
                <a:gd name="T66" fmla="*/ 395 w 396"/>
                <a:gd name="T67" fmla="*/ 380 h 949"/>
                <a:gd name="T68" fmla="*/ 393 w 396"/>
                <a:gd name="T69" fmla="*/ 424 h 949"/>
                <a:gd name="T70" fmla="*/ 387 w 396"/>
                <a:gd name="T71" fmla="*/ 469 h 949"/>
                <a:gd name="T72" fmla="*/ 379 w 396"/>
                <a:gd name="T73" fmla="*/ 514 h 949"/>
                <a:gd name="T74" fmla="*/ 366 w 396"/>
                <a:gd name="T75" fmla="*/ 557 h 949"/>
                <a:gd name="T76" fmla="*/ 352 w 396"/>
                <a:gd name="T77" fmla="*/ 598 h 949"/>
                <a:gd name="T78" fmla="*/ 335 w 396"/>
                <a:gd name="T79" fmla="*/ 640 h 949"/>
                <a:gd name="T80" fmla="*/ 315 w 396"/>
                <a:gd name="T81" fmla="*/ 679 h 949"/>
                <a:gd name="T82" fmla="*/ 292 w 396"/>
                <a:gd name="T83" fmla="*/ 716 h 949"/>
                <a:gd name="T84" fmla="*/ 267 w 396"/>
                <a:gd name="T85" fmla="*/ 753 h 949"/>
                <a:gd name="T86" fmla="*/ 241 w 396"/>
                <a:gd name="T87" fmla="*/ 786 h 949"/>
                <a:gd name="T88" fmla="*/ 202 w 396"/>
                <a:gd name="T89" fmla="*/ 825 h 949"/>
                <a:gd name="T90" fmla="*/ 169 w 396"/>
                <a:gd name="T91" fmla="*/ 853 h 949"/>
                <a:gd name="T92" fmla="*/ 134 w 396"/>
                <a:gd name="T93" fmla="*/ 880 h 949"/>
                <a:gd name="T94" fmla="*/ 97 w 396"/>
                <a:gd name="T95" fmla="*/ 905 h 949"/>
                <a:gd name="T96" fmla="*/ 58 w 396"/>
                <a:gd name="T97" fmla="*/ 927 h 949"/>
                <a:gd name="T98" fmla="*/ 16 w 396"/>
                <a:gd name="T99" fmla="*/ 946 h 9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396" h="949">
                  <a:moveTo>
                    <a:pt x="0" y="946"/>
                  </a:moveTo>
                  <a:lnTo>
                    <a:pt x="2" y="946"/>
                  </a:lnTo>
                  <a:lnTo>
                    <a:pt x="12" y="942"/>
                  </a:lnTo>
                  <a:lnTo>
                    <a:pt x="23" y="936"/>
                  </a:lnTo>
                  <a:lnTo>
                    <a:pt x="33" y="932"/>
                  </a:lnTo>
                  <a:lnTo>
                    <a:pt x="43" y="927"/>
                  </a:lnTo>
                  <a:lnTo>
                    <a:pt x="51" y="921"/>
                  </a:lnTo>
                  <a:lnTo>
                    <a:pt x="62" y="915"/>
                  </a:lnTo>
                  <a:lnTo>
                    <a:pt x="72" y="911"/>
                  </a:lnTo>
                  <a:lnTo>
                    <a:pt x="82" y="907"/>
                  </a:lnTo>
                  <a:lnTo>
                    <a:pt x="91" y="901"/>
                  </a:lnTo>
                  <a:lnTo>
                    <a:pt x="101" y="895"/>
                  </a:lnTo>
                  <a:lnTo>
                    <a:pt x="111" y="888"/>
                  </a:lnTo>
                  <a:lnTo>
                    <a:pt x="119" y="882"/>
                  </a:lnTo>
                  <a:lnTo>
                    <a:pt x="128" y="876"/>
                  </a:lnTo>
                  <a:lnTo>
                    <a:pt x="136" y="870"/>
                  </a:lnTo>
                  <a:lnTo>
                    <a:pt x="146" y="864"/>
                  </a:lnTo>
                  <a:lnTo>
                    <a:pt x="154" y="855"/>
                  </a:lnTo>
                  <a:lnTo>
                    <a:pt x="163" y="849"/>
                  </a:lnTo>
                  <a:lnTo>
                    <a:pt x="171" y="841"/>
                  </a:lnTo>
                  <a:lnTo>
                    <a:pt x="179" y="835"/>
                  </a:lnTo>
                  <a:lnTo>
                    <a:pt x="187" y="827"/>
                  </a:lnTo>
                  <a:lnTo>
                    <a:pt x="195" y="821"/>
                  </a:lnTo>
                  <a:lnTo>
                    <a:pt x="204" y="812"/>
                  </a:lnTo>
                  <a:lnTo>
                    <a:pt x="212" y="806"/>
                  </a:lnTo>
                  <a:lnTo>
                    <a:pt x="218" y="798"/>
                  </a:lnTo>
                  <a:lnTo>
                    <a:pt x="226" y="790"/>
                  </a:lnTo>
                  <a:lnTo>
                    <a:pt x="232" y="781"/>
                  </a:lnTo>
                  <a:lnTo>
                    <a:pt x="241" y="773"/>
                  </a:lnTo>
                  <a:lnTo>
                    <a:pt x="247" y="765"/>
                  </a:lnTo>
                  <a:lnTo>
                    <a:pt x="255" y="757"/>
                  </a:lnTo>
                  <a:lnTo>
                    <a:pt x="261" y="749"/>
                  </a:lnTo>
                  <a:lnTo>
                    <a:pt x="267" y="740"/>
                  </a:lnTo>
                  <a:lnTo>
                    <a:pt x="274" y="730"/>
                  </a:lnTo>
                  <a:lnTo>
                    <a:pt x="280" y="722"/>
                  </a:lnTo>
                  <a:lnTo>
                    <a:pt x="286" y="712"/>
                  </a:lnTo>
                  <a:lnTo>
                    <a:pt x="292" y="703"/>
                  </a:lnTo>
                  <a:lnTo>
                    <a:pt x="298" y="695"/>
                  </a:lnTo>
                  <a:lnTo>
                    <a:pt x="302" y="685"/>
                  </a:lnTo>
                  <a:lnTo>
                    <a:pt x="309" y="674"/>
                  </a:lnTo>
                  <a:lnTo>
                    <a:pt x="315" y="666"/>
                  </a:lnTo>
                  <a:lnTo>
                    <a:pt x="319" y="656"/>
                  </a:lnTo>
                  <a:lnTo>
                    <a:pt x="323" y="646"/>
                  </a:lnTo>
                  <a:lnTo>
                    <a:pt x="329" y="637"/>
                  </a:lnTo>
                  <a:lnTo>
                    <a:pt x="333" y="627"/>
                  </a:lnTo>
                  <a:lnTo>
                    <a:pt x="337" y="617"/>
                  </a:lnTo>
                  <a:lnTo>
                    <a:pt x="342" y="607"/>
                  </a:lnTo>
                  <a:lnTo>
                    <a:pt x="346" y="596"/>
                  </a:lnTo>
                  <a:lnTo>
                    <a:pt x="350" y="586"/>
                  </a:lnTo>
                  <a:lnTo>
                    <a:pt x="352" y="576"/>
                  </a:lnTo>
                  <a:lnTo>
                    <a:pt x="356" y="566"/>
                  </a:lnTo>
                  <a:lnTo>
                    <a:pt x="360" y="555"/>
                  </a:lnTo>
                  <a:lnTo>
                    <a:pt x="362" y="545"/>
                  </a:lnTo>
                  <a:lnTo>
                    <a:pt x="366" y="535"/>
                  </a:lnTo>
                  <a:lnTo>
                    <a:pt x="368" y="524"/>
                  </a:lnTo>
                  <a:lnTo>
                    <a:pt x="370" y="512"/>
                  </a:lnTo>
                  <a:lnTo>
                    <a:pt x="374" y="502"/>
                  </a:lnTo>
                  <a:lnTo>
                    <a:pt x="376" y="491"/>
                  </a:lnTo>
                  <a:lnTo>
                    <a:pt x="376" y="481"/>
                  </a:lnTo>
                  <a:lnTo>
                    <a:pt x="379" y="469"/>
                  </a:lnTo>
                  <a:lnTo>
                    <a:pt x="381" y="459"/>
                  </a:lnTo>
                  <a:lnTo>
                    <a:pt x="383" y="446"/>
                  </a:lnTo>
                  <a:lnTo>
                    <a:pt x="385" y="436"/>
                  </a:lnTo>
                  <a:lnTo>
                    <a:pt x="385" y="426"/>
                  </a:lnTo>
                  <a:lnTo>
                    <a:pt x="385" y="415"/>
                  </a:lnTo>
                  <a:lnTo>
                    <a:pt x="387" y="403"/>
                  </a:lnTo>
                  <a:lnTo>
                    <a:pt x="387" y="391"/>
                  </a:lnTo>
                  <a:lnTo>
                    <a:pt x="387" y="380"/>
                  </a:lnTo>
                  <a:lnTo>
                    <a:pt x="387" y="368"/>
                  </a:lnTo>
                  <a:lnTo>
                    <a:pt x="387" y="358"/>
                  </a:lnTo>
                  <a:lnTo>
                    <a:pt x="387" y="345"/>
                  </a:lnTo>
                  <a:lnTo>
                    <a:pt x="387" y="335"/>
                  </a:lnTo>
                  <a:lnTo>
                    <a:pt x="385" y="323"/>
                  </a:lnTo>
                  <a:lnTo>
                    <a:pt x="385" y="313"/>
                  </a:lnTo>
                  <a:lnTo>
                    <a:pt x="385" y="300"/>
                  </a:lnTo>
                  <a:lnTo>
                    <a:pt x="383" y="290"/>
                  </a:lnTo>
                  <a:lnTo>
                    <a:pt x="381" y="278"/>
                  </a:lnTo>
                  <a:lnTo>
                    <a:pt x="381" y="267"/>
                  </a:lnTo>
                  <a:lnTo>
                    <a:pt x="379" y="255"/>
                  </a:lnTo>
                  <a:lnTo>
                    <a:pt x="376" y="245"/>
                  </a:lnTo>
                  <a:lnTo>
                    <a:pt x="374" y="232"/>
                  </a:lnTo>
                  <a:lnTo>
                    <a:pt x="372" y="222"/>
                  </a:lnTo>
                  <a:lnTo>
                    <a:pt x="370" y="210"/>
                  </a:lnTo>
                  <a:lnTo>
                    <a:pt x="366" y="199"/>
                  </a:lnTo>
                  <a:lnTo>
                    <a:pt x="364" y="187"/>
                  </a:lnTo>
                  <a:lnTo>
                    <a:pt x="362" y="177"/>
                  </a:lnTo>
                  <a:lnTo>
                    <a:pt x="358" y="165"/>
                  </a:lnTo>
                  <a:lnTo>
                    <a:pt x="356" y="154"/>
                  </a:lnTo>
                  <a:lnTo>
                    <a:pt x="352" y="142"/>
                  </a:lnTo>
                  <a:lnTo>
                    <a:pt x="348" y="132"/>
                  </a:lnTo>
                  <a:lnTo>
                    <a:pt x="344" y="119"/>
                  </a:lnTo>
                  <a:lnTo>
                    <a:pt x="339" y="109"/>
                  </a:lnTo>
                  <a:lnTo>
                    <a:pt x="335" y="97"/>
                  </a:lnTo>
                  <a:lnTo>
                    <a:pt x="331" y="86"/>
                  </a:lnTo>
                  <a:lnTo>
                    <a:pt x="327" y="76"/>
                  </a:lnTo>
                  <a:lnTo>
                    <a:pt x="321" y="66"/>
                  </a:lnTo>
                  <a:lnTo>
                    <a:pt x="317" y="53"/>
                  </a:lnTo>
                  <a:lnTo>
                    <a:pt x="311" y="43"/>
                  </a:lnTo>
                  <a:lnTo>
                    <a:pt x="307" y="33"/>
                  </a:lnTo>
                  <a:lnTo>
                    <a:pt x="300" y="23"/>
                  </a:lnTo>
                  <a:lnTo>
                    <a:pt x="294" y="10"/>
                  </a:lnTo>
                  <a:lnTo>
                    <a:pt x="290" y="0"/>
                  </a:lnTo>
                  <a:lnTo>
                    <a:pt x="298" y="2"/>
                  </a:lnTo>
                  <a:lnTo>
                    <a:pt x="300" y="6"/>
                  </a:lnTo>
                  <a:lnTo>
                    <a:pt x="307" y="16"/>
                  </a:lnTo>
                  <a:lnTo>
                    <a:pt x="313" y="29"/>
                  </a:lnTo>
                  <a:lnTo>
                    <a:pt x="319" y="39"/>
                  </a:lnTo>
                  <a:lnTo>
                    <a:pt x="323" y="49"/>
                  </a:lnTo>
                  <a:lnTo>
                    <a:pt x="327" y="60"/>
                  </a:lnTo>
                  <a:lnTo>
                    <a:pt x="333" y="72"/>
                  </a:lnTo>
                  <a:lnTo>
                    <a:pt x="337" y="82"/>
                  </a:lnTo>
                  <a:lnTo>
                    <a:pt x="342" y="95"/>
                  </a:lnTo>
                  <a:lnTo>
                    <a:pt x="346" y="105"/>
                  </a:lnTo>
                  <a:lnTo>
                    <a:pt x="350" y="115"/>
                  </a:lnTo>
                  <a:lnTo>
                    <a:pt x="354" y="127"/>
                  </a:lnTo>
                  <a:lnTo>
                    <a:pt x="358" y="140"/>
                  </a:lnTo>
                  <a:lnTo>
                    <a:pt x="362" y="150"/>
                  </a:lnTo>
                  <a:lnTo>
                    <a:pt x="366" y="162"/>
                  </a:lnTo>
                  <a:lnTo>
                    <a:pt x="368" y="173"/>
                  </a:lnTo>
                  <a:lnTo>
                    <a:pt x="370" y="185"/>
                  </a:lnTo>
                  <a:lnTo>
                    <a:pt x="374" y="197"/>
                  </a:lnTo>
                  <a:lnTo>
                    <a:pt x="376" y="208"/>
                  </a:lnTo>
                  <a:lnTo>
                    <a:pt x="379" y="220"/>
                  </a:lnTo>
                  <a:lnTo>
                    <a:pt x="381" y="230"/>
                  </a:lnTo>
                  <a:lnTo>
                    <a:pt x="385" y="241"/>
                  </a:lnTo>
                  <a:lnTo>
                    <a:pt x="385" y="253"/>
                  </a:lnTo>
                  <a:lnTo>
                    <a:pt x="387" y="265"/>
                  </a:lnTo>
                  <a:lnTo>
                    <a:pt x="389" y="276"/>
                  </a:lnTo>
                  <a:lnTo>
                    <a:pt x="391" y="288"/>
                  </a:lnTo>
                  <a:lnTo>
                    <a:pt x="391" y="298"/>
                  </a:lnTo>
                  <a:lnTo>
                    <a:pt x="393" y="311"/>
                  </a:lnTo>
                  <a:lnTo>
                    <a:pt x="393" y="323"/>
                  </a:lnTo>
                  <a:lnTo>
                    <a:pt x="395" y="333"/>
                  </a:lnTo>
                  <a:lnTo>
                    <a:pt x="395" y="345"/>
                  </a:lnTo>
                  <a:lnTo>
                    <a:pt x="395" y="356"/>
                  </a:lnTo>
                  <a:lnTo>
                    <a:pt x="395" y="380"/>
                  </a:lnTo>
                  <a:lnTo>
                    <a:pt x="395" y="391"/>
                  </a:lnTo>
                  <a:lnTo>
                    <a:pt x="395" y="403"/>
                  </a:lnTo>
                  <a:lnTo>
                    <a:pt x="393" y="413"/>
                  </a:lnTo>
                  <a:lnTo>
                    <a:pt x="393" y="424"/>
                  </a:lnTo>
                  <a:lnTo>
                    <a:pt x="391" y="436"/>
                  </a:lnTo>
                  <a:lnTo>
                    <a:pt x="391" y="446"/>
                  </a:lnTo>
                  <a:lnTo>
                    <a:pt x="389" y="459"/>
                  </a:lnTo>
                  <a:lnTo>
                    <a:pt x="387" y="469"/>
                  </a:lnTo>
                  <a:lnTo>
                    <a:pt x="385" y="481"/>
                  </a:lnTo>
                  <a:lnTo>
                    <a:pt x="383" y="491"/>
                  </a:lnTo>
                  <a:lnTo>
                    <a:pt x="381" y="502"/>
                  </a:lnTo>
                  <a:lnTo>
                    <a:pt x="379" y="514"/>
                  </a:lnTo>
                  <a:lnTo>
                    <a:pt x="376" y="524"/>
                  </a:lnTo>
                  <a:lnTo>
                    <a:pt x="374" y="535"/>
                  </a:lnTo>
                  <a:lnTo>
                    <a:pt x="370" y="545"/>
                  </a:lnTo>
                  <a:lnTo>
                    <a:pt x="366" y="557"/>
                  </a:lnTo>
                  <a:lnTo>
                    <a:pt x="364" y="568"/>
                  </a:lnTo>
                  <a:lnTo>
                    <a:pt x="360" y="578"/>
                  </a:lnTo>
                  <a:lnTo>
                    <a:pt x="356" y="588"/>
                  </a:lnTo>
                  <a:lnTo>
                    <a:pt x="352" y="598"/>
                  </a:lnTo>
                  <a:lnTo>
                    <a:pt x="348" y="609"/>
                  </a:lnTo>
                  <a:lnTo>
                    <a:pt x="346" y="619"/>
                  </a:lnTo>
                  <a:lnTo>
                    <a:pt x="342" y="629"/>
                  </a:lnTo>
                  <a:lnTo>
                    <a:pt x="335" y="640"/>
                  </a:lnTo>
                  <a:lnTo>
                    <a:pt x="331" y="648"/>
                  </a:lnTo>
                  <a:lnTo>
                    <a:pt x="327" y="658"/>
                  </a:lnTo>
                  <a:lnTo>
                    <a:pt x="321" y="668"/>
                  </a:lnTo>
                  <a:lnTo>
                    <a:pt x="315" y="679"/>
                  </a:lnTo>
                  <a:lnTo>
                    <a:pt x="311" y="687"/>
                  </a:lnTo>
                  <a:lnTo>
                    <a:pt x="304" y="697"/>
                  </a:lnTo>
                  <a:lnTo>
                    <a:pt x="298" y="707"/>
                  </a:lnTo>
                  <a:lnTo>
                    <a:pt x="292" y="716"/>
                  </a:lnTo>
                  <a:lnTo>
                    <a:pt x="286" y="726"/>
                  </a:lnTo>
                  <a:lnTo>
                    <a:pt x="280" y="734"/>
                  </a:lnTo>
                  <a:lnTo>
                    <a:pt x="274" y="742"/>
                  </a:lnTo>
                  <a:lnTo>
                    <a:pt x="267" y="753"/>
                  </a:lnTo>
                  <a:lnTo>
                    <a:pt x="261" y="761"/>
                  </a:lnTo>
                  <a:lnTo>
                    <a:pt x="255" y="769"/>
                  </a:lnTo>
                  <a:lnTo>
                    <a:pt x="247" y="777"/>
                  </a:lnTo>
                  <a:lnTo>
                    <a:pt x="241" y="786"/>
                  </a:lnTo>
                  <a:lnTo>
                    <a:pt x="232" y="794"/>
                  </a:lnTo>
                  <a:lnTo>
                    <a:pt x="224" y="802"/>
                  </a:lnTo>
                  <a:lnTo>
                    <a:pt x="210" y="816"/>
                  </a:lnTo>
                  <a:lnTo>
                    <a:pt x="202" y="825"/>
                  </a:lnTo>
                  <a:lnTo>
                    <a:pt x="193" y="833"/>
                  </a:lnTo>
                  <a:lnTo>
                    <a:pt x="185" y="839"/>
                  </a:lnTo>
                  <a:lnTo>
                    <a:pt x="177" y="847"/>
                  </a:lnTo>
                  <a:lnTo>
                    <a:pt x="169" y="853"/>
                  </a:lnTo>
                  <a:lnTo>
                    <a:pt x="160" y="862"/>
                  </a:lnTo>
                  <a:lnTo>
                    <a:pt x="152" y="868"/>
                  </a:lnTo>
                  <a:lnTo>
                    <a:pt x="142" y="874"/>
                  </a:lnTo>
                  <a:lnTo>
                    <a:pt x="134" y="880"/>
                  </a:lnTo>
                  <a:lnTo>
                    <a:pt x="123" y="888"/>
                  </a:lnTo>
                  <a:lnTo>
                    <a:pt x="115" y="895"/>
                  </a:lnTo>
                  <a:lnTo>
                    <a:pt x="105" y="899"/>
                  </a:lnTo>
                  <a:lnTo>
                    <a:pt x="97" y="905"/>
                  </a:lnTo>
                  <a:lnTo>
                    <a:pt x="86" y="911"/>
                  </a:lnTo>
                  <a:lnTo>
                    <a:pt x="76" y="917"/>
                  </a:lnTo>
                  <a:lnTo>
                    <a:pt x="68" y="921"/>
                  </a:lnTo>
                  <a:lnTo>
                    <a:pt x="58" y="927"/>
                  </a:lnTo>
                  <a:lnTo>
                    <a:pt x="47" y="932"/>
                  </a:lnTo>
                  <a:lnTo>
                    <a:pt x="37" y="938"/>
                  </a:lnTo>
                  <a:lnTo>
                    <a:pt x="27" y="942"/>
                  </a:lnTo>
                  <a:lnTo>
                    <a:pt x="16" y="946"/>
                  </a:lnTo>
                  <a:lnTo>
                    <a:pt x="14" y="948"/>
                  </a:lnTo>
                  <a:lnTo>
                    <a:pt x="0" y="946"/>
                  </a:lnTo>
                  <a:lnTo>
                    <a:pt x="0" y="946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" name="Freeform 28">
              <a:extLst>
                <a:ext uri="{FF2B5EF4-FFF2-40B4-BE49-F238E27FC236}">
                  <a16:creationId xmlns:a16="http://schemas.microsoft.com/office/drawing/2014/main" id="{3EF82A0D-445D-43E8-A572-DCB4BF25F1B7}"/>
                </a:ext>
              </a:extLst>
            </p:cNvPr>
            <p:cNvSpPr>
              <a:spLocks/>
            </p:cNvSpPr>
            <p:nvPr/>
          </p:nvSpPr>
          <p:spPr bwMode="auto">
            <a:xfrm>
              <a:off x="3322" y="1568"/>
              <a:ext cx="282" cy="231"/>
            </a:xfrm>
            <a:custGeom>
              <a:avLst/>
              <a:gdLst>
                <a:gd name="T0" fmla="*/ 168 w 282"/>
                <a:gd name="T1" fmla="*/ 23 h 231"/>
                <a:gd name="T2" fmla="*/ 144 w 282"/>
                <a:gd name="T3" fmla="*/ 12 h 231"/>
                <a:gd name="T4" fmla="*/ 119 w 282"/>
                <a:gd name="T5" fmla="*/ 4 h 231"/>
                <a:gd name="T6" fmla="*/ 96 w 282"/>
                <a:gd name="T7" fmla="*/ 0 h 231"/>
                <a:gd name="T8" fmla="*/ 66 w 282"/>
                <a:gd name="T9" fmla="*/ 0 h 231"/>
                <a:gd name="T10" fmla="*/ 45 w 282"/>
                <a:gd name="T11" fmla="*/ 4 h 231"/>
                <a:gd name="T12" fmla="*/ 27 w 282"/>
                <a:gd name="T13" fmla="*/ 14 h 231"/>
                <a:gd name="T14" fmla="*/ 12 w 282"/>
                <a:gd name="T15" fmla="*/ 27 h 231"/>
                <a:gd name="T16" fmla="*/ 4 w 282"/>
                <a:gd name="T17" fmla="*/ 41 h 231"/>
                <a:gd name="T18" fmla="*/ 0 w 282"/>
                <a:gd name="T19" fmla="*/ 62 h 231"/>
                <a:gd name="T20" fmla="*/ 4 w 282"/>
                <a:gd name="T21" fmla="*/ 86 h 231"/>
                <a:gd name="T22" fmla="*/ 10 w 282"/>
                <a:gd name="T23" fmla="*/ 109 h 231"/>
                <a:gd name="T24" fmla="*/ 23 w 282"/>
                <a:gd name="T25" fmla="*/ 129 h 231"/>
                <a:gd name="T26" fmla="*/ 37 w 282"/>
                <a:gd name="T27" fmla="*/ 148 h 231"/>
                <a:gd name="T28" fmla="*/ 59 w 282"/>
                <a:gd name="T29" fmla="*/ 170 h 231"/>
                <a:gd name="T30" fmla="*/ 82 w 282"/>
                <a:gd name="T31" fmla="*/ 187 h 231"/>
                <a:gd name="T32" fmla="*/ 105 w 282"/>
                <a:gd name="T33" fmla="*/ 203 h 231"/>
                <a:gd name="T34" fmla="*/ 131 w 282"/>
                <a:gd name="T35" fmla="*/ 214 h 231"/>
                <a:gd name="T36" fmla="*/ 154 w 282"/>
                <a:gd name="T37" fmla="*/ 224 h 231"/>
                <a:gd name="T38" fmla="*/ 180 w 282"/>
                <a:gd name="T39" fmla="*/ 228 h 231"/>
                <a:gd name="T40" fmla="*/ 211 w 282"/>
                <a:gd name="T41" fmla="*/ 230 h 231"/>
                <a:gd name="T42" fmla="*/ 234 w 282"/>
                <a:gd name="T43" fmla="*/ 226 h 231"/>
                <a:gd name="T44" fmla="*/ 254 w 282"/>
                <a:gd name="T45" fmla="*/ 218 h 231"/>
                <a:gd name="T46" fmla="*/ 271 w 282"/>
                <a:gd name="T47" fmla="*/ 199 h 231"/>
                <a:gd name="T48" fmla="*/ 279 w 282"/>
                <a:gd name="T49" fmla="*/ 179 h 231"/>
                <a:gd name="T50" fmla="*/ 279 w 282"/>
                <a:gd name="T51" fmla="*/ 154 h 231"/>
                <a:gd name="T52" fmla="*/ 275 w 282"/>
                <a:gd name="T53" fmla="*/ 131 h 231"/>
                <a:gd name="T54" fmla="*/ 265 w 282"/>
                <a:gd name="T55" fmla="*/ 113 h 231"/>
                <a:gd name="T56" fmla="*/ 252 w 282"/>
                <a:gd name="T57" fmla="*/ 92 h 231"/>
                <a:gd name="T58" fmla="*/ 232 w 282"/>
                <a:gd name="T59" fmla="*/ 70 h 231"/>
                <a:gd name="T60" fmla="*/ 211 w 282"/>
                <a:gd name="T61" fmla="*/ 51 h 231"/>
                <a:gd name="T62" fmla="*/ 189 w 282"/>
                <a:gd name="T63" fmla="*/ 35 h 231"/>
                <a:gd name="T64" fmla="*/ 164 w 282"/>
                <a:gd name="T65" fmla="*/ 31 h 231"/>
                <a:gd name="T66" fmla="*/ 139 w 282"/>
                <a:gd name="T67" fmla="*/ 21 h 231"/>
                <a:gd name="T68" fmla="*/ 115 w 282"/>
                <a:gd name="T69" fmla="*/ 12 h 231"/>
                <a:gd name="T70" fmla="*/ 92 w 282"/>
                <a:gd name="T71" fmla="*/ 8 h 231"/>
                <a:gd name="T72" fmla="*/ 62 w 282"/>
                <a:gd name="T73" fmla="*/ 10 h 231"/>
                <a:gd name="T74" fmla="*/ 39 w 282"/>
                <a:gd name="T75" fmla="*/ 14 h 231"/>
                <a:gd name="T76" fmla="*/ 21 w 282"/>
                <a:gd name="T77" fmla="*/ 31 h 231"/>
                <a:gd name="T78" fmla="*/ 10 w 282"/>
                <a:gd name="T79" fmla="*/ 47 h 231"/>
                <a:gd name="T80" fmla="*/ 8 w 282"/>
                <a:gd name="T81" fmla="*/ 76 h 231"/>
                <a:gd name="T82" fmla="*/ 12 w 282"/>
                <a:gd name="T83" fmla="*/ 97 h 231"/>
                <a:gd name="T84" fmla="*/ 23 w 282"/>
                <a:gd name="T85" fmla="*/ 115 h 231"/>
                <a:gd name="T86" fmla="*/ 35 w 282"/>
                <a:gd name="T87" fmla="*/ 136 h 231"/>
                <a:gd name="T88" fmla="*/ 53 w 282"/>
                <a:gd name="T89" fmla="*/ 156 h 231"/>
                <a:gd name="T90" fmla="*/ 76 w 282"/>
                <a:gd name="T91" fmla="*/ 175 h 231"/>
                <a:gd name="T92" fmla="*/ 98 w 282"/>
                <a:gd name="T93" fmla="*/ 189 h 231"/>
                <a:gd name="T94" fmla="*/ 121 w 282"/>
                <a:gd name="T95" fmla="*/ 203 h 231"/>
                <a:gd name="T96" fmla="*/ 146 w 282"/>
                <a:gd name="T97" fmla="*/ 214 h 231"/>
                <a:gd name="T98" fmla="*/ 172 w 282"/>
                <a:gd name="T99" fmla="*/ 220 h 231"/>
                <a:gd name="T100" fmla="*/ 195 w 282"/>
                <a:gd name="T101" fmla="*/ 222 h 231"/>
                <a:gd name="T102" fmla="*/ 222 w 282"/>
                <a:gd name="T103" fmla="*/ 222 h 231"/>
                <a:gd name="T104" fmla="*/ 244 w 282"/>
                <a:gd name="T105" fmla="*/ 214 h 231"/>
                <a:gd name="T106" fmla="*/ 258 w 282"/>
                <a:gd name="T107" fmla="*/ 201 h 231"/>
                <a:gd name="T108" fmla="*/ 269 w 282"/>
                <a:gd name="T109" fmla="*/ 183 h 231"/>
                <a:gd name="T110" fmla="*/ 273 w 282"/>
                <a:gd name="T111" fmla="*/ 156 h 231"/>
                <a:gd name="T112" fmla="*/ 267 w 282"/>
                <a:gd name="T113" fmla="*/ 133 h 231"/>
                <a:gd name="T114" fmla="*/ 256 w 282"/>
                <a:gd name="T115" fmla="*/ 113 h 231"/>
                <a:gd name="T116" fmla="*/ 242 w 282"/>
                <a:gd name="T117" fmla="*/ 92 h 231"/>
                <a:gd name="T118" fmla="*/ 224 w 282"/>
                <a:gd name="T119" fmla="*/ 74 h 231"/>
                <a:gd name="T120" fmla="*/ 205 w 282"/>
                <a:gd name="T121" fmla="*/ 55 h 231"/>
                <a:gd name="T122" fmla="*/ 189 w 282"/>
                <a:gd name="T123" fmla="*/ 35 h 2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282" h="231">
                  <a:moveTo>
                    <a:pt x="189" y="35"/>
                  </a:moveTo>
                  <a:lnTo>
                    <a:pt x="187" y="35"/>
                  </a:lnTo>
                  <a:lnTo>
                    <a:pt x="185" y="33"/>
                  </a:lnTo>
                  <a:lnTo>
                    <a:pt x="183" y="31"/>
                  </a:lnTo>
                  <a:lnTo>
                    <a:pt x="180" y="31"/>
                  </a:lnTo>
                  <a:lnTo>
                    <a:pt x="178" y="29"/>
                  </a:lnTo>
                  <a:lnTo>
                    <a:pt x="176" y="29"/>
                  </a:lnTo>
                  <a:lnTo>
                    <a:pt x="174" y="27"/>
                  </a:lnTo>
                  <a:lnTo>
                    <a:pt x="172" y="25"/>
                  </a:lnTo>
                  <a:lnTo>
                    <a:pt x="170" y="25"/>
                  </a:lnTo>
                  <a:lnTo>
                    <a:pt x="168" y="23"/>
                  </a:lnTo>
                  <a:lnTo>
                    <a:pt x="166" y="23"/>
                  </a:lnTo>
                  <a:lnTo>
                    <a:pt x="164" y="21"/>
                  </a:lnTo>
                  <a:lnTo>
                    <a:pt x="162" y="21"/>
                  </a:lnTo>
                  <a:lnTo>
                    <a:pt x="160" y="18"/>
                  </a:lnTo>
                  <a:lnTo>
                    <a:pt x="158" y="18"/>
                  </a:lnTo>
                  <a:lnTo>
                    <a:pt x="154" y="18"/>
                  </a:lnTo>
                  <a:lnTo>
                    <a:pt x="154" y="16"/>
                  </a:lnTo>
                  <a:lnTo>
                    <a:pt x="150" y="16"/>
                  </a:lnTo>
                  <a:lnTo>
                    <a:pt x="148" y="14"/>
                  </a:lnTo>
                  <a:lnTo>
                    <a:pt x="146" y="14"/>
                  </a:lnTo>
                  <a:lnTo>
                    <a:pt x="144" y="12"/>
                  </a:lnTo>
                  <a:lnTo>
                    <a:pt x="142" y="12"/>
                  </a:lnTo>
                  <a:lnTo>
                    <a:pt x="139" y="12"/>
                  </a:lnTo>
                  <a:lnTo>
                    <a:pt x="137" y="10"/>
                  </a:lnTo>
                  <a:lnTo>
                    <a:pt x="135" y="10"/>
                  </a:lnTo>
                  <a:lnTo>
                    <a:pt x="133" y="10"/>
                  </a:lnTo>
                  <a:lnTo>
                    <a:pt x="131" y="8"/>
                  </a:lnTo>
                  <a:lnTo>
                    <a:pt x="129" y="8"/>
                  </a:lnTo>
                  <a:lnTo>
                    <a:pt x="127" y="6"/>
                  </a:lnTo>
                  <a:lnTo>
                    <a:pt x="125" y="6"/>
                  </a:lnTo>
                  <a:lnTo>
                    <a:pt x="123" y="6"/>
                  </a:lnTo>
                  <a:lnTo>
                    <a:pt x="119" y="4"/>
                  </a:lnTo>
                  <a:lnTo>
                    <a:pt x="117" y="4"/>
                  </a:lnTo>
                  <a:lnTo>
                    <a:pt x="115" y="4"/>
                  </a:lnTo>
                  <a:lnTo>
                    <a:pt x="113" y="4"/>
                  </a:lnTo>
                  <a:lnTo>
                    <a:pt x="111" y="4"/>
                  </a:lnTo>
                  <a:lnTo>
                    <a:pt x="109" y="2"/>
                  </a:lnTo>
                  <a:lnTo>
                    <a:pt x="107" y="2"/>
                  </a:lnTo>
                  <a:lnTo>
                    <a:pt x="105" y="2"/>
                  </a:lnTo>
                  <a:lnTo>
                    <a:pt x="103" y="2"/>
                  </a:lnTo>
                  <a:lnTo>
                    <a:pt x="101" y="2"/>
                  </a:lnTo>
                  <a:lnTo>
                    <a:pt x="98" y="0"/>
                  </a:lnTo>
                  <a:lnTo>
                    <a:pt x="96" y="0"/>
                  </a:lnTo>
                  <a:lnTo>
                    <a:pt x="94" y="0"/>
                  </a:lnTo>
                  <a:lnTo>
                    <a:pt x="92" y="0"/>
                  </a:lnTo>
                  <a:lnTo>
                    <a:pt x="90" y="0"/>
                  </a:lnTo>
                  <a:lnTo>
                    <a:pt x="88" y="0"/>
                  </a:lnTo>
                  <a:lnTo>
                    <a:pt x="86" y="0"/>
                  </a:lnTo>
                  <a:lnTo>
                    <a:pt x="84" y="0"/>
                  </a:lnTo>
                  <a:lnTo>
                    <a:pt x="74" y="0"/>
                  </a:lnTo>
                  <a:lnTo>
                    <a:pt x="72" y="0"/>
                  </a:lnTo>
                  <a:lnTo>
                    <a:pt x="70" y="0"/>
                  </a:lnTo>
                  <a:lnTo>
                    <a:pt x="68" y="0"/>
                  </a:lnTo>
                  <a:lnTo>
                    <a:pt x="66" y="0"/>
                  </a:lnTo>
                  <a:lnTo>
                    <a:pt x="64" y="0"/>
                  </a:lnTo>
                  <a:lnTo>
                    <a:pt x="59" y="0"/>
                  </a:lnTo>
                  <a:lnTo>
                    <a:pt x="59" y="2"/>
                  </a:lnTo>
                  <a:lnTo>
                    <a:pt x="57" y="2"/>
                  </a:lnTo>
                  <a:lnTo>
                    <a:pt x="55" y="2"/>
                  </a:lnTo>
                  <a:lnTo>
                    <a:pt x="53" y="2"/>
                  </a:lnTo>
                  <a:lnTo>
                    <a:pt x="51" y="2"/>
                  </a:lnTo>
                  <a:lnTo>
                    <a:pt x="51" y="4"/>
                  </a:lnTo>
                  <a:lnTo>
                    <a:pt x="49" y="4"/>
                  </a:lnTo>
                  <a:lnTo>
                    <a:pt x="47" y="4"/>
                  </a:lnTo>
                  <a:lnTo>
                    <a:pt x="45" y="4"/>
                  </a:lnTo>
                  <a:lnTo>
                    <a:pt x="43" y="4"/>
                  </a:lnTo>
                  <a:lnTo>
                    <a:pt x="41" y="6"/>
                  </a:lnTo>
                  <a:lnTo>
                    <a:pt x="39" y="6"/>
                  </a:lnTo>
                  <a:lnTo>
                    <a:pt x="37" y="8"/>
                  </a:lnTo>
                  <a:lnTo>
                    <a:pt x="35" y="10"/>
                  </a:lnTo>
                  <a:lnTo>
                    <a:pt x="33" y="10"/>
                  </a:lnTo>
                  <a:lnTo>
                    <a:pt x="31" y="10"/>
                  </a:lnTo>
                  <a:lnTo>
                    <a:pt x="31" y="12"/>
                  </a:lnTo>
                  <a:lnTo>
                    <a:pt x="29" y="12"/>
                  </a:lnTo>
                  <a:lnTo>
                    <a:pt x="27" y="12"/>
                  </a:lnTo>
                  <a:lnTo>
                    <a:pt x="27" y="14"/>
                  </a:lnTo>
                  <a:lnTo>
                    <a:pt x="25" y="14"/>
                  </a:lnTo>
                  <a:lnTo>
                    <a:pt x="25" y="16"/>
                  </a:lnTo>
                  <a:lnTo>
                    <a:pt x="23" y="16"/>
                  </a:lnTo>
                  <a:lnTo>
                    <a:pt x="21" y="18"/>
                  </a:lnTo>
                  <a:lnTo>
                    <a:pt x="18" y="18"/>
                  </a:lnTo>
                  <a:lnTo>
                    <a:pt x="16" y="21"/>
                  </a:lnTo>
                  <a:lnTo>
                    <a:pt x="16" y="23"/>
                  </a:lnTo>
                  <a:lnTo>
                    <a:pt x="14" y="23"/>
                  </a:lnTo>
                  <a:lnTo>
                    <a:pt x="14" y="25"/>
                  </a:lnTo>
                  <a:lnTo>
                    <a:pt x="12" y="25"/>
                  </a:lnTo>
                  <a:lnTo>
                    <a:pt x="12" y="27"/>
                  </a:lnTo>
                  <a:lnTo>
                    <a:pt x="12" y="29"/>
                  </a:lnTo>
                  <a:lnTo>
                    <a:pt x="10" y="29"/>
                  </a:lnTo>
                  <a:lnTo>
                    <a:pt x="10" y="31"/>
                  </a:lnTo>
                  <a:lnTo>
                    <a:pt x="8" y="31"/>
                  </a:lnTo>
                  <a:lnTo>
                    <a:pt x="8" y="33"/>
                  </a:lnTo>
                  <a:lnTo>
                    <a:pt x="8" y="35"/>
                  </a:lnTo>
                  <a:lnTo>
                    <a:pt x="6" y="35"/>
                  </a:lnTo>
                  <a:lnTo>
                    <a:pt x="6" y="37"/>
                  </a:lnTo>
                  <a:lnTo>
                    <a:pt x="6" y="39"/>
                  </a:lnTo>
                  <a:lnTo>
                    <a:pt x="4" y="39"/>
                  </a:lnTo>
                  <a:lnTo>
                    <a:pt x="4" y="41"/>
                  </a:lnTo>
                  <a:lnTo>
                    <a:pt x="4" y="43"/>
                  </a:lnTo>
                  <a:lnTo>
                    <a:pt x="2" y="45"/>
                  </a:lnTo>
                  <a:lnTo>
                    <a:pt x="2" y="47"/>
                  </a:lnTo>
                  <a:lnTo>
                    <a:pt x="2" y="49"/>
                  </a:lnTo>
                  <a:lnTo>
                    <a:pt x="2" y="51"/>
                  </a:lnTo>
                  <a:lnTo>
                    <a:pt x="0" y="51"/>
                  </a:lnTo>
                  <a:lnTo>
                    <a:pt x="0" y="53"/>
                  </a:lnTo>
                  <a:lnTo>
                    <a:pt x="0" y="55"/>
                  </a:lnTo>
                  <a:lnTo>
                    <a:pt x="0" y="58"/>
                  </a:lnTo>
                  <a:lnTo>
                    <a:pt x="0" y="60"/>
                  </a:lnTo>
                  <a:lnTo>
                    <a:pt x="0" y="62"/>
                  </a:lnTo>
                  <a:lnTo>
                    <a:pt x="0" y="68"/>
                  </a:lnTo>
                  <a:lnTo>
                    <a:pt x="0" y="70"/>
                  </a:lnTo>
                  <a:lnTo>
                    <a:pt x="0" y="72"/>
                  </a:lnTo>
                  <a:lnTo>
                    <a:pt x="0" y="74"/>
                  </a:lnTo>
                  <a:lnTo>
                    <a:pt x="0" y="76"/>
                  </a:lnTo>
                  <a:lnTo>
                    <a:pt x="0" y="78"/>
                  </a:lnTo>
                  <a:lnTo>
                    <a:pt x="2" y="80"/>
                  </a:lnTo>
                  <a:lnTo>
                    <a:pt x="2" y="82"/>
                  </a:lnTo>
                  <a:lnTo>
                    <a:pt x="2" y="84"/>
                  </a:lnTo>
                  <a:lnTo>
                    <a:pt x="2" y="86"/>
                  </a:lnTo>
                  <a:lnTo>
                    <a:pt x="4" y="86"/>
                  </a:lnTo>
                  <a:lnTo>
                    <a:pt x="4" y="88"/>
                  </a:lnTo>
                  <a:lnTo>
                    <a:pt x="4" y="90"/>
                  </a:lnTo>
                  <a:lnTo>
                    <a:pt x="4" y="92"/>
                  </a:lnTo>
                  <a:lnTo>
                    <a:pt x="4" y="94"/>
                  </a:lnTo>
                  <a:lnTo>
                    <a:pt x="6" y="97"/>
                  </a:lnTo>
                  <a:lnTo>
                    <a:pt x="6" y="99"/>
                  </a:lnTo>
                  <a:lnTo>
                    <a:pt x="8" y="101"/>
                  </a:lnTo>
                  <a:lnTo>
                    <a:pt x="8" y="103"/>
                  </a:lnTo>
                  <a:lnTo>
                    <a:pt x="8" y="105"/>
                  </a:lnTo>
                  <a:lnTo>
                    <a:pt x="10" y="107"/>
                  </a:lnTo>
                  <a:lnTo>
                    <a:pt x="10" y="109"/>
                  </a:lnTo>
                  <a:lnTo>
                    <a:pt x="12" y="111"/>
                  </a:lnTo>
                  <a:lnTo>
                    <a:pt x="12" y="113"/>
                  </a:lnTo>
                  <a:lnTo>
                    <a:pt x="14" y="113"/>
                  </a:lnTo>
                  <a:lnTo>
                    <a:pt x="14" y="115"/>
                  </a:lnTo>
                  <a:lnTo>
                    <a:pt x="16" y="117"/>
                  </a:lnTo>
                  <a:lnTo>
                    <a:pt x="16" y="119"/>
                  </a:lnTo>
                  <a:lnTo>
                    <a:pt x="18" y="121"/>
                  </a:lnTo>
                  <a:lnTo>
                    <a:pt x="18" y="123"/>
                  </a:lnTo>
                  <a:lnTo>
                    <a:pt x="21" y="125"/>
                  </a:lnTo>
                  <a:lnTo>
                    <a:pt x="21" y="127"/>
                  </a:lnTo>
                  <a:lnTo>
                    <a:pt x="23" y="129"/>
                  </a:lnTo>
                  <a:lnTo>
                    <a:pt x="23" y="131"/>
                  </a:lnTo>
                  <a:lnTo>
                    <a:pt x="25" y="131"/>
                  </a:lnTo>
                  <a:lnTo>
                    <a:pt x="25" y="133"/>
                  </a:lnTo>
                  <a:lnTo>
                    <a:pt x="27" y="136"/>
                  </a:lnTo>
                  <a:lnTo>
                    <a:pt x="29" y="138"/>
                  </a:lnTo>
                  <a:lnTo>
                    <a:pt x="29" y="140"/>
                  </a:lnTo>
                  <a:lnTo>
                    <a:pt x="31" y="142"/>
                  </a:lnTo>
                  <a:lnTo>
                    <a:pt x="33" y="144"/>
                  </a:lnTo>
                  <a:lnTo>
                    <a:pt x="35" y="144"/>
                  </a:lnTo>
                  <a:lnTo>
                    <a:pt x="35" y="146"/>
                  </a:lnTo>
                  <a:lnTo>
                    <a:pt x="37" y="148"/>
                  </a:lnTo>
                  <a:lnTo>
                    <a:pt x="39" y="150"/>
                  </a:lnTo>
                  <a:lnTo>
                    <a:pt x="41" y="152"/>
                  </a:lnTo>
                  <a:lnTo>
                    <a:pt x="41" y="154"/>
                  </a:lnTo>
                  <a:lnTo>
                    <a:pt x="43" y="156"/>
                  </a:lnTo>
                  <a:lnTo>
                    <a:pt x="49" y="160"/>
                  </a:lnTo>
                  <a:lnTo>
                    <a:pt x="51" y="162"/>
                  </a:lnTo>
                  <a:lnTo>
                    <a:pt x="53" y="164"/>
                  </a:lnTo>
                  <a:lnTo>
                    <a:pt x="55" y="166"/>
                  </a:lnTo>
                  <a:lnTo>
                    <a:pt x="55" y="168"/>
                  </a:lnTo>
                  <a:lnTo>
                    <a:pt x="57" y="168"/>
                  </a:lnTo>
                  <a:lnTo>
                    <a:pt x="59" y="170"/>
                  </a:lnTo>
                  <a:lnTo>
                    <a:pt x="62" y="173"/>
                  </a:lnTo>
                  <a:lnTo>
                    <a:pt x="64" y="175"/>
                  </a:lnTo>
                  <a:lnTo>
                    <a:pt x="66" y="177"/>
                  </a:lnTo>
                  <a:lnTo>
                    <a:pt x="68" y="179"/>
                  </a:lnTo>
                  <a:lnTo>
                    <a:pt x="70" y="179"/>
                  </a:lnTo>
                  <a:lnTo>
                    <a:pt x="72" y="181"/>
                  </a:lnTo>
                  <a:lnTo>
                    <a:pt x="72" y="183"/>
                  </a:lnTo>
                  <a:lnTo>
                    <a:pt x="76" y="183"/>
                  </a:lnTo>
                  <a:lnTo>
                    <a:pt x="78" y="185"/>
                  </a:lnTo>
                  <a:lnTo>
                    <a:pt x="80" y="187"/>
                  </a:lnTo>
                  <a:lnTo>
                    <a:pt x="82" y="187"/>
                  </a:lnTo>
                  <a:lnTo>
                    <a:pt x="82" y="189"/>
                  </a:lnTo>
                  <a:lnTo>
                    <a:pt x="84" y="189"/>
                  </a:lnTo>
                  <a:lnTo>
                    <a:pt x="86" y="191"/>
                  </a:lnTo>
                  <a:lnTo>
                    <a:pt x="90" y="193"/>
                  </a:lnTo>
                  <a:lnTo>
                    <a:pt x="92" y="195"/>
                  </a:lnTo>
                  <a:lnTo>
                    <a:pt x="94" y="197"/>
                  </a:lnTo>
                  <a:lnTo>
                    <a:pt x="96" y="199"/>
                  </a:lnTo>
                  <a:lnTo>
                    <a:pt x="101" y="199"/>
                  </a:lnTo>
                  <a:lnTo>
                    <a:pt x="101" y="201"/>
                  </a:lnTo>
                  <a:lnTo>
                    <a:pt x="105" y="201"/>
                  </a:lnTo>
                  <a:lnTo>
                    <a:pt x="105" y="203"/>
                  </a:lnTo>
                  <a:lnTo>
                    <a:pt x="109" y="205"/>
                  </a:lnTo>
                  <a:lnTo>
                    <a:pt x="111" y="205"/>
                  </a:lnTo>
                  <a:lnTo>
                    <a:pt x="113" y="207"/>
                  </a:lnTo>
                  <a:lnTo>
                    <a:pt x="115" y="207"/>
                  </a:lnTo>
                  <a:lnTo>
                    <a:pt x="117" y="209"/>
                  </a:lnTo>
                  <a:lnTo>
                    <a:pt x="119" y="209"/>
                  </a:lnTo>
                  <a:lnTo>
                    <a:pt x="121" y="212"/>
                  </a:lnTo>
                  <a:lnTo>
                    <a:pt x="123" y="212"/>
                  </a:lnTo>
                  <a:lnTo>
                    <a:pt x="125" y="214"/>
                  </a:lnTo>
                  <a:lnTo>
                    <a:pt x="127" y="214"/>
                  </a:lnTo>
                  <a:lnTo>
                    <a:pt x="131" y="214"/>
                  </a:lnTo>
                  <a:lnTo>
                    <a:pt x="131" y="216"/>
                  </a:lnTo>
                  <a:lnTo>
                    <a:pt x="135" y="218"/>
                  </a:lnTo>
                  <a:lnTo>
                    <a:pt x="137" y="218"/>
                  </a:lnTo>
                  <a:lnTo>
                    <a:pt x="139" y="218"/>
                  </a:lnTo>
                  <a:lnTo>
                    <a:pt x="142" y="218"/>
                  </a:lnTo>
                  <a:lnTo>
                    <a:pt x="144" y="220"/>
                  </a:lnTo>
                  <a:lnTo>
                    <a:pt x="146" y="220"/>
                  </a:lnTo>
                  <a:lnTo>
                    <a:pt x="148" y="222"/>
                  </a:lnTo>
                  <a:lnTo>
                    <a:pt x="150" y="222"/>
                  </a:lnTo>
                  <a:lnTo>
                    <a:pt x="152" y="222"/>
                  </a:lnTo>
                  <a:lnTo>
                    <a:pt x="154" y="224"/>
                  </a:lnTo>
                  <a:lnTo>
                    <a:pt x="156" y="224"/>
                  </a:lnTo>
                  <a:lnTo>
                    <a:pt x="158" y="224"/>
                  </a:lnTo>
                  <a:lnTo>
                    <a:pt x="160" y="226"/>
                  </a:lnTo>
                  <a:lnTo>
                    <a:pt x="164" y="226"/>
                  </a:lnTo>
                  <a:lnTo>
                    <a:pt x="168" y="226"/>
                  </a:lnTo>
                  <a:lnTo>
                    <a:pt x="170" y="226"/>
                  </a:lnTo>
                  <a:lnTo>
                    <a:pt x="170" y="228"/>
                  </a:lnTo>
                  <a:lnTo>
                    <a:pt x="174" y="228"/>
                  </a:lnTo>
                  <a:lnTo>
                    <a:pt x="176" y="228"/>
                  </a:lnTo>
                  <a:lnTo>
                    <a:pt x="178" y="228"/>
                  </a:lnTo>
                  <a:lnTo>
                    <a:pt x="180" y="228"/>
                  </a:lnTo>
                  <a:lnTo>
                    <a:pt x="180" y="230"/>
                  </a:lnTo>
                  <a:lnTo>
                    <a:pt x="185" y="230"/>
                  </a:lnTo>
                  <a:lnTo>
                    <a:pt x="187" y="230"/>
                  </a:lnTo>
                  <a:lnTo>
                    <a:pt x="189" y="230"/>
                  </a:lnTo>
                  <a:lnTo>
                    <a:pt x="191" y="230"/>
                  </a:lnTo>
                  <a:lnTo>
                    <a:pt x="193" y="230"/>
                  </a:lnTo>
                  <a:lnTo>
                    <a:pt x="195" y="230"/>
                  </a:lnTo>
                  <a:lnTo>
                    <a:pt x="197" y="230"/>
                  </a:lnTo>
                  <a:lnTo>
                    <a:pt x="207" y="230"/>
                  </a:lnTo>
                  <a:lnTo>
                    <a:pt x="209" y="230"/>
                  </a:lnTo>
                  <a:lnTo>
                    <a:pt x="211" y="230"/>
                  </a:lnTo>
                  <a:lnTo>
                    <a:pt x="213" y="230"/>
                  </a:lnTo>
                  <a:lnTo>
                    <a:pt x="215" y="230"/>
                  </a:lnTo>
                  <a:lnTo>
                    <a:pt x="217" y="230"/>
                  </a:lnTo>
                  <a:lnTo>
                    <a:pt x="219" y="230"/>
                  </a:lnTo>
                  <a:lnTo>
                    <a:pt x="222" y="228"/>
                  </a:lnTo>
                  <a:lnTo>
                    <a:pt x="224" y="228"/>
                  </a:lnTo>
                  <a:lnTo>
                    <a:pt x="226" y="228"/>
                  </a:lnTo>
                  <a:lnTo>
                    <a:pt x="228" y="228"/>
                  </a:lnTo>
                  <a:lnTo>
                    <a:pt x="230" y="226"/>
                  </a:lnTo>
                  <a:lnTo>
                    <a:pt x="232" y="226"/>
                  </a:lnTo>
                  <a:lnTo>
                    <a:pt x="234" y="226"/>
                  </a:lnTo>
                  <a:lnTo>
                    <a:pt x="236" y="226"/>
                  </a:lnTo>
                  <a:lnTo>
                    <a:pt x="238" y="224"/>
                  </a:lnTo>
                  <a:lnTo>
                    <a:pt x="240" y="224"/>
                  </a:lnTo>
                  <a:lnTo>
                    <a:pt x="242" y="224"/>
                  </a:lnTo>
                  <a:lnTo>
                    <a:pt x="244" y="222"/>
                  </a:lnTo>
                  <a:lnTo>
                    <a:pt x="246" y="222"/>
                  </a:lnTo>
                  <a:lnTo>
                    <a:pt x="248" y="220"/>
                  </a:lnTo>
                  <a:lnTo>
                    <a:pt x="250" y="220"/>
                  </a:lnTo>
                  <a:lnTo>
                    <a:pt x="250" y="218"/>
                  </a:lnTo>
                  <a:lnTo>
                    <a:pt x="252" y="218"/>
                  </a:lnTo>
                  <a:lnTo>
                    <a:pt x="254" y="218"/>
                  </a:lnTo>
                  <a:lnTo>
                    <a:pt x="256" y="216"/>
                  </a:lnTo>
                  <a:lnTo>
                    <a:pt x="256" y="214"/>
                  </a:lnTo>
                  <a:lnTo>
                    <a:pt x="258" y="214"/>
                  </a:lnTo>
                  <a:lnTo>
                    <a:pt x="260" y="212"/>
                  </a:lnTo>
                  <a:lnTo>
                    <a:pt x="265" y="209"/>
                  </a:lnTo>
                  <a:lnTo>
                    <a:pt x="265" y="207"/>
                  </a:lnTo>
                  <a:lnTo>
                    <a:pt x="267" y="205"/>
                  </a:lnTo>
                  <a:lnTo>
                    <a:pt x="269" y="203"/>
                  </a:lnTo>
                  <a:lnTo>
                    <a:pt x="269" y="201"/>
                  </a:lnTo>
                  <a:lnTo>
                    <a:pt x="271" y="201"/>
                  </a:lnTo>
                  <a:lnTo>
                    <a:pt x="271" y="199"/>
                  </a:lnTo>
                  <a:lnTo>
                    <a:pt x="273" y="199"/>
                  </a:lnTo>
                  <a:lnTo>
                    <a:pt x="273" y="197"/>
                  </a:lnTo>
                  <a:lnTo>
                    <a:pt x="273" y="195"/>
                  </a:lnTo>
                  <a:lnTo>
                    <a:pt x="275" y="193"/>
                  </a:lnTo>
                  <a:lnTo>
                    <a:pt x="275" y="191"/>
                  </a:lnTo>
                  <a:lnTo>
                    <a:pt x="277" y="189"/>
                  </a:lnTo>
                  <a:lnTo>
                    <a:pt x="277" y="187"/>
                  </a:lnTo>
                  <a:lnTo>
                    <a:pt x="277" y="185"/>
                  </a:lnTo>
                  <a:lnTo>
                    <a:pt x="279" y="183"/>
                  </a:lnTo>
                  <a:lnTo>
                    <a:pt x="279" y="181"/>
                  </a:lnTo>
                  <a:lnTo>
                    <a:pt x="279" y="179"/>
                  </a:lnTo>
                  <a:lnTo>
                    <a:pt x="281" y="177"/>
                  </a:lnTo>
                  <a:lnTo>
                    <a:pt x="281" y="175"/>
                  </a:lnTo>
                  <a:lnTo>
                    <a:pt x="281" y="173"/>
                  </a:lnTo>
                  <a:lnTo>
                    <a:pt x="281" y="170"/>
                  </a:lnTo>
                  <a:lnTo>
                    <a:pt x="281" y="168"/>
                  </a:lnTo>
                  <a:lnTo>
                    <a:pt x="281" y="162"/>
                  </a:lnTo>
                  <a:lnTo>
                    <a:pt x="281" y="160"/>
                  </a:lnTo>
                  <a:lnTo>
                    <a:pt x="281" y="158"/>
                  </a:lnTo>
                  <a:lnTo>
                    <a:pt x="281" y="156"/>
                  </a:lnTo>
                  <a:lnTo>
                    <a:pt x="281" y="154"/>
                  </a:lnTo>
                  <a:lnTo>
                    <a:pt x="279" y="154"/>
                  </a:lnTo>
                  <a:lnTo>
                    <a:pt x="279" y="152"/>
                  </a:lnTo>
                  <a:lnTo>
                    <a:pt x="279" y="150"/>
                  </a:lnTo>
                  <a:lnTo>
                    <a:pt x="279" y="148"/>
                  </a:lnTo>
                  <a:lnTo>
                    <a:pt x="279" y="146"/>
                  </a:lnTo>
                  <a:lnTo>
                    <a:pt x="277" y="144"/>
                  </a:lnTo>
                  <a:lnTo>
                    <a:pt x="277" y="142"/>
                  </a:lnTo>
                  <a:lnTo>
                    <a:pt x="277" y="140"/>
                  </a:lnTo>
                  <a:lnTo>
                    <a:pt x="277" y="138"/>
                  </a:lnTo>
                  <a:lnTo>
                    <a:pt x="275" y="136"/>
                  </a:lnTo>
                  <a:lnTo>
                    <a:pt x="275" y="133"/>
                  </a:lnTo>
                  <a:lnTo>
                    <a:pt x="275" y="131"/>
                  </a:lnTo>
                  <a:lnTo>
                    <a:pt x="273" y="131"/>
                  </a:lnTo>
                  <a:lnTo>
                    <a:pt x="273" y="129"/>
                  </a:lnTo>
                  <a:lnTo>
                    <a:pt x="273" y="127"/>
                  </a:lnTo>
                  <a:lnTo>
                    <a:pt x="271" y="125"/>
                  </a:lnTo>
                  <a:lnTo>
                    <a:pt x="271" y="123"/>
                  </a:lnTo>
                  <a:lnTo>
                    <a:pt x="269" y="121"/>
                  </a:lnTo>
                  <a:lnTo>
                    <a:pt x="269" y="119"/>
                  </a:lnTo>
                  <a:lnTo>
                    <a:pt x="267" y="117"/>
                  </a:lnTo>
                  <a:lnTo>
                    <a:pt x="267" y="115"/>
                  </a:lnTo>
                  <a:lnTo>
                    <a:pt x="267" y="113"/>
                  </a:lnTo>
                  <a:lnTo>
                    <a:pt x="265" y="113"/>
                  </a:lnTo>
                  <a:lnTo>
                    <a:pt x="265" y="111"/>
                  </a:lnTo>
                  <a:lnTo>
                    <a:pt x="263" y="109"/>
                  </a:lnTo>
                  <a:lnTo>
                    <a:pt x="263" y="107"/>
                  </a:lnTo>
                  <a:lnTo>
                    <a:pt x="260" y="105"/>
                  </a:lnTo>
                  <a:lnTo>
                    <a:pt x="260" y="103"/>
                  </a:lnTo>
                  <a:lnTo>
                    <a:pt x="258" y="101"/>
                  </a:lnTo>
                  <a:lnTo>
                    <a:pt x="256" y="101"/>
                  </a:lnTo>
                  <a:lnTo>
                    <a:pt x="256" y="99"/>
                  </a:lnTo>
                  <a:lnTo>
                    <a:pt x="254" y="97"/>
                  </a:lnTo>
                  <a:lnTo>
                    <a:pt x="254" y="94"/>
                  </a:lnTo>
                  <a:lnTo>
                    <a:pt x="252" y="92"/>
                  </a:lnTo>
                  <a:lnTo>
                    <a:pt x="250" y="90"/>
                  </a:lnTo>
                  <a:lnTo>
                    <a:pt x="250" y="88"/>
                  </a:lnTo>
                  <a:lnTo>
                    <a:pt x="248" y="86"/>
                  </a:lnTo>
                  <a:lnTo>
                    <a:pt x="246" y="86"/>
                  </a:lnTo>
                  <a:lnTo>
                    <a:pt x="244" y="84"/>
                  </a:lnTo>
                  <a:lnTo>
                    <a:pt x="244" y="82"/>
                  </a:lnTo>
                  <a:lnTo>
                    <a:pt x="242" y="80"/>
                  </a:lnTo>
                  <a:lnTo>
                    <a:pt x="240" y="78"/>
                  </a:lnTo>
                  <a:lnTo>
                    <a:pt x="240" y="76"/>
                  </a:lnTo>
                  <a:lnTo>
                    <a:pt x="238" y="74"/>
                  </a:lnTo>
                  <a:lnTo>
                    <a:pt x="232" y="70"/>
                  </a:lnTo>
                  <a:lnTo>
                    <a:pt x="230" y="68"/>
                  </a:lnTo>
                  <a:lnTo>
                    <a:pt x="228" y="66"/>
                  </a:lnTo>
                  <a:lnTo>
                    <a:pt x="226" y="64"/>
                  </a:lnTo>
                  <a:lnTo>
                    <a:pt x="224" y="62"/>
                  </a:lnTo>
                  <a:lnTo>
                    <a:pt x="222" y="62"/>
                  </a:lnTo>
                  <a:lnTo>
                    <a:pt x="219" y="60"/>
                  </a:lnTo>
                  <a:lnTo>
                    <a:pt x="219" y="58"/>
                  </a:lnTo>
                  <a:lnTo>
                    <a:pt x="217" y="55"/>
                  </a:lnTo>
                  <a:lnTo>
                    <a:pt x="215" y="53"/>
                  </a:lnTo>
                  <a:lnTo>
                    <a:pt x="213" y="51"/>
                  </a:lnTo>
                  <a:lnTo>
                    <a:pt x="211" y="51"/>
                  </a:lnTo>
                  <a:lnTo>
                    <a:pt x="209" y="49"/>
                  </a:lnTo>
                  <a:lnTo>
                    <a:pt x="207" y="47"/>
                  </a:lnTo>
                  <a:lnTo>
                    <a:pt x="205" y="47"/>
                  </a:lnTo>
                  <a:lnTo>
                    <a:pt x="203" y="45"/>
                  </a:lnTo>
                  <a:lnTo>
                    <a:pt x="201" y="43"/>
                  </a:lnTo>
                  <a:lnTo>
                    <a:pt x="199" y="43"/>
                  </a:lnTo>
                  <a:lnTo>
                    <a:pt x="197" y="41"/>
                  </a:lnTo>
                  <a:lnTo>
                    <a:pt x="195" y="39"/>
                  </a:lnTo>
                  <a:lnTo>
                    <a:pt x="193" y="39"/>
                  </a:lnTo>
                  <a:lnTo>
                    <a:pt x="191" y="37"/>
                  </a:lnTo>
                  <a:lnTo>
                    <a:pt x="189" y="35"/>
                  </a:lnTo>
                  <a:lnTo>
                    <a:pt x="185" y="43"/>
                  </a:lnTo>
                  <a:lnTo>
                    <a:pt x="183" y="41"/>
                  </a:lnTo>
                  <a:lnTo>
                    <a:pt x="180" y="39"/>
                  </a:lnTo>
                  <a:lnTo>
                    <a:pt x="178" y="39"/>
                  </a:lnTo>
                  <a:lnTo>
                    <a:pt x="176" y="37"/>
                  </a:lnTo>
                  <a:lnTo>
                    <a:pt x="174" y="37"/>
                  </a:lnTo>
                  <a:lnTo>
                    <a:pt x="172" y="35"/>
                  </a:lnTo>
                  <a:lnTo>
                    <a:pt x="170" y="35"/>
                  </a:lnTo>
                  <a:lnTo>
                    <a:pt x="168" y="33"/>
                  </a:lnTo>
                  <a:lnTo>
                    <a:pt x="168" y="31"/>
                  </a:lnTo>
                  <a:lnTo>
                    <a:pt x="164" y="31"/>
                  </a:lnTo>
                  <a:lnTo>
                    <a:pt x="160" y="29"/>
                  </a:lnTo>
                  <a:lnTo>
                    <a:pt x="158" y="27"/>
                  </a:lnTo>
                  <a:lnTo>
                    <a:pt x="156" y="27"/>
                  </a:lnTo>
                  <a:lnTo>
                    <a:pt x="154" y="25"/>
                  </a:lnTo>
                  <a:lnTo>
                    <a:pt x="152" y="25"/>
                  </a:lnTo>
                  <a:lnTo>
                    <a:pt x="150" y="25"/>
                  </a:lnTo>
                  <a:lnTo>
                    <a:pt x="148" y="23"/>
                  </a:lnTo>
                  <a:lnTo>
                    <a:pt x="146" y="23"/>
                  </a:lnTo>
                  <a:lnTo>
                    <a:pt x="144" y="21"/>
                  </a:lnTo>
                  <a:lnTo>
                    <a:pt x="142" y="21"/>
                  </a:lnTo>
                  <a:lnTo>
                    <a:pt x="139" y="21"/>
                  </a:lnTo>
                  <a:lnTo>
                    <a:pt x="139" y="18"/>
                  </a:lnTo>
                  <a:lnTo>
                    <a:pt x="135" y="18"/>
                  </a:lnTo>
                  <a:lnTo>
                    <a:pt x="131" y="16"/>
                  </a:lnTo>
                  <a:lnTo>
                    <a:pt x="129" y="16"/>
                  </a:lnTo>
                  <a:lnTo>
                    <a:pt x="127" y="16"/>
                  </a:lnTo>
                  <a:lnTo>
                    <a:pt x="125" y="14"/>
                  </a:lnTo>
                  <a:lnTo>
                    <a:pt x="123" y="14"/>
                  </a:lnTo>
                  <a:lnTo>
                    <a:pt x="121" y="14"/>
                  </a:lnTo>
                  <a:lnTo>
                    <a:pt x="119" y="14"/>
                  </a:lnTo>
                  <a:lnTo>
                    <a:pt x="117" y="12"/>
                  </a:lnTo>
                  <a:lnTo>
                    <a:pt x="115" y="12"/>
                  </a:lnTo>
                  <a:lnTo>
                    <a:pt x="113" y="12"/>
                  </a:lnTo>
                  <a:lnTo>
                    <a:pt x="111" y="12"/>
                  </a:lnTo>
                  <a:lnTo>
                    <a:pt x="109" y="10"/>
                  </a:lnTo>
                  <a:lnTo>
                    <a:pt x="107" y="10"/>
                  </a:lnTo>
                  <a:lnTo>
                    <a:pt x="105" y="10"/>
                  </a:lnTo>
                  <a:lnTo>
                    <a:pt x="103" y="10"/>
                  </a:lnTo>
                  <a:lnTo>
                    <a:pt x="101" y="10"/>
                  </a:lnTo>
                  <a:lnTo>
                    <a:pt x="98" y="10"/>
                  </a:lnTo>
                  <a:lnTo>
                    <a:pt x="96" y="10"/>
                  </a:lnTo>
                  <a:lnTo>
                    <a:pt x="94" y="8"/>
                  </a:lnTo>
                  <a:lnTo>
                    <a:pt x="92" y="8"/>
                  </a:lnTo>
                  <a:lnTo>
                    <a:pt x="90" y="8"/>
                  </a:lnTo>
                  <a:lnTo>
                    <a:pt x="88" y="8"/>
                  </a:lnTo>
                  <a:lnTo>
                    <a:pt x="84" y="8"/>
                  </a:lnTo>
                  <a:lnTo>
                    <a:pt x="82" y="8"/>
                  </a:lnTo>
                  <a:lnTo>
                    <a:pt x="76" y="8"/>
                  </a:lnTo>
                  <a:lnTo>
                    <a:pt x="74" y="8"/>
                  </a:lnTo>
                  <a:lnTo>
                    <a:pt x="72" y="8"/>
                  </a:lnTo>
                  <a:lnTo>
                    <a:pt x="68" y="8"/>
                  </a:lnTo>
                  <a:lnTo>
                    <a:pt x="66" y="8"/>
                  </a:lnTo>
                  <a:lnTo>
                    <a:pt x="64" y="8"/>
                  </a:lnTo>
                  <a:lnTo>
                    <a:pt x="62" y="10"/>
                  </a:lnTo>
                  <a:lnTo>
                    <a:pt x="59" y="10"/>
                  </a:lnTo>
                  <a:lnTo>
                    <a:pt x="57" y="10"/>
                  </a:lnTo>
                  <a:lnTo>
                    <a:pt x="55" y="10"/>
                  </a:lnTo>
                  <a:lnTo>
                    <a:pt x="53" y="10"/>
                  </a:lnTo>
                  <a:lnTo>
                    <a:pt x="51" y="12"/>
                  </a:lnTo>
                  <a:lnTo>
                    <a:pt x="49" y="12"/>
                  </a:lnTo>
                  <a:lnTo>
                    <a:pt x="47" y="12"/>
                  </a:lnTo>
                  <a:lnTo>
                    <a:pt x="45" y="14"/>
                  </a:lnTo>
                  <a:lnTo>
                    <a:pt x="43" y="14"/>
                  </a:lnTo>
                  <a:lnTo>
                    <a:pt x="41" y="14"/>
                  </a:lnTo>
                  <a:lnTo>
                    <a:pt x="39" y="14"/>
                  </a:lnTo>
                  <a:lnTo>
                    <a:pt x="37" y="16"/>
                  </a:lnTo>
                  <a:lnTo>
                    <a:pt x="35" y="18"/>
                  </a:lnTo>
                  <a:lnTo>
                    <a:pt x="33" y="18"/>
                  </a:lnTo>
                  <a:lnTo>
                    <a:pt x="31" y="21"/>
                  </a:lnTo>
                  <a:lnTo>
                    <a:pt x="29" y="21"/>
                  </a:lnTo>
                  <a:lnTo>
                    <a:pt x="27" y="23"/>
                  </a:lnTo>
                  <a:lnTo>
                    <a:pt x="27" y="25"/>
                  </a:lnTo>
                  <a:lnTo>
                    <a:pt x="25" y="25"/>
                  </a:lnTo>
                  <a:lnTo>
                    <a:pt x="23" y="27"/>
                  </a:lnTo>
                  <a:lnTo>
                    <a:pt x="21" y="29"/>
                  </a:lnTo>
                  <a:lnTo>
                    <a:pt x="21" y="31"/>
                  </a:lnTo>
                  <a:lnTo>
                    <a:pt x="18" y="31"/>
                  </a:lnTo>
                  <a:lnTo>
                    <a:pt x="18" y="33"/>
                  </a:lnTo>
                  <a:lnTo>
                    <a:pt x="16" y="35"/>
                  </a:lnTo>
                  <a:lnTo>
                    <a:pt x="14" y="37"/>
                  </a:lnTo>
                  <a:lnTo>
                    <a:pt x="14" y="39"/>
                  </a:lnTo>
                  <a:lnTo>
                    <a:pt x="12" y="39"/>
                  </a:lnTo>
                  <a:lnTo>
                    <a:pt x="12" y="41"/>
                  </a:lnTo>
                  <a:lnTo>
                    <a:pt x="12" y="43"/>
                  </a:lnTo>
                  <a:lnTo>
                    <a:pt x="12" y="45"/>
                  </a:lnTo>
                  <a:lnTo>
                    <a:pt x="10" y="45"/>
                  </a:lnTo>
                  <a:lnTo>
                    <a:pt x="10" y="47"/>
                  </a:lnTo>
                  <a:lnTo>
                    <a:pt x="10" y="49"/>
                  </a:lnTo>
                  <a:lnTo>
                    <a:pt x="8" y="51"/>
                  </a:lnTo>
                  <a:lnTo>
                    <a:pt x="8" y="53"/>
                  </a:lnTo>
                  <a:lnTo>
                    <a:pt x="8" y="55"/>
                  </a:lnTo>
                  <a:lnTo>
                    <a:pt x="8" y="58"/>
                  </a:lnTo>
                  <a:lnTo>
                    <a:pt x="8" y="60"/>
                  </a:lnTo>
                  <a:lnTo>
                    <a:pt x="8" y="62"/>
                  </a:lnTo>
                  <a:lnTo>
                    <a:pt x="8" y="70"/>
                  </a:lnTo>
                  <a:lnTo>
                    <a:pt x="8" y="72"/>
                  </a:lnTo>
                  <a:lnTo>
                    <a:pt x="8" y="74"/>
                  </a:lnTo>
                  <a:lnTo>
                    <a:pt x="8" y="76"/>
                  </a:lnTo>
                  <a:lnTo>
                    <a:pt x="8" y="78"/>
                  </a:lnTo>
                  <a:lnTo>
                    <a:pt x="8" y="80"/>
                  </a:lnTo>
                  <a:lnTo>
                    <a:pt x="8" y="82"/>
                  </a:lnTo>
                  <a:lnTo>
                    <a:pt x="10" y="82"/>
                  </a:lnTo>
                  <a:lnTo>
                    <a:pt x="10" y="84"/>
                  </a:lnTo>
                  <a:lnTo>
                    <a:pt x="10" y="86"/>
                  </a:lnTo>
                  <a:lnTo>
                    <a:pt x="12" y="88"/>
                  </a:lnTo>
                  <a:lnTo>
                    <a:pt x="12" y="90"/>
                  </a:lnTo>
                  <a:lnTo>
                    <a:pt x="12" y="92"/>
                  </a:lnTo>
                  <a:lnTo>
                    <a:pt x="12" y="94"/>
                  </a:lnTo>
                  <a:lnTo>
                    <a:pt x="12" y="97"/>
                  </a:lnTo>
                  <a:lnTo>
                    <a:pt x="14" y="97"/>
                  </a:lnTo>
                  <a:lnTo>
                    <a:pt x="14" y="99"/>
                  </a:lnTo>
                  <a:lnTo>
                    <a:pt x="16" y="101"/>
                  </a:lnTo>
                  <a:lnTo>
                    <a:pt x="16" y="103"/>
                  </a:lnTo>
                  <a:lnTo>
                    <a:pt x="18" y="105"/>
                  </a:lnTo>
                  <a:lnTo>
                    <a:pt x="18" y="107"/>
                  </a:lnTo>
                  <a:lnTo>
                    <a:pt x="21" y="109"/>
                  </a:lnTo>
                  <a:lnTo>
                    <a:pt x="21" y="111"/>
                  </a:lnTo>
                  <a:lnTo>
                    <a:pt x="21" y="113"/>
                  </a:lnTo>
                  <a:lnTo>
                    <a:pt x="23" y="113"/>
                  </a:lnTo>
                  <a:lnTo>
                    <a:pt x="23" y="115"/>
                  </a:lnTo>
                  <a:lnTo>
                    <a:pt x="25" y="117"/>
                  </a:lnTo>
                  <a:lnTo>
                    <a:pt x="25" y="119"/>
                  </a:lnTo>
                  <a:lnTo>
                    <a:pt x="27" y="121"/>
                  </a:lnTo>
                  <a:lnTo>
                    <a:pt x="27" y="123"/>
                  </a:lnTo>
                  <a:lnTo>
                    <a:pt x="27" y="125"/>
                  </a:lnTo>
                  <a:lnTo>
                    <a:pt x="29" y="127"/>
                  </a:lnTo>
                  <a:lnTo>
                    <a:pt x="31" y="127"/>
                  </a:lnTo>
                  <a:lnTo>
                    <a:pt x="31" y="129"/>
                  </a:lnTo>
                  <a:lnTo>
                    <a:pt x="33" y="131"/>
                  </a:lnTo>
                  <a:lnTo>
                    <a:pt x="35" y="133"/>
                  </a:lnTo>
                  <a:lnTo>
                    <a:pt x="35" y="136"/>
                  </a:lnTo>
                  <a:lnTo>
                    <a:pt x="37" y="136"/>
                  </a:lnTo>
                  <a:lnTo>
                    <a:pt x="37" y="138"/>
                  </a:lnTo>
                  <a:lnTo>
                    <a:pt x="39" y="140"/>
                  </a:lnTo>
                  <a:lnTo>
                    <a:pt x="41" y="142"/>
                  </a:lnTo>
                  <a:lnTo>
                    <a:pt x="41" y="144"/>
                  </a:lnTo>
                  <a:lnTo>
                    <a:pt x="43" y="144"/>
                  </a:lnTo>
                  <a:lnTo>
                    <a:pt x="45" y="146"/>
                  </a:lnTo>
                  <a:lnTo>
                    <a:pt x="47" y="148"/>
                  </a:lnTo>
                  <a:lnTo>
                    <a:pt x="49" y="150"/>
                  </a:lnTo>
                  <a:lnTo>
                    <a:pt x="51" y="152"/>
                  </a:lnTo>
                  <a:lnTo>
                    <a:pt x="53" y="156"/>
                  </a:lnTo>
                  <a:lnTo>
                    <a:pt x="55" y="156"/>
                  </a:lnTo>
                  <a:lnTo>
                    <a:pt x="57" y="158"/>
                  </a:lnTo>
                  <a:lnTo>
                    <a:pt x="59" y="160"/>
                  </a:lnTo>
                  <a:lnTo>
                    <a:pt x="62" y="162"/>
                  </a:lnTo>
                  <a:lnTo>
                    <a:pt x="64" y="164"/>
                  </a:lnTo>
                  <a:lnTo>
                    <a:pt x="66" y="166"/>
                  </a:lnTo>
                  <a:lnTo>
                    <a:pt x="68" y="168"/>
                  </a:lnTo>
                  <a:lnTo>
                    <a:pt x="70" y="170"/>
                  </a:lnTo>
                  <a:lnTo>
                    <a:pt x="72" y="173"/>
                  </a:lnTo>
                  <a:lnTo>
                    <a:pt x="74" y="173"/>
                  </a:lnTo>
                  <a:lnTo>
                    <a:pt x="76" y="175"/>
                  </a:lnTo>
                  <a:lnTo>
                    <a:pt x="78" y="177"/>
                  </a:lnTo>
                  <a:lnTo>
                    <a:pt x="80" y="179"/>
                  </a:lnTo>
                  <a:lnTo>
                    <a:pt x="82" y="179"/>
                  </a:lnTo>
                  <a:lnTo>
                    <a:pt x="84" y="181"/>
                  </a:lnTo>
                  <a:lnTo>
                    <a:pt x="84" y="183"/>
                  </a:lnTo>
                  <a:lnTo>
                    <a:pt x="88" y="183"/>
                  </a:lnTo>
                  <a:lnTo>
                    <a:pt x="90" y="185"/>
                  </a:lnTo>
                  <a:lnTo>
                    <a:pt x="92" y="187"/>
                  </a:lnTo>
                  <a:lnTo>
                    <a:pt x="94" y="187"/>
                  </a:lnTo>
                  <a:lnTo>
                    <a:pt x="96" y="189"/>
                  </a:lnTo>
                  <a:lnTo>
                    <a:pt x="98" y="189"/>
                  </a:lnTo>
                  <a:lnTo>
                    <a:pt x="101" y="191"/>
                  </a:lnTo>
                  <a:lnTo>
                    <a:pt x="103" y="193"/>
                  </a:lnTo>
                  <a:lnTo>
                    <a:pt x="105" y="193"/>
                  </a:lnTo>
                  <a:lnTo>
                    <a:pt x="107" y="195"/>
                  </a:lnTo>
                  <a:lnTo>
                    <a:pt x="109" y="195"/>
                  </a:lnTo>
                  <a:lnTo>
                    <a:pt x="111" y="197"/>
                  </a:lnTo>
                  <a:lnTo>
                    <a:pt x="113" y="199"/>
                  </a:lnTo>
                  <a:lnTo>
                    <a:pt x="115" y="199"/>
                  </a:lnTo>
                  <a:lnTo>
                    <a:pt x="117" y="199"/>
                  </a:lnTo>
                  <a:lnTo>
                    <a:pt x="119" y="201"/>
                  </a:lnTo>
                  <a:lnTo>
                    <a:pt x="121" y="203"/>
                  </a:lnTo>
                  <a:lnTo>
                    <a:pt x="123" y="203"/>
                  </a:lnTo>
                  <a:lnTo>
                    <a:pt x="125" y="205"/>
                  </a:lnTo>
                  <a:lnTo>
                    <a:pt x="127" y="205"/>
                  </a:lnTo>
                  <a:lnTo>
                    <a:pt x="129" y="205"/>
                  </a:lnTo>
                  <a:lnTo>
                    <a:pt x="131" y="207"/>
                  </a:lnTo>
                  <a:lnTo>
                    <a:pt x="133" y="207"/>
                  </a:lnTo>
                  <a:lnTo>
                    <a:pt x="135" y="209"/>
                  </a:lnTo>
                  <a:lnTo>
                    <a:pt x="139" y="209"/>
                  </a:lnTo>
                  <a:lnTo>
                    <a:pt x="142" y="212"/>
                  </a:lnTo>
                  <a:lnTo>
                    <a:pt x="144" y="212"/>
                  </a:lnTo>
                  <a:lnTo>
                    <a:pt x="146" y="214"/>
                  </a:lnTo>
                  <a:lnTo>
                    <a:pt x="148" y="214"/>
                  </a:lnTo>
                  <a:lnTo>
                    <a:pt x="150" y="214"/>
                  </a:lnTo>
                  <a:lnTo>
                    <a:pt x="152" y="214"/>
                  </a:lnTo>
                  <a:lnTo>
                    <a:pt x="154" y="216"/>
                  </a:lnTo>
                  <a:lnTo>
                    <a:pt x="156" y="216"/>
                  </a:lnTo>
                  <a:lnTo>
                    <a:pt x="158" y="218"/>
                  </a:lnTo>
                  <a:lnTo>
                    <a:pt x="160" y="218"/>
                  </a:lnTo>
                  <a:lnTo>
                    <a:pt x="164" y="218"/>
                  </a:lnTo>
                  <a:lnTo>
                    <a:pt x="168" y="218"/>
                  </a:lnTo>
                  <a:lnTo>
                    <a:pt x="170" y="220"/>
                  </a:lnTo>
                  <a:lnTo>
                    <a:pt x="172" y="220"/>
                  </a:lnTo>
                  <a:lnTo>
                    <a:pt x="174" y="220"/>
                  </a:lnTo>
                  <a:lnTo>
                    <a:pt x="176" y="220"/>
                  </a:lnTo>
                  <a:lnTo>
                    <a:pt x="178" y="222"/>
                  </a:lnTo>
                  <a:lnTo>
                    <a:pt x="180" y="222"/>
                  </a:lnTo>
                  <a:lnTo>
                    <a:pt x="183" y="222"/>
                  </a:lnTo>
                  <a:lnTo>
                    <a:pt x="185" y="222"/>
                  </a:lnTo>
                  <a:lnTo>
                    <a:pt x="187" y="222"/>
                  </a:lnTo>
                  <a:lnTo>
                    <a:pt x="189" y="222"/>
                  </a:lnTo>
                  <a:lnTo>
                    <a:pt x="191" y="222"/>
                  </a:lnTo>
                  <a:lnTo>
                    <a:pt x="193" y="222"/>
                  </a:lnTo>
                  <a:lnTo>
                    <a:pt x="195" y="222"/>
                  </a:lnTo>
                  <a:lnTo>
                    <a:pt x="197" y="222"/>
                  </a:lnTo>
                  <a:lnTo>
                    <a:pt x="199" y="222"/>
                  </a:lnTo>
                  <a:lnTo>
                    <a:pt x="203" y="222"/>
                  </a:lnTo>
                  <a:lnTo>
                    <a:pt x="205" y="222"/>
                  </a:lnTo>
                  <a:lnTo>
                    <a:pt x="209" y="222"/>
                  </a:lnTo>
                  <a:lnTo>
                    <a:pt x="211" y="222"/>
                  </a:lnTo>
                  <a:lnTo>
                    <a:pt x="213" y="222"/>
                  </a:lnTo>
                  <a:lnTo>
                    <a:pt x="215" y="222"/>
                  </a:lnTo>
                  <a:lnTo>
                    <a:pt x="217" y="222"/>
                  </a:lnTo>
                  <a:lnTo>
                    <a:pt x="219" y="222"/>
                  </a:lnTo>
                  <a:lnTo>
                    <a:pt x="222" y="222"/>
                  </a:lnTo>
                  <a:lnTo>
                    <a:pt x="224" y="220"/>
                  </a:lnTo>
                  <a:lnTo>
                    <a:pt x="226" y="220"/>
                  </a:lnTo>
                  <a:lnTo>
                    <a:pt x="228" y="220"/>
                  </a:lnTo>
                  <a:lnTo>
                    <a:pt x="230" y="218"/>
                  </a:lnTo>
                  <a:lnTo>
                    <a:pt x="232" y="218"/>
                  </a:lnTo>
                  <a:lnTo>
                    <a:pt x="234" y="218"/>
                  </a:lnTo>
                  <a:lnTo>
                    <a:pt x="236" y="218"/>
                  </a:lnTo>
                  <a:lnTo>
                    <a:pt x="238" y="216"/>
                  </a:lnTo>
                  <a:lnTo>
                    <a:pt x="240" y="216"/>
                  </a:lnTo>
                  <a:lnTo>
                    <a:pt x="242" y="214"/>
                  </a:lnTo>
                  <a:lnTo>
                    <a:pt x="244" y="214"/>
                  </a:lnTo>
                  <a:lnTo>
                    <a:pt x="246" y="212"/>
                  </a:lnTo>
                  <a:lnTo>
                    <a:pt x="248" y="212"/>
                  </a:lnTo>
                  <a:lnTo>
                    <a:pt x="248" y="209"/>
                  </a:lnTo>
                  <a:lnTo>
                    <a:pt x="250" y="209"/>
                  </a:lnTo>
                  <a:lnTo>
                    <a:pt x="252" y="207"/>
                  </a:lnTo>
                  <a:lnTo>
                    <a:pt x="254" y="207"/>
                  </a:lnTo>
                  <a:lnTo>
                    <a:pt x="254" y="205"/>
                  </a:lnTo>
                  <a:lnTo>
                    <a:pt x="256" y="205"/>
                  </a:lnTo>
                  <a:lnTo>
                    <a:pt x="256" y="203"/>
                  </a:lnTo>
                  <a:lnTo>
                    <a:pt x="258" y="203"/>
                  </a:lnTo>
                  <a:lnTo>
                    <a:pt x="258" y="201"/>
                  </a:lnTo>
                  <a:lnTo>
                    <a:pt x="260" y="199"/>
                  </a:lnTo>
                  <a:lnTo>
                    <a:pt x="263" y="197"/>
                  </a:lnTo>
                  <a:lnTo>
                    <a:pt x="263" y="195"/>
                  </a:lnTo>
                  <a:lnTo>
                    <a:pt x="265" y="195"/>
                  </a:lnTo>
                  <a:lnTo>
                    <a:pt x="265" y="193"/>
                  </a:lnTo>
                  <a:lnTo>
                    <a:pt x="267" y="191"/>
                  </a:lnTo>
                  <a:lnTo>
                    <a:pt x="267" y="189"/>
                  </a:lnTo>
                  <a:lnTo>
                    <a:pt x="267" y="187"/>
                  </a:lnTo>
                  <a:lnTo>
                    <a:pt x="269" y="187"/>
                  </a:lnTo>
                  <a:lnTo>
                    <a:pt x="269" y="185"/>
                  </a:lnTo>
                  <a:lnTo>
                    <a:pt x="269" y="183"/>
                  </a:lnTo>
                  <a:lnTo>
                    <a:pt x="271" y="183"/>
                  </a:lnTo>
                  <a:lnTo>
                    <a:pt x="271" y="181"/>
                  </a:lnTo>
                  <a:lnTo>
                    <a:pt x="271" y="179"/>
                  </a:lnTo>
                  <a:lnTo>
                    <a:pt x="271" y="177"/>
                  </a:lnTo>
                  <a:lnTo>
                    <a:pt x="273" y="175"/>
                  </a:lnTo>
                  <a:lnTo>
                    <a:pt x="273" y="173"/>
                  </a:lnTo>
                  <a:lnTo>
                    <a:pt x="273" y="170"/>
                  </a:lnTo>
                  <a:lnTo>
                    <a:pt x="273" y="168"/>
                  </a:lnTo>
                  <a:lnTo>
                    <a:pt x="273" y="160"/>
                  </a:lnTo>
                  <a:lnTo>
                    <a:pt x="273" y="158"/>
                  </a:lnTo>
                  <a:lnTo>
                    <a:pt x="273" y="156"/>
                  </a:lnTo>
                  <a:lnTo>
                    <a:pt x="273" y="154"/>
                  </a:lnTo>
                  <a:lnTo>
                    <a:pt x="271" y="152"/>
                  </a:lnTo>
                  <a:lnTo>
                    <a:pt x="271" y="150"/>
                  </a:lnTo>
                  <a:lnTo>
                    <a:pt x="271" y="148"/>
                  </a:lnTo>
                  <a:lnTo>
                    <a:pt x="271" y="146"/>
                  </a:lnTo>
                  <a:lnTo>
                    <a:pt x="269" y="144"/>
                  </a:lnTo>
                  <a:lnTo>
                    <a:pt x="269" y="142"/>
                  </a:lnTo>
                  <a:lnTo>
                    <a:pt x="269" y="140"/>
                  </a:lnTo>
                  <a:lnTo>
                    <a:pt x="267" y="138"/>
                  </a:lnTo>
                  <a:lnTo>
                    <a:pt x="267" y="136"/>
                  </a:lnTo>
                  <a:lnTo>
                    <a:pt x="267" y="133"/>
                  </a:lnTo>
                  <a:lnTo>
                    <a:pt x="265" y="131"/>
                  </a:lnTo>
                  <a:lnTo>
                    <a:pt x="265" y="129"/>
                  </a:lnTo>
                  <a:lnTo>
                    <a:pt x="265" y="127"/>
                  </a:lnTo>
                  <a:lnTo>
                    <a:pt x="263" y="127"/>
                  </a:lnTo>
                  <a:lnTo>
                    <a:pt x="263" y="125"/>
                  </a:lnTo>
                  <a:lnTo>
                    <a:pt x="260" y="123"/>
                  </a:lnTo>
                  <a:lnTo>
                    <a:pt x="260" y="121"/>
                  </a:lnTo>
                  <a:lnTo>
                    <a:pt x="260" y="119"/>
                  </a:lnTo>
                  <a:lnTo>
                    <a:pt x="258" y="117"/>
                  </a:lnTo>
                  <a:lnTo>
                    <a:pt x="258" y="115"/>
                  </a:lnTo>
                  <a:lnTo>
                    <a:pt x="256" y="113"/>
                  </a:lnTo>
                  <a:lnTo>
                    <a:pt x="254" y="111"/>
                  </a:lnTo>
                  <a:lnTo>
                    <a:pt x="254" y="109"/>
                  </a:lnTo>
                  <a:lnTo>
                    <a:pt x="254" y="107"/>
                  </a:lnTo>
                  <a:lnTo>
                    <a:pt x="252" y="105"/>
                  </a:lnTo>
                  <a:lnTo>
                    <a:pt x="250" y="103"/>
                  </a:lnTo>
                  <a:lnTo>
                    <a:pt x="248" y="101"/>
                  </a:lnTo>
                  <a:lnTo>
                    <a:pt x="248" y="99"/>
                  </a:lnTo>
                  <a:lnTo>
                    <a:pt x="246" y="97"/>
                  </a:lnTo>
                  <a:lnTo>
                    <a:pt x="244" y="97"/>
                  </a:lnTo>
                  <a:lnTo>
                    <a:pt x="244" y="94"/>
                  </a:lnTo>
                  <a:lnTo>
                    <a:pt x="242" y="92"/>
                  </a:lnTo>
                  <a:lnTo>
                    <a:pt x="240" y="90"/>
                  </a:lnTo>
                  <a:lnTo>
                    <a:pt x="240" y="88"/>
                  </a:lnTo>
                  <a:lnTo>
                    <a:pt x="238" y="86"/>
                  </a:lnTo>
                  <a:lnTo>
                    <a:pt x="236" y="86"/>
                  </a:lnTo>
                  <a:lnTo>
                    <a:pt x="236" y="84"/>
                  </a:lnTo>
                  <a:lnTo>
                    <a:pt x="234" y="82"/>
                  </a:lnTo>
                  <a:lnTo>
                    <a:pt x="232" y="82"/>
                  </a:lnTo>
                  <a:lnTo>
                    <a:pt x="232" y="80"/>
                  </a:lnTo>
                  <a:lnTo>
                    <a:pt x="230" y="78"/>
                  </a:lnTo>
                  <a:lnTo>
                    <a:pt x="226" y="74"/>
                  </a:lnTo>
                  <a:lnTo>
                    <a:pt x="224" y="74"/>
                  </a:lnTo>
                  <a:lnTo>
                    <a:pt x="224" y="72"/>
                  </a:lnTo>
                  <a:lnTo>
                    <a:pt x="222" y="70"/>
                  </a:lnTo>
                  <a:lnTo>
                    <a:pt x="219" y="70"/>
                  </a:lnTo>
                  <a:lnTo>
                    <a:pt x="217" y="68"/>
                  </a:lnTo>
                  <a:lnTo>
                    <a:pt x="215" y="66"/>
                  </a:lnTo>
                  <a:lnTo>
                    <a:pt x="215" y="64"/>
                  </a:lnTo>
                  <a:lnTo>
                    <a:pt x="213" y="62"/>
                  </a:lnTo>
                  <a:lnTo>
                    <a:pt x="211" y="62"/>
                  </a:lnTo>
                  <a:lnTo>
                    <a:pt x="209" y="60"/>
                  </a:lnTo>
                  <a:lnTo>
                    <a:pt x="207" y="58"/>
                  </a:lnTo>
                  <a:lnTo>
                    <a:pt x="205" y="55"/>
                  </a:lnTo>
                  <a:lnTo>
                    <a:pt x="203" y="55"/>
                  </a:lnTo>
                  <a:lnTo>
                    <a:pt x="203" y="53"/>
                  </a:lnTo>
                  <a:lnTo>
                    <a:pt x="199" y="51"/>
                  </a:lnTo>
                  <a:lnTo>
                    <a:pt x="197" y="49"/>
                  </a:lnTo>
                  <a:lnTo>
                    <a:pt x="195" y="47"/>
                  </a:lnTo>
                  <a:lnTo>
                    <a:pt x="193" y="47"/>
                  </a:lnTo>
                  <a:lnTo>
                    <a:pt x="191" y="45"/>
                  </a:lnTo>
                  <a:lnTo>
                    <a:pt x="189" y="45"/>
                  </a:lnTo>
                  <a:lnTo>
                    <a:pt x="187" y="43"/>
                  </a:lnTo>
                  <a:lnTo>
                    <a:pt x="185" y="43"/>
                  </a:lnTo>
                  <a:lnTo>
                    <a:pt x="189" y="35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" name="Freeform 29">
              <a:extLst>
                <a:ext uri="{FF2B5EF4-FFF2-40B4-BE49-F238E27FC236}">
                  <a16:creationId xmlns:a16="http://schemas.microsoft.com/office/drawing/2014/main" id="{296AA15A-07C4-4291-BB0E-887B7E844019}"/>
                </a:ext>
              </a:extLst>
            </p:cNvPr>
            <p:cNvSpPr>
              <a:spLocks/>
            </p:cNvSpPr>
            <p:nvPr/>
          </p:nvSpPr>
          <p:spPr bwMode="auto">
            <a:xfrm>
              <a:off x="3069" y="1518"/>
              <a:ext cx="676" cy="544"/>
            </a:xfrm>
            <a:custGeom>
              <a:avLst/>
              <a:gdLst>
                <a:gd name="T0" fmla="*/ 667 w 676"/>
                <a:gd name="T1" fmla="*/ 385 h 544"/>
                <a:gd name="T2" fmla="*/ 661 w 676"/>
                <a:gd name="T3" fmla="*/ 413 h 544"/>
                <a:gd name="T4" fmla="*/ 648 w 676"/>
                <a:gd name="T5" fmla="*/ 442 h 544"/>
                <a:gd name="T6" fmla="*/ 632 w 676"/>
                <a:gd name="T7" fmla="*/ 467 h 544"/>
                <a:gd name="T8" fmla="*/ 603 w 676"/>
                <a:gd name="T9" fmla="*/ 494 h 544"/>
                <a:gd name="T10" fmla="*/ 576 w 676"/>
                <a:gd name="T11" fmla="*/ 510 h 544"/>
                <a:gd name="T12" fmla="*/ 547 w 676"/>
                <a:gd name="T13" fmla="*/ 522 h 544"/>
                <a:gd name="T14" fmla="*/ 512 w 676"/>
                <a:gd name="T15" fmla="*/ 531 h 544"/>
                <a:gd name="T16" fmla="*/ 477 w 676"/>
                <a:gd name="T17" fmla="*/ 535 h 544"/>
                <a:gd name="T18" fmla="*/ 422 w 676"/>
                <a:gd name="T19" fmla="*/ 533 h 544"/>
                <a:gd name="T20" fmla="*/ 383 w 676"/>
                <a:gd name="T21" fmla="*/ 527 h 544"/>
                <a:gd name="T22" fmla="*/ 340 w 676"/>
                <a:gd name="T23" fmla="*/ 516 h 544"/>
                <a:gd name="T24" fmla="*/ 298 w 676"/>
                <a:gd name="T25" fmla="*/ 500 h 544"/>
                <a:gd name="T26" fmla="*/ 257 w 676"/>
                <a:gd name="T27" fmla="*/ 481 h 544"/>
                <a:gd name="T28" fmla="*/ 218 w 676"/>
                <a:gd name="T29" fmla="*/ 459 h 544"/>
                <a:gd name="T30" fmla="*/ 181 w 676"/>
                <a:gd name="T31" fmla="*/ 434 h 544"/>
                <a:gd name="T32" fmla="*/ 146 w 676"/>
                <a:gd name="T33" fmla="*/ 405 h 544"/>
                <a:gd name="T34" fmla="*/ 113 w 676"/>
                <a:gd name="T35" fmla="*/ 374 h 544"/>
                <a:gd name="T36" fmla="*/ 84 w 676"/>
                <a:gd name="T37" fmla="*/ 341 h 544"/>
                <a:gd name="T38" fmla="*/ 60 w 676"/>
                <a:gd name="T39" fmla="*/ 306 h 544"/>
                <a:gd name="T40" fmla="*/ 39 w 676"/>
                <a:gd name="T41" fmla="*/ 272 h 544"/>
                <a:gd name="T42" fmla="*/ 25 w 676"/>
                <a:gd name="T43" fmla="*/ 237 h 544"/>
                <a:gd name="T44" fmla="*/ 14 w 676"/>
                <a:gd name="T45" fmla="*/ 202 h 544"/>
                <a:gd name="T46" fmla="*/ 8 w 676"/>
                <a:gd name="T47" fmla="*/ 167 h 544"/>
                <a:gd name="T48" fmla="*/ 8 w 676"/>
                <a:gd name="T49" fmla="*/ 134 h 544"/>
                <a:gd name="T50" fmla="*/ 12 w 676"/>
                <a:gd name="T51" fmla="*/ 103 h 544"/>
                <a:gd name="T52" fmla="*/ 23 w 676"/>
                <a:gd name="T53" fmla="*/ 74 h 544"/>
                <a:gd name="T54" fmla="*/ 37 w 676"/>
                <a:gd name="T55" fmla="*/ 47 h 544"/>
                <a:gd name="T56" fmla="*/ 64 w 676"/>
                <a:gd name="T57" fmla="*/ 21 h 544"/>
                <a:gd name="T58" fmla="*/ 88 w 676"/>
                <a:gd name="T59" fmla="*/ 2 h 544"/>
                <a:gd name="T60" fmla="*/ 60 w 676"/>
                <a:gd name="T61" fmla="*/ 12 h 544"/>
                <a:gd name="T62" fmla="*/ 35 w 676"/>
                <a:gd name="T63" fmla="*/ 39 h 544"/>
                <a:gd name="T64" fmla="*/ 19 w 676"/>
                <a:gd name="T65" fmla="*/ 64 h 544"/>
                <a:gd name="T66" fmla="*/ 8 w 676"/>
                <a:gd name="T67" fmla="*/ 95 h 544"/>
                <a:gd name="T68" fmla="*/ 0 w 676"/>
                <a:gd name="T69" fmla="*/ 125 h 544"/>
                <a:gd name="T70" fmla="*/ 0 w 676"/>
                <a:gd name="T71" fmla="*/ 165 h 544"/>
                <a:gd name="T72" fmla="*/ 6 w 676"/>
                <a:gd name="T73" fmla="*/ 200 h 544"/>
                <a:gd name="T74" fmla="*/ 14 w 676"/>
                <a:gd name="T75" fmla="*/ 234 h 544"/>
                <a:gd name="T76" fmla="*/ 31 w 676"/>
                <a:gd name="T77" fmla="*/ 272 h 544"/>
                <a:gd name="T78" fmla="*/ 51 w 676"/>
                <a:gd name="T79" fmla="*/ 309 h 544"/>
                <a:gd name="T80" fmla="*/ 76 w 676"/>
                <a:gd name="T81" fmla="*/ 343 h 544"/>
                <a:gd name="T82" fmla="*/ 105 w 676"/>
                <a:gd name="T83" fmla="*/ 376 h 544"/>
                <a:gd name="T84" fmla="*/ 142 w 676"/>
                <a:gd name="T85" fmla="*/ 413 h 544"/>
                <a:gd name="T86" fmla="*/ 179 w 676"/>
                <a:gd name="T87" fmla="*/ 442 h 544"/>
                <a:gd name="T88" fmla="*/ 218 w 676"/>
                <a:gd name="T89" fmla="*/ 467 h 544"/>
                <a:gd name="T90" fmla="*/ 257 w 676"/>
                <a:gd name="T91" fmla="*/ 490 h 544"/>
                <a:gd name="T92" fmla="*/ 300 w 676"/>
                <a:gd name="T93" fmla="*/ 508 h 544"/>
                <a:gd name="T94" fmla="*/ 342 w 676"/>
                <a:gd name="T95" fmla="*/ 524 h 544"/>
                <a:gd name="T96" fmla="*/ 385 w 676"/>
                <a:gd name="T97" fmla="*/ 535 h 544"/>
                <a:gd name="T98" fmla="*/ 426 w 676"/>
                <a:gd name="T99" fmla="*/ 541 h 544"/>
                <a:gd name="T100" fmla="*/ 482 w 676"/>
                <a:gd name="T101" fmla="*/ 543 h 544"/>
                <a:gd name="T102" fmla="*/ 519 w 676"/>
                <a:gd name="T103" fmla="*/ 537 h 544"/>
                <a:gd name="T104" fmla="*/ 554 w 676"/>
                <a:gd name="T105" fmla="*/ 529 h 544"/>
                <a:gd name="T106" fmla="*/ 584 w 676"/>
                <a:gd name="T107" fmla="*/ 514 h 544"/>
                <a:gd name="T108" fmla="*/ 611 w 676"/>
                <a:gd name="T109" fmla="*/ 498 h 544"/>
                <a:gd name="T110" fmla="*/ 638 w 676"/>
                <a:gd name="T111" fmla="*/ 473 h 544"/>
                <a:gd name="T112" fmla="*/ 654 w 676"/>
                <a:gd name="T113" fmla="*/ 448 h 544"/>
                <a:gd name="T114" fmla="*/ 667 w 676"/>
                <a:gd name="T115" fmla="*/ 420 h 544"/>
                <a:gd name="T116" fmla="*/ 675 w 676"/>
                <a:gd name="T117" fmla="*/ 389 h 5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676" h="544">
                  <a:moveTo>
                    <a:pt x="675" y="387"/>
                  </a:moveTo>
                  <a:lnTo>
                    <a:pt x="669" y="368"/>
                  </a:lnTo>
                  <a:lnTo>
                    <a:pt x="669" y="366"/>
                  </a:lnTo>
                  <a:lnTo>
                    <a:pt x="669" y="368"/>
                  </a:lnTo>
                  <a:lnTo>
                    <a:pt x="669" y="372"/>
                  </a:lnTo>
                  <a:lnTo>
                    <a:pt x="669" y="376"/>
                  </a:lnTo>
                  <a:lnTo>
                    <a:pt x="667" y="381"/>
                  </a:lnTo>
                  <a:lnTo>
                    <a:pt x="667" y="385"/>
                  </a:lnTo>
                  <a:lnTo>
                    <a:pt x="667" y="387"/>
                  </a:lnTo>
                  <a:lnTo>
                    <a:pt x="667" y="391"/>
                  </a:lnTo>
                  <a:lnTo>
                    <a:pt x="665" y="395"/>
                  </a:lnTo>
                  <a:lnTo>
                    <a:pt x="665" y="399"/>
                  </a:lnTo>
                  <a:lnTo>
                    <a:pt x="663" y="403"/>
                  </a:lnTo>
                  <a:lnTo>
                    <a:pt x="663" y="407"/>
                  </a:lnTo>
                  <a:lnTo>
                    <a:pt x="663" y="409"/>
                  </a:lnTo>
                  <a:lnTo>
                    <a:pt x="661" y="413"/>
                  </a:lnTo>
                  <a:lnTo>
                    <a:pt x="661" y="418"/>
                  </a:lnTo>
                  <a:lnTo>
                    <a:pt x="659" y="422"/>
                  </a:lnTo>
                  <a:lnTo>
                    <a:pt x="656" y="426"/>
                  </a:lnTo>
                  <a:lnTo>
                    <a:pt x="654" y="430"/>
                  </a:lnTo>
                  <a:lnTo>
                    <a:pt x="654" y="432"/>
                  </a:lnTo>
                  <a:lnTo>
                    <a:pt x="652" y="434"/>
                  </a:lnTo>
                  <a:lnTo>
                    <a:pt x="650" y="438"/>
                  </a:lnTo>
                  <a:lnTo>
                    <a:pt x="648" y="442"/>
                  </a:lnTo>
                  <a:lnTo>
                    <a:pt x="646" y="444"/>
                  </a:lnTo>
                  <a:lnTo>
                    <a:pt x="644" y="448"/>
                  </a:lnTo>
                  <a:lnTo>
                    <a:pt x="642" y="450"/>
                  </a:lnTo>
                  <a:lnTo>
                    <a:pt x="640" y="455"/>
                  </a:lnTo>
                  <a:lnTo>
                    <a:pt x="638" y="457"/>
                  </a:lnTo>
                  <a:lnTo>
                    <a:pt x="636" y="461"/>
                  </a:lnTo>
                  <a:lnTo>
                    <a:pt x="634" y="465"/>
                  </a:lnTo>
                  <a:lnTo>
                    <a:pt x="632" y="467"/>
                  </a:lnTo>
                  <a:lnTo>
                    <a:pt x="630" y="469"/>
                  </a:lnTo>
                  <a:lnTo>
                    <a:pt x="626" y="473"/>
                  </a:lnTo>
                  <a:lnTo>
                    <a:pt x="619" y="481"/>
                  </a:lnTo>
                  <a:lnTo>
                    <a:pt x="615" y="483"/>
                  </a:lnTo>
                  <a:lnTo>
                    <a:pt x="613" y="485"/>
                  </a:lnTo>
                  <a:lnTo>
                    <a:pt x="611" y="487"/>
                  </a:lnTo>
                  <a:lnTo>
                    <a:pt x="607" y="490"/>
                  </a:lnTo>
                  <a:lnTo>
                    <a:pt x="603" y="494"/>
                  </a:lnTo>
                  <a:lnTo>
                    <a:pt x="601" y="496"/>
                  </a:lnTo>
                  <a:lnTo>
                    <a:pt x="597" y="498"/>
                  </a:lnTo>
                  <a:lnTo>
                    <a:pt x="595" y="500"/>
                  </a:lnTo>
                  <a:lnTo>
                    <a:pt x="593" y="502"/>
                  </a:lnTo>
                  <a:lnTo>
                    <a:pt x="589" y="504"/>
                  </a:lnTo>
                  <a:lnTo>
                    <a:pt x="584" y="506"/>
                  </a:lnTo>
                  <a:lnTo>
                    <a:pt x="580" y="508"/>
                  </a:lnTo>
                  <a:lnTo>
                    <a:pt x="576" y="510"/>
                  </a:lnTo>
                  <a:lnTo>
                    <a:pt x="574" y="512"/>
                  </a:lnTo>
                  <a:lnTo>
                    <a:pt x="570" y="512"/>
                  </a:lnTo>
                  <a:lnTo>
                    <a:pt x="566" y="514"/>
                  </a:lnTo>
                  <a:lnTo>
                    <a:pt x="562" y="516"/>
                  </a:lnTo>
                  <a:lnTo>
                    <a:pt x="558" y="518"/>
                  </a:lnTo>
                  <a:lnTo>
                    <a:pt x="554" y="518"/>
                  </a:lnTo>
                  <a:lnTo>
                    <a:pt x="552" y="520"/>
                  </a:lnTo>
                  <a:lnTo>
                    <a:pt x="547" y="522"/>
                  </a:lnTo>
                  <a:lnTo>
                    <a:pt x="543" y="522"/>
                  </a:lnTo>
                  <a:lnTo>
                    <a:pt x="539" y="524"/>
                  </a:lnTo>
                  <a:lnTo>
                    <a:pt x="535" y="527"/>
                  </a:lnTo>
                  <a:lnTo>
                    <a:pt x="531" y="527"/>
                  </a:lnTo>
                  <a:lnTo>
                    <a:pt x="527" y="529"/>
                  </a:lnTo>
                  <a:lnTo>
                    <a:pt x="523" y="529"/>
                  </a:lnTo>
                  <a:lnTo>
                    <a:pt x="517" y="531"/>
                  </a:lnTo>
                  <a:lnTo>
                    <a:pt x="512" y="531"/>
                  </a:lnTo>
                  <a:lnTo>
                    <a:pt x="508" y="531"/>
                  </a:lnTo>
                  <a:lnTo>
                    <a:pt x="504" y="531"/>
                  </a:lnTo>
                  <a:lnTo>
                    <a:pt x="500" y="533"/>
                  </a:lnTo>
                  <a:lnTo>
                    <a:pt x="494" y="533"/>
                  </a:lnTo>
                  <a:lnTo>
                    <a:pt x="490" y="533"/>
                  </a:lnTo>
                  <a:lnTo>
                    <a:pt x="486" y="535"/>
                  </a:lnTo>
                  <a:lnTo>
                    <a:pt x="479" y="535"/>
                  </a:lnTo>
                  <a:lnTo>
                    <a:pt x="477" y="535"/>
                  </a:lnTo>
                  <a:lnTo>
                    <a:pt x="471" y="535"/>
                  </a:lnTo>
                  <a:lnTo>
                    <a:pt x="453" y="535"/>
                  </a:lnTo>
                  <a:lnTo>
                    <a:pt x="447" y="535"/>
                  </a:lnTo>
                  <a:lnTo>
                    <a:pt x="442" y="535"/>
                  </a:lnTo>
                  <a:lnTo>
                    <a:pt x="438" y="535"/>
                  </a:lnTo>
                  <a:lnTo>
                    <a:pt x="432" y="535"/>
                  </a:lnTo>
                  <a:lnTo>
                    <a:pt x="428" y="533"/>
                  </a:lnTo>
                  <a:lnTo>
                    <a:pt x="422" y="533"/>
                  </a:lnTo>
                  <a:lnTo>
                    <a:pt x="418" y="533"/>
                  </a:lnTo>
                  <a:lnTo>
                    <a:pt x="414" y="531"/>
                  </a:lnTo>
                  <a:lnTo>
                    <a:pt x="407" y="531"/>
                  </a:lnTo>
                  <a:lnTo>
                    <a:pt x="401" y="531"/>
                  </a:lnTo>
                  <a:lnTo>
                    <a:pt x="397" y="529"/>
                  </a:lnTo>
                  <a:lnTo>
                    <a:pt x="391" y="529"/>
                  </a:lnTo>
                  <a:lnTo>
                    <a:pt x="387" y="529"/>
                  </a:lnTo>
                  <a:lnTo>
                    <a:pt x="383" y="527"/>
                  </a:lnTo>
                  <a:lnTo>
                    <a:pt x="377" y="524"/>
                  </a:lnTo>
                  <a:lnTo>
                    <a:pt x="372" y="524"/>
                  </a:lnTo>
                  <a:lnTo>
                    <a:pt x="366" y="522"/>
                  </a:lnTo>
                  <a:lnTo>
                    <a:pt x="362" y="522"/>
                  </a:lnTo>
                  <a:lnTo>
                    <a:pt x="356" y="520"/>
                  </a:lnTo>
                  <a:lnTo>
                    <a:pt x="350" y="518"/>
                  </a:lnTo>
                  <a:lnTo>
                    <a:pt x="346" y="518"/>
                  </a:lnTo>
                  <a:lnTo>
                    <a:pt x="340" y="516"/>
                  </a:lnTo>
                  <a:lnTo>
                    <a:pt x="335" y="514"/>
                  </a:lnTo>
                  <a:lnTo>
                    <a:pt x="329" y="512"/>
                  </a:lnTo>
                  <a:lnTo>
                    <a:pt x="325" y="510"/>
                  </a:lnTo>
                  <a:lnTo>
                    <a:pt x="319" y="508"/>
                  </a:lnTo>
                  <a:lnTo>
                    <a:pt x="315" y="508"/>
                  </a:lnTo>
                  <a:lnTo>
                    <a:pt x="309" y="504"/>
                  </a:lnTo>
                  <a:lnTo>
                    <a:pt x="305" y="504"/>
                  </a:lnTo>
                  <a:lnTo>
                    <a:pt x="298" y="500"/>
                  </a:lnTo>
                  <a:lnTo>
                    <a:pt x="294" y="500"/>
                  </a:lnTo>
                  <a:lnTo>
                    <a:pt x="288" y="496"/>
                  </a:lnTo>
                  <a:lnTo>
                    <a:pt x="284" y="494"/>
                  </a:lnTo>
                  <a:lnTo>
                    <a:pt x="278" y="492"/>
                  </a:lnTo>
                  <a:lnTo>
                    <a:pt x="274" y="490"/>
                  </a:lnTo>
                  <a:lnTo>
                    <a:pt x="268" y="487"/>
                  </a:lnTo>
                  <a:lnTo>
                    <a:pt x="263" y="485"/>
                  </a:lnTo>
                  <a:lnTo>
                    <a:pt x="257" y="481"/>
                  </a:lnTo>
                  <a:lnTo>
                    <a:pt x="253" y="479"/>
                  </a:lnTo>
                  <a:lnTo>
                    <a:pt x="249" y="477"/>
                  </a:lnTo>
                  <a:lnTo>
                    <a:pt x="243" y="475"/>
                  </a:lnTo>
                  <a:lnTo>
                    <a:pt x="239" y="471"/>
                  </a:lnTo>
                  <a:lnTo>
                    <a:pt x="233" y="469"/>
                  </a:lnTo>
                  <a:lnTo>
                    <a:pt x="228" y="465"/>
                  </a:lnTo>
                  <a:lnTo>
                    <a:pt x="222" y="463"/>
                  </a:lnTo>
                  <a:lnTo>
                    <a:pt x="218" y="459"/>
                  </a:lnTo>
                  <a:lnTo>
                    <a:pt x="214" y="457"/>
                  </a:lnTo>
                  <a:lnTo>
                    <a:pt x="210" y="453"/>
                  </a:lnTo>
                  <a:lnTo>
                    <a:pt x="204" y="450"/>
                  </a:lnTo>
                  <a:lnTo>
                    <a:pt x="200" y="448"/>
                  </a:lnTo>
                  <a:lnTo>
                    <a:pt x="193" y="444"/>
                  </a:lnTo>
                  <a:lnTo>
                    <a:pt x="189" y="440"/>
                  </a:lnTo>
                  <a:lnTo>
                    <a:pt x="185" y="438"/>
                  </a:lnTo>
                  <a:lnTo>
                    <a:pt x="181" y="434"/>
                  </a:lnTo>
                  <a:lnTo>
                    <a:pt x="177" y="430"/>
                  </a:lnTo>
                  <a:lnTo>
                    <a:pt x="171" y="428"/>
                  </a:lnTo>
                  <a:lnTo>
                    <a:pt x="167" y="424"/>
                  </a:lnTo>
                  <a:lnTo>
                    <a:pt x="163" y="420"/>
                  </a:lnTo>
                  <a:lnTo>
                    <a:pt x="158" y="415"/>
                  </a:lnTo>
                  <a:lnTo>
                    <a:pt x="154" y="413"/>
                  </a:lnTo>
                  <a:lnTo>
                    <a:pt x="150" y="409"/>
                  </a:lnTo>
                  <a:lnTo>
                    <a:pt x="146" y="405"/>
                  </a:lnTo>
                  <a:lnTo>
                    <a:pt x="142" y="401"/>
                  </a:lnTo>
                  <a:lnTo>
                    <a:pt x="138" y="397"/>
                  </a:lnTo>
                  <a:lnTo>
                    <a:pt x="134" y="395"/>
                  </a:lnTo>
                  <a:lnTo>
                    <a:pt x="130" y="389"/>
                  </a:lnTo>
                  <a:lnTo>
                    <a:pt x="126" y="387"/>
                  </a:lnTo>
                  <a:lnTo>
                    <a:pt x="121" y="383"/>
                  </a:lnTo>
                  <a:lnTo>
                    <a:pt x="117" y="378"/>
                  </a:lnTo>
                  <a:lnTo>
                    <a:pt x="113" y="374"/>
                  </a:lnTo>
                  <a:lnTo>
                    <a:pt x="109" y="370"/>
                  </a:lnTo>
                  <a:lnTo>
                    <a:pt x="105" y="366"/>
                  </a:lnTo>
                  <a:lnTo>
                    <a:pt x="103" y="362"/>
                  </a:lnTo>
                  <a:lnTo>
                    <a:pt x="99" y="358"/>
                  </a:lnTo>
                  <a:lnTo>
                    <a:pt x="95" y="354"/>
                  </a:lnTo>
                  <a:lnTo>
                    <a:pt x="93" y="350"/>
                  </a:lnTo>
                  <a:lnTo>
                    <a:pt x="88" y="346"/>
                  </a:lnTo>
                  <a:lnTo>
                    <a:pt x="84" y="341"/>
                  </a:lnTo>
                  <a:lnTo>
                    <a:pt x="82" y="337"/>
                  </a:lnTo>
                  <a:lnTo>
                    <a:pt x="78" y="333"/>
                  </a:lnTo>
                  <a:lnTo>
                    <a:pt x="76" y="329"/>
                  </a:lnTo>
                  <a:lnTo>
                    <a:pt x="72" y="325"/>
                  </a:lnTo>
                  <a:lnTo>
                    <a:pt x="68" y="321"/>
                  </a:lnTo>
                  <a:lnTo>
                    <a:pt x="66" y="315"/>
                  </a:lnTo>
                  <a:lnTo>
                    <a:pt x="62" y="311"/>
                  </a:lnTo>
                  <a:lnTo>
                    <a:pt x="60" y="306"/>
                  </a:lnTo>
                  <a:lnTo>
                    <a:pt x="58" y="302"/>
                  </a:lnTo>
                  <a:lnTo>
                    <a:pt x="54" y="298"/>
                  </a:lnTo>
                  <a:lnTo>
                    <a:pt x="51" y="294"/>
                  </a:lnTo>
                  <a:lnTo>
                    <a:pt x="49" y="290"/>
                  </a:lnTo>
                  <a:lnTo>
                    <a:pt x="47" y="286"/>
                  </a:lnTo>
                  <a:lnTo>
                    <a:pt x="43" y="282"/>
                  </a:lnTo>
                  <a:lnTo>
                    <a:pt x="41" y="276"/>
                  </a:lnTo>
                  <a:lnTo>
                    <a:pt x="39" y="272"/>
                  </a:lnTo>
                  <a:lnTo>
                    <a:pt x="37" y="267"/>
                  </a:lnTo>
                  <a:lnTo>
                    <a:pt x="35" y="263"/>
                  </a:lnTo>
                  <a:lnTo>
                    <a:pt x="33" y="259"/>
                  </a:lnTo>
                  <a:lnTo>
                    <a:pt x="31" y="253"/>
                  </a:lnTo>
                  <a:lnTo>
                    <a:pt x="29" y="249"/>
                  </a:lnTo>
                  <a:lnTo>
                    <a:pt x="29" y="245"/>
                  </a:lnTo>
                  <a:lnTo>
                    <a:pt x="27" y="241"/>
                  </a:lnTo>
                  <a:lnTo>
                    <a:pt x="25" y="237"/>
                  </a:lnTo>
                  <a:lnTo>
                    <a:pt x="23" y="232"/>
                  </a:lnTo>
                  <a:lnTo>
                    <a:pt x="21" y="228"/>
                  </a:lnTo>
                  <a:lnTo>
                    <a:pt x="21" y="224"/>
                  </a:lnTo>
                  <a:lnTo>
                    <a:pt x="19" y="218"/>
                  </a:lnTo>
                  <a:lnTo>
                    <a:pt x="16" y="214"/>
                  </a:lnTo>
                  <a:lnTo>
                    <a:pt x="14" y="210"/>
                  </a:lnTo>
                  <a:lnTo>
                    <a:pt x="14" y="206"/>
                  </a:lnTo>
                  <a:lnTo>
                    <a:pt x="14" y="202"/>
                  </a:lnTo>
                  <a:lnTo>
                    <a:pt x="12" y="197"/>
                  </a:lnTo>
                  <a:lnTo>
                    <a:pt x="10" y="193"/>
                  </a:lnTo>
                  <a:lnTo>
                    <a:pt x="10" y="187"/>
                  </a:lnTo>
                  <a:lnTo>
                    <a:pt x="10" y="183"/>
                  </a:lnTo>
                  <a:lnTo>
                    <a:pt x="10" y="179"/>
                  </a:lnTo>
                  <a:lnTo>
                    <a:pt x="8" y="175"/>
                  </a:lnTo>
                  <a:lnTo>
                    <a:pt x="8" y="171"/>
                  </a:lnTo>
                  <a:lnTo>
                    <a:pt x="8" y="167"/>
                  </a:lnTo>
                  <a:lnTo>
                    <a:pt x="8" y="162"/>
                  </a:lnTo>
                  <a:lnTo>
                    <a:pt x="8" y="158"/>
                  </a:lnTo>
                  <a:lnTo>
                    <a:pt x="8" y="154"/>
                  </a:lnTo>
                  <a:lnTo>
                    <a:pt x="8" y="150"/>
                  </a:lnTo>
                  <a:lnTo>
                    <a:pt x="8" y="146"/>
                  </a:lnTo>
                  <a:lnTo>
                    <a:pt x="8" y="142"/>
                  </a:lnTo>
                  <a:lnTo>
                    <a:pt x="8" y="138"/>
                  </a:lnTo>
                  <a:lnTo>
                    <a:pt x="8" y="134"/>
                  </a:lnTo>
                  <a:lnTo>
                    <a:pt x="8" y="130"/>
                  </a:lnTo>
                  <a:lnTo>
                    <a:pt x="8" y="125"/>
                  </a:lnTo>
                  <a:lnTo>
                    <a:pt x="8" y="123"/>
                  </a:lnTo>
                  <a:lnTo>
                    <a:pt x="10" y="117"/>
                  </a:lnTo>
                  <a:lnTo>
                    <a:pt x="10" y="115"/>
                  </a:lnTo>
                  <a:lnTo>
                    <a:pt x="10" y="111"/>
                  </a:lnTo>
                  <a:lnTo>
                    <a:pt x="10" y="107"/>
                  </a:lnTo>
                  <a:lnTo>
                    <a:pt x="12" y="103"/>
                  </a:lnTo>
                  <a:lnTo>
                    <a:pt x="14" y="99"/>
                  </a:lnTo>
                  <a:lnTo>
                    <a:pt x="14" y="95"/>
                  </a:lnTo>
                  <a:lnTo>
                    <a:pt x="14" y="93"/>
                  </a:lnTo>
                  <a:lnTo>
                    <a:pt x="16" y="88"/>
                  </a:lnTo>
                  <a:lnTo>
                    <a:pt x="19" y="84"/>
                  </a:lnTo>
                  <a:lnTo>
                    <a:pt x="21" y="80"/>
                  </a:lnTo>
                  <a:lnTo>
                    <a:pt x="21" y="78"/>
                  </a:lnTo>
                  <a:lnTo>
                    <a:pt x="23" y="74"/>
                  </a:lnTo>
                  <a:lnTo>
                    <a:pt x="25" y="70"/>
                  </a:lnTo>
                  <a:lnTo>
                    <a:pt x="27" y="68"/>
                  </a:lnTo>
                  <a:lnTo>
                    <a:pt x="29" y="64"/>
                  </a:lnTo>
                  <a:lnTo>
                    <a:pt x="29" y="62"/>
                  </a:lnTo>
                  <a:lnTo>
                    <a:pt x="33" y="58"/>
                  </a:lnTo>
                  <a:lnTo>
                    <a:pt x="33" y="56"/>
                  </a:lnTo>
                  <a:lnTo>
                    <a:pt x="35" y="51"/>
                  </a:lnTo>
                  <a:lnTo>
                    <a:pt x="37" y="47"/>
                  </a:lnTo>
                  <a:lnTo>
                    <a:pt x="41" y="45"/>
                  </a:lnTo>
                  <a:lnTo>
                    <a:pt x="41" y="41"/>
                  </a:lnTo>
                  <a:lnTo>
                    <a:pt x="43" y="39"/>
                  </a:lnTo>
                  <a:lnTo>
                    <a:pt x="47" y="37"/>
                  </a:lnTo>
                  <a:lnTo>
                    <a:pt x="49" y="33"/>
                  </a:lnTo>
                  <a:lnTo>
                    <a:pt x="58" y="25"/>
                  </a:lnTo>
                  <a:lnTo>
                    <a:pt x="60" y="23"/>
                  </a:lnTo>
                  <a:lnTo>
                    <a:pt x="64" y="21"/>
                  </a:lnTo>
                  <a:lnTo>
                    <a:pt x="66" y="19"/>
                  </a:lnTo>
                  <a:lnTo>
                    <a:pt x="70" y="16"/>
                  </a:lnTo>
                  <a:lnTo>
                    <a:pt x="72" y="12"/>
                  </a:lnTo>
                  <a:lnTo>
                    <a:pt x="76" y="10"/>
                  </a:lnTo>
                  <a:lnTo>
                    <a:pt x="78" y="8"/>
                  </a:lnTo>
                  <a:lnTo>
                    <a:pt x="82" y="6"/>
                  </a:lnTo>
                  <a:lnTo>
                    <a:pt x="84" y="4"/>
                  </a:lnTo>
                  <a:lnTo>
                    <a:pt x="88" y="2"/>
                  </a:lnTo>
                  <a:lnTo>
                    <a:pt x="93" y="0"/>
                  </a:lnTo>
                  <a:lnTo>
                    <a:pt x="72" y="2"/>
                  </a:lnTo>
                  <a:lnTo>
                    <a:pt x="72" y="4"/>
                  </a:lnTo>
                  <a:lnTo>
                    <a:pt x="70" y="4"/>
                  </a:lnTo>
                  <a:lnTo>
                    <a:pt x="68" y="6"/>
                  </a:lnTo>
                  <a:lnTo>
                    <a:pt x="66" y="8"/>
                  </a:lnTo>
                  <a:lnTo>
                    <a:pt x="62" y="10"/>
                  </a:lnTo>
                  <a:lnTo>
                    <a:pt x="60" y="12"/>
                  </a:lnTo>
                  <a:lnTo>
                    <a:pt x="56" y="16"/>
                  </a:lnTo>
                  <a:lnTo>
                    <a:pt x="54" y="19"/>
                  </a:lnTo>
                  <a:lnTo>
                    <a:pt x="49" y="23"/>
                  </a:lnTo>
                  <a:lnTo>
                    <a:pt x="43" y="27"/>
                  </a:lnTo>
                  <a:lnTo>
                    <a:pt x="41" y="31"/>
                  </a:lnTo>
                  <a:lnTo>
                    <a:pt x="39" y="33"/>
                  </a:lnTo>
                  <a:lnTo>
                    <a:pt x="37" y="37"/>
                  </a:lnTo>
                  <a:lnTo>
                    <a:pt x="35" y="39"/>
                  </a:lnTo>
                  <a:lnTo>
                    <a:pt x="33" y="41"/>
                  </a:lnTo>
                  <a:lnTo>
                    <a:pt x="31" y="45"/>
                  </a:lnTo>
                  <a:lnTo>
                    <a:pt x="29" y="49"/>
                  </a:lnTo>
                  <a:lnTo>
                    <a:pt x="27" y="51"/>
                  </a:lnTo>
                  <a:lnTo>
                    <a:pt x="25" y="56"/>
                  </a:lnTo>
                  <a:lnTo>
                    <a:pt x="23" y="60"/>
                  </a:lnTo>
                  <a:lnTo>
                    <a:pt x="21" y="62"/>
                  </a:lnTo>
                  <a:lnTo>
                    <a:pt x="19" y="64"/>
                  </a:lnTo>
                  <a:lnTo>
                    <a:pt x="16" y="68"/>
                  </a:lnTo>
                  <a:lnTo>
                    <a:pt x="14" y="72"/>
                  </a:lnTo>
                  <a:lnTo>
                    <a:pt x="12" y="76"/>
                  </a:lnTo>
                  <a:lnTo>
                    <a:pt x="12" y="80"/>
                  </a:lnTo>
                  <a:lnTo>
                    <a:pt x="10" y="84"/>
                  </a:lnTo>
                  <a:lnTo>
                    <a:pt x="8" y="86"/>
                  </a:lnTo>
                  <a:lnTo>
                    <a:pt x="8" y="91"/>
                  </a:lnTo>
                  <a:lnTo>
                    <a:pt x="8" y="95"/>
                  </a:lnTo>
                  <a:lnTo>
                    <a:pt x="6" y="99"/>
                  </a:lnTo>
                  <a:lnTo>
                    <a:pt x="4" y="103"/>
                  </a:lnTo>
                  <a:lnTo>
                    <a:pt x="4" y="107"/>
                  </a:lnTo>
                  <a:lnTo>
                    <a:pt x="4" y="109"/>
                  </a:lnTo>
                  <a:lnTo>
                    <a:pt x="2" y="113"/>
                  </a:lnTo>
                  <a:lnTo>
                    <a:pt x="2" y="117"/>
                  </a:lnTo>
                  <a:lnTo>
                    <a:pt x="2" y="123"/>
                  </a:lnTo>
                  <a:lnTo>
                    <a:pt x="0" y="125"/>
                  </a:lnTo>
                  <a:lnTo>
                    <a:pt x="0" y="130"/>
                  </a:lnTo>
                  <a:lnTo>
                    <a:pt x="0" y="134"/>
                  </a:lnTo>
                  <a:lnTo>
                    <a:pt x="0" y="138"/>
                  </a:lnTo>
                  <a:lnTo>
                    <a:pt x="0" y="142"/>
                  </a:lnTo>
                  <a:lnTo>
                    <a:pt x="0" y="150"/>
                  </a:lnTo>
                  <a:lnTo>
                    <a:pt x="0" y="154"/>
                  </a:lnTo>
                  <a:lnTo>
                    <a:pt x="0" y="160"/>
                  </a:lnTo>
                  <a:lnTo>
                    <a:pt x="0" y="165"/>
                  </a:lnTo>
                  <a:lnTo>
                    <a:pt x="0" y="169"/>
                  </a:lnTo>
                  <a:lnTo>
                    <a:pt x="0" y="173"/>
                  </a:lnTo>
                  <a:lnTo>
                    <a:pt x="2" y="177"/>
                  </a:lnTo>
                  <a:lnTo>
                    <a:pt x="2" y="181"/>
                  </a:lnTo>
                  <a:lnTo>
                    <a:pt x="4" y="185"/>
                  </a:lnTo>
                  <a:lnTo>
                    <a:pt x="4" y="191"/>
                  </a:lnTo>
                  <a:lnTo>
                    <a:pt x="4" y="195"/>
                  </a:lnTo>
                  <a:lnTo>
                    <a:pt x="6" y="200"/>
                  </a:lnTo>
                  <a:lnTo>
                    <a:pt x="6" y="204"/>
                  </a:lnTo>
                  <a:lnTo>
                    <a:pt x="8" y="208"/>
                  </a:lnTo>
                  <a:lnTo>
                    <a:pt x="8" y="212"/>
                  </a:lnTo>
                  <a:lnTo>
                    <a:pt x="10" y="218"/>
                  </a:lnTo>
                  <a:lnTo>
                    <a:pt x="10" y="222"/>
                  </a:lnTo>
                  <a:lnTo>
                    <a:pt x="12" y="226"/>
                  </a:lnTo>
                  <a:lnTo>
                    <a:pt x="14" y="230"/>
                  </a:lnTo>
                  <a:lnTo>
                    <a:pt x="14" y="234"/>
                  </a:lnTo>
                  <a:lnTo>
                    <a:pt x="16" y="241"/>
                  </a:lnTo>
                  <a:lnTo>
                    <a:pt x="19" y="245"/>
                  </a:lnTo>
                  <a:lnTo>
                    <a:pt x="21" y="249"/>
                  </a:lnTo>
                  <a:lnTo>
                    <a:pt x="23" y="253"/>
                  </a:lnTo>
                  <a:lnTo>
                    <a:pt x="25" y="259"/>
                  </a:lnTo>
                  <a:lnTo>
                    <a:pt x="27" y="263"/>
                  </a:lnTo>
                  <a:lnTo>
                    <a:pt x="29" y="267"/>
                  </a:lnTo>
                  <a:lnTo>
                    <a:pt x="31" y="272"/>
                  </a:lnTo>
                  <a:lnTo>
                    <a:pt x="33" y="276"/>
                  </a:lnTo>
                  <a:lnTo>
                    <a:pt x="37" y="282"/>
                  </a:lnTo>
                  <a:lnTo>
                    <a:pt x="39" y="286"/>
                  </a:lnTo>
                  <a:lnTo>
                    <a:pt x="41" y="290"/>
                  </a:lnTo>
                  <a:lnTo>
                    <a:pt x="43" y="294"/>
                  </a:lnTo>
                  <a:lnTo>
                    <a:pt x="45" y="298"/>
                  </a:lnTo>
                  <a:lnTo>
                    <a:pt x="49" y="304"/>
                  </a:lnTo>
                  <a:lnTo>
                    <a:pt x="51" y="309"/>
                  </a:lnTo>
                  <a:lnTo>
                    <a:pt x="54" y="313"/>
                  </a:lnTo>
                  <a:lnTo>
                    <a:pt x="58" y="317"/>
                  </a:lnTo>
                  <a:lnTo>
                    <a:pt x="60" y="321"/>
                  </a:lnTo>
                  <a:lnTo>
                    <a:pt x="64" y="325"/>
                  </a:lnTo>
                  <a:lnTo>
                    <a:pt x="68" y="329"/>
                  </a:lnTo>
                  <a:lnTo>
                    <a:pt x="70" y="333"/>
                  </a:lnTo>
                  <a:lnTo>
                    <a:pt x="74" y="339"/>
                  </a:lnTo>
                  <a:lnTo>
                    <a:pt x="76" y="343"/>
                  </a:lnTo>
                  <a:lnTo>
                    <a:pt x="80" y="348"/>
                  </a:lnTo>
                  <a:lnTo>
                    <a:pt x="82" y="352"/>
                  </a:lnTo>
                  <a:lnTo>
                    <a:pt x="86" y="356"/>
                  </a:lnTo>
                  <a:lnTo>
                    <a:pt x="91" y="360"/>
                  </a:lnTo>
                  <a:lnTo>
                    <a:pt x="95" y="364"/>
                  </a:lnTo>
                  <a:lnTo>
                    <a:pt x="99" y="368"/>
                  </a:lnTo>
                  <a:lnTo>
                    <a:pt x="101" y="372"/>
                  </a:lnTo>
                  <a:lnTo>
                    <a:pt x="105" y="376"/>
                  </a:lnTo>
                  <a:lnTo>
                    <a:pt x="109" y="381"/>
                  </a:lnTo>
                  <a:lnTo>
                    <a:pt x="113" y="385"/>
                  </a:lnTo>
                  <a:lnTo>
                    <a:pt x="121" y="393"/>
                  </a:lnTo>
                  <a:lnTo>
                    <a:pt x="126" y="397"/>
                  </a:lnTo>
                  <a:lnTo>
                    <a:pt x="130" y="401"/>
                  </a:lnTo>
                  <a:lnTo>
                    <a:pt x="134" y="405"/>
                  </a:lnTo>
                  <a:lnTo>
                    <a:pt x="138" y="409"/>
                  </a:lnTo>
                  <a:lnTo>
                    <a:pt x="142" y="413"/>
                  </a:lnTo>
                  <a:lnTo>
                    <a:pt x="146" y="415"/>
                  </a:lnTo>
                  <a:lnTo>
                    <a:pt x="152" y="420"/>
                  </a:lnTo>
                  <a:lnTo>
                    <a:pt x="156" y="424"/>
                  </a:lnTo>
                  <a:lnTo>
                    <a:pt x="161" y="428"/>
                  </a:lnTo>
                  <a:lnTo>
                    <a:pt x="165" y="432"/>
                  </a:lnTo>
                  <a:lnTo>
                    <a:pt x="169" y="434"/>
                  </a:lnTo>
                  <a:lnTo>
                    <a:pt x="173" y="438"/>
                  </a:lnTo>
                  <a:lnTo>
                    <a:pt x="179" y="442"/>
                  </a:lnTo>
                  <a:lnTo>
                    <a:pt x="183" y="444"/>
                  </a:lnTo>
                  <a:lnTo>
                    <a:pt x="187" y="448"/>
                  </a:lnTo>
                  <a:lnTo>
                    <a:pt x="191" y="450"/>
                  </a:lnTo>
                  <a:lnTo>
                    <a:pt x="198" y="455"/>
                  </a:lnTo>
                  <a:lnTo>
                    <a:pt x="202" y="459"/>
                  </a:lnTo>
                  <a:lnTo>
                    <a:pt x="208" y="463"/>
                  </a:lnTo>
                  <a:lnTo>
                    <a:pt x="212" y="465"/>
                  </a:lnTo>
                  <a:lnTo>
                    <a:pt x="218" y="467"/>
                  </a:lnTo>
                  <a:lnTo>
                    <a:pt x="222" y="471"/>
                  </a:lnTo>
                  <a:lnTo>
                    <a:pt x="226" y="473"/>
                  </a:lnTo>
                  <a:lnTo>
                    <a:pt x="233" y="477"/>
                  </a:lnTo>
                  <a:lnTo>
                    <a:pt x="237" y="479"/>
                  </a:lnTo>
                  <a:lnTo>
                    <a:pt x="243" y="481"/>
                  </a:lnTo>
                  <a:lnTo>
                    <a:pt x="247" y="485"/>
                  </a:lnTo>
                  <a:lnTo>
                    <a:pt x="253" y="487"/>
                  </a:lnTo>
                  <a:lnTo>
                    <a:pt x="257" y="490"/>
                  </a:lnTo>
                  <a:lnTo>
                    <a:pt x="263" y="494"/>
                  </a:lnTo>
                  <a:lnTo>
                    <a:pt x="268" y="496"/>
                  </a:lnTo>
                  <a:lnTo>
                    <a:pt x="274" y="498"/>
                  </a:lnTo>
                  <a:lnTo>
                    <a:pt x="278" y="500"/>
                  </a:lnTo>
                  <a:lnTo>
                    <a:pt x="284" y="504"/>
                  </a:lnTo>
                  <a:lnTo>
                    <a:pt x="290" y="504"/>
                  </a:lnTo>
                  <a:lnTo>
                    <a:pt x="294" y="508"/>
                  </a:lnTo>
                  <a:lnTo>
                    <a:pt x="300" y="508"/>
                  </a:lnTo>
                  <a:lnTo>
                    <a:pt x="305" y="512"/>
                  </a:lnTo>
                  <a:lnTo>
                    <a:pt x="311" y="512"/>
                  </a:lnTo>
                  <a:lnTo>
                    <a:pt x="315" y="516"/>
                  </a:lnTo>
                  <a:lnTo>
                    <a:pt x="321" y="518"/>
                  </a:lnTo>
                  <a:lnTo>
                    <a:pt x="327" y="518"/>
                  </a:lnTo>
                  <a:lnTo>
                    <a:pt x="331" y="520"/>
                  </a:lnTo>
                  <a:lnTo>
                    <a:pt x="338" y="522"/>
                  </a:lnTo>
                  <a:lnTo>
                    <a:pt x="342" y="524"/>
                  </a:lnTo>
                  <a:lnTo>
                    <a:pt x="348" y="527"/>
                  </a:lnTo>
                  <a:lnTo>
                    <a:pt x="352" y="529"/>
                  </a:lnTo>
                  <a:lnTo>
                    <a:pt x="358" y="529"/>
                  </a:lnTo>
                  <a:lnTo>
                    <a:pt x="362" y="531"/>
                  </a:lnTo>
                  <a:lnTo>
                    <a:pt x="368" y="531"/>
                  </a:lnTo>
                  <a:lnTo>
                    <a:pt x="375" y="533"/>
                  </a:lnTo>
                  <a:lnTo>
                    <a:pt x="379" y="533"/>
                  </a:lnTo>
                  <a:lnTo>
                    <a:pt x="385" y="535"/>
                  </a:lnTo>
                  <a:lnTo>
                    <a:pt x="389" y="537"/>
                  </a:lnTo>
                  <a:lnTo>
                    <a:pt x="395" y="537"/>
                  </a:lnTo>
                  <a:lnTo>
                    <a:pt x="401" y="537"/>
                  </a:lnTo>
                  <a:lnTo>
                    <a:pt x="405" y="539"/>
                  </a:lnTo>
                  <a:lnTo>
                    <a:pt x="412" y="539"/>
                  </a:lnTo>
                  <a:lnTo>
                    <a:pt x="416" y="541"/>
                  </a:lnTo>
                  <a:lnTo>
                    <a:pt x="420" y="541"/>
                  </a:lnTo>
                  <a:lnTo>
                    <a:pt x="426" y="541"/>
                  </a:lnTo>
                  <a:lnTo>
                    <a:pt x="432" y="541"/>
                  </a:lnTo>
                  <a:lnTo>
                    <a:pt x="436" y="543"/>
                  </a:lnTo>
                  <a:lnTo>
                    <a:pt x="442" y="543"/>
                  </a:lnTo>
                  <a:lnTo>
                    <a:pt x="447" y="543"/>
                  </a:lnTo>
                  <a:lnTo>
                    <a:pt x="451" y="543"/>
                  </a:lnTo>
                  <a:lnTo>
                    <a:pt x="471" y="543"/>
                  </a:lnTo>
                  <a:lnTo>
                    <a:pt x="477" y="543"/>
                  </a:lnTo>
                  <a:lnTo>
                    <a:pt x="482" y="543"/>
                  </a:lnTo>
                  <a:lnTo>
                    <a:pt x="486" y="543"/>
                  </a:lnTo>
                  <a:lnTo>
                    <a:pt x="490" y="541"/>
                  </a:lnTo>
                  <a:lnTo>
                    <a:pt x="496" y="541"/>
                  </a:lnTo>
                  <a:lnTo>
                    <a:pt x="500" y="541"/>
                  </a:lnTo>
                  <a:lnTo>
                    <a:pt x="504" y="539"/>
                  </a:lnTo>
                  <a:lnTo>
                    <a:pt x="510" y="539"/>
                  </a:lnTo>
                  <a:lnTo>
                    <a:pt x="514" y="539"/>
                  </a:lnTo>
                  <a:lnTo>
                    <a:pt x="519" y="537"/>
                  </a:lnTo>
                  <a:lnTo>
                    <a:pt x="523" y="537"/>
                  </a:lnTo>
                  <a:lnTo>
                    <a:pt x="529" y="537"/>
                  </a:lnTo>
                  <a:lnTo>
                    <a:pt x="533" y="535"/>
                  </a:lnTo>
                  <a:lnTo>
                    <a:pt x="537" y="533"/>
                  </a:lnTo>
                  <a:lnTo>
                    <a:pt x="539" y="533"/>
                  </a:lnTo>
                  <a:lnTo>
                    <a:pt x="543" y="531"/>
                  </a:lnTo>
                  <a:lnTo>
                    <a:pt x="549" y="531"/>
                  </a:lnTo>
                  <a:lnTo>
                    <a:pt x="554" y="529"/>
                  </a:lnTo>
                  <a:lnTo>
                    <a:pt x="558" y="527"/>
                  </a:lnTo>
                  <a:lnTo>
                    <a:pt x="562" y="524"/>
                  </a:lnTo>
                  <a:lnTo>
                    <a:pt x="566" y="524"/>
                  </a:lnTo>
                  <a:lnTo>
                    <a:pt x="568" y="522"/>
                  </a:lnTo>
                  <a:lnTo>
                    <a:pt x="572" y="520"/>
                  </a:lnTo>
                  <a:lnTo>
                    <a:pt x="576" y="518"/>
                  </a:lnTo>
                  <a:lnTo>
                    <a:pt x="580" y="516"/>
                  </a:lnTo>
                  <a:lnTo>
                    <a:pt x="584" y="514"/>
                  </a:lnTo>
                  <a:lnTo>
                    <a:pt x="587" y="512"/>
                  </a:lnTo>
                  <a:lnTo>
                    <a:pt x="593" y="510"/>
                  </a:lnTo>
                  <a:lnTo>
                    <a:pt x="595" y="508"/>
                  </a:lnTo>
                  <a:lnTo>
                    <a:pt x="599" y="506"/>
                  </a:lnTo>
                  <a:lnTo>
                    <a:pt x="601" y="504"/>
                  </a:lnTo>
                  <a:lnTo>
                    <a:pt x="605" y="502"/>
                  </a:lnTo>
                  <a:lnTo>
                    <a:pt x="609" y="500"/>
                  </a:lnTo>
                  <a:lnTo>
                    <a:pt x="611" y="498"/>
                  </a:lnTo>
                  <a:lnTo>
                    <a:pt x="615" y="494"/>
                  </a:lnTo>
                  <a:lnTo>
                    <a:pt x="617" y="492"/>
                  </a:lnTo>
                  <a:lnTo>
                    <a:pt x="621" y="490"/>
                  </a:lnTo>
                  <a:lnTo>
                    <a:pt x="624" y="487"/>
                  </a:lnTo>
                  <a:lnTo>
                    <a:pt x="626" y="485"/>
                  </a:lnTo>
                  <a:lnTo>
                    <a:pt x="632" y="479"/>
                  </a:lnTo>
                  <a:lnTo>
                    <a:pt x="634" y="475"/>
                  </a:lnTo>
                  <a:lnTo>
                    <a:pt x="638" y="473"/>
                  </a:lnTo>
                  <a:lnTo>
                    <a:pt x="640" y="469"/>
                  </a:lnTo>
                  <a:lnTo>
                    <a:pt x="642" y="467"/>
                  </a:lnTo>
                  <a:lnTo>
                    <a:pt x="644" y="465"/>
                  </a:lnTo>
                  <a:lnTo>
                    <a:pt x="646" y="461"/>
                  </a:lnTo>
                  <a:lnTo>
                    <a:pt x="648" y="457"/>
                  </a:lnTo>
                  <a:lnTo>
                    <a:pt x="650" y="455"/>
                  </a:lnTo>
                  <a:lnTo>
                    <a:pt x="652" y="450"/>
                  </a:lnTo>
                  <a:lnTo>
                    <a:pt x="654" y="448"/>
                  </a:lnTo>
                  <a:lnTo>
                    <a:pt x="656" y="444"/>
                  </a:lnTo>
                  <a:lnTo>
                    <a:pt x="659" y="440"/>
                  </a:lnTo>
                  <a:lnTo>
                    <a:pt x="661" y="438"/>
                  </a:lnTo>
                  <a:lnTo>
                    <a:pt x="663" y="434"/>
                  </a:lnTo>
                  <a:lnTo>
                    <a:pt x="663" y="430"/>
                  </a:lnTo>
                  <a:lnTo>
                    <a:pt x="665" y="426"/>
                  </a:lnTo>
                  <a:lnTo>
                    <a:pt x="667" y="424"/>
                  </a:lnTo>
                  <a:lnTo>
                    <a:pt x="667" y="420"/>
                  </a:lnTo>
                  <a:lnTo>
                    <a:pt x="669" y="415"/>
                  </a:lnTo>
                  <a:lnTo>
                    <a:pt x="669" y="411"/>
                  </a:lnTo>
                  <a:lnTo>
                    <a:pt x="671" y="407"/>
                  </a:lnTo>
                  <a:lnTo>
                    <a:pt x="671" y="405"/>
                  </a:lnTo>
                  <a:lnTo>
                    <a:pt x="673" y="401"/>
                  </a:lnTo>
                  <a:lnTo>
                    <a:pt x="673" y="395"/>
                  </a:lnTo>
                  <a:lnTo>
                    <a:pt x="675" y="391"/>
                  </a:lnTo>
                  <a:lnTo>
                    <a:pt x="675" y="389"/>
                  </a:lnTo>
                  <a:lnTo>
                    <a:pt x="675" y="387"/>
                  </a:lnTo>
                  <a:lnTo>
                    <a:pt x="675" y="387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" name="Freeform 30">
              <a:extLst>
                <a:ext uri="{FF2B5EF4-FFF2-40B4-BE49-F238E27FC236}">
                  <a16:creationId xmlns:a16="http://schemas.microsoft.com/office/drawing/2014/main" id="{940FBC4B-3DC7-4119-91F9-DD11DD046550}"/>
                </a:ext>
              </a:extLst>
            </p:cNvPr>
            <p:cNvSpPr>
              <a:spLocks/>
            </p:cNvSpPr>
            <p:nvPr/>
          </p:nvSpPr>
          <p:spPr bwMode="auto">
            <a:xfrm>
              <a:off x="2941" y="1559"/>
              <a:ext cx="803" cy="568"/>
            </a:xfrm>
            <a:custGeom>
              <a:avLst/>
              <a:gdLst>
                <a:gd name="T0" fmla="*/ 14 w 803"/>
                <a:gd name="T1" fmla="*/ 64 h 568"/>
                <a:gd name="T2" fmla="*/ 41 w 803"/>
                <a:gd name="T3" fmla="*/ 49 h 568"/>
                <a:gd name="T4" fmla="*/ 72 w 803"/>
                <a:gd name="T5" fmla="*/ 35 h 568"/>
                <a:gd name="T6" fmla="*/ 103 w 803"/>
                <a:gd name="T7" fmla="*/ 25 h 568"/>
                <a:gd name="T8" fmla="*/ 136 w 803"/>
                <a:gd name="T9" fmla="*/ 16 h 568"/>
                <a:gd name="T10" fmla="*/ 169 w 803"/>
                <a:gd name="T11" fmla="*/ 12 h 568"/>
                <a:gd name="T12" fmla="*/ 204 w 803"/>
                <a:gd name="T13" fmla="*/ 8 h 568"/>
                <a:gd name="T14" fmla="*/ 274 w 803"/>
                <a:gd name="T15" fmla="*/ 8 h 568"/>
                <a:gd name="T16" fmla="*/ 308 w 803"/>
                <a:gd name="T17" fmla="*/ 12 h 568"/>
                <a:gd name="T18" fmla="*/ 343 w 803"/>
                <a:gd name="T19" fmla="*/ 19 h 568"/>
                <a:gd name="T20" fmla="*/ 378 w 803"/>
                <a:gd name="T21" fmla="*/ 27 h 568"/>
                <a:gd name="T22" fmla="*/ 413 w 803"/>
                <a:gd name="T23" fmla="*/ 39 h 568"/>
                <a:gd name="T24" fmla="*/ 448 w 803"/>
                <a:gd name="T25" fmla="*/ 52 h 568"/>
                <a:gd name="T26" fmla="*/ 483 w 803"/>
                <a:gd name="T27" fmla="*/ 68 h 568"/>
                <a:gd name="T28" fmla="*/ 518 w 803"/>
                <a:gd name="T29" fmla="*/ 87 h 568"/>
                <a:gd name="T30" fmla="*/ 551 w 803"/>
                <a:gd name="T31" fmla="*/ 107 h 568"/>
                <a:gd name="T32" fmla="*/ 582 w 803"/>
                <a:gd name="T33" fmla="*/ 130 h 568"/>
                <a:gd name="T34" fmla="*/ 613 w 803"/>
                <a:gd name="T35" fmla="*/ 155 h 568"/>
                <a:gd name="T36" fmla="*/ 654 w 803"/>
                <a:gd name="T37" fmla="*/ 194 h 568"/>
                <a:gd name="T38" fmla="*/ 679 w 803"/>
                <a:gd name="T39" fmla="*/ 221 h 568"/>
                <a:gd name="T40" fmla="*/ 699 w 803"/>
                <a:gd name="T41" fmla="*/ 249 h 568"/>
                <a:gd name="T42" fmla="*/ 720 w 803"/>
                <a:gd name="T43" fmla="*/ 278 h 568"/>
                <a:gd name="T44" fmla="*/ 738 w 803"/>
                <a:gd name="T45" fmla="*/ 309 h 568"/>
                <a:gd name="T46" fmla="*/ 755 w 803"/>
                <a:gd name="T47" fmla="*/ 340 h 568"/>
                <a:gd name="T48" fmla="*/ 767 w 803"/>
                <a:gd name="T49" fmla="*/ 373 h 568"/>
                <a:gd name="T50" fmla="*/ 777 w 803"/>
                <a:gd name="T51" fmla="*/ 404 h 568"/>
                <a:gd name="T52" fmla="*/ 788 w 803"/>
                <a:gd name="T53" fmla="*/ 437 h 568"/>
                <a:gd name="T54" fmla="*/ 792 w 803"/>
                <a:gd name="T55" fmla="*/ 470 h 568"/>
                <a:gd name="T56" fmla="*/ 794 w 803"/>
                <a:gd name="T57" fmla="*/ 503 h 568"/>
                <a:gd name="T58" fmla="*/ 794 w 803"/>
                <a:gd name="T59" fmla="*/ 542 h 568"/>
                <a:gd name="T60" fmla="*/ 800 w 803"/>
                <a:gd name="T61" fmla="*/ 565 h 568"/>
                <a:gd name="T62" fmla="*/ 802 w 803"/>
                <a:gd name="T63" fmla="*/ 499 h 568"/>
                <a:gd name="T64" fmla="*/ 798 w 803"/>
                <a:gd name="T65" fmla="*/ 466 h 568"/>
                <a:gd name="T66" fmla="*/ 794 w 803"/>
                <a:gd name="T67" fmla="*/ 433 h 568"/>
                <a:gd name="T68" fmla="*/ 786 w 803"/>
                <a:gd name="T69" fmla="*/ 400 h 568"/>
                <a:gd name="T70" fmla="*/ 773 w 803"/>
                <a:gd name="T71" fmla="*/ 369 h 568"/>
                <a:gd name="T72" fmla="*/ 761 w 803"/>
                <a:gd name="T73" fmla="*/ 336 h 568"/>
                <a:gd name="T74" fmla="*/ 744 w 803"/>
                <a:gd name="T75" fmla="*/ 305 h 568"/>
                <a:gd name="T76" fmla="*/ 726 w 803"/>
                <a:gd name="T77" fmla="*/ 274 h 568"/>
                <a:gd name="T78" fmla="*/ 705 w 803"/>
                <a:gd name="T79" fmla="*/ 245 h 568"/>
                <a:gd name="T80" fmla="*/ 683 w 803"/>
                <a:gd name="T81" fmla="*/ 216 h 568"/>
                <a:gd name="T82" fmla="*/ 637 w 803"/>
                <a:gd name="T83" fmla="*/ 167 h 568"/>
                <a:gd name="T84" fmla="*/ 609 w 803"/>
                <a:gd name="T85" fmla="*/ 142 h 568"/>
                <a:gd name="T86" fmla="*/ 578 w 803"/>
                <a:gd name="T87" fmla="*/ 120 h 568"/>
                <a:gd name="T88" fmla="*/ 547 w 803"/>
                <a:gd name="T89" fmla="*/ 97 h 568"/>
                <a:gd name="T90" fmla="*/ 514 w 803"/>
                <a:gd name="T91" fmla="*/ 76 h 568"/>
                <a:gd name="T92" fmla="*/ 479 w 803"/>
                <a:gd name="T93" fmla="*/ 58 h 568"/>
                <a:gd name="T94" fmla="*/ 444 w 803"/>
                <a:gd name="T95" fmla="*/ 43 h 568"/>
                <a:gd name="T96" fmla="*/ 409 w 803"/>
                <a:gd name="T97" fmla="*/ 31 h 568"/>
                <a:gd name="T98" fmla="*/ 374 w 803"/>
                <a:gd name="T99" fmla="*/ 19 h 568"/>
                <a:gd name="T100" fmla="*/ 339 w 803"/>
                <a:gd name="T101" fmla="*/ 10 h 568"/>
                <a:gd name="T102" fmla="*/ 304 w 803"/>
                <a:gd name="T103" fmla="*/ 4 h 568"/>
                <a:gd name="T104" fmla="*/ 269 w 803"/>
                <a:gd name="T105" fmla="*/ 2 h 568"/>
                <a:gd name="T106" fmla="*/ 216 w 803"/>
                <a:gd name="T107" fmla="*/ 0 h 568"/>
                <a:gd name="T108" fmla="*/ 183 w 803"/>
                <a:gd name="T109" fmla="*/ 2 h 568"/>
                <a:gd name="T110" fmla="*/ 150 w 803"/>
                <a:gd name="T111" fmla="*/ 8 h 568"/>
                <a:gd name="T112" fmla="*/ 117 w 803"/>
                <a:gd name="T113" fmla="*/ 14 h 568"/>
                <a:gd name="T114" fmla="*/ 84 w 803"/>
                <a:gd name="T115" fmla="*/ 23 h 568"/>
                <a:gd name="T116" fmla="*/ 53 w 803"/>
                <a:gd name="T117" fmla="*/ 35 h 568"/>
                <a:gd name="T118" fmla="*/ 25 w 803"/>
                <a:gd name="T119" fmla="*/ 49 h 568"/>
                <a:gd name="T120" fmla="*/ 4 w 803"/>
                <a:gd name="T121" fmla="*/ 62 h 5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803" h="568">
                  <a:moveTo>
                    <a:pt x="4" y="62"/>
                  </a:moveTo>
                  <a:lnTo>
                    <a:pt x="0" y="72"/>
                  </a:lnTo>
                  <a:lnTo>
                    <a:pt x="6" y="68"/>
                  </a:lnTo>
                  <a:lnTo>
                    <a:pt x="14" y="64"/>
                  </a:lnTo>
                  <a:lnTo>
                    <a:pt x="21" y="60"/>
                  </a:lnTo>
                  <a:lnTo>
                    <a:pt x="29" y="56"/>
                  </a:lnTo>
                  <a:lnTo>
                    <a:pt x="35" y="52"/>
                  </a:lnTo>
                  <a:lnTo>
                    <a:pt x="41" y="49"/>
                  </a:lnTo>
                  <a:lnTo>
                    <a:pt x="49" y="45"/>
                  </a:lnTo>
                  <a:lnTo>
                    <a:pt x="58" y="41"/>
                  </a:lnTo>
                  <a:lnTo>
                    <a:pt x="66" y="39"/>
                  </a:lnTo>
                  <a:lnTo>
                    <a:pt x="72" y="35"/>
                  </a:lnTo>
                  <a:lnTo>
                    <a:pt x="80" y="33"/>
                  </a:lnTo>
                  <a:lnTo>
                    <a:pt x="88" y="31"/>
                  </a:lnTo>
                  <a:lnTo>
                    <a:pt x="95" y="27"/>
                  </a:lnTo>
                  <a:lnTo>
                    <a:pt x="103" y="25"/>
                  </a:lnTo>
                  <a:lnTo>
                    <a:pt x="111" y="23"/>
                  </a:lnTo>
                  <a:lnTo>
                    <a:pt x="119" y="21"/>
                  </a:lnTo>
                  <a:lnTo>
                    <a:pt x="127" y="19"/>
                  </a:lnTo>
                  <a:lnTo>
                    <a:pt x="136" y="16"/>
                  </a:lnTo>
                  <a:lnTo>
                    <a:pt x="144" y="14"/>
                  </a:lnTo>
                  <a:lnTo>
                    <a:pt x="152" y="14"/>
                  </a:lnTo>
                  <a:lnTo>
                    <a:pt x="160" y="12"/>
                  </a:lnTo>
                  <a:lnTo>
                    <a:pt x="169" y="12"/>
                  </a:lnTo>
                  <a:lnTo>
                    <a:pt x="177" y="10"/>
                  </a:lnTo>
                  <a:lnTo>
                    <a:pt x="185" y="8"/>
                  </a:lnTo>
                  <a:lnTo>
                    <a:pt x="193" y="8"/>
                  </a:lnTo>
                  <a:lnTo>
                    <a:pt x="204" y="8"/>
                  </a:lnTo>
                  <a:lnTo>
                    <a:pt x="212" y="8"/>
                  </a:lnTo>
                  <a:lnTo>
                    <a:pt x="255" y="8"/>
                  </a:lnTo>
                  <a:lnTo>
                    <a:pt x="263" y="8"/>
                  </a:lnTo>
                  <a:lnTo>
                    <a:pt x="274" y="8"/>
                  </a:lnTo>
                  <a:lnTo>
                    <a:pt x="282" y="8"/>
                  </a:lnTo>
                  <a:lnTo>
                    <a:pt x="290" y="10"/>
                  </a:lnTo>
                  <a:lnTo>
                    <a:pt x="298" y="12"/>
                  </a:lnTo>
                  <a:lnTo>
                    <a:pt x="308" y="12"/>
                  </a:lnTo>
                  <a:lnTo>
                    <a:pt x="317" y="14"/>
                  </a:lnTo>
                  <a:lnTo>
                    <a:pt x="327" y="16"/>
                  </a:lnTo>
                  <a:lnTo>
                    <a:pt x="335" y="16"/>
                  </a:lnTo>
                  <a:lnTo>
                    <a:pt x="343" y="19"/>
                  </a:lnTo>
                  <a:lnTo>
                    <a:pt x="352" y="21"/>
                  </a:lnTo>
                  <a:lnTo>
                    <a:pt x="362" y="23"/>
                  </a:lnTo>
                  <a:lnTo>
                    <a:pt x="370" y="27"/>
                  </a:lnTo>
                  <a:lnTo>
                    <a:pt x="378" y="27"/>
                  </a:lnTo>
                  <a:lnTo>
                    <a:pt x="389" y="31"/>
                  </a:lnTo>
                  <a:lnTo>
                    <a:pt x="397" y="33"/>
                  </a:lnTo>
                  <a:lnTo>
                    <a:pt x="405" y="35"/>
                  </a:lnTo>
                  <a:lnTo>
                    <a:pt x="413" y="39"/>
                  </a:lnTo>
                  <a:lnTo>
                    <a:pt x="424" y="43"/>
                  </a:lnTo>
                  <a:lnTo>
                    <a:pt x="432" y="45"/>
                  </a:lnTo>
                  <a:lnTo>
                    <a:pt x="440" y="49"/>
                  </a:lnTo>
                  <a:lnTo>
                    <a:pt x="448" y="52"/>
                  </a:lnTo>
                  <a:lnTo>
                    <a:pt x="459" y="58"/>
                  </a:lnTo>
                  <a:lnTo>
                    <a:pt x="467" y="60"/>
                  </a:lnTo>
                  <a:lnTo>
                    <a:pt x="475" y="64"/>
                  </a:lnTo>
                  <a:lnTo>
                    <a:pt x="483" y="68"/>
                  </a:lnTo>
                  <a:lnTo>
                    <a:pt x="491" y="72"/>
                  </a:lnTo>
                  <a:lnTo>
                    <a:pt x="502" y="78"/>
                  </a:lnTo>
                  <a:lnTo>
                    <a:pt x="510" y="82"/>
                  </a:lnTo>
                  <a:lnTo>
                    <a:pt x="518" y="87"/>
                  </a:lnTo>
                  <a:lnTo>
                    <a:pt x="526" y="93"/>
                  </a:lnTo>
                  <a:lnTo>
                    <a:pt x="535" y="97"/>
                  </a:lnTo>
                  <a:lnTo>
                    <a:pt x="543" y="103"/>
                  </a:lnTo>
                  <a:lnTo>
                    <a:pt x="551" y="107"/>
                  </a:lnTo>
                  <a:lnTo>
                    <a:pt x="559" y="113"/>
                  </a:lnTo>
                  <a:lnTo>
                    <a:pt x="568" y="120"/>
                  </a:lnTo>
                  <a:lnTo>
                    <a:pt x="574" y="124"/>
                  </a:lnTo>
                  <a:lnTo>
                    <a:pt x="582" y="130"/>
                  </a:lnTo>
                  <a:lnTo>
                    <a:pt x="590" y="136"/>
                  </a:lnTo>
                  <a:lnTo>
                    <a:pt x="598" y="142"/>
                  </a:lnTo>
                  <a:lnTo>
                    <a:pt x="605" y="148"/>
                  </a:lnTo>
                  <a:lnTo>
                    <a:pt x="613" y="155"/>
                  </a:lnTo>
                  <a:lnTo>
                    <a:pt x="619" y="161"/>
                  </a:lnTo>
                  <a:lnTo>
                    <a:pt x="627" y="167"/>
                  </a:lnTo>
                  <a:lnTo>
                    <a:pt x="633" y="173"/>
                  </a:lnTo>
                  <a:lnTo>
                    <a:pt x="654" y="194"/>
                  </a:lnTo>
                  <a:lnTo>
                    <a:pt x="660" y="200"/>
                  </a:lnTo>
                  <a:lnTo>
                    <a:pt x="666" y="206"/>
                  </a:lnTo>
                  <a:lnTo>
                    <a:pt x="672" y="212"/>
                  </a:lnTo>
                  <a:lnTo>
                    <a:pt x="679" y="221"/>
                  </a:lnTo>
                  <a:lnTo>
                    <a:pt x="683" y="227"/>
                  </a:lnTo>
                  <a:lnTo>
                    <a:pt x="689" y="235"/>
                  </a:lnTo>
                  <a:lnTo>
                    <a:pt x="695" y="241"/>
                  </a:lnTo>
                  <a:lnTo>
                    <a:pt x="699" y="249"/>
                  </a:lnTo>
                  <a:lnTo>
                    <a:pt x="705" y="256"/>
                  </a:lnTo>
                  <a:lnTo>
                    <a:pt x="712" y="264"/>
                  </a:lnTo>
                  <a:lnTo>
                    <a:pt x="716" y="272"/>
                  </a:lnTo>
                  <a:lnTo>
                    <a:pt x="720" y="278"/>
                  </a:lnTo>
                  <a:lnTo>
                    <a:pt x="726" y="287"/>
                  </a:lnTo>
                  <a:lnTo>
                    <a:pt x="730" y="295"/>
                  </a:lnTo>
                  <a:lnTo>
                    <a:pt x="734" y="301"/>
                  </a:lnTo>
                  <a:lnTo>
                    <a:pt x="738" y="309"/>
                  </a:lnTo>
                  <a:lnTo>
                    <a:pt x="742" y="318"/>
                  </a:lnTo>
                  <a:lnTo>
                    <a:pt x="746" y="326"/>
                  </a:lnTo>
                  <a:lnTo>
                    <a:pt x="751" y="332"/>
                  </a:lnTo>
                  <a:lnTo>
                    <a:pt x="755" y="340"/>
                  </a:lnTo>
                  <a:lnTo>
                    <a:pt x="759" y="348"/>
                  </a:lnTo>
                  <a:lnTo>
                    <a:pt x="761" y="357"/>
                  </a:lnTo>
                  <a:lnTo>
                    <a:pt x="765" y="365"/>
                  </a:lnTo>
                  <a:lnTo>
                    <a:pt x="767" y="373"/>
                  </a:lnTo>
                  <a:lnTo>
                    <a:pt x="771" y="379"/>
                  </a:lnTo>
                  <a:lnTo>
                    <a:pt x="773" y="388"/>
                  </a:lnTo>
                  <a:lnTo>
                    <a:pt x="775" y="396"/>
                  </a:lnTo>
                  <a:lnTo>
                    <a:pt x="777" y="404"/>
                  </a:lnTo>
                  <a:lnTo>
                    <a:pt x="781" y="412"/>
                  </a:lnTo>
                  <a:lnTo>
                    <a:pt x="781" y="421"/>
                  </a:lnTo>
                  <a:lnTo>
                    <a:pt x="786" y="429"/>
                  </a:lnTo>
                  <a:lnTo>
                    <a:pt x="788" y="437"/>
                  </a:lnTo>
                  <a:lnTo>
                    <a:pt x="788" y="445"/>
                  </a:lnTo>
                  <a:lnTo>
                    <a:pt x="790" y="454"/>
                  </a:lnTo>
                  <a:lnTo>
                    <a:pt x="792" y="462"/>
                  </a:lnTo>
                  <a:lnTo>
                    <a:pt x="792" y="470"/>
                  </a:lnTo>
                  <a:lnTo>
                    <a:pt x="794" y="478"/>
                  </a:lnTo>
                  <a:lnTo>
                    <a:pt x="794" y="487"/>
                  </a:lnTo>
                  <a:lnTo>
                    <a:pt x="794" y="495"/>
                  </a:lnTo>
                  <a:lnTo>
                    <a:pt x="794" y="503"/>
                  </a:lnTo>
                  <a:lnTo>
                    <a:pt x="796" y="511"/>
                  </a:lnTo>
                  <a:lnTo>
                    <a:pt x="796" y="528"/>
                  </a:lnTo>
                  <a:lnTo>
                    <a:pt x="794" y="536"/>
                  </a:lnTo>
                  <a:lnTo>
                    <a:pt x="794" y="542"/>
                  </a:lnTo>
                  <a:lnTo>
                    <a:pt x="794" y="551"/>
                  </a:lnTo>
                  <a:lnTo>
                    <a:pt x="794" y="559"/>
                  </a:lnTo>
                  <a:lnTo>
                    <a:pt x="792" y="567"/>
                  </a:lnTo>
                  <a:lnTo>
                    <a:pt x="800" y="565"/>
                  </a:lnTo>
                  <a:lnTo>
                    <a:pt x="800" y="557"/>
                  </a:lnTo>
                  <a:lnTo>
                    <a:pt x="802" y="548"/>
                  </a:lnTo>
                  <a:lnTo>
                    <a:pt x="802" y="540"/>
                  </a:lnTo>
                  <a:lnTo>
                    <a:pt x="802" y="499"/>
                  </a:lnTo>
                  <a:lnTo>
                    <a:pt x="802" y="491"/>
                  </a:lnTo>
                  <a:lnTo>
                    <a:pt x="800" y="482"/>
                  </a:lnTo>
                  <a:lnTo>
                    <a:pt x="800" y="474"/>
                  </a:lnTo>
                  <a:lnTo>
                    <a:pt x="798" y="466"/>
                  </a:lnTo>
                  <a:lnTo>
                    <a:pt x="798" y="458"/>
                  </a:lnTo>
                  <a:lnTo>
                    <a:pt x="796" y="449"/>
                  </a:lnTo>
                  <a:lnTo>
                    <a:pt x="794" y="441"/>
                  </a:lnTo>
                  <a:lnTo>
                    <a:pt x="794" y="433"/>
                  </a:lnTo>
                  <a:lnTo>
                    <a:pt x="792" y="425"/>
                  </a:lnTo>
                  <a:lnTo>
                    <a:pt x="790" y="416"/>
                  </a:lnTo>
                  <a:lnTo>
                    <a:pt x="788" y="408"/>
                  </a:lnTo>
                  <a:lnTo>
                    <a:pt x="786" y="400"/>
                  </a:lnTo>
                  <a:lnTo>
                    <a:pt x="781" y="392"/>
                  </a:lnTo>
                  <a:lnTo>
                    <a:pt x="779" y="383"/>
                  </a:lnTo>
                  <a:lnTo>
                    <a:pt x="777" y="375"/>
                  </a:lnTo>
                  <a:lnTo>
                    <a:pt x="773" y="369"/>
                  </a:lnTo>
                  <a:lnTo>
                    <a:pt x="769" y="359"/>
                  </a:lnTo>
                  <a:lnTo>
                    <a:pt x="767" y="351"/>
                  </a:lnTo>
                  <a:lnTo>
                    <a:pt x="763" y="344"/>
                  </a:lnTo>
                  <a:lnTo>
                    <a:pt x="761" y="336"/>
                  </a:lnTo>
                  <a:lnTo>
                    <a:pt x="757" y="328"/>
                  </a:lnTo>
                  <a:lnTo>
                    <a:pt x="753" y="320"/>
                  </a:lnTo>
                  <a:lnTo>
                    <a:pt x="749" y="311"/>
                  </a:lnTo>
                  <a:lnTo>
                    <a:pt x="744" y="305"/>
                  </a:lnTo>
                  <a:lnTo>
                    <a:pt x="740" y="297"/>
                  </a:lnTo>
                  <a:lnTo>
                    <a:pt x="734" y="289"/>
                  </a:lnTo>
                  <a:lnTo>
                    <a:pt x="730" y="282"/>
                  </a:lnTo>
                  <a:lnTo>
                    <a:pt x="726" y="274"/>
                  </a:lnTo>
                  <a:lnTo>
                    <a:pt x="720" y="266"/>
                  </a:lnTo>
                  <a:lnTo>
                    <a:pt x="716" y="260"/>
                  </a:lnTo>
                  <a:lnTo>
                    <a:pt x="712" y="252"/>
                  </a:lnTo>
                  <a:lnTo>
                    <a:pt x="705" y="245"/>
                  </a:lnTo>
                  <a:lnTo>
                    <a:pt x="699" y="237"/>
                  </a:lnTo>
                  <a:lnTo>
                    <a:pt x="695" y="231"/>
                  </a:lnTo>
                  <a:lnTo>
                    <a:pt x="689" y="223"/>
                  </a:lnTo>
                  <a:lnTo>
                    <a:pt x="683" y="216"/>
                  </a:lnTo>
                  <a:lnTo>
                    <a:pt x="677" y="208"/>
                  </a:lnTo>
                  <a:lnTo>
                    <a:pt x="670" y="202"/>
                  </a:lnTo>
                  <a:lnTo>
                    <a:pt x="664" y="194"/>
                  </a:lnTo>
                  <a:lnTo>
                    <a:pt x="637" y="167"/>
                  </a:lnTo>
                  <a:lnTo>
                    <a:pt x="629" y="163"/>
                  </a:lnTo>
                  <a:lnTo>
                    <a:pt x="623" y="155"/>
                  </a:lnTo>
                  <a:lnTo>
                    <a:pt x="617" y="148"/>
                  </a:lnTo>
                  <a:lnTo>
                    <a:pt x="609" y="142"/>
                  </a:lnTo>
                  <a:lnTo>
                    <a:pt x="603" y="136"/>
                  </a:lnTo>
                  <a:lnTo>
                    <a:pt x="594" y="130"/>
                  </a:lnTo>
                  <a:lnTo>
                    <a:pt x="586" y="126"/>
                  </a:lnTo>
                  <a:lnTo>
                    <a:pt x="578" y="120"/>
                  </a:lnTo>
                  <a:lnTo>
                    <a:pt x="570" y="113"/>
                  </a:lnTo>
                  <a:lnTo>
                    <a:pt x="563" y="107"/>
                  </a:lnTo>
                  <a:lnTo>
                    <a:pt x="555" y="103"/>
                  </a:lnTo>
                  <a:lnTo>
                    <a:pt x="547" y="97"/>
                  </a:lnTo>
                  <a:lnTo>
                    <a:pt x="539" y="91"/>
                  </a:lnTo>
                  <a:lnTo>
                    <a:pt x="531" y="87"/>
                  </a:lnTo>
                  <a:lnTo>
                    <a:pt x="522" y="80"/>
                  </a:lnTo>
                  <a:lnTo>
                    <a:pt x="514" y="76"/>
                  </a:lnTo>
                  <a:lnTo>
                    <a:pt x="506" y="72"/>
                  </a:lnTo>
                  <a:lnTo>
                    <a:pt x="496" y="68"/>
                  </a:lnTo>
                  <a:lnTo>
                    <a:pt x="487" y="62"/>
                  </a:lnTo>
                  <a:lnTo>
                    <a:pt x="479" y="58"/>
                  </a:lnTo>
                  <a:lnTo>
                    <a:pt x="471" y="54"/>
                  </a:lnTo>
                  <a:lnTo>
                    <a:pt x="461" y="52"/>
                  </a:lnTo>
                  <a:lnTo>
                    <a:pt x="452" y="47"/>
                  </a:lnTo>
                  <a:lnTo>
                    <a:pt x="444" y="43"/>
                  </a:lnTo>
                  <a:lnTo>
                    <a:pt x="436" y="39"/>
                  </a:lnTo>
                  <a:lnTo>
                    <a:pt x="428" y="37"/>
                  </a:lnTo>
                  <a:lnTo>
                    <a:pt x="420" y="33"/>
                  </a:lnTo>
                  <a:lnTo>
                    <a:pt x="409" y="31"/>
                  </a:lnTo>
                  <a:lnTo>
                    <a:pt x="401" y="27"/>
                  </a:lnTo>
                  <a:lnTo>
                    <a:pt x="393" y="25"/>
                  </a:lnTo>
                  <a:lnTo>
                    <a:pt x="382" y="23"/>
                  </a:lnTo>
                  <a:lnTo>
                    <a:pt x="374" y="19"/>
                  </a:lnTo>
                  <a:lnTo>
                    <a:pt x="366" y="16"/>
                  </a:lnTo>
                  <a:lnTo>
                    <a:pt x="358" y="14"/>
                  </a:lnTo>
                  <a:lnTo>
                    <a:pt x="348" y="12"/>
                  </a:lnTo>
                  <a:lnTo>
                    <a:pt x="339" y="10"/>
                  </a:lnTo>
                  <a:lnTo>
                    <a:pt x="331" y="8"/>
                  </a:lnTo>
                  <a:lnTo>
                    <a:pt x="321" y="8"/>
                  </a:lnTo>
                  <a:lnTo>
                    <a:pt x="313" y="6"/>
                  </a:lnTo>
                  <a:lnTo>
                    <a:pt x="304" y="4"/>
                  </a:lnTo>
                  <a:lnTo>
                    <a:pt x="294" y="4"/>
                  </a:lnTo>
                  <a:lnTo>
                    <a:pt x="286" y="4"/>
                  </a:lnTo>
                  <a:lnTo>
                    <a:pt x="278" y="2"/>
                  </a:lnTo>
                  <a:lnTo>
                    <a:pt x="269" y="2"/>
                  </a:lnTo>
                  <a:lnTo>
                    <a:pt x="261" y="0"/>
                  </a:lnTo>
                  <a:lnTo>
                    <a:pt x="251" y="0"/>
                  </a:lnTo>
                  <a:lnTo>
                    <a:pt x="243" y="0"/>
                  </a:lnTo>
                  <a:lnTo>
                    <a:pt x="216" y="0"/>
                  </a:lnTo>
                  <a:lnTo>
                    <a:pt x="208" y="0"/>
                  </a:lnTo>
                  <a:lnTo>
                    <a:pt x="199" y="0"/>
                  </a:lnTo>
                  <a:lnTo>
                    <a:pt x="191" y="2"/>
                  </a:lnTo>
                  <a:lnTo>
                    <a:pt x="183" y="2"/>
                  </a:lnTo>
                  <a:lnTo>
                    <a:pt x="175" y="4"/>
                  </a:lnTo>
                  <a:lnTo>
                    <a:pt x="167" y="4"/>
                  </a:lnTo>
                  <a:lnTo>
                    <a:pt x="158" y="6"/>
                  </a:lnTo>
                  <a:lnTo>
                    <a:pt x="150" y="8"/>
                  </a:lnTo>
                  <a:lnTo>
                    <a:pt x="142" y="8"/>
                  </a:lnTo>
                  <a:lnTo>
                    <a:pt x="134" y="10"/>
                  </a:lnTo>
                  <a:lnTo>
                    <a:pt x="125" y="12"/>
                  </a:lnTo>
                  <a:lnTo>
                    <a:pt x="117" y="14"/>
                  </a:lnTo>
                  <a:lnTo>
                    <a:pt x="109" y="16"/>
                  </a:lnTo>
                  <a:lnTo>
                    <a:pt x="101" y="19"/>
                  </a:lnTo>
                  <a:lnTo>
                    <a:pt x="93" y="21"/>
                  </a:lnTo>
                  <a:lnTo>
                    <a:pt x="84" y="23"/>
                  </a:lnTo>
                  <a:lnTo>
                    <a:pt x="76" y="27"/>
                  </a:lnTo>
                  <a:lnTo>
                    <a:pt x="70" y="29"/>
                  </a:lnTo>
                  <a:lnTo>
                    <a:pt x="62" y="33"/>
                  </a:lnTo>
                  <a:lnTo>
                    <a:pt x="53" y="35"/>
                  </a:lnTo>
                  <a:lnTo>
                    <a:pt x="45" y="39"/>
                  </a:lnTo>
                  <a:lnTo>
                    <a:pt x="39" y="41"/>
                  </a:lnTo>
                  <a:lnTo>
                    <a:pt x="31" y="45"/>
                  </a:lnTo>
                  <a:lnTo>
                    <a:pt x="25" y="49"/>
                  </a:lnTo>
                  <a:lnTo>
                    <a:pt x="16" y="54"/>
                  </a:lnTo>
                  <a:lnTo>
                    <a:pt x="10" y="58"/>
                  </a:lnTo>
                  <a:lnTo>
                    <a:pt x="4" y="62"/>
                  </a:lnTo>
                  <a:lnTo>
                    <a:pt x="4" y="62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" name="Freeform 31">
              <a:extLst>
                <a:ext uri="{FF2B5EF4-FFF2-40B4-BE49-F238E27FC236}">
                  <a16:creationId xmlns:a16="http://schemas.microsoft.com/office/drawing/2014/main" id="{9A96F6A9-41AE-4580-B935-625EFACB57D7}"/>
                </a:ext>
              </a:extLst>
            </p:cNvPr>
            <p:cNvSpPr>
              <a:spLocks/>
            </p:cNvSpPr>
            <p:nvPr/>
          </p:nvSpPr>
          <p:spPr bwMode="auto">
            <a:xfrm>
              <a:off x="2774" y="1499"/>
              <a:ext cx="982" cy="999"/>
            </a:xfrm>
            <a:custGeom>
              <a:avLst/>
              <a:gdLst>
                <a:gd name="T0" fmla="*/ 664 w 982"/>
                <a:gd name="T1" fmla="*/ 41 h 999"/>
                <a:gd name="T2" fmla="*/ 570 w 982"/>
                <a:gd name="T3" fmla="*/ 14 h 999"/>
                <a:gd name="T4" fmla="*/ 473 w 982"/>
                <a:gd name="T5" fmla="*/ 8 h 999"/>
                <a:gd name="T6" fmla="*/ 374 w 982"/>
                <a:gd name="T7" fmla="*/ 23 h 999"/>
                <a:gd name="T8" fmla="*/ 282 w 982"/>
                <a:gd name="T9" fmla="*/ 56 h 999"/>
                <a:gd name="T10" fmla="*/ 197 w 982"/>
                <a:gd name="T11" fmla="*/ 107 h 999"/>
                <a:gd name="T12" fmla="*/ 125 w 982"/>
                <a:gd name="T13" fmla="*/ 177 h 999"/>
                <a:gd name="T14" fmla="*/ 70 w 982"/>
                <a:gd name="T15" fmla="*/ 257 h 999"/>
                <a:gd name="T16" fmla="*/ 31 w 982"/>
                <a:gd name="T17" fmla="*/ 350 h 999"/>
                <a:gd name="T18" fmla="*/ 10 w 982"/>
                <a:gd name="T19" fmla="*/ 449 h 999"/>
                <a:gd name="T20" fmla="*/ 12 w 982"/>
                <a:gd name="T21" fmla="*/ 564 h 999"/>
                <a:gd name="T22" fmla="*/ 35 w 982"/>
                <a:gd name="T23" fmla="*/ 661 h 999"/>
                <a:gd name="T24" fmla="*/ 76 w 982"/>
                <a:gd name="T25" fmla="*/ 751 h 999"/>
                <a:gd name="T26" fmla="*/ 136 w 982"/>
                <a:gd name="T27" fmla="*/ 831 h 999"/>
                <a:gd name="T28" fmla="*/ 210 w 982"/>
                <a:gd name="T29" fmla="*/ 897 h 999"/>
                <a:gd name="T30" fmla="*/ 296 w 982"/>
                <a:gd name="T31" fmla="*/ 947 h 999"/>
                <a:gd name="T32" fmla="*/ 389 w 982"/>
                <a:gd name="T33" fmla="*/ 979 h 999"/>
                <a:gd name="T34" fmla="*/ 487 w 982"/>
                <a:gd name="T35" fmla="*/ 990 h 999"/>
                <a:gd name="T36" fmla="*/ 584 w 982"/>
                <a:gd name="T37" fmla="*/ 979 h 999"/>
                <a:gd name="T38" fmla="*/ 679 w 982"/>
                <a:gd name="T39" fmla="*/ 951 h 999"/>
                <a:gd name="T40" fmla="*/ 765 w 982"/>
                <a:gd name="T41" fmla="*/ 903 h 999"/>
                <a:gd name="T42" fmla="*/ 841 w 982"/>
                <a:gd name="T43" fmla="*/ 837 h 999"/>
                <a:gd name="T44" fmla="*/ 901 w 982"/>
                <a:gd name="T45" fmla="*/ 759 h 999"/>
                <a:gd name="T46" fmla="*/ 944 w 982"/>
                <a:gd name="T47" fmla="*/ 669 h 999"/>
                <a:gd name="T48" fmla="*/ 969 w 982"/>
                <a:gd name="T49" fmla="*/ 572 h 999"/>
                <a:gd name="T50" fmla="*/ 973 w 982"/>
                <a:gd name="T51" fmla="*/ 457 h 999"/>
                <a:gd name="T52" fmla="*/ 954 w 982"/>
                <a:gd name="T53" fmla="*/ 360 h 999"/>
                <a:gd name="T54" fmla="*/ 917 w 982"/>
                <a:gd name="T55" fmla="*/ 265 h 999"/>
                <a:gd name="T56" fmla="*/ 860 w 982"/>
                <a:gd name="T57" fmla="*/ 183 h 999"/>
                <a:gd name="T58" fmla="*/ 790 w 982"/>
                <a:gd name="T59" fmla="*/ 113 h 999"/>
                <a:gd name="T60" fmla="*/ 718 w 982"/>
                <a:gd name="T61" fmla="*/ 56 h 999"/>
                <a:gd name="T62" fmla="*/ 625 w 982"/>
                <a:gd name="T63" fmla="*/ 19 h 999"/>
                <a:gd name="T64" fmla="*/ 526 w 982"/>
                <a:gd name="T65" fmla="*/ 2 h 999"/>
                <a:gd name="T66" fmla="*/ 417 w 982"/>
                <a:gd name="T67" fmla="*/ 6 h 999"/>
                <a:gd name="T68" fmla="*/ 321 w 982"/>
                <a:gd name="T69" fmla="*/ 31 h 999"/>
                <a:gd name="T70" fmla="*/ 232 w 982"/>
                <a:gd name="T71" fmla="*/ 76 h 999"/>
                <a:gd name="T72" fmla="*/ 152 w 982"/>
                <a:gd name="T73" fmla="*/ 138 h 999"/>
                <a:gd name="T74" fmla="*/ 86 w 982"/>
                <a:gd name="T75" fmla="*/ 216 h 999"/>
                <a:gd name="T76" fmla="*/ 39 w 982"/>
                <a:gd name="T77" fmla="*/ 305 h 999"/>
                <a:gd name="T78" fmla="*/ 10 w 982"/>
                <a:gd name="T79" fmla="*/ 401 h 999"/>
                <a:gd name="T80" fmla="*/ 0 w 982"/>
                <a:gd name="T81" fmla="*/ 519 h 999"/>
                <a:gd name="T82" fmla="*/ 14 w 982"/>
                <a:gd name="T83" fmla="*/ 619 h 999"/>
                <a:gd name="T84" fmla="*/ 47 w 982"/>
                <a:gd name="T85" fmla="*/ 714 h 999"/>
                <a:gd name="T86" fmla="*/ 101 w 982"/>
                <a:gd name="T87" fmla="*/ 803 h 999"/>
                <a:gd name="T88" fmla="*/ 169 w 982"/>
                <a:gd name="T89" fmla="*/ 877 h 999"/>
                <a:gd name="T90" fmla="*/ 251 w 982"/>
                <a:gd name="T91" fmla="*/ 934 h 999"/>
                <a:gd name="T92" fmla="*/ 341 w 982"/>
                <a:gd name="T93" fmla="*/ 973 h 999"/>
                <a:gd name="T94" fmla="*/ 440 w 982"/>
                <a:gd name="T95" fmla="*/ 996 h 999"/>
                <a:gd name="T96" fmla="*/ 547 w 982"/>
                <a:gd name="T97" fmla="*/ 994 h 999"/>
                <a:gd name="T98" fmla="*/ 646 w 982"/>
                <a:gd name="T99" fmla="*/ 971 h 999"/>
                <a:gd name="T100" fmla="*/ 736 w 982"/>
                <a:gd name="T101" fmla="*/ 930 h 999"/>
                <a:gd name="T102" fmla="*/ 819 w 982"/>
                <a:gd name="T103" fmla="*/ 870 h 999"/>
                <a:gd name="T104" fmla="*/ 884 w 982"/>
                <a:gd name="T105" fmla="*/ 796 h 999"/>
                <a:gd name="T106" fmla="*/ 936 w 982"/>
                <a:gd name="T107" fmla="*/ 708 h 999"/>
                <a:gd name="T108" fmla="*/ 969 w 982"/>
                <a:gd name="T109" fmla="*/ 613 h 999"/>
                <a:gd name="T110" fmla="*/ 981 w 982"/>
                <a:gd name="T111" fmla="*/ 510 h 999"/>
                <a:gd name="T112" fmla="*/ 971 w 982"/>
                <a:gd name="T113" fmla="*/ 395 h 999"/>
                <a:gd name="T114" fmla="*/ 940 w 982"/>
                <a:gd name="T115" fmla="*/ 298 h 999"/>
                <a:gd name="T116" fmla="*/ 891 w 982"/>
                <a:gd name="T117" fmla="*/ 210 h 999"/>
                <a:gd name="T118" fmla="*/ 825 w 982"/>
                <a:gd name="T119" fmla="*/ 134 h 999"/>
                <a:gd name="T120" fmla="*/ 747 w 982"/>
                <a:gd name="T121" fmla="*/ 82 h 9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982" h="999">
                  <a:moveTo>
                    <a:pt x="747" y="82"/>
                  </a:moveTo>
                  <a:lnTo>
                    <a:pt x="740" y="78"/>
                  </a:lnTo>
                  <a:lnTo>
                    <a:pt x="734" y="74"/>
                  </a:lnTo>
                  <a:lnTo>
                    <a:pt x="728" y="70"/>
                  </a:lnTo>
                  <a:lnTo>
                    <a:pt x="720" y="66"/>
                  </a:lnTo>
                  <a:lnTo>
                    <a:pt x="714" y="64"/>
                  </a:lnTo>
                  <a:lnTo>
                    <a:pt x="707" y="60"/>
                  </a:lnTo>
                  <a:lnTo>
                    <a:pt x="699" y="56"/>
                  </a:lnTo>
                  <a:lnTo>
                    <a:pt x="693" y="54"/>
                  </a:lnTo>
                  <a:lnTo>
                    <a:pt x="687" y="49"/>
                  </a:lnTo>
                  <a:lnTo>
                    <a:pt x="679" y="47"/>
                  </a:lnTo>
                  <a:lnTo>
                    <a:pt x="673" y="43"/>
                  </a:lnTo>
                  <a:lnTo>
                    <a:pt x="664" y="41"/>
                  </a:lnTo>
                  <a:lnTo>
                    <a:pt x="658" y="37"/>
                  </a:lnTo>
                  <a:lnTo>
                    <a:pt x="652" y="35"/>
                  </a:lnTo>
                  <a:lnTo>
                    <a:pt x="644" y="33"/>
                  </a:lnTo>
                  <a:lnTo>
                    <a:pt x="638" y="31"/>
                  </a:lnTo>
                  <a:lnTo>
                    <a:pt x="629" y="29"/>
                  </a:lnTo>
                  <a:lnTo>
                    <a:pt x="621" y="27"/>
                  </a:lnTo>
                  <a:lnTo>
                    <a:pt x="615" y="25"/>
                  </a:lnTo>
                  <a:lnTo>
                    <a:pt x="607" y="23"/>
                  </a:lnTo>
                  <a:lnTo>
                    <a:pt x="598" y="21"/>
                  </a:lnTo>
                  <a:lnTo>
                    <a:pt x="592" y="19"/>
                  </a:lnTo>
                  <a:lnTo>
                    <a:pt x="584" y="19"/>
                  </a:lnTo>
                  <a:lnTo>
                    <a:pt x="578" y="16"/>
                  </a:lnTo>
                  <a:lnTo>
                    <a:pt x="570" y="14"/>
                  </a:lnTo>
                  <a:lnTo>
                    <a:pt x="564" y="12"/>
                  </a:lnTo>
                  <a:lnTo>
                    <a:pt x="555" y="12"/>
                  </a:lnTo>
                  <a:lnTo>
                    <a:pt x="547" y="10"/>
                  </a:lnTo>
                  <a:lnTo>
                    <a:pt x="541" y="10"/>
                  </a:lnTo>
                  <a:lnTo>
                    <a:pt x="533" y="8"/>
                  </a:lnTo>
                  <a:lnTo>
                    <a:pt x="524" y="8"/>
                  </a:lnTo>
                  <a:lnTo>
                    <a:pt x="518" y="8"/>
                  </a:lnTo>
                  <a:lnTo>
                    <a:pt x="510" y="8"/>
                  </a:lnTo>
                  <a:lnTo>
                    <a:pt x="502" y="8"/>
                  </a:lnTo>
                  <a:lnTo>
                    <a:pt x="496" y="8"/>
                  </a:lnTo>
                  <a:lnTo>
                    <a:pt x="487" y="8"/>
                  </a:lnTo>
                  <a:lnTo>
                    <a:pt x="479" y="8"/>
                  </a:lnTo>
                  <a:lnTo>
                    <a:pt x="473" y="8"/>
                  </a:lnTo>
                  <a:lnTo>
                    <a:pt x="465" y="8"/>
                  </a:lnTo>
                  <a:lnTo>
                    <a:pt x="457" y="8"/>
                  </a:lnTo>
                  <a:lnTo>
                    <a:pt x="450" y="8"/>
                  </a:lnTo>
                  <a:lnTo>
                    <a:pt x="442" y="10"/>
                  </a:lnTo>
                  <a:lnTo>
                    <a:pt x="434" y="10"/>
                  </a:lnTo>
                  <a:lnTo>
                    <a:pt x="426" y="12"/>
                  </a:lnTo>
                  <a:lnTo>
                    <a:pt x="420" y="12"/>
                  </a:lnTo>
                  <a:lnTo>
                    <a:pt x="411" y="14"/>
                  </a:lnTo>
                  <a:lnTo>
                    <a:pt x="403" y="16"/>
                  </a:lnTo>
                  <a:lnTo>
                    <a:pt x="397" y="16"/>
                  </a:lnTo>
                  <a:lnTo>
                    <a:pt x="389" y="19"/>
                  </a:lnTo>
                  <a:lnTo>
                    <a:pt x="383" y="21"/>
                  </a:lnTo>
                  <a:lnTo>
                    <a:pt x="374" y="23"/>
                  </a:lnTo>
                  <a:lnTo>
                    <a:pt x="368" y="23"/>
                  </a:lnTo>
                  <a:lnTo>
                    <a:pt x="360" y="27"/>
                  </a:lnTo>
                  <a:lnTo>
                    <a:pt x="352" y="29"/>
                  </a:lnTo>
                  <a:lnTo>
                    <a:pt x="346" y="31"/>
                  </a:lnTo>
                  <a:lnTo>
                    <a:pt x="337" y="33"/>
                  </a:lnTo>
                  <a:lnTo>
                    <a:pt x="331" y="35"/>
                  </a:lnTo>
                  <a:lnTo>
                    <a:pt x="323" y="37"/>
                  </a:lnTo>
                  <a:lnTo>
                    <a:pt x="317" y="41"/>
                  </a:lnTo>
                  <a:lnTo>
                    <a:pt x="308" y="43"/>
                  </a:lnTo>
                  <a:lnTo>
                    <a:pt x="302" y="47"/>
                  </a:lnTo>
                  <a:lnTo>
                    <a:pt x="296" y="49"/>
                  </a:lnTo>
                  <a:lnTo>
                    <a:pt x="288" y="51"/>
                  </a:lnTo>
                  <a:lnTo>
                    <a:pt x="282" y="56"/>
                  </a:lnTo>
                  <a:lnTo>
                    <a:pt x="276" y="60"/>
                  </a:lnTo>
                  <a:lnTo>
                    <a:pt x="267" y="64"/>
                  </a:lnTo>
                  <a:lnTo>
                    <a:pt x="261" y="66"/>
                  </a:lnTo>
                  <a:lnTo>
                    <a:pt x="255" y="70"/>
                  </a:lnTo>
                  <a:lnTo>
                    <a:pt x="249" y="74"/>
                  </a:lnTo>
                  <a:lnTo>
                    <a:pt x="243" y="78"/>
                  </a:lnTo>
                  <a:lnTo>
                    <a:pt x="237" y="82"/>
                  </a:lnTo>
                  <a:lnTo>
                    <a:pt x="228" y="86"/>
                  </a:lnTo>
                  <a:lnTo>
                    <a:pt x="222" y="91"/>
                  </a:lnTo>
                  <a:lnTo>
                    <a:pt x="216" y="95"/>
                  </a:lnTo>
                  <a:lnTo>
                    <a:pt x="210" y="99"/>
                  </a:lnTo>
                  <a:lnTo>
                    <a:pt x="204" y="103"/>
                  </a:lnTo>
                  <a:lnTo>
                    <a:pt x="197" y="107"/>
                  </a:lnTo>
                  <a:lnTo>
                    <a:pt x="191" y="113"/>
                  </a:lnTo>
                  <a:lnTo>
                    <a:pt x="185" y="117"/>
                  </a:lnTo>
                  <a:lnTo>
                    <a:pt x="181" y="123"/>
                  </a:lnTo>
                  <a:lnTo>
                    <a:pt x="175" y="128"/>
                  </a:lnTo>
                  <a:lnTo>
                    <a:pt x="169" y="132"/>
                  </a:lnTo>
                  <a:lnTo>
                    <a:pt x="162" y="138"/>
                  </a:lnTo>
                  <a:lnTo>
                    <a:pt x="158" y="144"/>
                  </a:lnTo>
                  <a:lnTo>
                    <a:pt x="152" y="148"/>
                  </a:lnTo>
                  <a:lnTo>
                    <a:pt x="146" y="154"/>
                  </a:lnTo>
                  <a:lnTo>
                    <a:pt x="140" y="158"/>
                  </a:lnTo>
                  <a:lnTo>
                    <a:pt x="136" y="165"/>
                  </a:lnTo>
                  <a:lnTo>
                    <a:pt x="132" y="171"/>
                  </a:lnTo>
                  <a:lnTo>
                    <a:pt x="125" y="177"/>
                  </a:lnTo>
                  <a:lnTo>
                    <a:pt x="121" y="183"/>
                  </a:lnTo>
                  <a:lnTo>
                    <a:pt x="115" y="187"/>
                  </a:lnTo>
                  <a:lnTo>
                    <a:pt x="111" y="195"/>
                  </a:lnTo>
                  <a:lnTo>
                    <a:pt x="107" y="200"/>
                  </a:lnTo>
                  <a:lnTo>
                    <a:pt x="103" y="206"/>
                  </a:lnTo>
                  <a:lnTo>
                    <a:pt x="99" y="214"/>
                  </a:lnTo>
                  <a:lnTo>
                    <a:pt x="95" y="218"/>
                  </a:lnTo>
                  <a:lnTo>
                    <a:pt x="88" y="226"/>
                  </a:lnTo>
                  <a:lnTo>
                    <a:pt x="84" y="233"/>
                  </a:lnTo>
                  <a:lnTo>
                    <a:pt x="80" y="239"/>
                  </a:lnTo>
                  <a:lnTo>
                    <a:pt x="76" y="245"/>
                  </a:lnTo>
                  <a:lnTo>
                    <a:pt x="72" y="253"/>
                  </a:lnTo>
                  <a:lnTo>
                    <a:pt x="70" y="257"/>
                  </a:lnTo>
                  <a:lnTo>
                    <a:pt x="66" y="265"/>
                  </a:lnTo>
                  <a:lnTo>
                    <a:pt x="62" y="272"/>
                  </a:lnTo>
                  <a:lnTo>
                    <a:pt x="60" y="280"/>
                  </a:lnTo>
                  <a:lnTo>
                    <a:pt x="56" y="286"/>
                  </a:lnTo>
                  <a:lnTo>
                    <a:pt x="51" y="292"/>
                  </a:lnTo>
                  <a:lnTo>
                    <a:pt x="49" y="300"/>
                  </a:lnTo>
                  <a:lnTo>
                    <a:pt x="45" y="307"/>
                  </a:lnTo>
                  <a:lnTo>
                    <a:pt x="43" y="315"/>
                  </a:lnTo>
                  <a:lnTo>
                    <a:pt x="39" y="321"/>
                  </a:lnTo>
                  <a:lnTo>
                    <a:pt x="37" y="329"/>
                  </a:lnTo>
                  <a:lnTo>
                    <a:pt x="35" y="335"/>
                  </a:lnTo>
                  <a:lnTo>
                    <a:pt x="33" y="344"/>
                  </a:lnTo>
                  <a:lnTo>
                    <a:pt x="31" y="350"/>
                  </a:lnTo>
                  <a:lnTo>
                    <a:pt x="27" y="358"/>
                  </a:lnTo>
                  <a:lnTo>
                    <a:pt x="25" y="364"/>
                  </a:lnTo>
                  <a:lnTo>
                    <a:pt x="25" y="372"/>
                  </a:lnTo>
                  <a:lnTo>
                    <a:pt x="21" y="381"/>
                  </a:lnTo>
                  <a:lnTo>
                    <a:pt x="21" y="387"/>
                  </a:lnTo>
                  <a:lnTo>
                    <a:pt x="19" y="395"/>
                  </a:lnTo>
                  <a:lnTo>
                    <a:pt x="16" y="403"/>
                  </a:lnTo>
                  <a:lnTo>
                    <a:pt x="14" y="409"/>
                  </a:lnTo>
                  <a:lnTo>
                    <a:pt x="14" y="418"/>
                  </a:lnTo>
                  <a:lnTo>
                    <a:pt x="12" y="426"/>
                  </a:lnTo>
                  <a:lnTo>
                    <a:pt x="12" y="432"/>
                  </a:lnTo>
                  <a:lnTo>
                    <a:pt x="10" y="440"/>
                  </a:lnTo>
                  <a:lnTo>
                    <a:pt x="10" y="449"/>
                  </a:lnTo>
                  <a:lnTo>
                    <a:pt x="8" y="457"/>
                  </a:lnTo>
                  <a:lnTo>
                    <a:pt x="8" y="463"/>
                  </a:lnTo>
                  <a:lnTo>
                    <a:pt x="8" y="471"/>
                  </a:lnTo>
                  <a:lnTo>
                    <a:pt x="8" y="479"/>
                  </a:lnTo>
                  <a:lnTo>
                    <a:pt x="8" y="486"/>
                  </a:lnTo>
                  <a:lnTo>
                    <a:pt x="8" y="510"/>
                  </a:lnTo>
                  <a:lnTo>
                    <a:pt x="8" y="516"/>
                  </a:lnTo>
                  <a:lnTo>
                    <a:pt x="8" y="525"/>
                  </a:lnTo>
                  <a:lnTo>
                    <a:pt x="8" y="533"/>
                  </a:lnTo>
                  <a:lnTo>
                    <a:pt x="8" y="541"/>
                  </a:lnTo>
                  <a:lnTo>
                    <a:pt x="10" y="547"/>
                  </a:lnTo>
                  <a:lnTo>
                    <a:pt x="10" y="556"/>
                  </a:lnTo>
                  <a:lnTo>
                    <a:pt x="12" y="564"/>
                  </a:lnTo>
                  <a:lnTo>
                    <a:pt x="12" y="572"/>
                  </a:lnTo>
                  <a:lnTo>
                    <a:pt x="14" y="578"/>
                  </a:lnTo>
                  <a:lnTo>
                    <a:pt x="14" y="586"/>
                  </a:lnTo>
                  <a:lnTo>
                    <a:pt x="16" y="595"/>
                  </a:lnTo>
                  <a:lnTo>
                    <a:pt x="19" y="601"/>
                  </a:lnTo>
                  <a:lnTo>
                    <a:pt x="21" y="609"/>
                  </a:lnTo>
                  <a:lnTo>
                    <a:pt x="21" y="615"/>
                  </a:lnTo>
                  <a:lnTo>
                    <a:pt x="23" y="623"/>
                  </a:lnTo>
                  <a:lnTo>
                    <a:pt x="25" y="632"/>
                  </a:lnTo>
                  <a:lnTo>
                    <a:pt x="27" y="638"/>
                  </a:lnTo>
                  <a:lnTo>
                    <a:pt x="31" y="646"/>
                  </a:lnTo>
                  <a:lnTo>
                    <a:pt x="33" y="652"/>
                  </a:lnTo>
                  <a:lnTo>
                    <a:pt x="35" y="661"/>
                  </a:lnTo>
                  <a:lnTo>
                    <a:pt x="37" y="669"/>
                  </a:lnTo>
                  <a:lnTo>
                    <a:pt x="39" y="675"/>
                  </a:lnTo>
                  <a:lnTo>
                    <a:pt x="43" y="683"/>
                  </a:lnTo>
                  <a:lnTo>
                    <a:pt x="45" y="689"/>
                  </a:lnTo>
                  <a:lnTo>
                    <a:pt x="49" y="698"/>
                  </a:lnTo>
                  <a:lnTo>
                    <a:pt x="51" y="704"/>
                  </a:lnTo>
                  <a:lnTo>
                    <a:pt x="56" y="710"/>
                  </a:lnTo>
                  <a:lnTo>
                    <a:pt x="58" y="718"/>
                  </a:lnTo>
                  <a:lnTo>
                    <a:pt x="62" y="724"/>
                  </a:lnTo>
                  <a:lnTo>
                    <a:pt x="66" y="733"/>
                  </a:lnTo>
                  <a:lnTo>
                    <a:pt x="70" y="739"/>
                  </a:lnTo>
                  <a:lnTo>
                    <a:pt x="72" y="745"/>
                  </a:lnTo>
                  <a:lnTo>
                    <a:pt x="76" y="751"/>
                  </a:lnTo>
                  <a:lnTo>
                    <a:pt x="80" y="757"/>
                  </a:lnTo>
                  <a:lnTo>
                    <a:pt x="84" y="763"/>
                  </a:lnTo>
                  <a:lnTo>
                    <a:pt x="88" y="772"/>
                  </a:lnTo>
                  <a:lnTo>
                    <a:pt x="93" y="778"/>
                  </a:lnTo>
                  <a:lnTo>
                    <a:pt x="97" y="784"/>
                  </a:lnTo>
                  <a:lnTo>
                    <a:pt x="103" y="790"/>
                  </a:lnTo>
                  <a:lnTo>
                    <a:pt x="105" y="796"/>
                  </a:lnTo>
                  <a:lnTo>
                    <a:pt x="111" y="803"/>
                  </a:lnTo>
                  <a:lnTo>
                    <a:pt x="115" y="809"/>
                  </a:lnTo>
                  <a:lnTo>
                    <a:pt x="121" y="815"/>
                  </a:lnTo>
                  <a:lnTo>
                    <a:pt x="125" y="821"/>
                  </a:lnTo>
                  <a:lnTo>
                    <a:pt x="130" y="825"/>
                  </a:lnTo>
                  <a:lnTo>
                    <a:pt x="136" y="831"/>
                  </a:lnTo>
                  <a:lnTo>
                    <a:pt x="140" y="837"/>
                  </a:lnTo>
                  <a:lnTo>
                    <a:pt x="146" y="842"/>
                  </a:lnTo>
                  <a:lnTo>
                    <a:pt x="152" y="848"/>
                  </a:lnTo>
                  <a:lnTo>
                    <a:pt x="156" y="854"/>
                  </a:lnTo>
                  <a:lnTo>
                    <a:pt x="162" y="858"/>
                  </a:lnTo>
                  <a:lnTo>
                    <a:pt x="169" y="864"/>
                  </a:lnTo>
                  <a:lnTo>
                    <a:pt x="173" y="868"/>
                  </a:lnTo>
                  <a:lnTo>
                    <a:pt x="179" y="875"/>
                  </a:lnTo>
                  <a:lnTo>
                    <a:pt x="185" y="879"/>
                  </a:lnTo>
                  <a:lnTo>
                    <a:pt x="191" y="885"/>
                  </a:lnTo>
                  <a:lnTo>
                    <a:pt x="197" y="889"/>
                  </a:lnTo>
                  <a:lnTo>
                    <a:pt x="204" y="893"/>
                  </a:lnTo>
                  <a:lnTo>
                    <a:pt x="210" y="897"/>
                  </a:lnTo>
                  <a:lnTo>
                    <a:pt x="216" y="901"/>
                  </a:lnTo>
                  <a:lnTo>
                    <a:pt x="222" y="907"/>
                  </a:lnTo>
                  <a:lnTo>
                    <a:pt x="228" y="912"/>
                  </a:lnTo>
                  <a:lnTo>
                    <a:pt x="234" y="916"/>
                  </a:lnTo>
                  <a:lnTo>
                    <a:pt x="241" y="920"/>
                  </a:lnTo>
                  <a:lnTo>
                    <a:pt x="249" y="924"/>
                  </a:lnTo>
                  <a:lnTo>
                    <a:pt x="255" y="928"/>
                  </a:lnTo>
                  <a:lnTo>
                    <a:pt x="261" y="930"/>
                  </a:lnTo>
                  <a:lnTo>
                    <a:pt x="267" y="934"/>
                  </a:lnTo>
                  <a:lnTo>
                    <a:pt x="276" y="938"/>
                  </a:lnTo>
                  <a:lnTo>
                    <a:pt x="282" y="942"/>
                  </a:lnTo>
                  <a:lnTo>
                    <a:pt x="288" y="944"/>
                  </a:lnTo>
                  <a:lnTo>
                    <a:pt x="296" y="947"/>
                  </a:lnTo>
                  <a:lnTo>
                    <a:pt x="302" y="951"/>
                  </a:lnTo>
                  <a:lnTo>
                    <a:pt x="308" y="953"/>
                  </a:lnTo>
                  <a:lnTo>
                    <a:pt x="317" y="957"/>
                  </a:lnTo>
                  <a:lnTo>
                    <a:pt x="323" y="959"/>
                  </a:lnTo>
                  <a:lnTo>
                    <a:pt x="331" y="961"/>
                  </a:lnTo>
                  <a:lnTo>
                    <a:pt x="337" y="965"/>
                  </a:lnTo>
                  <a:lnTo>
                    <a:pt x="346" y="967"/>
                  </a:lnTo>
                  <a:lnTo>
                    <a:pt x="352" y="969"/>
                  </a:lnTo>
                  <a:lnTo>
                    <a:pt x="360" y="971"/>
                  </a:lnTo>
                  <a:lnTo>
                    <a:pt x="366" y="973"/>
                  </a:lnTo>
                  <a:lnTo>
                    <a:pt x="374" y="975"/>
                  </a:lnTo>
                  <a:lnTo>
                    <a:pt x="383" y="977"/>
                  </a:lnTo>
                  <a:lnTo>
                    <a:pt x="389" y="979"/>
                  </a:lnTo>
                  <a:lnTo>
                    <a:pt x="397" y="979"/>
                  </a:lnTo>
                  <a:lnTo>
                    <a:pt x="403" y="982"/>
                  </a:lnTo>
                  <a:lnTo>
                    <a:pt x="411" y="984"/>
                  </a:lnTo>
                  <a:lnTo>
                    <a:pt x="420" y="984"/>
                  </a:lnTo>
                  <a:lnTo>
                    <a:pt x="426" y="986"/>
                  </a:lnTo>
                  <a:lnTo>
                    <a:pt x="434" y="986"/>
                  </a:lnTo>
                  <a:lnTo>
                    <a:pt x="442" y="988"/>
                  </a:lnTo>
                  <a:lnTo>
                    <a:pt x="448" y="988"/>
                  </a:lnTo>
                  <a:lnTo>
                    <a:pt x="457" y="990"/>
                  </a:lnTo>
                  <a:lnTo>
                    <a:pt x="463" y="990"/>
                  </a:lnTo>
                  <a:lnTo>
                    <a:pt x="471" y="990"/>
                  </a:lnTo>
                  <a:lnTo>
                    <a:pt x="479" y="990"/>
                  </a:lnTo>
                  <a:lnTo>
                    <a:pt x="487" y="990"/>
                  </a:lnTo>
                  <a:lnTo>
                    <a:pt x="494" y="990"/>
                  </a:lnTo>
                  <a:lnTo>
                    <a:pt x="502" y="990"/>
                  </a:lnTo>
                  <a:lnTo>
                    <a:pt x="508" y="990"/>
                  </a:lnTo>
                  <a:lnTo>
                    <a:pt x="516" y="990"/>
                  </a:lnTo>
                  <a:lnTo>
                    <a:pt x="524" y="990"/>
                  </a:lnTo>
                  <a:lnTo>
                    <a:pt x="533" y="988"/>
                  </a:lnTo>
                  <a:lnTo>
                    <a:pt x="539" y="988"/>
                  </a:lnTo>
                  <a:lnTo>
                    <a:pt x="547" y="986"/>
                  </a:lnTo>
                  <a:lnTo>
                    <a:pt x="555" y="986"/>
                  </a:lnTo>
                  <a:lnTo>
                    <a:pt x="561" y="984"/>
                  </a:lnTo>
                  <a:lnTo>
                    <a:pt x="570" y="984"/>
                  </a:lnTo>
                  <a:lnTo>
                    <a:pt x="578" y="982"/>
                  </a:lnTo>
                  <a:lnTo>
                    <a:pt x="584" y="979"/>
                  </a:lnTo>
                  <a:lnTo>
                    <a:pt x="592" y="979"/>
                  </a:lnTo>
                  <a:lnTo>
                    <a:pt x="598" y="977"/>
                  </a:lnTo>
                  <a:lnTo>
                    <a:pt x="607" y="975"/>
                  </a:lnTo>
                  <a:lnTo>
                    <a:pt x="613" y="973"/>
                  </a:lnTo>
                  <a:lnTo>
                    <a:pt x="621" y="971"/>
                  </a:lnTo>
                  <a:lnTo>
                    <a:pt x="629" y="969"/>
                  </a:lnTo>
                  <a:lnTo>
                    <a:pt x="635" y="967"/>
                  </a:lnTo>
                  <a:lnTo>
                    <a:pt x="644" y="965"/>
                  </a:lnTo>
                  <a:lnTo>
                    <a:pt x="650" y="961"/>
                  </a:lnTo>
                  <a:lnTo>
                    <a:pt x="658" y="959"/>
                  </a:lnTo>
                  <a:lnTo>
                    <a:pt x="664" y="957"/>
                  </a:lnTo>
                  <a:lnTo>
                    <a:pt x="673" y="955"/>
                  </a:lnTo>
                  <a:lnTo>
                    <a:pt x="679" y="951"/>
                  </a:lnTo>
                  <a:lnTo>
                    <a:pt x="687" y="949"/>
                  </a:lnTo>
                  <a:lnTo>
                    <a:pt x="693" y="944"/>
                  </a:lnTo>
                  <a:lnTo>
                    <a:pt x="699" y="942"/>
                  </a:lnTo>
                  <a:lnTo>
                    <a:pt x="707" y="938"/>
                  </a:lnTo>
                  <a:lnTo>
                    <a:pt x="714" y="934"/>
                  </a:lnTo>
                  <a:lnTo>
                    <a:pt x="720" y="932"/>
                  </a:lnTo>
                  <a:lnTo>
                    <a:pt x="726" y="928"/>
                  </a:lnTo>
                  <a:lnTo>
                    <a:pt x="734" y="924"/>
                  </a:lnTo>
                  <a:lnTo>
                    <a:pt x="740" y="920"/>
                  </a:lnTo>
                  <a:lnTo>
                    <a:pt x="744" y="916"/>
                  </a:lnTo>
                  <a:lnTo>
                    <a:pt x="753" y="912"/>
                  </a:lnTo>
                  <a:lnTo>
                    <a:pt x="759" y="907"/>
                  </a:lnTo>
                  <a:lnTo>
                    <a:pt x="765" y="903"/>
                  </a:lnTo>
                  <a:lnTo>
                    <a:pt x="771" y="899"/>
                  </a:lnTo>
                  <a:lnTo>
                    <a:pt x="777" y="895"/>
                  </a:lnTo>
                  <a:lnTo>
                    <a:pt x="784" y="889"/>
                  </a:lnTo>
                  <a:lnTo>
                    <a:pt x="790" y="885"/>
                  </a:lnTo>
                  <a:lnTo>
                    <a:pt x="796" y="881"/>
                  </a:lnTo>
                  <a:lnTo>
                    <a:pt x="802" y="875"/>
                  </a:lnTo>
                  <a:lnTo>
                    <a:pt x="806" y="870"/>
                  </a:lnTo>
                  <a:lnTo>
                    <a:pt x="812" y="864"/>
                  </a:lnTo>
                  <a:lnTo>
                    <a:pt x="819" y="860"/>
                  </a:lnTo>
                  <a:lnTo>
                    <a:pt x="825" y="854"/>
                  </a:lnTo>
                  <a:lnTo>
                    <a:pt x="829" y="848"/>
                  </a:lnTo>
                  <a:lnTo>
                    <a:pt x="835" y="844"/>
                  </a:lnTo>
                  <a:lnTo>
                    <a:pt x="841" y="837"/>
                  </a:lnTo>
                  <a:lnTo>
                    <a:pt x="845" y="833"/>
                  </a:lnTo>
                  <a:lnTo>
                    <a:pt x="849" y="827"/>
                  </a:lnTo>
                  <a:lnTo>
                    <a:pt x="856" y="821"/>
                  </a:lnTo>
                  <a:lnTo>
                    <a:pt x="860" y="815"/>
                  </a:lnTo>
                  <a:lnTo>
                    <a:pt x="866" y="809"/>
                  </a:lnTo>
                  <a:lnTo>
                    <a:pt x="870" y="803"/>
                  </a:lnTo>
                  <a:lnTo>
                    <a:pt x="876" y="796"/>
                  </a:lnTo>
                  <a:lnTo>
                    <a:pt x="880" y="790"/>
                  </a:lnTo>
                  <a:lnTo>
                    <a:pt x="884" y="784"/>
                  </a:lnTo>
                  <a:lnTo>
                    <a:pt x="888" y="778"/>
                  </a:lnTo>
                  <a:lnTo>
                    <a:pt x="893" y="772"/>
                  </a:lnTo>
                  <a:lnTo>
                    <a:pt x="897" y="765"/>
                  </a:lnTo>
                  <a:lnTo>
                    <a:pt x="901" y="759"/>
                  </a:lnTo>
                  <a:lnTo>
                    <a:pt x="905" y="753"/>
                  </a:lnTo>
                  <a:lnTo>
                    <a:pt x="909" y="745"/>
                  </a:lnTo>
                  <a:lnTo>
                    <a:pt x="913" y="739"/>
                  </a:lnTo>
                  <a:lnTo>
                    <a:pt x="915" y="733"/>
                  </a:lnTo>
                  <a:lnTo>
                    <a:pt x="919" y="726"/>
                  </a:lnTo>
                  <a:lnTo>
                    <a:pt x="921" y="718"/>
                  </a:lnTo>
                  <a:lnTo>
                    <a:pt x="925" y="712"/>
                  </a:lnTo>
                  <a:lnTo>
                    <a:pt x="930" y="704"/>
                  </a:lnTo>
                  <a:lnTo>
                    <a:pt x="932" y="698"/>
                  </a:lnTo>
                  <a:lnTo>
                    <a:pt x="936" y="691"/>
                  </a:lnTo>
                  <a:lnTo>
                    <a:pt x="938" y="683"/>
                  </a:lnTo>
                  <a:lnTo>
                    <a:pt x="942" y="675"/>
                  </a:lnTo>
                  <a:lnTo>
                    <a:pt x="944" y="669"/>
                  </a:lnTo>
                  <a:lnTo>
                    <a:pt x="946" y="661"/>
                  </a:lnTo>
                  <a:lnTo>
                    <a:pt x="948" y="654"/>
                  </a:lnTo>
                  <a:lnTo>
                    <a:pt x="950" y="648"/>
                  </a:lnTo>
                  <a:lnTo>
                    <a:pt x="954" y="640"/>
                  </a:lnTo>
                  <a:lnTo>
                    <a:pt x="956" y="632"/>
                  </a:lnTo>
                  <a:lnTo>
                    <a:pt x="958" y="626"/>
                  </a:lnTo>
                  <a:lnTo>
                    <a:pt x="960" y="617"/>
                  </a:lnTo>
                  <a:lnTo>
                    <a:pt x="960" y="611"/>
                  </a:lnTo>
                  <a:lnTo>
                    <a:pt x="962" y="603"/>
                  </a:lnTo>
                  <a:lnTo>
                    <a:pt x="965" y="595"/>
                  </a:lnTo>
                  <a:lnTo>
                    <a:pt x="967" y="589"/>
                  </a:lnTo>
                  <a:lnTo>
                    <a:pt x="967" y="580"/>
                  </a:lnTo>
                  <a:lnTo>
                    <a:pt x="969" y="572"/>
                  </a:lnTo>
                  <a:lnTo>
                    <a:pt x="971" y="566"/>
                  </a:lnTo>
                  <a:lnTo>
                    <a:pt x="971" y="558"/>
                  </a:lnTo>
                  <a:lnTo>
                    <a:pt x="971" y="549"/>
                  </a:lnTo>
                  <a:lnTo>
                    <a:pt x="973" y="541"/>
                  </a:lnTo>
                  <a:lnTo>
                    <a:pt x="973" y="533"/>
                  </a:lnTo>
                  <a:lnTo>
                    <a:pt x="973" y="527"/>
                  </a:lnTo>
                  <a:lnTo>
                    <a:pt x="973" y="519"/>
                  </a:lnTo>
                  <a:lnTo>
                    <a:pt x="973" y="510"/>
                  </a:lnTo>
                  <a:lnTo>
                    <a:pt x="973" y="488"/>
                  </a:lnTo>
                  <a:lnTo>
                    <a:pt x="973" y="482"/>
                  </a:lnTo>
                  <a:lnTo>
                    <a:pt x="973" y="471"/>
                  </a:lnTo>
                  <a:lnTo>
                    <a:pt x="973" y="465"/>
                  </a:lnTo>
                  <a:lnTo>
                    <a:pt x="973" y="457"/>
                  </a:lnTo>
                  <a:lnTo>
                    <a:pt x="971" y="449"/>
                  </a:lnTo>
                  <a:lnTo>
                    <a:pt x="971" y="442"/>
                  </a:lnTo>
                  <a:lnTo>
                    <a:pt x="971" y="434"/>
                  </a:lnTo>
                  <a:lnTo>
                    <a:pt x="969" y="426"/>
                  </a:lnTo>
                  <a:lnTo>
                    <a:pt x="967" y="420"/>
                  </a:lnTo>
                  <a:lnTo>
                    <a:pt x="967" y="412"/>
                  </a:lnTo>
                  <a:lnTo>
                    <a:pt x="965" y="403"/>
                  </a:lnTo>
                  <a:lnTo>
                    <a:pt x="962" y="397"/>
                  </a:lnTo>
                  <a:lnTo>
                    <a:pt x="960" y="389"/>
                  </a:lnTo>
                  <a:lnTo>
                    <a:pt x="960" y="381"/>
                  </a:lnTo>
                  <a:lnTo>
                    <a:pt x="958" y="372"/>
                  </a:lnTo>
                  <a:lnTo>
                    <a:pt x="956" y="366"/>
                  </a:lnTo>
                  <a:lnTo>
                    <a:pt x="954" y="360"/>
                  </a:lnTo>
                  <a:lnTo>
                    <a:pt x="950" y="352"/>
                  </a:lnTo>
                  <a:lnTo>
                    <a:pt x="948" y="344"/>
                  </a:lnTo>
                  <a:lnTo>
                    <a:pt x="946" y="337"/>
                  </a:lnTo>
                  <a:lnTo>
                    <a:pt x="944" y="329"/>
                  </a:lnTo>
                  <a:lnTo>
                    <a:pt x="942" y="323"/>
                  </a:lnTo>
                  <a:lnTo>
                    <a:pt x="940" y="315"/>
                  </a:lnTo>
                  <a:lnTo>
                    <a:pt x="936" y="309"/>
                  </a:lnTo>
                  <a:lnTo>
                    <a:pt x="934" y="300"/>
                  </a:lnTo>
                  <a:lnTo>
                    <a:pt x="930" y="294"/>
                  </a:lnTo>
                  <a:lnTo>
                    <a:pt x="925" y="286"/>
                  </a:lnTo>
                  <a:lnTo>
                    <a:pt x="923" y="280"/>
                  </a:lnTo>
                  <a:lnTo>
                    <a:pt x="919" y="274"/>
                  </a:lnTo>
                  <a:lnTo>
                    <a:pt x="917" y="265"/>
                  </a:lnTo>
                  <a:lnTo>
                    <a:pt x="913" y="259"/>
                  </a:lnTo>
                  <a:lnTo>
                    <a:pt x="909" y="253"/>
                  </a:lnTo>
                  <a:lnTo>
                    <a:pt x="905" y="247"/>
                  </a:lnTo>
                  <a:lnTo>
                    <a:pt x="901" y="239"/>
                  </a:lnTo>
                  <a:lnTo>
                    <a:pt x="897" y="233"/>
                  </a:lnTo>
                  <a:lnTo>
                    <a:pt x="893" y="226"/>
                  </a:lnTo>
                  <a:lnTo>
                    <a:pt x="888" y="220"/>
                  </a:lnTo>
                  <a:lnTo>
                    <a:pt x="884" y="214"/>
                  </a:lnTo>
                  <a:lnTo>
                    <a:pt x="880" y="208"/>
                  </a:lnTo>
                  <a:lnTo>
                    <a:pt x="876" y="202"/>
                  </a:lnTo>
                  <a:lnTo>
                    <a:pt x="870" y="195"/>
                  </a:lnTo>
                  <a:lnTo>
                    <a:pt x="866" y="189"/>
                  </a:lnTo>
                  <a:lnTo>
                    <a:pt x="860" y="183"/>
                  </a:lnTo>
                  <a:lnTo>
                    <a:pt x="856" y="177"/>
                  </a:lnTo>
                  <a:lnTo>
                    <a:pt x="851" y="171"/>
                  </a:lnTo>
                  <a:lnTo>
                    <a:pt x="845" y="167"/>
                  </a:lnTo>
                  <a:lnTo>
                    <a:pt x="841" y="161"/>
                  </a:lnTo>
                  <a:lnTo>
                    <a:pt x="835" y="154"/>
                  </a:lnTo>
                  <a:lnTo>
                    <a:pt x="831" y="150"/>
                  </a:lnTo>
                  <a:lnTo>
                    <a:pt x="825" y="144"/>
                  </a:lnTo>
                  <a:lnTo>
                    <a:pt x="819" y="138"/>
                  </a:lnTo>
                  <a:lnTo>
                    <a:pt x="814" y="134"/>
                  </a:lnTo>
                  <a:lnTo>
                    <a:pt x="808" y="128"/>
                  </a:lnTo>
                  <a:lnTo>
                    <a:pt x="802" y="123"/>
                  </a:lnTo>
                  <a:lnTo>
                    <a:pt x="796" y="117"/>
                  </a:lnTo>
                  <a:lnTo>
                    <a:pt x="790" y="113"/>
                  </a:lnTo>
                  <a:lnTo>
                    <a:pt x="784" y="109"/>
                  </a:lnTo>
                  <a:lnTo>
                    <a:pt x="777" y="105"/>
                  </a:lnTo>
                  <a:lnTo>
                    <a:pt x="773" y="99"/>
                  </a:lnTo>
                  <a:lnTo>
                    <a:pt x="765" y="95"/>
                  </a:lnTo>
                  <a:lnTo>
                    <a:pt x="759" y="91"/>
                  </a:lnTo>
                  <a:lnTo>
                    <a:pt x="753" y="86"/>
                  </a:lnTo>
                  <a:lnTo>
                    <a:pt x="747" y="82"/>
                  </a:lnTo>
                  <a:lnTo>
                    <a:pt x="751" y="76"/>
                  </a:lnTo>
                  <a:lnTo>
                    <a:pt x="744" y="72"/>
                  </a:lnTo>
                  <a:lnTo>
                    <a:pt x="738" y="68"/>
                  </a:lnTo>
                  <a:lnTo>
                    <a:pt x="730" y="64"/>
                  </a:lnTo>
                  <a:lnTo>
                    <a:pt x="724" y="60"/>
                  </a:lnTo>
                  <a:lnTo>
                    <a:pt x="718" y="56"/>
                  </a:lnTo>
                  <a:lnTo>
                    <a:pt x="712" y="54"/>
                  </a:lnTo>
                  <a:lnTo>
                    <a:pt x="703" y="49"/>
                  </a:lnTo>
                  <a:lnTo>
                    <a:pt x="697" y="47"/>
                  </a:lnTo>
                  <a:lnTo>
                    <a:pt x="689" y="43"/>
                  </a:lnTo>
                  <a:lnTo>
                    <a:pt x="683" y="39"/>
                  </a:lnTo>
                  <a:lnTo>
                    <a:pt x="675" y="37"/>
                  </a:lnTo>
                  <a:lnTo>
                    <a:pt x="668" y="33"/>
                  </a:lnTo>
                  <a:lnTo>
                    <a:pt x="660" y="31"/>
                  </a:lnTo>
                  <a:lnTo>
                    <a:pt x="654" y="29"/>
                  </a:lnTo>
                  <a:lnTo>
                    <a:pt x="646" y="27"/>
                  </a:lnTo>
                  <a:lnTo>
                    <a:pt x="640" y="23"/>
                  </a:lnTo>
                  <a:lnTo>
                    <a:pt x="631" y="21"/>
                  </a:lnTo>
                  <a:lnTo>
                    <a:pt x="625" y="19"/>
                  </a:lnTo>
                  <a:lnTo>
                    <a:pt x="617" y="16"/>
                  </a:lnTo>
                  <a:lnTo>
                    <a:pt x="609" y="14"/>
                  </a:lnTo>
                  <a:lnTo>
                    <a:pt x="603" y="12"/>
                  </a:lnTo>
                  <a:lnTo>
                    <a:pt x="594" y="12"/>
                  </a:lnTo>
                  <a:lnTo>
                    <a:pt x="588" y="10"/>
                  </a:lnTo>
                  <a:lnTo>
                    <a:pt x="580" y="8"/>
                  </a:lnTo>
                  <a:lnTo>
                    <a:pt x="572" y="6"/>
                  </a:lnTo>
                  <a:lnTo>
                    <a:pt x="564" y="6"/>
                  </a:lnTo>
                  <a:lnTo>
                    <a:pt x="557" y="4"/>
                  </a:lnTo>
                  <a:lnTo>
                    <a:pt x="549" y="4"/>
                  </a:lnTo>
                  <a:lnTo>
                    <a:pt x="541" y="2"/>
                  </a:lnTo>
                  <a:lnTo>
                    <a:pt x="533" y="2"/>
                  </a:lnTo>
                  <a:lnTo>
                    <a:pt x="526" y="2"/>
                  </a:lnTo>
                  <a:lnTo>
                    <a:pt x="518" y="0"/>
                  </a:lnTo>
                  <a:lnTo>
                    <a:pt x="510" y="0"/>
                  </a:lnTo>
                  <a:lnTo>
                    <a:pt x="502" y="0"/>
                  </a:lnTo>
                  <a:lnTo>
                    <a:pt x="496" y="0"/>
                  </a:lnTo>
                  <a:lnTo>
                    <a:pt x="479" y="0"/>
                  </a:lnTo>
                  <a:lnTo>
                    <a:pt x="473" y="0"/>
                  </a:lnTo>
                  <a:lnTo>
                    <a:pt x="465" y="0"/>
                  </a:lnTo>
                  <a:lnTo>
                    <a:pt x="457" y="2"/>
                  </a:lnTo>
                  <a:lnTo>
                    <a:pt x="448" y="2"/>
                  </a:lnTo>
                  <a:lnTo>
                    <a:pt x="442" y="2"/>
                  </a:lnTo>
                  <a:lnTo>
                    <a:pt x="434" y="4"/>
                  </a:lnTo>
                  <a:lnTo>
                    <a:pt x="426" y="4"/>
                  </a:lnTo>
                  <a:lnTo>
                    <a:pt x="417" y="6"/>
                  </a:lnTo>
                  <a:lnTo>
                    <a:pt x="411" y="6"/>
                  </a:lnTo>
                  <a:lnTo>
                    <a:pt x="403" y="8"/>
                  </a:lnTo>
                  <a:lnTo>
                    <a:pt x="395" y="10"/>
                  </a:lnTo>
                  <a:lnTo>
                    <a:pt x="389" y="10"/>
                  </a:lnTo>
                  <a:lnTo>
                    <a:pt x="380" y="12"/>
                  </a:lnTo>
                  <a:lnTo>
                    <a:pt x="372" y="14"/>
                  </a:lnTo>
                  <a:lnTo>
                    <a:pt x="366" y="16"/>
                  </a:lnTo>
                  <a:lnTo>
                    <a:pt x="358" y="19"/>
                  </a:lnTo>
                  <a:lnTo>
                    <a:pt x="352" y="21"/>
                  </a:lnTo>
                  <a:lnTo>
                    <a:pt x="343" y="23"/>
                  </a:lnTo>
                  <a:lnTo>
                    <a:pt x="335" y="27"/>
                  </a:lnTo>
                  <a:lnTo>
                    <a:pt x="329" y="29"/>
                  </a:lnTo>
                  <a:lnTo>
                    <a:pt x="321" y="31"/>
                  </a:lnTo>
                  <a:lnTo>
                    <a:pt x="315" y="33"/>
                  </a:lnTo>
                  <a:lnTo>
                    <a:pt x="306" y="37"/>
                  </a:lnTo>
                  <a:lnTo>
                    <a:pt x="300" y="39"/>
                  </a:lnTo>
                  <a:lnTo>
                    <a:pt x="292" y="43"/>
                  </a:lnTo>
                  <a:lnTo>
                    <a:pt x="286" y="47"/>
                  </a:lnTo>
                  <a:lnTo>
                    <a:pt x="280" y="49"/>
                  </a:lnTo>
                  <a:lnTo>
                    <a:pt x="271" y="54"/>
                  </a:lnTo>
                  <a:lnTo>
                    <a:pt x="265" y="56"/>
                  </a:lnTo>
                  <a:lnTo>
                    <a:pt x="259" y="60"/>
                  </a:lnTo>
                  <a:lnTo>
                    <a:pt x="251" y="64"/>
                  </a:lnTo>
                  <a:lnTo>
                    <a:pt x="245" y="68"/>
                  </a:lnTo>
                  <a:lnTo>
                    <a:pt x="239" y="72"/>
                  </a:lnTo>
                  <a:lnTo>
                    <a:pt x="232" y="76"/>
                  </a:lnTo>
                  <a:lnTo>
                    <a:pt x="224" y="80"/>
                  </a:lnTo>
                  <a:lnTo>
                    <a:pt x="218" y="84"/>
                  </a:lnTo>
                  <a:lnTo>
                    <a:pt x="212" y="88"/>
                  </a:lnTo>
                  <a:lnTo>
                    <a:pt x="206" y="93"/>
                  </a:lnTo>
                  <a:lnTo>
                    <a:pt x="199" y="97"/>
                  </a:lnTo>
                  <a:lnTo>
                    <a:pt x="193" y="103"/>
                  </a:lnTo>
                  <a:lnTo>
                    <a:pt x="187" y="107"/>
                  </a:lnTo>
                  <a:lnTo>
                    <a:pt x="181" y="111"/>
                  </a:lnTo>
                  <a:lnTo>
                    <a:pt x="177" y="117"/>
                  </a:lnTo>
                  <a:lnTo>
                    <a:pt x="171" y="121"/>
                  </a:lnTo>
                  <a:lnTo>
                    <a:pt x="165" y="128"/>
                  </a:lnTo>
                  <a:lnTo>
                    <a:pt x="158" y="132"/>
                  </a:lnTo>
                  <a:lnTo>
                    <a:pt x="152" y="138"/>
                  </a:lnTo>
                  <a:lnTo>
                    <a:pt x="146" y="144"/>
                  </a:lnTo>
                  <a:lnTo>
                    <a:pt x="142" y="150"/>
                  </a:lnTo>
                  <a:lnTo>
                    <a:pt x="136" y="154"/>
                  </a:lnTo>
                  <a:lnTo>
                    <a:pt x="132" y="161"/>
                  </a:lnTo>
                  <a:lnTo>
                    <a:pt x="125" y="167"/>
                  </a:lnTo>
                  <a:lnTo>
                    <a:pt x="121" y="173"/>
                  </a:lnTo>
                  <a:lnTo>
                    <a:pt x="115" y="177"/>
                  </a:lnTo>
                  <a:lnTo>
                    <a:pt x="111" y="183"/>
                  </a:lnTo>
                  <a:lnTo>
                    <a:pt x="105" y="189"/>
                  </a:lnTo>
                  <a:lnTo>
                    <a:pt x="101" y="198"/>
                  </a:lnTo>
                  <a:lnTo>
                    <a:pt x="97" y="202"/>
                  </a:lnTo>
                  <a:lnTo>
                    <a:pt x="93" y="210"/>
                  </a:lnTo>
                  <a:lnTo>
                    <a:pt x="86" y="216"/>
                  </a:lnTo>
                  <a:lnTo>
                    <a:pt x="82" y="222"/>
                  </a:lnTo>
                  <a:lnTo>
                    <a:pt x="78" y="228"/>
                  </a:lnTo>
                  <a:lnTo>
                    <a:pt x="74" y="235"/>
                  </a:lnTo>
                  <a:lnTo>
                    <a:pt x="70" y="241"/>
                  </a:lnTo>
                  <a:lnTo>
                    <a:pt x="68" y="249"/>
                  </a:lnTo>
                  <a:lnTo>
                    <a:pt x="64" y="255"/>
                  </a:lnTo>
                  <a:lnTo>
                    <a:pt x="60" y="261"/>
                  </a:lnTo>
                  <a:lnTo>
                    <a:pt x="56" y="270"/>
                  </a:lnTo>
                  <a:lnTo>
                    <a:pt x="51" y="276"/>
                  </a:lnTo>
                  <a:lnTo>
                    <a:pt x="49" y="284"/>
                  </a:lnTo>
                  <a:lnTo>
                    <a:pt x="45" y="290"/>
                  </a:lnTo>
                  <a:lnTo>
                    <a:pt x="43" y="298"/>
                  </a:lnTo>
                  <a:lnTo>
                    <a:pt x="39" y="305"/>
                  </a:lnTo>
                  <a:lnTo>
                    <a:pt x="37" y="313"/>
                  </a:lnTo>
                  <a:lnTo>
                    <a:pt x="33" y="319"/>
                  </a:lnTo>
                  <a:lnTo>
                    <a:pt x="31" y="327"/>
                  </a:lnTo>
                  <a:lnTo>
                    <a:pt x="29" y="333"/>
                  </a:lnTo>
                  <a:lnTo>
                    <a:pt x="25" y="342"/>
                  </a:lnTo>
                  <a:lnTo>
                    <a:pt x="23" y="348"/>
                  </a:lnTo>
                  <a:lnTo>
                    <a:pt x="21" y="356"/>
                  </a:lnTo>
                  <a:lnTo>
                    <a:pt x="19" y="364"/>
                  </a:lnTo>
                  <a:lnTo>
                    <a:pt x="16" y="370"/>
                  </a:lnTo>
                  <a:lnTo>
                    <a:pt x="14" y="379"/>
                  </a:lnTo>
                  <a:lnTo>
                    <a:pt x="12" y="387"/>
                  </a:lnTo>
                  <a:lnTo>
                    <a:pt x="12" y="393"/>
                  </a:lnTo>
                  <a:lnTo>
                    <a:pt x="10" y="401"/>
                  </a:lnTo>
                  <a:lnTo>
                    <a:pt x="8" y="409"/>
                  </a:lnTo>
                  <a:lnTo>
                    <a:pt x="6" y="418"/>
                  </a:lnTo>
                  <a:lnTo>
                    <a:pt x="6" y="426"/>
                  </a:lnTo>
                  <a:lnTo>
                    <a:pt x="4" y="432"/>
                  </a:lnTo>
                  <a:lnTo>
                    <a:pt x="4" y="440"/>
                  </a:lnTo>
                  <a:lnTo>
                    <a:pt x="2" y="449"/>
                  </a:lnTo>
                  <a:lnTo>
                    <a:pt x="2" y="457"/>
                  </a:lnTo>
                  <a:lnTo>
                    <a:pt x="2" y="463"/>
                  </a:lnTo>
                  <a:lnTo>
                    <a:pt x="0" y="471"/>
                  </a:lnTo>
                  <a:lnTo>
                    <a:pt x="0" y="479"/>
                  </a:lnTo>
                  <a:lnTo>
                    <a:pt x="0" y="488"/>
                  </a:lnTo>
                  <a:lnTo>
                    <a:pt x="0" y="510"/>
                  </a:lnTo>
                  <a:lnTo>
                    <a:pt x="0" y="519"/>
                  </a:lnTo>
                  <a:lnTo>
                    <a:pt x="0" y="527"/>
                  </a:lnTo>
                  <a:lnTo>
                    <a:pt x="0" y="533"/>
                  </a:lnTo>
                  <a:lnTo>
                    <a:pt x="2" y="541"/>
                  </a:lnTo>
                  <a:lnTo>
                    <a:pt x="2" y="549"/>
                  </a:lnTo>
                  <a:lnTo>
                    <a:pt x="4" y="558"/>
                  </a:lnTo>
                  <a:lnTo>
                    <a:pt x="4" y="566"/>
                  </a:lnTo>
                  <a:lnTo>
                    <a:pt x="6" y="572"/>
                  </a:lnTo>
                  <a:lnTo>
                    <a:pt x="6" y="580"/>
                  </a:lnTo>
                  <a:lnTo>
                    <a:pt x="8" y="589"/>
                  </a:lnTo>
                  <a:lnTo>
                    <a:pt x="8" y="597"/>
                  </a:lnTo>
                  <a:lnTo>
                    <a:pt x="10" y="603"/>
                  </a:lnTo>
                  <a:lnTo>
                    <a:pt x="12" y="611"/>
                  </a:lnTo>
                  <a:lnTo>
                    <a:pt x="14" y="619"/>
                  </a:lnTo>
                  <a:lnTo>
                    <a:pt x="16" y="626"/>
                  </a:lnTo>
                  <a:lnTo>
                    <a:pt x="19" y="634"/>
                  </a:lnTo>
                  <a:lnTo>
                    <a:pt x="21" y="642"/>
                  </a:lnTo>
                  <a:lnTo>
                    <a:pt x="23" y="650"/>
                  </a:lnTo>
                  <a:lnTo>
                    <a:pt x="25" y="656"/>
                  </a:lnTo>
                  <a:lnTo>
                    <a:pt x="27" y="665"/>
                  </a:lnTo>
                  <a:lnTo>
                    <a:pt x="31" y="673"/>
                  </a:lnTo>
                  <a:lnTo>
                    <a:pt x="33" y="679"/>
                  </a:lnTo>
                  <a:lnTo>
                    <a:pt x="35" y="685"/>
                  </a:lnTo>
                  <a:lnTo>
                    <a:pt x="39" y="693"/>
                  </a:lnTo>
                  <a:lnTo>
                    <a:pt x="41" y="700"/>
                  </a:lnTo>
                  <a:lnTo>
                    <a:pt x="45" y="708"/>
                  </a:lnTo>
                  <a:lnTo>
                    <a:pt x="47" y="714"/>
                  </a:lnTo>
                  <a:lnTo>
                    <a:pt x="51" y="722"/>
                  </a:lnTo>
                  <a:lnTo>
                    <a:pt x="56" y="728"/>
                  </a:lnTo>
                  <a:lnTo>
                    <a:pt x="60" y="735"/>
                  </a:lnTo>
                  <a:lnTo>
                    <a:pt x="62" y="743"/>
                  </a:lnTo>
                  <a:lnTo>
                    <a:pt x="66" y="749"/>
                  </a:lnTo>
                  <a:lnTo>
                    <a:pt x="70" y="755"/>
                  </a:lnTo>
                  <a:lnTo>
                    <a:pt x="74" y="763"/>
                  </a:lnTo>
                  <a:lnTo>
                    <a:pt x="78" y="770"/>
                  </a:lnTo>
                  <a:lnTo>
                    <a:pt x="82" y="776"/>
                  </a:lnTo>
                  <a:lnTo>
                    <a:pt x="86" y="782"/>
                  </a:lnTo>
                  <a:lnTo>
                    <a:pt x="90" y="788"/>
                  </a:lnTo>
                  <a:lnTo>
                    <a:pt x="95" y="794"/>
                  </a:lnTo>
                  <a:lnTo>
                    <a:pt x="101" y="803"/>
                  </a:lnTo>
                  <a:lnTo>
                    <a:pt x="105" y="807"/>
                  </a:lnTo>
                  <a:lnTo>
                    <a:pt x="109" y="813"/>
                  </a:lnTo>
                  <a:lnTo>
                    <a:pt x="115" y="819"/>
                  </a:lnTo>
                  <a:lnTo>
                    <a:pt x="119" y="825"/>
                  </a:lnTo>
                  <a:lnTo>
                    <a:pt x="125" y="831"/>
                  </a:lnTo>
                  <a:lnTo>
                    <a:pt x="130" y="837"/>
                  </a:lnTo>
                  <a:lnTo>
                    <a:pt x="136" y="842"/>
                  </a:lnTo>
                  <a:lnTo>
                    <a:pt x="140" y="848"/>
                  </a:lnTo>
                  <a:lnTo>
                    <a:pt x="146" y="854"/>
                  </a:lnTo>
                  <a:lnTo>
                    <a:pt x="152" y="860"/>
                  </a:lnTo>
                  <a:lnTo>
                    <a:pt x="158" y="864"/>
                  </a:lnTo>
                  <a:lnTo>
                    <a:pt x="162" y="870"/>
                  </a:lnTo>
                  <a:lnTo>
                    <a:pt x="169" y="877"/>
                  </a:lnTo>
                  <a:lnTo>
                    <a:pt x="175" y="881"/>
                  </a:lnTo>
                  <a:lnTo>
                    <a:pt x="181" y="887"/>
                  </a:lnTo>
                  <a:lnTo>
                    <a:pt x="187" y="891"/>
                  </a:lnTo>
                  <a:lnTo>
                    <a:pt x="191" y="895"/>
                  </a:lnTo>
                  <a:lnTo>
                    <a:pt x="199" y="901"/>
                  </a:lnTo>
                  <a:lnTo>
                    <a:pt x="206" y="905"/>
                  </a:lnTo>
                  <a:lnTo>
                    <a:pt x="212" y="910"/>
                  </a:lnTo>
                  <a:lnTo>
                    <a:pt x="218" y="914"/>
                  </a:lnTo>
                  <a:lnTo>
                    <a:pt x="224" y="918"/>
                  </a:lnTo>
                  <a:lnTo>
                    <a:pt x="230" y="922"/>
                  </a:lnTo>
                  <a:lnTo>
                    <a:pt x="237" y="926"/>
                  </a:lnTo>
                  <a:lnTo>
                    <a:pt x="245" y="930"/>
                  </a:lnTo>
                  <a:lnTo>
                    <a:pt x="251" y="934"/>
                  </a:lnTo>
                  <a:lnTo>
                    <a:pt x="257" y="938"/>
                  </a:lnTo>
                  <a:lnTo>
                    <a:pt x="263" y="942"/>
                  </a:lnTo>
                  <a:lnTo>
                    <a:pt x="271" y="944"/>
                  </a:lnTo>
                  <a:lnTo>
                    <a:pt x="278" y="949"/>
                  </a:lnTo>
                  <a:lnTo>
                    <a:pt x="284" y="951"/>
                  </a:lnTo>
                  <a:lnTo>
                    <a:pt x="292" y="955"/>
                  </a:lnTo>
                  <a:lnTo>
                    <a:pt x="298" y="959"/>
                  </a:lnTo>
                  <a:lnTo>
                    <a:pt x="306" y="961"/>
                  </a:lnTo>
                  <a:lnTo>
                    <a:pt x="313" y="965"/>
                  </a:lnTo>
                  <a:lnTo>
                    <a:pt x="321" y="967"/>
                  </a:lnTo>
                  <a:lnTo>
                    <a:pt x="327" y="969"/>
                  </a:lnTo>
                  <a:lnTo>
                    <a:pt x="335" y="971"/>
                  </a:lnTo>
                  <a:lnTo>
                    <a:pt x="341" y="973"/>
                  </a:lnTo>
                  <a:lnTo>
                    <a:pt x="350" y="977"/>
                  </a:lnTo>
                  <a:lnTo>
                    <a:pt x="356" y="979"/>
                  </a:lnTo>
                  <a:lnTo>
                    <a:pt x="364" y="982"/>
                  </a:lnTo>
                  <a:lnTo>
                    <a:pt x="372" y="984"/>
                  </a:lnTo>
                  <a:lnTo>
                    <a:pt x="378" y="984"/>
                  </a:lnTo>
                  <a:lnTo>
                    <a:pt x="387" y="986"/>
                  </a:lnTo>
                  <a:lnTo>
                    <a:pt x="395" y="988"/>
                  </a:lnTo>
                  <a:lnTo>
                    <a:pt x="403" y="990"/>
                  </a:lnTo>
                  <a:lnTo>
                    <a:pt x="409" y="990"/>
                  </a:lnTo>
                  <a:lnTo>
                    <a:pt x="417" y="992"/>
                  </a:lnTo>
                  <a:lnTo>
                    <a:pt x="426" y="992"/>
                  </a:lnTo>
                  <a:lnTo>
                    <a:pt x="432" y="994"/>
                  </a:lnTo>
                  <a:lnTo>
                    <a:pt x="440" y="996"/>
                  </a:lnTo>
                  <a:lnTo>
                    <a:pt x="448" y="996"/>
                  </a:lnTo>
                  <a:lnTo>
                    <a:pt x="455" y="996"/>
                  </a:lnTo>
                  <a:lnTo>
                    <a:pt x="463" y="998"/>
                  </a:lnTo>
                  <a:lnTo>
                    <a:pt x="471" y="998"/>
                  </a:lnTo>
                  <a:lnTo>
                    <a:pt x="479" y="998"/>
                  </a:lnTo>
                  <a:lnTo>
                    <a:pt x="485" y="998"/>
                  </a:lnTo>
                  <a:lnTo>
                    <a:pt x="502" y="998"/>
                  </a:lnTo>
                  <a:lnTo>
                    <a:pt x="508" y="998"/>
                  </a:lnTo>
                  <a:lnTo>
                    <a:pt x="516" y="998"/>
                  </a:lnTo>
                  <a:lnTo>
                    <a:pt x="524" y="996"/>
                  </a:lnTo>
                  <a:lnTo>
                    <a:pt x="533" y="996"/>
                  </a:lnTo>
                  <a:lnTo>
                    <a:pt x="541" y="996"/>
                  </a:lnTo>
                  <a:lnTo>
                    <a:pt x="547" y="994"/>
                  </a:lnTo>
                  <a:lnTo>
                    <a:pt x="555" y="992"/>
                  </a:lnTo>
                  <a:lnTo>
                    <a:pt x="564" y="992"/>
                  </a:lnTo>
                  <a:lnTo>
                    <a:pt x="570" y="992"/>
                  </a:lnTo>
                  <a:lnTo>
                    <a:pt x="578" y="990"/>
                  </a:lnTo>
                  <a:lnTo>
                    <a:pt x="586" y="988"/>
                  </a:lnTo>
                  <a:lnTo>
                    <a:pt x="592" y="988"/>
                  </a:lnTo>
                  <a:lnTo>
                    <a:pt x="601" y="984"/>
                  </a:lnTo>
                  <a:lnTo>
                    <a:pt x="609" y="984"/>
                  </a:lnTo>
                  <a:lnTo>
                    <a:pt x="615" y="982"/>
                  </a:lnTo>
                  <a:lnTo>
                    <a:pt x="623" y="979"/>
                  </a:lnTo>
                  <a:lnTo>
                    <a:pt x="629" y="977"/>
                  </a:lnTo>
                  <a:lnTo>
                    <a:pt x="638" y="973"/>
                  </a:lnTo>
                  <a:lnTo>
                    <a:pt x="646" y="971"/>
                  </a:lnTo>
                  <a:lnTo>
                    <a:pt x="652" y="969"/>
                  </a:lnTo>
                  <a:lnTo>
                    <a:pt x="660" y="967"/>
                  </a:lnTo>
                  <a:lnTo>
                    <a:pt x="666" y="965"/>
                  </a:lnTo>
                  <a:lnTo>
                    <a:pt x="675" y="961"/>
                  </a:lnTo>
                  <a:lnTo>
                    <a:pt x="683" y="959"/>
                  </a:lnTo>
                  <a:lnTo>
                    <a:pt x="689" y="955"/>
                  </a:lnTo>
                  <a:lnTo>
                    <a:pt x="695" y="951"/>
                  </a:lnTo>
                  <a:lnTo>
                    <a:pt x="703" y="949"/>
                  </a:lnTo>
                  <a:lnTo>
                    <a:pt x="710" y="944"/>
                  </a:lnTo>
                  <a:lnTo>
                    <a:pt x="716" y="942"/>
                  </a:lnTo>
                  <a:lnTo>
                    <a:pt x="724" y="938"/>
                  </a:lnTo>
                  <a:lnTo>
                    <a:pt x="730" y="934"/>
                  </a:lnTo>
                  <a:lnTo>
                    <a:pt x="736" y="930"/>
                  </a:lnTo>
                  <a:lnTo>
                    <a:pt x="742" y="926"/>
                  </a:lnTo>
                  <a:lnTo>
                    <a:pt x="749" y="922"/>
                  </a:lnTo>
                  <a:lnTo>
                    <a:pt x="757" y="918"/>
                  </a:lnTo>
                  <a:lnTo>
                    <a:pt x="763" y="914"/>
                  </a:lnTo>
                  <a:lnTo>
                    <a:pt x="769" y="910"/>
                  </a:lnTo>
                  <a:lnTo>
                    <a:pt x="775" y="905"/>
                  </a:lnTo>
                  <a:lnTo>
                    <a:pt x="782" y="901"/>
                  </a:lnTo>
                  <a:lnTo>
                    <a:pt x="788" y="895"/>
                  </a:lnTo>
                  <a:lnTo>
                    <a:pt x="794" y="891"/>
                  </a:lnTo>
                  <a:lnTo>
                    <a:pt x="800" y="887"/>
                  </a:lnTo>
                  <a:lnTo>
                    <a:pt x="804" y="881"/>
                  </a:lnTo>
                  <a:lnTo>
                    <a:pt x="812" y="877"/>
                  </a:lnTo>
                  <a:lnTo>
                    <a:pt x="819" y="870"/>
                  </a:lnTo>
                  <a:lnTo>
                    <a:pt x="823" y="866"/>
                  </a:lnTo>
                  <a:lnTo>
                    <a:pt x="829" y="860"/>
                  </a:lnTo>
                  <a:lnTo>
                    <a:pt x="835" y="854"/>
                  </a:lnTo>
                  <a:lnTo>
                    <a:pt x="841" y="848"/>
                  </a:lnTo>
                  <a:lnTo>
                    <a:pt x="845" y="842"/>
                  </a:lnTo>
                  <a:lnTo>
                    <a:pt x="849" y="837"/>
                  </a:lnTo>
                  <a:lnTo>
                    <a:pt x="856" y="831"/>
                  </a:lnTo>
                  <a:lnTo>
                    <a:pt x="860" y="825"/>
                  </a:lnTo>
                  <a:lnTo>
                    <a:pt x="866" y="821"/>
                  </a:lnTo>
                  <a:lnTo>
                    <a:pt x="870" y="815"/>
                  </a:lnTo>
                  <a:lnTo>
                    <a:pt x="876" y="809"/>
                  </a:lnTo>
                  <a:lnTo>
                    <a:pt x="880" y="803"/>
                  </a:lnTo>
                  <a:lnTo>
                    <a:pt x="884" y="796"/>
                  </a:lnTo>
                  <a:lnTo>
                    <a:pt x="888" y="788"/>
                  </a:lnTo>
                  <a:lnTo>
                    <a:pt x="895" y="784"/>
                  </a:lnTo>
                  <a:lnTo>
                    <a:pt x="899" y="776"/>
                  </a:lnTo>
                  <a:lnTo>
                    <a:pt x="903" y="770"/>
                  </a:lnTo>
                  <a:lnTo>
                    <a:pt x="907" y="763"/>
                  </a:lnTo>
                  <a:lnTo>
                    <a:pt x="911" y="755"/>
                  </a:lnTo>
                  <a:lnTo>
                    <a:pt x="915" y="749"/>
                  </a:lnTo>
                  <a:lnTo>
                    <a:pt x="919" y="743"/>
                  </a:lnTo>
                  <a:lnTo>
                    <a:pt x="921" y="737"/>
                  </a:lnTo>
                  <a:lnTo>
                    <a:pt x="925" y="728"/>
                  </a:lnTo>
                  <a:lnTo>
                    <a:pt x="930" y="722"/>
                  </a:lnTo>
                  <a:lnTo>
                    <a:pt x="934" y="714"/>
                  </a:lnTo>
                  <a:lnTo>
                    <a:pt x="936" y="708"/>
                  </a:lnTo>
                  <a:lnTo>
                    <a:pt x="940" y="700"/>
                  </a:lnTo>
                  <a:lnTo>
                    <a:pt x="942" y="693"/>
                  </a:lnTo>
                  <a:lnTo>
                    <a:pt x="946" y="685"/>
                  </a:lnTo>
                  <a:lnTo>
                    <a:pt x="948" y="679"/>
                  </a:lnTo>
                  <a:lnTo>
                    <a:pt x="950" y="673"/>
                  </a:lnTo>
                  <a:lnTo>
                    <a:pt x="952" y="665"/>
                  </a:lnTo>
                  <a:lnTo>
                    <a:pt x="956" y="656"/>
                  </a:lnTo>
                  <a:lnTo>
                    <a:pt x="958" y="650"/>
                  </a:lnTo>
                  <a:lnTo>
                    <a:pt x="960" y="642"/>
                  </a:lnTo>
                  <a:lnTo>
                    <a:pt x="962" y="634"/>
                  </a:lnTo>
                  <a:lnTo>
                    <a:pt x="965" y="628"/>
                  </a:lnTo>
                  <a:lnTo>
                    <a:pt x="967" y="619"/>
                  </a:lnTo>
                  <a:lnTo>
                    <a:pt x="969" y="613"/>
                  </a:lnTo>
                  <a:lnTo>
                    <a:pt x="971" y="605"/>
                  </a:lnTo>
                  <a:lnTo>
                    <a:pt x="973" y="597"/>
                  </a:lnTo>
                  <a:lnTo>
                    <a:pt x="973" y="589"/>
                  </a:lnTo>
                  <a:lnTo>
                    <a:pt x="975" y="580"/>
                  </a:lnTo>
                  <a:lnTo>
                    <a:pt x="975" y="574"/>
                  </a:lnTo>
                  <a:lnTo>
                    <a:pt x="977" y="566"/>
                  </a:lnTo>
                  <a:lnTo>
                    <a:pt x="977" y="558"/>
                  </a:lnTo>
                  <a:lnTo>
                    <a:pt x="979" y="551"/>
                  </a:lnTo>
                  <a:lnTo>
                    <a:pt x="979" y="541"/>
                  </a:lnTo>
                  <a:lnTo>
                    <a:pt x="979" y="535"/>
                  </a:lnTo>
                  <a:lnTo>
                    <a:pt x="981" y="527"/>
                  </a:lnTo>
                  <a:lnTo>
                    <a:pt x="981" y="519"/>
                  </a:lnTo>
                  <a:lnTo>
                    <a:pt x="981" y="510"/>
                  </a:lnTo>
                  <a:lnTo>
                    <a:pt x="981" y="488"/>
                  </a:lnTo>
                  <a:lnTo>
                    <a:pt x="981" y="479"/>
                  </a:lnTo>
                  <a:lnTo>
                    <a:pt x="981" y="471"/>
                  </a:lnTo>
                  <a:lnTo>
                    <a:pt x="981" y="465"/>
                  </a:lnTo>
                  <a:lnTo>
                    <a:pt x="979" y="457"/>
                  </a:lnTo>
                  <a:lnTo>
                    <a:pt x="979" y="449"/>
                  </a:lnTo>
                  <a:lnTo>
                    <a:pt x="977" y="440"/>
                  </a:lnTo>
                  <a:lnTo>
                    <a:pt x="977" y="432"/>
                  </a:lnTo>
                  <a:lnTo>
                    <a:pt x="977" y="426"/>
                  </a:lnTo>
                  <a:lnTo>
                    <a:pt x="975" y="418"/>
                  </a:lnTo>
                  <a:lnTo>
                    <a:pt x="973" y="409"/>
                  </a:lnTo>
                  <a:lnTo>
                    <a:pt x="973" y="403"/>
                  </a:lnTo>
                  <a:lnTo>
                    <a:pt x="971" y="395"/>
                  </a:lnTo>
                  <a:lnTo>
                    <a:pt x="969" y="387"/>
                  </a:lnTo>
                  <a:lnTo>
                    <a:pt x="967" y="379"/>
                  </a:lnTo>
                  <a:lnTo>
                    <a:pt x="965" y="372"/>
                  </a:lnTo>
                  <a:lnTo>
                    <a:pt x="962" y="364"/>
                  </a:lnTo>
                  <a:lnTo>
                    <a:pt x="960" y="356"/>
                  </a:lnTo>
                  <a:lnTo>
                    <a:pt x="958" y="348"/>
                  </a:lnTo>
                  <a:lnTo>
                    <a:pt x="956" y="342"/>
                  </a:lnTo>
                  <a:lnTo>
                    <a:pt x="954" y="333"/>
                  </a:lnTo>
                  <a:lnTo>
                    <a:pt x="950" y="327"/>
                  </a:lnTo>
                  <a:lnTo>
                    <a:pt x="948" y="319"/>
                  </a:lnTo>
                  <a:lnTo>
                    <a:pt x="946" y="313"/>
                  </a:lnTo>
                  <a:lnTo>
                    <a:pt x="944" y="305"/>
                  </a:lnTo>
                  <a:lnTo>
                    <a:pt x="940" y="298"/>
                  </a:lnTo>
                  <a:lnTo>
                    <a:pt x="936" y="290"/>
                  </a:lnTo>
                  <a:lnTo>
                    <a:pt x="934" y="284"/>
                  </a:lnTo>
                  <a:lnTo>
                    <a:pt x="930" y="276"/>
                  </a:lnTo>
                  <a:lnTo>
                    <a:pt x="925" y="270"/>
                  </a:lnTo>
                  <a:lnTo>
                    <a:pt x="921" y="261"/>
                  </a:lnTo>
                  <a:lnTo>
                    <a:pt x="919" y="255"/>
                  </a:lnTo>
                  <a:lnTo>
                    <a:pt x="915" y="249"/>
                  </a:lnTo>
                  <a:lnTo>
                    <a:pt x="911" y="241"/>
                  </a:lnTo>
                  <a:lnTo>
                    <a:pt x="907" y="235"/>
                  </a:lnTo>
                  <a:lnTo>
                    <a:pt x="903" y="228"/>
                  </a:lnTo>
                  <a:lnTo>
                    <a:pt x="899" y="222"/>
                  </a:lnTo>
                  <a:lnTo>
                    <a:pt x="895" y="216"/>
                  </a:lnTo>
                  <a:lnTo>
                    <a:pt x="891" y="210"/>
                  </a:lnTo>
                  <a:lnTo>
                    <a:pt x="886" y="204"/>
                  </a:lnTo>
                  <a:lnTo>
                    <a:pt x="880" y="198"/>
                  </a:lnTo>
                  <a:lnTo>
                    <a:pt x="876" y="191"/>
                  </a:lnTo>
                  <a:lnTo>
                    <a:pt x="872" y="185"/>
                  </a:lnTo>
                  <a:lnTo>
                    <a:pt x="866" y="179"/>
                  </a:lnTo>
                  <a:lnTo>
                    <a:pt x="862" y="173"/>
                  </a:lnTo>
                  <a:lnTo>
                    <a:pt x="858" y="167"/>
                  </a:lnTo>
                  <a:lnTo>
                    <a:pt x="851" y="161"/>
                  </a:lnTo>
                  <a:lnTo>
                    <a:pt x="845" y="154"/>
                  </a:lnTo>
                  <a:lnTo>
                    <a:pt x="841" y="150"/>
                  </a:lnTo>
                  <a:lnTo>
                    <a:pt x="835" y="144"/>
                  </a:lnTo>
                  <a:lnTo>
                    <a:pt x="829" y="138"/>
                  </a:lnTo>
                  <a:lnTo>
                    <a:pt x="825" y="134"/>
                  </a:lnTo>
                  <a:lnTo>
                    <a:pt x="819" y="128"/>
                  </a:lnTo>
                  <a:lnTo>
                    <a:pt x="812" y="121"/>
                  </a:lnTo>
                  <a:lnTo>
                    <a:pt x="806" y="117"/>
                  </a:lnTo>
                  <a:lnTo>
                    <a:pt x="802" y="111"/>
                  </a:lnTo>
                  <a:lnTo>
                    <a:pt x="794" y="107"/>
                  </a:lnTo>
                  <a:lnTo>
                    <a:pt x="790" y="103"/>
                  </a:lnTo>
                  <a:lnTo>
                    <a:pt x="784" y="97"/>
                  </a:lnTo>
                  <a:lnTo>
                    <a:pt x="775" y="93"/>
                  </a:lnTo>
                  <a:lnTo>
                    <a:pt x="769" y="88"/>
                  </a:lnTo>
                  <a:lnTo>
                    <a:pt x="765" y="84"/>
                  </a:lnTo>
                  <a:lnTo>
                    <a:pt x="757" y="80"/>
                  </a:lnTo>
                  <a:lnTo>
                    <a:pt x="751" y="76"/>
                  </a:lnTo>
                  <a:lnTo>
                    <a:pt x="747" y="82"/>
                  </a:lnTo>
                </a:path>
              </a:pathLst>
            </a:custGeom>
            <a:solidFill>
              <a:srgbClr val="081D58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" name="Freeform 32">
              <a:extLst>
                <a:ext uri="{FF2B5EF4-FFF2-40B4-BE49-F238E27FC236}">
                  <a16:creationId xmlns:a16="http://schemas.microsoft.com/office/drawing/2014/main" id="{5B4B30B0-E7F5-4014-8FCD-C7F4468AA8AE}"/>
                </a:ext>
              </a:extLst>
            </p:cNvPr>
            <p:cNvSpPr>
              <a:spLocks/>
            </p:cNvSpPr>
            <p:nvPr/>
          </p:nvSpPr>
          <p:spPr bwMode="auto">
            <a:xfrm>
              <a:off x="2886" y="1641"/>
              <a:ext cx="841" cy="634"/>
            </a:xfrm>
            <a:custGeom>
              <a:avLst/>
              <a:gdLst>
                <a:gd name="T0" fmla="*/ 819 w 841"/>
                <a:gd name="T1" fmla="*/ 538 h 634"/>
                <a:gd name="T2" fmla="*/ 797 w 841"/>
                <a:gd name="T3" fmla="*/ 559 h 634"/>
                <a:gd name="T4" fmla="*/ 770 w 841"/>
                <a:gd name="T5" fmla="*/ 580 h 634"/>
                <a:gd name="T6" fmla="*/ 741 w 841"/>
                <a:gd name="T7" fmla="*/ 594 h 634"/>
                <a:gd name="T8" fmla="*/ 709 w 841"/>
                <a:gd name="T9" fmla="*/ 606 h 634"/>
                <a:gd name="T10" fmla="*/ 676 w 841"/>
                <a:gd name="T11" fmla="*/ 617 h 634"/>
                <a:gd name="T12" fmla="*/ 641 w 841"/>
                <a:gd name="T13" fmla="*/ 623 h 634"/>
                <a:gd name="T14" fmla="*/ 583 w 841"/>
                <a:gd name="T15" fmla="*/ 625 h 634"/>
                <a:gd name="T16" fmla="*/ 542 w 841"/>
                <a:gd name="T17" fmla="*/ 623 h 634"/>
                <a:gd name="T18" fmla="*/ 501 w 841"/>
                <a:gd name="T19" fmla="*/ 617 h 634"/>
                <a:gd name="T20" fmla="*/ 460 w 841"/>
                <a:gd name="T21" fmla="*/ 606 h 634"/>
                <a:gd name="T22" fmla="*/ 417 w 841"/>
                <a:gd name="T23" fmla="*/ 594 h 634"/>
                <a:gd name="T24" fmla="*/ 376 w 841"/>
                <a:gd name="T25" fmla="*/ 580 h 634"/>
                <a:gd name="T26" fmla="*/ 335 w 841"/>
                <a:gd name="T27" fmla="*/ 559 h 634"/>
                <a:gd name="T28" fmla="*/ 292 w 841"/>
                <a:gd name="T29" fmla="*/ 536 h 634"/>
                <a:gd name="T30" fmla="*/ 253 w 841"/>
                <a:gd name="T31" fmla="*/ 512 h 634"/>
                <a:gd name="T32" fmla="*/ 212 w 841"/>
                <a:gd name="T33" fmla="*/ 483 h 634"/>
                <a:gd name="T34" fmla="*/ 177 w 841"/>
                <a:gd name="T35" fmla="*/ 454 h 634"/>
                <a:gd name="T36" fmla="*/ 136 w 841"/>
                <a:gd name="T37" fmla="*/ 413 h 634"/>
                <a:gd name="T38" fmla="*/ 109 w 841"/>
                <a:gd name="T39" fmla="*/ 380 h 634"/>
                <a:gd name="T40" fmla="*/ 82 w 841"/>
                <a:gd name="T41" fmla="*/ 347 h 634"/>
                <a:gd name="T42" fmla="*/ 62 w 841"/>
                <a:gd name="T43" fmla="*/ 312 h 634"/>
                <a:gd name="T44" fmla="*/ 43 w 841"/>
                <a:gd name="T45" fmla="*/ 277 h 634"/>
                <a:gd name="T46" fmla="*/ 29 w 841"/>
                <a:gd name="T47" fmla="*/ 243 h 634"/>
                <a:gd name="T48" fmla="*/ 18 w 841"/>
                <a:gd name="T49" fmla="*/ 208 h 634"/>
                <a:gd name="T50" fmla="*/ 10 w 841"/>
                <a:gd name="T51" fmla="*/ 175 h 634"/>
                <a:gd name="T52" fmla="*/ 8 w 841"/>
                <a:gd name="T53" fmla="*/ 115 h 634"/>
                <a:gd name="T54" fmla="*/ 12 w 841"/>
                <a:gd name="T55" fmla="*/ 84 h 634"/>
                <a:gd name="T56" fmla="*/ 21 w 841"/>
                <a:gd name="T57" fmla="*/ 53 h 634"/>
                <a:gd name="T58" fmla="*/ 33 w 841"/>
                <a:gd name="T59" fmla="*/ 25 h 634"/>
                <a:gd name="T60" fmla="*/ 41 w 841"/>
                <a:gd name="T61" fmla="*/ 0 h 634"/>
                <a:gd name="T62" fmla="*/ 27 w 841"/>
                <a:gd name="T63" fmla="*/ 21 h 634"/>
                <a:gd name="T64" fmla="*/ 14 w 841"/>
                <a:gd name="T65" fmla="*/ 51 h 634"/>
                <a:gd name="T66" fmla="*/ 6 w 841"/>
                <a:gd name="T67" fmla="*/ 82 h 634"/>
                <a:gd name="T68" fmla="*/ 0 w 841"/>
                <a:gd name="T69" fmla="*/ 115 h 634"/>
                <a:gd name="T70" fmla="*/ 2 w 841"/>
                <a:gd name="T71" fmla="*/ 164 h 634"/>
                <a:gd name="T72" fmla="*/ 8 w 841"/>
                <a:gd name="T73" fmla="*/ 199 h 634"/>
                <a:gd name="T74" fmla="*/ 18 w 841"/>
                <a:gd name="T75" fmla="*/ 234 h 634"/>
                <a:gd name="T76" fmla="*/ 31 w 841"/>
                <a:gd name="T77" fmla="*/ 271 h 634"/>
                <a:gd name="T78" fmla="*/ 49 w 841"/>
                <a:gd name="T79" fmla="*/ 306 h 634"/>
                <a:gd name="T80" fmla="*/ 72 w 841"/>
                <a:gd name="T81" fmla="*/ 341 h 634"/>
                <a:gd name="T82" fmla="*/ 94 w 841"/>
                <a:gd name="T83" fmla="*/ 376 h 634"/>
                <a:gd name="T84" fmla="*/ 123 w 841"/>
                <a:gd name="T85" fmla="*/ 409 h 634"/>
                <a:gd name="T86" fmla="*/ 156 w 841"/>
                <a:gd name="T87" fmla="*/ 442 h 634"/>
                <a:gd name="T88" fmla="*/ 189 w 841"/>
                <a:gd name="T89" fmla="*/ 475 h 634"/>
                <a:gd name="T90" fmla="*/ 228 w 841"/>
                <a:gd name="T91" fmla="*/ 504 h 634"/>
                <a:gd name="T92" fmla="*/ 267 w 841"/>
                <a:gd name="T93" fmla="*/ 530 h 634"/>
                <a:gd name="T94" fmla="*/ 310 w 841"/>
                <a:gd name="T95" fmla="*/ 555 h 634"/>
                <a:gd name="T96" fmla="*/ 351 w 841"/>
                <a:gd name="T97" fmla="*/ 575 h 634"/>
                <a:gd name="T98" fmla="*/ 394 w 841"/>
                <a:gd name="T99" fmla="*/ 594 h 634"/>
                <a:gd name="T100" fmla="*/ 437 w 841"/>
                <a:gd name="T101" fmla="*/ 608 h 634"/>
                <a:gd name="T102" fmla="*/ 481 w 841"/>
                <a:gd name="T103" fmla="*/ 619 h 634"/>
                <a:gd name="T104" fmla="*/ 522 w 841"/>
                <a:gd name="T105" fmla="*/ 627 h 634"/>
                <a:gd name="T106" fmla="*/ 563 w 841"/>
                <a:gd name="T107" fmla="*/ 631 h 634"/>
                <a:gd name="T108" fmla="*/ 604 w 841"/>
                <a:gd name="T109" fmla="*/ 633 h 634"/>
                <a:gd name="T110" fmla="*/ 643 w 841"/>
                <a:gd name="T111" fmla="*/ 629 h 634"/>
                <a:gd name="T112" fmla="*/ 680 w 841"/>
                <a:gd name="T113" fmla="*/ 623 h 634"/>
                <a:gd name="T114" fmla="*/ 713 w 841"/>
                <a:gd name="T115" fmla="*/ 615 h 634"/>
                <a:gd name="T116" fmla="*/ 746 w 841"/>
                <a:gd name="T117" fmla="*/ 602 h 634"/>
                <a:gd name="T118" fmla="*/ 776 w 841"/>
                <a:gd name="T119" fmla="*/ 586 h 634"/>
                <a:gd name="T120" fmla="*/ 803 w 841"/>
                <a:gd name="T121" fmla="*/ 565 h 634"/>
                <a:gd name="T122" fmla="*/ 826 w 841"/>
                <a:gd name="T123" fmla="*/ 543 h 634"/>
                <a:gd name="T124" fmla="*/ 834 w 841"/>
                <a:gd name="T125" fmla="*/ 520 h 6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841" h="634">
                  <a:moveTo>
                    <a:pt x="834" y="518"/>
                  </a:moveTo>
                  <a:lnTo>
                    <a:pt x="830" y="526"/>
                  </a:lnTo>
                  <a:lnTo>
                    <a:pt x="824" y="530"/>
                  </a:lnTo>
                  <a:lnTo>
                    <a:pt x="819" y="538"/>
                  </a:lnTo>
                  <a:lnTo>
                    <a:pt x="813" y="545"/>
                  </a:lnTo>
                  <a:lnTo>
                    <a:pt x="807" y="549"/>
                  </a:lnTo>
                  <a:lnTo>
                    <a:pt x="803" y="555"/>
                  </a:lnTo>
                  <a:lnTo>
                    <a:pt x="797" y="559"/>
                  </a:lnTo>
                  <a:lnTo>
                    <a:pt x="789" y="565"/>
                  </a:lnTo>
                  <a:lnTo>
                    <a:pt x="785" y="569"/>
                  </a:lnTo>
                  <a:lnTo>
                    <a:pt x="776" y="575"/>
                  </a:lnTo>
                  <a:lnTo>
                    <a:pt x="770" y="580"/>
                  </a:lnTo>
                  <a:lnTo>
                    <a:pt x="762" y="584"/>
                  </a:lnTo>
                  <a:lnTo>
                    <a:pt x="756" y="586"/>
                  </a:lnTo>
                  <a:lnTo>
                    <a:pt x="750" y="592"/>
                  </a:lnTo>
                  <a:lnTo>
                    <a:pt x="741" y="594"/>
                  </a:lnTo>
                  <a:lnTo>
                    <a:pt x="733" y="598"/>
                  </a:lnTo>
                  <a:lnTo>
                    <a:pt x="725" y="602"/>
                  </a:lnTo>
                  <a:lnTo>
                    <a:pt x="717" y="604"/>
                  </a:lnTo>
                  <a:lnTo>
                    <a:pt x="709" y="606"/>
                  </a:lnTo>
                  <a:lnTo>
                    <a:pt x="702" y="610"/>
                  </a:lnTo>
                  <a:lnTo>
                    <a:pt x="692" y="612"/>
                  </a:lnTo>
                  <a:lnTo>
                    <a:pt x="684" y="615"/>
                  </a:lnTo>
                  <a:lnTo>
                    <a:pt x="676" y="617"/>
                  </a:lnTo>
                  <a:lnTo>
                    <a:pt x="667" y="619"/>
                  </a:lnTo>
                  <a:lnTo>
                    <a:pt x="657" y="619"/>
                  </a:lnTo>
                  <a:lnTo>
                    <a:pt x="649" y="621"/>
                  </a:lnTo>
                  <a:lnTo>
                    <a:pt x="641" y="623"/>
                  </a:lnTo>
                  <a:lnTo>
                    <a:pt x="631" y="623"/>
                  </a:lnTo>
                  <a:lnTo>
                    <a:pt x="620" y="623"/>
                  </a:lnTo>
                  <a:lnTo>
                    <a:pt x="612" y="625"/>
                  </a:lnTo>
                  <a:lnTo>
                    <a:pt x="583" y="625"/>
                  </a:lnTo>
                  <a:lnTo>
                    <a:pt x="573" y="623"/>
                  </a:lnTo>
                  <a:lnTo>
                    <a:pt x="563" y="623"/>
                  </a:lnTo>
                  <a:lnTo>
                    <a:pt x="552" y="623"/>
                  </a:lnTo>
                  <a:lnTo>
                    <a:pt x="542" y="623"/>
                  </a:lnTo>
                  <a:lnTo>
                    <a:pt x="532" y="621"/>
                  </a:lnTo>
                  <a:lnTo>
                    <a:pt x="522" y="619"/>
                  </a:lnTo>
                  <a:lnTo>
                    <a:pt x="511" y="619"/>
                  </a:lnTo>
                  <a:lnTo>
                    <a:pt x="501" y="617"/>
                  </a:lnTo>
                  <a:lnTo>
                    <a:pt x="491" y="615"/>
                  </a:lnTo>
                  <a:lnTo>
                    <a:pt x="481" y="612"/>
                  </a:lnTo>
                  <a:lnTo>
                    <a:pt x="470" y="610"/>
                  </a:lnTo>
                  <a:lnTo>
                    <a:pt x="460" y="606"/>
                  </a:lnTo>
                  <a:lnTo>
                    <a:pt x="450" y="604"/>
                  </a:lnTo>
                  <a:lnTo>
                    <a:pt x="440" y="602"/>
                  </a:lnTo>
                  <a:lnTo>
                    <a:pt x="429" y="598"/>
                  </a:lnTo>
                  <a:lnTo>
                    <a:pt x="417" y="594"/>
                  </a:lnTo>
                  <a:lnTo>
                    <a:pt x="407" y="590"/>
                  </a:lnTo>
                  <a:lnTo>
                    <a:pt x="396" y="586"/>
                  </a:lnTo>
                  <a:lnTo>
                    <a:pt x="386" y="584"/>
                  </a:lnTo>
                  <a:lnTo>
                    <a:pt x="376" y="580"/>
                  </a:lnTo>
                  <a:lnTo>
                    <a:pt x="366" y="573"/>
                  </a:lnTo>
                  <a:lnTo>
                    <a:pt x="355" y="569"/>
                  </a:lnTo>
                  <a:lnTo>
                    <a:pt x="345" y="565"/>
                  </a:lnTo>
                  <a:lnTo>
                    <a:pt x="335" y="559"/>
                  </a:lnTo>
                  <a:lnTo>
                    <a:pt x="322" y="553"/>
                  </a:lnTo>
                  <a:lnTo>
                    <a:pt x="312" y="549"/>
                  </a:lnTo>
                  <a:lnTo>
                    <a:pt x="302" y="543"/>
                  </a:lnTo>
                  <a:lnTo>
                    <a:pt x="292" y="536"/>
                  </a:lnTo>
                  <a:lnTo>
                    <a:pt x="283" y="530"/>
                  </a:lnTo>
                  <a:lnTo>
                    <a:pt x="271" y="524"/>
                  </a:lnTo>
                  <a:lnTo>
                    <a:pt x="261" y="518"/>
                  </a:lnTo>
                  <a:lnTo>
                    <a:pt x="253" y="512"/>
                  </a:lnTo>
                  <a:lnTo>
                    <a:pt x="242" y="506"/>
                  </a:lnTo>
                  <a:lnTo>
                    <a:pt x="232" y="497"/>
                  </a:lnTo>
                  <a:lnTo>
                    <a:pt x="222" y="491"/>
                  </a:lnTo>
                  <a:lnTo>
                    <a:pt x="212" y="483"/>
                  </a:lnTo>
                  <a:lnTo>
                    <a:pt x="203" y="477"/>
                  </a:lnTo>
                  <a:lnTo>
                    <a:pt x="195" y="469"/>
                  </a:lnTo>
                  <a:lnTo>
                    <a:pt x="185" y="460"/>
                  </a:lnTo>
                  <a:lnTo>
                    <a:pt x="177" y="454"/>
                  </a:lnTo>
                  <a:lnTo>
                    <a:pt x="168" y="446"/>
                  </a:lnTo>
                  <a:lnTo>
                    <a:pt x="160" y="438"/>
                  </a:lnTo>
                  <a:lnTo>
                    <a:pt x="152" y="430"/>
                  </a:lnTo>
                  <a:lnTo>
                    <a:pt x="136" y="413"/>
                  </a:lnTo>
                  <a:lnTo>
                    <a:pt x="129" y="405"/>
                  </a:lnTo>
                  <a:lnTo>
                    <a:pt x="121" y="397"/>
                  </a:lnTo>
                  <a:lnTo>
                    <a:pt x="115" y="388"/>
                  </a:lnTo>
                  <a:lnTo>
                    <a:pt x="109" y="380"/>
                  </a:lnTo>
                  <a:lnTo>
                    <a:pt x="101" y="372"/>
                  </a:lnTo>
                  <a:lnTo>
                    <a:pt x="94" y="364"/>
                  </a:lnTo>
                  <a:lnTo>
                    <a:pt x="88" y="356"/>
                  </a:lnTo>
                  <a:lnTo>
                    <a:pt x="82" y="347"/>
                  </a:lnTo>
                  <a:lnTo>
                    <a:pt x="76" y="339"/>
                  </a:lnTo>
                  <a:lnTo>
                    <a:pt x="72" y="329"/>
                  </a:lnTo>
                  <a:lnTo>
                    <a:pt x="66" y="323"/>
                  </a:lnTo>
                  <a:lnTo>
                    <a:pt x="62" y="312"/>
                  </a:lnTo>
                  <a:lnTo>
                    <a:pt x="55" y="304"/>
                  </a:lnTo>
                  <a:lnTo>
                    <a:pt x="51" y="296"/>
                  </a:lnTo>
                  <a:lnTo>
                    <a:pt x="47" y="288"/>
                  </a:lnTo>
                  <a:lnTo>
                    <a:pt x="43" y="277"/>
                  </a:lnTo>
                  <a:lnTo>
                    <a:pt x="39" y="269"/>
                  </a:lnTo>
                  <a:lnTo>
                    <a:pt x="35" y="261"/>
                  </a:lnTo>
                  <a:lnTo>
                    <a:pt x="31" y="251"/>
                  </a:lnTo>
                  <a:lnTo>
                    <a:pt x="29" y="243"/>
                  </a:lnTo>
                  <a:lnTo>
                    <a:pt x="25" y="234"/>
                  </a:lnTo>
                  <a:lnTo>
                    <a:pt x="23" y="226"/>
                  </a:lnTo>
                  <a:lnTo>
                    <a:pt x="21" y="216"/>
                  </a:lnTo>
                  <a:lnTo>
                    <a:pt x="18" y="208"/>
                  </a:lnTo>
                  <a:lnTo>
                    <a:pt x="16" y="199"/>
                  </a:lnTo>
                  <a:lnTo>
                    <a:pt x="14" y="191"/>
                  </a:lnTo>
                  <a:lnTo>
                    <a:pt x="12" y="183"/>
                  </a:lnTo>
                  <a:lnTo>
                    <a:pt x="10" y="175"/>
                  </a:lnTo>
                  <a:lnTo>
                    <a:pt x="10" y="164"/>
                  </a:lnTo>
                  <a:lnTo>
                    <a:pt x="8" y="156"/>
                  </a:lnTo>
                  <a:lnTo>
                    <a:pt x="8" y="148"/>
                  </a:lnTo>
                  <a:lnTo>
                    <a:pt x="8" y="115"/>
                  </a:lnTo>
                  <a:lnTo>
                    <a:pt x="8" y="107"/>
                  </a:lnTo>
                  <a:lnTo>
                    <a:pt x="10" y="99"/>
                  </a:lnTo>
                  <a:lnTo>
                    <a:pt x="10" y="92"/>
                  </a:lnTo>
                  <a:lnTo>
                    <a:pt x="12" y="84"/>
                  </a:lnTo>
                  <a:lnTo>
                    <a:pt x="14" y="76"/>
                  </a:lnTo>
                  <a:lnTo>
                    <a:pt x="16" y="68"/>
                  </a:lnTo>
                  <a:lnTo>
                    <a:pt x="18" y="60"/>
                  </a:lnTo>
                  <a:lnTo>
                    <a:pt x="21" y="53"/>
                  </a:lnTo>
                  <a:lnTo>
                    <a:pt x="25" y="45"/>
                  </a:lnTo>
                  <a:lnTo>
                    <a:pt x="27" y="39"/>
                  </a:lnTo>
                  <a:lnTo>
                    <a:pt x="31" y="31"/>
                  </a:lnTo>
                  <a:lnTo>
                    <a:pt x="33" y="25"/>
                  </a:lnTo>
                  <a:lnTo>
                    <a:pt x="37" y="16"/>
                  </a:lnTo>
                  <a:lnTo>
                    <a:pt x="41" y="10"/>
                  </a:lnTo>
                  <a:lnTo>
                    <a:pt x="45" y="4"/>
                  </a:lnTo>
                  <a:lnTo>
                    <a:pt x="41" y="0"/>
                  </a:lnTo>
                  <a:lnTo>
                    <a:pt x="39" y="0"/>
                  </a:lnTo>
                  <a:lnTo>
                    <a:pt x="35" y="6"/>
                  </a:lnTo>
                  <a:lnTo>
                    <a:pt x="31" y="14"/>
                  </a:lnTo>
                  <a:lnTo>
                    <a:pt x="27" y="21"/>
                  </a:lnTo>
                  <a:lnTo>
                    <a:pt x="23" y="29"/>
                  </a:lnTo>
                  <a:lnTo>
                    <a:pt x="18" y="35"/>
                  </a:lnTo>
                  <a:lnTo>
                    <a:pt x="16" y="43"/>
                  </a:lnTo>
                  <a:lnTo>
                    <a:pt x="14" y="51"/>
                  </a:lnTo>
                  <a:lnTo>
                    <a:pt x="10" y="58"/>
                  </a:lnTo>
                  <a:lnTo>
                    <a:pt x="8" y="66"/>
                  </a:lnTo>
                  <a:lnTo>
                    <a:pt x="6" y="74"/>
                  </a:lnTo>
                  <a:lnTo>
                    <a:pt x="6" y="82"/>
                  </a:lnTo>
                  <a:lnTo>
                    <a:pt x="4" y="88"/>
                  </a:lnTo>
                  <a:lnTo>
                    <a:pt x="2" y="99"/>
                  </a:lnTo>
                  <a:lnTo>
                    <a:pt x="0" y="107"/>
                  </a:lnTo>
                  <a:lnTo>
                    <a:pt x="0" y="115"/>
                  </a:lnTo>
                  <a:lnTo>
                    <a:pt x="0" y="123"/>
                  </a:lnTo>
                  <a:lnTo>
                    <a:pt x="0" y="148"/>
                  </a:lnTo>
                  <a:lnTo>
                    <a:pt x="0" y="156"/>
                  </a:lnTo>
                  <a:lnTo>
                    <a:pt x="2" y="164"/>
                  </a:lnTo>
                  <a:lnTo>
                    <a:pt x="4" y="173"/>
                  </a:lnTo>
                  <a:lnTo>
                    <a:pt x="4" y="183"/>
                  </a:lnTo>
                  <a:lnTo>
                    <a:pt x="6" y="191"/>
                  </a:lnTo>
                  <a:lnTo>
                    <a:pt x="8" y="199"/>
                  </a:lnTo>
                  <a:lnTo>
                    <a:pt x="10" y="210"/>
                  </a:lnTo>
                  <a:lnTo>
                    <a:pt x="12" y="218"/>
                  </a:lnTo>
                  <a:lnTo>
                    <a:pt x="16" y="226"/>
                  </a:lnTo>
                  <a:lnTo>
                    <a:pt x="18" y="234"/>
                  </a:lnTo>
                  <a:lnTo>
                    <a:pt x="21" y="245"/>
                  </a:lnTo>
                  <a:lnTo>
                    <a:pt x="25" y="253"/>
                  </a:lnTo>
                  <a:lnTo>
                    <a:pt x="29" y="263"/>
                  </a:lnTo>
                  <a:lnTo>
                    <a:pt x="31" y="271"/>
                  </a:lnTo>
                  <a:lnTo>
                    <a:pt x="37" y="280"/>
                  </a:lnTo>
                  <a:lnTo>
                    <a:pt x="41" y="290"/>
                  </a:lnTo>
                  <a:lnTo>
                    <a:pt x="45" y="298"/>
                  </a:lnTo>
                  <a:lnTo>
                    <a:pt x="49" y="306"/>
                  </a:lnTo>
                  <a:lnTo>
                    <a:pt x="53" y="314"/>
                  </a:lnTo>
                  <a:lnTo>
                    <a:pt x="60" y="325"/>
                  </a:lnTo>
                  <a:lnTo>
                    <a:pt x="66" y="333"/>
                  </a:lnTo>
                  <a:lnTo>
                    <a:pt x="72" y="341"/>
                  </a:lnTo>
                  <a:lnTo>
                    <a:pt x="76" y="351"/>
                  </a:lnTo>
                  <a:lnTo>
                    <a:pt x="82" y="360"/>
                  </a:lnTo>
                  <a:lnTo>
                    <a:pt x="88" y="368"/>
                  </a:lnTo>
                  <a:lnTo>
                    <a:pt x="94" y="376"/>
                  </a:lnTo>
                  <a:lnTo>
                    <a:pt x="103" y="384"/>
                  </a:lnTo>
                  <a:lnTo>
                    <a:pt x="109" y="393"/>
                  </a:lnTo>
                  <a:lnTo>
                    <a:pt x="115" y="401"/>
                  </a:lnTo>
                  <a:lnTo>
                    <a:pt x="123" y="409"/>
                  </a:lnTo>
                  <a:lnTo>
                    <a:pt x="131" y="419"/>
                  </a:lnTo>
                  <a:lnTo>
                    <a:pt x="140" y="427"/>
                  </a:lnTo>
                  <a:lnTo>
                    <a:pt x="148" y="436"/>
                  </a:lnTo>
                  <a:lnTo>
                    <a:pt x="156" y="442"/>
                  </a:lnTo>
                  <a:lnTo>
                    <a:pt x="162" y="450"/>
                  </a:lnTo>
                  <a:lnTo>
                    <a:pt x="173" y="458"/>
                  </a:lnTo>
                  <a:lnTo>
                    <a:pt x="181" y="467"/>
                  </a:lnTo>
                  <a:lnTo>
                    <a:pt x="189" y="475"/>
                  </a:lnTo>
                  <a:lnTo>
                    <a:pt x="199" y="481"/>
                  </a:lnTo>
                  <a:lnTo>
                    <a:pt x="207" y="489"/>
                  </a:lnTo>
                  <a:lnTo>
                    <a:pt x="218" y="495"/>
                  </a:lnTo>
                  <a:lnTo>
                    <a:pt x="228" y="504"/>
                  </a:lnTo>
                  <a:lnTo>
                    <a:pt x="238" y="510"/>
                  </a:lnTo>
                  <a:lnTo>
                    <a:pt x="246" y="518"/>
                  </a:lnTo>
                  <a:lnTo>
                    <a:pt x="257" y="524"/>
                  </a:lnTo>
                  <a:lnTo>
                    <a:pt x="267" y="530"/>
                  </a:lnTo>
                  <a:lnTo>
                    <a:pt x="277" y="536"/>
                  </a:lnTo>
                  <a:lnTo>
                    <a:pt x="290" y="543"/>
                  </a:lnTo>
                  <a:lnTo>
                    <a:pt x="300" y="549"/>
                  </a:lnTo>
                  <a:lnTo>
                    <a:pt x="310" y="555"/>
                  </a:lnTo>
                  <a:lnTo>
                    <a:pt x="320" y="559"/>
                  </a:lnTo>
                  <a:lnTo>
                    <a:pt x="331" y="565"/>
                  </a:lnTo>
                  <a:lnTo>
                    <a:pt x="341" y="571"/>
                  </a:lnTo>
                  <a:lnTo>
                    <a:pt x="351" y="575"/>
                  </a:lnTo>
                  <a:lnTo>
                    <a:pt x="364" y="582"/>
                  </a:lnTo>
                  <a:lnTo>
                    <a:pt x="374" y="586"/>
                  </a:lnTo>
                  <a:lnTo>
                    <a:pt x="384" y="590"/>
                  </a:lnTo>
                  <a:lnTo>
                    <a:pt x="394" y="594"/>
                  </a:lnTo>
                  <a:lnTo>
                    <a:pt x="407" y="598"/>
                  </a:lnTo>
                  <a:lnTo>
                    <a:pt x="415" y="602"/>
                  </a:lnTo>
                  <a:lnTo>
                    <a:pt x="427" y="606"/>
                  </a:lnTo>
                  <a:lnTo>
                    <a:pt x="437" y="608"/>
                  </a:lnTo>
                  <a:lnTo>
                    <a:pt x="448" y="612"/>
                  </a:lnTo>
                  <a:lnTo>
                    <a:pt x="460" y="615"/>
                  </a:lnTo>
                  <a:lnTo>
                    <a:pt x="470" y="617"/>
                  </a:lnTo>
                  <a:lnTo>
                    <a:pt x="481" y="619"/>
                  </a:lnTo>
                  <a:lnTo>
                    <a:pt x="491" y="623"/>
                  </a:lnTo>
                  <a:lnTo>
                    <a:pt x="501" y="623"/>
                  </a:lnTo>
                  <a:lnTo>
                    <a:pt x="511" y="625"/>
                  </a:lnTo>
                  <a:lnTo>
                    <a:pt x="522" y="627"/>
                  </a:lnTo>
                  <a:lnTo>
                    <a:pt x="532" y="629"/>
                  </a:lnTo>
                  <a:lnTo>
                    <a:pt x="542" y="629"/>
                  </a:lnTo>
                  <a:lnTo>
                    <a:pt x="552" y="631"/>
                  </a:lnTo>
                  <a:lnTo>
                    <a:pt x="563" y="631"/>
                  </a:lnTo>
                  <a:lnTo>
                    <a:pt x="573" y="633"/>
                  </a:lnTo>
                  <a:lnTo>
                    <a:pt x="583" y="633"/>
                  </a:lnTo>
                  <a:lnTo>
                    <a:pt x="594" y="633"/>
                  </a:lnTo>
                  <a:lnTo>
                    <a:pt x="604" y="633"/>
                  </a:lnTo>
                  <a:lnTo>
                    <a:pt x="614" y="633"/>
                  </a:lnTo>
                  <a:lnTo>
                    <a:pt x="622" y="631"/>
                  </a:lnTo>
                  <a:lnTo>
                    <a:pt x="633" y="631"/>
                  </a:lnTo>
                  <a:lnTo>
                    <a:pt x="643" y="629"/>
                  </a:lnTo>
                  <a:lnTo>
                    <a:pt x="651" y="629"/>
                  </a:lnTo>
                  <a:lnTo>
                    <a:pt x="661" y="627"/>
                  </a:lnTo>
                  <a:lnTo>
                    <a:pt x="670" y="625"/>
                  </a:lnTo>
                  <a:lnTo>
                    <a:pt x="680" y="623"/>
                  </a:lnTo>
                  <a:lnTo>
                    <a:pt x="688" y="623"/>
                  </a:lnTo>
                  <a:lnTo>
                    <a:pt x="696" y="619"/>
                  </a:lnTo>
                  <a:lnTo>
                    <a:pt x="704" y="617"/>
                  </a:lnTo>
                  <a:lnTo>
                    <a:pt x="713" y="615"/>
                  </a:lnTo>
                  <a:lnTo>
                    <a:pt x="721" y="612"/>
                  </a:lnTo>
                  <a:lnTo>
                    <a:pt x="729" y="608"/>
                  </a:lnTo>
                  <a:lnTo>
                    <a:pt x="737" y="606"/>
                  </a:lnTo>
                  <a:lnTo>
                    <a:pt x="746" y="602"/>
                  </a:lnTo>
                  <a:lnTo>
                    <a:pt x="752" y="598"/>
                  </a:lnTo>
                  <a:lnTo>
                    <a:pt x="760" y="594"/>
                  </a:lnTo>
                  <a:lnTo>
                    <a:pt x="768" y="590"/>
                  </a:lnTo>
                  <a:lnTo>
                    <a:pt x="776" y="586"/>
                  </a:lnTo>
                  <a:lnTo>
                    <a:pt x="782" y="582"/>
                  </a:lnTo>
                  <a:lnTo>
                    <a:pt x="789" y="575"/>
                  </a:lnTo>
                  <a:lnTo>
                    <a:pt x="795" y="571"/>
                  </a:lnTo>
                  <a:lnTo>
                    <a:pt x="803" y="565"/>
                  </a:lnTo>
                  <a:lnTo>
                    <a:pt x="807" y="559"/>
                  </a:lnTo>
                  <a:lnTo>
                    <a:pt x="813" y="555"/>
                  </a:lnTo>
                  <a:lnTo>
                    <a:pt x="819" y="549"/>
                  </a:lnTo>
                  <a:lnTo>
                    <a:pt x="826" y="543"/>
                  </a:lnTo>
                  <a:lnTo>
                    <a:pt x="830" y="536"/>
                  </a:lnTo>
                  <a:lnTo>
                    <a:pt x="836" y="530"/>
                  </a:lnTo>
                  <a:lnTo>
                    <a:pt x="840" y="524"/>
                  </a:lnTo>
                  <a:lnTo>
                    <a:pt x="834" y="520"/>
                  </a:lnTo>
                  <a:lnTo>
                    <a:pt x="834" y="518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" name="Freeform 33">
              <a:extLst>
                <a:ext uri="{FF2B5EF4-FFF2-40B4-BE49-F238E27FC236}">
                  <a16:creationId xmlns:a16="http://schemas.microsoft.com/office/drawing/2014/main" id="{47220724-7B9F-409D-9A8B-1052CD82FBEF}"/>
                </a:ext>
              </a:extLst>
            </p:cNvPr>
            <p:cNvSpPr>
              <a:spLocks/>
            </p:cNvSpPr>
            <p:nvPr/>
          </p:nvSpPr>
          <p:spPr bwMode="auto">
            <a:xfrm>
              <a:off x="2790" y="1861"/>
              <a:ext cx="801" cy="575"/>
            </a:xfrm>
            <a:custGeom>
              <a:avLst/>
              <a:gdLst>
                <a:gd name="T0" fmla="*/ 784 w 801"/>
                <a:gd name="T1" fmla="*/ 512 h 575"/>
                <a:gd name="T2" fmla="*/ 755 w 801"/>
                <a:gd name="T3" fmla="*/ 527 h 575"/>
                <a:gd name="T4" fmla="*/ 724 w 801"/>
                <a:gd name="T5" fmla="*/ 541 h 575"/>
                <a:gd name="T6" fmla="*/ 691 w 801"/>
                <a:gd name="T7" fmla="*/ 551 h 575"/>
                <a:gd name="T8" fmla="*/ 658 w 801"/>
                <a:gd name="T9" fmla="*/ 560 h 575"/>
                <a:gd name="T10" fmla="*/ 623 w 801"/>
                <a:gd name="T11" fmla="*/ 564 h 575"/>
                <a:gd name="T12" fmla="*/ 588 w 801"/>
                <a:gd name="T13" fmla="*/ 566 h 575"/>
                <a:gd name="T14" fmla="*/ 543 w 801"/>
                <a:gd name="T15" fmla="*/ 566 h 575"/>
                <a:gd name="T16" fmla="*/ 508 w 801"/>
                <a:gd name="T17" fmla="*/ 564 h 575"/>
                <a:gd name="T18" fmla="*/ 471 w 801"/>
                <a:gd name="T19" fmla="*/ 555 h 575"/>
                <a:gd name="T20" fmla="*/ 434 w 801"/>
                <a:gd name="T21" fmla="*/ 547 h 575"/>
                <a:gd name="T22" fmla="*/ 397 w 801"/>
                <a:gd name="T23" fmla="*/ 537 h 575"/>
                <a:gd name="T24" fmla="*/ 360 w 801"/>
                <a:gd name="T25" fmla="*/ 523 h 575"/>
                <a:gd name="T26" fmla="*/ 325 w 801"/>
                <a:gd name="T27" fmla="*/ 508 h 575"/>
                <a:gd name="T28" fmla="*/ 290 w 801"/>
                <a:gd name="T29" fmla="*/ 490 h 575"/>
                <a:gd name="T30" fmla="*/ 257 w 801"/>
                <a:gd name="T31" fmla="*/ 469 h 575"/>
                <a:gd name="T32" fmla="*/ 226 w 801"/>
                <a:gd name="T33" fmla="*/ 446 h 575"/>
                <a:gd name="T34" fmla="*/ 195 w 801"/>
                <a:gd name="T35" fmla="*/ 422 h 575"/>
                <a:gd name="T36" fmla="*/ 167 w 801"/>
                <a:gd name="T37" fmla="*/ 395 h 575"/>
                <a:gd name="T38" fmla="*/ 140 w 801"/>
                <a:gd name="T39" fmla="*/ 366 h 575"/>
                <a:gd name="T40" fmla="*/ 115 w 801"/>
                <a:gd name="T41" fmla="*/ 337 h 575"/>
                <a:gd name="T42" fmla="*/ 93 w 801"/>
                <a:gd name="T43" fmla="*/ 307 h 575"/>
                <a:gd name="T44" fmla="*/ 72 w 801"/>
                <a:gd name="T45" fmla="*/ 276 h 575"/>
                <a:gd name="T46" fmla="*/ 56 w 801"/>
                <a:gd name="T47" fmla="*/ 243 h 575"/>
                <a:gd name="T48" fmla="*/ 41 w 801"/>
                <a:gd name="T49" fmla="*/ 208 h 575"/>
                <a:gd name="T50" fmla="*/ 29 w 801"/>
                <a:gd name="T51" fmla="*/ 175 h 575"/>
                <a:gd name="T52" fmla="*/ 19 w 801"/>
                <a:gd name="T53" fmla="*/ 142 h 575"/>
                <a:gd name="T54" fmla="*/ 12 w 801"/>
                <a:gd name="T55" fmla="*/ 107 h 575"/>
                <a:gd name="T56" fmla="*/ 8 w 801"/>
                <a:gd name="T57" fmla="*/ 74 h 575"/>
                <a:gd name="T58" fmla="*/ 6 w 801"/>
                <a:gd name="T59" fmla="*/ 33 h 575"/>
                <a:gd name="T60" fmla="*/ 2 w 801"/>
                <a:gd name="T61" fmla="*/ 8 h 575"/>
                <a:gd name="T62" fmla="*/ 0 w 801"/>
                <a:gd name="T63" fmla="*/ 37 h 575"/>
                <a:gd name="T64" fmla="*/ 2 w 801"/>
                <a:gd name="T65" fmla="*/ 78 h 575"/>
                <a:gd name="T66" fmla="*/ 6 w 801"/>
                <a:gd name="T67" fmla="*/ 113 h 575"/>
                <a:gd name="T68" fmla="*/ 12 w 801"/>
                <a:gd name="T69" fmla="*/ 148 h 575"/>
                <a:gd name="T70" fmla="*/ 23 w 801"/>
                <a:gd name="T71" fmla="*/ 183 h 575"/>
                <a:gd name="T72" fmla="*/ 35 w 801"/>
                <a:gd name="T73" fmla="*/ 216 h 575"/>
                <a:gd name="T74" fmla="*/ 51 w 801"/>
                <a:gd name="T75" fmla="*/ 251 h 575"/>
                <a:gd name="T76" fmla="*/ 70 w 801"/>
                <a:gd name="T77" fmla="*/ 284 h 575"/>
                <a:gd name="T78" fmla="*/ 90 w 801"/>
                <a:gd name="T79" fmla="*/ 315 h 575"/>
                <a:gd name="T80" fmla="*/ 113 w 801"/>
                <a:gd name="T81" fmla="*/ 348 h 575"/>
                <a:gd name="T82" fmla="*/ 138 w 801"/>
                <a:gd name="T83" fmla="*/ 376 h 575"/>
                <a:gd name="T84" fmla="*/ 167 w 801"/>
                <a:gd name="T85" fmla="*/ 403 h 575"/>
                <a:gd name="T86" fmla="*/ 195 w 801"/>
                <a:gd name="T87" fmla="*/ 432 h 575"/>
                <a:gd name="T88" fmla="*/ 226 w 801"/>
                <a:gd name="T89" fmla="*/ 455 h 575"/>
                <a:gd name="T90" fmla="*/ 259 w 801"/>
                <a:gd name="T91" fmla="*/ 479 h 575"/>
                <a:gd name="T92" fmla="*/ 292 w 801"/>
                <a:gd name="T93" fmla="*/ 498 h 575"/>
                <a:gd name="T94" fmla="*/ 329 w 801"/>
                <a:gd name="T95" fmla="*/ 516 h 575"/>
                <a:gd name="T96" fmla="*/ 364 w 801"/>
                <a:gd name="T97" fmla="*/ 533 h 575"/>
                <a:gd name="T98" fmla="*/ 401 w 801"/>
                <a:gd name="T99" fmla="*/ 547 h 575"/>
                <a:gd name="T100" fmla="*/ 438 w 801"/>
                <a:gd name="T101" fmla="*/ 558 h 575"/>
                <a:gd name="T102" fmla="*/ 475 w 801"/>
                <a:gd name="T103" fmla="*/ 566 h 575"/>
                <a:gd name="T104" fmla="*/ 512 w 801"/>
                <a:gd name="T105" fmla="*/ 570 h 575"/>
                <a:gd name="T106" fmla="*/ 551 w 801"/>
                <a:gd name="T107" fmla="*/ 574 h 575"/>
                <a:gd name="T108" fmla="*/ 601 w 801"/>
                <a:gd name="T109" fmla="*/ 574 h 575"/>
                <a:gd name="T110" fmla="*/ 638 w 801"/>
                <a:gd name="T111" fmla="*/ 570 h 575"/>
                <a:gd name="T112" fmla="*/ 672 w 801"/>
                <a:gd name="T113" fmla="*/ 564 h 575"/>
                <a:gd name="T114" fmla="*/ 705 w 801"/>
                <a:gd name="T115" fmla="*/ 553 h 575"/>
                <a:gd name="T116" fmla="*/ 738 w 801"/>
                <a:gd name="T117" fmla="*/ 543 h 575"/>
                <a:gd name="T118" fmla="*/ 769 w 801"/>
                <a:gd name="T119" fmla="*/ 529 h 575"/>
                <a:gd name="T120" fmla="*/ 798 w 801"/>
                <a:gd name="T121" fmla="*/ 512 h 5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801" h="575">
                  <a:moveTo>
                    <a:pt x="800" y="510"/>
                  </a:moveTo>
                  <a:lnTo>
                    <a:pt x="800" y="502"/>
                  </a:lnTo>
                  <a:lnTo>
                    <a:pt x="794" y="504"/>
                  </a:lnTo>
                  <a:lnTo>
                    <a:pt x="788" y="508"/>
                  </a:lnTo>
                  <a:lnTo>
                    <a:pt x="784" y="512"/>
                  </a:lnTo>
                  <a:lnTo>
                    <a:pt x="777" y="514"/>
                  </a:lnTo>
                  <a:lnTo>
                    <a:pt x="771" y="518"/>
                  </a:lnTo>
                  <a:lnTo>
                    <a:pt x="765" y="521"/>
                  </a:lnTo>
                  <a:lnTo>
                    <a:pt x="761" y="525"/>
                  </a:lnTo>
                  <a:lnTo>
                    <a:pt x="755" y="527"/>
                  </a:lnTo>
                  <a:lnTo>
                    <a:pt x="749" y="531"/>
                  </a:lnTo>
                  <a:lnTo>
                    <a:pt x="742" y="533"/>
                  </a:lnTo>
                  <a:lnTo>
                    <a:pt x="736" y="535"/>
                  </a:lnTo>
                  <a:lnTo>
                    <a:pt x="730" y="537"/>
                  </a:lnTo>
                  <a:lnTo>
                    <a:pt x="724" y="541"/>
                  </a:lnTo>
                  <a:lnTo>
                    <a:pt x="718" y="543"/>
                  </a:lnTo>
                  <a:lnTo>
                    <a:pt x="712" y="545"/>
                  </a:lnTo>
                  <a:lnTo>
                    <a:pt x="703" y="547"/>
                  </a:lnTo>
                  <a:lnTo>
                    <a:pt x="697" y="549"/>
                  </a:lnTo>
                  <a:lnTo>
                    <a:pt x="691" y="551"/>
                  </a:lnTo>
                  <a:lnTo>
                    <a:pt x="685" y="551"/>
                  </a:lnTo>
                  <a:lnTo>
                    <a:pt x="679" y="553"/>
                  </a:lnTo>
                  <a:lnTo>
                    <a:pt x="672" y="555"/>
                  </a:lnTo>
                  <a:lnTo>
                    <a:pt x="664" y="558"/>
                  </a:lnTo>
                  <a:lnTo>
                    <a:pt x="658" y="560"/>
                  </a:lnTo>
                  <a:lnTo>
                    <a:pt x="650" y="560"/>
                  </a:lnTo>
                  <a:lnTo>
                    <a:pt x="644" y="562"/>
                  </a:lnTo>
                  <a:lnTo>
                    <a:pt x="638" y="562"/>
                  </a:lnTo>
                  <a:lnTo>
                    <a:pt x="629" y="564"/>
                  </a:lnTo>
                  <a:lnTo>
                    <a:pt x="623" y="564"/>
                  </a:lnTo>
                  <a:lnTo>
                    <a:pt x="615" y="566"/>
                  </a:lnTo>
                  <a:lnTo>
                    <a:pt x="609" y="566"/>
                  </a:lnTo>
                  <a:lnTo>
                    <a:pt x="601" y="566"/>
                  </a:lnTo>
                  <a:lnTo>
                    <a:pt x="594" y="566"/>
                  </a:lnTo>
                  <a:lnTo>
                    <a:pt x="588" y="566"/>
                  </a:lnTo>
                  <a:lnTo>
                    <a:pt x="580" y="566"/>
                  </a:lnTo>
                  <a:lnTo>
                    <a:pt x="566" y="566"/>
                  </a:lnTo>
                  <a:lnTo>
                    <a:pt x="557" y="566"/>
                  </a:lnTo>
                  <a:lnTo>
                    <a:pt x="551" y="566"/>
                  </a:lnTo>
                  <a:lnTo>
                    <a:pt x="543" y="566"/>
                  </a:lnTo>
                  <a:lnTo>
                    <a:pt x="537" y="566"/>
                  </a:lnTo>
                  <a:lnTo>
                    <a:pt x="529" y="566"/>
                  </a:lnTo>
                  <a:lnTo>
                    <a:pt x="522" y="566"/>
                  </a:lnTo>
                  <a:lnTo>
                    <a:pt x="514" y="564"/>
                  </a:lnTo>
                  <a:lnTo>
                    <a:pt x="508" y="564"/>
                  </a:lnTo>
                  <a:lnTo>
                    <a:pt x="500" y="562"/>
                  </a:lnTo>
                  <a:lnTo>
                    <a:pt x="492" y="562"/>
                  </a:lnTo>
                  <a:lnTo>
                    <a:pt x="485" y="560"/>
                  </a:lnTo>
                  <a:lnTo>
                    <a:pt x="477" y="558"/>
                  </a:lnTo>
                  <a:lnTo>
                    <a:pt x="471" y="555"/>
                  </a:lnTo>
                  <a:lnTo>
                    <a:pt x="463" y="555"/>
                  </a:lnTo>
                  <a:lnTo>
                    <a:pt x="457" y="553"/>
                  </a:lnTo>
                  <a:lnTo>
                    <a:pt x="448" y="551"/>
                  </a:lnTo>
                  <a:lnTo>
                    <a:pt x="440" y="551"/>
                  </a:lnTo>
                  <a:lnTo>
                    <a:pt x="434" y="547"/>
                  </a:lnTo>
                  <a:lnTo>
                    <a:pt x="426" y="547"/>
                  </a:lnTo>
                  <a:lnTo>
                    <a:pt x="420" y="543"/>
                  </a:lnTo>
                  <a:lnTo>
                    <a:pt x="411" y="543"/>
                  </a:lnTo>
                  <a:lnTo>
                    <a:pt x="405" y="539"/>
                  </a:lnTo>
                  <a:lnTo>
                    <a:pt x="397" y="537"/>
                  </a:lnTo>
                  <a:lnTo>
                    <a:pt x="391" y="535"/>
                  </a:lnTo>
                  <a:lnTo>
                    <a:pt x="383" y="533"/>
                  </a:lnTo>
                  <a:lnTo>
                    <a:pt x="376" y="529"/>
                  </a:lnTo>
                  <a:lnTo>
                    <a:pt x="368" y="527"/>
                  </a:lnTo>
                  <a:lnTo>
                    <a:pt x="360" y="523"/>
                  </a:lnTo>
                  <a:lnTo>
                    <a:pt x="354" y="521"/>
                  </a:lnTo>
                  <a:lnTo>
                    <a:pt x="346" y="516"/>
                  </a:lnTo>
                  <a:lnTo>
                    <a:pt x="339" y="514"/>
                  </a:lnTo>
                  <a:lnTo>
                    <a:pt x="333" y="510"/>
                  </a:lnTo>
                  <a:lnTo>
                    <a:pt x="325" y="508"/>
                  </a:lnTo>
                  <a:lnTo>
                    <a:pt x="319" y="504"/>
                  </a:lnTo>
                  <a:lnTo>
                    <a:pt x="311" y="500"/>
                  </a:lnTo>
                  <a:lnTo>
                    <a:pt x="304" y="496"/>
                  </a:lnTo>
                  <a:lnTo>
                    <a:pt x="298" y="492"/>
                  </a:lnTo>
                  <a:lnTo>
                    <a:pt x="290" y="490"/>
                  </a:lnTo>
                  <a:lnTo>
                    <a:pt x="284" y="486"/>
                  </a:lnTo>
                  <a:lnTo>
                    <a:pt x="278" y="481"/>
                  </a:lnTo>
                  <a:lnTo>
                    <a:pt x="271" y="477"/>
                  </a:lnTo>
                  <a:lnTo>
                    <a:pt x="263" y="473"/>
                  </a:lnTo>
                  <a:lnTo>
                    <a:pt x="257" y="469"/>
                  </a:lnTo>
                  <a:lnTo>
                    <a:pt x="251" y="465"/>
                  </a:lnTo>
                  <a:lnTo>
                    <a:pt x="245" y="461"/>
                  </a:lnTo>
                  <a:lnTo>
                    <a:pt x="239" y="455"/>
                  </a:lnTo>
                  <a:lnTo>
                    <a:pt x="232" y="451"/>
                  </a:lnTo>
                  <a:lnTo>
                    <a:pt x="226" y="446"/>
                  </a:lnTo>
                  <a:lnTo>
                    <a:pt x="220" y="442"/>
                  </a:lnTo>
                  <a:lnTo>
                    <a:pt x="214" y="436"/>
                  </a:lnTo>
                  <a:lnTo>
                    <a:pt x="208" y="432"/>
                  </a:lnTo>
                  <a:lnTo>
                    <a:pt x="202" y="426"/>
                  </a:lnTo>
                  <a:lnTo>
                    <a:pt x="195" y="422"/>
                  </a:lnTo>
                  <a:lnTo>
                    <a:pt x="189" y="416"/>
                  </a:lnTo>
                  <a:lnTo>
                    <a:pt x="183" y="411"/>
                  </a:lnTo>
                  <a:lnTo>
                    <a:pt x="177" y="405"/>
                  </a:lnTo>
                  <a:lnTo>
                    <a:pt x="173" y="401"/>
                  </a:lnTo>
                  <a:lnTo>
                    <a:pt x="167" y="395"/>
                  </a:lnTo>
                  <a:lnTo>
                    <a:pt x="160" y="391"/>
                  </a:lnTo>
                  <a:lnTo>
                    <a:pt x="156" y="385"/>
                  </a:lnTo>
                  <a:lnTo>
                    <a:pt x="150" y="379"/>
                  </a:lnTo>
                  <a:lnTo>
                    <a:pt x="146" y="372"/>
                  </a:lnTo>
                  <a:lnTo>
                    <a:pt x="140" y="366"/>
                  </a:lnTo>
                  <a:lnTo>
                    <a:pt x="134" y="360"/>
                  </a:lnTo>
                  <a:lnTo>
                    <a:pt x="130" y="356"/>
                  </a:lnTo>
                  <a:lnTo>
                    <a:pt x="125" y="350"/>
                  </a:lnTo>
                  <a:lnTo>
                    <a:pt x="121" y="344"/>
                  </a:lnTo>
                  <a:lnTo>
                    <a:pt x="115" y="337"/>
                  </a:lnTo>
                  <a:lnTo>
                    <a:pt x="111" y="331"/>
                  </a:lnTo>
                  <a:lnTo>
                    <a:pt x="107" y="325"/>
                  </a:lnTo>
                  <a:lnTo>
                    <a:pt x="101" y="319"/>
                  </a:lnTo>
                  <a:lnTo>
                    <a:pt x="97" y="313"/>
                  </a:lnTo>
                  <a:lnTo>
                    <a:pt x="93" y="307"/>
                  </a:lnTo>
                  <a:lnTo>
                    <a:pt x="88" y="300"/>
                  </a:lnTo>
                  <a:lnTo>
                    <a:pt x="84" y="294"/>
                  </a:lnTo>
                  <a:lnTo>
                    <a:pt x="80" y="288"/>
                  </a:lnTo>
                  <a:lnTo>
                    <a:pt x="76" y="282"/>
                  </a:lnTo>
                  <a:lnTo>
                    <a:pt x="72" y="276"/>
                  </a:lnTo>
                  <a:lnTo>
                    <a:pt x="68" y="270"/>
                  </a:lnTo>
                  <a:lnTo>
                    <a:pt x="66" y="261"/>
                  </a:lnTo>
                  <a:lnTo>
                    <a:pt x="62" y="255"/>
                  </a:lnTo>
                  <a:lnTo>
                    <a:pt x="60" y="249"/>
                  </a:lnTo>
                  <a:lnTo>
                    <a:pt x="56" y="243"/>
                  </a:lnTo>
                  <a:lnTo>
                    <a:pt x="51" y="237"/>
                  </a:lnTo>
                  <a:lnTo>
                    <a:pt x="49" y="228"/>
                  </a:lnTo>
                  <a:lnTo>
                    <a:pt x="45" y="222"/>
                  </a:lnTo>
                  <a:lnTo>
                    <a:pt x="43" y="216"/>
                  </a:lnTo>
                  <a:lnTo>
                    <a:pt x="41" y="208"/>
                  </a:lnTo>
                  <a:lnTo>
                    <a:pt x="39" y="202"/>
                  </a:lnTo>
                  <a:lnTo>
                    <a:pt x="35" y="195"/>
                  </a:lnTo>
                  <a:lnTo>
                    <a:pt x="33" y="189"/>
                  </a:lnTo>
                  <a:lnTo>
                    <a:pt x="31" y="181"/>
                  </a:lnTo>
                  <a:lnTo>
                    <a:pt x="29" y="175"/>
                  </a:lnTo>
                  <a:lnTo>
                    <a:pt x="25" y="169"/>
                  </a:lnTo>
                  <a:lnTo>
                    <a:pt x="25" y="163"/>
                  </a:lnTo>
                  <a:lnTo>
                    <a:pt x="23" y="154"/>
                  </a:lnTo>
                  <a:lnTo>
                    <a:pt x="21" y="148"/>
                  </a:lnTo>
                  <a:lnTo>
                    <a:pt x="19" y="142"/>
                  </a:lnTo>
                  <a:lnTo>
                    <a:pt x="16" y="134"/>
                  </a:lnTo>
                  <a:lnTo>
                    <a:pt x="14" y="128"/>
                  </a:lnTo>
                  <a:lnTo>
                    <a:pt x="14" y="121"/>
                  </a:lnTo>
                  <a:lnTo>
                    <a:pt x="12" y="113"/>
                  </a:lnTo>
                  <a:lnTo>
                    <a:pt x="12" y="107"/>
                  </a:lnTo>
                  <a:lnTo>
                    <a:pt x="10" y="101"/>
                  </a:lnTo>
                  <a:lnTo>
                    <a:pt x="10" y="95"/>
                  </a:lnTo>
                  <a:lnTo>
                    <a:pt x="8" y="86"/>
                  </a:lnTo>
                  <a:lnTo>
                    <a:pt x="8" y="80"/>
                  </a:lnTo>
                  <a:lnTo>
                    <a:pt x="8" y="74"/>
                  </a:lnTo>
                  <a:lnTo>
                    <a:pt x="6" y="68"/>
                  </a:lnTo>
                  <a:lnTo>
                    <a:pt x="6" y="60"/>
                  </a:lnTo>
                  <a:lnTo>
                    <a:pt x="6" y="53"/>
                  </a:lnTo>
                  <a:lnTo>
                    <a:pt x="6" y="39"/>
                  </a:lnTo>
                  <a:lnTo>
                    <a:pt x="6" y="33"/>
                  </a:lnTo>
                  <a:lnTo>
                    <a:pt x="6" y="27"/>
                  </a:lnTo>
                  <a:lnTo>
                    <a:pt x="8" y="19"/>
                  </a:lnTo>
                  <a:lnTo>
                    <a:pt x="8" y="12"/>
                  </a:lnTo>
                  <a:lnTo>
                    <a:pt x="10" y="0"/>
                  </a:lnTo>
                  <a:lnTo>
                    <a:pt x="2" y="8"/>
                  </a:lnTo>
                  <a:lnTo>
                    <a:pt x="2" y="10"/>
                  </a:lnTo>
                  <a:lnTo>
                    <a:pt x="2" y="16"/>
                  </a:lnTo>
                  <a:lnTo>
                    <a:pt x="0" y="23"/>
                  </a:lnTo>
                  <a:lnTo>
                    <a:pt x="0" y="31"/>
                  </a:lnTo>
                  <a:lnTo>
                    <a:pt x="0" y="37"/>
                  </a:lnTo>
                  <a:lnTo>
                    <a:pt x="0" y="51"/>
                  </a:lnTo>
                  <a:lnTo>
                    <a:pt x="0" y="58"/>
                  </a:lnTo>
                  <a:lnTo>
                    <a:pt x="0" y="66"/>
                  </a:lnTo>
                  <a:lnTo>
                    <a:pt x="0" y="72"/>
                  </a:lnTo>
                  <a:lnTo>
                    <a:pt x="2" y="78"/>
                  </a:lnTo>
                  <a:lnTo>
                    <a:pt x="2" y="86"/>
                  </a:lnTo>
                  <a:lnTo>
                    <a:pt x="4" y="93"/>
                  </a:lnTo>
                  <a:lnTo>
                    <a:pt x="4" y="99"/>
                  </a:lnTo>
                  <a:lnTo>
                    <a:pt x="4" y="107"/>
                  </a:lnTo>
                  <a:lnTo>
                    <a:pt x="6" y="113"/>
                  </a:lnTo>
                  <a:lnTo>
                    <a:pt x="6" y="119"/>
                  </a:lnTo>
                  <a:lnTo>
                    <a:pt x="8" y="128"/>
                  </a:lnTo>
                  <a:lnTo>
                    <a:pt x="10" y="134"/>
                  </a:lnTo>
                  <a:lnTo>
                    <a:pt x="12" y="142"/>
                  </a:lnTo>
                  <a:lnTo>
                    <a:pt x="12" y="148"/>
                  </a:lnTo>
                  <a:lnTo>
                    <a:pt x="14" y="154"/>
                  </a:lnTo>
                  <a:lnTo>
                    <a:pt x="16" y="163"/>
                  </a:lnTo>
                  <a:lnTo>
                    <a:pt x="19" y="169"/>
                  </a:lnTo>
                  <a:lnTo>
                    <a:pt x="21" y="177"/>
                  </a:lnTo>
                  <a:lnTo>
                    <a:pt x="23" y="183"/>
                  </a:lnTo>
                  <a:lnTo>
                    <a:pt x="25" y="189"/>
                  </a:lnTo>
                  <a:lnTo>
                    <a:pt x="27" y="195"/>
                  </a:lnTo>
                  <a:lnTo>
                    <a:pt x="31" y="204"/>
                  </a:lnTo>
                  <a:lnTo>
                    <a:pt x="33" y="210"/>
                  </a:lnTo>
                  <a:lnTo>
                    <a:pt x="35" y="216"/>
                  </a:lnTo>
                  <a:lnTo>
                    <a:pt x="39" y="224"/>
                  </a:lnTo>
                  <a:lnTo>
                    <a:pt x="41" y="230"/>
                  </a:lnTo>
                  <a:lnTo>
                    <a:pt x="45" y="237"/>
                  </a:lnTo>
                  <a:lnTo>
                    <a:pt x="47" y="243"/>
                  </a:lnTo>
                  <a:lnTo>
                    <a:pt x="51" y="251"/>
                  </a:lnTo>
                  <a:lnTo>
                    <a:pt x="56" y="257"/>
                  </a:lnTo>
                  <a:lnTo>
                    <a:pt x="58" y="263"/>
                  </a:lnTo>
                  <a:lnTo>
                    <a:pt x="62" y="272"/>
                  </a:lnTo>
                  <a:lnTo>
                    <a:pt x="66" y="278"/>
                  </a:lnTo>
                  <a:lnTo>
                    <a:pt x="70" y="284"/>
                  </a:lnTo>
                  <a:lnTo>
                    <a:pt x="72" y="290"/>
                  </a:lnTo>
                  <a:lnTo>
                    <a:pt x="76" y="296"/>
                  </a:lnTo>
                  <a:lnTo>
                    <a:pt x="82" y="302"/>
                  </a:lnTo>
                  <a:lnTo>
                    <a:pt x="86" y="309"/>
                  </a:lnTo>
                  <a:lnTo>
                    <a:pt x="90" y="315"/>
                  </a:lnTo>
                  <a:lnTo>
                    <a:pt x="95" y="321"/>
                  </a:lnTo>
                  <a:lnTo>
                    <a:pt x="99" y="327"/>
                  </a:lnTo>
                  <a:lnTo>
                    <a:pt x="103" y="333"/>
                  </a:lnTo>
                  <a:lnTo>
                    <a:pt x="109" y="342"/>
                  </a:lnTo>
                  <a:lnTo>
                    <a:pt x="113" y="348"/>
                  </a:lnTo>
                  <a:lnTo>
                    <a:pt x="117" y="352"/>
                  </a:lnTo>
                  <a:lnTo>
                    <a:pt x="123" y="358"/>
                  </a:lnTo>
                  <a:lnTo>
                    <a:pt x="130" y="364"/>
                  </a:lnTo>
                  <a:lnTo>
                    <a:pt x="134" y="370"/>
                  </a:lnTo>
                  <a:lnTo>
                    <a:pt x="138" y="376"/>
                  </a:lnTo>
                  <a:lnTo>
                    <a:pt x="144" y="383"/>
                  </a:lnTo>
                  <a:lnTo>
                    <a:pt x="150" y="389"/>
                  </a:lnTo>
                  <a:lnTo>
                    <a:pt x="154" y="393"/>
                  </a:lnTo>
                  <a:lnTo>
                    <a:pt x="160" y="399"/>
                  </a:lnTo>
                  <a:lnTo>
                    <a:pt x="167" y="403"/>
                  </a:lnTo>
                  <a:lnTo>
                    <a:pt x="173" y="409"/>
                  </a:lnTo>
                  <a:lnTo>
                    <a:pt x="177" y="416"/>
                  </a:lnTo>
                  <a:lnTo>
                    <a:pt x="183" y="420"/>
                  </a:lnTo>
                  <a:lnTo>
                    <a:pt x="189" y="426"/>
                  </a:lnTo>
                  <a:lnTo>
                    <a:pt x="195" y="432"/>
                  </a:lnTo>
                  <a:lnTo>
                    <a:pt x="202" y="436"/>
                  </a:lnTo>
                  <a:lnTo>
                    <a:pt x="208" y="442"/>
                  </a:lnTo>
                  <a:lnTo>
                    <a:pt x="214" y="446"/>
                  </a:lnTo>
                  <a:lnTo>
                    <a:pt x="220" y="451"/>
                  </a:lnTo>
                  <a:lnTo>
                    <a:pt x="226" y="455"/>
                  </a:lnTo>
                  <a:lnTo>
                    <a:pt x="232" y="461"/>
                  </a:lnTo>
                  <a:lnTo>
                    <a:pt x="239" y="465"/>
                  </a:lnTo>
                  <a:lnTo>
                    <a:pt x="247" y="469"/>
                  </a:lnTo>
                  <a:lnTo>
                    <a:pt x="253" y="473"/>
                  </a:lnTo>
                  <a:lnTo>
                    <a:pt x="259" y="479"/>
                  </a:lnTo>
                  <a:lnTo>
                    <a:pt x="265" y="483"/>
                  </a:lnTo>
                  <a:lnTo>
                    <a:pt x="271" y="488"/>
                  </a:lnTo>
                  <a:lnTo>
                    <a:pt x="280" y="492"/>
                  </a:lnTo>
                  <a:lnTo>
                    <a:pt x="286" y="494"/>
                  </a:lnTo>
                  <a:lnTo>
                    <a:pt x="292" y="498"/>
                  </a:lnTo>
                  <a:lnTo>
                    <a:pt x="300" y="504"/>
                  </a:lnTo>
                  <a:lnTo>
                    <a:pt x="308" y="506"/>
                  </a:lnTo>
                  <a:lnTo>
                    <a:pt x="315" y="510"/>
                  </a:lnTo>
                  <a:lnTo>
                    <a:pt x="321" y="512"/>
                  </a:lnTo>
                  <a:lnTo>
                    <a:pt x="329" y="516"/>
                  </a:lnTo>
                  <a:lnTo>
                    <a:pt x="335" y="521"/>
                  </a:lnTo>
                  <a:lnTo>
                    <a:pt x="341" y="523"/>
                  </a:lnTo>
                  <a:lnTo>
                    <a:pt x="350" y="527"/>
                  </a:lnTo>
                  <a:lnTo>
                    <a:pt x="358" y="531"/>
                  </a:lnTo>
                  <a:lnTo>
                    <a:pt x="364" y="533"/>
                  </a:lnTo>
                  <a:lnTo>
                    <a:pt x="372" y="537"/>
                  </a:lnTo>
                  <a:lnTo>
                    <a:pt x="378" y="539"/>
                  </a:lnTo>
                  <a:lnTo>
                    <a:pt x="387" y="541"/>
                  </a:lnTo>
                  <a:lnTo>
                    <a:pt x="395" y="543"/>
                  </a:lnTo>
                  <a:lnTo>
                    <a:pt x="401" y="547"/>
                  </a:lnTo>
                  <a:lnTo>
                    <a:pt x="409" y="549"/>
                  </a:lnTo>
                  <a:lnTo>
                    <a:pt x="415" y="551"/>
                  </a:lnTo>
                  <a:lnTo>
                    <a:pt x="424" y="553"/>
                  </a:lnTo>
                  <a:lnTo>
                    <a:pt x="432" y="555"/>
                  </a:lnTo>
                  <a:lnTo>
                    <a:pt x="438" y="558"/>
                  </a:lnTo>
                  <a:lnTo>
                    <a:pt x="446" y="560"/>
                  </a:lnTo>
                  <a:lnTo>
                    <a:pt x="452" y="562"/>
                  </a:lnTo>
                  <a:lnTo>
                    <a:pt x="461" y="562"/>
                  </a:lnTo>
                  <a:lnTo>
                    <a:pt x="469" y="564"/>
                  </a:lnTo>
                  <a:lnTo>
                    <a:pt x="475" y="566"/>
                  </a:lnTo>
                  <a:lnTo>
                    <a:pt x="483" y="566"/>
                  </a:lnTo>
                  <a:lnTo>
                    <a:pt x="492" y="568"/>
                  </a:lnTo>
                  <a:lnTo>
                    <a:pt x="498" y="570"/>
                  </a:lnTo>
                  <a:lnTo>
                    <a:pt x="506" y="570"/>
                  </a:lnTo>
                  <a:lnTo>
                    <a:pt x="512" y="570"/>
                  </a:lnTo>
                  <a:lnTo>
                    <a:pt x="520" y="572"/>
                  </a:lnTo>
                  <a:lnTo>
                    <a:pt x="529" y="572"/>
                  </a:lnTo>
                  <a:lnTo>
                    <a:pt x="537" y="574"/>
                  </a:lnTo>
                  <a:lnTo>
                    <a:pt x="543" y="574"/>
                  </a:lnTo>
                  <a:lnTo>
                    <a:pt x="551" y="574"/>
                  </a:lnTo>
                  <a:lnTo>
                    <a:pt x="557" y="574"/>
                  </a:lnTo>
                  <a:lnTo>
                    <a:pt x="580" y="574"/>
                  </a:lnTo>
                  <a:lnTo>
                    <a:pt x="588" y="574"/>
                  </a:lnTo>
                  <a:lnTo>
                    <a:pt x="594" y="574"/>
                  </a:lnTo>
                  <a:lnTo>
                    <a:pt x="601" y="574"/>
                  </a:lnTo>
                  <a:lnTo>
                    <a:pt x="609" y="572"/>
                  </a:lnTo>
                  <a:lnTo>
                    <a:pt x="617" y="572"/>
                  </a:lnTo>
                  <a:lnTo>
                    <a:pt x="623" y="572"/>
                  </a:lnTo>
                  <a:lnTo>
                    <a:pt x="631" y="570"/>
                  </a:lnTo>
                  <a:lnTo>
                    <a:pt x="638" y="570"/>
                  </a:lnTo>
                  <a:lnTo>
                    <a:pt x="644" y="568"/>
                  </a:lnTo>
                  <a:lnTo>
                    <a:pt x="652" y="568"/>
                  </a:lnTo>
                  <a:lnTo>
                    <a:pt x="658" y="566"/>
                  </a:lnTo>
                  <a:lnTo>
                    <a:pt x="666" y="566"/>
                  </a:lnTo>
                  <a:lnTo>
                    <a:pt x="672" y="564"/>
                  </a:lnTo>
                  <a:lnTo>
                    <a:pt x="679" y="562"/>
                  </a:lnTo>
                  <a:lnTo>
                    <a:pt x="687" y="560"/>
                  </a:lnTo>
                  <a:lnTo>
                    <a:pt x="693" y="558"/>
                  </a:lnTo>
                  <a:lnTo>
                    <a:pt x="699" y="555"/>
                  </a:lnTo>
                  <a:lnTo>
                    <a:pt x="705" y="553"/>
                  </a:lnTo>
                  <a:lnTo>
                    <a:pt x="714" y="551"/>
                  </a:lnTo>
                  <a:lnTo>
                    <a:pt x="720" y="549"/>
                  </a:lnTo>
                  <a:lnTo>
                    <a:pt x="726" y="547"/>
                  </a:lnTo>
                  <a:lnTo>
                    <a:pt x="732" y="545"/>
                  </a:lnTo>
                  <a:lnTo>
                    <a:pt x="738" y="543"/>
                  </a:lnTo>
                  <a:lnTo>
                    <a:pt x="744" y="541"/>
                  </a:lnTo>
                  <a:lnTo>
                    <a:pt x="751" y="537"/>
                  </a:lnTo>
                  <a:lnTo>
                    <a:pt x="757" y="535"/>
                  </a:lnTo>
                  <a:lnTo>
                    <a:pt x="763" y="533"/>
                  </a:lnTo>
                  <a:lnTo>
                    <a:pt x="769" y="529"/>
                  </a:lnTo>
                  <a:lnTo>
                    <a:pt x="775" y="525"/>
                  </a:lnTo>
                  <a:lnTo>
                    <a:pt x="781" y="523"/>
                  </a:lnTo>
                  <a:lnTo>
                    <a:pt x="788" y="518"/>
                  </a:lnTo>
                  <a:lnTo>
                    <a:pt x="792" y="516"/>
                  </a:lnTo>
                  <a:lnTo>
                    <a:pt x="798" y="512"/>
                  </a:lnTo>
                  <a:lnTo>
                    <a:pt x="800" y="510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" name="Freeform 34">
              <a:extLst>
                <a:ext uri="{FF2B5EF4-FFF2-40B4-BE49-F238E27FC236}">
                  <a16:creationId xmlns:a16="http://schemas.microsoft.com/office/drawing/2014/main" id="{3F2FB148-82E9-46C1-A529-2BA0E0007437}"/>
                </a:ext>
              </a:extLst>
            </p:cNvPr>
            <p:cNvSpPr>
              <a:spLocks/>
            </p:cNvSpPr>
            <p:nvPr/>
          </p:nvSpPr>
          <p:spPr bwMode="auto">
            <a:xfrm>
              <a:off x="2881" y="1415"/>
              <a:ext cx="880" cy="1086"/>
            </a:xfrm>
            <a:custGeom>
              <a:avLst/>
              <a:gdLst>
                <a:gd name="T0" fmla="*/ 14 w 880"/>
                <a:gd name="T1" fmla="*/ 41 h 1086"/>
                <a:gd name="T2" fmla="*/ 33 w 880"/>
                <a:gd name="T3" fmla="*/ 88 h 1086"/>
                <a:gd name="T4" fmla="*/ 58 w 880"/>
                <a:gd name="T5" fmla="*/ 136 h 1086"/>
                <a:gd name="T6" fmla="*/ 82 w 880"/>
                <a:gd name="T7" fmla="*/ 181 h 1086"/>
                <a:gd name="T8" fmla="*/ 111 w 880"/>
                <a:gd name="T9" fmla="*/ 230 h 1086"/>
                <a:gd name="T10" fmla="*/ 146 w 880"/>
                <a:gd name="T11" fmla="*/ 279 h 1086"/>
                <a:gd name="T12" fmla="*/ 181 w 880"/>
                <a:gd name="T13" fmla="*/ 329 h 1086"/>
                <a:gd name="T14" fmla="*/ 212 w 880"/>
                <a:gd name="T15" fmla="*/ 374 h 1086"/>
                <a:gd name="T16" fmla="*/ 138 w 880"/>
                <a:gd name="T17" fmla="*/ 390 h 1086"/>
                <a:gd name="T18" fmla="*/ 173 w 880"/>
                <a:gd name="T19" fmla="*/ 456 h 1086"/>
                <a:gd name="T20" fmla="*/ 212 w 880"/>
                <a:gd name="T21" fmla="*/ 518 h 1086"/>
                <a:gd name="T22" fmla="*/ 255 w 880"/>
                <a:gd name="T23" fmla="*/ 573 h 1086"/>
                <a:gd name="T24" fmla="*/ 318 w 880"/>
                <a:gd name="T25" fmla="*/ 645 h 1086"/>
                <a:gd name="T26" fmla="*/ 376 w 880"/>
                <a:gd name="T27" fmla="*/ 699 h 1086"/>
                <a:gd name="T28" fmla="*/ 429 w 880"/>
                <a:gd name="T29" fmla="*/ 740 h 1086"/>
                <a:gd name="T30" fmla="*/ 485 w 880"/>
                <a:gd name="T31" fmla="*/ 777 h 1086"/>
                <a:gd name="T32" fmla="*/ 462 w 880"/>
                <a:gd name="T33" fmla="*/ 789 h 1086"/>
                <a:gd name="T34" fmla="*/ 437 w 880"/>
                <a:gd name="T35" fmla="*/ 799 h 1086"/>
                <a:gd name="T36" fmla="*/ 417 w 880"/>
                <a:gd name="T37" fmla="*/ 808 h 1086"/>
                <a:gd name="T38" fmla="*/ 396 w 880"/>
                <a:gd name="T39" fmla="*/ 814 h 1086"/>
                <a:gd name="T40" fmla="*/ 372 w 880"/>
                <a:gd name="T41" fmla="*/ 820 h 1086"/>
                <a:gd name="T42" fmla="*/ 349 w 880"/>
                <a:gd name="T43" fmla="*/ 826 h 1086"/>
                <a:gd name="T44" fmla="*/ 396 w 880"/>
                <a:gd name="T45" fmla="*/ 865 h 1086"/>
                <a:gd name="T46" fmla="*/ 454 w 880"/>
                <a:gd name="T47" fmla="*/ 904 h 1086"/>
                <a:gd name="T48" fmla="*/ 518 w 880"/>
                <a:gd name="T49" fmla="*/ 941 h 1086"/>
                <a:gd name="T50" fmla="*/ 581 w 880"/>
                <a:gd name="T51" fmla="*/ 974 h 1086"/>
                <a:gd name="T52" fmla="*/ 651 w 880"/>
                <a:gd name="T53" fmla="*/ 1005 h 1086"/>
                <a:gd name="T54" fmla="*/ 727 w 880"/>
                <a:gd name="T55" fmla="*/ 1036 h 1086"/>
                <a:gd name="T56" fmla="*/ 805 w 880"/>
                <a:gd name="T57" fmla="*/ 1062 h 1086"/>
                <a:gd name="T58" fmla="*/ 875 w 880"/>
                <a:gd name="T59" fmla="*/ 1083 h 1086"/>
                <a:gd name="T60" fmla="*/ 830 w 880"/>
                <a:gd name="T61" fmla="*/ 1058 h 1086"/>
                <a:gd name="T62" fmla="*/ 785 w 880"/>
                <a:gd name="T63" fmla="*/ 1034 h 1086"/>
                <a:gd name="T64" fmla="*/ 741 w 880"/>
                <a:gd name="T65" fmla="*/ 1009 h 1086"/>
                <a:gd name="T66" fmla="*/ 702 w 880"/>
                <a:gd name="T67" fmla="*/ 984 h 1086"/>
                <a:gd name="T68" fmla="*/ 661 w 880"/>
                <a:gd name="T69" fmla="*/ 958 h 1086"/>
                <a:gd name="T70" fmla="*/ 620 w 880"/>
                <a:gd name="T71" fmla="*/ 931 h 1086"/>
                <a:gd name="T72" fmla="*/ 581 w 880"/>
                <a:gd name="T73" fmla="*/ 902 h 1086"/>
                <a:gd name="T74" fmla="*/ 561 w 880"/>
                <a:gd name="T75" fmla="*/ 880 h 1086"/>
                <a:gd name="T76" fmla="*/ 585 w 880"/>
                <a:gd name="T77" fmla="*/ 869 h 1086"/>
                <a:gd name="T78" fmla="*/ 608 w 880"/>
                <a:gd name="T79" fmla="*/ 861 h 1086"/>
                <a:gd name="T80" fmla="*/ 633 w 880"/>
                <a:gd name="T81" fmla="*/ 851 h 1086"/>
                <a:gd name="T82" fmla="*/ 655 w 880"/>
                <a:gd name="T83" fmla="*/ 838 h 1086"/>
                <a:gd name="T84" fmla="*/ 680 w 880"/>
                <a:gd name="T85" fmla="*/ 824 h 1086"/>
                <a:gd name="T86" fmla="*/ 637 w 880"/>
                <a:gd name="T87" fmla="*/ 797 h 1086"/>
                <a:gd name="T88" fmla="*/ 577 w 880"/>
                <a:gd name="T89" fmla="*/ 764 h 1086"/>
                <a:gd name="T90" fmla="*/ 520 w 880"/>
                <a:gd name="T91" fmla="*/ 729 h 1086"/>
                <a:gd name="T92" fmla="*/ 462 w 880"/>
                <a:gd name="T93" fmla="*/ 693 h 1086"/>
                <a:gd name="T94" fmla="*/ 411 w 880"/>
                <a:gd name="T95" fmla="*/ 656 h 1086"/>
                <a:gd name="T96" fmla="*/ 357 w 880"/>
                <a:gd name="T97" fmla="*/ 612 h 1086"/>
                <a:gd name="T98" fmla="*/ 308 w 880"/>
                <a:gd name="T99" fmla="*/ 569 h 1086"/>
                <a:gd name="T100" fmla="*/ 281 w 880"/>
                <a:gd name="T101" fmla="*/ 520 h 1086"/>
                <a:gd name="T102" fmla="*/ 333 w 880"/>
                <a:gd name="T103" fmla="*/ 514 h 1086"/>
                <a:gd name="T104" fmla="*/ 372 w 880"/>
                <a:gd name="T105" fmla="*/ 510 h 1086"/>
                <a:gd name="T106" fmla="*/ 405 w 880"/>
                <a:gd name="T107" fmla="*/ 503 h 1086"/>
                <a:gd name="T108" fmla="*/ 435 w 880"/>
                <a:gd name="T109" fmla="*/ 499 h 1086"/>
                <a:gd name="T110" fmla="*/ 419 w 880"/>
                <a:gd name="T111" fmla="*/ 471 h 1086"/>
                <a:gd name="T112" fmla="*/ 343 w 880"/>
                <a:gd name="T113" fmla="*/ 411 h 1086"/>
                <a:gd name="T114" fmla="*/ 273 w 880"/>
                <a:gd name="T115" fmla="*/ 349 h 1086"/>
                <a:gd name="T116" fmla="*/ 173 w 880"/>
                <a:gd name="T117" fmla="*/ 247 h 1086"/>
                <a:gd name="T118" fmla="*/ 117 w 880"/>
                <a:gd name="T119" fmla="*/ 181 h 1086"/>
                <a:gd name="T120" fmla="*/ 70 w 880"/>
                <a:gd name="T121" fmla="*/ 115 h 1086"/>
                <a:gd name="T122" fmla="*/ 27 w 880"/>
                <a:gd name="T123" fmla="*/ 49 h 10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880" h="1086">
                  <a:moveTo>
                    <a:pt x="0" y="0"/>
                  </a:moveTo>
                  <a:lnTo>
                    <a:pt x="0" y="4"/>
                  </a:lnTo>
                  <a:lnTo>
                    <a:pt x="2" y="8"/>
                  </a:lnTo>
                  <a:lnTo>
                    <a:pt x="4" y="12"/>
                  </a:lnTo>
                  <a:lnTo>
                    <a:pt x="6" y="14"/>
                  </a:lnTo>
                  <a:lnTo>
                    <a:pt x="6" y="18"/>
                  </a:lnTo>
                  <a:lnTo>
                    <a:pt x="8" y="23"/>
                  </a:lnTo>
                  <a:lnTo>
                    <a:pt x="8" y="27"/>
                  </a:lnTo>
                  <a:lnTo>
                    <a:pt x="10" y="31"/>
                  </a:lnTo>
                  <a:lnTo>
                    <a:pt x="12" y="35"/>
                  </a:lnTo>
                  <a:lnTo>
                    <a:pt x="12" y="37"/>
                  </a:lnTo>
                  <a:lnTo>
                    <a:pt x="14" y="41"/>
                  </a:lnTo>
                  <a:lnTo>
                    <a:pt x="16" y="47"/>
                  </a:lnTo>
                  <a:lnTo>
                    <a:pt x="16" y="49"/>
                  </a:lnTo>
                  <a:lnTo>
                    <a:pt x="18" y="53"/>
                  </a:lnTo>
                  <a:lnTo>
                    <a:pt x="21" y="58"/>
                  </a:lnTo>
                  <a:lnTo>
                    <a:pt x="21" y="62"/>
                  </a:lnTo>
                  <a:lnTo>
                    <a:pt x="23" y="66"/>
                  </a:lnTo>
                  <a:lnTo>
                    <a:pt x="25" y="70"/>
                  </a:lnTo>
                  <a:lnTo>
                    <a:pt x="27" y="74"/>
                  </a:lnTo>
                  <a:lnTo>
                    <a:pt x="29" y="76"/>
                  </a:lnTo>
                  <a:lnTo>
                    <a:pt x="31" y="80"/>
                  </a:lnTo>
                  <a:lnTo>
                    <a:pt x="31" y="84"/>
                  </a:lnTo>
                  <a:lnTo>
                    <a:pt x="33" y="88"/>
                  </a:lnTo>
                  <a:lnTo>
                    <a:pt x="35" y="92"/>
                  </a:lnTo>
                  <a:lnTo>
                    <a:pt x="37" y="97"/>
                  </a:lnTo>
                  <a:lnTo>
                    <a:pt x="39" y="101"/>
                  </a:lnTo>
                  <a:lnTo>
                    <a:pt x="41" y="105"/>
                  </a:lnTo>
                  <a:lnTo>
                    <a:pt x="43" y="107"/>
                  </a:lnTo>
                  <a:lnTo>
                    <a:pt x="45" y="113"/>
                  </a:lnTo>
                  <a:lnTo>
                    <a:pt x="47" y="117"/>
                  </a:lnTo>
                  <a:lnTo>
                    <a:pt x="47" y="121"/>
                  </a:lnTo>
                  <a:lnTo>
                    <a:pt x="51" y="123"/>
                  </a:lnTo>
                  <a:lnTo>
                    <a:pt x="53" y="127"/>
                  </a:lnTo>
                  <a:lnTo>
                    <a:pt x="53" y="132"/>
                  </a:lnTo>
                  <a:lnTo>
                    <a:pt x="58" y="136"/>
                  </a:lnTo>
                  <a:lnTo>
                    <a:pt x="58" y="140"/>
                  </a:lnTo>
                  <a:lnTo>
                    <a:pt x="62" y="144"/>
                  </a:lnTo>
                  <a:lnTo>
                    <a:pt x="64" y="148"/>
                  </a:lnTo>
                  <a:lnTo>
                    <a:pt x="66" y="152"/>
                  </a:lnTo>
                  <a:lnTo>
                    <a:pt x="68" y="156"/>
                  </a:lnTo>
                  <a:lnTo>
                    <a:pt x="70" y="160"/>
                  </a:lnTo>
                  <a:lnTo>
                    <a:pt x="72" y="162"/>
                  </a:lnTo>
                  <a:lnTo>
                    <a:pt x="74" y="166"/>
                  </a:lnTo>
                  <a:lnTo>
                    <a:pt x="76" y="173"/>
                  </a:lnTo>
                  <a:lnTo>
                    <a:pt x="78" y="177"/>
                  </a:lnTo>
                  <a:lnTo>
                    <a:pt x="80" y="179"/>
                  </a:lnTo>
                  <a:lnTo>
                    <a:pt x="82" y="181"/>
                  </a:lnTo>
                  <a:lnTo>
                    <a:pt x="84" y="185"/>
                  </a:lnTo>
                  <a:lnTo>
                    <a:pt x="86" y="189"/>
                  </a:lnTo>
                  <a:lnTo>
                    <a:pt x="88" y="193"/>
                  </a:lnTo>
                  <a:lnTo>
                    <a:pt x="90" y="197"/>
                  </a:lnTo>
                  <a:lnTo>
                    <a:pt x="92" y="201"/>
                  </a:lnTo>
                  <a:lnTo>
                    <a:pt x="97" y="205"/>
                  </a:lnTo>
                  <a:lnTo>
                    <a:pt x="99" y="210"/>
                  </a:lnTo>
                  <a:lnTo>
                    <a:pt x="101" y="214"/>
                  </a:lnTo>
                  <a:lnTo>
                    <a:pt x="103" y="218"/>
                  </a:lnTo>
                  <a:lnTo>
                    <a:pt x="107" y="222"/>
                  </a:lnTo>
                  <a:lnTo>
                    <a:pt x="109" y="226"/>
                  </a:lnTo>
                  <a:lnTo>
                    <a:pt x="111" y="230"/>
                  </a:lnTo>
                  <a:lnTo>
                    <a:pt x="115" y="234"/>
                  </a:lnTo>
                  <a:lnTo>
                    <a:pt x="117" y="238"/>
                  </a:lnTo>
                  <a:lnTo>
                    <a:pt x="119" y="242"/>
                  </a:lnTo>
                  <a:lnTo>
                    <a:pt x="121" y="247"/>
                  </a:lnTo>
                  <a:lnTo>
                    <a:pt x="125" y="251"/>
                  </a:lnTo>
                  <a:lnTo>
                    <a:pt x="127" y="255"/>
                  </a:lnTo>
                  <a:lnTo>
                    <a:pt x="129" y="259"/>
                  </a:lnTo>
                  <a:lnTo>
                    <a:pt x="133" y="263"/>
                  </a:lnTo>
                  <a:lnTo>
                    <a:pt x="136" y="267"/>
                  </a:lnTo>
                  <a:lnTo>
                    <a:pt x="140" y="271"/>
                  </a:lnTo>
                  <a:lnTo>
                    <a:pt x="142" y="275"/>
                  </a:lnTo>
                  <a:lnTo>
                    <a:pt x="146" y="279"/>
                  </a:lnTo>
                  <a:lnTo>
                    <a:pt x="148" y="284"/>
                  </a:lnTo>
                  <a:lnTo>
                    <a:pt x="150" y="288"/>
                  </a:lnTo>
                  <a:lnTo>
                    <a:pt x="154" y="292"/>
                  </a:lnTo>
                  <a:lnTo>
                    <a:pt x="156" y="296"/>
                  </a:lnTo>
                  <a:lnTo>
                    <a:pt x="158" y="300"/>
                  </a:lnTo>
                  <a:lnTo>
                    <a:pt x="162" y="304"/>
                  </a:lnTo>
                  <a:lnTo>
                    <a:pt x="166" y="308"/>
                  </a:lnTo>
                  <a:lnTo>
                    <a:pt x="168" y="312"/>
                  </a:lnTo>
                  <a:lnTo>
                    <a:pt x="173" y="316"/>
                  </a:lnTo>
                  <a:lnTo>
                    <a:pt x="175" y="321"/>
                  </a:lnTo>
                  <a:lnTo>
                    <a:pt x="179" y="325"/>
                  </a:lnTo>
                  <a:lnTo>
                    <a:pt x="181" y="329"/>
                  </a:lnTo>
                  <a:lnTo>
                    <a:pt x="185" y="333"/>
                  </a:lnTo>
                  <a:lnTo>
                    <a:pt x="187" y="337"/>
                  </a:lnTo>
                  <a:lnTo>
                    <a:pt x="191" y="341"/>
                  </a:lnTo>
                  <a:lnTo>
                    <a:pt x="195" y="345"/>
                  </a:lnTo>
                  <a:lnTo>
                    <a:pt x="197" y="349"/>
                  </a:lnTo>
                  <a:lnTo>
                    <a:pt x="201" y="353"/>
                  </a:lnTo>
                  <a:lnTo>
                    <a:pt x="203" y="358"/>
                  </a:lnTo>
                  <a:lnTo>
                    <a:pt x="207" y="362"/>
                  </a:lnTo>
                  <a:lnTo>
                    <a:pt x="212" y="368"/>
                  </a:lnTo>
                  <a:lnTo>
                    <a:pt x="216" y="372"/>
                  </a:lnTo>
                  <a:lnTo>
                    <a:pt x="216" y="374"/>
                  </a:lnTo>
                  <a:lnTo>
                    <a:pt x="212" y="374"/>
                  </a:lnTo>
                  <a:lnTo>
                    <a:pt x="201" y="374"/>
                  </a:lnTo>
                  <a:lnTo>
                    <a:pt x="201" y="376"/>
                  </a:lnTo>
                  <a:lnTo>
                    <a:pt x="187" y="376"/>
                  </a:lnTo>
                  <a:lnTo>
                    <a:pt x="185" y="376"/>
                  </a:lnTo>
                  <a:lnTo>
                    <a:pt x="150" y="376"/>
                  </a:lnTo>
                  <a:lnTo>
                    <a:pt x="140" y="376"/>
                  </a:lnTo>
                  <a:lnTo>
                    <a:pt x="138" y="374"/>
                  </a:lnTo>
                  <a:lnTo>
                    <a:pt x="131" y="374"/>
                  </a:lnTo>
                  <a:lnTo>
                    <a:pt x="127" y="374"/>
                  </a:lnTo>
                  <a:lnTo>
                    <a:pt x="131" y="380"/>
                  </a:lnTo>
                  <a:lnTo>
                    <a:pt x="133" y="386"/>
                  </a:lnTo>
                  <a:lnTo>
                    <a:pt x="138" y="390"/>
                  </a:lnTo>
                  <a:lnTo>
                    <a:pt x="140" y="397"/>
                  </a:lnTo>
                  <a:lnTo>
                    <a:pt x="142" y="403"/>
                  </a:lnTo>
                  <a:lnTo>
                    <a:pt x="146" y="407"/>
                  </a:lnTo>
                  <a:lnTo>
                    <a:pt x="148" y="413"/>
                  </a:lnTo>
                  <a:lnTo>
                    <a:pt x="152" y="419"/>
                  </a:lnTo>
                  <a:lnTo>
                    <a:pt x="154" y="423"/>
                  </a:lnTo>
                  <a:lnTo>
                    <a:pt x="158" y="429"/>
                  </a:lnTo>
                  <a:lnTo>
                    <a:pt x="160" y="436"/>
                  </a:lnTo>
                  <a:lnTo>
                    <a:pt x="164" y="440"/>
                  </a:lnTo>
                  <a:lnTo>
                    <a:pt x="166" y="444"/>
                  </a:lnTo>
                  <a:lnTo>
                    <a:pt x="170" y="450"/>
                  </a:lnTo>
                  <a:lnTo>
                    <a:pt x="173" y="456"/>
                  </a:lnTo>
                  <a:lnTo>
                    <a:pt x="177" y="460"/>
                  </a:lnTo>
                  <a:lnTo>
                    <a:pt x="179" y="466"/>
                  </a:lnTo>
                  <a:lnTo>
                    <a:pt x="183" y="473"/>
                  </a:lnTo>
                  <a:lnTo>
                    <a:pt x="185" y="477"/>
                  </a:lnTo>
                  <a:lnTo>
                    <a:pt x="189" y="481"/>
                  </a:lnTo>
                  <a:lnTo>
                    <a:pt x="193" y="487"/>
                  </a:lnTo>
                  <a:lnTo>
                    <a:pt x="195" y="491"/>
                  </a:lnTo>
                  <a:lnTo>
                    <a:pt x="199" y="497"/>
                  </a:lnTo>
                  <a:lnTo>
                    <a:pt x="201" y="501"/>
                  </a:lnTo>
                  <a:lnTo>
                    <a:pt x="205" y="508"/>
                  </a:lnTo>
                  <a:lnTo>
                    <a:pt x="209" y="512"/>
                  </a:lnTo>
                  <a:lnTo>
                    <a:pt x="212" y="518"/>
                  </a:lnTo>
                  <a:lnTo>
                    <a:pt x="216" y="522"/>
                  </a:lnTo>
                  <a:lnTo>
                    <a:pt x="220" y="526"/>
                  </a:lnTo>
                  <a:lnTo>
                    <a:pt x="222" y="532"/>
                  </a:lnTo>
                  <a:lnTo>
                    <a:pt x="226" y="536"/>
                  </a:lnTo>
                  <a:lnTo>
                    <a:pt x="230" y="540"/>
                  </a:lnTo>
                  <a:lnTo>
                    <a:pt x="232" y="547"/>
                  </a:lnTo>
                  <a:lnTo>
                    <a:pt x="236" y="551"/>
                  </a:lnTo>
                  <a:lnTo>
                    <a:pt x="240" y="555"/>
                  </a:lnTo>
                  <a:lnTo>
                    <a:pt x="244" y="561"/>
                  </a:lnTo>
                  <a:lnTo>
                    <a:pt x="246" y="565"/>
                  </a:lnTo>
                  <a:lnTo>
                    <a:pt x="251" y="569"/>
                  </a:lnTo>
                  <a:lnTo>
                    <a:pt x="255" y="573"/>
                  </a:lnTo>
                  <a:lnTo>
                    <a:pt x="259" y="579"/>
                  </a:lnTo>
                  <a:lnTo>
                    <a:pt x="263" y="584"/>
                  </a:lnTo>
                  <a:lnTo>
                    <a:pt x="265" y="588"/>
                  </a:lnTo>
                  <a:lnTo>
                    <a:pt x="269" y="592"/>
                  </a:lnTo>
                  <a:lnTo>
                    <a:pt x="273" y="596"/>
                  </a:lnTo>
                  <a:lnTo>
                    <a:pt x="277" y="600"/>
                  </a:lnTo>
                  <a:lnTo>
                    <a:pt x="281" y="604"/>
                  </a:lnTo>
                  <a:lnTo>
                    <a:pt x="288" y="612"/>
                  </a:lnTo>
                  <a:lnTo>
                    <a:pt x="292" y="616"/>
                  </a:lnTo>
                  <a:lnTo>
                    <a:pt x="300" y="625"/>
                  </a:lnTo>
                  <a:lnTo>
                    <a:pt x="302" y="629"/>
                  </a:lnTo>
                  <a:lnTo>
                    <a:pt x="318" y="645"/>
                  </a:lnTo>
                  <a:lnTo>
                    <a:pt x="322" y="649"/>
                  </a:lnTo>
                  <a:lnTo>
                    <a:pt x="327" y="653"/>
                  </a:lnTo>
                  <a:lnTo>
                    <a:pt x="339" y="666"/>
                  </a:lnTo>
                  <a:lnTo>
                    <a:pt x="343" y="670"/>
                  </a:lnTo>
                  <a:lnTo>
                    <a:pt x="347" y="674"/>
                  </a:lnTo>
                  <a:lnTo>
                    <a:pt x="351" y="676"/>
                  </a:lnTo>
                  <a:lnTo>
                    <a:pt x="355" y="680"/>
                  </a:lnTo>
                  <a:lnTo>
                    <a:pt x="359" y="684"/>
                  </a:lnTo>
                  <a:lnTo>
                    <a:pt x="364" y="688"/>
                  </a:lnTo>
                  <a:lnTo>
                    <a:pt x="370" y="693"/>
                  </a:lnTo>
                  <a:lnTo>
                    <a:pt x="372" y="697"/>
                  </a:lnTo>
                  <a:lnTo>
                    <a:pt x="376" y="699"/>
                  </a:lnTo>
                  <a:lnTo>
                    <a:pt x="382" y="703"/>
                  </a:lnTo>
                  <a:lnTo>
                    <a:pt x="386" y="707"/>
                  </a:lnTo>
                  <a:lnTo>
                    <a:pt x="390" y="709"/>
                  </a:lnTo>
                  <a:lnTo>
                    <a:pt x="394" y="713"/>
                  </a:lnTo>
                  <a:lnTo>
                    <a:pt x="398" y="717"/>
                  </a:lnTo>
                  <a:lnTo>
                    <a:pt x="403" y="719"/>
                  </a:lnTo>
                  <a:lnTo>
                    <a:pt x="409" y="723"/>
                  </a:lnTo>
                  <a:lnTo>
                    <a:pt x="413" y="727"/>
                  </a:lnTo>
                  <a:lnTo>
                    <a:pt x="417" y="729"/>
                  </a:lnTo>
                  <a:lnTo>
                    <a:pt x="421" y="734"/>
                  </a:lnTo>
                  <a:lnTo>
                    <a:pt x="425" y="736"/>
                  </a:lnTo>
                  <a:lnTo>
                    <a:pt x="429" y="740"/>
                  </a:lnTo>
                  <a:lnTo>
                    <a:pt x="435" y="744"/>
                  </a:lnTo>
                  <a:lnTo>
                    <a:pt x="440" y="748"/>
                  </a:lnTo>
                  <a:lnTo>
                    <a:pt x="446" y="750"/>
                  </a:lnTo>
                  <a:lnTo>
                    <a:pt x="450" y="754"/>
                  </a:lnTo>
                  <a:lnTo>
                    <a:pt x="454" y="756"/>
                  </a:lnTo>
                  <a:lnTo>
                    <a:pt x="458" y="758"/>
                  </a:lnTo>
                  <a:lnTo>
                    <a:pt x="464" y="762"/>
                  </a:lnTo>
                  <a:lnTo>
                    <a:pt x="468" y="764"/>
                  </a:lnTo>
                  <a:lnTo>
                    <a:pt x="472" y="769"/>
                  </a:lnTo>
                  <a:lnTo>
                    <a:pt x="479" y="773"/>
                  </a:lnTo>
                  <a:lnTo>
                    <a:pt x="483" y="775"/>
                  </a:lnTo>
                  <a:lnTo>
                    <a:pt x="485" y="777"/>
                  </a:lnTo>
                  <a:lnTo>
                    <a:pt x="483" y="777"/>
                  </a:lnTo>
                  <a:lnTo>
                    <a:pt x="481" y="779"/>
                  </a:lnTo>
                  <a:lnTo>
                    <a:pt x="479" y="781"/>
                  </a:lnTo>
                  <a:lnTo>
                    <a:pt x="476" y="781"/>
                  </a:lnTo>
                  <a:lnTo>
                    <a:pt x="474" y="783"/>
                  </a:lnTo>
                  <a:lnTo>
                    <a:pt x="472" y="783"/>
                  </a:lnTo>
                  <a:lnTo>
                    <a:pt x="470" y="785"/>
                  </a:lnTo>
                  <a:lnTo>
                    <a:pt x="468" y="785"/>
                  </a:lnTo>
                  <a:lnTo>
                    <a:pt x="466" y="787"/>
                  </a:lnTo>
                  <a:lnTo>
                    <a:pt x="464" y="787"/>
                  </a:lnTo>
                  <a:lnTo>
                    <a:pt x="464" y="789"/>
                  </a:lnTo>
                  <a:lnTo>
                    <a:pt x="462" y="789"/>
                  </a:lnTo>
                  <a:lnTo>
                    <a:pt x="460" y="789"/>
                  </a:lnTo>
                  <a:lnTo>
                    <a:pt x="458" y="791"/>
                  </a:lnTo>
                  <a:lnTo>
                    <a:pt x="456" y="791"/>
                  </a:lnTo>
                  <a:lnTo>
                    <a:pt x="454" y="793"/>
                  </a:lnTo>
                  <a:lnTo>
                    <a:pt x="452" y="793"/>
                  </a:lnTo>
                  <a:lnTo>
                    <a:pt x="450" y="795"/>
                  </a:lnTo>
                  <a:lnTo>
                    <a:pt x="448" y="795"/>
                  </a:lnTo>
                  <a:lnTo>
                    <a:pt x="446" y="795"/>
                  </a:lnTo>
                  <a:lnTo>
                    <a:pt x="444" y="797"/>
                  </a:lnTo>
                  <a:lnTo>
                    <a:pt x="442" y="797"/>
                  </a:lnTo>
                  <a:lnTo>
                    <a:pt x="440" y="799"/>
                  </a:lnTo>
                  <a:lnTo>
                    <a:pt x="437" y="799"/>
                  </a:lnTo>
                  <a:lnTo>
                    <a:pt x="435" y="801"/>
                  </a:lnTo>
                  <a:lnTo>
                    <a:pt x="433" y="801"/>
                  </a:lnTo>
                  <a:lnTo>
                    <a:pt x="431" y="801"/>
                  </a:lnTo>
                  <a:lnTo>
                    <a:pt x="429" y="801"/>
                  </a:lnTo>
                  <a:lnTo>
                    <a:pt x="429" y="803"/>
                  </a:lnTo>
                  <a:lnTo>
                    <a:pt x="427" y="803"/>
                  </a:lnTo>
                  <a:lnTo>
                    <a:pt x="425" y="803"/>
                  </a:lnTo>
                  <a:lnTo>
                    <a:pt x="425" y="806"/>
                  </a:lnTo>
                  <a:lnTo>
                    <a:pt x="423" y="806"/>
                  </a:lnTo>
                  <a:lnTo>
                    <a:pt x="421" y="806"/>
                  </a:lnTo>
                  <a:lnTo>
                    <a:pt x="419" y="806"/>
                  </a:lnTo>
                  <a:lnTo>
                    <a:pt x="417" y="808"/>
                  </a:lnTo>
                  <a:lnTo>
                    <a:pt x="415" y="808"/>
                  </a:lnTo>
                  <a:lnTo>
                    <a:pt x="413" y="808"/>
                  </a:lnTo>
                  <a:lnTo>
                    <a:pt x="413" y="810"/>
                  </a:lnTo>
                  <a:lnTo>
                    <a:pt x="411" y="810"/>
                  </a:lnTo>
                  <a:lnTo>
                    <a:pt x="409" y="810"/>
                  </a:lnTo>
                  <a:lnTo>
                    <a:pt x="409" y="812"/>
                  </a:lnTo>
                  <a:lnTo>
                    <a:pt x="407" y="812"/>
                  </a:lnTo>
                  <a:lnTo>
                    <a:pt x="405" y="812"/>
                  </a:lnTo>
                  <a:lnTo>
                    <a:pt x="403" y="812"/>
                  </a:lnTo>
                  <a:lnTo>
                    <a:pt x="400" y="812"/>
                  </a:lnTo>
                  <a:lnTo>
                    <a:pt x="398" y="814"/>
                  </a:lnTo>
                  <a:lnTo>
                    <a:pt x="396" y="814"/>
                  </a:lnTo>
                  <a:lnTo>
                    <a:pt x="394" y="814"/>
                  </a:lnTo>
                  <a:lnTo>
                    <a:pt x="392" y="816"/>
                  </a:lnTo>
                  <a:lnTo>
                    <a:pt x="390" y="816"/>
                  </a:lnTo>
                  <a:lnTo>
                    <a:pt x="388" y="818"/>
                  </a:lnTo>
                  <a:lnTo>
                    <a:pt x="386" y="818"/>
                  </a:lnTo>
                  <a:lnTo>
                    <a:pt x="384" y="818"/>
                  </a:lnTo>
                  <a:lnTo>
                    <a:pt x="382" y="818"/>
                  </a:lnTo>
                  <a:lnTo>
                    <a:pt x="380" y="820"/>
                  </a:lnTo>
                  <a:lnTo>
                    <a:pt x="378" y="820"/>
                  </a:lnTo>
                  <a:lnTo>
                    <a:pt x="376" y="820"/>
                  </a:lnTo>
                  <a:lnTo>
                    <a:pt x="374" y="820"/>
                  </a:lnTo>
                  <a:lnTo>
                    <a:pt x="372" y="820"/>
                  </a:lnTo>
                  <a:lnTo>
                    <a:pt x="370" y="820"/>
                  </a:lnTo>
                  <a:lnTo>
                    <a:pt x="370" y="822"/>
                  </a:lnTo>
                  <a:lnTo>
                    <a:pt x="368" y="822"/>
                  </a:lnTo>
                  <a:lnTo>
                    <a:pt x="366" y="822"/>
                  </a:lnTo>
                  <a:lnTo>
                    <a:pt x="364" y="822"/>
                  </a:lnTo>
                  <a:lnTo>
                    <a:pt x="361" y="824"/>
                  </a:lnTo>
                  <a:lnTo>
                    <a:pt x="359" y="824"/>
                  </a:lnTo>
                  <a:lnTo>
                    <a:pt x="357" y="824"/>
                  </a:lnTo>
                  <a:lnTo>
                    <a:pt x="355" y="824"/>
                  </a:lnTo>
                  <a:lnTo>
                    <a:pt x="353" y="824"/>
                  </a:lnTo>
                  <a:lnTo>
                    <a:pt x="351" y="826"/>
                  </a:lnTo>
                  <a:lnTo>
                    <a:pt x="349" y="826"/>
                  </a:lnTo>
                  <a:lnTo>
                    <a:pt x="347" y="826"/>
                  </a:lnTo>
                  <a:lnTo>
                    <a:pt x="351" y="830"/>
                  </a:lnTo>
                  <a:lnTo>
                    <a:pt x="355" y="834"/>
                  </a:lnTo>
                  <a:lnTo>
                    <a:pt x="359" y="836"/>
                  </a:lnTo>
                  <a:lnTo>
                    <a:pt x="366" y="840"/>
                  </a:lnTo>
                  <a:lnTo>
                    <a:pt x="370" y="845"/>
                  </a:lnTo>
                  <a:lnTo>
                    <a:pt x="374" y="849"/>
                  </a:lnTo>
                  <a:lnTo>
                    <a:pt x="378" y="851"/>
                  </a:lnTo>
                  <a:lnTo>
                    <a:pt x="382" y="855"/>
                  </a:lnTo>
                  <a:lnTo>
                    <a:pt x="386" y="859"/>
                  </a:lnTo>
                  <a:lnTo>
                    <a:pt x="392" y="861"/>
                  </a:lnTo>
                  <a:lnTo>
                    <a:pt x="396" y="865"/>
                  </a:lnTo>
                  <a:lnTo>
                    <a:pt x="400" y="867"/>
                  </a:lnTo>
                  <a:lnTo>
                    <a:pt x="407" y="871"/>
                  </a:lnTo>
                  <a:lnTo>
                    <a:pt x="411" y="875"/>
                  </a:lnTo>
                  <a:lnTo>
                    <a:pt x="415" y="877"/>
                  </a:lnTo>
                  <a:lnTo>
                    <a:pt x="421" y="882"/>
                  </a:lnTo>
                  <a:lnTo>
                    <a:pt x="425" y="884"/>
                  </a:lnTo>
                  <a:lnTo>
                    <a:pt x="429" y="888"/>
                  </a:lnTo>
                  <a:lnTo>
                    <a:pt x="433" y="890"/>
                  </a:lnTo>
                  <a:lnTo>
                    <a:pt x="440" y="894"/>
                  </a:lnTo>
                  <a:lnTo>
                    <a:pt x="446" y="898"/>
                  </a:lnTo>
                  <a:lnTo>
                    <a:pt x="450" y="900"/>
                  </a:lnTo>
                  <a:lnTo>
                    <a:pt x="454" y="904"/>
                  </a:lnTo>
                  <a:lnTo>
                    <a:pt x="460" y="906"/>
                  </a:lnTo>
                  <a:lnTo>
                    <a:pt x="464" y="910"/>
                  </a:lnTo>
                  <a:lnTo>
                    <a:pt x="470" y="912"/>
                  </a:lnTo>
                  <a:lnTo>
                    <a:pt x="474" y="916"/>
                  </a:lnTo>
                  <a:lnTo>
                    <a:pt x="481" y="919"/>
                  </a:lnTo>
                  <a:lnTo>
                    <a:pt x="485" y="923"/>
                  </a:lnTo>
                  <a:lnTo>
                    <a:pt x="491" y="925"/>
                  </a:lnTo>
                  <a:lnTo>
                    <a:pt x="497" y="927"/>
                  </a:lnTo>
                  <a:lnTo>
                    <a:pt x="501" y="931"/>
                  </a:lnTo>
                  <a:lnTo>
                    <a:pt x="505" y="935"/>
                  </a:lnTo>
                  <a:lnTo>
                    <a:pt x="511" y="937"/>
                  </a:lnTo>
                  <a:lnTo>
                    <a:pt x="518" y="941"/>
                  </a:lnTo>
                  <a:lnTo>
                    <a:pt x="522" y="943"/>
                  </a:lnTo>
                  <a:lnTo>
                    <a:pt x="528" y="945"/>
                  </a:lnTo>
                  <a:lnTo>
                    <a:pt x="534" y="949"/>
                  </a:lnTo>
                  <a:lnTo>
                    <a:pt x="538" y="951"/>
                  </a:lnTo>
                  <a:lnTo>
                    <a:pt x="544" y="956"/>
                  </a:lnTo>
                  <a:lnTo>
                    <a:pt x="548" y="958"/>
                  </a:lnTo>
                  <a:lnTo>
                    <a:pt x="555" y="960"/>
                  </a:lnTo>
                  <a:lnTo>
                    <a:pt x="561" y="964"/>
                  </a:lnTo>
                  <a:lnTo>
                    <a:pt x="567" y="966"/>
                  </a:lnTo>
                  <a:lnTo>
                    <a:pt x="571" y="970"/>
                  </a:lnTo>
                  <a:lnTo>
                    <a:pt x="577" y="972"/>
                  </a:lnTo>
                  <a:lnTo>
                    <a:pt x="581" y="974"/>
                  </a:lnTo>
                  <a:lnTo>
                    <a:pt x="587" y="976"/>
                  </a:lnTo>
                  <a:lnTo>
                    <a:pt x="594" y="978"/>
                  </a:lnTo>
                  <a:lnTo>
                    <a:pt x="598" y="982"/>
                  </a:lnTo>
                  <a:lnTo>
                    <a:pt x="604" y="984"/>
                  </a:lnTo>
                  <a:lnTo>
                    <a:pt x="610" y="986"/>
                  </a:lnTo>
                  <a:lnTo>
                    <a:pt x="616" y="988"/>
                  </a:lnTo>
                  <a:lnTo>
                    <a:pt x="622" y="993"/>
                  </a:lnTo>
                  <a:lnTo>
                    <a:pt x="628" y="995"/>
                  </a:lnTo>
                  <a:lnTo>
                    <a:pt x="633" y="997"/>
                  </a:lnTo>
                  <a:lnTo>
                    <a:pt x="639" y="1001"/>
                  </a:lnTo>
                  <a:lnTo>
                    <a:pt x="647" y="1003"/>
                  </a:lnTo>
                  <a:lnTo>
                    <a:pt x="651" y="1005"/>
                  </a:lnTo>
                  <a:lnTo>
                    <a:pt x="657" y="1007"/>
                  </a:lnTo>
                  <a:lnTo>
                    <a:pt x="663" y="1011"/>
                  </a:lnTo>
                  <a:lnTo>
                    <a:pt x="670" y="1013"/>
                  </a:lnTo>
                  <a:lnTo>
                    <a:pt x="676" y="1015"/>
                  </a:lnTo>
                  <a:lnTo>
                    <a:pt x="682" y="1017"/>
                  </a:lnTo>
                  <a:lnTo>
                    <a:pt x="688" y="1019"/>
                  </a:lnTo>
                  <a:lnTo>
                    <a:pt x="694" y="1023"/>
                  </a:lnTo>
                  <a:lnTo>
                    <a:pt x="700" y="1025"/>
                  </a:lnTo>
                  <a:lnTo>
                    <a:pt x="709" y="1027"/>
                  </a:lnTo>
                  <a:lnTo>
                    <a:pt x="715" y="1030"/>
                  </a:lnTo>
                  <a:lnTo>
                    <a:pt x="721" y="1034"/>
                  </a:lnTo>
                  <a:lnTo>
                    <a:pt x="727" y="1036"/>
                  </a:lnTo>
                  <a:lnTo>
                    <a:pt x="733" y="1038"/>
                  </a:lnTo>
                  <a:lnTo>
                    <a:pt x="739" y="1040"/>
                  </a:lnTo>
                  <a:lnTo>
                    <a:pt x="746" y="1042"/>
                  </a:lnTo>
                  <a:lnTo>
                    <a:pt x="752" y="1044"/>
                  </a:lnTo>
                  <a:lnTo>
                    <a:pt x="758" y="1048"/>
                  </a:lnTo>
                  <a:lnTo>
                    <a:pt x="766" y="1048"/>
                  </a:lnTo>
                  <a:lnTo>
                    <a:pt x="772" y="1052"/>
                  </a:lnTo>
                  <a:lnTo>
                    <a:pt x="778" y="1054"/>
                  </a:lnTo>
                  <a:lnTo>
                    <a:pt x="785" y="1056"/>
                  </a:lnTo>
                  <a:lnTo>
                    <a:pt x="793" y="1058"/>
                  </a:lnTo>
                  <a:lnTo>
                    <a:pt x="799" y="1060"/>
                  </a:lnTo>
                  <a:lnTo>
                    <a:pt x="805" y="1062"/>
                  </a:lnTo>
                  <a:lnTo>
                    <a:pt x="813" y="1064"/>
                  </a:lnTo>
                  <a:lnTo>
                    <a:pt x="819" y="1067"/>
                  </a:lnTo>
                  <a:lnTo>
                    <a:pt x="826" y="1069"/>
                  </a:lnTo>
                  <a:lnTo>
                    <a:pt x="834" y="1073"/>
                  </a:lnTo>
                  <a:lnTo>
                    <a:pt x="840" y="1073"/>
                  </a:lnTo>
                  <a:lnTo>
                    <a:pt x="848" y="1075"/>
                  </a:lnTo>
                  <a:lnTo>
                    <a:pt x="854" y="1077"/>
                  </a:lnTo>
                  <a:lnTo>
                    <a:pt x="861" y="1079"/>
                  </a:lnTo>
                  <a:lnTo>
                    <a:pt x="869" y="1081"/>
                  </a:lnTo>
                  <a:lnTo>
                    <a:pt x="875" y="1085"/>
                  </a:lnTo>
                  <a:lnTo>
                    <a:pt x="879" y="1085"/>
                  </a:lnTo>
                  <a:lnTo>
                    <a:pt x="875" y="1083"/>
                  </a:lnTo>
                  <a:lnTo>
                    <a:pt x="871" y="1081"/>
                  </a:lnTo>
                  <a:lnTo>
                    <a:pt x="867" y="1079"/>
                  </a:lnTo>
                  <a:lnTo>
                    <a:pt x="865" y="1077"/>
                  </a:lnTo>
                  <a:lnTo>
                    <a:pt x="861" y="1075"/>
                  </a:lnTo>
                  <a:lnTo>
                    <a:pt x="856" y="1073"/>
                  </a:lnTo>
                  <a:lnTo>
                    <a:pt x="852" y="1071"/>
                  </a:lnTo>
                  <a:lnTo>
                    <a:pt x="848" y="1069"/>
                  </a:lnTo>
                  <a:lnTo>
                    <a:pt x="844" y="1067"/>
                  </a:lnTo>
                  <a:lnTo>
                    <a:pt x="842" y="1064"/>
                  </a:lnTo>
                  <a:lnTo>
                    <a:pt x="838" y="1062"/>
                  </a:lnTo>
                  <a:lnTo>
                    <a:pt x="834" y="1060"/>
                  </a:lnTo>
                  <a:lnTo>
                    <a:pt x="830" y="1058"/>
                  </a:lnTo>
                  <a:lnTo>
                    <a:pt x="826" y="1056"/>
                  </a:lnTo>
                  <a:lnTo>
                    <a:pt x="821" y="1054"/>
                  </a:lnTo>
                  <a:lnTo>
                    <a:pt x="819" y="1052"/>
                  </a:lnTo>
                  <a:lnTo>
                    <a:pt x="815" y="1050"/>
                  </a:lnTo>
                  <a:lnTo>
                    <a:pt x="811" y="1048"/>
                  </a:lnTo>
                  <a:lnTo>
                    <a:pt x="809" y="1048"/>
                  </a:lnTo>
                  <a:lnTo>
                    <a:pt x="805" y="1044"/>
                  </a:lnTo>
                  <a:lnTo>
                    <a:pt x="801" y="1044"/>
                  </a:lnTo>
                  <a:lnTo>
                    <a:pt x="797" y="1040"/>
                  </a:lnTo>
                  <a:lnTo>
                    <a:pt x="793" y="1038"/>
                  </a:lnTo>
                  <a:lnTo>
                    <a:pt x="791" y="1036"/>
                  </a:lnTo>
                  <a:lnTo>
                    <a:pt x="785" y="1034"/>
                  </a:lnTo>
                  <a:lnTo>
                    <a:pt x="782" y="1032"/>
                  </a:lnTo>
                  <a:lnTo>
                    <a:pt x="778" y="1030"/>
                  </a:lnTo>
                  <a:lnTo>
                    <a:pt x="774" y="1027"/>
                  </a:lnTo>
                  <a:lnTo>
                    <a:pt x="772" y="1025"/>
                  </a:lnTo>
                  <a:lnTo>
                    <a:pt x="768" y="1023"/>
                  </a:lnTo>
                  <a:lnTo>
                    <a:pt x="764" y="1021"/>
                  </a:lnTo>
                  <a:lnTo>
                    <a:pt x="760" y="1019"/>
                  </a:lnTo>
                  <a:lnTo>
                    <a:pt x="758" y="1017"/>
                  </a:lnTo>
                  <a:lnTo>
                    <a:pt x="754" y="1015"/>
                  </a:lnTo>
                  <a:lnTo>
                    <a:pt x="750" y="1013"/>
                  </a:lnTo>
                  <a:lnTo>
                    <a:pt x="748" y="1011"/>
                  </a:lnTo>
                  <a:lnTo>
                    <a:pt x="741" y="1009"/>
                  </a:lnTo>
                  <a:lnTo>
                    <a:pt x="739" y="1007"/>
                  </a:lnTo>
                  <a:lnTo>
                    <a:pt x="735" y="1005"/>
                  </a:lnTo>
                  <a:lnTo>
                    <a:pt x="733" y="1003"/>
                  </a:lnTo>
                  <a:lnTo>
                    <a:pt x="729" y="1001"/>
                  </a:lnTo>
                  <a:lnTo>
                    <a:pt x="725" y="999"/>
                  </a:lnTo>
                  <a:lnTo>
                    <a:pt x="721" y="997"/>
                  </a:lnTo>
                  <a:lnTo>
                    <a:pt x="719" y="995"/>
                  </a:lnTo>
                  <a:lnTo>
                    <a:pt x="715" y="993"/>
                  </a:lnTo>
                  <a:lnTo>
                    <a:pt x="711" y="988"/>
                  </a:lnTo>
                  <a:lnTo>
                    <a:pt x="709" y="988"/>
                  </a:lnTo>
                  <a:lnTo>
                    <a:pt x="706" y="986"/>
                  </a:lnTo>
                  <a:lnTo>
                    <a:pt x="702" y="984"/>
                  </a:lnTo>
                  <a:lnTo>
                    <a:pt x="698" y="982"/>
                  </a:lnTo>
                  <a:lnTo>
                    <a:pt x="694" y="980"/>
                  </a:lnTo>
                  <a:lnTo>
                    <a:pt x="692" y="978"/>
                  </a:lnTo>
                  <a:lnTo>
                    <a:pt x="688" y="974"/>
                  </a:lnTo>
                  <a:lnTo>
                    <a:pt x="686" y="974"/>
                  </a:lnTo>
                  <a:lnTo>
                    <a:pt x="682" y="970"/>
                  </a:lnTo>
                  <a:lnTo>
                    <a:pt x="678" y="968"/>
                  </a:lnTo>
                  <a:lnTo>
                    <a:pt x="676" y="966"/>
                  </a:lnTo>
                  <a:lnTo>
                    <a:pt x="672" y="964"/>
                  </a:lnTo>
                  <a:lnTo>
                    <a:pt x="667" y="962"/>
                  </a:lnTo>
                  <a:lnTo>
                    <a:pt x="663" y="960"/>
                  </a:lnTo>
                  <a:lnTo>
                    <a:pt x="661" y="958"/>
                  </a:lnTo>
                  <a:lnTo>
                    <a:pt x="657" y="956"/>
                  </a:lnTo>
                  <a:lnTo>
                    <a:pt x="653" y="953"/>
                  </a:lnTo>
                  <a:lnTo>
                    <a:pt x="651" y="949"/>
                  </a:lnTo>
                  <a:lnTo>
                    <a:pt x="647" y="947"/>
                  </a:lnTo>
                  <a:lnTo>
                    <a:pt x="645" y="945"/>
                  </a:lnTo>
                  <a:lnTo>
                    <a:pt x="641" y="943"/>
                  </a:lnTo>
                  <a:lnTo>
                    <a:pt x="637" y="941"/>
                  </a:lnTo>
                  <a:lnTo>
                    <a:pt x="635" y="939"/>
                  </a:lnTo>
                  <a:lnTo>
                    <a:pt x="630" y="937"/>
                  </a:lnTo>
                  <a:lnTo>
                    <a:pt x="628" y="935"/>
                  </a:lnTo>
                  <a:lnTo>
                    <a:pt x="624" y="931"/>
                  </a:lnTo>
                  <a:lnTo>
                    <a:pt x="620" y="931"/>
                  </a:lnTo>
                  <a:lnTo>
                    <a:pt x="618" y="927"/>
                  </a:lnTo>
                  <a:lnTo>
                    <a:pt x="614" y="925"/>
                  </a:lnTo>
                  <a:lnTo>
                    <a:pt x="610" y="923"/>
                  </a:lnTo>
                  <a:lnTo>
                    <a:pt x="608" y="921"/>
                  </a:lnTo>
                  <a:lnTo>
                    <a:pt x="604" y="919"/>
                  </a:lnTo>
                  <a:lnTo>
                    <a:pt x="602" y="916"/>
                  </a:lnTo>
                  <a:lnTo>
                    <a:pt x="598" y="912"/>
                  </a:lnTo>
                  <a:lnTo>
                    <a:pt x="594" y="910"/>
                  </a:lnTo>
                  <a:lnTo>
                    <a:pt x="591" y="908"/>
                  </a:lnTo>
                  <a:lnTo>
                    <a:pt x="587" y="906"/>
                  </a:lnTo>
                  <a:lnTo>
                    <a:pt x="585" y="904"/>
                  </a:lnTo>
                  <a:lnTo>
                    <a:pt x="581" y="902"/>
                  </a:lnTo>
                  <a:lnTo>
                    <a:pt x="579" y="900"/>
                  </a:lnTo>
                  <a:lnTo>
                    <a:pt x="575" y="898"/>
                  </a:lnTo>
                  <a:lnTo>
                    <a:pt x="571" y="896"/>
                  </a:lnTo>
                  <a:lnTo>
                    <a:pt x="569" y="892"/>
                  </a:lnTo>
                  <a:lnTo>
                    <a:pt x="567" y="890"/>
                  </a:lnTo>
                  <a:lnTo>
                    <a:pt x="563" y="888"/>
                  </a:lnTo>
                  <a:lnTo>
                    <a:pt x="559" y="886"/>
                  </a:lnTo>
                  <a:lnTo>
                    <a:pt x="557" y="884"/>
                  </a:lnTo>
                  <a:lnTo>
                    <a:pt x="555" y="882"/>
                  </a:lnTo>
                  <a:lnTo>
                    <a:pt x="557" y="882"/>
                  </a:lnTo>
                  <a:lnTo>
                    <a:pt x="559" y="880"/>
                  </a:lnTo>
                  <a:lnTo>
                    <a:pt x="561" y="880"/>
                  </a:lnTo>
                  <a:lnTo>
                    <a:pt x="563" y="880"/>
                  </a:lnTo>
                  <a:lnTo>
                    <a:pt x="565" y="877"/>
                  </a:lnTo>
                  <a:lnTo>
                    <a:pt x="567" y="877"/>
                  </a:lnTo>
                  <a:lnTo>
                    <a:pt x="569" y="877"/>
                  </a:lnTo>
                  <a:lnTo>
                    <a:pt x="571" y="875"/>
                  </a:lnTo>
                  <a:lnTo>
                    <a:pt x="573" y="875"/>
                  </a:lnTo>
                  <a:lnTo>
                    <a:pt x="575" y="873"/>
                  </a:lnTo>
                  <a:lnTo>
                    <a:pt x="577" y="873"/>
                  </a:lnTo>
                  <a:lnTo>
                    <a:pt x="579" y="873"/>
                  </a:lnTo>
                  <a:lnTo>
                    <a:pt x="581" y="871"/>
                  </a:lnTo>
                  <a:lnTo>
                    <a:pt x="583" y="871"/>
                  </a:lnTo>
                  <a:lnTo>
                    <a:pt x="585" y="869"/>
                  </a:lnTo>
                  <a:lnTo>
                    <a:pt x="587" y="869"/>
                  </a:lnTo>
                  <a:lnTo>
                    <a:pt x="589" y="869"/>
                  </a:lnTo>
                  <a:lnTo>
                    <a:pt x="591" y="867"/>
                  </a:lnTo>
                  <a:lnTo>
                    <a:pt x="594" y="867"/>
                  </a:lnTo>
                  <a:lnTo>
                    <a:pt x="596" y="867"/>
                  </a:lnTo>
                  <a:lnTo>
                    <a:pt x="598" y="865"/>
                  </a:lnTo>
                  <a:lnTo>
                    <a:pt x="600" y="865"/>
                  </a:lnTo>
                  <a:lnTo>
                    <a:pt x="602" y="863"/>
                  </a:lnTo>
                  <a:lnTo>
                    <a:pt x="604" y="863"/>
                  </a:lnTo>
                  <a:lnTo>
                    <a:pt x="606" y="863"/>
                  </a:lnTo>
                  <a:lnTo>
                    <a:pt x="606" y="861"/>
                  </a:lnTo>
                  <a:lnTo>
                    <a:pt x="608" y="861"/>
                  </a:lnTo>
                  <a:lnTo>
                    <a:pt x="610" y="861"/>
                  </a:lnTo>
                  <a:lnTo>
                    <a:pt x="612" y="859"/>
                  </a:lnTo>
                  <a:lnTo>
                    <a:pt x="614" y="859"/>
                  </a:lnTo>
                  <a:lnTo>
                    <a:pt x="616" y="859"/>
                  </a:lnTo>
                  <a:lnTo>
                    <a:pt x="618" y="857"/>
                  </a:lnTo>
                  <a:lnTo>
                    <a:pt x="620" y="857"/>
                  </a:lnTo>
                  <a:lnTo>
                    <a:pt x="622" y="855"/>
                  </a:lnTo>
                  <a:lnTo>
                    <a:pt x="624" y="853"/>
                  </a:lnTo>
                  <a:lnTo>
                    <a:pt x="626" y="853"/>
                  </a:lnTo>
                  <a:lnTo>
                    <a:pt x="628" y="853"/>
                  </a:lnTo>
                  <a:lnTo>
                    <a:pt x="630" y="851"/>
                  </a:lnTo>
                  <a:lnTo>
                    <a:pt x="633" y="851"/>
                  </a:lnTo>
                  <a:lnTo>
                    <a:pt x="633" y="849"/>
                  </a:lnTo>
                  <a:lnTo>
                    <a:pt x="635" y="849"/>
                  </a:lnTo>
                  <a:lnTo>
                    <a:pt x="637" y="849"/>
                  </a:lnTo>
                  <a:lnTo>
                    <a:pt x="639" y="847"/>
                  </a:lnTo>
                  <a:lnTo>
                    <a:pt x="641" y="847"/>
                  </a:lnTo>
                  <a:lnTo>
                    <a:pt x="643" y="845"/>
                  </a:lnTo>
                  <a:lnTo>
                    <a:pt x="645" y="845"/>
                  </a:lnTo>
                  <a:lnTo>
                    <a:pt x="647" y="845"/>
                  </a:lnTo>
                  <a:lnTo>
                    <a:pt x="649" y="843"/>
                  </a:lnTo>
                  <a:lnTo>
                    <a:pt x="651" y="840"/>
                  </a:lnTo>
                  <a:lnTo>
                    <a:pt x="653" y="838"/>
                  </a:lnTo>
                  <a:lnTo>
                    <a:pt x="655" y="838"/>
                  </a:lnTo>
                  <a:lnTo>
                    <a:pt x="657" y="838"/>
                  </a:lnTo>
                  <a:lnTo>
                    <a:pt x="659" y="836"/>
                  </a:lnTo>
                  <a:lnTo>
                    <a:pt x="661" y="836"/>
                  </a:lnTo>
                  <a:lnTo>
                    <a:pt x="663" y="834"/>
                  </a:lnTo>
                  <a:lnTo>
                    <a:pt x="665" y="832"/>
                  </a:lnTo>
                  <a:lnTo>
                    <a:pt x="667" y="832"/>
                  </a:lnTo>
                  <a:lnTo>
                    <a:pt x="670" y="830"/>
                  </a:lnTo>
                  <a:lnTo>
                    <a:pt x="672" y="830"/>
                  </a:lnTo>
                  <a:lnTo>
                    <a:pt x="674" y="828"/>
                  </a:lnTo>
                  <a:lnTo>
                    <a:pt x="676" y="826"/>
                  </a:lnTo>
                  <a:lnTo>
                    <a:pt x="678" y="826"/>
                  </a:lnTo>
                  <a:lnTo>
                    <a:pt x="680" y="824"/>
                  </a:lnTo>
                  <a:lnTo>
                    <a:pt x="682" y="824"/>
                  </a:lnTo>
                  <a:lnTo>
                    <a:pt x="682" y="822"/>
                  </a:lnTo>
                  <a:lnTo>
                    <a:pt x="684" y="822"/>
                  </a:lnTo>
                  <a:lnTo>
                    <a:pt x="680" y="820"/>
                  </a:lnTo>
                  <a:lnTo>
                    <a:pt x="674" y="818"/>
                  </a:lnTo>
                  <a:lnTo>
                    <a:pt x="667" y="814"/>
                  </a:lnTo>
                  <a:lnTo>
                    <a:pt x="663" y="812"/>
                  </a:lnTo>
                  <a:lnTo>
                    <a:pt x="659" y="810"/>
                  </a:lnTo>
                  <a:lnTo>
                    <a:pt x="653" y="806"/>
                  </a:lnTo>
                  <a:lnTo>
                    <a:pt x="647" y="803"/>
                  </a:lnTo>
                  <a:lnTo>
                    <a:pt x="643" y="801"/>
                  </a:lnTo>
                  <a:lnTo>
                    <a:pt x="637" y="797"/>
                  </a:lnTo>
                  <a:lnTo>
                    <a:pt x="633" y="795"/>
                  </a:lnTo>
                  <a:lnTo>
                    <a:pt x="628" y="793"/>
                  </a:lnTo>
                  <a:lnTo>
                    <a:pt x="622" y="789"/>
                  </a:lnTo>
                  <a:lnTo>
                    <a:pt x="618" y="787"/>
                  </a:lnTo>
                  <a:lnTo>
                    <a:pt x="612" y="785"/>
                  </a:lnTo>
                  <a:lnTo>
                    <a:pt x="606" y="783"/>
                  </a:lnTo>
                  <a:lnTo>
                    <a:pt x="602" y="779"/>
                  </a:lnTo>
                  <a:lnTo>
                    <a:pt x="598" y="777"/>
                  </a:lnTo>
                  <a:lnTo>
                    <a:pt x="591" y="775"/>
                  </a:lnTo>
                  <a:lnTo>
                    <a:pt x="587" y="771"/>
                  </a:lnTo>
                  <a:lnTo>
                    <a:pt x="581" y="769"/>
                  </a:lnTo>
                  <a:lnTo>
                    <a:pt x="577" y="764"/>
                  </a:lnTo>
                  <a:lnTo>
                    <a:pt x="573" y="762"/>
                  </a:lnTo>
                  <a:lnTo>
                    <a:pt x="567" y="758"/>
                  </a:lnTo>
                  <a:lnTo>
                    <a:pt x="563" y="756"/>
                  </a:lnTo>
                  <a:lnTo>
                    <a:pt x="557" y="754"/>
                  </a:lnTo>
                  <a:lnTo>
                    <a:pt x="552" y="750"/>
                  </a:lnTo>
                  <a:lnTo>
                    <a:pt x="548" y="748"/>
                  </a:lnTo>
                  <a:lnTo>
                    <a:pt x="542" y="744"/>
                  </a:lnTo>
                  <a:lnTo>
                    <a:pt x="538" y="742"/>
                  </a:lnTo>
                  <a:lnTo>
                    <a:pt x="534" y="738"/>
                  </a:lnTo>
                  <a:lnTo>
                    <a:pt x="528" y="736"/>
                  </a:lnTo>
                  <a:lnTo>
                    <a:pt x="524" y="734"/>
                  </a:lnTo>
                  <a:lnTo>
                    <a:pt x="520" y="729"/>
                  </a:lnTo>
                  <a:lnTo>
                    <a:pt x="513" y="727"/>
                  </a:lnTo>
                  <a:lnTo>
                    <a:pt x="509" y="723"/>
                  </a:lnTo>
                  <a:lnTo>
                    <a:pt x="503" y="721"/>
                  </a:lnTo>
                  <a:lnTo>
                    <a:pt x="499" y="717"/>
                  </a:lnTo>
                  <a:lnTo>
                    <a:pt x="495" y="715"/>
                  </a:lnTo>
                  <a:lnTo>
                    <a:pt x="491" y="711"/>
                  </a:lnTo>
                  <a:lnTo>
                    <a:pt x="485" y="709"/>
                  </a:lnTo>
                  <a:lnTo>
                    <a:pt x="481" y="705"/>
                  </a:lnTo>
                  <a:lnTo>
                    <a:pt x="476" y="701"/>
                  </a:lnTo>
                  <a:lnTo>
                    <a:pt x="472" y="699"/>
                  </a:lnTo>
                  <a:lnTo>
                    <a:pt x="466" y="697"/>
                  </a:lnTo>
                  <a:lnTo>
                    <a:pt x="462" y="693"/>
                  </a:lnTo>
                  <a:lnTo>
                    <a:pt x="458" y="688"/>
                  </a:lnTo>
                  <a:lnTo>
                    <a:pt x="456" y="688"/>
                  </a:lnTo>
                  <a:lnTo>
                    <a:pt x="450" y="684"/>
                  </a:lnTo>
                  <a:lnTo>
                    <a:pt x="446" y="680"/>
                  </a:lnTo>
                  <a:lnTo>
                    <a:pt x="442" y="678"/>
                  </a:lnTo>
                  <a:lnTo>
                    <a:pt x="437" y="674"/>
                  </a:lnTo>
                  <a:lnTo>
                    <a:pt x="433" y="672"/>
                  </a:lnTo>
                  <a:lnTo>
                    <a:pt x="427" y="668"/>
                  </a:lnTo>
                  <a:lnTo>
                    <a:pt x="423" y="664"/>
                  </a:lnTo>
                  <a:lnTo>
                    <a:pt x="419" y="662"/>
                  </a:lnTo>
                  <a:lnTo>
                    <a:pt x="415" y="658"/>
                  </a:lnTo>
                  <a:lnTo>
                    <a:pt x="411" y="656"/>
                  </a:lnTo>
                  <a:lnTo>
                    <a:pt x="405" y="651"/>
                  </a:lnTo>
                  <a:lnTo>
                    <a:pt x="400" y="647"/>
                  </a:lnTo>
                  <a:lnTo>
                    <a:pt x="396" y="645"/>
                  </a:lnTo>
                  <a:lnTo>
                    <a:pt x="392" y="641"/>
                  </a:lnTo>
                  <a:lnTo>
                    <a:pt x="388" y="637"/>
                  </a:lnTo>
                  <a:lnTo>
                    <a:pt x="384" y="633"/>
                  </a:lnTo>
                  <a:lnTo>
                    <a:pt x="380" y="631"/>
                  </a:lnTo>
                  <a:lnTo>
                    <a:pt x="374" y="627"/>
                  </a:lnTo>
                  <a:lnTo>
                    <a:pt x="370" y="623"/>
                  </a:lnTo>
                  <a:lnTo>
                    <a:pt x="366" y="621"/>
                  </a:lnTo>
                  <a:lnTo>
                    <a:pt x="361" y="616"/>
                  </a:lnTo>
                  <a:lnTo>
                    <a:pt x="357" y="612"/>
                  </a:lnTo>
                  <a:lnTo>
                    <a:pt x="353" y="608"/>
                  </a:lnTo>
                  <a:lnTo>
                    <a:pt x="349" y="606"/>
                  </a:lnTo>
                  <a:lnTo>
                    <a:pt x="345" y="602"/>
                  </a:lnTo>
                  <a:lnTo>
                    <a:pt x="341" y="598"/>
                  </a:lnTo>
                  <a:lnTo>
                    <a:pt x="337" y="594"/>
                  </a:lnTo>
                  <a:lnTo>
                    <a:pt x="333" y="590"/>
                  </a:lnTo>
                  <a:lnTo>
                    <a:pt x="329" y="588"/>
                  </a:lnTo>
                  <a:lnTo>
                    <a:pt x="324" y="584"/>
                  </a:lnTo>
                  <a:lnTo>
                    <a:pt x="320" y="579"/>
                  </a:lnTo>
                  <a:lnTo>
                    <a:pt x="316" y="575"/>
                  </a:lnTo>
                  <a:lnTo>
                    <a:pt x="312" y="573"/>
                  </a:lnTo>
                  <a:lnTo>
                    <a:pt x="308" y="569"/>
                  </a:lnTo>
                  <a:lnTo>
                    <a:pt x="304" y="565"/>
                  </a:lnTo>
                  <a:lnTo>
                    <a:pt x="300" y="561"/>
                  </a:lnTo>
                  <a:lnTo>
                    <a:pt x="296" y="557"/>
                  </a:lnTo>
                  <a:lnTo>
                    <a:pt x="292" y="553"/>
                  </a:lnTo>
                  <a:lnTo>
                    <a:pt x="285" y="551"/>
                  </a:lnTo>
                  <a:lnTo>
                    <a:pt x="271" y="534"/>
                  </a:lnTo>
                  <a:lnTo>
                    <a:pt x="267" y="530"/>
                  </a:lnTo>
                  <a:lnTo>
                    <a:pt x="257" y="522"/>
                  </a:lnTo>
                  <a:lnTo>
                    <a:pt x="261" y="522"/>
                  </a:lnTo>
                  <a:lnTo>
                    <a:pt x="263" y="520"/>
                  </a:lnTo>
                  <a:lnTo>
                    <a:pt x="273" y="520"/>
                  </a:lnTo>
                  <a:lnTo>
                    <a:pt x="281" y="520"/>
                  </a:lnTo>
                  <a:lnTo>
                    <a:pt x="283" y="518"/>
                  </a:lnTo>
                  <a:lnTo>
                    <a:pt x="292" y="518"/>
                  </a:lnTo>
                  <a:lnTo>
                    <a:pt x="294" y="518"/>
                  </a:lnTo>
                  <a:lnTo>
                    <a:pt x="300" y="518"/>
                  </a:lnTo>
                  <a:lnTo>
                    <a:pt x="302" y="516"/>
                  </a:lnTo>
                  <a:lnTo>
                    <a:pt x="308" y="516"/>
                  </a:lnTo>
                  <a:lnTo>
                    <a:pt x="312" y="516"/>
                  </a:lnTo>
                  <a:lnTo>
                    <a:pt x="318" y="516"/>
                  </a:lnTo>
                  <a:lnTo>
                    <a:pt x="320" y="516"/>
                  </a:lnTo>
                  <a:lnTo>
                    <a:pt x="324" y="516"/>
                  </a:lnTo>
                  <a:lnTo>
                    <a:pt x="327" y="514"/>
                  </a:lnTo>
                  <a:lnTo>
                    <a:pt x="333" y="514"/>
                  </a:lnTo>
                  <a:lnTo>
                    <a:pt x="335" y="514"/>
                  </a:lnTo>
                  <a:lnTo>
                    <a:pt x="339" y="514"/>
                  </a:lnTo>
                  <a:lnTo>
                    <a:pt x="341" y="512"/>
                  </a:lnTo>
                  <a:lnTo>
                    <a:pt x="345" y="512"/>
                  </a:lnTo>
                  <a:lnTo>
                    <a:pt x="347" y="512"/>
                  </a:lnTo>
                  <a:lnTo>
                    <a:pt x="351" y="512"/>
                  </a:lnTo>
                  <a:lnTo>
                    <a:pt x="353" y="510"/>
                  </a:lnTo>
                  <a:lnTo>
                    <a:pt x="359" y="510"/>
                  </a:lnTo>
                  <a:lnTo>
                    <a:pt x="361" y="510"/>
                  </a:lnTo>
                  <a:lnTo>
                    <a:pt x="366" y="510"/>
                  </a:lnTo>
                  <a:lnTo>
                    <a:pt x="368" y="510"/>
                  </a:lnTo>
                  <a:lnTo>
                    <a:pt x="372" y="510"/>
                  </a:lnTo>
                  <a:lnTo>
                    <a:pt x="374" y="508"/>
                  </a:lnTo>
                  <a:lnTo>
                    <a:pt x="378" y="508"/>
                  </a:lnTo>
                  <a:lnTo>
                    <a:pt x="380" y="508"/>
                  </a:lnTo>
                  <a:lnTo>
                    <a:pt x="384" y="508"/>
                  </a:lnTo>
                  <a:lnTo>
                    <a:pt x="386" y="506"/>
                  </a:lnTo>
                  <a:lnTo>
                    <a:pt x="388" y="506"/>
                  </a:lnTo>
                  <a:lnTo>
                    <a:pt x="390" y="506"/>
                  </a:lnTo>
                  <a:lnTo>
                    <a:pt x="394" y="506"/>
                  </a:lnTo>
                  <a:lnTo>
                    <a:pt x="396" y="506"/>
                  </a:lnTo>
                  <a:lnTo>
                    <a:pt x="400" y="506"/>
                  </a:lnTo>
                  <a:lnTo>
                    <a:pt x="403" y="503"/>
                  </a:lnTo>
                  <a:lnTo>
                    <a:pt x="405" y="503"/>
                  </a:lnTo>
                  <a:lnTo>
                    <a:pt x="407" y="503"/>
                  </a:lnTo>
                  <a:lnTo>
                    <a:pt x="411" y="503"/>
                  </a:lnTo>
                  <a:lnTo>
                    <a:pt x="413" y="501"/>
                  </a:lnTo>
                  <a:lnTo>
                    <a:pt x="415" y="501"/>
                  </a:lnTo>
                  <a:lnTo>
                    <a:pt x="417" y="501"/>
                  </a:lnTo>
                  <a:lnTo>
                    <a:pt x="421" y="501"/>
                  </a:lnTo>
                  <a:lnTo>
                    <a:pt x="423" y="501"/>
                  </a:lnTo>
                  <a:lnTo>
                    <a:pt x="425" y="501"/>
                  </a:lnTo>
                  <a:lnTo>
                    <a:pt x="427" y="499"/>
                  </a:lnTo>
                  <a:lnTo>
                    <a:pt x="431" y="499"/>
                  </a:lnTo>
                  <a:lnTo>
                    <a:pt x="433" y="499"/>
                  </a:lnTo>
                  <a:lnTo>
                    <a:pt x="435" y="499"/>
                  </a:lnTo>
                  <a:lnTo>
                    <a:pt x="437" y="497"/>
                  </a:lnTo>
                  <a:lnTo>
                    <a:pt x="440" y="497"/>
                  </a:lnTo>
                  <a:lnTo>
                    <a:pt x="442" y="497"/>
                  </a:lnTo>
                  <a:lnTo>
                    <a:pt x="446" y="497"/>
                  </a:lnTo>
                  <a:lnTo>
                    <a:pt x="448" y="497"/>
                  </a:lnTo>
                  <a:lnTo>
                    <a:pt x="450" y="497"/>
                  </a:lnTo>
                  <a:lnTo>
                    <a:pt x="452" y="495"/>
                  </a:lnTo>
                  <a:lnTo>
                    <a:pt x="446" y="491"/>
                  </a:lnTo>
                  <a:lnTo>
                    <a:pt x="440" y="485"/>
                  </a:lnTo>
                  <a:lnTo>
                    <a:pt x="433" y="481"/>
                  </a:lnTo>
                  <a:lnTo>
                    <a:pt x="425" y="475"/>
                  </a:lnTo>
                  <a:lnTo>
                    <a:pt x="419" y="471"/>
                  </a:lnTo>
                  <a:lnTo>
                    <a:pt x="413" y="466"/>
                  </a:lnTo>
                  <a:lnTo>
                    <a:pt x="407" y="460"/>
                  </a:lnTo>
                  <a:lnTo>
                    <a:pt x="400" y="456"/>
                  </a:lnTo>
                  <a:lnTo>
                    <a:pt x="394" y="450"/>
                  </a:lnTo>
                  <a:lnTo>
                    <a:pt x="386" y="446"/>
                  </a:lnTo>
                  <a:lnTo>
                    <a:pt x="382" y="440"/>
                  </a:lnTo>
                  <a:lnTo>
                    <a:pt x="374" y="436"/>
                  </a:lnTo>
                  <a:lnTo>
                    <a:pt x="370" y="432"/>
                  </a:lnTo>
                  <a:lnTo>
                    <a:pt x="361" y="425"/>
                  </a:lnTo>
                  <a:lnTo>
                    <a:pt x="355" y="421"/>
                  </a:lnTo>
                  <a:lnTo>
                    <a:pt x="349" y="415"/>
                  </a:lnTo>
                  <a:lnTo>
                    <a:pt x="343" y="411"/>
                  </a:lnTo>
                  <a:lnTo>
                    <a:pt x="339" y="405"/>
                  </a:lnTo>
                  <a:lnTo>
                    <a:pt x="333" y="401"/>
                  </a:lnTo>
                  <a:lnTo>
                    <a:pt x="324" y="395"/>
                  </a:lnTo>
                  <a:lnTo>
                    <a:pt x="320" y="390"/>
                  </a:lnTo>
                  <a:lnTo>
                    <a:pt x="314" y="384"/>
                  </a:lnTo>
                  <a:lnTo>
                    <a:pt x="308" y="380"/>
                  </a:lnTo>
                  <a:lnTo>
                    <a:pt x="302" y="374"/>
                  </a:lnTo>
                  <a:lnTo>
                    <a:pt x="296" y="370"/>
                  </a:lnTo>
                  <a:lnTo>
                    <a:pt x="292" y="364"/>
                  </a:lnTo>
                  <a:lnTo>
                    <a:pt x="285" y="360"/>
                  </a:lnTo>
                  <a:lnTo>
                    <a:pt x="279" y="353"/>
                  </a:lnTo>
                  <a:lnTo>
                    <a:pt x="273" y="349"/>
                  </a:lnTo>
                  <a:lnTo>
                    <a:pt x="263" y="337"/>
                  </a:lnTo>
                  <a:lnTo>
                    <a:pt x="257" y="333"/>
                  </a:lnTo>
                  <a:lnTo>
                    <a:pt x="253" y="329"/>
                  </a:lnTo>
                  <a:lnTo>
                    <a:pt x="246" y="323"/>
                  </a:lnTo>
                  <a:lnTo>
                    <a:pt x="242" y="316"/>
                  </a:lnTo>
                  <a:lnTo>
                    <a:pt x="236" y="312"/>
                  </a:lnTo>
                  <a:lnTo>
                    <a:pt x="205" y="282"/>
                  </a:lnTo>
                  <a:lnTo>
                    <a:pt x="199" y="275"/>
                  </a:lnTo>
                  <a:lnTo>
                    <a:pt x="191" y="265"/>
                  </a:lnTo>
                  <a:lnTo>
                    <a:pt x="185" y="259"/>
                  </a:lnTo>
                  <a:lnTo>
                    <a:pt x="177" y="251"/>
                  </a:lnTo>
                  <a:lnTo>
                    <a:pt x="173" y="247"/>
                  </a:lnTo>
                  <a:lnTo>
                    <a:pt x="168" y="240"/>
                  </a:lnTo>
                  <a:lnTo>
                    <a:pt x="164" y="236"/>
                  </a:lnTo>
                  <a:lnTo>
                    <a:pt x="158" y="230"/>
                  </a:lnTo>
                  <a:lnTo>
                    <a:pt x="154" y="224"/>
                  </a:lnTo>
                  <a:lnTo>
                    <a:pt x="150" y="220"/>
                  </a:lnTo>
                  <a:lnTo>
                    <a:pt x="146" y="214"/>
                  </a:lnTo>
                  <a:lnTo>
                    <a:pt x="140" y="208"/>
                  </a:lnTo>
                  <a:lnTo>
                    <a:pt x="136" y="203"/>
                  </a:lnTo>
                  <a:lnTo>
                    <a:pt x="131" y="197"/>
                  </a:lnTo>
                  <a:lnTo>
                    <a:pt x="127" y="191"/>
                  </a:lnTo>
                  <a:lnTo>
                    <a:pt x="123" y="187"/>
                  </a:lnTo>
                  <a:lnTo>
                    <a:pt x="117" y="181"/>
                  </a:lnTo>
                  <a:lnTo>
                    <a:pt x="115" y="177"/>
                  </a:lnTo>
                  <a:lnTo>
                    <a:pt x="111" y="171"/>
                  </a:lnTo>
                  <a:lnTo>
                    <a:pt x="107" y="164"/>
                  </a:lnTo>
                  <a:lnTo>
                    <a:pt x="101" y="160"/>
                  </a:lnTo>
                  <a:lnTo>
                    <a:pt x="97" y="154"/>
                  </a:lnTo>
                  <a:lnTo>
                    <a:pt x="92" y="148"/>
                  </a:lnTo>
                  <a:lnTo>
                    <a:pt x="88" y="144"/>
                  </a:lnTo>
                  <a:lnTo>
                    <a:pt x="84" y="138"/>
                  </a:lnTo>
                  <a:lnTo>
                    <a:pt x="82" y="132"/>
                  </a:lnTo>
                  <a:lnTo>
                    <a:pt x="78" y="125"/>
                  </a:lnTo>
                  <a:lnTo>
                    <a:pt x="74" y="121"/>
                  </a:lnTo>
                  <a:lnTo>
                    <a:pt x="70" y="115"/>
                  </a:lnTo>
                  <a:lnTo>
                    <a:pt x="66" y="111"/>
                  </a:lnTo>
                  <a:lnTo>
                    <a:pt x="64" y="105"/>
                  </a:lnTo>
                  <a:lnTo>
                    <a:pt x="58" y="99"/>
                  </a:lnTo>
                  <a:lnTo>
                    <a:pt x="55" y="95"/>
                  </a:lnTo>
                  <a:lnTo>
                    <a:pt x="51" y="88"/>
                  </a:lnTo>
                  <a:lnTo>
                    <a:pt x="47" y="82"/>
                  </a:lnTo>
                  <a:lnTo>
                    <a:pt x="43" y="76"/>
                  </a:lnTo>
                  <a:lnTo>
                    <a:pt x="41" y="70"/>
                  </a:lnTo>
                  <a:lnTo>
                    <a:pt x="37" y="66"/>
                  </a:lnTo>
                  <a:lnTo>
                    <a:pt x="33" y="60"/>
                  </a:lnTo>
                  <a:lnTo>
                    <a:pt x="31" y="53"/>
                  </a:lnTo>
                  <a:lnTo>
                    <a:pt x="27" y="49"/>
                  </a:lnTo>
                  <a:lnTo>
                    <a:pt x="23" y="43"/>
                  </a:lnTo>
                  <a:lnTo>
                    <a:pt x="21" y="37"/>
                  </a:lnTo>
                  <a:lnTo>
                    <a:pt x="16" y="31"/>
                  </a:lnTo>
                  <a:lnTo>
                    <a:pt x="14" y="27"/>
                  </a:lnTo>
                  <a:lnTo>
                    <a:pt x="10" y="21"/>
                  </a:lnTo>
                  <a:lnTo>
                    <a:pt x="8" y="14"/>
                  </a:lnTo>
                  <a:lnTo>
                    <a:pt x="6" y="8"/>
                  </a:lnTo>
                  <a:lnTo>
                    <a:pt x="2" y="4"/>
                  </a:lnTo>
                  <a:lnTo>
                    <a:pt x="0" y="0"/>
                  </a:lnTo>
                </a:path>
              </a:pathLst>
            </a:cu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" name="Freeform 35">
              <a:extLst>
                <a:ext uri="{FF2B5EF4-FFF2-40B4-BE49-F238E27FC236}">
                  <a16:creationId xmlns:a16="http://schemas.microsoft.com/office/drawing/2014/main" id="{008C921F-DB46-406F-BE74-209C4912C23D}"/>
                </a:ext>
              </a:extLst>
            </p:cNvPr>
            <p:cNvSpPr>
              <a:spLocks/>
            </p:cNvSpPr>
            <p:nvPr/>
          </p:nvSpPr>
          <p:spPr bwMode="auto">
            <a:xfrm>
              <a:off x="3359" y="1832"/>
              <a:ext cx="304" cy="336"/>
            </a:xfrm>
            <a:custGeom>
              <a:avLst/>
              <a:gdLst>
                <a:gd name="T0" fmla="*/ 119 w 304"/>
                <a:gd name="T1" fmla="*/ 236 h 336"/>
                <a:gd name="T2" fmla="*/ 121 w 304"/>
                <a:gd name="T3" fmla="*/ 243 h 336"/>
                <a:gd name="T4" fmla="*/ 123 w 304"/>
                <a:gd name="T5" fmla="*/ 249 h 336"/>
                <a:gd name="T6" fmla="*/ 131 w 304"/>
                <a:gd name="T7" fmla="*/ 255 h 336"/>
                <a:gd name="T8" fmla="*/ 137 w 304"/>
                <a:gd name="T9" fmla="*/ 259 h 336"/>
                <a:gd name="T10" fmla="*/ 145 w 304"/>
                <a:gd name="T11" fmla="*/ 261 h 336"/>
                <a:gd name="T12" fmla="*/ 156 w 304"/>
                <a:gd name="T13" fmla="*/ 263 h 336"/>
                <a:gd name="T14" fmla="*/ 176 w 304"/>
                <a:gd name="T15" fmla="*/ 261 h 336"/>
                <a:gd name="T16" fmla="*/ 184 w 304"/>
                <a:gd name="T17" fmla="*/ 259 h 336"/>
                <a:gd name="T18" fmla="*/ 190 w 304"/>
                <a:gd name="T19" fmla="*/ 257 h 336"/>
                <a:gd name="T20" fmla="*/ 197 w 304"/>
                <a:gd name="T21" fmla="*/ 255 h 336"/>
                <a:gd name="T22" fmla="*/ 205 w 304"/>
                <a:gd name="T23" fmla="*/ 247 h 336"/>
                <a:gd name="T24" fmla="*/ 207 w 304"/>
                <a:gd name="T25" fmla="*/ 238 h 336"/>
                <a:gd name="T26" fmla="*/ 209 w 304"/>
                <a:gd name="T27" fmla="*/ 232 h 336"/>
                <a:gd name="T28" fmla="*/ 209 w 304"/>
                <a:gd name="T29" fmla="*/ 33 h 336"/>
                <a:gd name="T30" fmla="*/ 186 w 304"/>
                <a:gd name="T31" fmla="*/ 31 h 336"/>
                <a:gd name="T32" fmla="*/ 287 w 304"/>
                <a:gd name="T33" fmla="*/ 31 h 336"/>
                <a:gd name="T34" fmla="*/ 280 w 304"/>
                <a:gd name="T35" fmla="*/ 35 h 336"/>
                <a:gd name="T36" fmla="*/ 278 w 304"/>
                <a:gd name="T37" fmla="*/ 236 h 336"/>
                <a:gd name="T38" fmla="*/ 276 w 304"/>
                <a:gd name="T39" fmla="*/ 251 h 336"/>
                <a:gd name="T40" fmla="*/ 274 w 304"/>
                <a:gd name="T41" fmla="*/ 261 h 336"/>
                <a:gd name="T42" fmla="*/ 272 w 304"/>
                <a:gd name="T43" fmla="*/ 269 h 336"/>
                <a:gd name="T44" fmla="*/ 268 w 304"/>
                <a:gd name="T45" fmla="*/ 275 h 336"/>
                <a:gd name="T46" fmla="*/ 264 w 304"/>
                <a:gd name="T47" fmla="*/ 282 h 336"/>
                <a:gd name="T48" fmla="*/ 256 w 304"/>
                <a:gd name="T49" fmla="*/ 292 h 336"/>
                <a:gd name="T50" fmla="*/ 252 w 304"/>
                <a:gd name="T51" fmla="*/ 298 h 336"/>
                <a:gd name="T52" fmla="*/ 244 w 304"/>
                <a:gd name="T53" fmla="*/ 302 h 336"/>
                <a:gd name="T54" fmla="*/ 240 w 304"/>
                <a:gd name="T55" fmla="*/ 308 h 336"/>
                <a:gd name="T56" fmla="*/ 233 w 304"/>
                <a:gd name="T57" fmla="*/ 312 h 336"/>
                <a:gd name="T58" fmla="*/ 225 w 304"/>
                <a:gd name="T59" fmla="*/ 317 h 336"/>
                <a:gd name="T60" fmla="*/ 217 w 304"/>
                <a:gd name="T61" fmla="*/ 321 h 336"/>
                <a:gd name="T62" fmla="*/ 209 w 304"/>
                <a:gd name="T63" fmla="*/ 325 h 336"/>
                <a:gd name="T64" fmla="*/ 201 w 304"/>
                <a:gd name="T65" fmla="*/ 327 h 336"/>
                <a:gd name="T66" fmla="*/ 192 w 304"/>
                <a:gd name="T67" fmla="*/ 329 h 336"/>
                <a:gd name="T68" fmla="*/ 182 w 304"/>
                <a:gd name="T69" fmla="*/ 331 h 336"/>
                <a:gd name="T70" fmla="*/ 172 w 304"/>
                <a:gd name="T71" fmla="*/ 333 h 336"/>
                <a:gd name="T72" fmla="*/ 139 w 304"/>
                <a:gd name="T73" fmla="*/ 335 h 336"/>
                <a:gd name="T74" fmla="*/ 123 w 304"/>
                <a:gd name="T75" fmla="*/ 333 h 336"/>
                <a:gd name="T76" fmla="*/ 115 w 304"/>
                <a:gd name="T77" fmla="*/ 331 h 336"/>
                <a:gd name="T78" fmla="*/ 106 w 304"/>
                <a:gd name="T79" fmla="*/ 331 h 336"/>
                <a:gd name="T80" fmla="*/ 96 w 304"/>
                <a:gd name="T81" fmla="*/ 327 h 336"/>
                <a:gd name="T82" fmla="*/ 88 w 304"/>
                <a:gd name="T83" fmla="*/ 325 h 336"/>
                <a:gd name="T84" fmla="*/ 78 w 304"/>
                <a:gd name="T85" fmla="*/ 319 h 336"/>
                <a:gd name="T86" fmla="*/ 72 w 304"/>
                <a:gd name="T87" fmla="*/ 314 h 336"/>
                <a:gd name="T88" fmla="*/ 63 w 304"/>
                <a:gd name="T89" fmla="*/ 310 h 336"/>
                <a:gd name="T90" fmla="*/ 55 w 304"/>
                <a:gd name="T91" fmla="*/ 306 h 336"/>
                <a:gd name="T92" fmla="*/ 51 w 304"/>
                <a:gd name="T93" fmla="*/ 300 h 336"/>
                <a:gd name="T94" fmla="*/ 45 w 304"/>
                <a:gd name="T95" fmla="*/ 294 h 336"/>
                <a:gd name="T96" fmla="*/ 37 w 304"/>
                <a:gd name="T97" fmla="*/ 288 h 336"/>
                <a:gd name="T98" fmla="*/ 31 w 304"/>
                <a:gd name="T99" fmla="*/ 277 h 336"/>
                <a:gd name="T100" fmla="*/ 29 w 304"/>
                <a:gd name="T101" fmla="*/ 271 h 336"/>
                <a:gd name="T102" fmla="*/ 25 w 304"/>
                <a:gd name="T103" fmla="*/ 263 h 336"/>
                <a:gd name="T104" fmla="*/ 23 w 304"/>
                <a:gd name="T105" fmla="*/ 257 h 336"/>
                <a:gd name="T106" fmla="*/ 20 w 304"/>
                <a:gd name="T107" fmla="*/ 249 h 336"/>
                <a:gd name="T108" fmla="*/ 20 w 304"/>
                <a:gd name="T109" fmla="*/ 39 h 336"/>
                <a:gd name="T110" fmla="*/ 18 w 304"/>
                <a:gd name="T111" fmla="*/ 33 h 336"/>
                <a:gd name="T112" fmla="*/ 12 w 304"/>
                <a:gd name="T113" fmla="*/ 31 h 336"/>
                <a:gd name="T114" fmla="*/ 137 w 304"/>
                <a:gd name="T115" fmla="*/ 31 h 336"/>
                <a:gd name="T116" fmla="*/ 121 w 304"/>
                <a:gd name="T117" fmla="*/ 33 h 336"/>
                <a:gd name="T118" fmla="*/ 117 w 304"/>
                <a:gd name="T119" fmla="*/ 37 h 3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304" h="336">
                  <a:moveTo>
                    <a:pt x="117" y="226"/>
                  </a:moveTo>
                  <a:lnTo>
                    <a:pt x="117" y="234"/>
                  </a:lnTo>
                  <a:lnTo>
                    <a:pt x="119" y="234"/>
                  </a:lnTo>
                  <a:lnTo>
                    <a:pt x="119" y="236"/>
                  </a:lnTo>
                  <a:lnTo>
                    <a:pt x="119" y="238"/>
                  </a:lnTo>
                  <a:lnTo>
                    <a:pt x="121" y="238"/>
                  </a:lnTo>
                  <a:lnTo>
                    <a:pt x="121" y="240"/>
                  </a:lnTo>
                  <a:lnTo>
                    <a:pt x="121" y="243"/>
                  </a:lnTo>
                  <a:lnTo>
                    <a:pt x="121" y="245"/>
                  </a:lnTo>
                  <a:lnTo>
                    <a:pt x="123" y="245"/>
                  </a:lnTo>
                  <a:lnTo>
                    <a:pt x="123" y="247"/>
                  </a:lnTo>
                  <a:lnTo>
                    <a:pt x="123" y="249"/>
                  </a:lnTo>
                  <a:lnTo>
                    <a:pt x="125" y="249"/>
                  </a:lnTo>
                  <a:lnTo>
                    <a:pt x="127" y="249"/>
                  </a:lnTo>
                  <a:lnTo>
                    <a:pt x="127" y="251"/>
                  </a:lnTo>
                  <a:lnTo>
                    <a:pt x="131" y="255"/>
                  </a:lnTo>
                  <a:lnTo>
                    <a:pt x="133" y="255"/>
                  </a:lnTo>
                  <a:lnTo>
                    <a:pt x="135" y="257"/>
                  </a:lnTo>
                  <a:lnTo>
                    <a:pt x="137" y="257"/>
                  </a:lnTo>
                  <a:lnTo>
                    <a:pt x="137" y="259"/>
                  </a:lnTo>
                  <a:lnTo>
                    <a:pt x="139" y="259"/>
                  </a:lnTo>
                  <a:lnTo>
                    <a:pt x="141" y="259"/>
                  </a:lnTo>
                  <a:lnTo>
                    <a:pt x="143" y="261"/>
                  </a:lnTo>
                  <a:lnTo>
                    <a:pt x="145" y="261"/>
                  </a:lnTo>
                  <a:lnTo>
                    <a:pt x="147" y="261"/>
                  </a:lnTo>
                  <a:lnTo>
                    <a:pt x="152" y="261"/>
                  </a:lnTo>
                  <a:lnTo>
                    <a:pt x="152" y="263"/>
                  </a:lnTo>
                  <a:lnTo>
                    <a:pt x="156" y="263"/>
                  </a:lnTo>
                  <a:lnTo>
                    <a:pt x="170" y="263"/>
                  </a:lnTo>
                  <a:lnTo>
                    <a:pt x="172" y="263"/>
                  </a:lnTo>
                  <a:lnTo>
                    <a:pt x="174" y="263"/>
                  </a:lnTo>
                  <a:lnTo>
                    <a:pt x="176" y="261"/>
                  </a:lnTo>
                  <a:lnTo>
                    <a:pt x="180" y="261"/>
                  </a:lnTo>
                  <a:lnTo>
                    <a:pt x="182" y="261"/>
                  </a:lnTo>
                  <a:lnTo>
                    <a:pt x="184" y="261"/>
                  </a:lnTo>
                  <a:lnTo>
                    <a:pt x="184" y="259"/>
                  </a:lnTo>
                  <a:lnTo>
                    <a:pt x="186" y="259"/>
                  </a:lnTo>
                  <a:lnTo>
                    <a:pt x="188" y="259"/>
                  </a:lnTo>
                  <a:lnTo>
                    <a:pt x="190" y="259"/>
                  </a:lnTo>
                  <a:lnTo>
                    <a:pt x="190" y="257"/>
                  </a:lnTo>
                  <a:lnTo>
                    <a:pt x="192" y="257"/>
                  </a:lnTo>
                  <a:lnTo>
                    <a:pt x="192" y="255"/>
                  </a:lnTo>
                  <a:lnTo>
                    <a:pt x="194" y="255"/>
                  </a:lnTo>
                  <a:lnTo>
                    <a:pt x="197" y="255"/>
                  </a:lnTo>
                  <a:lnTo>
                    <a:pt x="197" y="253"/>
                  </a:lnTo>
                  <a:lnTo>
                    <a:pt x="201" y="249"/>
                  </a:lnTo>
                  <a:lnTo>
                    <a:pt x="203" y="249"/>
                  </a:lnTo>
                  <a:lnTo>
                    <a:pt x="205" y="247"/>
                  </a:lnTo>
                  <a:lnTo>
                    <a:pt x="205" y="245"/>
                  </a:lnTo>
                  <a:lnTo>
                    <a:pt x="207" y="243"/>
                  </a:lnTo>
                  <a:lnTo>
                    <a:pt x="207" y="240"/>
                  </a:lnTo>
                  <a:lnTo>
                    <a:pt x="207" y="238"/>
                  </a:lnTo>
                  <a:lnTo>
                    <a:pt x="209" y="238"/>
                  </a:lnTo>
                  <a:lnTo>
                    <a:pt x="209" y="236"/>
                  </a:lnTo>
                  <a:lnTo>
                    <a:pt x="209" y="234"/>
                  </a:lnTo>
                  <a:lnTo>
                    <a:pt x="209" y="232"/>
                  </a:lnTo>
                  <a:lnTo>
                    <a:pt x="209" y="39"/>
                  </a:lnTo>
                  <a:lnTo>
                    <a:pt x="209" y="37"/>
                  </a:lnTo>
                  <a:lnTo>
                    <a:pt x="209" y="35"/>
                  </a:lnTo>
                  <a:lnTo>
                    <a:pt x="209" y="33"/>
                  </a:lnTo>
                  <a:lnTo>
                    <a:pt x="207" y="33"/>
                  </a:lnTo>
                  <a:lnTo>
                    <a:pt x="207" y="31"/>
                  </a:lnTo>
                  <a:lnTo>
                    <a:pt x="203" y="31"/>
                  </a:lnTo>
                  <a:lnTo>
                    <a:pt x="186" y="31"/>
                  </a:lnTo>
                  <a:lnTo>
                    <a:pt x="186" y="0"/>
                  </a:lnTo>
                  <a:lnTo>
                    <a:pt x="303" y="0"/>
                  </a:lnTo>
                  <a:lnTo>
                    <a:pt x="303" y="31"/>
                  </a:lnTo>
                  <a:lnTo>
                    <a:pt x="287" y="31"/>
                  </a:lnTo>
                  <a:lnTo>
                    <a:pt x="283" y="31"/>
                  </a:lnTo>
                  <a:lnTo>
                    <a:pt x="283" y="33"/>
                  </a:lnTo>
                  <a:lnTo>
                    <a:pt x="280" y="33"/>
                  </a:lnTo>
                  <a:lnTo>
                    <a:pt x="280" y="35"/>
                  </a:lnTo>
                  <a:lnTo>
                    <a:pt x="278" y="35"/>
                  </a:lnTo>
                  <a:lnTo>
                    <a:pt x="278" y="37"/>
                  </a:lnTo>
                  <a:lnTo>
                    <a:pt x="278" y="39"/>
                  </a:lnTo>
                  <a:lnTo>
                    <a:pt x="278" y="236"/>
                  </a:lnTo>
                  <a:lnTo>
                    <a:pt x="278" y="245"/>
                  </a:lnTo>
                  <a:lnTo>
                    <a:pt x="278" y="247"/>
                  </a:lnTo>
                  <a:lnTo>
                    <a:pt x="278" y="249"/>
                  </a:lnTo>
                  <a:lnTo>
                    <a:pt x="276" y="251"/>
                  </a:lnTo>
                  <a:lnTo>
                    <a:pt x="276" y="255"/>
                  </a:lnTo>
                  <a:lnTo>
                    <a:pt x="276" y="257"/>
                  </a:lnTo>
                  <a:lnTo>
                    <a:pt x="274" y="259"/>
                  </a:lnTo>
                  <a:lnTo>
                    <a:pt x="274" y="261"/>
                  </a:lnTo>
                  <a:lnTo>
                    <a:pt x="272" y="263"/>
                  </a:lnTo>
                  <a:lnTo>
                    <a:pt x="272" y="265"/>
                  </a:lnTo>
                  <a:lnTo>
                    <a:pt x="272" y="267"/>
                  </a:lnTo>
                  <a:lnTo>
                    <a:pt x="272" y="269"/>
                  </a:lnTo>
                  <a:lnTo>
                    <a:pt x="270" y="269"/>
                  </a:lnTo>
                  <a:lnTo>
                    <a:pt x="270" y="271"/>
                  </a:lnTo>
                  <a:lnTo>
                    <a:pt x="268" y="273"/>
                  </a:lnTo>
                  <a:lnTo>
                    <a:pt x="268" y="275"/>
                  </a:lnTo>
                  <a:lnTo>
                    <a:pt x="266" y="277"/>
                  </a:lnTo>
                  <a:lnTo>
                    <a:pt x="266" y="280"/>
                  </a:lnTo>
                  <a:lnTo>
                    <a:pt x="264" y="280"/>
                  </a:lnTo>
                  <a:lnTo>
                    <a:pt x="264" y="282"/>
                  </a:lnTo>
                  <a:lnTo>
                    <a:pt x="264" y="284"/>
                  </a:lnTo>
                  <a:lnTo>
                    <a:pt x="262" y="284"/>
                  </a:lnTo>
                  <a:lnTo>
                    <a:pt x="260" y="288"/>
                  </a:lnTo>
                  <a:lnTo>
                    <a:pt x="256" y="292"/>
                  </a:lnTo>
                  <a:lnTo>
                    <a:pt x="256" y="294"/>
                  </a:lnTo>
                  <a:lnTo>
                    <a:pt x="254" y="294"/>
                  </a:lnTo>
                  <a:lnTo>
                    <a:pt x="252" y="296"/>
                  </a:lnTo>
                  <a:lnTo>
                    <a:pt x="252" y="298"/>
                  </a:lnTo>
                  <a:lnTo>
                    <a:pt x="250" y="298"/>
                  </a:lnTo>
                  <a:lnTo>
                    <a:pt x="248" y="300"/>
                  </a:lnTo>
                  <a:lnTo>
                    <a:pt x="246" y="302"/>
                  </a:lnTo>
                  <a:lnTo>
                    <a:pt x="244" y="302"/>
                  </a:lnTo>
                  <a:lnTo>
                    <a:pt x="244" y="304"/>
                  </a:lnTo>
                  <a:lnTo>
                    <a:pt x="242" y="306"/>
                  </a:lnTo>
                  <a:lnTo>
                    <a:pt x="240" y="306"/>
                  </a:lnTo>
                  <a:lnTo>
                    <a:pt x="240" y="308"/>
                  </a:lnTo>
                  <a:lnTo>
                    <a:pt x="237" y="308"/>
                  </a:lnTo>
                  <a:lnTo>
                    <a:pt x="235" y="308"/>
                  </a:lnTo>
                  <a:lnTo>
                    <a:pt x="235" y="310"/>
                  </a:lnTo>
                  <a:lnTo>
                    <a:pt x="233" y="312"/>
                  </a:lnTo>
                  <a:lnTo>
                    <a:pt x="231" y="312"/>
                  </a:lnTo>
                  <a:lnTo>
                    <a:pt x="229" y="314"/>
                  </a:lnTo>
                  <a:lnTo>
                    <a:pt x="227" y="314"/>
                  </a:lnTo>
                  <a:lnTo>
                    <a:pt x="225" y="317"/>
                  </a:lnTo>
                  <a:lnTo>
                    <a:pt x="223" y="319"/>
                  </a:lnTo>
                  <a:lnTo>
                    <a:pt x="221" y="319"/>
                  </a:lnTo>
                  <a:lnTo>
                    <a:pt x="219" y="321"/>
                  </a:lnTo>
                  <a:lnTo>
                    <a:pt x="217" y="321"/>
                  </a:lnTo>
                  <a:lnTo>
                    <a:pt x="215" y="323"/>
                  </a:lnTo>
                  <a:lnTo>
                    <a:pt x="213" y="323"/>
                  </a:lnTo>
                  <a:lnTo>
                    <a:pt x="211" y="323"/>
                  </a:lnTo>
                  <a:lnTo>
                    <a:pt x="209" y="325"/>
                  </a:lnTo>
                  <a:lnTo>
                    <a:pt x="207" y="325"/>
                  </a:lnTo>
                  <a:lnTo>
                    <a:pt x="205" y="327"/>
                  </a:lnTo>
                  <a:lnTo>
                    <a:pt x="203" y="327"/>
                  </a:lnTo>
                  <a:lnTo>
                    <a:pt x="201" y="327"/>
                  </a:lnTo>
                  <a:lnTo>
                    <a:pt x="199" y="327"/>
                  </a:lnTo>
                  <a:lnTo>
                    <a:pt x="197" y="329"/>
                  </a:lnTo>
                  <a:lnTo>
                    <a:pt x="194" y="329"/>
                  </a:lnTo>
                  <a:lnTo>
                    <a:pt x="192" y="329"/>
                  </a:lnTo>
                  <a:lnTo>
                    <a:pt x="192" y="331"/>
                  </a:lnTo>
                  <a:lnTo>
                    <a:pt x="188" y="331"/>
                  </a:lnTo>
                  <a:lnTo>
                    <a:pt x="186" y="331"/>
                  </a:lnTo>
                  <a:lnTo>
                    <a:pt x="182" y="331"/>
                  </a:lnTo>
                  <a:lnTo>
                    <a:pt x="180" y="333"/>
                  </a:lnTo>
                  <a:lnTo>
                    <a:pt x="178" y="333"/>
                  </a:lnTo>
                  <a:lnTo>
                    <a:pt x="176" y="333"/>
                  </a:lnTo>
                  <a:lnTo>
                    <a:pt x="172" y="333"/>
                  </a:lnTo>
                  <a:lnTo>
                    <a:pt x="170" y="335"/>
                  </a:lnTo>
                  <a:lnTo>
                    <a:pt x="162" y="335"/>
                  </a:lnTo>
                  <a:lnTo>
                    <a:pt x="160" y="335"/>
                  </a:lnTo>
                  <a:lnTo>
                    <a:pt x="139" y="335"/>
                  </a:lnTo>
                  <a:lnTo>
                    <a:pt x="137" y="335"/>
                  </a:lnTo>
                  <a:lnTo>
                    <a:pt x="129" y="335"/>
                  </a:lnTo>
                  <a:lnTo>
                    <a:pt x="127" y="333"/>
                  </a:lnTo>
                  <a:lnTo>
                    <a:pt x="123" y="333"/>
                  </a:lnTo>
                  <a:lnTo>
                    <a:pt x="121" y="333"/>
                  </a:lnTo>
                  <a:lnTo>
                    <a:pt x="119" y="333"/>
                  </a:lnTo>
                  <a:lnTo>
                    <a:pt x="117" y="331"/>
                  </a:lnTo>
                  <a:lnTo>
                    <a:pt x="115" y="331"/>
                  </a:lnTo>
                  <a:lnTo>
                    <a:pt x="113" y="331"/>
                  </a:lnTo>
                  <a:lnTo>
                    <a:pt x="111" y="331"/>
                  </a:lnTo>
                  <a:lnTo>
                    <a:pt x="109" y="331"/>
                  </a:lnTo>
                  <a:lnTo>
                    <a:pt x="106" y="331"/>
                  </a:lnTo>
                  <a:lnTo>
                    <a:pt x="104" y="329"/>
                  </a:lnTo>
                  <a:lnTo>
                    <a:pt x="102" y="329"/>
                  </a:lnTo>
                  <a:lnTo>
                    <a:pt x="98" y="327"/>
                  </a:lnTo>
                  <a:lnTo>
                    <a:pt x="96" y="327"/>
                  </a:lnTo>
                  <a:lnTo>
                    <a:pt x="94" y="327"/>
                  </a:lnTo>
                  <a:lnTo>
                    <a:pt x="92" y="325"/>
                  </a:lnTo>
                  <a:lnTo>
                    <a:pt x="90" y="325"/>
                  </a:lnTo>
                  <a:lnTo>
                    <a:pt x="88" y="325"/>
                  </a:lnTo>
                  <a:lnTo>
                    <a:pt x="86" y="323"/>
                  </a:lnTo>
                  <a:lnTo>
                    <a:pt x="84" y="323"/>
                  </a:lnTo>
                  <a:lnTo>
                    <a:pt x="80" y="321"/>
                  </a:lnTo>
                  <a:lnTo>
                    <a:pt x="78" y="319"/>
                  </a:lnTo>
                  <a:lnTo>
                    <a:pt x="76" y="319"/>
                  </a:lnTo>
                  <a:lnTo>
                    <a:pt x="74" y="319"/>
                  </a:lnTo>
                  <a:lnTo>
                    <a:pt x="72" y="317"/>
                  </a:lnTo>
                  <a:lnTo>
                    <a:pt x="72" y="314"/>
                  </a:lnTo>
                  <a:lnTo>
                    <a:pt x="70" y="314"/>
                  </a:lnTo>
                  <a:lnTo>
                    <a:pt x="68" y="312"/>
                  </a:lnTo>
                  <a:lnTo>
                    <a:pt x="66" y="312"/>
                  </a:lnTo>
                  <a:lnTo>
                    <a:pt x="63" y="310"/>
                  </a:lnTo>
                  <a:lnTo>
                    <a:pt x="61" y="308"/>
                  </a:lnTo>
                  <a:lnTo>
                    <a:pt x="59" y="308"/>
                  </a:lnTo>
                  <a:lnTo>
                    <a:pt x="57" y="306"/>
                  </a:lnTo>
                  <a:lnTo>
                    <a:pt x="55" y="306"/>
                  </a:lnTo>
                  <a:lnTo>
                    <a:pt x="55" y="304"/>
                  </a:lnTo>
                  <a:lnTo>
                    <a:pt x="53" y="302"/>
                  </a:lnTo>
                  <a:lnTo>
                    <a:pt x="51" y="302"/>
                  </a:lnTo>
                  <a:lnTo>
                    <a:pt x="51" y="300"/>
                  </a:lnTo>
                  <a:lnTo>
                    <a:pt x="49" y="300"/>
                  </a:lnTo>
                  <a:lnTo>
                    <a:pt x="47" y="298"/>
                  </a:lnTo>
                  <a:lnTo>
                    <a:pt x="45" y="296"/>
                  </a:lnTo>
                  <a:lnTo>
                    <a:pt x="45" y="294"/>
                  </a:lnTo>
                  <a:lnTo>
                    <a:pt x="43" y="294"/>
                  </a:lnTo>
                  <a:lnTo>
                    <a:pt x="41" y="292"/>
                  </a:lnTo>
                  <a:lnTo>
                    <a:pt x="39" y="288"/>
                  </a:lnTo>
                  <a:lnTo>
                    <a:pt x="37" y="288"/>
                  </a:lnTo>
                  <a:lnTo>
                    <a:pt x="35" y="284"/>
                  </a:lnTo>
                  <a:lnTo>
                    <a:pt x="33" y="282"/>
                  </a:lnTo>
                  <a:lnTo>
                    <a:pt x="33" y="280"/>
                  </a:lnTo>
                  <a:lnTo>
                    <a:pt x="31" y="277"/>
                  </a:lnTo>
                  <a:lnTo>
                    <a:pt x="31" y="275"/>
                  </a:lnTo>
                  <a:lnTo>
                    <a:pt x="29" y="275"/>
                  </a:lnTo>
                  <a:lnTo>
                    <a:pt x="29" y="273"/>
                  </a:lnTo>
                  <a:lnTo>
                    <a:pt x="29" y="271"/>
                  </a:lnTo>
                  <a:lnTo>
                    <a:pt x="27" y="269"/>
                  </a:lnTo>
                  <a:lnTo>
                    <a:pt x="27" y="267"/>
                  </a:lnTo>
                  <a:lnTo>
                    <a:pt x="25" y="265"/>
                  </a:lnTo>
                  <a:lnTo>
                    <a:pt x="25" y="263"/>
                  </a:lnTo>
                  <a:lnTo>
                    <a:pt x="25" y="261"/>
                  </a:lnTo>
                  <a:lnTo>
                    <a:pt x="23" y="261"/>
                  </a:lnTo>
                  <a:lnTo>
                    <a:pt x="23" y="259"/>
                  </a:lnTo>
                  <a:lnTo>
                    <a:pt x="23" y="257"/>
                  </a:lnTo>
                  <a:lnTo>
                    <a:pt x="23" y="255"/>
                  </a:lnTo>
                  <a:lnTo>
                    <a:pt x="20" y="255"/>
                  </a:lnTo>
                  <a:lnTo>
                    <a:pt x="20" y="251"/>
                  </a:lnTo>
                  <a:lnTo>
                    <a:pt x="20" y="249"/>
                  </a:lnTo>
                  <a:lnTo>
                    <a:pt x="20" y="247"/>
                  </a:lnTo>
                  <a:lnTo>
                    <a:pt x="20" y="245"/>
                  </a:lnTo>
                  <a:lnTo>
                    <a:pt x="20" y="236"/>
                  </a:lnTo>
                  <a:lnTo>
                    <a:pt x="20" y="39"/>
                  </a:lnTo>
                  <a:lnTo>
                    <a:pt x="20" y="37"/>
                  </a:lnTo>
                  <a:lnTo>
                    <a:pt x="18" y="37"/>
                  </a:lnTo>
                  <a:lnTo>
                    <a:pt x="18" y="35"/>
                  </a:lnTo>
                  <a:lnTo>
                    <a:pt x="18" y="33"/>
                  </a:lnTo>
                  <a:lnTo>
                    <a:pt x="16" y="33"/>
                  </a:lnTo>
                  <a:lnTo>
                    <a:pt x="14" y="33"/>
                  </a:lnTo>
                  <a:lnTo>
                    <a:pt x="14" y="31"/>
                  </a:lnTo>
                  <a:lnTo>
                    <a:pt x="12" y="31"/>
                  </a:lnTo>
                  <a:lnTo>
                    <a:pt x="0" y="31"/>
                  </a:lnTo>
                  <a:lnTo>
                    <a:pt x="0" y="0"/>
                  </a:lnTo>
                  <a:lnTo>
                    <a:pt x="137" y="0"/>
                  </a:lnTo>
                  <a:lnTo>
                    <a:pt x="137" y="31"/>
                  </a:lnTo>
                  <a:lnTo>
                    <a:pt x="125" y="31"/>
                  </a:lnTo>
                  <a:lnTo>
                    <a:pt x="123" y="31"/>
                  </a:lnTo>
                  <a:lnTo>
                    <a:pt x="123" y="33"/>
                  </a:lnTo>
                  <a:lnTo>
                    <a:pt x="121" y="33"/>
                  </a:lnTo>
                  <a:lnTo>
                    <a:pt x="119" y="33"/>
                  </a:lnTo>
                  <a:lnTo>
                    <a:pt x="119" y="35"/>
                  </a:lnTo>
                  <a:lnTo>
                    <a:pt x="119" y="37"/>
                  </a:lnTo>
                  <a:lnTo>
                    <a:pt x="117" y="37"/>
                  </a:lnTo>
                  <a:lnTo>
                    <a:pt x="117" y="39"/>
                  </a:lnTo>
                  <a:lnTo>
                    <a:pt x="117" y="232"/>
                  </a:lnTo>
                  <a:lnTo>
                    <a:pt x="117" y="226"/>
                  </a:lnTo>
                </a:path>
              </a:pathLst>
            </a:cu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" name="Freeform 36">
              <a:extLst>
                <a:ext uri="{FF2B5EF4-FFF2-40B4-BE49-F238E27FC236}">
                  <a16:creationId xmlns:a16="http://schemas.microsoft.com/office/drawing/2014/main" id="{EADBC29A-1FBA-417C-8748-BF643FA36251}"/>
                </a:ext>
              </a:extLst>
            </p:cNvPr>
            <p:cNvSpPr>
              <a:spLocks/>
            </p:cNvSpPr>
            <p:nvPr/>
          </p:nvSpPr>
          <p:spPr bwMode="auto">
            <a:xfrm>
              <a:off x="3372" y="1838"/>
              <a:ext cx="283" cy="315"/>
            </a:xfrm>
            <a:custGeom>
              <a:avLst/>
              <a:gdLst>
                <a:gd name="T0" fmla="*/ 255 w 283"/>
                <a:gd name="T1" fmla="*/ 242 h 315"/>
                <a:gd name="T2" fmla="*/ 251 w 283"/>
                <a:gd name="T3" fmla="*/ 254 h 315"/>
                <a:gd name="T4" fmla="*/ 245 w 283"/>
                <a:gd name="T5" fmla="*/ 263 h 315"/>
                <a:gd name="T6" fmla="*/ 237 w 283"/>
                <a:gd name="T7" fmla="*/ 275 h 315"/>
                <a:gd name="T8" fmla="*/ 231 w 283"/>
                <a:gd name="T9" fmla="*/ 283 h 315"/>
                <a:gd name="T10" fmla="*/ 223 w 283"/>
                <a:gd name="T11" fmla="*/ 289 h 315"/>
                <a:gd name="T12" fmla="*/ 213 w 283"/>
                <a:gd name="T13" fmla="*/ 296 h 315"/>
                <a:gd name="T14" fmla="*/ 204 w 283"/>
                <a:gd name="T15" fmla="*/ 300 h 315"/>
                <a:gd name="T16" fmla="*/ 194 w 283"/>
                <a:gd name="T17" fmla="*/ 304 h 315"/>
                <a:gd name="T18" fmla="*/ 184 w 283"/>
                <a:gd name="T19" fmla="*/ 308 h 315"/>
                <a:gd name="T20" fmla="*/ 174 w 283"/>
                <a:gd name="T21" fmla="*/ 310 h 315"/>
                <a:gd name="T22" fmla="*/ 161 w 283"/>
                <a:gd name="T23" fmla="*/ 312 h 315"/>
                <a:gd name="T24" fmla="*/ 127 w 283"/>
                <a:gd name="T25" fmla="*/ 314 h 315"/>
                <a:gd name="T26" fmla="*/ 112 w 283"/>
                <a:gd name="T27" fmla="*/ 312 h 315"/>
                <a:gd name="T28" fmla="*/ 98 w 283"/>
                <a:gd name="T29" fmla="*/ 310 h 315"/>
                <a:gd name="T30" fmla="*/ 88 w 283"/>
                <a:gd name="T31" fmla="*/ 306 h 315"/>
                <a:gd name="T32" fmla="*/ 80 w 283"/>
                <a:gd name="T33" fmla="*/ 302 h 315"/>
                <a:gd name="T34" fmla="*/ 69 w 283"/>
                <a:gd name="T35" fmla="*/ 298 h 315"/>
                <a:gd name="T36" fmla="*/ 61 w 283"/>
                <a:gd name="T37" fmla="*/ 293 h 315"/>
                <a:gd name="T38" fmla="*/ 53 w 283"/>
                <a:gd name="T39" fmla="*/ 287 h 315"/>
                <a:gd name="T40" fmla="*/ 45 w 283"/>
                <a:gd name="T41" fmla="*/ 283 h 315"/>
                <a:gd name="T42" fmla="*/ 39 w 283"/>
                <a:gd name="T43" fmla="*/ 277 h 315"/>
                <a:gd name="T44" fmla="*/ 33 w 283"/>
                <a:gd name="T45" fmla="*/ 267 h 315"/>
                <a:gd name="T46" fmla="*/ 27 w 283"/>
                <a:gd name="T47" fmla="*/ 259 h 315"/>
                <a:gd name="T48" fmla="*/ 22 w 283"/>
                <a:gd name="T49" fmla="*/ 250 h 315"/>
                <a:gd name="T50" fmla="*/ 20 w 283"/>
                <a:gd name="T51" fmla="*/ 238 h 315"/>
                <a:gd name="T52" fmla="*/ 18 w 283"/>
                <a:gd name="T53" fmla="*/ 25 h 315"/>
                <a:gd name="T54" fmla="*/ 14 w 283"/>
                <a:gd name="T55" fmla="*/ 16 h 315"/>
                <a:gd name="T56" fmla="*/ 8 w 283"/>
                <a:gd name="T57" fmla="*/ 12 h 315"/>
                <a:gd name="T58" fmla="*/ 116 w 283"/>
                <a:gd name="T59" fmla="*/ 12 h 315"/>
                <a:gd name="T60" fmla="*/ 104 w 283"/>
                <a:gd name="T61" fmla="*/ 14 h 315"/>
                <a:gd name="T62" fmla="*/ 100 w 283"/>
                <a:gd name="T63" fmla="*/ 21 h 315"/>
                <a:gd name="T64" fmla="*/ 98 w 283"/>
                <a:gd name="T65" fmla="*/ 224 h 315"/>
                <a:gd name="T66" fmla="*/ 100 w 283"/>
                <a:gd name="T67" fmla="*/ 234 h 315"/>
                <a:gd name="T68" fmla="*/ 106 w 283"/>
                <a:gd name="T69" fmla="*/ 242 h 315"/>
                <a:gd name="T70" fmla="*/ 121 w 283"/>
                <a:gd name="T71" fmla="*/ 254 h 315"/>
                <a:gd name="T72" fmla="*/ 129 w 283"/>
                <a:gd name="T73" fmla="*/ 259 h 315"/>
                <a:gd name="T74" fmla="*/ 137 w 283"/>
                <a:gd name="T75" fmla="*/ 261 h 315"/>
                <a:gd name="T76" fmla="*/ 166 w 283"/>
                <a:gd name="T77" fmla="*/ 263 h 315"/>
                <a:gd name="T78" fmla="*/ 176 w 283"/>
                <a:gd name="T79" fmla="*/ 259 h 315"/>
                <a:gd name="T80" fmla="*/ 184 w 283"/>
                <a:gd name="T81" fmla="*/ 254 h 315"/>
                <a:gd name="T82" fmla="*/ 192 w 283"/>
                <a:gd name="T83" fmla="*/ 250 h 315"/>
                <a:gd name="T84" fmla="*/ 202 w 283"/>
                <a:gd name="T85" fmla="*/ 238 h 315"/>
                <a:gd name="T86" fmla="*/ 206 w 283"/>
                <a:gd name="T87" fmla="*/ 230 h 315"/>
                <a:gd name="T88" fmla="*/ 208 w 283"/>
                <a:gd name="T89" fmla="*/ 220 h 315"/>
                <a:gd name="T90" fmla="*/ 206 w 283"/>
                <a:gd name="T91" fmla="*/ 18 h 315"/>
                <a:gd name="T92" fmla="*/ 200 w 283"/>
                <a:gd name="T93" fmla="*/ 14 h 315"/>
                <a:gd name="T94" fmla="*/ 184 w 283"/>
                <a:gd name="T95" fmla="*/ 0 h 315"/>
                <a:gd name="T96" fmla="*/ 268 w 283"/>
                <a:gd name="T97" fmla="*/ 14 h 315"/>
                <a:gd name="T98" fmla="*/ 262 w 283"/>
                <a:gd name="T99" fmla="*/ 18 h 315"/>
                <a:gd name="T100" fmla="*/ 257 w 283"/>
                <a:gd name="T101" fmla="*/ 27 h 3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283" h="315">
                  <a:moveTo>
                    <a:pt x="257" y="226"/>
                  </a:moveTo>
                  <a:lnTo>
                    <a:pt x="257" y="234"/>
                  </a:lnTo>
                  <a:lnTo>
                    <a:pt x="257" y="238"/>
                  </a:lnTo>
                  <a:lnTo>
                    <a:pt x="255" y="240"/>
                  </a:lnTo>
                  <a:lnTo>
                    <a:pt x="255" y="242"/>
                  </a:lnTo>
                  <a:lnTo>
                    <a:pt x="255" y="246"/>
                  </a:lnTo>
                  <a:lnTo>
                    <a:pt x="253" y="248"/>
                  </a:lnTo>
                  <a:lnTo>
                    <a:pt x="253" y="250"/>
                  </a:lnTo>
                  <a:lnTo>
                    <a:pt x="253" y="252"/>
                  </a:lnTo>
                  <a:lnTo>
                    <a:pt x="251" y="254"/>
                  </a:lnTo>
                  <a:lnTo>
                    <a:pt x="249" y="257"/>
                  </a:lnTo>
                  <a:lnTo>
                    <a:pt x="249" y="259"/>
                  </a:lnTo>
                  <a:lnTo>
                    <a:pt x="247" y="261"/>
                  </a:lnTo>
                  <a:lnTo>
                    <a:pt x="247" y="263"/>
                  </a:lnTo>
                  <a:lnTo>
                    <a:pt x="245" y="263"/>
                  </a:lnTo>
                  <a:lnTo>
                    <a:pt x="245" y="265"/>
                  </a:lnTo>
                  <a:lnTo>
                    <a:pt x="243" y="267"/>
                  </a:lnTo>
                  <a:lnTo>
                    <a:pt x="243" y="269"/>
                  </a:lnTo>
                  <a:lnTo>
                    <a:pt x="241" y="271"/>
                  </a:lnTo>
                  <a:lnTo>
                    <a:pt x="237" y="275"/>
                  </a:lnTo>
                  <a:lnTo>
                    <a:pt x="237" y="277"/>
                  </a:lnTo>
                  <a:lnTo>
                    <a:pt x="235" y="277"/>
                  </a:lnTo>
                  <a:lnTo>
                    <a:pt x="233" y="279"/>
                  </a:lnTo>
                  <a:lnTo>
                    <a:pt x="231" y="281"/>
                  </a:lnTo>
                  <a:lnTo>
                    <a:pt x="231" y="283"/>
                  </a:lnTo>
                  <a:lnTo>
                    <a:pt x="229" y="283"/>
                  </a:lnTo>
                  <a:lnTo>
                    <a:pt x="227" y="285"/>
                  </a:lnTo>
                  <a:lnTo>
                    <a:pt x="225" y="287"/>
                  </a:lnTo>
                  <a:lnTo>
                    <a:pt x="223" y="287"/>
                  </a:lnTo>
                  <a:lnTo>
                    <a:pt x="223" y="289"/>
                  </a:lnTo>
                  <a:lnTo>
                    <a:pt x="221" y="289"/>
                  </a:lnTo>
                  <a:lnTo>
                    <a:pt x="219" y="289"/>
                  </a:lnTo>
                  <a:lnTo>
                    <a:pt x="217" y="293"/>
                  </a:lnTo>
                  <a:lnTo>
                    <a:pt x="215" y="293"/>
                  </a:lnTo>
                  <a:lnTo>
                    <a:pt x="213" y="296"/>
                  </a:lnTo>
                  <a:lnTo>
                    <a:pt x="210" y="296"/>
                  </a:lnTo>
                  <a:lnTo>
                    <a:pt x="208" y="298"/>
                  </a:lnTo>
                  <a:lnTo>
                    <a:pt x="206" y="298"/>
                  </a:lnTo>
                  <a:lnTo>
                    <a:pt x="206" y="300"/>
                  </a:lnTo>
                  <a:lnTo>
                    <a:pt x="204" y="300"/>
                  </a:lnTo>
                  <a:lnTo>
                    <a:pt x="202" y="300"/>
                  </a:lnTo>
                  <a:lnTo>
                    <a:pt x="200" y="302"/>
                  </a:lnTo>
                  <a:lnTo>
                    <a:pt x="198" y="302"/>
                  </a:lnTo>
                  <a:lnTo>
                    <a:pt x="196" y="304"/>
                  </a:lnTo>
                  <a:lnTo>
                    <a:pt x="194" y="304"/>
                  </a:lnTo>
                  <a:lnTo>
                    <a:pt x="192" y="304"/>
                  </a:lnTo>
                  <a:lnTo>
                    <a:pt x="190" y="306"/>
                  </a:lnTo>
                  <a:lnTo>
                    <a:pt x="188" y="306"/>
                  </a:lnTo>
                  <a:lnTo>
                    <a:pt x="186" y="306"/>
                  </a:lnTo>
                  <a:lnTo>
                    <a:pt x="184" y="308"/>
                  </a:lnTo>
                  <a:lnTo>
                    <a:pt x="182" y="308"/>
                  </a:lnTo>
                  <a:lnTo>
                    <a:pt x="180" y="308"/>
                  </a:lnTo>
                  <a:lnTo>
                    <a:pt x="178" y="310"/>
                  </a:lnTo>
                  <a:lnTo>
                    <a:pt x="176" y="310"/>
                  </a:lnTo>
                  <a:lnTo>
                    <a:pt x="174" y="310"/>
                  </a:lnTo>
                  <a:lnTo>
                    <a:pt x="172" y="310"/>
                  </a:lnTo>
                  <a:lnTo>
                    <a:pt x="170" y="310"/>
                  </a:lnTo>
                  <a:lnTo>
                    <a:pt x="168" y="312"/>
                  </a:lnTo>
                  <a:lnTo>
                    <a:pt x="163" y="312"/>
                  </a:lnTo>
                  <a:lnTo>
                    <a:pt x="161" y="312"/>
                  </a:lnTo>
                  <a:lnTo>
                    <a:pt x="159" y="312"/>
                  </a:lnTo>
                  <a:lnTo>
                    <a:pt x="157" y="314"/>
                  </a:lnTo>
                  <a:lnTo>
                    <a:pt x="151" y="314"/>
                  </a:lnTo>
                  <a:lnTo>
                    <a:pt x="149" y="314"/>
                  </a:lnTo>
                  <a:lnTo>
                    <a:pt x="127" y="314"/>
                  </a:lnTo>
                  <a:lnTo>
                    <a:pt x="125" y="314"/>
                  </a:lnTo>
                  <a:lnTo>
                    <a:pt x="119" y="314"/>
                  </a:lnTo>
                  <a:lnTo>
                    <a:pt x="116" y="312"/>
                  </a:lnTo>
                  <a:lnTo>
                    <a:pt x="114" y="312"/>
                  </a:lnTo>
                  <a:lnTo>
                    <a:pt x="112" y="312"/>
                  </a:lnTo>
                  <a:lnTo>
                    <a:pt x="108" y="312"/>
                  </a:lnTo>
                  <a:lnTo>
                    <a:pt x="106" y="310"/>
                  </a:lnTo>
                  <a:lnTo>
                    <a:pt x="102" y="310"/>
                  </a:lnTo>
                  <a:lnTo>
                    <a:pt x="100" y="310"/>
                  </a:lnTo>
                  <a:lnTo>
                    <a:pt x="98" y="310"/>
                  </a:lnTo>
                  <a:lnTo>
                    <a:pt x="96" y="308"/>
                  </a:lnTo>
                  <a:lnTo>
                    <a:pt x="94" y="308"/>
                  </a:lnTo>
                  <a:lnTo>
                    <a:pt x="92" y="308"/>
                  </a:lnTo>
                  <a:lnTo>
                    <a:pt x="90" y="306"/>
                  </a:lnTo>
                  <a:lnTo>
                    <a:pt x="88" y="306"/>
                  </a:lnTo>
                  <a:lnTo>
                    <a:pt x="86" y="306"/>
                  </a:lnTo>
                  <a:lnTo>
                    <a:pt x="84" y="304"/>
                  </a:lnTo>
                  <a:lnTo>
                    <a:pt x="82" y="304"/>
                  </a:lnTo>
                  <a:lnTo>
                    <a:pt x="80" y="304"/>
                  </a:lnTo>
                  <a:lnTo>
                    <a:pt x="80" y="302"/>
                  </a:lnTo>
                  <a:lnTo>
                    <a:pt x="78" y="302"/>
                  </a:lnTo>
                  <a:lnTo>
                    <a:pt x="76" y="302"/>
                  </a:lnTo>
                  <a:lnTo>
                    <a:pt x="74" y="300"/>
                  </a:lnTo>
                  <a:lnTo>
                    <a:pt x="72" y="300"/>
                  </a:lnTo>
                  <a:lnTo>
                    <a:pt x="69" y="298"/>
                  </a:lnTo>
                  <a:lnTo>
                    <a:pt x="67" y="298"/>
                  </a:lnTo>
                  <a:lnTo>
                    <a:pt x="65" y="296"/>
                  </a:lnTo>
                  <a:lnTo>
                    <a:pt x="63" y="296"/>
                  </a:lnTo>
                  <a:lnTo>
                    <a:pt x="63" y="293"/>
                  </a:lnTo>
                  <a:lnTo>
                    <a:pt x="61" y="293"/>
                  </a:lnTo>
                  <a:lnTo>
                    <a:pt x="59" y="293"/>
                  </a:lnTo>
                  <a:lnTo>
                    <a:pt x="57" y="289"/>
                  </a:lnTo>
                  <a:lnTo>
                    <a:pt x="55" y="289"/>
                  </a:lnTo>
                  <a:lnTo>
                    <a:pt x="53" y="289"/>
                  </a:lnTo>
                  <a:lnTo>
                    <a:pt x="53" y="287"/>
                  </a:lnTo>
                  <a:lnTo>
                    <a:pt x="51" y="287"/>
                  </a:lnTo>
                  <a:lnTo>
                    <a:pt x="49" y="285"/>
                  </a:lnTo>
                  <a:lnTo>
                    <a:pt x="49" y="283"/>
                  </a:lnTo>
                  <a:lnTo>
                    <a:pt x="47" y="283"/>
                  </a:lnTo>
                  <a:lnTo>
                    <a:pt x="45" y="283"/>
                  </a:lnTo>
                  <a:lnTo>
                    <a:pt x="45" y="281"/>
                  </a:lnTo>
                  <a:lnTo>
                    <a:pt x="43" y="279"/>
                  </a:lnTo>
                  <a:lnTo>
                    <a:pt x="43" y="277"/>
                  </a:lnTo>
                  <a:lnTo>
                    <a:pt x="41" y="277"/>
                  </a:lnTo>
                  <a:lnTo>
                    <a:pt x="39" y="277"/>
                  </a:lnTo>
                  <a:lnTo>
                    <a:pt x="39" y="275"/>
                  </a:lnTo>
                  <a:lnTo>
                    <a:pt x="35" y="271"/>
                  </a:lnTo>
                  <a:lnTo>
                    <a:pt x="35" y="269"/>
                  </a:lnTo>
                  <a:lnTo>
                    <a:pt x="33" y="269"/>
                  </a:lnTo>
                  <a:lnTo>
                    <a:pt x="33" y="267"/>
                  </a:lnTo>
                  <a:lnTo>
                    <a:pt x="31" y="265"/>
                  </a:lnTo>
                  <a:lnTo>
                    <a:pt x="31" y="263"/>
                  </a:lnTo>
                  <a:lnTo>
                    <a:pt x="29" y="263"/>
                  </a:lnTo>
                  <a:lnTo>
                    <a:pt x="29" y="261"/>
                  </a:lnTo>
                  <a:lnTo>
                    <a:pt x="27" y="259"/>
                  </a:lnTo>
                  <a:lnTo>
                    <a:pt x="27" y="257"/>
                  </a:lnTo>
                  <a:lnTo>
                    <a:pt x="25" y="254"/>
                  </a:lnTo>
                  <a:lnTo>
                    <a:pt x="25" y="252"/>
                  </a:lnTo>
                  <a:lnTo>
                    <a:pt x="25" y="250"/>
                  </a:lnTo>
                  <a:lnTo>
                    <a:pt x="22" y="250"/>
                  </a:lnTo>
                  <a:lnTo>
                    <a:pt x="22" y="248"/>
                  </a:lnTo>
                  <a:lnTo>
                    <a:pt x="20" y="246"/>
                  </a:lnTo>
                  <a:lnTo>
                    <a:pt x="20" y="242"/>
                  </a:lnTo>
                  <a:lnTo>
                    <a:pt x="20" y="240"/>
                  </a:lnTo>
                  <a:lnTo>
                    <a:pt x="20" y="238"/>
                  </a:lnTo>
                  <a:lnTo>
                    <a:pt x="20" y="234"/>
                  </a:lnTo>
                  <a:lnTo>
                    <a:pt x="18" y="234"/>
                  </a:lnTo>
                  <a:lnTo>
                    <a:pt x="18" y="226"/>
                  </a:lnTo>
                  <a:lnTo>
                    <a:pt x="18" y="27"/>
                  </a:lnTo>
                  <a:lnTo>
                    <a:pt x="18" y="25"/>
                  </a:lnTo>
                  <a:lnTo>
                    <a:pt x="18" y="21"/>
                  </a:lnTo>
                  <a:lnTo>
                    <a:pt x="16" y="21"/>
                  </a:lnTo>
                  <a:lnTo>
                    <a:pt x="16" y="18"/>
                  </a:lnTo>
                  <a:lnTo>
                    <a:pt x="16" y="16"/>
                  </a:lnTo>
                  <a:lnTo>
                    <a:pt x="14" y="16"/>
                  </a:lnTo>
                  <a:lnTo>
                    <a:pt x="12" y="16"/>
                  </a:lnTo>
                  <a:lnTo>
                    <a:pt x="12" y="14"/>
                  </a:lnTo>
                  <a:lnTo>
                    <a:pt x="10" y="14"/>
                  </a:lnTo>
                  <a:lnTo>
                    <a:pt x="8" y="14"/>
                  </a:lnTo>
                  <a:lnTo>
                    <a:pt x="8" y="12"/>
                  </a:lnTo>
                  <a:lnTo>
                    <a:pt x="4" y="12"/>
                  </a:lnTo>
                  <a:lnTo>
                    <a:pt x="0" y="12"/>
                  </a:lnTo>
                  <a:lnTo>
                    <a:pt x="0" y="0"/>
                  </a:lnTo>
                  <a:lnTo>
                    <a:pt x="116" y="0"/>
                  </a:lnTo>
                  <a:lnTo>
                    <a:pt x="116" y="12"/>
                  </a:lnTo>
                  <a:lnTo>
                    <a:pt x="112" y="12"/>
                  </a:lnTo>
                  <a:lnTo>
                    <a:pt x="108" y="12"/>
                  </a:lnTo>
                  <a:lnTo>
                    <a:pt x="108" y="14"/>
                  </a:lnTo>
                  <a:lnTo>
                    <a:pt x="106" y="14"/>
                  </a:lnTo>
                  <a:lnTo>
                    <a:pt x="104" y="14"/>
                  </a:lnTo>
                  <a:lnTo>
                    <a:pt x="102" y="14"/>
                  </a:lnTo>
                  <a:lnTo>
                    <a:pt x="102" y="16"/>
                  </a:lnTo>
                  <a:lnTo>
                    <a:pt x="100" y="16"/>
                  </a:lnTo>
                  <a:lnTo>
                    <a:pt x="100" y="18"/>
                  </a:lnTo>
                  <a:lnTo>
                    <a:pt x="100" y="21"/>
                  </a:lnTo>
                  <a:lnTo>
                    <a:pt x="98" y="21"/>
                  </a:lnTo>
                  <a:lnTo>
                    <a:pt x="98" y="25"/>
                  </a:lnTo>
                  <a:lnTo>
                    <a:pt x="98" y="27"/>
                  </a:lnTo>
                  <a:lnTo>
                    <a:pt x="98" y="220"/>
                  </a:lnTo>
                  <a:lnTo>
                    <a:pt x="98" y="224"/>
                  </a:lnTo>
                  <a:lnTo>
                    <a:pt x="98" y="226"/>
                  </a:lnTo>
                  <a:lnTo>
                    <a:pt x="98" y="228"/>
                  </a:lnTo>
                  <a:lnTo>
                    <a:pt x="98" y="230"/>
                  </a:lnTo>
                  <a:lnTo>
                    <a:pt x="100" y="232"/>
                  </a:lnTo>
                  <a:lnTo>
                    <a:pt x="100" y="234"/>
                  </a:lnTo>
                  <a:lnTo>
                    <a:pt x="102" y="236"/>
                  </a:lnTo>
                  <a:lnTo>
                    <a:pt x="102" y="238"/>
                  </a:lnTo>
                  <a:lnTo>
                    <a:pt x="104" y="240"/>
                  </a:lnTo>
                  <a:lnTo>
                    <a:pt x="104" y="242"/>
                  </a:lnTo>
                  <a:lnTo>
                    <a:pt x="106" y="242"/>
                  </a:lnTo>
                  <a:lnTo>
                    <a:pt x="112" y="250"/>
                  </a:lnTo>
                  <a:lnTo>
                    <a:pt x="114" y="250"/>
                  </a:lnTo>
                  <a:lnTo>
                    <a:pt x="116" y="252"/>
                  </a:lnTo>
                  <a:lnTo>
                    <a:pt x="119" y="254"/>
                  </a:lnTo>
                  <a:lnTo>
                    <a:pt x="121" y="254"/>
                  </a:lnTo>
                  <a:lnTo>
                    <a:pt x="123" y="254"/>
                  </a:lnTo>
                  <a:lnTo>
                    <a:pt x="125" y="257"/>
                  </a:lnTo>
                  <a:lnTo>
                    <a:pt x="127" y="257"/>
                  </a:lnTo>
                  <a:lnTo>
                    <a:pt x="127" y="259"/>
                  </a:lnTo>
                  <a:lnTo>
                    <a:pt x="129" y="259"/>
                  </a:lnTo>
                  <a:lnTo>
                    <a:pt x="131" y="259"/>
                  </a:lnTo>
                  <a:lnTo>
                    <a:pt x="133" y="259"/>
                  </a:lnTo>
                  <a:lnTo>
                    <a:pt x="133" y="261"/>
                  </a:lnTo>
                  <a:lnTo>
                    <a:pt x="135" y="261"/>
                  </a:lnTo>
                  <a:lnTo>
                    <a:pt x="137" y="261"/>
                  </a:lnTo>
                  <a:lnTo>
                    <a:pt x="139" y="261"/>
                  </a:lnTo>
                  <a:lnTo>
                    <a:pt x="139" y="263"/>
                  </a:lnTo>
                  <a:lnTo>
                    <a:pt x="145" y="263"/>
                  </a:lnTo>
                  <a:lnTo>
                    <a:pt x="161" y="263"/>
                  </a:lnTo>
                  <a:lnTo>
                    <a:pt x="166" y="263"/>
                  </a:lnTo>
                  <a:lnTo>
                    <a:pt x="168" y="261"/>
                  </a:lnTo>
                  <a:lnTo>
                    <a:pt x="170" y="261"/>
                  </a:lnTo>
                  <a:lnTo>
                    <a:pt x="172" y="261"/>
                  </a:lnTo>
                  <a:lnTo>
                    <a:pt x="174" y="259"/>
                  </a:lnTo>
                  <a:lnTo>
                    <a:pt x="176" y="259"/>
                  </a:lnTo>
                  <a:lnTo>
                    <a:pt x="178" y="259"/>
                  </a:lnTo>
                  <a:lnTo>
                    <a:pt x="180" y="259"/>
                  </a:lnTo>
                  <a:lnTo>
                    <a:pt x="180" y="257"/>
                  </a:lnTo>
                  <a:lnTo>
                    <a:pt x="182" y="257"/>
                  </a:lnTo>
                  <a:lnTo>
                    <a:pt x="184" y="254"/>
                  </a:lnTo>
                  <a:lnTo>
                    <a:pt x="186" y="254"/>
                  </a:lnTo>
                  <a:lnTo>
                    <a:pt x="188" y="254"/>
                  </a:lnTo>
                  <a:lnTo>
                    <a:pt x="190" y="252"/>
                  </a:lnTo>
                  <a:lnTo>
                    <a:pt x="190" y="250"/>
                  </a:lnTo>
                  <a:lnTo>
                    <a:pt x="192" y="250"/>
                  </a:lnTo>
                  <a:lnTo>
                    <a:pt x="194" y="250"/>
                  </a:lnTo>
                  <a:lnTo>
                    <a:pt x="200" y="242"/>
                  </a:lnTo>
                  <a:lnTo>
                    <a:pt x="202" y="242"/>
                  </a:lnTo>
                  <a:lnTo>
                    <a:pt x="202" y="240"/>
                  </a:lnTo>
                  <a:lnTo>
                    <a:pt x="202" y="238"/>
                  </a:lnTo>
                  <a:lnTo>
                    <a:pt x="204" y="238"/>
                  </a:lnTo>
                  <a:lnTo>
                    <a:pt x="204" y="236"/>
                  </a:lnTo>
                  <a:lnTo>
                    <a:pt x="206" y="234"/>
                  </a:lnTo>
                  <a:lnTo>
                    <a:pt x="206" y="232"/>
                  </a:lnTo>
                  <a:lnTo>
                    <a:pt x="206" y="230"/>
                  </a:lnTo>
                  <a:lnTo>
                    <a:pt x="206" y="228"/>
                  </a:lnTo>
                  <a:lnTo>
                    <a:pt x="208" y="228"/>
                  </a:lnTo>
                  <a:lnTo>
                    <a:pt x="208" y="226"/>
                  </a:lnTo>
                  <a:lnTo>
                    <a:pt x="208" y="224"/>
                  </a:lnTo>
                  <a:lnTo>
                    <a:pt x="208" y="220"/>
                  </a:lnTo>
                  <a:lnTo>
                    <a:pt x="208" y="27"/>
                  </a:lnTo>
                  <a:lnTo>
                    <a:pt x="208" y="25"/>
                  </a:lnTo>
                  <a:lnTo>
                    <a:pt x="208" y="21"/>
                  </a:lnTo>
                  <a:lnTo>
                    <a:pt x="206" y="21"/>
                  </a:lnTo>
                  <a:lnTo>
                    <a:pt x="206" y="18"/>
                  </a:lnTo>
                  <a:lnTo>
                    <a:pt x="206" y="16"/>
                  </a:lnTo>
                  <a:lnTo>
                    <a:pt x="204" y="16"/>
                  </a:lnTo>
                  <a:lnTo>
                    <a:pt x="202" y="16"/>
                  </a:lnTo>
                  <a:lnTo>
                    <a:pt x="202" y="14"/>
                  </a:lnTo>
                  <a:lnTo>
                    <a:pt x="200" y="14"/>
                  </a:lnTo>
                  <a:lnTo>
                    <a:pt x="198" y="14"/>
                  </a:lnTo>
                  <a:lnTo>
                    <a:pt x="198" y="12"/>
                  </a:lnTo>
                  <a:lnTo>
                    <a:pt x="194" y="12"/>
                  </a:lnTo>
                  <a:lnTo>
                    <a:pt x="184" y="12"/>
                  </a:lnTo>
                  <a:lnTo>
                    <a:pt x="184" y="0"/>
                  </a:lnTo>
                  <a:lnTo>
                    <a:pt x="282" y="0"/>
                  </a:lnTo>
                  <a:lnTo>
                    <a:pt x="282" y="12"/>
                  </a:lnTo>
                  <a:lnTo>
                    <a:pt x="272" y="12"/>
                  </a:lnTo>
                  <a:lnTo>
                    <a:pt x="268" y="12"/>
                  </a:lnTo>
                  <a:lnTo>
                    <a:pt x="268" y="14"/>
                  </a:lnTo>
                  <a:lnTo>
                    <a:pt x="266" y="14"/>
                  </a:lnTo>
                  <a:lnTo>
                    <a:pt x="264" y="14"/>
                  </a:lnTo>
                  <a:lnTo>
                    <a:pt x="264" y="16"/>
                  </a:lnTo>
                  <a:lnTo>
                    <a:pt x="262" y="16"/>
                  </a:lnTo>
                  <a:lnTo>
                    <a:pt x="262" y="18"/>
                  </a:lnTo>
                  <a:lnTo>
                    <a:pt x="260" y="18"/>
                  </a:lnTo>
                  <a:lnTo>
                    <a:pt x="260" y="21"/>
                  </a:lnTo>
                  <a:lnTo>
                    <a:pt x="257" y="21"/>
                  </a:lnTo>
                  <a:lnTo>
                    <a:pt x="257" y="25"/>
                  </a:lnTo>
                  <a:lnTo>
                    <a:pt x="257" y="27"/>
                  </a:lnTo>
                  <a:lnTo>
                    <a:pt x="257" y="226"/>
                  </a:lnTo>
                </a:path>
              </a:pathLst>
            </a:custGeom>
            <a:solidFill>
              <a:srgbClr val="081D58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" name="Freeform 37">
              <a:extLst>
                <a:ext uri="{FF2B5EF4-FFF2-40B4-BE49-F238E27FC236}">
                  <a16:creationId xmlns:a16="http://schemas.microsoft.com/office/drawing/2014/main" id="{E0044BFB-26B5-466E-B3C7-EEBE90771F95}"/>
                </a:ext>
              </a:extLst>
            </p:cNvPr>
            <p:cNvSpPr>
              <a:spLocks/>
            </p:cNvSpPr>
            <p:nvPr/>
          </p:nvSpPr>
          <p:spPr bwMode="auto">
            <a:xfrm>
              <a:off x="2886" y="1832"/>
              <a:ext cx="153" cy="328"/>
            </a:xfrm>
            <a:custGeom>
              <a:avLst/>
              <a:gdLst>
                <a:gd name="T0" fmla="*/ 127 w 153"/>
                <a:gd name="T1" fmla="*/ 288 h 328"/>
                <a:gd name="T2" fmla="*/ 127 w 153"/>
                <a:gd name="T3" fmla="*/ 290 h 328"/>
                <a:gd name="T4" fmla="*/ 129 w 153"/>
                <a:gd name="T5" fmla="*/ 290 h 328"/>
                <a:gd name="T6" fmla="*/ 129 w 153"/>
                <a:gd name="T7" fmla="*/ 292 h 328"/>
                <a:gd name="T8" fmla="*/ 129 w 153"/>
                <a:gd name="T9" fmla="*/ 294 h 328"/>
                <a:gd name="T10" fmla="*/ 131 w 153"/>
                <a:gd name="T11" fmla="*/ 294 h 328"/>
                <a:gd name="T12" fmla="*/ 133 w 153"/>
                <a:gd name="T13" fmla="*/ 294 h 328"/>
                <a:gd name="T14" fmla="*/ 133 w 153"/>
                <a:gd name="T15" fmla="*/ 296 h 328"/>
                <a:gd name="T16" fmla="*/ 135 w 153"/>
                <a:gd name="T17" fmla="*/ 296 h 328"/>
                <a:gd name="T18" fmla="*/ 152 w 153"/>
                <a:gd name="T19" fmla="*/ 296 h 328"/>
                <a:gd name="T20" fmla="*/ 152 w 153"/>
                <a:gd name="T21" fmla="*/ 327 h 328"/>
                <a:gd name="T22" fmla="*/ 0 w 153"/>
                <a:gd name="T23" fmla="*/ 327 h 328"/>
                <a:gd name="T24" fmla="*/ 0 w 153"/>
                <a:gd name="T25" fmla="*/ 296 h 328"/>
                <a:gd name="T26" fmla="*/ 17 w 153"/>
                <a:gd name="T27" fmla="*/ 296 h 328"/>
                <a:gd name="T28" fmla="*/ 19 w 153"/>
                <a:gd name="T29" fmla="*/ 296 h 328"/>
                <a:gd name="T30" fmla="*/ 19 w 153"/>
                <a:gd name="T31" fmla="*/ 294 h 328"/>
                <a:gd name="T32" fmla="*/ 21 w 153"/>
                <a:gd name="T33" fmla="*/ 294 h 328"/>
                <a:gd name="T34" fmla="*/ 23 w 153"/>
                <a:gd name="T35" fmla="*/ 294 h 328"/>
                <a:gd name="T36" fmla="*/ 23 w 153"/>
                <a:gd name="T37" fmla="*/ 292 h 328"/>
                <a:gd name="T38" fmla="*/ 25 w 153"/>
                <a:gd name="T39" fmla="*/ 292 h 328"/>
                <a:gd name="T40" fmla="*/ 25 w 153"/>
                <a:gd name="T41" fmla="*/ 290 h 328"/>
                <a:gd name="T42" fmla="*/ 25 w 153"/>
                <a:gd name="T43" fmla="*/ 288 h 328"/>
                <a:gd name="T44" fmla="*/ 25 w 153"/>
                <a:gd name="T45" fmla="*/ 39 h 328"/>
                <a:gd name="T46" fmla="*/ 25 w 153"/>
                <a:gd name="T47" fmla="*/ 37 h 328"/>
                <a:gd name="T48" fmla="*/ 25 w 153"/>
                <a:gd name="T49" fmla="*/ 35 h 328"/>
                <a:gd name="T50" fmla="*/ 23 w 153"/>
                <a:gd name="T51" fmla="*/ 35 h 328"/>
                <a:gd name="T52" fmla="*/ 23 w 153"/>
                <a:gd name="T53" fmla="*/ 33 h 328"/>
                <a:gd name="T54" fmla="*/ 21 w 153"/>
                <a:gd name="T55" fmla="*/ 33 h 328"/>
                <a:gd name="T56" fmla="*/ 19 w 153"/>
                <a:gd name="T57" fmla="*/ 33 h 328"/>
                <a:gd name="T58" fmla="*/ 19 w 153"/>
                <a:gd name="T59" fmla="*/ 31 h 328"/>
                <a:gd name="T60" fmla="*/ 17 w 153"/>
                <a:gd name="T61" fmla="*/ 31 h 328"/>
                <a:gd name="T62" fmla="*/ 0 w 153"/>
                <a:gd name="T63" fmla="*/ 31 h 328"/>
                <a:gd name="T64" fmla="*/ 0 w 153"/>
                <a:gd name="T65" fmla="*/ 0 h 328"/>
                <a:gd name="T66" fmla="*/ 152 w 153"/>
                <a:gd name="T67" fmla="*/ 0 h 328"/>
                <a:gd name="T68" fmla="*/ 152 w 153"/>
                <a:gd name="T69" fmla="*/ 31 h 328"/>
                <a:gd name="T70" fmla="*/ 135 w 153"/>
                <a:gd name="T71" fmla="*/ 31 h 328"/>
                <a:gd name="T72" fmla="*/ 133 w 153"/>
                <a:gd name="T73" fmla="*/ 31 h 328"/>
                <a:gd name="T74" fmla="*/ 133 w 153"/>
                <a:gd name="T75" fmla="*/ 33 h 328"/>
                <a:gd name="T76" fmla="*/ 131 w 153"/>
                <a:gd name="T77" fmla="*/ 33 h 328"/>
                <a:gd name="T78" fmla="*/ 129 w 153"/>
                <a:gd name="T79" fmla="*/ 33 h 328"/>
                <a:gd name="T80" fmla="*/ 129 w 153"/>
                <a:gd name="T81" fmla="*/ 35 h 328"/>
                <a:gd name="T82" fmla="*/ 129 w 153"/>
                <a:gd name="T83" fmla="*/ 37 h 328"/>
                <a:gd name="T84" fmla="*/ 127 w 153"/>
                <a:gd name="T85" fmla="*/ 37 h 328"/>
                <a:gd name="T86" fmla="*/ 127 w 153"/>
                <a:gd name="T87" fmla="*/ 39 h 328"/>
                <a:gd name="T88" fmla="*/ 127 w 153"/>
                <a:gd name="T89" fmla="*/ 288 h 3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</a:cxnLst>
              <a:rect l="0" t="0" r="r" b="b"/>
              <a:pathLst>
                <a:path w="153" h="328">
                  <a:moveTo>
                    <a:pt x="127" y="288"/>
                  </a:moveTo>
                  <a:lnTo>
                    <a:pt x="127" y="290"/>
                  </a:lnTo>
                  <a:lnTo>
                    <a:pt x="129" y="290"/>
                  </a:lnTo>
                  <a:lnTo>
                    <a:pt x="129" y="292"/>
                  </a:lnTo>
                  <a:lnTo>
                    <a:pt x="129" y="294"/>
                  </a:lnTo>
                  <a:lnTo>
                    <a:pt x="131" y="294"/>
                  </a:lnTo>
                  <a:lnTo>
                    <a:pt x="133" y="294"/>
                  </a:lnTo>
                  <a:lnTo>
                    <a:pt x="133" y="296"/>
                  </a:lnTo>
                  <a:lnTo>
                    <a:pt x="135" y="296"/>
                  </a:lnTo>
                  <a:lnTo>
                    <a:pt x="152" y="296"/>
                  </a:lnTo>
                  <a:lnTo>
                    <a:pt x="152" y="327"/>
                  </a:lnTo>
                  <a:lnTo>
                    <a:pt x="0" y="327"/>
                  </a:lnTo>
                  <a:lnTo>
                    <a:pt x="0" y="296"/>
                  </a:lnTo>
                  <a:lnTo>
                    <a:pt x="17" y="296"/>
                  </a:lnTo>
                  <a:lnTo>
                    <a:pt x="19" y="296"/>
                  </a:lnTo>
                  <a:lnTo>
                    <a:pt x="19" y="294"/>
                  </a:lnTo>
                  <a:lnTo>
                    <a:pt x="21" y="294"/>
                  </a:lnTo>
                  <a:lnTo>
                    <a:pt x="23" y="294"/>
                  </a:lnTo>
                  <a:lnTo>
                    <a:pt x="23" y="292"/>
                  </a:lnTo>
                  <a:lnTo>
                    <a:pt x="25" y="292"/>
                  </a:lnTo>
                  <a:lnTo>
                    <a:pt x="25" y="290"/>
                  </a:lnTo>
                  <a:lnTo>
                    <a:pt x="25" y="288"/>
                  </a:lnTo>
                  <a:lnTo>
                    <a:pt x="25" y="39"/>
                  </a:lnTo>
                  <a:lnTo>
                    <a:pt x="25" y="37"/>
                  </a:lnTo>
                  <a:lnTo>
                    <a:pt x="25" y="35"/>
                  </a:lnTo>
                  <a:lnTo>
                    <a:pt x="23" y="35"/>
                  </a:lnTo>
                  <a:lnTo>
                    <a:pt x="23" y="33"/>
                  </a:lnTo>
                  <a:lnTo>
                    <a:pt x="21" y="33"/>
                  </a:lnTo>
                  <a:lnTo>
                    <a:pt x="19" y="33"/>
                  </a:lnTo>
                  <a:lnTo>
                    <a:pt x="19" y="31"/>
                  </a:lnTo>
                  <a:lnTo>
                    <a:pt x="17" y="31"/>
                  </a:lnTo>
                  <a:lnTo>
                    <a:pt x="0" y="31"/>
                  </a:lnTo>
                  <a:lnTo>
                    <a:pt x="0" y="0"/>
                  </a:lnTo>
                  <a:lnTo>
                    <a:pt x="152" y="0"/>
                  </a:lnTo>
                  <a:lnTo>
                    <a:pt x="152" y="31"/>
                  </a:lnTo>
                  <a:lnTo>
                    <a:pt x="135" y="31"/>
                  </a:lnTo>
                  <a:lnTo>
                    <a:pt x="133" y="31"/>
                  </a:lnTo>
                  <a:lnTo>
                    <a:pt x="133" y="33"/>
                  </a:lnTo>
                  <a:lnTo>
                    <a:pt x="131" y="33"/>
                  </a:lnTo>
                  <a:lnTo>
                    <a:pt x="129" y="33"/>
                  </a:lnTo>
                  <a:lnTo>
                    <a:pt x="129" y="35"/>
                  </a:lnTo>
                  <a:lnTo>
                    <a:pt x="129" y="37"/>
                  </a:lnTo>
                  <a:lnTo>
                    <a:pt x="127" y="37"/>
                  </a:lnTo>
                  <a:lnTo>
                    <a:pt x="127" y="39"/>
                  </a:lnTo>
                  <a:lnTo>
                    <a:pt x="127" y="288"/>
                  </a:lnTo>
                </a:path>
              </a:pathLst>
            </a:cu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" name="Freeform 38">
              <a:extLst>
                <a:ext uri="{FF2B5EF4-FFF2-40B4-BE49-F238E27FC236}">
                  <a16:creationId xmlns:a16="http://schemas.microsoft.com/office/drawing/2014/main" id="{CF5C0D4A-270E-4207-82EA-E122A28A10F4}"/>
                </a:ext>
              </a:extLst>
            </p:cNvPr>
            <p:cNvSpPr>
              <a:spLocks/>
            </p:cNvSpPr>
            <p:nvPr/>
          </p:nvSpPr>
          <p:spPr bwMode="auto">
            <a:xfrm>
              <a:off x="2899" y="1838"/>
              <a:ext cx="127" cy="313"/>
            </a:xfrm>
            <a:custGeom>
              <a:avLst/>
              <a:gdLst>
                <a:gd name="T0" fmla="*/ 102 w 127"/>
                <a:gd name="T1" fmla="*/ 287 h 313"/>
                <a:gd name="T2" fmla="*/ 104 w 127"/>
                <a:gd name="T3" fmla="*/ 291 h 313"/>
                <a:gd name="T4" fmla="*/ 106 w 127"/>
                <a:gd name="T5" fmla="*/ 296 h 313"/>
                <a:gd name="T6" fmla="*/ 108 w 127"/>
                <a:gd name="T7" fmla="*/ 298 h 313"/>
                <a:gd name="T8" fmla="*/ 112 w 127"/>
                <a:gd name="T9" fmla="*/ 298 h 313"/>
                <a:gd name="T10" fmla="*/ 114 w 127"/>
                <a:gd name="T11" fmla="*/ 300 h 313"/>
                <a:gd name="T12" fmla="*/ 126 w 127"/>
                <a:gd name="T13" fmla="*/ 300 h 313"/>
                <a:gd name="T14" fmla="*/ 0 w 127"/>
                <a:gd name="T15" fmla="*/ 312 h 313"/>
                <a:gd name="T16" fmla="*/ 10 w 127"/>
                <a:gd name="T17" fmla="*/ 300 h 313"/>
                <a:gd name="T18" fmla="*/ 14 w 127"/>
                <a:gd name="T19" fmla="*/ 300 h 313"/>
                <a:gd name="T20" fmla="*/ 16 w 127"/>
                <a:gd name="T21" fmla="*/ 298 h 313"/>
                <a:gd name="T22" fmla="*/ 18 w 127"/>
                <a:gd name="T23" fmla="*/ 296 h 313"/>
                <a:gd name="T24" fmla="*/ 20 w 127"/>
                <a:gd name="T25" fmla="*/ 291 h 313"/>
                <a:gd name="T26" fmla="*/ 22 w 127"/>
                <a:gd name="T27" fmla="*/ 287 h 313"/>
                <a:gd name="T28" fmla="*/ 22 w 127"/>
                <a:gd name="T29" fmla="*/ 287 h 313"/>
                <a:gd name="T30" fmla="*/ 22 w 127"/>
                <a:gd name="T31" fmla="*/ 25 h 313"/>
                <a:gd name="T32" fmla="*/ 20 w 127"/>
                <a:gd name="T33" fmla="*/ 23 h 313"/>
                <a:gd name="T34" fmla="*/ 20 w 127"/>
                <a:gd name="T35" fmla="*/ 18 h 313"/>
                <a:gd name="T36" fmla="*/ 18 w 127"/>
                <a:gd name="T37" fmla="*/ 16 h 313"/>
                <a:gd name="T38" fmla="*/ 16 w 127"/>
                <a:gd name="T39" fmla="*/ 14 h 313"/>
                <a:gd name="T40" fmla="*/ 12 w 127"/>
                <a:gd name="T41" fmla="*/ 14 h 313"/>
                <a:gd name="T42" fmla="*/ 10 w 127"/>
                <a:gd name="T43" fmla="*/ 12 h 313"/>
                <a:gd name="T44" fmla="*/ 0 w 127"/>
                <a:gd name="T45" fmla="*/ 0 h 313"/>
                <a:gd name="T46" fmla="*/ 126 w 127"/>
                <a:gd name="T47" fmla="*/ 12 h 313"/>
                <a:gd name="T48" fmla="*/ 114 w 127"/>
                <a:gd name="T49" fmla="*/ 12 h 313"/>
                <a:gd name="T50" fmla="*/ 112 w 127"/>
                <a:gd name="T51" fmla="*/ 14 h 313"/>
                <a:gd name="T52" fmla="*/ 108 w 127"/>
                <a:gd name="T53" fmla="*/ 14 h 313"/>
                <a:gd name="T54" fmla="*/ 106 w 127"/>
                <a:gd name="T55" fmla="*/ 16 h 313"/>
                <a:gd name="T56" fmla="*/ 106 w 127"/>
                <a:gd name="T57" fmla="*/ 21 h 313"/>
                <a:gd name="T58" fmla="*/ 104 w 127"/>
                <a:gd name="T59" fmla="*/ 23 h 313"/>
                <a:gd name="T60" fmla="*/ 102 w 127"/>
                <a:gd name="T61" fmla="*/ 25 h 313"/>
                <a:gd name="T62" fmla="*/ 102 w 127"/>
                <a:gd name="T63" fmla="*/ 287 h 3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127" h="313">
                  <a:moveTo>
                    <a:pt x="102" y="285"/>
                  </a:moveTo>
                  <a:lnTo>
                    <a:pt x="102" y="287"/>
                  </a:lnTo>
                  <a:lnTo>
                    <a:pt x="104" y="287"/>
                  </a:lnTo>
                  <a:lnTo>
                    <a:pt x="104" y="291"/>
                  </a:lnTo>
                  <a:lnTo>
                    <a:pt x="106" y="294"/>
                  </a:lnTo>
                  <a:lnTo>
                    <a:pt x="106" y="296"/>
                  </a:lnTo>
                  <a:lnTo>
                    <a:pt x="108" y="296"/>
                  </a:lnTo>
                  <a:lnTo>
                    <a:pt x="108" y="298"/>
                  </a:lnTo>
                  <a:lnTo>
                    <a:pt x="110" y="298"/>
                  </a:lnTo>
                  <a:lnTo>
                    <a:pt x="112" y="298"/>
                  </a:lnTo>
                  <a:lnTo>
                    <a:pt x="112" y="300"/>
                  </a:lnTo>
                  <a:lnTo>
                    <a:pt x="114" y="300"/>
                  </a:lnTo>
                  <a:lnTo>
                    <a:pt x="116" y="300"/>
                  </a:lnTo>
                  <a:lnTo>
                    <a:pt x="126" y="300"/>
                  </a:lnTo>
                  <a:lnTo>
                    <a:pt x="126" y="312"/>
                  </a:lnTo>
                  <a:lnTo>
                    <a:pt x="0" y="312"/>
                  </a:lnTo>
                  <a:lnTo>
                    <a:pt x="0" y="300"/>
                  </a:lnTo>
                  <a:lnTo>
                    <a:pt x="10" y="300"/>
                  </a:lnTo>
                  <a:lnTo>
                    <a:pt x="12" y="300"/>
                  </a:lnTo>
                  <a:lnTo>
                    <a:pt x="14" y="300"/>
                  </a:lnTo>
                  <a:lnTo>
                    <a:pt x="14" y="298"/>
                  </a:lnTo>
                  <a:lnTo>
                    <a:pt x="16" y="298"/>
                  </a:lnTo>
                  <a:lnTo>
                    <a:pt x="16" y="296"/>
                  </a:lnTo>
                  <a:lnTo>
                    <a:pt x="18" y="296"/>
                  </a:lnTo>
                  <a:lnTo>
                    <a:pt x="20" y="294"/>
                  </a:lnTo>
                  <a:lnTo>
                    <a:pt x="20" y="291"/>
                  </a:lnTo>
                  <a:lnTo>
                    <a:pt x="22" y="291"/>
                  </a:lnTo>
                  <a:lnTo>
                    <a:pt x="22" y="287"/>
                  </a:lnTo>
                  <a:lnTo>
                    <a:pt x="22" y="285"/>
                  </a:lnTo>
                  <a:lnTo>
                    <a:pt x="22" y="287"/>
                  </a:lnTo>
                  <a:lnTo>
                    <a:pt x="22" y="29"/>
                  </a:lnTo>
                  <a:lnTo>
                    <a:pt x="22" y="25"/>
                  </a:lnTo>
                  <a:lnTo>
                    <a:pt x="22" y="23"/>
                  </a:lnTo>
                  <a:lnTo>
                    <a:pt x="20" y="23"/>
                  </a:lnTo>
                  <a:lnTo>
                    <a:pt x="20" y="21"/>
                  </a:lnTo>
                  <a:lnTo>
                    <a:pt x="20" y="18"/>
                  </a:lnTo>
                  <a:lnTo>
                    <a:pt x="18" y="18"/>
                  </a:lnTo>
                  <a:lnTo>
                    <a:pt x="18" y="16"/>
                  </a:lnTo>
                  <a:lnTo>
                    <a:pt x="16" y="16"/>
                  </a:lnTo>
                  <a:lnTo>
                    <a:pt x="16" y="14"/>
                  </a:lnTo>
                  <a:lnTo>
                    <a:pt x="14" y="14"/>
                  </a:lnTo>
                  <a:lnTo>
                    <a:pt x="12" y="14"/>
                  </a:lnTo>
                  <a:lnTo>
                    <a:pt x="12" y="12"/>
                  </a:lnTo>
                  <a:lnTo>
                    <a:pt x="10" y="12"/>
                  </a:lnTo>
                  <a:lnTo>
                    <a:pt x="0" y="12"/>
                  </a:lnTo>
                  <a:lnTo>
                    <a:pt x="0" y="0"/>
                  </a:lnTo>
                  <a:lnTo>
                    <a:pt x="126" y="0"/>
                  </a:lnTo>
                  <a:lnTo>
                    <a:pt x="126" y="12"/>
                  </a:lnTo>
                  <a:lnTo>
                    <a:pt x="116" y="12"/>
                  </a:lnTo>
                  <a:lnTo>
                    <a:pt x="114" y="12"/>
                  </a:lnTo>
                  <a:lnTo>
                    <a:pt x="114" y="14"/>
                  </a:lnTo>
                  <a:lnTo>
                    <a:pt x="112" y="14"/>
                  </a:lnTo>
                  <a:lnTo>
                    <a:pt x="110" y="14"/>
                  </a:lnTo>
                  <a:lnTo>
                    <a:pt x="108" y="14"/>
                  </a:lnTo>
                  <a:lnTo>
                    <a:pt x="108" y="16"/>
                  </a:lnTo>
                  <a:lnTo>
                    <a:pt x="106" y="16"/>
                  </a:lnTo>
                  <a:lnTo>
                    <a:pt x="106" y="18"/>
                  </a:lnTo>
                  <a:lnTo>
                    <a:pt x="106" y="21"/>
                  </a:lnTo>
                  <a:lnTo>
                    <a:pt x="104" y="21"/>
                  </a:lnTo>
                  <a:lnTo>
                    <a:pt x="104" y="23"/>
                  </a:lnTo>
                  <a:lnTo>
                    <a:pt x="104" y="25"/>
                  </a:lnTo>
                  <a:lnTo>
                    <a:pt x="102" y="25"/>
                  </a:lnTo>
                  <a:lnTo>
                    <a:pt x="102" y="29"/>
                  </a:lnTo>
                  <a:lnTo>
                    <a:pt x="102" y="287"/>
                  </a:lnTo>
                  <a:lnTo>
                    <a:pt x="102" y="285"/>
                  </a:lnTo>
                </a:path>
              </a:pathLst>
            </a:custGeom>
            <a:solidFill>
              <a:srgbClr val="081D58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" name="Freeform 39">
              <a:extLst>
                <a:ext uri="{FF2B5EF4-FFF2-40B4-BE49-F238E27FC236}">
                  <a16:creationId xmlns:a16="http://schemas.microsoft.com/office/drawing/2014/main" id="{5C9888C7-C2D3-4818-BB0E-6A729CA878FC}"/>
                </a:ext>
              </a:extLst>
            </p:cNvPr>
            <p:cNvSpPr>
              <a:spLocks/>
            </p:cNvSpPr>
            <p:nvPr/>
          </p:nvSpPr>
          <p:spPr bwMode="auto">
            <a:xfrm>
              <a:off x="3064" y="1832"/>
              <a:ext cx="279" cy="328"/>
            </a:xfrm>
            <a:custGeom>
              <a:avLst/>
              <a:gdLst>
                <a:gd name="T0" fmla="*/ 204 w 279"/>
                <a:gd name="T1" fmla="*/ 296 h 328"/>
                <a:gd name="T2" fmla="*/ 66 w 279"/>
                <a:gd name="T3" fmla="*/ 327 h 328"/>
                <a:gd name="T4" fmla="*/ 78 w 279"/>
                <a:gd name="T5" fmla="*/ 296 h 328"/>
                <a:gd name="T6" fmla="*/ 80 w 279"/>
                <a:gd name="T7" fmla="*/ 294 h 328"/>
                <a:gd name="T8" fmla="*/ 82 w 279"/>
                <a:gd name="T9" fmla="*/ 292 h 328"/>
                <a:gd name="T10" fmla="*/ 84 w 279"/>
                <a:gd name="T11" fmla="*/ 290 h 328"/>
                <a:gd name="T12" fmla="*/ 84 w 279"/>
                <a:gd name="T13" fmla="*/ 66 h 328"/>
                <a:gd name="T14" fmla="*/ 68 w 279"/>
                <a:gd name="T15" fmla="*/ 66 h 328"/>
                <a:gd name="T16" fmla="*/ 62 w 279"/>
                <a:gd name="T17" fmla="*/ 68 h 328"/>
                <a:gd name="T18" fmla="*/ 56 w 279"/>
                <a:gd name="T19" fmla="*/ 68 h 328"/>
                <a:gd name="T20" fmla="*/ 54 w 279"/>
                <a:gd name="T21" fmla="*/ 70 h 328"/>
                <a:gd name="T22" fmla="*/ 49 w 279"/>
                <a:gd name="T23" fmla="*/ 70 h 328"/>
                <a:gd name="T24" fmla="*/ 47 w 279"/>
                <a:gd name="T25" fmla="*/ 72 h 328"/>
                <a:gd name="T26" fmla="*/ 43 w 279"/>
                <a:gd name="T27" fmla="*/ 76 h 328"/>
                <a:gd name="T28" fmla="*/ 41 w 279"/>
                <a:gd name="T29" fmla="*/ 78 h 328"/>
                <a:gd name="T30" fmla="*/ 39 w 279"/>
                <a:gd name="T31" fmla="*/ 80 h 328"/>
                <a:gd name="T32" fmla="*/ 37 w 279"/>
                <a:gd name="T33" fmla="*/ 84 h 328"/>
                <a:gd name="T34" fmla="*/ 35 w 279"/>
                <a:gd name="T35" fmla="*/ 86 h 328"/>
                <a:gd name="T36" fmla="*/ 33 w 279"/>
                <a:gd name="T37" fmla="*/ 90 h 328"/>
                <a:gd name="T38" fmla="*/ 33 w 279"/>
                <a:gd name="T39" fmla="*/ 97 h 328"/>
                <a:gd name="T40" fmla="*/ 31 w 279"/>
                <a:gd name="T41" fmla="*/ 101 h 328"/>
                <a:gd name="T42" fmla="*/ 0 w 279"/>
                <a:gd name="T43" fmla="*/ 113 h 328"/>
                <a:gd name="T44" fmla="*/ 278 w 279"/>
                <a:gd name="T45" fmla="*/ 0 h 328"/>
                <a:gd name="T46" fmla="*/ 247 w 279"/>
                <a:gd name="T47" fmla="*/ 113 h 328"/>
                <a:gd name="T48" fmla="*/ 247 w 279"/>
                <a:gd name="T49" fmla="*/ 97 h 328"/>
                <a:gd name="T50" fmla="*/ 245 w 279"/>
                <a:gd name="T51" fmla="*/ 93 h 328"/>
                <a:gd name="T52" fmla="*/ 245 w 279"/>
                <a:gd name="T53" fmla="*/ 88 h 328"/>
                <a:gd name="T54" fmla="*/ 243 w 279"/>
                <a:gd name="T55" fmla="*/ 84 h 328"/>
                <a:gd name="T56" fmla="*/ 241 w 279"/>
                <a:gd name="T57" fmla="*/ 82 h 328"/>
                <a:gd name="T58" fmla="*/ 237 w 279"/>
                <a:gd name="T59" fmla="*/ 78 h 328"/>
                <a:gd name="T60" fmla="*/ 233 w 279"/>
                <a:gd name="T61" fmla="*/ 74 h 328"/>
                <a:gd name="T62" fmla="*/ 231 w 279"/>
                <a:gd name="T63" fmla="*/ 72 h 328"/>
                <a:gd name="T64" fmla="*/ 229 w 279"/>
                <a:gd name="T65" fmla="*/ 70 h 328"/>
                <a:gd name="T66" fmla="*/ 224 w 279"/>
                <a:gd name="T67" fmla="*/ 70 h 328"/>
                <a:gd name="T68" fmla="*/ 222 w 279"/>
                <a:gd name="T69" fmla="*/ 68 h 328"/>
                <a:gd name="T70" fmla="*/ 214 w 279"/>
                <a:gd name="T71" fmla="*/ 68 h 328"/>
                <a:gd name="T72" fmla="*/ 210 w 279"/>
                <a:gd name="T73" fmla="*/ 66 h 328"/>
                <a:gd name="T74" fmla="*/ 194 w 279"/>
                <a:gd name="T75" fmla="*/ 288 h 328"/>
                <a:gd name="T76" fmla="*/ 194 w 279"/>
                <a:gd name="T77" fmla="*/ 292 h 328"/>
                <a:gd name="T78" fmla="*/ 196 w 279"/>
                <a:gd name="T79" fmla="*/ 294 h 328"/>
                <a:gd name="T80" fmla="*/ 198 w 279"/>
                <a:gd name="T81" fmla="*/ 296 h 3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279" h="328">
                  <a:moveTo>
                    <a:pt x="200" y="296"/>
                  </a:moveTo>
                  <a:lnTo>
                    <a:pt x="204" y="296"/>
                  </a:lnTo>
                  <a:lnTo>
                    <a:pt x="204" y="327"/>
                  </a:lnTo>
                  <a:lnTo>
                    <a:pt x="66" y="327"/>
                  </a:lnTo>
                  <a:lnTo>
                    <a:pt x="66" y="296"/>
                  </a:lnTo>
                  <a:lnTo>
                    <a:pt x="78" y="296"/>
                  </a:lnTo>
                  <a:lnTo>
                    <a:pt x="80" y="296"/>
                  </a:lnTo>
                  <a:lnTo>
                    <a:pt x="80" y="294"/>
                  </a:lnTo>
                  <a:lnTo>
                    <a:pt x="82" y="294"/>
                  </a:lnTo>
                  <a:lnTo>
                    <a:pt x="82" y="292"/>
                  </a:lnTo>
                  <a:lnTo>
                    <a:pt x="84" y="292"/>
                  </a:lnTo>
                  <a:lnTo>
                    <a:pt x="84" y="290"/>
                  </a:lnTo>
                  <a:lnTo>
                    <a:pt x="84" y="288"/>
                  </a:lnTo>
                  <a:lnTo>
                    <a:pt x="84" y="66"/>
                  </a:lnTo>
                  <a:lnTo>
                    <a:pt x="70" y="66"/>
                  </a:lnTo>
                  <a:lnTo>
                    <a:pt x="68" y="66"/>
                  </a:lnTo>
                  <a:lnTo>
                    <a:pt x="64" y="66"/>
                  </a:lnTo>
                  <a:lnTo>
                    <a:pt x="62" y="68"/>
                  </a:lnTo>
                  <a:lnTo>
                    <a:pt x="60" y="68"/>
                  </a:lnTo>
                  <a:lnTo>
                    <a:pt x="56" y="68"/>
                  </a:lnTo>
                  <a:lnTo>
                    <a:pt x="54" y="68"/>
                  </a:lnTo>
                  <a:lnTo>
                    <a:pt x="54" y="70"/>
                  </a:lnTo>
                  <a:lnTo>
                    <a:pt x="51" y="70"/>
                  </a:lnTo>
                  <a:lnTo>
                    <a:pt x="49" y="70"/>
                  </a:lnTo>
                  <a:lnTo>
                    <a:pt x="49" y="72"/>
                  </a:lnTo>
                  <a:lnTo>
                    <a:pt x="47" y="72"/>
                  </a:lnTo>
                  <a:lnTo>
                    <a:pt x="45" y="74"/>
                  </a:lnTo>
                  <a:lnTo>
                    <a:pt x="43" y="76"/>
                  </a:lnTo>
                  <a:lnTo>
                    <a:pt x="41" y="76"/>
                  </a:lnTo>
                  <a:lnTo>
                    <a:pt x="41" y="78"/>
                  </a:lnTo>
                  <a:lnTo>
                    <a:pt x="39" y="78"/>
                  </a:lnTo>
                  <a:lnTo>
                    <a:pt x="39" y="80"/>
                  </a:lnTo>
                  <a:lnTo>
                    <a:pt x="37" y="82"/>
                  </a:lnTo>
                  <a:lnTo>
                    <a:pt x="37" y="84"/>
                  </a:lnTo>
                  <a:lnTo>
                    <a:pt x="35" y="84"/>
                  </a:lnTo>
                  <a:lnTo>
                    <a:pt x="35" y="86"/>
                  </a:lnTo>
                  <a:lnTo>
                    <a:pt x="33" y="88"/>
                  </a:lnTo>
                  <a:lnTo>
                    <a:pt x="33" y="90"/>
                  </a:lnTo>
                  <a:lnTo>
                    <a:pt x="33" y="93"/>
                  </a:lnTo>
                  <a:lnTo>
                    <a:pt x="33" y="97"/>
                  </a:lnTo>
                  <a:lnTo>
                    <a:pt x="31" y="97"/>
                  </a:lnTo>
                  <a:lnTo>
                    <a:pt x="31" y="101"/>
                  </a:lnTo>
                  <a:lnTo>
                    <a:pt x="31" y="113"/>
                  </a:lnTo>
                  <a:lnTo>
                    <a:pt x="0" y="113"/>
                  </a:lnTo>
                  <a:lnTo>
                    <a:pt x="0" y="0"/>
                  </a:lnTo>
                  <a:lnTo>
                    <a:pt x="278" y="0"/>
                  </a:lnTo>
                  <a:lnTo>
                    <a:pt x="278" y="113"/>
                  </a:lnTo>
                  <a:lnTo>
                    <a:pt x="247" y="113"/>
                  </a:lnTo>
                  <a:lnTo>
                    <a:pt x="247" y="101"/>
                  </a:lnTo>
                  <a:lnTo>
                    <a:pt x="247" y="97"/>
                  </a:lnTo>
                  <a:lnTo>
                    <a:pt x="245" y="97"/>
                  </a:lnTo>
                  <a:lnTo>
                    <a:pt x="245" y="93"/>
                  </a:lnTo>
                  <a:lnTo>
                    <a:pt x="245" y="90"/>
                  </a:lnTo>
                  <a:lnTo>
                    <a:pt x="245" y="88"/>
                  </a:lnTo>
                  <a:lnTo>
                    <a:pt x="243" y="86"/>
                  </a:lnTo>
                  <a:lnTo>
                    <a:pt x="243" y="84"/>
                  </a:lnTo>
                  <a:lnTo>
                    <a:pt x="241" y="84"/>
                  </a:lnTo>
                  <a:lnTo>
                    <a:pt x="241" y="82"/>
                  </a:lnTo>
                  <a:lnTo>
                    <a:pt x="241" y="80"/>
                  </a:lnTo>
                  <a:lnTo>
                    <a:pt x="237" y="78"/>
                  </a:lnTo>
                  <a:lnTo>
                    <a:pt x="235" y="74"/>
                  </a:lnTo>
                  <a:lnTo>
                    <a:pt x="233" y="74"/>
                  </a:lnTo>
                  <a:lnTo>
                    <a:pt x="231" y="74"/>
                  </a:lnTo>
                  <a:lnTo>
                    <a:pt x="231" y="72"/>
                  </a:lnTo>
                  <a:lnTo>
                    <a:pt x="229" y="72"/>
                  </a:lnTo>
                  <a:lnTo>
                    <a:pt x="229" y="70"/>
                  </a:lnTo>
                  <a:lnTo>
                    <a:pt x="227" y="70"/>
                  </a:lnTo>
                  <a:lnTo>
                    <a:pt x="224" y="70"/>
                  </a:lnTo>
                  <a:lnTo>
                    <a:pt x="224" y="68"/>
                  </a:lnTo>
                  <a:lnTo>
                    <a:pt x="222" y="68"/>
                  </a:lnTo>
                  <a:lnTo>
                    <a:pt x="218" y="68"/>
                  </a:lnTo>
                  <a:lnTo>
                    <a:pt x="214" y="68"/>
                  </a:lnTo>
                  <a:lnTo>
                    <a:pt x="214" y="66"/>
                  </a:lnTo>
                  <a:lnTo>
                    <a:pt x="210" y="66"/>
                  </a:lnTo>
                  <a:lnTo>
                    <a:pt x="194" y="66"/>
                  </a:lnTo>
                  <a:lnTo>
                    <a:pt x="194" y="288"/>
                  </a:lnTo>
                  <a:lnTo>
                    <a:pt x="194" y="290"/>
                  </a:lnTo>
                  <a:lnTo>
                    <a:pt x="194" y="292"/>
                  </a:lnTo>
                  <a:lnTo>
                    <a:pt x="196" y="292"/>
                  </a:lnTo>
                  <a:lnTo>
                    <a:pt x="196" y="294"/>
                  </a:lnTo>
                  <a:lnTo>
                    <a:pt x="198" y="294"/>
                  </a:lnTo>
                  <a:lnTo>
                    <a:pt x="198" y="296"/>
                  </a:lnTo>
                  <a:lnTo>
                    <a:pt x="200" y="296"/>
                  </a:lnTo>
                </a:path>
              </a:pathLst>
            </a:cu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" name="Freeform 40">
              <a:extLst>
                <a:ext uri="{FF2B5EF4-FFF2-40B4-BE49-F238E27FC236}">
                  <a16:creationId xmlns:a16="http://schemas.microsoft.com/office/drawing/2014/main" id="{812BD303-93CD-4731-A6A8-D4246C0C8213}"/>
                </a:ext>
              </a:extLst>
            </p:cNvPr>
            <p:cNvSpPr>
              <a:spLocks/>
            </p:cNvSpPr>
            <p:nvPr/>
          </p:nvSpPr>
          <p:spPr bwMode="auto">
            <a:xfrm>
              <a:off x="3076" y="1838"/>
              <a:ext cx="258" cy="313"/>
            </a:xfrm>
            <a:custGeom>
              <a:avLst/>
              <a:gdLst>
                <a:gd name="T0" fmla="*/ 12 w 258"/>
                <a:gd name="T1" fmla="*/ 94 h 313"/>
                <a:gd name="T2" fmla="*/ 0 w 258"/>
                <a:gd name="T3" fmla="*/ 0 h 313"/>
                <a:gd name="T4" fmla="*/ 257 w 258"/>
                <a:gd name="T5" fmla="*/ 94 h 313"/>
                <a:gd name="T6" fmla="*/ 245 w 258"/>
                <a:gd name="T7" fmla="*/ 90 h 313"/>
                <a:gd name="T8" fmla="*/ 245 w 258"/>
                <a:gd name="T9" fmla="*/ 82 h 313"/>
                <a:gd name="T10" fmla="*/ 243 w 258"/>
                <a:gd name="T11" fmla="*/ 78 h 313"/>
                <a:gd name="T12" fmla="*/ 243 w 258"/>
                <a:gd name="T13" fmla="*/ 74 h 313"/>
                <a:gd name="T14" fmla="*/ 241 w 258"/>
                <a:gd name="T15" fmla="*/ 72 h 313"/>
                <a:gd name="T16" fmla="*/ 238 w 258"/>
                <a:gd name="T17" fmla="*/ 68 h 313"/>
                <a:gd name="T18" fmla="*/ 236 w 258"/>
                <a:gd name="T19" fmla="*/ 66 h 313"/>
                <a:gd name="T20" fmla="*/ 234 w 258"/>
                <a:gd name="T21" fmla="*/ 64 h 313"/>
                <a:gd name="T22" fmla="*/ 230 w 258"/>
                <a:gd name="T23" fmla="*/ 57 h 313"/>
                <a:gd name="T24" fmla="*/ 226 w 258"/>
                <a:gd name="T25" fmla="*/ 55 h 313"/>
                <a:gd name="T26" fmla="*/ 224 w 258"/>
                <a:gd name="T27" fmla="*/ 53 h 313"/>
                <a:gd name="T28" fmla="*/ 220 w 258"/>
                <a:gd name="T29" fmla="*/ 53 h 313"/>
                <a:gd name="T30" fmla="*/ 218 w 258"/>
                <a:gd name="T31" fmla="*/ 51 h 313"/>
                <a:gd name="T32" fmla="*/ 214 w 258"/>
                <a:gd name="T33" fmla="*/ 51 h 313"/>
                <a:gd name="T34" fmla="*/ 210 w 258"/>
                <a:gd name="T35" fmla="*/ 49 h 313"/>
                <a:gd name="T36" fmla="*/ 204 w 258"/>
                <a:gd name="T37" fmla="*/ 47 h 313"/>
                <a:gd name="T38" fmla="*/ 173 w 258"/>
                <a:gd name="T39" fmla="*/ 47 h 313"/>
                <a:gd name="T40" fmla="*/ 173 w 258"/>
                <a:gd name="T41" fmla="*/ 287 h 313"/>
                <a:gd name="T42" fmla="*/ 175 w 258"/>
                <a:gd name="T43" fmla="*/ 291 h 313"/>
                <a:gd name="T44" fmla="*/ 177 w 258"/>
                <a:gd name="T45" fmla="*/ 296 h 313"/>
                <a:gd name="T46" fmla="*/ 179 w 258"/>
                <a:gd name="T47" fmla="*/ 298 h 313"/>
                <a:gd name="T48" fmla="*/ 181 w 258"/>
                <a:gd name="T49" fmla="*/ 300 h 313"/>
                <a:gd name="T50" fmla="*/ 187 w 258"/>
                <a:gd name="T51" fmla="*/ 300 h 313"/>
                <a:gd name="T52" fmla="*/ 193 w 258"/>
                <a:gd name="T53" fmla="*/ 312 h 313"/>
                <a:gd name="T54" fmla="*/ 66 w 258"/>
                <a:gd name="T55" fmla="*/ 300 h 313"/>
                <a:gd name="T56" fmla="*/ 74 w 258"/>
                <a:gd name="T57" fmla="*/ 300 h 313"/>
                <a:gd name="T58" fmla="*/ 76 w 258"/>
                <a:gd name="T59" fmla="*/ 298 h 313"/>
                <a:gd name="T60" fmla="*/ 78 w 258"/>
                <a:gd name="T61" fmla="*/ 296 h 313"/>
                <a:gd name="T62" fmla="*/ 82 w 258"/>
                <a:gd name="T63" fmla="*/ 294 h 313"/>
                <a:gd name="T64" fmla="*/ 84 w 258"/>
                <a:gd name="T65" fmla="*/ 291 h 313"/>
                <a:gd name="T66" fmla="*/ 84 w 258"/>
                <a:gd name="T67" fmla="*/ 285 h 313"/>
                <a:gd name="T68" fmla="*/ 60 w 258"/>
                <a:gd name="T69" fmla="*/ 47 h 313"/>
                <a:gd name="T70" fmla="*/ 53 w 258"/>
                <a:gd name="T71" fmla="*/ 47 h 313"/>
                <a:gd name="T72" fmla="*/ 49 w 258"/>
                <a:gd name="T73" fmla="*/ 49 h 313"/>
                <a:gd name="T74" fmla="*/ 45 w 258"/>
                <a:gd name="T75" fmla="*/ 51 h 313"/>
                <a:gd name="T76" fmla="*/ 41 w 258"/>
                <a:gd name="T77" fmla="*/ 51 h 313"/>
                <a:gd name="T78" fmla="*/ 39 w 258"/>
                <a:gd name="T79" fmla="*/ 53 h 313"/>
                <a:gd name="T80" fmla="*/ 35 w 258"/>
                <a:gd name="T81" fmla="*/ 55 h 313"/>
                <a:gd name="T82" fmla="*/ 31 w 258"/>
                <a:gd name="T83" fmla="*/ 55 h 313"/>
                <a:gd name="T84" fmla="*/ 29 w 258"/>
                <a:gd name="T85" fmla="*/ 57 h 313"/>
                <a:gd name="T86" fmla="*/ 27 w 258"/>
                <a:gd name="T87" fmla="*/ 60 h 313"/>
                <a:gd name="T88" fmla="*/ 23 w 258"/>
                <a:gd name="T89" fmla="*/ 62 h 313"/>
                <a:gd name="T90" fmla="*/ 23 w 258"/>
                <a:gd name="T91" fmla="*/ 66 h 313"/>
                <a:gd name="T92" fmla="*/ 21 w 258"/>
                <a:gd name="T93" fmla="*/ 68 h 313"/>
                <a:gd name="T94" fmla="*/ 16 w 258"/>
                <a:gd name="T95" fmla="*/ 72 h 313"/>
                <a:gd name="T96" fmla="*/ 16 w 258"/>
                <a:gd name="T97" fmla="*/ 76 h 313"/>
                <a:gd name="T98" fmla="*/ 14 w 258"/>
                <a:gd name="T99" fmla="*/ 78 h 313"/>
                <a:gd name="T100" fmla="*/ 14 w 258"/>
                <a:gd name="T101" fmla="*/ 82 h 313"/>
                <a:gd name="T102" fmla="*/ 12 w 258"/>
                <a:gd name="T103" fmla="*/ 86 h 313"/>
                <a:gd name="T104" fmla="*/ 12 w 258"/>
                <a:gd name="T105" fmla="*/ 92 h 3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258" h="313">
                  <a:moveTo>
                    <a:pt x="12" y="90"/>
                  </a:moveTo>
                  <a:lnTo>
                    <a:pt x="12" y="94"/>
                  </a:lnTo>
                  <a:lnTo>
                    <a:pt x="0" y="94"/>
                  </a:lnTo>
                  <a:lnTo>
                    <a:pt x="0" y="0"/>
                  </a:lnTo>
                  <a:lnTo>
                    <a:pt x="257" y="0"/>
                  </a:lnTo>
                  <a:lnTo>
                    <a:pt x="257" y="94"/>
                  </a:lnTo>
                  <a:lnTo>
                    <a:pt x="245" y="94"/>
                  </a:lnTo>
                  <a:lnTo>
                    <a:pt x="245" y="90"/>
                  </a:lnTo>
                  <a:lnTo>
                    <a:pt x="245" y="86"/>
                  </a:lnTo>
                  <a:lnTo>
                    <a:pt x="245" y="82"/>
                  </a:lnTo>
                  <a:lnTo>
                    <a:pt x="245" y="78"/>
                  </a:lnTo>
                  <a:lnTo>
                    <a:pt x="243" y="78"/>
                  </a:lnTo>
                  <a:lnTo>
                    <a:pt x="243" y="76"/>
                  </a:lnTo>
                  <a:lnTo>
                    <a:pt x="243" y="74"/>
                  </a:lnTo>
                  <a:lnTo>
                    <a:pt x="241" y="74"/>
                  </a:lnTo>
                  <a:lnTo>
                    <a:pt x="241" y="72"/>
                  </a:lnTo>
                  <a:lnTo>
                    <a:pt x="241" y="70"/>
                  </a:lnTo>
                  <a:lnTo>
                    <a:pt x="238" y="68"/>
                  </a:lnTo>
                  <a:lnTo>
                    <a:pt x="238" y="66"/>
                  </a:lnTo>
                  <a:lnTo>
                    <a:pt x="236" y="66"/>
                  </a:lnTo>
                  <a:lnTo>
                    <a:pt x="236" y="64"/>
                  </a:lnTo>
                  <a:lnTo>
                    <a:pt x="234" y="64"/>
                  </a:lnTo>
                  <a:lnTo>
                    <a:pt x="234" y="62"/>
                  </a:lnTo>
                  <a:lnTo>
                    <a:pt x="230" y="57"/>
                  </a:lnTo>
                  <a:lnTo>
                    <a:pt x="228" y="55"/>
                  </a:lnTo>
                  <a:lnTo>
                    <a:pt x="226" y="55"/>
                  </a:lnTo>
                  <a:lnTo>
                    <a:pt x="224" y="55"/>
                  </a:lnTo>
                  <a:lnTo>
                    <a:pt x="224" y="53"/>
                  </a:lnTo>
                  <a:lnTo>
                    <a:pt x="222" y="53"/>
                  </a:lnTo>
                  <a:lnTo>
                    <a:pt x="220" y="53"/>
                  </a:lnTo>
                  <a:lnTo>
                    <a:pt x="220" y="51"/>
                  </a:lnTo>
                  <a:lnTo>
                    <a:pt x="218" y="51"/>
                  </a:lnTo>
                  <a:lnTo>
                    <a:pt x="216" y="51"/>
                  </a:lnTo>
                  <a:lnTo>
                    <a:pt x="214" y="51"/>
                  </a:lnTo>
                  <a:lnTo>
                    <a:pt x="212" y="49"/>
                  </a:lnTo>
                  <a:lnTo>
                    <a:pt x="210" y="49"/>
                  </a:lnTo>
                  <a:lnTo>
                    <a:pt x="206" y="49"/>
                  </a:lnTo>
                  <a:lnTo>
                    <a:pt x="204" y="47"/>
                  </a:lnTo>
                  <a:lnTo>
                    <a:pt x="199" y="47"/>
                  </a:lnTo>
                  <a:lnTo>
                    <a:pt x="173" y="47"/>
                  </a:lnTo>
                  <a:lnTo>
                    <a:pt x="173" y="285"/>
                  </a:lnTo>
                  <a:lnTo>
                    <a:pt x="173" y="287"/>
                  </a:lnTo>
                  <a:lnTo>
                    <a:pt x="173" y="291"/>
                  </a:lnTo>
                  <a:lnTo>
                    <a:pt x="175" y="291"/>
                  </a:lnTo>
                  <a:lnTo>
                    <a:pt x="175" y="294"/>
                  </a:lnTo>
                  <a:lnTo>
                    <a:pt x="177" y="296"/>
                  </a:lnTo>
                  <a:lnTo>
                    <a:pt x="179" y="296"/>
                  </a:lnTo>
                  <a:lnTo>
                    <a:pt x="179" y="298"/>
                  </a:lnTo>
                  <a:lnTo>
                    <a:pt x="181" y="298"/>
                  </a:lnTo>
                  <a:lnTo>
                    <a:pt x="181" y="300"/>
                  </a:lnTo>
                  <a:lnTo>
                    <a:pt x="183" y="300"/>
                  </a:lnTo>
                  <a:lnTo>
                    <a:pt x="187" y="300"/>
                  </a:lnTo>
                  <a:lnTo>
                    <a:pt x="193" y="300"/>
                  </a:lnTo>
                  <a:lnTo>
                    <a:pt x="193" y="312"/>
                  </a:lnTo>
                  <a:lnTo>
                    <a:pt x="66" y="312"/>
                  </a:lnTo>
                  <a:lnTo>
                    <a:pt x="66" y="300"/>
                  </a:lnTo>
                  <a:lnTo>
                    <a:pt x="70" y="300"/>
                  </a:lnTo>
                  <a:lnTo>
                    <a:pt x="74" y="300"/>
                  </a:lnTo>
                  <a:lnTo>
                    <a:pt x="76" y="300"/>
                  </a:lnTo>
                  <a:lnTo>
                    <a:pt x="76" y="298"/>
                  </a:lnTo>
                  <a:lnTo>
                    <a:pt x="78" y="298"/>
                  </a:lnTo>
                  <a:lnTo>
                    <a:pt x="78" y="296"/>
                  </a:lnTo>
                  <a:lnTo>
                    <a:pt x="80" y="296"/>
                  </a:lnTo>
                  <a:lnTo>
                    <a:pt x="82" y="294"/>
                  </a:lnTo>
                  <a:lnTo>
                    <a:pt x="82" y="291"/>
                  </a:lnTo>
                  <a:lnTo>
                    <a:pt x="84" y="291"/>
                  </a:lnTo>
                  <a:lnTo>
                    <a:pt x="84" y="287"/>
                  </a:lnTo>
                  <a:lnTo>
                    <a:pt x="84" y="285"/>
                  </a:lnTo>
                  <a:lnTo>
                    <a:pt x="84" y="47"/>
                  </a:lnTo>
                  <a:lnTo>
                    <a:pt x="60" y="47"/>
                  </a:lnTo>
                  <a:lnTo>
                    <a:pt x="58" y="47"/>
                  </a:lnTo>
                  <a:lnTo>
                    <a:pt x="53" y="47"/>
                  </a:lnTo>
                  <a:lnTo>
                    <a:pt x="53" y="49"/>
                  </a:lnTo>
                  <a:lnTo>
                    <a:pt x="49" y="49"/>
                  </a:lnTo>
                  <a:lnTo>
                    <a:pt x="45" y="49"/>
                  </a:lnTo>
                  <a:lnTo>
                    <a:pt x="45" y="51"/>
                  </a:lnTo>
                  <a:lnTo>
                    <a:pt x="43" y="51"/>
                  </a:lnTo>
                  <a:lnTo>
                    <a:pt x="41" y="51"/>
                  </a:lnTo>
                  <a:lnTo>
                    <a:pt x="39" y="51"/>
                  </a:lnTo>
                  <a:lnTo>
                    <a:pt x="39" y="53"/>
                  </a:lnTo>
                  <a:lnTo>
                    <a:pt x="37" y="53"/>
                  </a:lnTo>
                  <a:lnTo>
                    <a:pt x="35" y="55"/>
                  </a:lnTo>
                  <a:lnTo>
                    <a:pt x="33" y="55"/>
                  </a:lnTo>
                  <a:lnTo>
                    <a:pt x="31" y="55"/>
                  </a:lnTo>
                  <a:lnTo>
                    <a:pt x="31" y="57"/>
                  </a:lnTo>
                  <a:lnTo>
                    <a:pt x="29" y="57"/>
                  </a:lnTo>
                  <a:lnTo>
                    <a:pt x="27" y="57"/>
                  </a:lnTo>
                  <a:lnTo>
                    <a:pt x="27" y="60"/>
                  </a:lnTo>
                  <a:lnTo>
                    <a:pt x="25" y="62"/>
                  </a:lnTo>
                  <a:lnTo>
                    <a:pt x="23" y="62"/>
                  </a:lnTo>
                  <a:lnTo>
                    <a:pt x="23" y="64"/>
                  </a:lnTo>
                  <a:lnTo>
                    <a:pt x="23" y="66"/>
                  </a:lnTo>
                  <a:lnTo>
                    <a:pt x="21" y="66"/>
                  </a:lnTo>
                  <a:lnTo>
                    <a:pt x="21" y="68"/>
                  </a:lnTo>
                  <a:lnTo>
                    <a:pt x="19" y="70"/>
                  </a:lnTo>
                  <a:lnTo>
                    <a:pt x="16" y="72"/>
                  </a:lnTo>
                  <a:lnTo>
                    <a:pt x="16" y="74"/>
                  </a:lnTo>
                  <a:lnTo>
                    <a:pt x="16" y="76"/>
                  </a:lnTo>
                  <a:lnTo>
                    <a:pt x="14" y="76"/>
                  </a:lnTo>
                  <a:lnTo>
                    <a:pt x="14" y="78"/>
                  </a:lnTo>
                  <a:lnTo>
                    <a:pt x="14" y="80"/>
                  </a:lnTo>
                  <a:lnTo>
                    <a:pt x="14" y="82"/>
                  </a:lnTo>
                  <a:lnTo>
                    <a:pt x="12" y="84"/>
                  </a:lnTo>
                  <a:lnTo>
                    <a:pt x="12" y="86"/>
                  </a:lnTo>
                  <a:lnTo>
                    <a:pt x="12" y="88"/>
                  </a:lnTo>
                  <a:lnTo>
                    <a:pt x="12" y="92"/>
                  </a:lnTo>
                  <a:lnTo>
                    <a:pt x="12" y="90"/>
                  </a:lnTo>
                </a:path>
              </a:pathLst>
            </a:custGeom>
            <a:solidFill>
              <a:srgbClr val="081D58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" name="Line 41">
              <a:extLst>
                <a:ext uri="{FF2B5EF4-FFF2-40B4-BE49-F238E27FC236}">
                  <a16:creationId xmlns:a16="http://schemas.microsoft.com/office/drawing/2014/main" id="{91943B1F-3E89-449D-9C3A-AA68850C2221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2888" y="1439"/>
              <a:ext cx="76" cy="166"/>
            </a:xfrm>
            <a:prstGeom prst="line">
              <a:avLst/>
            </a:prstGeom>
            <a:noFill/>
            <a:ln w="12700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" name="Line 42">
              <a:extLst>
                <a:ext uri="{FF2B5EF4-FFF2-40B4-BE49-F238E27FC236}">
                  <a16:creationId xmlns:a16="http://schemas.microsoft.com/office/drawing/2014/main" id="{497AD54C-4184-4E44-B745-9AE32337E08C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2894" y="1457"/>
              <a:ext cx="92" cy="130"/>
            </a:xfrm>
            <a:prstGeom prst="line">
              <a:avLst/>
            </a:prstGeom>
            <a:noFill/>
            <a:ln w="12700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5" name="WordArt 43">
              <a:extLst>
                <a:ext uri="{FF2B5EF4-FFF2-40B4-BE49-F238E27FC236}">
                  <a16:creationId xmlns:a16="http://schemas.microsoft.com/office/drawing/2014/main" id="{07ED5055-5A13-4B88-BACD-AF30F49B8EC1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1776" y="780"/>
              <a:ext cx="2346" cy="2352"/>
            </a:xfrm>
            <a:prstGeom prst="rect">
              <a:avLst/>
            </a:prstGeom>
            <a:extLst>
              <a:ext uri="{AF507438-7753-43E0-B8FC-AC1667EBCBE1}">
                <a14:hiddenEffects xmlns:a14="http://schemas.microsoft.com/office/drawing/2010/main">
                  <a:effectLst/>
                </a14:hiddenEffects>
              </a:ext>
            </a:extLst>
          </p:spPr>
          <p:txBody>
            <a:bodyPr spcFirstLastPara="1" wrap="none" fromWordArt="1">
              <a:prstTxWarp prst="textButton">
                <a:avLst>
                  <a:gd name="adj" fmla="val 10800000"/>
                </a:avLst>
              </a:prstTxWarp>
            </a:bodyPr>
            <a:lstStyle/>
            <a:p>
              <a:pPr algn="ctr"/>
              <a:r>
                <a:rPr lang="en-US" sz="3600" kern="10" dirty="0">
                  <a:ln w="9525">
                    <a:solidFill>
                      <a:srgbClr val="FFFF00"/>
                    </a:solidFill>
                    <a:round/>
                    <a:headEnd/>
                    <a:tailEnd/>
                  </a:ln>
                  <a:solidFill>
                    <a:srgbClr val="FFFF00"/>
                  </a:solidFill>
                </a:rPr>
                <a:t>IMT-2020</a:t>
              </a:r>
            </a:p>
            <a:p>
              <a:pPr algn="ctr"/>
              <a:endParaRPr lang="en-US" sz="3600" kern="10" dirty="0">
                <a:ln w="9525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FF00"/>
                </a:solidFill>
              </a:endParaRPr>
            </a:p>
            <a:p>
              <a:pPr algn="ctr"/>
              <a:r>
                <a:rPr lang="en-US" sz="3600" kern="10" dirty="0">
                  <a:ln w="9525">
                    <a:solidFill>
                      <a:srgbClr val="FFFF00"/>
                    </a:solidFill>
                    <a:round/>
                    <a:headEnd/>
                    <a:tailEnd/>
                  </a:ln>
                  <a:solidFill>
                    <a:srgbClr val="FFFF00"/>
                  </a:solidFill>
                </a:rPr>
                <a:t>Canadian Evaluation Group (CEG)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3545799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10th - 11th Dec'19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www.IMT-CEG.ca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17BBF7-581C-4FB0-83E4-310F1377AF43}" type="slidenum">
              <a:rPr lang="en-US" smtClean="0"/>
              <a:t>‹#›</a:t>
            </a:fld>
            <a:endParaRPr lang="en-US"/>
          </a:p>
        </p:txBody>
      </p:sp>
      <p:grpSp>
        <p:nvGrpSpPr>
          <p:cNvPr id="10" name="Group 7">
            <a:extLst>
              <a:ext uri="{FF2B5EF4-FFF2-40B4-BE49-F238E27FC236}">
                <a16:creationId xmlns:a16="http://schemas.microsoft.com/office/drawing/2014/main" id="{CCB83F49-B7D7-43E1-A7C5-3AAA27A8BCFE}"/>
              </a:ext>
            </a:extLst>
          </p:cNvPr>
          <p:cNvGrpSpPr>
            <a:grpSpLocks/>
          </p:cNvGrpSpPr>
          <p:nvPr userDrawn="1"/>
        </p:nvGrpSpPr>
        <p:grpSpPr bwMode="auto">
          <a:xfrm>
            <a:off x="11287941" y="135935"/>
            <a:ext cx="766762" cy="766763"/>
            <a:chOff x="1594" y="572"/>
            <a:chExt cx="2714" cy="2714"/>
          </a:xfrm>
        </p:grpSpPr>
        <p:sp>
          <p:nvSpPr>
            <p:cNvPr id="11" name="Oval 8">
              <a:extLst>
                <a:ext uri="{FF2B5EF4-FFF2-40B4-BE49-F238E27FC236}">
                  <a16:creationId xmlns:a16="http://schemas.microsoft.com/office/drawing/2014/main" id="{2CA5CA24-DD7B-48F2-8B66-0EA8C3DACBB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94" y="572"/>
              <a:ext cx="2714" cy="2714"/>
            </a:xfrm>
            <a:prstGeom prst="ellipse">
              <a:avLst/>
            </a:prstGeom>
            <a:solidFill>
              <a:srgbClr val="081D58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" name="Oval 9">
              <a:extLst>
                <a:ext uri="{FF2B5EF4-FFF2-40B4-BE49-F238E27FC236}">
                  <a16:creationId xmlns:a16="http://schemas.microsoft.com/office/drawing/2014/main" id="{4557C5A5-D074-45B0-9D47-0C7D378506E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25" y="903"/>
              <a:ext cx="2053" cy="2053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pic>
          <p:nvPicPr>
            <p:cNvPr id="13" name="Picture 10">
              <a:extLst>
                <a:ext uri="{FF2B5EF4-FFF2-40B4-BE49-F238E27FC236}">
                  <a16:creationId xmlns:a16="http://schemas.microsoft.com/office/drawing/2014/main" id="{70A7E144-17F2-4C03-B785-B50417F0CA6D}"/>
                </a:ext>
              </a:extLst>
            </p:cNvPr>
            <p:cNvPicPr>
              <a:picLocks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034" y="1043"/>
              <a:ext cx="1274" cy="178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14" name="Freeform 11">
              <a:extLst>
                <a:ext uri="{FF2B5EF4-FFF2-40B4-BE49-F238E27FC236}">
                  <a16:creationId xmlns:a16="http://schemas.microsoft.com/office/drawing/2014/main" id="{E20E41DB-0301-4B1B-8EC3-C062CE883D29}"/>
                </a:ext>
              </a:extLst>
            </p:cNvPr>
            <p:cNvSpPr>
              <a:spLocks/>
            </p:cNvSpPr>
            <p:nvPr/>
          </p:nvSpPr>
          <p:spPr bwMode="auto">
            <a:xfrm>
              <a:off x="3060" y="1786"/>
              <a:ext cx="173" cy="175"/>
            </a:xfrm>
            <a:custGeom>
              <a:avLst/>
              <a:gdLst>
                <a:gd name="T0" fmla="*/ 172 w 173"/>
                <a:gd name="T1" fmla="*/ 74 h 175"/>
                <a:gd name="T2" fmla="*/ 166 w 173"/>
                <a:gd name="T3" fmla="*/ 57 h 175"/>
                <a:gd name="T4" fmla="*/ 160 w 173"/>
                <a:gd name="T5" fmla="*/ 43 h 175"/>
                <a:gd name="T6" fmla="*/ 149 w 173"/>
                <a:gd name="T7" fmla="*/ 29 h 175"/>
                <a:gd name="T8" fmla="*/ 137 w 173"/>
                <a:gd name="T9" fmla="*/ 18 h 175"/>
                <a:gd name="T10" fmla="*/ 123 w 173"/>
                <a:gd name="T11" fmla="*/ 8 h 175"/>
                <a:gd name="T12" fmla="*/ 109 w 173"/>
                <a:gd name="T13" fmla="*/ 2 h 175"/>
                <a:gd name="T14" fmla="*/ 90 w 173"/>
                <a:gd name="T15" fmla="*/ 0 h 175"/>
                <a:gd name="T16" fmla="*/ 74 w 173"/>
                <a:gd name="T17" fmla="*/ 0 h 175"/>
                <a:gd name="T18" fmla="*/ 57 w 173"/>
                <a:gd name="T19" fmla="*/ 6 h 175"/>
                <a:gd name="T20" fmla="*/ 41 w 173"/>
                <a:gd name="T21" fmla="*/ 12 h 175"/>
                <a:gd name="T22" fmla="*/ 29 w 173"/>
                <a:gd name="T23" fmla="*/ 23 h 175"/>
                <a:gd name="T24" fmla="*/ 16 w 173"/>
                <a:gd name="T25" fmla="*/ 35 h 175"/>
                <a:gd name="T26" fmla="*/ 8 w 173"/>
                <a:gd name="T27" fmla="*/ 49 h 175"/>
                <a:gd name="T28" fmla="*/ 2 w 173"/>
                <a:gd name="T29" fmla="*/ 66 h 175"/>
                <a:gd name="T30" fmla="*/ 0 w 173"/>
                <a:gd name="T31" fmla="*/ 82 h 175"/>
                <a:gd name="T32" fmla="*/ 0 w 173"/>
                <a:gd name="T33" fmla="*/ 100 h 175"/>
                <a:gd name="T34" fmla="*/ 6 w 173"/>
                <a:gd name="T35" fmla="*/ 117 h 175"/>
                <a:gd name="T36" fmla="*/ 12 w 173"/>
                <a:gd name="T37" fmla="*/ 133 h 175"/>
                <a:gd name="T38" fmla="*/ 23 w 173"/>
                <a:gd name="T39" fmla="*/ 145 h 175"/>
                <a:gd name="T40" fmla="*/ 35 w 173"/>
                <a:gd name="T41" fmla="*/ 156 h 175"/>
                <a:gd name="T42" fmla="*/ 49 w 173"/>
                <a:gd name="T43" fmla="*/ 166 h 175"/>
                <a:gd name="T44" fmla="*/ 63 w 173"/>
                <a:gd name="T45" fmla="*/ 172 h 175"/>
                <a:gd name="T46" fmla="*/ 82 w 173"/>
                <a:gd name="T47" fmla="*/ 174 h 175"/>
                <a:gd name="T48" fmla="*/ 98 w 173"/>
                <a:gd name="T49" fmla="*/ 174 h 175"/>
                <a:gd name="T50" fmla="*/ 117 w 173"/>
                <a:gd name="T51" fmla="*/ 168 h 175"/>
                <a:gd name="T52" fmla="*/ 131 w 173"/>
                <a:gd name="T53" fmla="*/ 162 h 175"/>
                <a:gd name="T54" fmla="*/ 143 w 173"/>
                <a:gd name="T55" fmla="*/ 151 h 175"/>
                <a:gd name="T56" fmla="*/ 156 w 173"/>
                <a:gd name="T57" fmla="*/ 139 h 175"/>
                <a:gd name="T58" fmla="*/ 164 w 173"/>
                <a:gd name="T59" fmla="*/ 125 h 175"/>
                <a:gd name="T60" fmla="*/ 170 w 173"/>
                <a:gd name="T61" fmla="*/ 108 h 175"/>
                <a:gd name="T62" fmla="*/ 172 w 173"/>
                <a:gd name="T63" fmla="*/ 92 h 175"/>
                <a:gd name="T64" fmla="*/ 127 w 173"/>
                <a:gd name="T65" fmla="*/ 82 h 175"/>
                <a:gd name="T66" fmla="*/ 127 w 173"/>
                <a:gd name="T67" fmla="*/ 74 h 175"/>
                <a:gd name="T68" fmla="*/ 123 w 173"/>
                <a:gd name="T69" fmla="*/ 66 h 175"/>
                <a:gd name="T70" fmla="*/ 117 w 173"/>
                <a:gd name="T71" fmla="*/ 57 h 175"/>
                <a:gd name="T72" fmla="*/ 109 w 173"/>
                <a:gd name="T73" fmla="*/ 51 h 175"/>
                <a:gd name="T74" fmla="*/ 100 w 173"/>
                <a:gd name="T75" fmla="*/ 47 h 175"/>
                <a:gd name="T76" fmla="*/ 92 w 173"/>
                <a:gd name="T77" fmla="*/ 45 h 175"/>
                <a:gd name="T78" fmla="*/ 84 w 173"/>
                <a:gd name="T79" fmla="*/ 45 h 175"/>
                <a:gd name="T80" fmla="*/ 76 w 173"/>
                <a:gd name="T81" fmla="*/ 45 h 175"/>
                <a:gd name="T82" fmla="*/ 68 w 173"/>
                <a:gd name="T83" fmla="*/ 49 h 175"/>
                <a:gd name="T84" fmla="*/ 59 w 173"/>
                <a:gd name="T85" fmla="*/ 53 h 175"/>
                <a:gd name="T86" fmla="*/ 53 w 173"/>
                <a:gd name="T87" fmla="*/ 59 h 175"/>
                <a:gd name="T88" fmla="*/ 49 w 173"/>
                <a:gd name="T89" fmla="*/ 68 h 175"/>
                <a:gd name="T90" fmla="*/ 45 w 173"/>
                <a:gd name="T91" fmla="*/ 76 h 175"/>
                <a:gd name="T92" fmla="*/ 43 w 173"/>
                <a:gd name="T93" fmla="*/ 84 h 175"/>
                <a:gd name="T94" fmla="*/ 45 w 173"/>
                <a:gd name="T95" fmla="*/ 94 h 175"/>
                <a:gd name="T96" fmla="*/ 47 w 173"/>
                <a:gd name="T97" fmla="*/ 102 h 175"/>
                <a:gd name="T98" fmla="*/ 49 w 173"/>
                <a:gd name="T99" fmla="*/ 108 h 175"/>
                <a:gd name="T100" fmla="*/ 55 w 173"/>
                <a:gd name="T101" fmla="*/ 117 h 175"/>
                <a:gd name="T102" fmla="*/ 61 w 173"/>
                <a:gd name="T103" fmla="*/ 121 h 175"/>
                <a:gd name="T104" fmla="*/ 70 w 173"/>
                <a:gd name="T105" fmla="*/ 127 h 175"/>
                <a:gd name="T106" fmla="*/ 78 w 173"/>
                <a:gd name="T107" fmla="*/ 129 h 175"/>
                <a:gd name="T108" fmla="*/ 86 w 173"/>
                <a:gd name="T109" fmla="*/ 129 h 175"/>
                <a:gd name="T110" fmla="*/ 94 w 173"/>
                <a:gd name="T111" fmla="*/ 129 h 175"/>
                <a:gd name="T112" fmla="*/ 102 w 173"/>
                <a:gd name="T113" fmla="*/ 127 h 175"/>
                <a:gd name="T114" fmla="*/ 111 w 173"/>
                <a:gd name="T115" fmla="*/ 121 h 175"/>
                <a:gd name="T116" fmla="*/ 119 w 173"/>
                <a:gd name="T117" fmla="*/ 115 h 175"/>
                <a:gd name="T118" fmla="*/ 123 w 173"/>
                <a:gd name="T119" fmla="*/ 106 h 175"/>
                <a:gd name="T120" fmla="*/ 127 w 173"/>
                <a:gd name="T121" fmla="*/ 100 h 175"/>
                <a:gd name="T122" fmla="*/ 127 w 173"/>
                <a:gd name="T123" fmla="*/ 92 h 1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173" h="175">
                  <a:moveTo>
                    <a:pt x="172" y="86"/>
                  </a:moveTo>
                  <a:lnTo>
                    <a:pt x="172" y="82"/>
                  </a:lnTo>
                  <a:lnTo>
                    <a:pt x="172" y="78"/>
                  </a:lnTo>
                  <a:lnTo>
                    <a:pt x="172" y="74"/>
                  </a:lnTo>
                  <a:lnTo>
                    <a:pt x="170" y="70"/>
                  </a:lnTo>
                  <a:lnTo>
                    <a:pt x="170" y="66"/>
                  </a:lnTo>
                  <a:lnTo>
                    <a:pt x="168" y="61"/>
                  </a:lnTo>
                  <a:lnTo>
                    <a:pt x="166" y="57"/>
                  </a:lnTo>
                  <a:lnTo>
                    <a:pt x="166" y="53"/>
                  </a:lnTo>
                  <a:lnTo>
                    <a:pt x="164" y="49"/>
                  </a:lnTo>
                  <a:lnTo>
                    <a:pt x="162" y="45"/>
                  </a:lnTo>
                  <a:lnTo>
                    <a:pt x="160" y="43"/>
                  </a:lnTo>
                  <a:lnTo>
                    <a:pt x="158" y="39"/>
                  </a:lnTo>
                  <a:lnTo>
                    <a:pt x="156" y="35"/>
                  </a:lnTo>
                  <a:lnTo>
                    <a:pt x="152" y="31"/>
                  </a:lnTo>
                  <a:lnTo>
                    <a:pt x="149" y="29"/>
                  </a:lnTo>
                  <a:lnTo>
                    <a:pt x="147" y="27"/>
                  </a:lnTo>
                  <a:lnTo>
                    <a:pt x="143" y="23"/>
                  </a:lnTo>
                  <a:lnTo>
                    <a:pt x="141" y="20"/>
                  </a:lnTo>
                  <a:lnTo>
                    <a:pt x="137" y="18"/>
                  </a:lnTo>
                  <a:lnTo>
                    <a:pt x="135" y="14"/>
                  </a:lnTo>
                  <a:lnTo>
                    <a:pt x="131" y="12"/>
                  </a:lnTo>
                  <a:lnTo>
                    <a:pt x="127" y="10"/>
                  </a:lnTo>
                  <a:lnTo>
                    <a:pt x="123" y="8"/>
                  </a:lnTo>
                  <a:lnTo>
                    <a:pt x="119" y="6"/>
                  </a:lnTo>
                  <a:lnTo>
                    <a:pt x="117" y="6"/>
                  </a:lnTo>
                  <a:lnTo>
                    <a:pt x="113" y="4"/>
                  </a:lnTo>
                  <a:lnTo>
                    <a:pt x="109" y="2"/>
                  </a:lnTo>
                  <a:lnTo>
                    <a:pt x="104" y="2"/>
                  </a:lnTo>
                  <a:lnTo>
                    <a:pt x="98" y="0"/>
                  </a:lnTo>
                  <a:lnTo>
                    <a:pt x="94" y="0"/>
                  </a:lnTo>
                  <a:lnTo>
                    <a:pt x="90" y="0"/>
                  </a:lnTo>
                  <a:lnTo>
                    <a:pt x="86" y="0"/>
                  </a:lnTo>
                  <a:lnTo>
                    <a:pt x="82" y="0"/>
                  </a:lnTo>
                  <a:lnTo>
                    <a:pt x="78" y="0"/>
                  </a:lnTo>
                  <a:lnTo>
                    <a:pt x="74" y="0"/>
                  </a:lnTo>
                  <a:lnTo>
                    <a:pt x="68" y="2"/>
                  </a:lnTo>
                  <a:lnTo>
                    <a:pt x="63" y="2"/>
                  </a:lnTo>
                  <a:lnTo>
                    <a:pt x="59" y="4"/>
                  </a:lnTo>
                  <a:lnTo>
                    <a:pt x="57" y="6"/>
                  </a:lnTo>
                  <a:lnTo>
                    <a:pt x="53" y="6"/>
                  </a:lnTo>
                  <a:lnTo>
                    <a:pt x="49" y="8"/>
                  </a:lnTo>
                  <a:lnTo>
                    <a:pt x="45" y="10"/>
                  </a:lnTo>
                  <a:lnTo>
                    <a:pt x="41" y="12"/>
                  </a:lnTo>
                  <a:lnTo>
                    <a:pt x="39" y="14"/>
                  </a:lnTo>
                  <a:lnTo>
                    <a:pt x="35" y="18"/>
                  </a:lnTo>
                  <a:lnTo>
                    <a:pt x="31" y="20"/>
                  </a:lnTo>
                  <a:lnTo>
                    <a:pt x="29" y="23"/>
                  </a:lnTo>
                  <a:lnTo>
                    <a:pt x="25" y="27"/>
                  </a:lnTo>
                  <a:lnTo>
                    <a:pt x="23" y="29"/>
                  </a:lnTo>
                  <a:lnTo>
                    <a:pt x="20" y="31"/>
                  </a:lnTo>
                  <a:lnTo>
                    <a:pt x="16" y="35"/>
                  </a:lnTo>
                  <a:lnTo>
                    <a:pt x="14" y="39"/>
                  </a:lnTo>
                  <a:lnTo>
                    <a:pt x="12" y="43"/>
                  </a:lnTo>
                  <a:lnTo>
                    <a:pt x="10" y="45"/>
                  </a:lnTo>
                  <a:lnTo>
                    <a:pt x="8" y="49"/>
                  </a:lnTo>
                  <a:lnTo>
                    <a:pt x="6" y="53"/>
                  </a:lnTo>
                  <a:lnTo>
                    <a:pt x="6" y="57"/>
                  </a:lnTo>
                  <a:lnTo>
                    <a:pt x="4" y="61"/>
                  </a:lnTo>
                  <a:lnTo>
                    <a:pt x="2" y="66"/>
                  </a:lnTo>
                  <a:lnTo>
                    <a:pt x="2" y="70"/>
                  </a:lnTo>
                  <a:lnTo>
                    <a:pt x="0" y="74"/>
                  </a:lnTo>
                  <a:lnTo>
                    <a:pt x="0" y="78"/>
                  </a:lnTo>
                  <a:lnTo>
                    <a:pt x="0" y="82"/>
                  </a:lnTo>
                  <a:lnTo>
                    <a:pt x="0" y="86"/>
                  </a:lnTo>
                  <a:lnTo>
                    <a:pt x="0" y="92"/>
                  </a:lnTo>
                  <a:lnTo>
                    <a:pt x="0" y="96"/>
                  </a:lnTo>
                  <a:lnTo>
                    <a:pt x="0" y="100"/>
                  </a:lnTo>
                  <a:lnTo>
                    <a:pt x="2" y="104"/>
                  </a:lnTo>
                  <a:lnTo>
                    <a:pt x="2" y="108"/>
                  </a:lnTo>
                  <a:lnTo>
                    <a:pt x="4" y="113"/>
                  </a:lnTo>
                  <a:lnTo>
                    <a:pt x="6" y="117"/>
                  </a:lnTo>
                  <a:lnTo>
                    <a:pt x="6" y="121"/>
                  </a:lnTo>
                  <a:lnTo>
                    <a:pt x="8" y="125"/>
                  </a:lnTo>
                  <a:lnTo>
                    <a:pt x="10" y="129"/>
                  </a:lnTo>
                  <a:lnTo>
                    <a:pt x="12" y="133"/>
                  </a:lnTo>
                  <a:lnTo>
                    <a:pt x="14" y="135"/>
                  </a:lnTo>
                  <a:lnTo>
                    <a:pt x="16" y="139"/>
                  </a:lnTo>
                  <a:lnTo>
                    <a:pt x="20" y="143"/>
                  </a:lnTo>
                  <a:lnTo>
                    <a:pt x="23" y="145"/>
                  </a:lnTo>
                  <a:lnTo>
                    <a:pt x="25" y="147"/>
                  </a:lnTo>
                  <a:lnTo>
                    <a:pt x="29" y="151"/>
                  </a:lnTo>
                  <a:lnTo>
                    <a:pt x="31" y="154"/>
                  </a:lnTo>
                  <a:lnTo>
                    <a:pt x="35" y="156"/>
                  </a:lnTo>
                  <a:lnTo>
                    <a:pt x="39" y="160"/>
                  </a:lnTo>
                  <a:lnTo>
                    <a:pt x="41" y="162"/>
                  </a:lnTo>
                  <a:lnTo>
                    <a:pt x="45" y="164"/>
                  </a:lnTo>
                  <a:lnTo>
                    <a:pt x="49" y="166"/>
                  </a:lnTo>
                  <a:lnTo>
                    <a:pt x="53" y="168"/>
                  </a:lnTo>
                  <a:lnTo>
                    <a:pt x="57" y="168"/>
                  </a:lnTo>
                  <a:lnTo>
                    <a:pt x="59" y="170"/>
                  </a:lnTo>
                  <a:lnTo>
                    <a:pt x="63" y="172"/>
                  </a:lnTo>
                  <a:lnTo>
                    <a:pt x="68" y="172"/>
                  </a:lnTo>
                  <a:lnTo>
                    <a:pt x="74" y="174"/>
                  </a:lnTo>
                  <a:lnTo>
                    <a:pt x="78" y="174"/>
                  </a:lnTo>
                  <a:lnTo>
                    <a:pt x="82" y="174"/>
                  </a:lnTo>
                  <a:lnTo>
                    <a:pt x="86" y="174"/>
                  </a:lnTo>
                  <a:lnTo>
                    <a:pt x="90" y="174"/>
                  </a:lnTo>
                  <a:lnTo>
                    <a:pt x="94" y="174"/>
                  </a:lnTo>
                  <a:lnTo>
                    <a:pt x="98" y="174"/>
                  </a:lnTo>
                  <a:lnTo>
                    <a:pt x="104" y="172"/>
                  </a:lnTo>
                  <a:lnTo>
                    <a:pt x="109" y="172"/>
                  </a:lnTo>
                  <a:lnTo>
                    <a:pt x="113" y="170"/>
                  </a:lnTo>
                  <a:lnTo>
                    <a:pt x="117" y="168"/>
                  </a:lnTo>
                  <a:lnTo>
                    <a:pt x="119" y="168"/>
                  </a:lnTo>
                  <a:lnTo>
                    <a:pt x="123" y="166"/>
                  </a:lnTo>
                  <a:lnTo>
                    <a:pt x="127" y="164"/>
                  </a:lnTo>
                  <a:lnTo>
                    <a:pt x="131" y="162"/>
                  </a:lnTo>
                  <a:lnTo>
                    <a:pt x="135" y="160"/>
                  </a:lnTo>
                  <a:lnTo>
                    <a:pt x="137" y="156"/>
                  </a:lnTo>
                  <a:lnTo>
                    <a:pt x="141" y="154"/>
                  </a:lnTo>
                  <a:lnTo>
                    <a:pt x="143" y="151"/>
                  </a:lnTo>
                  <a:lnTo>
                    <a:pt x="147" y="147"/>
                  </a:lnTo>
                  <a:lnTo>
                    <a:pt x="149" y="145"/>
                  </a:lnTo>
                  <a:lnTo>
                    <a:pt x="152" y="143"/>
                  </a:lnTo>
                  <a:lnTo>
                    <a:pt x="156" y="139"/>
                  </a:lnTo>
                  <a:lnTo>
                    <a:pt x="158" y="135"/>
                  </a:lnTo>
                  <a:lnTo>
                    <a:pt x="160" y="133"/>
                  </a:lnTo>
                  <a:lnTo>
                    <a:pt x="162" y="129"/>
                  </a:lnTo>
                  <a:lnTo>
                    <a:pt x="164" y="125"/>
                  </a:lnTo>
                  <a:lnTo>
                    <a:pt x="166" y="121"/>
                  </a:lnTo>
                  <a:lnTo>
                    <a:pt x="166" y="117"/>
                  </a:lnTo>
                  <a:lnTo>
                    <a:pt x="168" y="113"/>
                  </a:lnTo>
                  <a:lnTo>
                    <a:pt x="170" y="108"/>
                  </a:lnTo>
                  <a:lnTo>
                    <a:pt x="170" y="104"/>
                  </a:lnTo>
                  <a:lnTo>
                    <a:pt x="172" y="100"/>
                  </a:lnTo>
                  <a:lnTo>
                    <a:pt x="172" y="96"/>
                  </a:lnTo>
                  <a:lnTo>
                    <a:pt x="172" y="92"/>
                  </a:lnTo>
                  <a:lnTo>
                    <a:pt x="172" y="86"/>
                  </a:lnTo>
                  <a:lnTo>
                    <a:pt x="129" y="86"/>
                  </a:lnTo>
                  <a:lnTo>
                    <a:pt x="129" y="84"/>
                  </a:lnTo>
                  <a:lnTo>
                    <a:pt x="127" y="82"/>
                  </a:lnTo>
                  <a:lnTo>
                    <a:pt x="127" y="80"/>
                  </a:lnTo>
                  <a:lnTo>
                    <a:pt x="127" y="78"/>
                  </a:lnTo>
                  <a:lnTo>
                    <a:pt x="127" y="76"/>
                  </a:lnTo>
                  <a:lnTo>
                    <a:pt x="127" y="74"/>
                  </a:lnTo>
                  <a:lnTo>
                    <a:pt x="125" y="72"/>
                  </a:lnTo>
                  <a:lnTo>
                    <a:pt x="125" y="68"/>
                  </a:lnTo>
                  <a:lnTo>
                    <a:pt x="123" y="68"/>
                  </a:lnTo>
                  <a:lnTo>
                    <a:pt x="123" y="66"/>
                  </a:lnTo>
                  <a:lnTo>
                    <a:pt x="121" y="63"/>
                  </a:lnTo>
                  <a:lnTo>
                    <a:pt x="121" y="61"/>
                  </a:lnTo>
                  <a:lnTo>
                    <a:pt x="119" y="59"/>
                  </a:lnTo>
                  <a:lnTo>
                    <a:pt x="117" y="57"/>
                  </a:lnTo>
                  <a:lnTo>
                    <a:pt x="115" y="55"/>
                  </a:lnTo>
                  <a:lnTo>
                    <a:pt x="113" y="53"/>
                  </a:lnTo>
                  <a:lnTo>
                    <a:pt x="111" y="53"/>
                  </a:lnTo>
                  <a:lnTo>
                    <a:pt x="109" y="51"/>
                  </a:lnTo>
                  <a:lnTo>
                    <a:pt x="106" y="49"/>
                  </a:lnTo>
                  <a:lnTo>
                    <a:pt x="104" y="49"/>
                  </a:lnTo>
                  <a:lnTo>
                    <a:pt x="102" y="47"/>
                  </a:lnTo>
                  <a:lnTo>
                    <a:pt x="100" y="47"/>
                  </a:lnTo>
                  <a:lnTo>
                    <a:pt x="98" y="47"/>
                  </a:lnTo>
                  <a:lnTo>
                    <a:pt x="96" y="45"/>
                  </a:lnTo>
                  <a:lnTo>
                    <a:pt x="94" y="45"/>
                  </a:lnTo>
                  <a:lnTo>
                    <a:pt x="92" y="45"/>
                  </a:lnTo>
                  <a:lnTo>
                    <a:pt x="90" y="45"/>
                  </a:lnTo>
                  <a:lnTo>
                    <a:pt x="88" y="45"/>
                  </a:lnTo>
                  <a:lnTo>
                    <a:pt x="86" y="45"/>
                  </a:lnTo>
                  <a:lnTo>
                    <a:pt x="84" y="45"/>
                  </a:lnTo>
                  <a:lnTo>
                    <a:pt x="82" y="45"/>
                  </a:lnTo>
                  <a:lnTo>
                    <a:pt x="80" y="45"/>
                  </a:lnTo>
                  <a:lnTo>
                    <a:pt x="78" y="45"/>
                  </a:lnTo>
                  <a:lnTo>
                    <a:pt x="76" y="45"/>
                  </a:lnTo>
                  <a:lnTo>
                    <a:pt x="74" y="47"/>
                  </a:lnTo>
                  <a:lnTo>
                    <a:pt x="72" y="47"/>
                  </a:lnTo>
                  <a:lnTo>
                    <a:pt x="70" y="47"/>
                  </a:lnTo>
                  <a:lnTo>
                    <a:pt x="68" y="49"/>
                  </a:lnTo>
                  <a:lnTo>
                    <a:pt x="66" y="49"/>
                  </a:lnTo>
                  <a:lnTo>
                    <a:pt x="63" y="51"/>
                  </a:lnTo>
                  <a:lnTo>
                    <a:pt x="61" y="53"/>
                  </a:lnTo>
                  <a:lnTo>
                    <a:pt x="59" y="53"/>
                  </a:lnTo>
                  <a:lnTo>
                    <a:pt x="57" y="55"/>
                  </a:lnTo>
                  <a:lnTo>
                    <a:pt x="57" y="57"/>
                  </a:lnTo>
                  <a:lnTo>
                    <a:pt x="55" y="57"/>
                  </a:lnTo>
                  <a:lnTo>
                    <a:pt x="53" y="59"/>
                  </a:lnTo>
                  <a:lnTo>
                    <a:pt x="53" y="61"/>
                  </a:lnTo>
                  <a:lnTo>
                    <a:pt x="51" y="63"/>
                  </a:lnTo>
                  <a:lnTo>
                    <a:pt x="49" y="66"/>
                  </a:lnTo>
                  <a:lnTo>
                    <a:pt x="49" y="68"/>
                  </a:lnTo>
                  <a:lnTo>
                    <a:pt x="47" y="68"/>
                  </a:lnTo>
                  <a:lnTo>
                    <a:pt x="47" y="72"/>
                  </a:lnTo>
                  <a:lnTo>
                    <a:pt x="45" y="74"/>
                  </a:lnTo>
                  <a:lnTo>
                    <a:pt x="45" y="76"/>
                  </a:lnTo>
                  <a:lnTo>
                    <a:pt x="45" y="78"/>
                  </a:lnTo>
                  <a:lnTo>
                    <a:pt x="45" y="80"/>
                  </a:lnTo>
                  <a:lnTo>
                    <a:pt x="45" y="82"/>
                  </a:lnTo>
                  <a:lnTo>
                    <a:pt x="43" y="84"/>
                  </a:lnTo>
                  <a:lnTo>
                    <a:pt x="43" y="86"/>
                  </a:lnTo>
                  <a:lnTo>
                    <a:pt x="43" y="90"/>
                  </a:lnTo>
                  <a:lnTo>
                    <a:pt x="45" y="92"/>
                  </a:lnTo>
                  <a:lnTo>
                    <a:pt x="45" y="94"/>
                  </a:lnTo>
                  <a:lnTo>
                    <a:pt x="45" y="96"/>
                  </a:lnTo>
                  <a:lnTo>
                    <a:pt x="45" y="98"/>
                  </a:lnTo>
                  <a:lnTo>
                    <a:pt x="45" y="100"/>
                  </a:lnTo>
                  <a:lnTo>
                    <a:pt x="47" y="102"/>
                  </a:lnTo>
                  <a:lnTo>
                    <a:pt x="47" y="104"/>
                  </a:lnTo>
                  <a:lnTo>
                    <a:pt x="47" y="106"/>
                  </a:lnTo>
                  <a:lnTo>
                    <a:pt x="49" y="106"/>
                  </a:lnTo>
                  <a:lnTo>
                    <a:pt x="49" y="108"/>
                  </a:lnTo>
                  <a:lnTo>
                    <a:pt x="51" y="111"/>
                  </a:lnTo>
                  <a:lnTo>
                    <a:pt x="53" y="113"/>
                  </a:lnTo>
                  <a:lnTo>
                    <a:pt x="53" y="115"/>
                  </a:lnTo>
                  <a:lnTo>
                    <a:pt x="55" y="117"/>
                  </a:lnTo>
                  <a:lnTo>
                    <a:pt x="57" y="117"/>
                  </a:lnTo>
                  <a:lnTo>
                    <a:pt x="57" y="119"/>
                  </a:lnTo>
                  <a:lnTo>
                    <a:pt x="59" y="121"/>
                  </a:lnTo>
                  <a:lnTo>
                    <a:pt x="61" y="121"/>
                  </a:lnTo>
                  <a:lnTo>
                    <a:pt x="63" y="123"/>
                  </a:lnTo>
                  <a:lnTo>
                    <a:pt x="66" y="125"/>
                  </a:lnTo>
                  <a:lnTo>
                    <a:pt x="68" y="125"/>
                  </a:lnTo>
                  <a:lnTo>
                    <a:pt x="70" y="127"/>
                  </a:lnTo>
                  <a:lnTo>
                    <a:pt x="72" y="127"/>
                  </a:lnTo>
                  <a:lnTo>
                    <a:pt x="74" y="127"/>
                  </a:lnTo>
                  <a:lnTo>
                    <a:pt x="76" y="129"/>
                  </a:lnTo>
                  <a:lnTo>
                    <a:pt x="78" y="129"/>
                  </a:lnTo>
                  <a:lnTo>
                    <a:pt x="80" y="129"/>
                  </a:lnTo>
                  <a:lnTo>
                    <a:pt x="82" y="129"/>
                  </a:lnTo>
                  <a:lnTo>
                    <a:pt x="84" y="129"/>
                  </a:lnTo>
                  <a:lnTo>
                    <a:pt x="86" y="129"/>
                  </a:lnTo>
                  <a:lnTo>
                    <a:pt x="88" y="129"/>
                  </a:lnTo>
                  <a:lnTo>
                    <a:pt x="90" y="129"/>
                  </a:lnTo>
                  <a:lnTo>
                    <a:pt x="92" y="129"/>
                  </a:lnTo>
                  <a:lnTo>
                    <a:pt x="94" y="129"/>
                  </a:lnTo>
                  <a:lnTo>
                    <a:pt x="96" y="129"/>
                  </a:lnTo>
                  <a:lnTo>
                    <a:pt x="98" y="127"/>
                  </a:lnTo>
                  <a:lnTo>
                    <a:pt x="100" y="127"/>
                  </a:lnTo>
                  <a:lnTo>
                    <a:pt x="102" y="127"/>
                  </a:lnTo>
                  <a:lnTo>
                    <a:pt x="104" y="125"/>
                  </a:lnTo>
                  <a:lnTo>
                    <a:pt x="106" y="125"/>
                  </a:lnTo>
                  <a:lnTo>
                    <a:pt x="109" y="123"/>
                  </a:lnTo>
                  <a:lnTo>
                    <a:pt x="111" y="121"/>
                  </a:lnTo>
                  <a:lnTo>
                    <a:pt x="113" y="121"/>
                  </a:lnTo>
                  <a:lnTo>
                    <a:pt x="115" y="119"/>
                  </a:lnTo>
                  <a:lnTo>
                    <a:pt x="117" y="117"/>
                  </a:lnTo>
                  <a:lnTo>
                    <a:pt x="119" y="115"/>
                  </a:lnTo>
                  <a:lnTo>
                    <a:pt x="121" y="113"/>
                  </a:lnTo>
                  <a:lnTo>
                    <a:pt x="121" y="111"/>
                  </a:lnTo>
                  <a:lnTo>
                    <a:pt x="123" y="108"/>
                  </a:lnTo>
                  <a:lnTo>
                    <a:pt x="123" y="106"/>
                  </a:lnTo>
                  <a:lnTo>
                    <a:pt x="125" y="106"/>
                  </a:lnTo>
                  <a:lnTo>
                    <a:pt x="125" y="104"/>
                  </a:lnTo>
                  <a:lnTo>
                    <a:pt x="125" y="102"/>
                  </a:lnTo>
                  <a:lnTo>
                    <a:pt x="127" y="100"/>
                  </a:lnTo>
                  <a:lnTo>
                    <a:pt x="127" y="98"/>
                  </a:lnTo>
                  <a:lnTo>
                    <a:pt x="127" y="96"/>
                  </a:lnTo>
                  <a:lnTo>
                    <a:pt x="127" y="94"/>
                  </a:lnTo>
                  <a:lnTo>
                    <a:pt x="127" y="92"/>
                  </a:lnTo>
                  <a:lnTo>
                    <a:pt x="129" y="90"/>
                  </a:lnTo>
                  <a:lnTo>
                    <a:pt x="129" y="86"/>
                  </a:lnTo>
                  <a:lnTo>
                    <a:pt x="172" y="86"/>
                  </a:lnTo>
                </a:path>
              </a:pathLst>
            </a:custGeom>
            <a:solidFill>
              <a:srgbClr val="C0FEF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" name="Freeform 12">
              <a:extLst>
                <a:ext uri="{FF2B5EF4-FFF2-40B4-BE49-F238E27FC236}">
                  <a16:creationId xmlns:a16="http://schemas.microsoft.com/office/drawing/2014/main" id="{70880DAA-64CC-4207-8C89-9FAF8E8F7661}"/>
                </a:ext>
              </a:extLst>
            </p:cNvPr>
            <p:cNvSpPr>
              <a:spLocks/>
            </p:cNvSpPr>
            <p:nvPr/>
          </p:nvSpPr>
          <p:spPr bwMode="auto">
            <a:xfrm>
              <a:off x="3103" y="1832"/>
              <a:ext cx="89" cy="83"/>
            </a:xfrm>
            <a:custGeom>
              <a:avLst/>
              <a:gdLst>
                <a:gd name="T0" fmla="*/ 88 w 89"/>
                <a:gd name="T1" fmla="*/ 39 h 83"/>
                <a:gd name="T2" fmla="*/ 88 w 89"/>
                <a:gd name="T3" fmla="*/ 35 h 83"/>
                <a:gd name="T4" fmla="*/ 86 w 89"/>
                <a:gd name="T5" fmla="*/ 31 h 83"/>
                <a:gd name="T6" fmla="*/ 86 w 89"/>
                <a:gd name="T7" fmla="*/ 27 h 83"/>
                <a:gd name="T8" fmla="*/ 84 w 89"/>
                <a:gd name="T9" fmla="*/ 23 h 83"/>
                <a:gd name="T10" fmla="*/ 80 w 89"/>
                <a:gd name="T11" fmla="*/ 18 h 83"/>
                <a:gd name="T12" fmla="*/ 78 w 89"/>
                <a:gd name="T13" fmla="*/ 14 h 83"/>
                <a:gd name="T14" fmla="*/ 75 w 89"/>
                <a:gd name="T15" fmla="*/ 12 h 83"/>
                <a:gd name="T16" fmla="*/ 71 w 89"/>
                <a:gd name="T17" fmla="*/ 10 h 83"/>
                <a:gd name="T18" fmla="*/ 69 w 89"/>
                <a:gd name="T19" fmla="*/ 6 h 83"/>
                <a:gd name="T20" fmla="*/ 65 w 89"/>
                <a:gd name="T21" fmla="*/ 4 h 83"/>
                <a:gd name="T22" fmla="*/ 61 w 89"/>
                <a:gd name="T23" fmla="*/ 4 h 83"/>
                <a:gd name="T24" fmla="*/ 57 w 89"/>
                <a:gd name="T25" fmla="*/ 2 h 83"/>
                <a:gd name="T26" fmla="*/ 52 w 89"/>
                <a:gd name="T27" fmla="*/ 0 h 83"/>
                <a:gd name="T28" fmla="*/ 48 w 89"/>
                <a:gd name="T29" fmla="*/ 0 h 83"/>
                <a:gd name="T30" fmla="*/ 44 w 89"/>
                <a:gd name="T31" fmla="*/ 0 h 83"/>
                <a:gd name="T32" fmla="*/ 40 w 89"/>
                <a:gd name="T33" fmla="*/ 0 h 83"/>
                <a:gd name="T34" fmla="*/ 36 w 89"/>
                <a:gd name="T35" fmla="*/ 0 h 83"/>
                <a:gd name="T36" fmla="*/ 31 w 89"/>
                <a:gd name="T37" fmla="*/ 2 h 83"/>
                <a:gd name="T38" fmla="*/ 27 w 89"/>
                <a:gd name="T39" fmla="*/ 4 h 83"/>
                <a:gd name="T40" fmla="*/ 23 w 89"/>
                <a:gd name="T41" fmla="*/ 4 h 83"/>
                <a:gd name="T42" fmla="*/ 19 w 89"/>
                <a:gd name="T43" fmla="*/ 6 h 83"/>
                <a:gd name="T44" fmla="*/ 17 w 89"/>
                <a:gd name="T45" fmla="*/ 10 h 83"/>
                <a:gd name="T46" fmla="*/ 13 w 89"/>
                <a:gd name="T47" fmla="*/ 12 h 83"/>
                <a:gd name="T48" fmla="*/ 10 w 89"/>
                <a:gd name="T49" fmla="*/ 14 h 83"/>
                <a:gd name="T50" fmla="*/ 8 w 89"/>
                <a:gd name="T51" fmla="*/ 18 h 83"/>
                <a:gd name="T52" fmla="*/ 4 w 89"/>
                <a:gd name="T53" fmla="*/ 23 h 83"/>
                <a:gd name="T54" fmla="*/ 2 w 89"/>
                <a:gd name="T55" fmla="*/ 27 h 83"/>
                <a:gd name="T56" fmla="*/ 2 w 89"/>
                <a:gd name="T57" fmla="*/ 31 h 83"/>
                <a:gd name="T58" fmla="*/ 0 w 89"/>
                <a:gd name="T59" fmla="*/ 35 h 83"/>
                <a:gd name="T60" fmla="*/ 0 w 89"/>
                <a:gd name="T61" fmla="*/ 39 h 83"/>
                <a:gd name="T62" fmla="*/ 0 w 89"/>
                <a:gd name="T63" fmla="*/ 43 h 83"/>
                <a:gd name="T64" fmla="*/ 0 w 89"/>
                <a:gd name="T65" fmla="*/ 47 h 83"/>
                <a:gd name="T66" fmla="*/ 2 w 89"/>
                <a:gd name="T67" fmla="*/ 51 h 83"/>
                <a:gd name="T68" fmla="*/ 2 w 89"/>
                <a:gd name="T69" fmla="*/ 55 h 83"/>
                <a:gd name="T70" fmla="*/ 4 w 89"/>
                <a:gd name="T71" fmla="*/ 59 h 83"/>
                <a:gd name="T72" fmla="*/ 8 w 89"/>
                <a:gd name="T73" fmla="*/ 64 h 83"/>
                <a:gd name="T74" fmla="*/ 10 w 89"/>
                <a:gd name="T75" fmla="*/ 68 h 83"/>
                <a:gd name="T76" fmla="*/ 13 w 89"/>
                <a:gd name="T77" fmla="*/ 70 h 83"/>
                <a:gd name="T78" fmla="*/ 17 w 89"/>
                <a:gd name="T79" fmla="*/ 72 h 83"/>
                <a:gd name="T80" fmla="*/ 19 w 89"/>
                <a:gd name="T81" fmla="*/ 76 h 83"/>
                <a:gd name="T82" fmla="*/ 23 w 89"/>
                <a:gd name="T83" fmla="*/ 78 h 83"/>
                <a:gd name="T84" fmla="*/ 27 w 89"/>
                <a:gd name="T85" fmla="*/ 78 h 83"/>
                <a:gd name="T86" fmla="*/ 31 w 89"/>
                <a:gd name="T87" fmla="*/ 80 h 83"/>
                <a:gd name="T88" fmla="*/ 36 w 89"/>
                <a:gd name="T89" fmla="*/ 82 h 83"/>
                <a:gd name="T90" fmla="*/ 40 w 89"/>
                <a:gd name="T91" fmla="*/ 82 h 83"/>
                <a:gd name="T92" fmla="*/ 44 w 89"/>
                <a:gd name="T93" fmla="*/ 82 h 83"/>
                <a:gd name="T94" fmla="*/ 48 w 89"/>
                <a:gd name="T95" fmla="*/ 82 h 83"/>
                <a:gd name="T96" fmla="*/ 52 w 89"/>
                <a:gd name="T97" fmla="*/ 82 h 83"/>
                <a:gd name="T98" fmla="*/ 57 w 89"/>
                <a:gd name="T99" fmla="*/ 80 h 83"/>
                <a:gd name="T100" fmla="*/ 61 w 89"/>
                <a:gd name="T101" fmla="*/ 78 h 83"/>
                <a:gd name="T102" fmla="*/ 65 w 89"/>
                <a:gd name="T103" fmla="*/ 78 h 83"/>
                <a:gd name="T104" fmla="*/ 69 w 89"/>
                <a:gd name="T105" fmla="*/ 76 h 83"/>
                <a:gd name="T106" fmla="*/ 71 w 89"/>
                <a:gd name="T107" fmla="*/ 72 h 83"/>
                <a:gd name="T108" fmla="*/ 75 w 89"/>
                <a:gd name="T109" fmla="*/ 70 h 83"/>
                <a:gd name="T110" fmla="*/ 78 w 89"/>
                <a:gd name="T111" fmla="*/ 68 h 83"/>
                <a:gd name="T112" fmla="*/ 80 w 89"/>
                <a:gd name="T113" fmla="*/ 64 h 83"/>
                <a:gd name="T114" fmla="*/ 84 w 89"/>
                <a:gd name="T115" fmla="*/ 59 h 83"/>
                <a:gd name="T116" fmla="*/ 86 w 89"/>
                <a:gd name="T117" fmla="*/ 55 h 83"/>
                <a:gd name="T118" fmla="*/ 86 w 89"/>
                <a:gd name="T119" fmla="*/ 51 h 83"/>
                <a:gd name="T120" fmla="*/ 88 w 89"/>
                <a:gd name="T121" fmla="*/ 47 h 83"/>
                <a:gd name="T122" fmla="*/ 88 w 89"/>
                <a:gd name="T123" fmla="*/ 4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89" h="83">
                  <a:moveTo>
                    <a:pt x="88" y="41"/>
                  </a:moveTo>
                  <a:lnTo>
                    <a:pt x="88" y="39"/>
                  </a:lnTo>
                  <a:lnTo>
                    <a:pt x="88" y="37"/>
                  </a:lnTo>
                  <a:lnTo>
                    <a:pt x="88" y="35"/>
                  </a:lnTo>
                  <a:lnTo>
                    <a:pt x="88" y="33"/>
                  </a:lnTo>
                  <a:lnTo>
                    <a:pt x="86" y="31"/>
                  </a:lnTo>
                  <a:lnTo>
                    <a:pt x="86" y="29"/>
                  </a:lnTo>
                  <a:lnTo>
                    <a:pt x="86" y="27"/>
                  </a:lnTo>
                  <a:lnTo>
                    <a:pt x="84" y="25"/>
                  </a:lnTo>
                  <a:lnTo>
                    <a:pt x="84" y="23"/>
                  </a:lnTo>
                  <a:lnTo>
                    <a:pt x="82" y="21"/>
                  </a:lnTo>
                  <a:lnTo>
                    <a:pt x="80" y="18"/>
                  </a:lnTo>
                  <a:lnTo>
                    <a:pt x="80" y="16"/>
                  </a:lnTo>
                  <a:lnTo>
                    <a:pt x="78" y="14"/>
                  </a:lnTo>
                  <a:lnTo>
                    <a:pt x="78" y="12"/>
                  </a:lnTo>
                  <a:lnTo>
                    <a:pt x="75" y="12"/>
                  </a:lnTo>
                  <a:lnTo>
                    <a:pt x="73" y="10"/>
                  </a:lnTo>
                  <a:lnTo>
                    <a:pt x="71" y="10"/>
                  </a:lnTo>
                  <a:lnTo>
                    <a:pt x="71" y="8"/>
                  </a:lnTo>
                  <a:lnTo>
                    <a:pt x="69" y="6"/>
                  </a:lnTo>
                  <a:lnTo>
                    <a:pt x="67" y="6"/>
                  </a:lnTo>
                  <a:lnTo>
                    <a:pt x="65" y="4"/>
                  </a:lnTo>
                  <a:lnTo>
                    <a:pt x="63" y="4"/>
                  </a:lnTo>
                  <a:lnTo>
                    <a:pt x="61" y="4"/>
                  </a:lnTo>
                  <a:lnTo>
                    <a:pt x="59" y="2"/>
                  </a:lnTo>
                  <a:lnTo>
                    <a:pt x="57" y="2"/>
                  </a:lnTo>
                  <a:lnTo>
                    <a:pt x="54" y="2"/>
                  </a:lnTo>
                  <a:lnTo>
                    <a:pt x="52" y="0"/>
                  </a:lnTo>
                  <a:lnTo>
                    <a:pt x="50" y="0"/>
                  </a:lnTo>
                  <a:lnTo>
                    <a:pt x="48" y="0"/>
                  </a:lnTo>
                  <a:lnTo>
                    <a:pt x="46" y="0"/>
                  </a:lnTo>
                  <a:lnTo>
                    <a:pt x="44" y="0"/>
                  </a:lnTo>
                  <a:lnTo>
                    <a:pt x="42" y="0"/>
                  </a:lnTo>
                  <a:lnTo>
                    <a:pt x="40" y="0"/>
                  </a:lnTo>
                  <a:lnTo>
                    <a:pt x="38" y="0"/>
                  </a:lnTo>
                  <a:lnTo>
                    <a:pt x="36" y="0"/>
                  </a:lnTo>
                  <a:lnTo>
                    <a:pt x="34" y="2"/>
                  </a:lnTo>
                  <a:lnTo>
                    <a:pt x="31" y="2"/>
                  </a:lnTo>
                  <a:lnTo>
                    <a:pt x="29" y="2"/>
                  </a:lnTo>
                  <a:lnTo>
                    <a:pt x="27" y="4"/>
                  </a:lnTo>
                  <a:lnTo>
                    <a:pt x="25" y="4"/>
                  </a:lnTo>
                  <a:lnTo>
                    <a:pt x="23" y="4"/>
                  </a:lnTo>
                  <a:lnTo>
                    <a:pt x="21" y="6"/>
                  </a:lnTo>
                  <a:lnTo>
                    <a:pt x="19" y="6"/>
                  </a:lnTo>
                  <a:lnTo>
                    <a:pt x="17" y="8"/>
                  </a:lnTo>
                  <a:lnTo>
                    <a:pt x="17" y="10"/>
                  </a:lnTo>
                  <a:lnTo>
                    <a:pt x="15" y="10"/>
                  </a:lnTo>
                  <a:lnTo>
                    <a:pt x="13" y="12"/>
                  </a:lnTo>
                  <a:lnTo>
                    <a:pt x="10" y="12"/>
                  </a:lnTo>
                  <a:lnTo>
                    <a:pt x="10" y="14"/>
                  </a:lnTo>
                  <a:lnTo>
                    <a:pt x="8" y="16"/>
                  </a:lnTo>
                  <a:lnTo>
                    <a:pt x="8" y="18"/>
                  </a:lnTo>
                  <a:lnTo>
                    <a:pt x="6" y="21"/>
                  </a:lnTo>
                  <a:lnTo>
                    <a:pt x="4" y="23"/>
                  </a:lnTo>
                  <a:lnTo>
                    <a:pt x="4" y="25"/>
                  </a:lnTo>
                  <a:lnTo>
                    <a:pt x="2" y="27"/>
                  </a:lnTo>
                  <a:lnTo>
                    <a:pt x="2" y="29"/>
                  </a:lnTo>
                  <a:lnTo>
                    <a:pt x="2" y="31"/>
                  </a:lnTo>
                  <a:lnTo>
                    <a:pt x="0" y="33"/>
                  </a:lnTo>
                  <a:lnTo>
                    <a:pt x="0" y="35"/>
                  </a:lnTo>
                  <a:lnTo>
                    <a:pt x="0" y="37"/>
                  </a:lnTo>
                  <a:lnTo>
                    <a:pt x="0" y="39"/>
                  </a:lnTo>
                  <a:lnTo>
                    <a:pt x="0" y="41"/>
                  </a:lnTo>
                  <a:lnTo>
                    <a:pt x="0" y="43"/>
                  </a:lnTo>
                  <a:lnTo>
                    <a:pt x="0" y="45"/>
                  </a:lnTo>
                  <a:lnTo>
                    <a:pt x="0" y="47"/>
                  </a:lnTo>
                  <a:lnTo>
                    <a:pt x="0" y="49"/>
                  </a:lnTo>
                  <a:lnTo>
                    <a:pt x="2" y="51"/>
                  </a:lnTo>
                  <a:lnTo>
                    <a:pt x="2" y="53"/>
                  </a:lnTo>
                  <a:lnTo>
                    <a:pt x="2" y="55"/>
                  </a:lnTo>
                  <a:lnTo>
                    <a:pt x="4" y="57"/>
                  </a:lnTo>
                  <a:lnTo>
                    <a:pt x="4" y="59"/>
                  </a:lnTo>
                  <a:lnTo>
                    <a:pt x="6" y="62"/>
                  </a:lnTo>
                  <a:lnTo>
                    <a:pt x="8" y="64"/>
                  </a:lnTo>
                  <a:lnTo>
                    <a:pt x="8" y="66"/>
                  </a:lnTo>
                  <a:lnTo>
                    <a:pt x="10" y="68"/>
                  </a:lnTo>
                  <a:lnTo>
                    <a:pt x="10" y="70"/>
                  </a:lnTo>
                  <a:lnTo>
                    <a:pt x="13" y="70"/>
                  </a:lnTo>
                  <a:lnTo>
                    <a:pt x="15" y="72"/>
                  </a:lnTo>
                  <a:lnTo>
                    <a:pt x="17" y="72"/>
                  </a:lnTo>
                  <a:lnTo>
                    <a:pt x="17" y="74"/>
                  </a:lnTo>
                  <a:lnTo>
                    <a:pt x="19" y="76"/>
                  </a:lnTo>
                  <a:lnTo>
                    <a:pt x="21" y="76"/>
                  </a:lnTo>
                  <a:lnTo>
                    <a:pt x="23" y="78"/>
                  </a:lnTo>
                  <a:lnTo>
                    <a:pt x="25" y="78"/>
                  </a:lnTo>
                  <a:lnTo>
                    <a:pt x="27" y="78"/>
                  </a:lnTo>
                  <a:lnTo>
                    <a:pt x="29" y="80"/>
                  </a:lnTo>
                  <a:lnTo>
                    <a:pt x="31" y="80"/>
                  </a:lnTo>
                  <a:lnTo>
                    <a:pt x="34" y="80"/>
                  </a:lnTo>
                  <a:lnTo>
                    <a:pt x="36" y="82"/>
                  </a:lnTo>
                  <a:lnTo>
                    <a:pt x="38" y="82"/>
                  </a:lnTo>
                  <a:lnTo>
                    <a:pt x="40" y="82"/>
                  </a:lnTo>
                  <a:lnTo>
                    <a:pt x="42" y="82"/>
                  </a:lnTo>
                  <a:lnTo>
                    <a:pt x="44" y="82"/>
                  </a:lnTo>
                  <a:lnTo>
                    <a:pt x="46" y="82"/>
                  </a:lnTo>
                  <a:lnTo>
                    <a:pt x="48" y="82"/>
                  </a:lnTo>
                  <a:lnTo>
                    <a:pt x="50" y="82"/>
                  </a:lnTo>
                  <a:lnTo>
                    <a:pt x="52" y="82"/>
                  </a:lnTo>
                  <a:lnTo>
                    <a:pt x="54" y="80"/>
                  </a:lnTo>
                  <a:lnTo>
                    <a:pt x="57" y="80"/>
                  </a:lnTo>
                  <a:lnTo>
                    <a:pt x="59" y="80"/>
                  </a:lnTo>
                  <a:lnTo>
                    <a:pt x="61" y="78"/>
                  </a:lnTo>
                  <a:lnTo>
                    <a:pt x="63" y="78"/>
                  </a:lnTo>
                  <a:lnTo>
                    <a:pt x="65" y="78"/>
                  </a:lnTo>
                  <a:lnTo>
                    <a:pt x="67" y="76"/>
                  </a:lnTo>
                  <a:lnTo>
                    <a:pt x="69" y="76"/>
                  </a:lnTo>
                  <a:lnTo>
                    <a:pt x="71" y="74"/>
                  </a:lnTo>
                  <a:lnTo>
                    <a:pt x="71" y="72"/>
                  </a:lnTo>
                  <a:lnTo>
                    <a:pt x="73" y="72"/>
                  </a:lnTo>
                  <a:lnTo>
                    <a:pt x="75" y="70"/>
                  </a:lnTo>
                  <a:lnTo>
                    <a:pt x="78" y="70"/>
                  </a:lnTo>
                  <a:lnTo>
                    <a:pt x="78" y="68"/>
                  </a:lnTo>
                  <a:lnTo>
                    <a:pt x="80" y="66"/>
                  </a:lnTo>
                  <a:lnTo>
                    <a:pt x="80" y="64"/>
                  </a:lnTo>
                  <a:lnTo>
                    <a:pt x="82" y="62"/>
                  </a:lnTo>
                  <a:lnTo>
                    <a:pt x="84" y="59"/>
                  </a:lnTo>
                  <a:lnTo>
                    <a:pt x="84" y="57"/>
                  </a:lnTo>
                  <a:lnTo>
                    <a:pt x="86" y="55"/>
                  </a:lnTo>
                  <a:lnTo>
                    <a:pt x="86" y="53"/>
                  </a:lnTo>
                  <a:lnTo>
                    <a:pt x="86" y="51"/>
                  </a:lnTo>
                  <a:lnTo>
                    <a:pt x="88" y="49"/>
                  </a:lnTo>
                  <a:lnTo>
                    <a:pt x="88" y="47"/>
                  </a:lnTo>
                  <a:lnTo>
                    <a:pt x="88" y="45"/>
                  </a:lnTo>
                  <a:lnTo>
                    <a:pt x="88" y="43"/>
                  </a:lnTo>
                  <a:lnTo>
                    <a:pt x="88" y="41"/>
                  </a:lnTo>
                </a:path>
              </a:pathLst>
            </a:cu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" name="Freeform 13">
              <a:extLst>
                <a:ext uri="{FF2B5EF4-FFF2-40B4-BE49-F238E27FC236}">
                  <a16:creationId xmlns:a16="http://schemas.microsoft.com/office/drawing/2014/main" id="{1F27562A-61B0-4257-BC75-365AAB7294AB}"/>
                </a:ext>
              </a:extLst>
            </p:cNvPr>
            <p:cNvSpPr>
              <a:spLocks/>
            </p:cNvSpPr>
            <p:nvPr/>
          </p:nvSpPr>
          <p:spPr bwMode="auto">
            <a:xfrm>
              <a:off x="2775" y="1508"/>
              <a:ext cx="977" cy="990"/>
            </a:xfrm>
            <a:custGeom>
              <a:avLst/>
              <a:gdLst>
                <a:gd name="T0" fmla="*/ 536 w 977"/>
                <a:gd name="T1" fmla="*/ 987 h 990"/>
                <a:gd name="T2" fmla="*/ 608 w 977"/>
                <a:gd name="T3" fmla="*/ 975 h 990"/>
                <a:gd name="T4" fmla="*/ 676 w 977"/>
                <a:gd name="T5" fmla="*/ 950 h 990"/>
                <a:gd name="T6" fmla="*/ 740 w 977"/>
                <a:gd name="T7" fmla="*/ 917 h 990"/>
                <a:gd name="T8" fmla="*/ 797 w 977"/>
                <a:gd name="T9" fmla="*/ 876 h 990"/>
                <a:gd name="T10" fmla="*/ 849 w 977"/>
                <a:gd name="T11" fmla="*/ 827 h 990"/>
                <a:gd name="T12" fmla="*/ 892 w 977"/>
                <a:gd name="T13" fmla="*/ 771 h 990"/>
                <a:gd name="T14" fmla="*/ 927 w 977"/>
                <a:gd name="T15" fmla="*/ 709 h 990"/>
                <a:gd name="T16" fmla="*/ 953 w 977"/>
                <a:gd name="T17" fmla="*/ 642 h 990"/>
                <a:gd name="T18" fmla="*/ 970 w 977"/>
                <a:gd name="T19" fmla="*/ 570 h 990"/>
                <a:gd name="T20" fmla="*/ 976 w 977"/>
                <a:gd name="T21" fmla="*/ 496 h 990"/>
                <a:gd name="T22" fmla="*/ 970 w 977"/>
                <a:gd name="T23" fmla="*/ 419 h 990"/>
                <a:gd name="T24" fmla="*/ 953 w 977"/>
                <a:gd name="T25" fmla="*/ 347 h 990"/>
                <a:gd name="T26" fmla="*/ 927 w 977"/>
                <a:gd name="T27" fmla="*/ 282 h 990"/>
                <a:gd name="T28" fmla="*/ 892 w 977"/>
                <a:gd name="T29" fmla="*/ 220 h 990"/>
                <a:gd name="T30" fmla="*/ 849 w 977"/>
                <a:gd name="T31" fmla="*/ 162 h 990"/>
                <a:gd name="T32" fmla="*/ 797 w 977"/>
                <a:gd name="T33" fmla="*/ 113 h 990"/>
                <a:gd name="T34" fmla="*/ 740 w 977"/>
                <a:gd name="T35" fmla="*/ 72 h 990"/>
                <a:gd name="T36" fmla="*/ 676 w 977"/>
                <a:gd name="T37" fmla="*/ 39 h 990"/>
                <a:gd name="T38" fmla="*/ 608 w 977"/>
                <a:gd name="T39" fmla="*/ 16 h 990"/>
                <a:gd name="T40" fmla="*/ 536 w 977"/>
                <a:gd name="T41" fmla="*/ 2 h 990"/>
                <a:gd name="T42" fmla="*/ 462 w 977"/>
                <a:gd name="T43" fmla="*/ 0 h 990"/>
                <a:gd name="T44" fmla="*/ 390 w 977"/>
                <a:gd name="T45" fmla="*/ 10 h 990"/>
                <a:gd name="T46" fmla="*/ 321 w 977"/>
                <a:gd name="T47" fmla="*/ 31 h 990"/>
                <a:gd name="T48" fmla="*/ 257 w 977"/>
                <a:gd name="T49" fmla="*/ 60 h 990"/>
                <a:gd name="T50" fmla="*/ 197 w 977"/>
                <a:gd name="T51" fmla="*/ 99 h 990"/>
                <a:gd name="T52" fmla="*/ 144 w 977"/>
                <a:gd name="T53" fmla="*/ 146 h 990"/>
                <a:gd name="T54" fmla="*/ 97 w 977"/>
                <a:gd name="T55" fmla="*/ 199 h 990"/>
                <a:gd name="T56" fmla="*/ 60 w 977"/>
                <a:gd name="T57" fmla="*/ 259 h 990"/>
                <a:gd name="T58" fmla="*/ 31 w 977"/>
                <a:gd name="T59" fmla="*/ 325 h 990"/>
                <a:gd name="T60" fmla="*/ 10 w 977"/>
                <a:gd name="T61" fmla="*/ 397 h 990"/>
                <a:gd name="T62" fmla="*/ 0 w 977"/>
                <a:gd name="T63" fmla="*/ 471 h 990"/>
                <a:gd name="T64" fmla="*/ 2 w 977"/>
                <a:gd name="T65" fmla="*/ 545 h 990"/>
                <a:gd name="T66" fmla="*/ 16 w 977"/>
                <a:gd name="T67" fmla="*/ 617 h 990"/>
                <a:gd name="T68" fmla="*/ 39 w 977"/>
                <a:gd name="T69" fmla="*/ 687 h 990"/>
                <a:gd name="T70" fmla="*/ 72 w 977"/>
                <a:gd name="T71" fmla="*/ 750 h 990"/>
                <a:gd name="T72" fmla="*/ 111 w 977"/>
                <a:gd name="T73" fmla="*/ 808 h 990"/>
                <a:gd name="T74" fmla="*/ 160 w 977"/>
                <a:gd name="T75" fmla="*/ 862 h 990"/>
                <a:gd name="T76" fmla="*/ 216 w 977"/>
                <a:gd name="T77" fmla="*/ 905 h 990"/>
                <a:gd name="T78" fmla="*/ 277 w 977"/>
                <a:gd name="T79" fmla="*/ 940 h 990"/>
                <a:gd name="T80" fmla="*/ 343 w 977"/>
                <a:gd name="T81" fmla="*/ 966 h 990"/>
                <a:gd name="T82" fmla="*/ 413 w 977"/>
                <a:gd name="T83" fmla="*/ 983 h 990"/>
                <a:gd name="T84" fmla="*/ 489 w 977"/>
                <a:gd name="T85" fmla="*/ 989 h 9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</a:cxnLst>
              <a:rect l="0" t="0" r="r" b="b"/>
              <a:pathLst>
                <a:path w="977" h="990">
                  <a:moveTo>
                    <a:pt x="489" y="989"/>
                  </a:moveTo>
                  <a:lnTo>
                    <a:pt x="514" y="989"/>
                  </a:lnTo>
                  <a:lnTo>
                    <a:pt x="536" y="987"/>
                  </a:lnTo>
                  <a:lnTo>
                    <a:pt x="561" y="983"/>
                  </a:lnTo>
                  <a:lnTo>
                    <a:pt x="586" y="979"/>
                  </a:lnTo>
                  <a:lnTo>
                    <a:pt x="608" y="975"/>
                  </a:lnTo>
                  <a:lnTo>
                    <a:pt x="633" y="966"/>
                  </a:lnTo>
                  <a:lnTo>
                    <a:pt x="655" y="958"/>
                  </a:lnTo>
                  <a:lnTo>
                    <a:pt x="676" y="950"/>
                  </a:lnTo>
                  <a:lnTo>
                    <a:pt x="699" y="940"/>
                  </a:lnTo>
                  <a:lnTo>
                    <a:pt x="719" y="929"/>
                  </a:lnTo>
                  <a:lnTo>
                    <a:pt x="740" y="917"/>
                  </a:lnTo>
                  <a:lnTo>
                    <a:pt x="760" y="905"/>
                  </a:lnTo>
                  <a:lnTo>
                    <a:pt x="779" y="890"/>
                  </a:lnTo>
                  <a:lnTo>
                    <a:pt x="797" y="876"/>
                  </a:lnTo>
                  <a:lnTo>
                    <a:pt x="816" y="862"/>
                  </a:lnTo>
                  <a:lnTo>
                    <a:pt x="832" y="843"/>
                  </a:lnTo>
                  <a:lnTo>
                    <a:pt x="849" y="827"/>
                  </a:lnTo>
                  <a:lnTo>
                    <a:pt x="863" y="808"/>
                  </a:lnTo>
                  <a:lnTo>
                    <a:pt x="877" y="790"/>
                  </a:lnTo>
                  <a:lnTo>
                    <a:pt x="892" y="771"/>
                  </a:lnTo>
                  <a:lnTo>
                    <a:pt x="904" y="750"/>
                  </a:lnTo>
                  <a:lnTo>
                    <a:pt x="916" y="730"/>
                  </a:lnTo>
                  <a:lnTo>
                    <a:pt x="927" y="709"/>
                  </a:lnTo>
                  <a:lnTo>
                    <a:pt x="937" y="687"/>
                  </a:lnTo>
                  <a:lnTo>
                    <a:pt x="945" y="664"/>
                  </a:lnTo>
                  <a:lnTo>
                    <a:pt x="953" y="642"/>
                  </a:lnTo>
                  <a:lnTo>
                    <a:pt x="960" y="617"/>
                  </a:lnTo>
                  <a:lnTo>
                    <a:pt x="966" y="594"/>
                  </a:lnTo>
                  <a:lnTo>
                    <a:pt x="970" y="570"/>
                  </a:lnTo>
                  <a:lnTo>
                    <a:pt x="974" y="545"/>
                  </a:lnTo>
                  <a:lnTo>
                    <a:pt x="976" y="520"/>
                  </a:lnTo>
                  <a:lnTo>
                    <a:pt x="976" y="496"/>
                  </a:lnTo>
                  <a:lnTo>
                    <a:pt x="976" y="471"/>
                  </a:lnTo>
                  <a:lnTo>
                    <a:pt x="974" y="444"/>
                  </a:lnTo>
                  <a:lnTo>
                    <a:pt x="970" y="419"/>
                  </a:lnTo>
                  <a:lnTo>
                    <a:pt x="966" y="397"/>
                  </a:lnTo>
                  <a:lnTo>
                    <a:pt x="960" y="372"/>
                  </a:lnTo>
                  <a:lnTo>
                    <a:pt x="953" y="347"/>
                  </a:lnTo>
                  <a:lnTo>
                    <a:pt x="945" y="325"/>
                  </a:lnTo>
                  <a:lnTo>
                    <a:pt x="937" y="302"/>
                  </a:lnTo>
                  <a:lnTo>
                    <a:pt x="927" y="282"/>
                  </a:lnTo>
                  <a:lnTo>
                    <a:pt x="916" y="259"/>
                  </a:lnTo>
                  <a:lnTo>
                    <a:pt x="904" y="239"/>
                  </a:lnTo>
                  <a:lnTo>
                    <a:pt x="892" y="220"/>
                  </a:lnTo>
                  <a:lnTo>
                    <a:pt x="877" y="199"/>
                  </a:lnTo>
                  <a:lnTo>
                    <a:pt x="863" y="181"/>
                  </a:lnTo>
                  <a:lnTo>
                    <a:pt x="849" y="162"/>
                  </a:lnTo>
                  <a:lnTo>
                    <a:pt x="832" y="146"/>
                  </a:lnTo>
                  <a:lnTo>
                    <a:pt x="816" y="130"/>
                  </a:lnTo>
                  <a:lnTo>
                    <a:pt x="797" y="113"/>
                  </a:lnTo>
                  <a:lnTo>
                    <a:pt x="779" y="99"/>
                  </a:lnTo>
                  <a:lnTo>
                    <a:pt x="760" y="86"/>
                  </a:lnTo>
                  <a:lnTo>
                    <a:pt x="740" y="72"/>
                  </a:lnTo>
                  <a:lnTo>
                    <a:pt x="719" y="60"/>
                  </a:lnTo>
                  <a:lnTo>
                    <a:pt x="699" y="49"/>
                  </a:lnTo>
                  <a:lnTo>
                    <a:pt x="676" y="39"/>
                  </a:lnTo>
                  <a:lnTo>
                    <a:pt x="655" y="31"/>
                  </a:lnTo>
                  <a:lnTo>
                    <a:pt x="633" y="23"/>
                  </a:lnTo>
                  <a:lnTo>
                    <a:pt x="608" y="16"/>
                  </a:lnTo>
                  <a:lnTo>
                    <a:pt x="586" y="10"/>
                  </a:lnTo>
                  <a:lnTo>
                    <a:pt x="561" y="6"/>
                  </a:lnTo>
                  <a:lnTo>
                    <a:pt x="536" y="2"/>
                  </a:lnTo>
                  <a:lnTo>
                    <a:pt x="514" y="0"/>
                  </a:lnTo>
                  <a:lnTo>
                    <a:pt x="489" y="0"/>
                  </a:lnTo>
                  <a:lnTo>
                    <a:pt x="462" y="0"/>
                  </a:lnTo>
                  <a:lnTo>
                    <a:pt x="438" y="2"/>
                  </a:lnTo>
                  <a:lnTo>
                    <a:pt x="413" y="6"/>
                  </a:lnTo>
                  <a:lnTo>
                    <a:pt x="390" y="10"/>
                  </a:lnTo>
                  <a:lnTo>
                    <a:pt x="366" y="16"/>
                  </a:lnTo>
                  <a:lnTo>
                    <a:pt x="343" y="23"/>
                  </a:lnTo>
                  <a:lnTo>
                    <a:pt x="321" y="31"/>
                  </a:lnTo>
                  <a:lnTo>
                    <a:pt x="298" y="39"/>
                  </a:lnTo>
                  <a:lnTo>
                    <a:pt x="277" y="49"/>
                  </a:lnTo>
                  <a:lnTo>
                    <a:pt x="257" y="60"/>
                  </a:lnTo>
                  <a:lnTo>
                    <a:pt x="236" y="72"/>
                  </a:lnTo>
                  <a:lnTo>
                    <a:pt x="216" y="86"/>
                  </a:lnTo>
                  <a:lnTo>
                    <a:pt x="197" y="99"/>
                  </a:lnTo>
                  <a:lnTo>
                    <a:pt x="179" y="113"/>
                  </a:lnTo>
                  <a:lnTo>
                    <a:pt x="160" y="130"/>
                  </a:lnTo>
                  <a:lnTo>
                    <a:pt x="144" y="146"/>
                  </a:lnTo>
                  <a:lnTo>
                    <a:pt x="127" y="162"/>
                  </a:lnTo>
                  <a:lnTo>
                    <a:pt x="111" y="181"/>
                  </a:lnTo>
                  <a:lnTo>
                    <a:pt x="97" y="199"/>
                  </a:lnTo>
                  <a:lnTo>
                    <a:pt x="84" y="220"/>
                  </a:lnTo>
                  <a:lnTo>
                    <a:pt x="72" y="239"/>
                  </a:lnTo>
                  <a:lnTo>
                    <a:pt x="60" y="259"/>
                  </a:lnTo>
                  <a:lnTo>
                    <a:pt x="49" y="282"/>
                  </a:lnTo>
                  <a:lnTo>
                    <a:pt x="39" y="302"/>
                  </a:lnTo>
                  <a:lnTo>
                    <a:pt x="31" y="325"/>
                  </a:lnTo>
                  <a:lnTo>
                    <a:pt x="23" y="347"/>
                  </a:lnTo>
                  <a:lnTo>
                    <a:pt x="16" y="372"/>
                  </a:lnTo>
                  <a:lnTo>
                    <a:pt x="10" y="397"/>
                  </a:lnTo>
                  <a:lnTo>
                    <a:pt x="6" y="419"/>
                  </a:lnTo>
                  <a:lnTo>
                    <a:pt x="2" y="444"/>
                  </a:lnTo>
                  <a:lnTo>
                    <a:pt x="0" y="471"/>
                  </a:lnTo>
                  <a:lnTo>
                    <a:pt x="0" y="496"/>
                  </a:lnTo>
                  <a:lnTo>
                    <a:pt x="0" y="520"/>
                  </a:lnTo>
                  <a:lnTo>
                    <a:pt x="2" y="545"/>
                  </a:lnTo>
                  <a:lnTo>
                    <a:pt x="6" y="570"/>
                  </a:lnTo>
                  <a:lnTo>
                    <a:pt x="10" y="594"/>
                  </a:lnTo>
                  <a:lnTo>
                    <a:pt x="16" y="617"/>
                  </a:lnTo>
                  <a:lnTo>
                    <a:pt x="23" y="642"/>
                  </a:lnTo>
                  <a:lnTo>
                    <a:pt x="31" y="664"/>
                  </a:lnTo>
                  <a:lnTo>
                    <a:pt x="39" y="687"/>
                  </a:lnTo>
                  <a:lnTo>
                    <a:pt x="49" y="709"/>
                  </a:lnTo>
                  <a:lnTo>
                    <a:pt x="60" y="730"/>
                  </a:lnTo>
                  <a:lnTo>
                    <a:pt x="72" y="750"/>
                  </a:lnTo>
                  <a:lnTo>
                    <a:pt x="84" y="771"/>
                  </a:lnTo>
                  <a:lnTo>
                    <a:pt x="97" y="790"/>
                  </a:lnTo>
                  <a:lnTo>
                    <a:pt x="111" y="808"/>
                  </a:lnTo>
                  <a:lnTo>
                    <a:pt x="127" y="827"/>
                  </a:lnTo>
                  <a:lnTo>
                    <a:pt x="144" y="843"/>
                  </a:lnTo>
                  <a:lnTo>
                    <a:pt x="160" y="862"/>
                  </a:lnTo>
                  <a:lnTo>
                    <a:pt x="179" y="876"/>
                  </a:lnTo>
                  <a:lnTo>
                    <a:pt x="197" y="890"/>
                  </a:lnTo>
                  <a:lnTo>
                    <a:pt x="216" y="905"/>
                  </a:lnTo>
                  <a:lnTo>
                    <a:pt x="236" y="917"/>
                  </a:lnTo>
                  <a:lnTo>
                    <a:pt x="257" y="929"/>
                  </a:lnTo>
                  <a:lnTo>
                    <a:pt x="277" y="940"/>
                  </a:lnTo>
                  <a:lnTo>
                    <a:pt x="298" y="950"/>
                  </a:lnTo>
                  <a:lnTo>
                    <a:pt x="321" y="958"/>
                  </a:lnTo>
                  <a:lnTo>
                    <a:pt x="343" y="966"/>
                  </a:lnTo>
                  <a:lnTo>
                    <a:pt x="366" y="975"/>
                  </a:lnTo>
                  <a:lnTo>
                    <a:pt x="390" y="979"/>
                  </a:lnTo>
                  <a:lnTo>
                    <a:pt x="413" y="983"/>
                  </a:lnTo>
                  <a:lnTo>
                    <a:pt x="438" y="987"/>
                  </a:lnTo>
                  <a:lnTo>
                    <a:pt x="462" y="989"/>
                  </a:lnTo>
                  <a:lnTo>
                    <a:pt x="489" y="989"/>
                  </a:lnTo>
                </a:path>
              </a:pathLst>
            </a:custGeom>
            <a:solidFill>
              <a:srgbClr val="C0FEF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17" name="Group 14">
              <a:extLst>
                <a:ext uri="{FF2B5EF4-FFF2-40B4-BE49-F238E27FC236}">
                  <a16:creationId xmlns:a16="http://schemas.microsoft.com/office/drawing/2014/main" id="{C1C8C84E-F501-4EC4-97B8-1623DC6DB25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780" y="1505"/>
              <a:ext cx="982" cy="999"/>
              <a:chOff x="2648" y="1496"/>
              <a:chExt cx="982" cy="999"/>
            </a:xfrm>
          </p:grpSpPr>
          <p:sp>
            <p:nvSpPr>
              <p:cNvPr id="38" name="Freeform 15">
                <a:extLst>
                  <a:ext uri="{FF2B5EF4-FFF2-40B4-BE49-F238E27FC236}">
                    <a16:creationId xmlns:a16="http://schemas.microsoft.com/office/drawing/2014/main" id="{36D6E48A-FC4E-4272-A3C5-628014D519D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649" y="1505"/>
                <a:ext cx="977" cy="990"/>
              </a:xfrm>
              <a:custGeom>
                <a:avLst/>
                <a:gdLst>
                  <a:gd name="T0" fmla="*/ 536 w 977"/>
                  <a:gd name="T1" fmla="*/ 987 h 990"/>
                  <a:gd name="T2" fmla="*/ 608 w 977"/>
                  <a:gd name="T3" fmla="*/ 975 h 990"/>
                  <a:gd name="T4" fmla="*/ 676 w 977"/>
                  <a:gd name="T5" fmla="*/ 950 h 990"/>
                  <a:gd name="T6" fmla="*/ 740 w 977"/>
                  <a:gd name="T7" fmla="*/ 917 h 990"/>
                  <a:gd name="T8" fmla="*/ 797 w 977"/>
                  <a:gd name="T9" fmla="*/ 876 h 990"/>
                  <a:gd name="T10" fmla="*/ 849 w 977"/>
                  <a:gd name="T11" fmla="*/ 827 h 990"/>
                  <a:gd name="T12" fmla="*/ 892 w 977"/>
                  <a:gd name="T13" fmla="*/ 771 h 990"/>
                  <a:gd name="T14" fmla="*/ 927 w 977"/>
                  <a:gd name="T15" fmla="*/ 709 h 990"/>
                  <a:gd name="T16" fmla="*/ 953 w 977"/>
                  <a:gd name="T17" fmla="*/ 642 h 990"/>
                  <a:gd name="T18" fmla="*/ 970 w 977"/>
                  <a:gd name="T19" fmla="*/ 570 h 990"/>
                  <a:gd name="T20" fmla="*/ 976 w 977"/>
                  <a:gd name="T21" fmla="*/ 496 h 990"/>
                  <a:gd name="T22" fmla="*/ 970 w 977"/>
                  <a:gd name="T23" fmla="*/ 419 h 990"/>
                  <a:gd name="T24" fmla="*/ 953 w 977"/>
                  <a:gd name="T25" fmla="*/ 347 h 990"/>
                  <a:gd name="T26" fmla="*/ 927 w 977"/>
                  <a:gd name="T27" fmla="*/ 282 h 990"/>
                  <a:gd name="T28" fmla="*/ 892 w 977"/>
                  <a:gd name="T29" fmla="*/ 220 h 990"/>
                  <a:gd name="T30" fmla="*/ 849 w 977"/>
                  <a:gd name="T31" fmla="*/ 162 h 990"/>
                  <a:gd name="T32" fmla="*/ 797 w 977"/>
                  <a:gd name="T33" fmla="*/ 113 h 990"/>
                  <a:gd name="T34" fmla="*/ 740 w 977"/>
                  <a:gd name="T35" fmla="*/ 72 h 990"/>
                  <a:gd name="T36" fmla="*/ 676 w 977"/>
                  <a:gd name="T37" fmla="*/ 39 h 990"/>
                  <a:gd name="T38" fmla="*/ 608 w 977"/>
                  <a:gd name="T39" fmla="*/ 16 h 990"/>
                  <a:gd name="T40" fmla="*/ 536 w 977"/>
                  <a:gd name="T41" fmla="*/ 2 h 990"/>
                  <a:gd name="T42" fmla="*/ 462 w 977"/>
                  <a:gd name="T43" fmla="*/ 0 h 990"/>
                  <a:gd name="T44" fmla="*/ 390 w 977"/>
                  <a:gd name="T45" fmla="*/ 10 h 990"/>
                  <a:gd name="T46" fmla="*/ 321 w 977"/>
                  <a:gd name="T47" fmla="*/ 31 h 990"/>
                  <a:gd name="T48" fmla="*/ 257 w 977"/>
                  <a:gd name="T49" fmla="*/ 60 h 990"/>
                  <a:gd name="T50" fmla="*/ 197 w 977"/>
                  <a:gd name="T51" fmla="*/ 99 h 990"/>
                  <a:gd name="T52" fmla="*/ 144 w 977"/>
                  <a:gd name="T53" fmla="*/ 146 h 990"/>
                  <a:gd name="T54" fmla="*/ 97 w 977"/>
                  <a:gd name="T55" fmla="*/ 199 h 990"/>
                  <a:gd name="T56" fmla="*/ 60 w 977"/>
                  <a:gd name="T57" fmla="*/ 259 h 990"/>
                  <a:gd name="T58" fmla="*/ 31 w 977"/>
                  <a:gd name="T59" fmla="*/ 325 h 990"/>
                  <a:gd name="T60" fmla="*/ 10 w 977"/>
                  <a:gd name="T61" fmla="*/ 397 h 990"/>
                  <a:gd name="T62" fmla="*/ 0 w 977"/>
                  <a:gd name="T63" fmla="*/ 471 h 990"/>
                  <a:gd name="T64" fmla="*/ 2 w 977"/>
                  <a:gd name="T65" fmla="*/ 545 h 990"/>
                  <a:gd name="T66" fmla="*/ 16 w 977"/>
                  <a:gd name="T67" fmla="*/ 617 h 990"/>
                  <a:gd name="T68" fmla="*/ 39 w 977"/>
                  <a:gd name="T69" fmla="*/ 687 h 990"/>
                  <a:gd name="T70" fmla="*/ 72 w 977"/>
                  <a:gd name="T71" fmla="*/ 750 h 990"/>
                  <a:gd name="T72" fmla="*/ 111 w 977"/>
                  <a:gd name="T73" fmla="*/ 808 h 990"/>
                  <a:gd name="T74" fmla="*/ 160 w 977"/>
                  <a:gd name="T75" fmla="*/ 862 h 990"/>
                  <a:gd name="T76" fmla="*/ 216 w 977"/>
                  <a:gd name="T77" fmla="*/ 905 h 990"/>
                  <a:gd name="T78" fmla="*/ 277 w 977"/>
                  <a:gd name="T79" fmla="*/ 940 h 990"/>
                  <a:gd name="T80" fmla="*/ 343 w 977"/>
                  <a:gd name="T81" fmla="*/ 966 h 990"/>
                  <a:gd name="T82" fmla="*/ 413 w 977"/>
                  <a:gd name="T83" fmla="*/ 983 h 990"/>
                  <a:gd name="T84" fmla="*/ 489 w 977"/>
                  <a:gd name="T85" fmla="*/ 989 h 9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</a:cxnLst>
                <a:rect l="0" t="0" r="r" b="b"/>
                <a:pathLst>
                  <a:path w="977" h="990">
                    <a:moveTo>
                      <a:pt x="489" y="989"/>
                    </a:moveTo>
                    <a:lnTo>
                      <a:pt x="514" y="989"/>
                    </a:lnTo>
                    <a:lnTo>
                      <a:pt x="536" y="987"/>
                    </a:lnTo>
                    <a:lnTo>
                      <a:pt x="561" y="983"/>
                    </a:lnTo>
                    <a:lnTo>
                      <a:pt x="586" y="979"/>
                    </a:lnTo>
                    <a:lnTo>
                      <a:pt x="608" y="975"/>
                    </a:lnTo>
                    <a:lnTo>
                      <a:pt x="633" y="966"/>
                    </a:lnTo>
                    <a:lnTo>
                      <a:pt x="655" y="958"/>
                    </a:lnTo>
                    <a:lnTo>
                      <a:pt x="676" y="950"/>
                    </a:lnTo>
                    <a:lnTo>
                      <a:pt x="699" y="940"/>
                    </a:lnTo>
                    <a:lnTo>
                      <a:pt x="719" y="929"/>
                    </a:lnTo>
                    <a:lnTo>
                      <a:pt x="740" y="917"/>
                    </a:lnTo>
                    <a:lnTo>
                      <a:pt x="760" y="905"/>
                    </a:lnTo>
                    <a:lnTo>
                      <a:pt x="779" y="890"/>
                    </a:lnTo>
                    <a:lnTo>
                      <a:pt x="797" y="876"/>
                    </a:lnTo>
                    <a:lnTo>
                      <a:pt x="816" y="862"/>
                    </a:lnTo>
                    <a:lnTo>
                      <a:pt x="832" y="843"/>
                    </a:lnTo>
                    <a:lnTo>
                      <a:pt x="849" y="827"/>
                    </a:lnTo>
                    <a:lnTo>
                      <a:pt x="863" y="808"/>
                    </a:lnTo>
                    <a:lnTo>
                      <a:pt x="877" y="790"/>
                    </a:lnTo>
                    <a:lnTo>
                      <a:pt x="892" y="771"/>
                    </a:lnTo>
                    <a:lnTo>
                      <a:pt x="904" y="750"/>
                    </a:lnTo>
                    <a:lnTo>
                      <a:pt x="916" y="730"/>
                    </a:lnTo>
                    <a:lnTo>
                      <a:pt x="927" y="709"/>
                    </a:lnTo>
                    <a:lnTo>
                      <a:pt x="937" y="687"/>
                    </a:lnTo>
                    <a:lnTo>
                      <a:pt x="945" y="664"/>
                    </a:lnTo>
                    <a:lnTo>
                      <a:pt x="953" y="642"/>
                    </a:lnTo>
                    <a:lnTo>
                      <a:pt x="960" y="617"/>
                    </a:lnTo>
                    <a:lnTo>
                      <a:pt x="966" y="594"/>
                    </a:lnTo>
                    <a:lnTo>
                      <a:pt x="970" y="570"/>
                    </a:lnTo>
                    <a:lnTo>
                      <a:pt x="974" y="545"/>
                    </a:lnTo>
                    <a:lnTo>
                      <a:pt x="976" y="520"/>
                    </a:lnTo>
                    <a:lnTo>
                      <a:pt x="976" y="496"/>
                    </a:lnTo>
                    <a:lnTo>
                      <a:pt x="976" y="471"/>
                    </a:lnTo>
                    <a:lnTo>
                      <a:pt x="974" y="444"/>
                    </a:lnTo>
                    <a:lnTo>
                      <a:pt x="970" y="419"/>
                    </a:lnTo>
                    <a:lnTo>
                      <a:pt x="966" y="397"/>
                    </a:lnTo>
                    <a:lnTo>
                      <a:pt x="960" y="372"/>
                    </a:lnTo>
                    <a:lnTo>
                      <a:pt x="953" y="347"/>
                    </a:lnTo>
                    <a:lnTo>
                      <a:pt x="945" y="325"/>
                    </a:lnTo>
                    <a:lnTo>
                      <a:pt x="937" y="302"/>
                    </a:lnTo>
                    <a:lnTo>
                      <a:pt x="927" y="282"/>
                    </a:lnTo>
                    <a:lnTo>
                      <a:pt x="916" y="259"/>
                    </a:lnTo>
                    <a:lnTo>
                      <a:pt x="904" y="239"/>
                    </a:lnTo>
                    <a:lnTo>
                      <a:pt x="892" y="220"/>
                    </a:lnTo>
                    <a:lnTo>
                      <a:pt x="877" y="199"/>
                    </a:lnTo>
                    <a:lnTo>
                      <a:pt x="863" y="181"/>
                    </a:lnTo>
                    <a:lnTo>
                      <a:pt x="849" y="162"/>
                    </a:lnTo>
                    <a:lnTo>
                      <a:pt x="832" y="146"/>
                    </a:lnTo>
                    <a:lnTo>
                      <a:pt x="816" y="130"/>
                    </a:lnTo>
                    <a:lnTo>
                      <a:pt x="797" y="113"/>
                    </a:lnTo>
                    <a:lnTo>
                      <a:pt x="779" y="99"/>
                    </a:lnTo>
                    <a:lnTo>
                      <a:pt x="760" y="86"/>
                    </a:lnTo>
                    <a:lnTo>
                      <a:pt x="740" y="72"/>
                    </a:lnTo>
                    <a:lnTo>
                      <a:pt x="719" y="60"/>
                    </a:lnTo>
                    <a:lnTo>
                      <a:pt x="699" y="49"/>
                    </a:lnTo>
                    <a:lnTo>
                      <a:pt x="676" y="39"/>
                    </a:lnTo>
                    <a:lnTo>
                      <a:pt x="655" y="31"/>
                    </a:lnTo>
                    <a:lnTo>
                      <a:pt x="633" y="23"/>
                    </a:lnTo>
                    <a:lnTo>
                      <a:pt x="608" y="16"/>
                    </a:lnTo>
                    <a:lnTo>
                      <a:pt x="586" y="10"/>
                    </a:lnTo>
                    <a:lnTo>
                      <a:pt x="561" y="6"/>
                    </a:lnTo>
                    <a:lnTo>
                      <a:pt x="536" y="2"/>
                    </a:lnTo>
                    <a:lnTo>
                      <a:pt x="514" y="0"/>
                    </a:lnTo>
                    <a:lnTo>
                      <a:pt x="489" y="0"/>
                    </a:lnTo>
                    <a:lnTo>
                      <a:pt x="462" y="0"/>
                    </a:lnTo>
                    <a:lnTo>
                      <a:pt x="438" y="2"/>
                    </a:lnTo>
                    <a:lnTo>
                      <a:pt x="413" y="6"/>
                    </a:lnTo>
                    <a:lnTo>
                      <a:pt x="390" y="10"/>
                    </a:lnTo>
                    <a:lnTo>
                      <a:pt x="366" y="16"/>
                    </a:lnTo>
                    <a:lnTo>
                      <a:pt x="343" y="23"/>
                    </a:lnTo>
                    <a:lnTo>
                      <a:pt x="321" y="31"/>
                    </a:lnTo>
                    <a:lnTo>
                      <a:pt x="298" y="39"/>
                    </a:lnTo>
                    <a:lnTo>
                      <a:pt x="277" y="49"/>
                    </a:lnTo>
                    <a:lnTo>
                      <a:pt x="257" y="60"/>
                    </a:lnTo>
                    <a:lnTo>
                      <a:pt x="236" y="72"/>
                    </a:lnTo>
                    <a:lnTo>
                      <a:pt x="216" y="86"/>
                    </a:lnTo>
                    <a:lnTo>
                      <a:pt x="197" y="99"/>
                    </a:lnTo>
                    <a:lnTo>
                      <a:pt x="179" y="113"/>
                    </a:lnTo>
                    <a:lnTo>
                      <a:pt x="160" y="130"/>
                    </a:lnTo>
                    <a:lnTo>
                      <a:pt x="144" y="146"/>
                    </a:lnTo>
                    <a:lnTo>
                      <a:pt x="127" y="162"/>
                    </a:lnTo>
                    <a:lnTo>
                      <a:pt x="111" y="181"/>
                    </a:lnTo>
                    <a:lnTo>
                      <a:pt x="97" y="199"/>
                    </a:lnTo>
                    <a:lnTo>
                      <a:pt x="84" y="220"/>
                    </a:lnTo>
                    <a:lnTo>
                      <a:pt x="72" y="239"/>
                    </a:lnTo>
                    <a:lnTo>
                      <a:pt x="60" y="259"/>
                    </a:lnTo>
                    <a:lnTo>
                      <a:pt x="49" y="282"/>
                    </a:lnTo>
                    <a:lnTo>
                      <a:pt x="39" y="302"/>
                    </a:lnTo>
                    <a:lnTo>
                      <a:pt x="31" y="325"/>
                    </a:lnTo>
                    <a:lnTo>
                      <a:pt x="23" y="347"/>
                    </a:lnTo>
                    <a:lnTo>
                      <a:pt x="16" y="372"/>
                    </a:lnTo>
                    <a:lnTo>
                      <a:pt x="10" y="397"/>
                    </a:lnTo>
                    <a:lnTo>
                      <a:pt x="6" y="419"/>
                    </a:lnTo>
                    <a:lnTo>
                      <a:pt x="2" y="444"/>
                    </a:lnTo>
                    <a:lnTo>
                      <a:pt x="0" y="471"/>
                    </a:lnTo>
                    <a:lnTo>
                      <a:pt x="0" y="496"/>
                    </a:lnTo>
                    <a:lnTo>
                      <a:pt x="0" y="520"/>
                    </a:lnTo>
                    <a:lnTo>
                      <a:pt x="2" y="545"/>
                    </a:lnTo>
                    <a:lnTo>
                      <a:pt x="6" y="570"/>
                    </a:lnTo>
                    <a:lnTo>
                      <a:pt x="10" y="594"/>
                    </a:lnTo>
                    <a:lnTo>
                      <a:pt x="16" y="617"/>
                    </a:lnTo>
                    <a:lnTo>
                      <a:pt x="23" y="642"/>
                    </a:lnTo>
                    <a:lnTo>
                      <a:pt x="31" y="664"/>
                    </a:lnTo>
                    <a:lnTo>
                      <a:pt x="39" y="687"/>
                    </a:lnTo>
                    <a:lnTo>
                      <a:pt x="49" y="709"/>
                    </a:lnTo>
                    <a:lnTo>
                      <a:pt x="60" y="730"/>
                    </a:lnTo>
                    <a:lnTo>
                      <a:pt x="72" y="750"/>
                    </a:lnTo>
                    <a:lnTo>
                      <a:pt x="84" y="771"/>
                    </a:lnTo>
                    <a:lnTo>
                      <a:pt x="97" y="790"/>
                    </a:lnTo>
                    <a:lnTo>
                      <a:pt x="111" y="808"/>
                    </a:lnTo>
                    <a:lnTo>
                      <a:pt x="127" y="827"/>
                    </a:lnTo>
                    <a:lnTo>
                      <a:pt x="144" y="843"/>
                    </a:lnTo>
                    <a:lnTo>
                      <a:pt x="160" y="862"/>
                    </a:lnTo>
                    <a:lnTo>
                      <a:pt x="179" y="876"/>
                    </a:lnTo>
                    <a:lnTo>
                      <a:pt x="197" y="890"/>
                    </a:lnTo>
                    <a:lnTo>
                      <a:pt x="216" y="905"/>
                    </a:lnTo>
                    <a:lnTo>
                      <a:pt x="236" y="917"/>
                    </a:lnTo>
                    <a:lnTo>
                      <a:pt x="257" y="929"/>
                    </a:lnTo>
                    <a:lnTo>
                      <a:pt x="277" y="940"/>
                    </a:lnTo>
                    <a:lnTo>
                      <a:pt x="298" y="950"/>
                    </a:lnTo>
                    <a:lnTo>
                      <a:pt x="321" y="958"/>
                    </a:lnTo>
                    <a:lnTo>
                      <a:pt x="343" y="966"/>
                    </a:lnTo>
                    <a:lnTo>
                      <a:pt x="366" y="975"/>
                    </a:lnTo>
                    <a:lnTo>
                      <a:pt x="390" y="979"/>
                    </a:lnTo>
                    <a:lnTo>
                      <a:pt x="413" y="983"/>
                    </a:lnTo>
                    <a:lnTo>
                      <a:pt x="438" y="987"/>
                    </a:lnTo>
                    <a:lnTo>
                      <a:pt x="462" y="989"/>
                    </a:lnTo>
                    <a:lnTo>
                      <a:pt x="489" y="989"/>
                    </a:lnTo>
                  </a:path>
                </a:pathLst>
              </a:custGeom>
              <a:solidFill>
                <a:srgbClr val="C0FEF9"/>
              </a:solidFill>
              <a:ln w="12700" cap="rnd" cmpd="sng">
                <a:solidFill>
                  <a:srgbClr val="081D5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9" name="Freeform 16">
                <a:extLst>
                  <a:ext uri="{FF2B5EF4-FFF2-40B4-BE49-F238E27FC236}">
                    <a16:creationId xmlns:a16="http://schemas.microsoft.com/office/drawing/2014/main" id="{160E8358-5E4E-42CA-B06C-0D98F86E4D3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772" y="1648"/>
                <a:ext cx="722" cy="684"/>
              </a:xfrm>
              <a:custGeom>
                <a:avLst/>
                <a:gdLst>
                  <a:gd name="T0" fmla="*/ 8 w 722"/>
                  <a:gd name="T1" fmla="*/ 658 h 684"/>
                  <a:gd name="T2" fmla="*/ 8 w 722"/>
                  <a:gd name="T3" fmla="*/ 615 h 684"/>
                  <a:gd name="T4" fmla="*/ 10 w 722"/>
                  <a:gd name="T5" fmla="*/ 570 h 684"/>
                  <a:gd name="T6" fmla="*/ 16 w 722"/>
                  <a:gd name="T7" fmla="*/ 525 h 684"/>
                  <a:gd name="T8" fmla="*/ 27 w 722"/>
                  <a:gd name="T9" fmla="*/ 484 h 684"/>
                  <a:gd name="T10" fmla="*/ 37 w 722"/>
                  <a:gd name="T11" fmla="*/ 441 h 684"/>
                  <a:gd name="T12" fmla="*/ 53 w 722"/>
                  <a:gd name="T13" fmla="*/ 400 h 684"/>
                  <a:gd name="T14" fmla="*/ 70 w 722"/>
                  <a:gd name="T15" fmla="*/ 359 h 684"/>
                  <a:gd name="T16" fmla="*/ 90 w 722"/>
                  <a:gd name="T17" fmla="*/ 322 h 684"/>
                  <a:gd name="T18" fmla="*/ 113 w 722"/>
                  <a:gd name="T19" fmla="*/ 285 h 684"/>
                  <a:gd name="T20" fmla="*/ 140 w 722"/>
                  <a:gd name="T21" fmla="*/ 250 h 684"/>
                  <a:gd name="T22" fmla="*/ 166 w 722"/>
                  <a:gd name="T23" fmla="*/ 217 h 684"/>
                  <a:gd name="T24" fmla="*/ 199 w 722"/>
                  <a:gd name="T25" fmla="*/ 187 h 684"/>
                  <a:gd name="T26" fmla="*/ 230 w 722"/>
                  <a:gd name="T27" fmla="*/ 158 h 684"/>
                  <a:gd name="T28" fmla="*/ 265 w 722"/>
                  <a:gd name="T29" fmla="*/ 131 h 684"/>
                  <a:gd name="T30" fmla="*/ 302 w 722"/>
                  <a:gd name="T31" fmla="*/ 107 h 684"/>
                  <a:gd name="T32" fmla="*/ 341 w 722"/>
                  <a:gd name="T33" fmla="*/ 86 h 684"/>
                  <a:gd name="T34" fmla="*/ 380 w 722"/>
                  <a:gd name="T35" fmla="*/ 66 h 684"/>
                  <a:gd name="T36" fmla="*/ 423 w 722"/>
                  <a:gd name="T37" fmla="*/ 49 h 684"/>
                  <a:gd name="T38" fmla="*/ 466 w 722"/>
                  <a:gd name="T39" fmla="*/ 35 h 684"/>
                  <a:gd name="T40" fmla="*/ 511 w 722"/>
                  <a:gd name="T41" fmla="*/ 25 h 684"/>
                  <a:gd name="T42" fmla="*/ 557 w 722"/>
                  <a:gd name="T43" fmla="*/ 16 h 684"/>
                  <a:gd name="T44" fmla="*/ 602 w 722"/>
                  <a:gd name="T45" fmla="*/ 10 h 684"/>
                  <a:gd name="T46" fmla="*/ 649 w 722"/>
                  <a:gd name="T47" fmla="*/ 8 h 684"/>
                  <a:gd name="T48" fmla="*/ 709 w 722"/>
                  <a:gd name="T49" fmla="*/ 8 h 684"/>
                  <a:gd name="T50" fmla="*/ 698 w 722"/>
                  <a:gd name="T51" fmla="*/ 0 h 684"/>
                  <a:gd name="T52" fmla="*/ 651 w 722"/>
                  <a:gd name="T53" fmla="*/ 0 h 684"/>
                  <a:gd name="T54" fmla="*/ 602 w 722"/>
                  <a:gd name="T55" fmla="*/ 2 h 684"/>
                  <a:gd name="T56" fmla="*/ 557 w 722"/>
                  <a:gd name="T57" fmla="*/ 8 h 684"/>
                  <a:gd name="T58" fmla="*/ 509 w 722"/>
                  <a:gd name="T59" fmla="*/ 16 h 684"/>
                  <a:gd name="T60" fmla="*/ 464 w 722"/>
                  <a:gd name="T61" fmla="*/ 29 h 684"/>
                  <a:gd name="T62" fmla="*/ 421 w 722"/>
                  <a:gd name="T63" fmla="*/ 41 h 684"/>
                  <a:gd name="T64" fmla="*/ 380 w 722"/>
                  <a:gd name="T65" fmla="*/ 59 h 684"/>
                  <a:gd name="T66" fmla="*/ 339 w 722"/>
                  <a:gd name="T67" fmla="*/ 78 h 684"/>
                  <a:gd name="T68" fmla="*/ 300 w 722"/>
                  <a:gd name="T69" fmla="*/ 101 h 684"/>
                  <a:gd name="T70" fmla="*/ 263 w 722"/>
                  <a:gd name="T71" fmla="*/ 125 h 684"/>
                  <a:gd name="T72" fmla="*/ 226 w 722"/>
                  <a:gd name="T73" fmla="*/ 152 h 684"/>
                  <a:gd name="T74" fmla="*/ 193 w 722"/>
                  <a:gd name="T75" fmla="*/ 180 h 684"/>
                  <a:gd name="T76" fmla="*/ 162 w 722"/>
                  <a:gd name="T77" fmla="*/ 211 h 684"/>
                  <a:gd name="T78" fmla="*/ 134 w 722"/>
                  <a:gd name="T79" fmla="*/ 244 h 684"/>
                  <a:gd name="T80" fmla="*/ 109 w 722"/>
                  <a:gd name="T81" fmla="*/ 279 h 684"/>
                  <a:gd name="T82" fmla="*/ 84 w 722"/>
                  <a:gd name="T83" fmla="*/ 316 h 684"/>
                  <a:gd name="T84" fmla="*/ 64 w 722"/>
                  <a:gd name="T85" fmla="*/ 355 h 684"/>
                  <a:gd name="T86" fmla="*/ 45 w 722"/>
                  <a:gd name="T87" fmla="*/ 396 h 684"/>
                  <a:gd name="T88" fmla="*/ 31 w 722"/>
                  <a:gd name="T89" fmla="*/ 437 h 684"/>
                  <a:gd name="T90" fmla="*/ 18 w 722"/>
                  <a:gd name="T91" fmla="*/ 480 h 684"/>
                  <a:gd name="T92" fmla="*/ 10 w 722"/>
                  <a:gd name="T93" fmla="*/ 523 h 684"/>
                  <a:gd name="T94" fmla="*/ 4 w 722"/>
                  <a:gd name="T95" fmla="*/ 566 h 684"/>
                  <a:gd name="T96" fmla="*/ 0 w 722"/>
                  <a:gd name="T97" fmla="*/ 611 h 684"/>
                  <a:gd name="T98" fmla="*/ 0 w 722"/>
                  <a:gd name="T99" fmla="*/ 669 h 684"/>
                  <a:gd name="T100" fmla="*/ 10 w 722"/>
                  <a:gd name="T101" fmla="*/ 683 h 6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</a:cxnLst>
                <a:rect l="0" t="0" r="r" b="b"/>
                <a:pathLst>
                  <a:path w="722" h="684">
                    <a:moveTo>
                      <a:pt x="10" y="683"/>
                    </a:moveTo>
                    <a:lnTo>
                      <a:pt x="10" y="681"/>
                    </a:lnTo>
                    <a:lnTo>
                      <a:pt x="8" y="671"/>
                    </a:lnTo>
                    <a:lnTo>
                      <a:pt x="8" y="658"/>
                    </a:lnTo>
                    <a:lnTo>
                      <a:pt x="8" y="648"/>
                    </a:lnTo>
                    <a:lnTo>
                      <a:pt x="8" y="638"/>
                    </a:lnTo>
                    <a:lnTo>
                      <a:pt x="8" y="626"/>
                    </a:lnTo>
                    <a:lnTo>
                      <a:pt x="8" y="615"/>
                    </a:lnTo>
                    <a:lnTo>
                      <a:pt x="8" y="603"/>
                    </a:lnTo>
                    <a:lnTo>
                      <a:pt x="10" y="593"/>
                    </a:lnTo>
                    <a:lnTo>
                      <a:pt x="10" y="580"/>
                    </a:lnTo>
                    <a:lnTo>
                      <a:pt x="10" y="570"/>
                    </a:lnTo>
                    <a:lnTo>
                      <a:pt x="12" y="558"/>
                    </a:lnTo>
                    <a:lnTo>
                      <a:pt x="14" y="548"/>
                    </a:lnTo>
                    <a:lnTo>
                      <a:pt x="16" y="535"/>
                    </a:lnTo>
                    <a:lnTo>
                      <a:pt x="16" y="525"/>
                    </a:lnTo>
                    <a:lnTo>
                      <a:pt x="18" y="515"/>
                    </a:lnTo>
                    <a:lnTo>
                      <a:pt x="21" y="505"/>
                    </a:lnTo>
                    <a:lnTo>
                      <a:pt x="23" y="492"/>
                    </a:lnTo>
                    <a:lnTo>
                      <a:pt x="27" y="484"/>
                    </a:lnTo>
                    <a:lnTo>
                      <a:pt x="29" y="472"/>
                    </a:lnTo>
                    <a:lnTo>
                      <a:pt x="31" y="461"/>
                    </a:lnTo>
                    <a:lnTo>
                      <a:pt x="35" y="451"/>
                    </a:lnTo>
                    <a:lnTo>
                      <a:pt x="37" y="441"/>
                    </a:lnTo>
                    <a:lnTo>
                      <a:pt x="41" y="431"/>
                    </a:lnTo>
                    <a:lnTo>
                      <a:pt x="45" y="420"/>
                    </a:lnTo>
                    <a:lnTo>
                      <a:pt x="49" y="410"/>
                    </a:lnTo>
                    <a:lnTo>
                      <a:pt x="53" y="400"/>
                    </a:lnTo>
                    <a:lnTo>
                      <a:pt x="58" y="390"/>
                    </a:lnTo>
                    <a:lnTo>
                      <a:pt x="62" y="379"/>
                    </a:lnTo>
                    <a:lnTo>
                      <a:pt x="66" y="369"/>
                    </a:lnTo>
                    <a:lnTo>
                      <a:pt x="70" y="359"/>
                    </a:lnTo>
                    <a:lnTo>
                      <a:pt x="74" y="351"/>
                    </a:lnTo>
                    <a:lnTo>
                      <a:pt x="80" y="340"/>
                    </a:lnTo>
                    <a:lnTo>
                      <a:pt x="84" y="332"/>
                    </a:lnTo>
                    <a:lnTo>
                      <a:pt x="90" y="322"/>
                    </a:lnTo>
                    <a:lnTo>
                      <a:pt x="97" y="312"/>
                    </a:lnTo>
                    <a:lnTo>
                      <a:pt x="101" y="304"/>
                    </a:lnTo>
                    <a:lnTo>
                      <a:pt x="107" y="293"/>
                    </a:lnTo>
                    <a:lnTo>
                      <a:pt x="113" y="285"/>
                    </a:lnTo>
                    <a:lnTo>
                      <a:pt x="119" y="277"/>
                    </a:lnTo>
                    <a:lnTo>
                      <a:pt x="125" y="269"/>
                    </a:lnTo>
                    <a:lnTo>
                      <a:pt x="131" y="258"/>
                    </a:lnTo>
                    <a:lnTo>
                      <a:pt x="140" y="250"/>
                    </a:lnTo>
                    <a:lnTo>
                      <a:pt x="146" y="242"/>
                    </a:lnTo>
                    <a:lnTo>
                      <a:pt x="154" y="234"/>
                    </a:lnTo>
                    <a:lnTo>
                      <a:pt x="160" y="226"/>
                    </a:lnTo>
                    <a:lnTo>
                      <a:pt x="166" y="217"/>
                    </a:lnTo>
                    <a:lnTo>
                      <a:pt x="175" y="209"/>
                    </a:lnTo>
                    <a:lnTo>
                      <a:pt x="183" y="201"/>
                    </a:lnTo>
                    <a:lnTo>
                      <a:pt x="189" y="195"/>
                    </a:lnTo>
                    <a:lnTo>
                      <a:pt x="199" y="187"/>
                    </a:lnTo>
                    <a:lnTo>
                      <a:pt x="205" y="178"/>
                    </a:lnTo>
                    <a:lnTo>
                      <a:pt x="214" y="172"/>
                    </a:lnTo>
                    <a:lnTo>
                      <a:pt x="222" y="164"/>
                    </a:lnTo>
                    <a:lnTo>
                      <a:pt x="230" y="158"/>
                    </a:lnTo>
                    <a:lnTo>
                      <a:pt x="238" y="152"/>
                    </a:lnTo>
                    <a:lnTo>
                      <a:pt x="246" y="144"/>
                    </a:lnTo>
                    <a:lnTo>
                      <a:pt x="257" y="137"/>
                    </a:lnTo>
                    <a:lnTo>
                      <a:pt x="265" y="131"/>
                    </a:lnTo>
                    <a:lnTo>
                      <a:pt x="275" y="125"/>
                    </a:lnTo>
                    <a:lnTo>
                      <a:pt x="283" y="119"/>
                    </a:lnTo>
                    <a:lnTo>
                      <a:pt x="292" y="113"/>
                    </a:lnTo>
                    <a:lnTo>
                      <a:pt x="302" y="107"/>
                    </a:lnTo>
                    <a:lnTo>
                      <a:pt x="312" y="103"/>
                    </a:lnTo>
                    <a:lnTo>
                      <a:pt x="320" y="96"/>
                    </a:lnTo>
                    <a:lnTo>
                      <a:pt x="331" y="90"/>
                    </a:lnTo>
                    <a:lnTo>
                      <a:pt x="341" y="86"/>
                    </a:lnTo>
                    <a:lnTo>
                      <a:pt x="351" y="80"/>
                    </a:lnTo>
                    <a:lnTo>
                      <a:pt x="362" y="76"/>
                    </a:lnTo>
                    <a:lnTo>
                      <a:pt x="372" y="70"/>
                    </a:lnTo>
                    <a:lnTo>
                      <a:pt x="380" y="66"/>
                    </a:lnTo>
                    <a:lnTo>
                      <a:pt x="392" y="62"/>
                    </a:lnTo>
                    <a:lnTo>
                      <a:pt x="403" y="57"/>
                    </a:lnTo>
                    <a:lnTo>
                      <a:pt x="413" y="53"/>
                    </a:lnTo>
                    <a:lnTo>
                      <a:pt x="423" y="49"/>
                    </a:lnTo>
                    <a:lnTo>
                      <a:pt x="433" y="45"/>
                    </a:lnTo>
                    <a:lnTo>
                      <a:pt x="446" y="41"/>
                    </a:lnTo>
                    <a:lnTo>
                      <a:pt x="456" y="39"/>
                    </a:lnTo>
                    <a:lnTo>
                      <a:pt x="466" y="35"/>
                    </a:lnTo>
                    <a:lnTo>
                      <a:pt x="477" y="33"/>
                    </a:lnTo>
                    <a:lnTo>
                      <a:pt x="489" y="29"/>
                    </a:lnTo>
                    <a:lnTo>
                      <a:pt x="499" y="27"/>
                    </a:lnTo>
                    <a:lnTo>
                      <a:pt x="511" y="25"/>
                    </a:lnTo>
                    <a:lnTo>
                      <a:pt x="522" y="23"/>
                    </a:lnTo>
                    <a:lnTo>
                      <a:pt x="534" y="18"/>
                    </a:lnTo>
                    <a:lnTo>
                      <a:pt x="544" y="18"/>
                    </a:lnTo>
                    <a:lnTo>
                      <a:pt x="557" y="16"/>
                    </a:lnTo>
                    <a:lnTo>
                      <a:pt x="569" y="14"/>
                    </a:lnTo>
                    <a:lnTo>
                      <a:pt x="579" y="12"/>
                    </a:lnTo>
                    <a:lnTo>
                      <a:pt x="592" y="12"/>
                    </a:lnTo>
                    <a:lnTo>
                      <a:pt x="602" y="10"/>
                    </a:lnTo>
                    <a:lnTo>
                      <a:pt x="614" y="10"/>
                    </a:lnTo>
                    <a:lnTo>
                      <a:pt x="627" y="8"/>
                    </a:lnTo>
                    <a:lnTo>
                      <a:pt x="637" y="8"/>
                    </a:lnTo>
                    <a:lnTo>
                      <a:pt x="649" y="8"/>
                    </a:lnTo>
                    <a:lnTo>
                      <a:pt x="661" y="8"/>
                    </a:lnTo>
                    <a:lnTo>
                      <a:pt x="684" y="8"/>
                    </a:lnTo>
                    <a:lnTo>
                      <a:pt x="698" y="8"/>
                    </a:lnTo>
                    <a:lnTo>
                      <a:pt x="709" y="8"/>
                    </a:lnTo>
                    <a:lnTo>
                      <a:pt x="721" y="8"/>
                    </a:lnTo>
                    <a:lnTo>
                      <a:pt x="715" y="0"/>
                    </a:lnTo>
                    <a:lnTo>
                      <a:pt x="711" y="0"/>
                    </a:lnTo>
                    <a:lnTo>
                      <a:pt x="698" y="0"/>
                    </a:lnTo>
                    <a:lnTo>
                      <a:pt x="686" y="0"/>
                    </a:lnTo>
                    <a:lnTo>
                      <a:pt x="674" y="0"/>
                    </a:lnTo>
                    <a:lnTo>
                      <a:pt x="663" y="0"/>
                    </a:lnTo>
                    <a:lnTo>
                      <a:pt x="651" y="0"/>
                    </a:lnTo>
                    <a:lnTo>
                      <a:pt x="639" y="0"/>
                    </a:lnTo>
                    <a:lnTo>
                      <a:pt x="627" y="0"/>
                    </a:lnTo>
                    <a:lnTo>
                      <a:pt x="614" y="2"/>
                    </a:lnTo>
                    <a:lnTo>
                      <a:pt x="602" y="2"/>
                    </a:lnTo>
                    <a:lnTo>
                      <a:pt x="592" y="4"/>
                    </a:lnTo>
                    <a:lnTo>
                      <a:pt x="579" y="6"/>
                    </a:lnTo>
                    <a:lnTo>
                      <a:pt x="569" y="6"/>
                    </a:lnTo>
                    <a:lnTo>
                      <a:pt x="557" y="8"/>
                    </a:lnTo>
                    <a:lnTo>
                      <a:pt x="544" y="10"/>
                    </a:lnTo>
                    <a:lnTo>
                      <a:pt x="532" y="12"/>
                    </a:lnTo>
                    <a:lnTo>
                      <a:pt x="522" y="14"/>
                    </a:lnTo>
                    <a:lnTo>
                      <a:pt x="509" y="16"/>
                    </a:lnTo>
                    <a:lnTo>
                      <a:pt x="499" y="18"/>
                    </a:lnTo>
                    <a:lnTo>
                      <a:pt x="487" y="23"/>
                    </a:lnTo>
                    <a:lnTo>
                      <a:pt x="477" y="25"/>
                    </a:lnTo>
                    <a:lnTo>
                      <a:pt x="464" y="29"/>
                    </a:lnTo>
                    <a:lnTo>
                      <a:pt x="454" y="31"/>
                    </a:lnTo>
                    <a:lnTo>
                      <a:pt x="444" y="35"/>
                    </a:lnTo>
                    <a:lnTo>
                      <a:pt x="433" y="39"/>
                    </a:lnTo>
                    <a:lnTo>
                      <a:pt x="421" y="41"/>
                    </a:lnTo>
                    <a:lnTo>
                      <a:pt x="411" y="45"/>
                    </a:lnTo>
                    <a:lnTo>
                      <a:pt x="401" y="51"/>
                    </a:lnTo>
                    <a:lnTo>
                      <a:pt x="388" y="55"/>
                    </a:lnTo>
                    <a:lnTo>
                      <a:pt x="380" y="59"/>
                    </a:lnTo>
                    <a:lnTo>
                      <a:pt x="368" y="64"/>
                    </a:lnTo>
                    <a:lnTo>
                      <a:pt x="357" y="68"/>
                    </a:lnTo>
                    <a:lnTo>
                      <a:pt x="349" y="74"/>
                    </a:lnTo>
                    <a:lnTo>
                      <a:pt x="339" y="78"/>
                    </a:lnTo>
                    <a:lnTo>
                      <a:pt x="329" y="84"/>
                    </a:lnTo>
                    <a:lnTo>
                      <a:pt x="318" y="88"/>
                    </a:lnTo>
                    <a:lnTo>
                      <a:pt x="308" y="94"/>
                    </a:lnTo>
                    <a:lnTo>
                      <a:pt x="300" y="101"/>
                    </a:lnTo>
                    <a:lnTo>
                      <a:pt x="290" y="105"/>
                    </a:lnTo>
                    <a:lnTo>
                      <a:pt x="281" y="113"/>
                    </a:lnTo>
                    <a:lnTo>
                      <a:pt x="271" y="119"/>
                    </a:lnTo>
                    <a:lnTo>
                      <a:pt x="263" y="125"/>
                    </a:lnTo>
                    <a:lnTo>
                      <a:pt x="253" y="131"/>
                    </a:lnTo>
                    <a:lnTo>
                      <a:pt x="244" y="137"/>
                    </a:lnTo>
                    <a:lnTo>
                      <a:pt x="234" y="144"/>
                    </a:lnTo>
                    <a:lnTo>
                      <a:pt x="226" y="152"/>
                    </a:lnTo>
                    <a:lnTo>
                      <a:pt x="218" y="158"/>
                    </a:lnTo>
                    <a:lnTo>
                      <a:pt x="210" y="164"/>
                    </a:lnTo>
                    <a:lnTo>
                      <a:pt x="201" y="172"/>
                    </a:lnTo>
                    <a:lnTo>
                      <a:pt x="193" y="180"/>
                    </a:lnTo>
                    <a:lnTo>
                      <a:pt x="185" y="189"/>
                    </a:lnTo>
                    <a:lnTo>
                      <a:pt x="177" y="197"/>
                    </a:lnTo>
                    <a:lnTo>
                      <a:pt x="170" y="203"/>
                    </a:lnTo>
                    <a:lnTo>
                      <a:pt x="162" y="211"/>
                    </a:lnTo>
                    <a:lnTo>
                      <a:pt x="154" y="219"/>
                    </a:lnTo>
                    <a:lnTo>
                      <a:pt x="148" y="228"/>
                    </a:lnTo>
                    <a:lnTo>
                      <a:pt x="142" y="236"/>
                    </a:lnTo>
                    <a:lnTo>
                      <a:pt x="134" y="244"/>
                    </a:lnTo>
                    <a:lnTo>
                      <a:pt x="127" y="254"/>
                    </a:lnTo>
                    <a:lnTo>
                      <a:pt x="121" y="263"/>
                    </a:lnTo>
                    <a:lnTo>
                      <a:pt x="115" y="271"/>
                    </a:lnTo>
                    <a:lnTo>
                      <a:pt x="109" y="279"/>
                    </a:lnTo>
                    <a:lnTo>
                      <a:pt x="101" y="289"/>
                    </a:lnTo>
                    <a:lnTo>
                      <a:pt x="97" y="297"/>
                    </a:lnTo>
                    <a:lnTo>
                      <a:pt x="90" y="308"/>
                    </a:lnTo>
                    <a:lnTo>
                      <a:pt x="84" y="316"/>
                    </a:lnTo>
                    <a:lnTo>
                      <a:pt x="78" y="326"/>
                    </a:lnTo>
                    <a:lnTo>
                      <a:pt x="74" y="336"/>
                    </a:lnTo>
                    <a:lnTo>
                      <a:pt x="70" y="347"/>
                    </a:lnTo>
                    <a:lnTo>
                      <a:pt x="64" y="355"/>
                    </a:lnTo>
                    <a:lnTo>
                      <a:pt x="60" y="365"/>
                    </a:lnTo>
                    <a:lnTo>
                      <a:pt x="55" y="375"/>
                    </a:lnTo>
                    <a:lnTo>
                      <a:pt x="49" y="386"/>
                    </a:lnTo>
                    <a:lnTo>
                      <a:pt x="45" y="396"/>
                    </a:lnTo>
                    <a:lnTo>
                      <a:pt x="41" y="406"/>
                    </a:lnTo>
                    <a:lnTo>
                      <a:pt x="39" y="416"/>
                    </a:lnTo>
                    <a:lnTo>
                      <a:pt x="35" y="427"/>
                    </a:lnTo>
                    <a:lnTo>
                      <a:pt x="31" y="437"/>
                    </a:lnTo>
                    <a:lnTo>
                      <a:pt x="27" y="447"/>
                    </a:lnTo>
                    <a:lnTo>
                      <a:pt x="25" y="457"/>
                    </a:lnTo>
                    <a:lnTo>
                      <a:pt x="21" y="470"/>
                    </a:lnTo>
                    <a:lnTo>
                      <a:pt x="18" y="480"/>
                    </a:lnTo>
                    <a:lnTo>
                      <a:pt x="16" y="490"/>
                    </a:lnTo>
                    <a:lnTo>
                      <a:pt x="14" y="500"/>
                    </a:lnTo>
                    <a:lnTo>
                      <a:pt x="12" y="511"/>
                    </a:lnTo>
                    <a:lnTo>
                      <a:pt x="10" y="523"/>
                    </a:lnTo>
                    <a:lnTo>
                      <a:pt x="8" y="533"/>
                    </a:lnTo>
                    <a:lnTo>
                      <a:pt x="6" y="546"/>
                    </a:lnTo>
                    <a:lnTo>
                      <a:pt x="6" y="556"/>
                    </a:lnTo>
                    <a:lnTo>
                      <a:pt x="4" y="566"/>
                    </a:lnTo>
                    <a:lnTo>
                      <a:pt x="2" y="578"/>
                    </a:lnTo>
                    <a:lnTo>
                      <a:pt x="2" y="589"/>
                    </a:lnTo>
                    <a:lnTo>
                      <a:pt x="0" y="601"/>
                    </a:lnTo>
                    <a:lnTo>
                      <a:pt x="0" y="611"/>
                    </a:lnTo>
                    <a:lnTo>
                      <a:pt x="0" y="624"/>
                    </a:lnTo>
                    <a:lnTo>
                      <a:pt x="0" y="646"/>
                    </a:lnTo>
                    <a:lnTo>
                      <a:pt x="0" y="656"/>
                    </a:lnTo>
                    <a:lnTo>
                      <a:pt x="0" y="669"/>
                    </a:lnTo>
                    <a:lnTo>
                      <a:pt x="0" y="671"/>
                    </a:lnTo>
                    <a:lnTo>
                      <a:pt x="2" y="671"/>
                    </a:lnTo>
                    <a:lnTo>
                      <a:pt x="10" y="683"/>
                    </a:lnTo>
                    <a:lnTo>
                      <a:pt x="10" y="683"/>
                    </a:lnTo>
                  </a:path>
                </a:pathLst>
              </a:custGeom>
              <a:solidFill>
                <a:srgbClr val="000000"/>
              </a:solidFill>
              <a:ln w="12700" cap="rnd" cmpd="sng">
                <a:solidFill>
                  <a:srgbClr val="081D5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0" name="Freeform 17">
                <a:extLst>
                  <a:ext uri="{FF2B5EF4-FFF2-40B4-BE49-F238E27FC236}">
                    <a16:creationId xmlns:a16="http://schemas.microsoft.com/office/drawing/2014/main" id="{1BE18EEC-7A52-469F-A2DB-8C40E683E15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01" y="1521"/>
                <a:ext cx="396" cy="949"/>
              </a:xfrm>
              <a:custGeom>
                <a:avLst/>
                <a:gdLst>
                  <a:gd name="T0" fmla="*/ 23 w 396"/>
                  <a:gd name="T1" fmla="*/ 936 h 949"/>
                  <a:gd name="T2" fmla="*/ 62 w 396"/>
                  <a:gd name="T3" fmla="*/ 915 h 949"/>
                  <a:gd name="T4" fmla="*/ 101 w 396"/>
                  <a:gd name="T5" fmla="*/ 895 h 949"/>
                  <a:gd name="T6" fmla="*/ 136 w 396"/>
                  <a:gd name="T7" fmla="*/ 870 h 949"/>
                  <a:gd name="T8" fmla="*/ 171 w 396"/>
                  <a:gd name="T9" fmla="*/ 841 h 949"/>
                  <a:gd name="T10" fmla="*/ 204 w 396"/>
                  <a:gd name="T11" fmla="*/ 812 h 949"/>
                  <a:gd name="T12" fmla="*/ 232 w 396"/>
                  <a:gd name="T13" fmla="*/ 781 h 949"/>
                  <a:gd name="T14" fmla="*/ 261 w 396"/>
                  <a:gd name="T15" fmla="*/ 749 h 949"/>
                  <a:gd name="T16" fmla="*/ 286 w 396"/>
                  <a:gd name="T17" fmla="*/ 712 h 949"/>
                  <a:gd name="T18" fmla="*/ 309 w 396"/>
                  <a:gd name="T19" fmla="*/ 674 h 949"/>
                  <a:gd name="T20" fmla="*/ 329 w 396"/>
                  <a:gd name="T21" fmla="*/ 637 h 949"/>
                  <a:gd name="T22" fmla="*/ 346 w 396"/>
                  <a:gd name="T23" fmla="*/ 596 h 949"/>
                  <a:gd name="T24" fmla="*/ 360 w 396"/>
                  <a:gd name="T25" fmla="*/ 555 h 949"/>
                  <a:gd name="T26" fmla="*/ 370 w 396"/>
                  <a:gd name="T27" fmla="*/ 512 h 949"/>
                  <a:gd name="T28" fmla="*/ 379 w 396"/>
                  <a:gd name="T29" fmla="*/ 469 h 949"/>
                  <a:gd name="T30" fmla="*/ 385 w 396"/>
                  <a:gd name="T31" fmla="*/ 426 h 949"/>
                  <a:gd name="T32" fmla="*/ 387 w 396"/>
                  <a:gd name="T33" fmla="*/ 380 h 949"/>
                  <a:gd name="T34" fmla="*/ 387 w 396"/>
                  <a:gd name="T35" fmla="*/ 335 h 949"/>
                  <a:gd name="T36" fmla="*/ 383 w 396"/>
                  <a:gd name="T37" fmla="*/ 290 h 949"/>
                  <a:gd name="T38" fmla="*/ 376 w 396"/>
                  <a:gd name="T39" fmla="*/ 245 h 949"/>
                  <a:gd name="T40" fmla="*/ 366 w 396"/>
                  <a:gd name="T41" fmla="*/ 199 h 949"/>
                  <a:gd name="T42" fmla="*/ 356 w 396"/>
                  <a:gd name="T43" fmla="*/ 154 h 949"/>
                  <a:gd name="T44" fmla="*/ 339 w 396"/>
                  <a:gd name="T45" fmla="*/ 109 h 949"/>
                  <a:gd name="T46" fmla="*/ 321 w 396"/>
                  <a:gd name="T47" fmla="*/ 66 h 949"/>
                  <a:gd name="T48" fmla="*/ 300 w 396"/>
                  <a:gd name="T49" fmla="*/ 23 h 949"/>
                  <a:gd name="T50" fmla="*/ 300 w 396"/>
                  <a:gd name="T51" fmla="*/ 6 h 949"/>
                  <a:gd name="T52" fmla="*/ 323 w 396"/>
                  <a:gd name="T53" fmla="*/ 49 h 949"/>
                  <a:gd name="T54" fmla="*/ 342 w 396"/>
                  <a:gd name="T55" fmla="*/ 95 h 949"/>
                  <a:gd name="T56" fmla="*/ 358 w 396"/>
                  <a:gd name="T57" fmla="*/ 140 h 949"/>
                  <a:gd name="T58" fmla="*/ 370 w 396"/>
                  <a:gd name="T59" fmla="*/ 185 h 949"/>
                  <a:gd name="T60" fmla="*/ 381 w 396"/>
                  <a:gd name="T61" fmla="*/ 230 h 949"/>
                  <a:gd name="T62" fmla="*/ 389 w 396"/>
                  <a:gd name="T63" fmla="*/ 276 h 949"/>
                  <a:gd name="T64" fmla="*/ 393 w 396"/>
                  <a:gd name="T65" fmla="*/ 323 h 949"/>
                  <a:gd name="T66" fmla="*/ 395 w 396"/>
                  <a:gd name="T67" fmla="*/ 380 h 949"/>
                  <a:gd name="T68" fmla="*/ 393 w 396"/>
                  <a:gd name="T69" fmla="*/ 424 h 949"/>
                  <a:gd name="T70" fmla="*/ 387 w 396"/>
                  <a:gd name="T71" fmla="*/ 469 h 949"/>
                  <a:gd name="T72" fmla="*/ 379 w 396"/>
                  <a:gd name="T73" fmla="*/ 514 h 949"/>
                  <a:gd name="T74" fmla="*/ 366 w 396"/>
                  <a:gd name="T75" fmla="*/ 557 h 949"/>
                  <a:gd name="T76" fmla="*/ 352 w 396"/>
                  <a:gd name="T77" fmla="*/ 598 h 949"/>
                  <a:gd name="T78" fmla="*/ 335 w 396"/>
                  <a:gd name="T79" fmla="*/ 640 h 949"/>
                  <a:gd name="T80" fmla="*/ 315 w 396"/>
                  <a:gd name="T81" fmla="*/ 679 h 949"/>
                  <a:gd name="T82" fmla="*/ 292 w 396"/>
                  <a:gd name="T83" fmla="*/ 716 h 949"/>
                  <a:gd name="T84" fmla="*/ 267 w 396"/>
                  <a:gd name="T85" fmla="*/ 753 h 949"/>
                  <a:gd name="T86" fmla="*/ 241 w 396"/>
                  <a:gd name="T87" fmla="*/ 786 h 949"/>
                  <a:gd name="T88" fmla="*/ 202 w 396"/>
                  <a:gd name="T89" fmla="*/ 825 h 949"/>
                  <a:gd name="T90" fmla="*/ 169 w 396"/>
                  <a:gd name="T91" fmla="*/ 853 h 949"/>
                  <a:gd name="T92" fmla="*/ 134 w 396"/>
                  <a:gd name="T93" fmla="*/ 880 h 949"/>
                  <a:gd name="T94" fmla="*/ 97 w 396"/>
                  <a:gd name="T95" fmla="*/ 905 h 949"/>
                  <a:gd name="T96" fmla="*/ 58 w 396"/>
                  <a:gd name="T97" fmla="*/ 927 h 949"/>
                  <a:gd name="T98" fmla="*/ 16 w 396"/>
                  <a:gd name="T99" fmla="*/ 946 h 9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</a:cxnLst>
                <a:rect l="0" t="0" r="r" b="b"/>
                <a:pathLst>
                  <a:path w="396" h="949">
                    <a:moveTo>
                      <a:pt x="0" y="946"/>
                    </a:moveTo>
                    <a:lnTo>
                      <a:pt x="2" y="946"/>
                    </a:lnTo>
                    <a:lnTo>
                      <a:pt x="12" y="942"/>
                    </a:lnTo>
                    <a:lnTo>
                      <a:pt x="23" y="936"/>
                    </a:lnTo>
                    <a:lnTo>
                      <a:pt x="33" y="932"/>
                    </a:lnTo>
                    <a:lnTo>
                      <a:pt x="43" y="927"/>
                    </a:lnTo>
                    <a:lnTo>
                      <a:pt x="51" y="921"/>
                    </a:lnTo>
                    <a:lnTo>
                      <a:pt x="62" y="915"/>
                    </a:lnTo>
                    <a:lnTo>
                      <a:pt x="72" y="911"/>
                    </a:lnTo>
                    <a:lnTo>
                      <a:pt x="82" y="907"/>
                    </a:lnTo>
                    <a:lnTo>
                      <a:pt x="91" y="901"/>
                    </a:lnTo>
                    <a:lnTo>
                      <a:pt x="101" y="895"/>
                    </a:lnTo>
                    <a:lnTo>
                      <a:pt x="111" y="888"/>
                    </a:lnTo>
                    <a:lnTo>
                      <a:pt x="119" y="882"/>
                    </a:lnTo>
                    <a:lnTo>
                      <a:pt x="128" y="876"/>
                    </a:lnTo>
                    <a:lnTo>
                      <a:pt x="136" y="870"/>
                    </a:lnTo>
                    <a:lnTo>
                      <a:pt x="146" y="864"/>
                    </a:lnTo>
                    <a:lnTo>
                      <a:pt x="154" y="855"/>
                    </a:lnTo>
                    <a:lnTo>
                      <a:pt x="163" y="849"/>
                    </a:lnTo>
                    <a:lnTo>
                      <a:pt x="171" y="841"/>
                    </a:lnTo>
                    <a:lnTo>
                      <a:pt x="179" y="835"/>
                    </a:lnTo>
                    <a:lnTo>
                      <a:pt x="187" y="827"/>
                    </a:lnTo>
                    <a:lnTo>
                      <a:pt x="195" y="821"/>
                    </a:lnTo>
                    <a:lnTo>
                      <a:pt x="204" y="812"/>
                    </a:lnTo>
                    <a:lnTo>
                      <a:pt x="212" y="806"/>
                    </a:lnTo>
                    <a:lnTo>
                      <a:pt x="218" y="798"/>
                    </a:lnTo>
                    <a:lnTo>
                      <a:pt x="226" y="790"/>
                    </a:lnTo>
                    <a:lnTo>
                      <a:pt x="232" y="781"/>
                    </a:lnTo>
                    <a:lnTo>
                      <a:pt x="241" y="773"/>
                    </a:lnTo>
                    <a:lnTo>
                      <a:pt x="247" y="765"/>
                    </a:lnTo>
                    <a:lnTo>
                      <a:pt x="255" y="757"/>
                    </a:lnTo>
                    <a:lnTo>
                      <a:pt x="261" y="749"/>
                    </a:lnTo>
                    <a:lnTo>
                      <a:pt x="267" y="740"/>
                    </a:lnTo>
                    <a:lnTo>
                      <a:pt x="274" y="730"/>
                    </a:lnTo>
                    <a:lnTo>
                      <a:pt x="280" y="722"/>
                    </a:lnTo>
                    <a:lnTo>
                      <a:pt x="286" y="712"/>
                    </a:lnTo>
                    <a:lnTo>
                      <a:pt x="292" y="703"/>
                    </a:lnTo>
                    <a:lnTo>
                      <a:pt x="298" y="695"/>
                    </a:lnTo>
                    <a:lnTo>
                      <a:pt x="302" y="685"/>
                    </a:lnTo>
                    <a:lnTo>
                      <a:pt x="309" y="674"/>
                    </a:lnTo>
                    <a:lnTo>
                      <a:pt x="315" y="666"/>
                    </a:lnTo>
                    <a:lnTo>
                      <a:pt x="319" y="656"/>
                    </a:lnTo>
                    <a:lnTo>
                      <a:pt x="323" y="646"/>
                    </a:lnTo>
                    <a:lnTo>
                      <a:pt x="329" y="637"/>
                    </a:lnTo>
                    <a:lnTo>
                      <a:pt x="333" y="627"/>
                    </a:lnTo>
                    <a:lnTo>
                      <a:pt x="337" y="617"/>
                    </a:lnTo>
                    <a:lnTo>
                      <a:pt x="342" y="607"/>
                    </a:lnTo>
                    <a:lnTo>
                      <a:pt x="346" y="596"/>
                    </a:lnTo>
                    <a:lnTo>
                      <a:pt x="350" y="586"/>
                    </a:lnTo>
                    <a:lnTo>
                      <a:pt x="352" y="576"/>
                    </a:lnTo>
                    <a:lnTo>
                      <a:pt x="356" y="566"/>
                    </a:lnTo>
                    <a:lnTo>
                      <a:pt x="360" y="555"/>
                    </a:lnTo>
                    <a:lnTo>
                      <a:pt x="362" y="545"/>
                    </a:lnTo>
                    <a:lnTo>
                      <a:pt x="366" y="535"/>
                    </a:lnTo>
                    <a:lnTo>
                      <a:pt x="368" y="524"/>
                    </a:lnTo>
                    <a:lnTo>
                      <a:pt x="370" y="512"/>
                    </a:lnTo>
                    <a:lnTo>
                      <a:pt x="374" y="502"/>
                    </a:lnTo>
                    <a:lnTo>
                      <a:pt x="376" y="491"/>
                    </a:lnTo>
                    <a:lnTo>
                      <a:pt x="376" y="481"/>
                    </a:lnTo>
                    <a:lnTo>
                      <a:pt x="379" y="469"/>
                    </a:lnTo>
                    <a:lnTo>
                      <a:pt x="381" y="459"/>
                    </a:lnTo>
                    <a:lnTo>
                      <a:pt x="383" y="446"/>
                    </a:lnTo>
                    <a:lnTo>
                      <a:pt x="385" y="436"/>
                    </a:lnTo>
                    <a:lnTo>
                      <a:pt x="385" y="426"/>
                    </a:lnTo>
                    <a:lnTo>
                      <a:pt x="385" y="415"/>
                    </a:lnTo>
                    <a:lnTo>
                      <a:pt x="387" y="403"/>
                    </a:lnTo>
                    <a:lnTo>
                      <a:pt x="387" y="391"/>
                    </a:lnTo>
                    <a:lnTo>
                      <a:pt x="387" y="380"/>
                    </a:lnTo>
                    <a:lnTo>
                      <a:pt x="387" y="368"/>
                    </a:lnTo>
                    <a:lnTo>
                      <a:pt x="387" y="358"/>
                    </a:lnTo>
                    <a:lnTo>
                      <a:pt x="387" y="345"/>
                    </a:lnTo>
                    <a:lnTo>
                      <a:pt x="387" y="335"/>
                    </a:lnTo>
                    <a:lnTo>
                      <a:pt x="385" y="323"/>
                    </a:lnTo>
                    <a:lnTo>
                      <a:pt x="385" y="313"/>
                    </a:lnTo>
                    <a:lnTo>
                      <a:pt x="385" y="300"/>
                    </a:lnTo>
                    <a:lnTo>
                      <a:pt x="383" y="290"/>
                    </a:lnTo>
                    <a:lnTo>
                      <a:pt x="381" y="278"/>
                    </a:lnTo>
                    <a:lnTo>
                      <a:pt x="381" y="267"/>
                    </a:lnTo>
                    <a:lnTo>
                      <a:pt x="379" y="255"/>
                    </a:lnTo>
                    <a:lnTo>
                      <a:pt x="376" y="245"/>
                    </a:lnTo>
                    <a:lnTo>
                      <a:pt x="374" y="232"/>
                    </a:lnTo>
                    <a:lnTo>
                      <a:pt x="372" y="222"/>
                    </a:lnTo>
                    <a:lnTo>
                      <a:pt x="370" y="210"/>
                    </a:lnTo>
                    <a:lnTo>
                      <a:pt x="366" y="199"/>
                    </a:lnTo>
                    <a:lnTo>
                      <a:pt x="364" y="187"/>
                    </a:lnTo>
                    <a:lnTo>
                      <a:pt x="362" y="177"/>
                    </a:lnTo>
                    <a:lnTo>
                      <a:pt x="358" y="165"/>
                    </a:lnTo>
                    <a:lnTo>
                      <a:pt x="356" y="154"/>
                    </a:lnTo>
                    <a:lnTo>
                      <a:pt x="352" y="142"/>
                    </a:lnTo>
                    <a:lnTo>
                      <a:pt x="348" y="132"/>
                    </a:lnTo>
                    <a:lnTo>
                      <a:pt x="344" y="119"/>
                    </a:lnTo>
                    <a:lnTo>
                      <a:pt x="339" y="109"/>
                    </a:lnTo>
                    <a:lnTo>
                      <a:pt x="335" y="97"/>
                    </a:lnTo>
                    <a:lnTo>
                      <a:pt x="331" y="86"/>
                    </a:lnTo>
                    <a:lnTo>
                      <a:pt x="327" y="76"/>
                    </a:lnTo>
                    <a:lnTo>
                      <a:pt x="321" y="66"/>
                    </a:lnTo>
                    <a:lnTo>
                      <a:pt x="317" y="53"/>
                    </a:lnTo>
                    <a:lnTo>
                      <a:pt x="311" y="43"/>
                    </a:lnTo>
                    <a:lnTo>
                      <a:pt x="307" y="33"/>
                    </a:lnTo>
                    <a:lnTo>
                      <a:pt x="300" y="23"/>
                    </a:lnTo>
                    <a:lnTo>
                      <a:pt x="294" y="10"/>
                    </a:lnTo>
                    <a:lnTo>
                      <a:pt x="290" y="0"/>
                    </a:lnTo>
                    <a:lnTo>
                      <a:pt x="298" y="2"/>
                    </a:lnTo>
                    <a:lnTo>
                      <a:pt x="300" y="6"/>
                    </a:lnTo>
                    <a:lnTo>
                      <a:pt x="307" y="16"/>
                    </a:lnTo>
                    <a:lnTo>
                      <a:pt x="313" y="29"/>
                    </a:lnTo>
                    <a:lnTo>
                      <a:pt x="319" y="39"/>
                    </a:lnTo>
                    <a:lnTo>
                      <a:pt x="323" y="49"/>
                    </a:lnTo>
                    <a:lnTo>
                      <a:pt x="327" y="60"/>
                    </a:lnTo>
                    <a:lnTo>
                      <a:pt x="333" y="72"/>
                    </a:lnTo>
                    <a:lnTo>
                      <a:pt x="337" y="82"/>
                    </a:lnTo>
                    <a:lnTo>
                      <a:pt x="342" y="95"/>
                    </a:lnTo>
                    <a:lnTo>
                      <a:pt x="346" y="105"/>
                    </a:lnTo>
                    <a:lnTo>
                      <a:pt x="350" y="115"/>
                    </a:lnTo>
                    <a:lnTo>
                      <a:pt x="354" y="127"/>
                    </a:lnTo>
                    <a:lnTo>
                      <a:pt x="358" y="140"/>
                    </a:lnTo>
                    <a:lnTo>
                      <a:pt x="362" y="150"/>
                    </a:lnTo>
                    <a:lnTo>
                      <a:pt x="366" y="162"/>
                    </a:lnTo>
                    <a:lnTo>
                      <a:pt x="368" y="173"/>
                    </a:lnTo>
                    <a:lnTo>
                      <a:pt x="370" y="185"/>
                    </a:lnTo>
                    <a:lnTo>
                      <a:pt x="374" y="197"/>
                    </a:lnTo>
                    <a:lnTo>
                      <a:pt x="376" y="208"/>
                    </a:lnTo>
                    <a:lnTo>
                      <a:pt x="379" y="220"/>
                    </a:lnTo>
                    <a:lnTo>
                      <a:pt x="381" y="230"/>
                    </a:lnTo>
                    <a:lnTo>
                      <a:pt x="385" y="241"/>
                    </a:lnTo>
                    <a:lnTo>
                      <a:pt x="385" y="253"/>
                    </a:lnTo>
                    <a:lnTo>
                      <a:pt x="387" y="265"/>
                    </a:lnTo>
                    <a:lnTo>
                      <a:pt x="389" y="276"/>
                    </a:lnTo>
                    <a:lnTo>
                      <a:pt x="391" y="288"/>
                    </a:lnTo>
                    <a:lnTo>
                      <a:pt x="391" y="298"/>
                    </a:lnTo>
                    <a:lnTo>
                      <a:pt x="393" y="311"/>
                    </a:lnTo>
                    <a:lnTo>
                      <a:pt x="393" y="323"/>
                    </a:lnTo>
                    <a:lnTo>
                      <a:pt x="395" y="333"/>
                    </a:lnTo>
                    <a:lnTo>
                      <a:pt x="395" y="345"/>
                    </a:lnTo>
                    <a:lnTo>
                      <a:pt x="395" y="356"/>
                    </a:lnTo>
                    <a:lnTo>
                      <a:pt x="395" y="380"/>
                    </a:lnTo>
                    <a:lnTo>
                      <a:pt x="395" y="391"/>
                    </a:lnTo>
                    <a:lnTo>
                      <a:pt x="395" y="403"/>
                    </a:lnTo>
                    <a:lnTo>
                      <a:pt x="393" y="413"/>
                    </a:lnTo>
                    <a:lnTo>
                      <a:pt x="393" y="424"/>
                    </a:lnTo>
                    <a:lnTo>
                      <a:pt x="391" y="436"/>
                    </a:lnTo>
                    <a:lnTo>
                      <a:pt x="391" y="446"/>
                    </a:lnTo>
                    <a:lnTo>
                      <a:pt x="389" y="459"/>
                    </a:lnTo>
                    <a:lnTo>
                      <a:pt x="387" y="469"/>
                    </a:lnTo>
                    <a:lnTo>
                      <a:pt x="385" y="481"/>
                    </a:lnTo>
                    <a:lnTo>
                      <a:pt x="383" y="491"/>
                    </a:lnTo>
                    <a:lnTo>
                      <a:pt x="381" y="502"/>
                    </a:lnTo>
                    <a:lnTo>
                      <a:pt x="379" y="514"/>
                    </a:lnTo>
                    <a:lnTo>
                      <a:pt x="376" y="524"/>
                    </a:lnTo>
                    <a:lnTo>
                      <a:pt x="374" y="535"/>
                    </a:lnTo>
                    <a:lnTo>
                      <a:pt x="370" y="545"/>
                    </a:lnTo>
                    <a:lnTo>
                      <a:pt x="366" y="557"/>
                    </a:lnTo>
                    <a:lnTo>
                      <a:pt x="364" y="568"/>
                    </a:lnTo>
                    <a:lnTo>
                      <a:pt x="360" y="578"/>
                    </a:lnTo>
                    <a:lnTo>
                      <a:pt x="356" y="588"/>
                    </a:lnTo>
                    <a:lnTo>
                      <a:pt x="352" y="598"/>
                    </a:lnTo>
                    <a:lnTo>
                      <a:pt x="348" y="609"/>
                    </a:lnTo>
                    <a:lnTo>
                      <a:pt x="346" y="619"/>
                    </a:lnTo>
                    <a:lnTo>
                      <a:pt x="342" y="629"/>
                    </a:lnTo>
                    <a:lnTo>
                      <a:pt x="335" y="640"/>
                    </a:lnTo>
                    <a:lnTo>
                      <a:pt x="331" y="648"/>
                    </a:lnTo>
                    <a:lnTo>
                      <a:pt x="327" y="658"/>
                    </a:lnTo>
                    <a:lnTo>
                      <a:pt x="321" y="668"/>
                    </a:lnTo>
                    <a:lnTo>
                      <a:pt x="315" y="679"/>
                    </a:lnTo>
                    <a:lnTo>
                      <a:pt x="311" y="687"/>
                    </a:lnTo>
                    <a:lnTo>
                      <a:pt x="304" y="697"/>
                    </a:lnTo>
                    <a:lnTo>
                      <a:pt x="298" y="707"/>
                    </a:lnTo>
                    <a:lnTo>
                      <a:pt x="292" y="716"/>
                    </a:lnTo>
                    <a:lnTo>
                      <a:pt x="286" y="726"/>
                    </a:lnTo>
                    <a:lnTo>
                      <a:pt x="280" y="734"/>
                    </a:lnTo>
                    <a:lnTo>
                      <a:pt x="274" y="742"/>
                    </a:lnTo>
                    <a:lnTo>
                      <a:pt x="267" y="753"/>
                    </a:lnTo>
                    <a:lnTo>
                      <a:pt x="261" y="761"/>
                    </a:lnTo>
                    <a:lnTo>
                      <a:pt x="255" y="769"/>
                    </a:lnTo>
                    <a:lnTo>
                      <a:pt x="247" y="777"/>
                    </a:lnTo>
                    <a:lnTo>
                      <a:pt x="241" y="786"/>
                    </a:lnTo>
                    <a:lnTo>
                      <a:pt x="232" y="794"/>
                    </a:lnTo>
                    <a:lnTo>
                      <a:pt x="224" y="802"/>
                    </a:lnTo>
                    <a:lnTo>
                      <a:pt x="210" y="816"/>
                    </a:lnTo>
                    <a:lnTo>
                      <a:pt x="202" y="825"/>
                    </a:lnTo>
                    <a:lnTo>
                      <a:pt x="193" y="833"/>
                    </a:lnTo>
                    <a:lnTo>
                      <a:pt x="185" y="839"/>
                    </a:lnTo>
                    <a:lnTo>
                      <a:pt x="177" y="847"/>
                    </a:lnTo>
                    <a:lnTo>
                      <a:pt x="169" y="853"/>
                    </a:lnTo>
                    <a:lnTo>
                      <a:pt x="160" y="862"/>
                    </a:lnTo>
                    <a:lnTo>
                      <a:pt x="152" y="868"/>
                    </a:lnTo>
                    <a:lnTo>
                      <a:pt x="142" y="874"/>
                    </a:lnTo>
                    <a:lnTo>
                      <a:pt x="134" y="880"/>
                    </a:lnTo>
                    <a:lnTo>
                      <a:pt x="123" y="888"/>
                    </a:lnTo>
                    <a:lnTo>
                      <a:pt x="115" y="895"/>
                    </a:lnTo>
                    <a:lnTo>
                      <a:pt x="105" y="899"/>
                    </a:lnTo>
                    <a:lnTo>
                      <a:pt x="97" y="905"/>
                    </a:lnTo>
                    <a:lnTo>
                      <a:pt x="86" y="911"/>
                    </a:lnTo>
                    <a:lnTo>
                      <a:pt x="76" y="917"/>
                    </a:lnTo>
                    <a:lnTo>
                      <a:pt x="68" y="921"/>
                    </a:lnTo>
                    <a:lnTo>
                      <a:pt x="58" y="927"/>
                    </a:lnTo>
                    <a:lnTo>
                      <a:pt x="47" y="932"/>
                    </a:lnTo>
                    <a:lnTo>
                      <a:pt x="37" y="938"/>
                    </a:lnTo>
                    <a:lnTo>
                      <a:pt x="27" y="942"/>
                    </a:lnTo>
                    <a:lnTo>
                      <a:pt x="16" y="946"/>
                    </a:lnTo>
                    <a:lnTo>
                      <a:pt x="14" y="948"/>
                    </a:lnTo>
                    <a:lnTo>
                      <a:pt x="0" y="946"/>
                    </a:lnTo>
                    <a:lnTo>
                      <a:pt x="0" y="946"/>
                    </a:lnTo>
                  </a:path>
                </a:pathLst>
              </a:custGeom>
              <a:solidFill>
                <a:srgbClr val="000000"/>
              </a:solidFill>
              <a:ln w="12700" cap="rnd" cmpd="sng">
                <a:solidFill>
                  <a:srgbClr val="081D5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" name="Freeform 18">
                <a:extLst>
                  <a:ext uri="{FF2B5EF4-FFF2-40B4-BE49-F238E27FC236}">
                    <a16:creationId xmlns:a16="http://schemas.microsoft.com/office/drawing/2014/main" id="{995B7D3A-0C55-448F-A9C0-822BB49811A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96" y="1565"/>
                <a:ext cx="282" cy="231"/>
              </a:xfrm>
              <a:custGeom>
                <a:avLst/>
                <a:gdLst>
                  <a:gd name="T0" fmla="*/ 168 w 282"/>
                  <a:gd name="T1" fmla="*/ 23 h 231"/>
                  <a:gd name="T2" fmla="*/ 144 w 282"/>
                  <a:gd name="T3" fmla="*/ 12 h 231"/>
                  <a:gd name="T4" fmla="*/ 119 w 282"/>
                  <a:gd name="T5" fmla="*/ 4 h 231"/>
                  <a:gd name="T6" fmla="*/ 96 w 282"/>
                  <a:gd name="T7" fmla="*/ 0 h 231"/>
                  <a:gd name="T8" fmla="*/ 66 w 282"/>
                  <a:gd name="T9" fmla="*/ 0 h 231"/>
                  <a:gd name="T10" fmla="*/ 45 w 282"/>
                  <a:gd name="T11" fmla="*/ 4 h 231"/>
                  <a:gd name="T12" fmla="*/ 27 w 282"/>
                  <a:gd name="T13" fmla="*/ 14 h 231"/>
                  <a:gd name="T14" fmla="*/ 12 w 282"/>
                  <a:gd name="T15" fmla="*/ 27 h 231"/>
                  <a:gd name="T16" fmla="*/ 4 w 282"/>
                  <a:gd name="T17" fmla="*/ 41 h 231"/>
                  <a:gd name="T18" fmla="*/ 0 w 282"/>
                  <a:gd name="T19" fmla="*/ 62 h 231"/>
                  <a:gd name="T20" fmla="*/ 4 w 282"/>
                  <a:gd name="T21" fmla="*/ 86 h 231"/>
                  <a:gd name="T22" fmla="*/ 10 w 282"/>
                  <a:gd name="T23" fmla="*/ 109 h 231"/>
                  <a:gd name="T24" fmla="*/ 23 w 282"/>
                  <a:gd name="T25" fmla="*/ 129 h 231"/>
                  <a:gd name="T26" fmla="*/ 37 w 282"/>
                  <a:gd name="T27" fmla="*/ 148 h 231"/>
                  <a:gd name="T28" fmla="*/ 59 w 282"/>
                  <a:gd name="T29" fmla="*/ 170 h 231"/>
                  <a:gd name="T30" fmla="*/ 82 w 282"/>
                  <a:gd name="T31" fmla="*/ 187 h 231"/>
                  <a:gd name="T32" fmla="*/ 105 w 282"/>
                  <a:gd name="T33" fmla="*/ 203 h 231"/>
                  <a:gd name="T34" fmla="*/ 131 w 282"/>
                  <a:gd name="T35" fmla="*/ 214 h 231"/>
                  <a:gd name="T36" fmla="*/ 154 w 282"/>
                  <a:gd name="T37" fmla="*/ 224 h 231"/>
                  <a:gd name="T38" fmla="*/ 180 w 282"/>
                  <a:gd name="T39" fmla="*/ 228 h 231"/>
                  <a:gd name="T40" fmla="*/ 211 w 282"/>
                  <a:gd name="T41" fmla="*/ 230 h 231"/>
                  <a:gd name="T42" fmla="*/ 234 w 282"/>
                  <a:gd name="T43" fmla="*/ 226 h 231"/>
                  <a:gd name="T44" fmla="*/ 254 w 282"/>
                  <a:gd name="T45" fmla="*/ 218 h 231"/>
                  <a:gd name="T46" fmla="*/ 271 w 282"/>
                  <a:gd name="T47" fmla="*/ 199 h 231"/>
                  <a:gd name="T48" fmla="*/ 279 w 282"/>
                  <a:gd name="T49" fmla="*/ 179 h 231"/>
                  <a:gd name="T50" fmla="*/ 279 w 282"/>
                  <a:gd name="T51" fmla="*/ 154 h 231"/>
                  <a:gd name="T52" fmla="*/ 275 w 282"/>
                  <a:gd name="T53" fmla="*/ 131 h 231"/>
                  <a:gd name="T54" fmla="*/ 265 w 282"/>
                  <a:gd name="T55" fmla="*/ 113 h 231"/>
                  <a:gd name="T56" fmla="*/ 252 w 282"/>
                  <a:gd name="T57" fmla="*/ 92 h 231"/>
                  <a:gd name="T58" fmla="*/ 232 w 282"/>
                  <a:gd name="T59" fmla="*/ 70 h 231"/>
                  <a:gd name="T60" fmla="*/ 211 w 282"/>
                  <a:gd name="T61" fmla="*/ 51 h 231"/>
                  <a:gd name="T62" fmla="*/ 189 w 282"/>
                  <a:gd name="T63" fmla="*/ 35 h 231"/>
                  <a:gd name="T64" fmla="*/ 164 w 282"/>
                  <a:gd name="T65" fmla="*/ 31 h 231"/>
                  <a:gd name="T66" fmla="*/ 139 w 282"/>
                  <a:gd name="T67" fmla="*/ 21 h 231"/>
                  <a:gd name="T68" fmla="*/ 115 w 282"/>
                  <a:gd name="T69" fmla="*/ 12 h 231"/>
                  <a:gd name="T70" fmla="*/ 92 w 282"/>
                  <a:gd name="T71" fmla="*/ 8 h 231"/>
                  <a:gd name="T72" fmla="*/ 62 w 282"/>
                  <a:gd name="T73" fmla="*/ 10 h 231"/>
                  <a:gd name="T74" fmla="*/ 39 w 282"/>
                  <a:gd name="T75" fmla="*/ 14 h 231"/>
                  <a:gd name="T76" fmla="*/ 21 w 282"/>
                  <a:gd name="T77" fmla="*/ 31 h 231"/>
                  <a:gd name="T78" fmla="*/ 10 w 282"/>
                  <a:gd name="T79" fmla="*/ 47 h 231"/>
                  <a:gd name="T80" fmla="*/ 8 w 282"/>
                  <a:gd name="T81" fmla="*/ 76 h 231"/>
                  <a:gd name="T82" fmla="*/ 12 w 282"/>
                  <a:gd name="T83" fmla="*/ 97 h 231"/>
                  <a:gd name="T84" fmla="*/ 23 w 282"/>
                  <a:gd name="T85" fmla="*/ 115 h 231"/>
                  <a:gd name="T86" fmla="*/ 35 w 282"/>
                  <a:gd name="T87" fmla="*/ 136 h 231"/>
                  <a:gd name="T88" fmla="*/ 53 w 282"/>
                  <a:gd name="T89" fmla="*/ 156 h 231"/>
                  <a:gd name="T90" fmla="*/ 76 w 282"/>
                  <a:gd name="T91" fmla="*/ 175 h 231"/>
                  <a:gd name="T92" fmla="*/ 98 w 282"/>
                  <a:gd name="T93" fmla="*/ 189 h 231"/>
                  <a:gd name="T94" fmla="*/ 121 w 282"/>
                  <a:gd name="T95" fmla="*/ 203 h 231"/>
                  <a:gd name="T96" fmla="*/ 146 w 282"/>
                  <a:gd name="T97" fmla="*/ 214 h 231"/>
                  <a:gd name="T98" fmla="*/ 172 w 282"/>
                  <a:gd name="T99" fmla="*/ 220 h 231"/>
                  <a:gd name="T100" fmla="*/ 195 w 282"/>
                  <a:gd name="T101" fmla="*/ 222 h 231"/>
                  <a:gd name="T102" fmla="*/ 222 w 282"/>
                  <a:gd name="T103" fmla="*/ 222 h 231"/>
                  <a:gd name="T104" fmla="*/ 244 w 282"/>
                  <a:gd name="T105" fmla="*/ 214 h 231"/>
                  <a:gd name="T106" fmla="*/ 258 w 282"/>
                  <a:gd name="T107" fmla="*/ 201 h 231"/>
                  <a:gd name="T108" fmla="*/ 269 w 282"/>
                  <a:gd name="T109" fmla="*/ 183 h 231"/>
                  <a:gd name="T110" fmla="*/ 273 w 282"/>
                  <a:gd name="T111" fmla="*/ 156 h 231"/>
                  <a:gd name="T112" fmla="*/ 267 w 282"/>
                  <a:gd name="T113" fmla="*/ 133 h 231"/>
                  <a:gd name="T114" fmla="*/ 256 w 282"/>
                  <a:gd name="T115" fmla="*/ 113 h 231"/>
                  <a:gd name="T116" fmla="*/ 242 w 282"/>
                  <a:gd name="T117" fmla="*/ 92 h 231"/>
                  <a:gd name="T118" fmla="*/ 224 w 282"/>
                  <a:gd name="T119" fmla="*/ 74 h 231"/>
                  <a:gd name="T120" fmla="*/ 205 w 282"/>
                  <a:gd name="T121" fmla="*/ 55 h 231"/>
                  <a:gd name="T122" fmla="*/ 189 w 282"/>
                  <a:gd name="T123" fmla="*/ 35 h 23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</a:cxnLst>
                <a:rect l="0" t="0" r="r" b="b"/>
                <a:pathLst>
                  <a:path w="282" h="231">
                    <a:moveTo>
                      <a:pt x="189" y="35"/>
                    </a:moveTo>
                    <a:lnTo>
                      <a:pt x="187" y="35"/>
                    </a:lnTo>
                    <a:lnTo>
                      <a:pt x="185" y="33"/>
                    </a:lnTo>
                    <a:lnTo>
                      <a:pt x="183" y="31"/>
                    </a:lnTo>
                    <a:lnTo>
                      <a:pt x="180" y="31"/>
                    </a:lnTo>
                    <a:lnTo>
                      <a:pt x="178" y="29"/>
                    </a:lnTo>
                    <a:lnTo>
                      <a:pt x="176" y="29"/>
                    </a:lnTo>
                    <a:lnTo>
                      <a:pt x="174" y="27"/>
                    </a:lnTo>
                    <a:lnTo>
                      <a:pt x="172" y="25"/>
                    </a:lnTo>
                    <a:lnTo>
                      <a:pt x="170" y="25"/>
                    </a:lnTo>
                    <a:lnTo>
                      <a:pt x="168" y="23"/>
                    </a:lnTo>
                    <a:lnTo>
                      <a:pt x="166" y="23"/>
                    </a:lnTo>
                    <a:lnTo>
                      <a:pt x="164" y="21"/>
                    </a:lnTo>
                    <a:lnTo>
                      <a:pt x="162" y="21"/>
                    </a:lnTo>
                    <a:lnTo>
                      <a:pt x="160" y="18"/>
                    </a:lnTo>
                    <a:lnTo>
                      <a:pt x="158" y="18"/>
                    </a:lnTo>
                    <a:lnTo>
                      <a:pt x="154" y="18"/>
                    </a:lnTo>
                    <a:lnTo>
                      <a:pt x="154" y="16"/>
                    </a:lnTo>
                    <a:lnTo>
                      <a:pt x="150" y="16"/>
                    </a:lnTo>
                    <a:lnTo>
                      <a:pt x="148" y="14"/>
                    </a:lnTo>
                    <a:lnTo>
                      <a:pt x="146" y="14"/>
                    </a:lnTo>
                    <a:lnTo>
                      <a:pt x="144" y="12"/>
                    </a:lnTo>
                    <a:lnTo>
                      <a:pt x="142" y="12"/>
                    </a:lnTo>
                    <a:lnTo>
                      <a:pt x="139" y="12"/>
                    </a:lnTo>
                    <a:lnTo>
                      <a:pt x="137" y="10"/>
                    </a:lnTo>
                    <a:lnTo>
                      <a:pt x="135" y="10"/>
                    </a:lnTo>
                    <a:lnTo>
                      <a:pt x="133" y="10"/>
                    </a:lnTo>
                    <a:lnTo>
                      <a:pt x="131" y="8"/>
                    </a:lnTo>
                    <a:lnTo>
                      <a:pt x="129" y="8"/>
                    </a:lnTo>
                    <a:lnTo>
                      <a:pt x="127" y="6"/>
                    </a:lnTo>
                    <a:lnTo>
                      <a:pt x="125" y="6"/>
                    </a:lnTo>
                    <a:lnTo>
                      <a:pt x="123" y="6"/>
                    </a:lnTo>
                    <a:lnTo>
                      <a:pt x="119" y="4"/>
                    </a:lnTo>
                    <a:lnTo>
                      <a:pt x="117" y="4"/>
                    </a:lnTo>
                    <a:lnTo>
                      <a:pt x="115" y="4"/>
                    </a:lnTo>
                    <a:lnTo>
                      <a:pt x="113" y="4"/>
                    </a:lnTo>
                    <a:lnTo>
                      <a:pt x="111" y="4"/>
                    </a:lnTo>
                    <a:lnTo>
                      <a:pt x="109" y="2"/>
                    </a:lnTo>
                    <a:lnTo>
                      <a:pt x="107" y="2"/>
                    </a:lnTo>
                    <a:lnTo>
                      <a:pt x="105" y="2"/>
                    </a:lnTo>
                    <a:lnTo>
                      <a:pt x="103" y="2"/>
                    </a:lnTo>
                    <a:lnTo>
                      <a:pt x="101" y="2"/>
                    </a:lnTo>
                    <a:lnTo>
                      <a:pt x="98" y="0"/>
                    </a:lnTo>
                    <a:lnTo>
                      <a:pt x="96" y="0"/>
                    </a:lnTo>
                    <a:lnTo>
                      <a:pt x="94" y="0"/>
                    </a:lnTo>
                    <a:lnTo>
                      <a:pt x="92" y="0"/>
                    </a:lnTo>
                    <a:lnTo>
                      <a:pt x="90" y="0"/>
                    </a:lnTo>
                    <a:lnTo>
                      <a:pt x="88" y="0"/>
                    </a:lnTo>
                    <a:lnTo>
                      <a:pt x="86" y="0"/>
                    </a:lnTo>
                    <a:lnTo>
                      <a:pt x="84" y="0"/>
                    </a:lnTo>
                    <a:lnTo>
                      <a:pt x="74" y="0"/>
                    </a:lnTo>
                    <a:lnTo>
                      <a:pt x="72" y="0"/>
                    </a:lnTo>
                    <a:lnTo>
                      <a:pt x="70" y="0"/>
                    </a:lnTo>
                    <a:lnTo>
                      <a:pt x="68" y="0"/>
                    </a:lnTo>
                    <a:lnTo>
                      <a:pt x="66" y="0"/>
                    </a:lnTo>
                    <a:lnTo>
                      <a:pt x="64" y="0"/>
                    </a:lnTo>
                    <a:lnTo>
                      <a:pt x="59" y="0"/>
                    </a:lnTo>
                    <a:lnTo>
                      <a:pt x="59" y="2"/>
                    </a:lnTo>
                    <a:lnTo>
                      <a:pt x="57" y="2"/>
                    </a:lnTo>
                    <a:lnTo>
                      <a:pt x="55" y="2"/>
                    </a:lnTo>
                    <a:lnTo>
                      <a:pt x="53" y="2"/>
                    </a:lnTo>
                    <a:lnTo>
                      <a:pt x="51" y="2"/>
                    </a:lnTo>
                    <a:lnTo>
                      <a:pt x="51" y="4"/>
                    </a:lnTo>
                    <a:lnTo>
                      <a:pt x="49" y="4"/>
                    </a:lnTo>
                    <a:lnTo>
                      <a:pt x="47" y="4"/>
                    </a:lnTo>
                    <a:lnTo>
                      <a:pt x="45" y="4"/>
                    </a:lnTo>
                    <a:lnTo>
                      <a:pt x="43" y="4"/>
                    </a:lnTo>
                    <a:lnTo>
                      <a:pt x="41" y="6"/>
                    </a:lnTo>
                    <a:lnTo>
                      <a:pt x="39" y="6"/>
                    </a:lnTo>
                    <a:lnTo>
                      <a:pt x="37" y="8"/>
                    </a:lnTo>
                    <a:lnTo>
                      <a:pt x="35" y="10"/>
                    </a:lnTo>
                    <a:lnTo>
                      <a:pt x="33" y="10"/>
                    </a:lnTo>
                    <a:lnTo>
                      <a:pt x="31" y="10"/>
                    </a:lnTo>
                    <a:lnTo>
                      <a:pt x="31" y="12"/>
                    </a:lnTo>
                    <a:lnTo>
                      <a:pt x="29" y="12"/>
                    </a:lnTo>
                    <a:lnTo>
                      <a:pt x="27" y="12"/>
                    </a:lnTo>
                    <a:lnTo>
                      <a:pt x="27" y="14"/>
                    </a:lnTo>
                    <a:lnTo>
                      <a:pt x="25" y="14"/>
                    </a:lnTo>
                    <a:lnTo>
                      <a:pt x="25" y="16"/>
                    </a:lnTo>
                    <a:lnTo>
                      <a:pt x="23" y="16"/>
                    </a:lnTo>
                    <a:lnTo>
                      <a:pt x="21" y="18"/>
                    </a:lnTo>
                    <a:lnTo>
                      <a:pt x="18" y="18"/>
                    </a:lnTo>
                    <a:lnTo>
                      <a:pt x="16" y="21"/>
                    </a:lnTo>
                    <a:lnTo>
                      <a:pt x="16" y="23"/>
                    </a:lnTo>
                    <a:lnTo>
                      <a:pt x="14" y="23"/>
                    </a:lnTo>
                    <a:lnTo>
                      <a:pt x="14" y="25"/>
                    </a:lnTo>
                    <a:lnTo>
                      <a:pt x="12" y="25"/>
                    </a:lnTo>
                    <a:lnTo>
                      <a:pt x="12" y="27"/>
                    </a:lnTo>
                    <a:lnTo>
                      <a:pt x="12" y="29"/>
                    </a:lnTo>
                    <a:lnTo>
                      <a:pt x="10" y="29"/>
                    </a:lnTo>
                    <a:lnTo>
                      <a:pt x="10" y="31"/>
                    </a:lnTo>
                    <a:lnTo>
                      <a:pt x="8" y="31"/>
                    </a:lnTo>
                    <a:lnTo>
                      <a:pt x="8" y="33"/>
                    </a:lnTo>
                    <a:lnTo>
                      <a:pt x="8" y="35"/>
                    </a:lnTo>
                    <a:lnTo>
                      <a:pt x="6" y="35"/>
                    </a:lnTo>
                    <a:lnTo>
                      <a:pt x="6" y="37"/>
                    </a:lnTo>
                    <a:lnTo>
                      <a:pt x="6" y="39"/>
                    </a:lnTo>
                    <a:lnTo>
                      <a:pt x="4" y="39"/>
                    </a:lnTo>
                    <a:lnTo>
                      <a:pt x="4" y="41"/>
                    </a:lnTo>
                    <a:lnTo>
                      <a:pt x="4" y="43"/>
                    </a:lnTo>
                    <a:lnTo>
                      <a:pt x="2" y="45"/>
                    </a:lnTo>
                    <a:lnTo>
                      <a:pt x="2" y="47"/>
                    </a:lnTo>
                    <a:lnTo>
                      <a:pt x="2" y="49"/>
                    </a:lnTo>
                    <a:lnTo>
                      <a:pt x="2" y="51"/>
                    </a:lnTo>
                    <a:lnTo>
                      <a:pt x="0" y="51"/>
                    </a:lnTo>
                    <a:lnTo>
                      <a:pt x="0" y="53"/>
                    </a:lnTo>
                    <a:lnTo>
                      <a:pt x="0" y="55"/>
                    </a:lnTo>
                    <a:lnTo>
                      <a:pt x="0" y="58"/>
                    </a:lnTo>
                    <a:lnTo>
                      <a:pt x="0" y="60"/>
                    </a:lnTo>
                    <a:lnTo>
                      <a:pt x="0" y="62"/>
                    </a:lnTo>
                    <a:lnTo>
                      <a:pt x="0" y="68"/>
                    </a:lnTo>
                    <a:lnTo>
                      <a:pt x="0" y="70"/>
                    </a:lnTo>
                    <a:lnTo>
                      <a:pt x="0" y="72"/>
                    </a:lnTo>
                    <a:lnTo>
                      <a:pt x="0" y="74"/>
                    </a:lnTo>
                    <a:lnTo>
                      <a:pt x="0" y="76"/>
                    </a:lnTo>
                    <a:lnTo>
                      <a:pt x="0" y="78"/>
                    </a:lnTo>
                    <a:lnTo>
                      <a:pt x="2" y="80"/>
                    </a:lnTo>
                    <a:lnTo>
                      <a:pt x="2" y="82"/>
                    </a:lnTo>
                    <a:lnTo>
                      <a:pt x="2" y="84"/>
                    </a:lnTo>
                    <a:lnTo>
                      <a:pt x="2" y="86"/>
                    </a:lnTo>
                    <a:lnTo>
                      <a:pt x="4" y="86"/>
                    </a:lnTo>
                    <a:lnTo>
                      <a:pt x="4" y="88"/>
                    </a:lnTo>
                    <a:lnTo>
                      <a:pt x="4" y="90"/>
                    </a:lnTo>
                    <a:lnTo>
                      <a:pt x="4" y="92"/>
                    </a:lnTo>
                    <a:lnTo>
                      <a:pt x="4" y="94"/>
                    </a:lnTo>
                    <a:lnTo>
                      <a:pt x="6" y="97"/>
                    </a:lnTo>
                    <a:lnTo>
                      <a:pt x="6" y="99"/>
                    </a:lnTo>
                    <a:lnTo>
                      <a:pt x="8" y="101"/>
                    </a:lnTo>
                    <a:lnTo>
                      <a:pt x="8" y="103"/>
                    </a:lnTo>
                    <a:lnTo>
                      <a:pt x="8" y="105"/>
                    </a:lnTo>
                    <a:lnTo>
                      <a:pt x="10" y="107"/>
                    </a:lnTo>
                    <a:lnTo>
                      <a:pt x="10" y="109"/>
                    </a:lnTo>
                    <a:lnTo>
                      <a:pt x="12" y="111"/>
                    </a:lnTo>
                    <a:lnTo>
                      <a:pt x="12" y="113"/>
                    </a:lnTo>
                    <a:lnTo>
                      <a:pt x="14" y="113"/>
                    </a:lnTo>
                    <a:lnTo>
                      <a:pt x="14" y="115"/>
                    </a:lnTo>
                    <a:lnTo>
                      <a:pt x="16" y="117"/>
                    </a:lnTo>
                    <a:lnTo>
                      <a:pt x="16" y="119"/>
                    </a:lnTo>
                    <a:lnTo>
                      <a:pt x="18" y="121"/>
                    </a:lnTo>
                    <a:lnTo>
                      <a:pt x="18" y="123"/>
                    </a:lnTo>
                    <a:lnTo>
                      <a:pt x="21" y="125"/>
                    </a:lnTo>
                    <a:lnTo>
                      <a:pt x="21" y="127"/>
                    </a:lnTo>
                    <a:lnTo>
                      <a:pt x="23" y="129"/>
                    </a:lnTo>
                    <a:lnTo>
                      <a:pt x="23" y="131"/>
                    </a:lnTo>
                    <a:lnTo>
                      <a:pt x="25" y="131"/>
                    </a:lnTo>
                    <a:lnTo>
                      <a:pt x="25" y="133"/>
                    </a:lnTo>
                    <a:lnTo>
                      <a:pt x="27" y="136"/>
                    </a:lnTo>
                    <a:lnTo>
                      <a:pt x="29" y="138"/>
                    </a:lnTo>
                    <a:lnTo>
                      <a:pt x="29" y="140"/>
                    </a:lnTo>
                    <a:lnTo>
                      <a:pt x="31" y="142"/>
                    </a:lnTo>
                    <a:lnTo>
                      <a:pt x="33" y="144"/>
                    </a:lnTo>
                    <a:lnTo>
                      <a:pt x="35" y="144"/>
                    </a:lnTo>
                    <a:lnTo>
                      <a:pt x="35" y="146"/>
                    </a:lnTo>
                    <a:lnTo>
                      <a:pt x="37" y="148"/>
                    </a:lnTo>
                    <a:lnTo>
                      <a:pt x="39" y="150"/>
                    </a:lnTo>
                    <a:lnTo>
                      <a:pt x="41" y="152"/>
                    </a:lnTo>
                    <a:lnTo>
                      <a:pt x="41" y="154"/>
                    </a:lnTo>
                    <a:lnTo>
                      <a:pt x="43" y="156"/>
                    </a:lnTo>
                    <a:lnTo>
                      <a:pt x="49" y="160"/>
                    </a:lnTo>
                    <a:lnTo>
                      <a:pt x="51" y="162"/>
                    </a:lnTo>
                    <a:lnTo>
                      <a:pt x="53" y="164"/>
                    </a:lnTo>
                    <a:lnTo>
                      <a:pt x="55" y="166"/>
                    </a:lnTo>
                    <a:lnTo>
                      <a:pt x="55" y="168"/>
                    </a:lnTo>
                    <a:lnTo>
                      <a:pt x="57" y="168"/>
                    </a:lnTo>
                    <a:lnTo>
                      <a:pt x="59" y="170"/>
                    </a:lnTo>
                    <a:lnTo>
                      <a:pt x="62" y="173"/>
                    </a:lnTo>
                    <a:lnTo>
                      <a:pt x="64" y="175"/>
                    </a:lnTo>
                    <a:lnTo>
                      <a:pt x="66" y="177"/>
                    </a:lnTo>
                    <a:lnTo>
                      <a:pt x="68" y="179"/>
                    </a:lnTo>
                    <a:lnTo>
                      <a:pt x="70" y="179"/>
                    </a:lnTo>
                    <a:lnTo>
                      <a:pt x="72" y="181"/>
                    </a:lnTo>
                    <a:lnTo>
                      <a:pt x="72" y="183"/>
                    </a:lnTo>
                    <a:lnTo>
                      <a:pt x="76" y="183"/>
                    </a:lnTo>
                    <a:lnTo>
                      <a:pt x="78" y="185"/>
                    </a:lnTo>
                    <a:lnTo>
                      <a:pt x="80" y="187"/>
                    </a:lnTo>
                    <a:lnTo>
                      <a:pt x="82" y="187"/>
                    </a:lnTo>
                    <a:lnTo>
                      <a:pt x="82" y="189"/>
                    </a:lnTo>
                    <a:lnTo>
                      <a:pt x="84" y="189"/>
                    </a:lnTo>
                    <a:lnTo>
                      <a:pt x="86" y="191"/>
                    </a:lnTo>
                    <a:lnTo>
                      <a:pt x="90" y="193"/>
                    </a:lnTo>
                    <a:lnTo>
                      <a:pt x="92" y="195"/>
                    </a:lnTo>
                    <a:lnTo>
                      <a:pt x="94" y="197"/>
                    </a:lnTo>
                    <a:lnTo>
                      <a:pt x="96" y="199"/>
                    </a:lnTo>
                    <a:lnTo>
                      <a:pt x="101" y="199"/>
                    </a:lnTo>
                    <a:lnTo>
                      <a:pt x="101" y="201"/>
                    </a:lnTo>
                    <a:lnTo>
                      <a:pt x="105" y="201"/>
                    </a:lnTo>
                    <a:lnTo>
                      <a:pt x="105" y="203"/>
                    </a:lnTo>
                    <a:lnTo>
                      <a:pt x="109" y="205"/>
                    </a:lnTo>
                    <a:lnTo>
                      <a:pt x="111" y="205"/>
                    </a:lnTo>
                    <a:lnTo>
                      <a:pt x="113" y="207"/>
                    </a:lnTo>
                    <a:lnTo>
                      <a:pt x="115" y="207"/>
                    </a:lnTo>
                    <a:lnTo>
                      <a:pt x="117" y="209"/>
                    </a:lnTo>
                    <a:lnTo>
                      <a:pt x="119" y="209"/>
                    </a:lnTo>
                    <a:lnTo>
                      <a:pt x="121" y="212"/>
                    </a:lnTo>
                    <a:lnTo>
                      <a:pt x="123" y="212"/>
                    </a:lnTo>
                    <a:lnTo>
                      <a:pt x="125" y="214"/>
                    </a:lnTo>
                    <a:lnTo>
                      <a:pt x="127" y="214"/>
                    </a:lnTo>
                    <a:lnTo>
                      <a:pt x="131" y="214"/>
                    </a:lnTo>
                    <a:lnTo>
                      <a:pt x="131" y="216"/>
                    </a:lnTo>
                    <a:lnTo>
                      <a:pt x="135" y="218"/>
                    </a:lnTo>
                    <a:lnTo>
                      <a:pt x="137" y="218"/>
                    </a:lnTo>
                    <a:lnTo>
                      <a:pt x="139" y="218"/>
                    </a:lnTo>
                    <a:lnTo>
                      <a:pt x="142" y="218"/>
                    </a:lnTo>
                    <a:lnTo>
                      <a:pt x="144" y="220"/>
                    </a:lnTo>
                    <a:lnTo>
                      <a:pt x="146" y="220"/>
                    </a:lnTo>
                    <a:lnTo>
                      <a:pt x="148" y="222"/>
                    </a:lnTo>
                    <a:lnTo>
                      <a:pt x="150" y="222"/>
                    </a:lnTo>
                    <a:lnTo>
                      <a:pt x="152" y="222"/>
                    </a:lnTo>
                    <a:lnTo>
                      <a:pt x="154" y="224"/>
                    </a:lnTo>
                    <a:lnTo>
                      <a:pt x="156" y="224"/>
                    </a:lnTo>
                    <a:lnTo>
                      <a:pt x="158" y="224"/>
                    </a:lnTo>
                    <a:lnTo>
                      <a:pt x="160" y="226"/>
                    </a:lnTo>
                    <a:lnTo>
                      <a:pt x="164" y="226"/>
                    </a:lnTo>
                    <a:lnTo>
                      <a:pt x="168" y="226"/>
                    </a:lnTo>
                    <a:lnTo>
                      <a:pt x="170" y="226"/>
                    </a:lnTo>
                    <a:lnTo>
                      <a:pt x="170" y="228"/>
                    </a:lnTo>
                    <a:lnTo>
                      <a:pt x="174" y="228"/>
                    </a:lnTo>
                    <a:lnTo>
                      <a:pt x="176" y="228"/>
                    </a:lnTo>
                    <a:lnTo>
                      <a:pt x="178" y="228"/>
                    </a:lnTo>
                    <a:lnTo>
                      <a:pt x="180" y="228"/>
                    </a:lnTo>
                    <a:lnTo>
                      <a:pt x="180" y="230"/>
                    </a:lnTo>
                    <a:lnTo>
                      <a:pt x="185" y="230"/>
                    </a:lnTo>
                    <a:lnTo>
                      <a:pt x="187" y="230"/>
                    </a:lnTo>
                    <a:lnTo>
                      <a:pt x="189" y="230"/>
                    </a:lnTo>
                    <a:lnTo>
                      <a:pt x="191" y="230"/>
                    </a:lnTo>
                    <a:lnTo>
                      <a:pt x="193" y="230"/>
                    </a:lnTo>
                    <a:lnTo>
                      <a:pt x="195" y="230"/>
                    </a:lnTo>
                    <a:lnTo>
                      <a:pt x="197" y="230"/>
                    </a:lnTo>
                    <a:lnTo>
                      <a:pt x="207" y="230"/>
                    </a:lnTo>
                    <a:lnTo>
                      <a:pt x="209" y="230"/>
                    </a:lnTo>
                    <a:lnTo>
                      <a:pt x="211" y="230"/>
                    </a:lnTo>
                    <a:lnTo>
                      <a:pt x="213" y="230"/>
                    </a:lnTo>
                    <a:lnTo>
                      <a:pt x="215" y="230"/>
                    </a:lnTo>
                    <a:lnTo>
                      <a:pt x="217" y="230"/>
                    </a:lnTo>
                    <a:lnTo>
                      <a:pt x="219" y="230"/>
                    </a:lnTo>
                    <a:lnTo>
                      <a:pt x="222" y="228"/>
                    </a:lnTo>
                    <a:lnTo>
                      <a:pt x="224" y="228"/>
                    </a:lnTo>
                    <a:lnTo>
                      <a:pt x="226" y="228"/>
                    </a:lnTo>
                    <a:lnTo>
                      <a:pt x="228" y="228"/>
                    </a:lnTo>
                    <a:lnTo>
                      <a:pt x="230" y="226"/>
                    </a:lnTo>
                    <a:lnTo>
                      <a:pt x="232" y="226"/>
                    </a:lnTo>
                    <a:lnTo>
                      <a:pt x="234" y="226"/>
                    </a:lnTo>
                    <a:lnTo>
                      <a:pt x="236" y="226"/>
                    </a:lnTo>
                    <a:lnTo>
                      <a:pt x="238" y="224"/>
                    </a:lnTo>
                    <a:lnTo>
                      <a:pt x="240" y="224"/>
                    </a:lnTo>
                    <a:lnTo>
                      <a:pt x="242" y="224"/>
                    </a:lnTo>
                    <a:lnTo>
                      <a:pt x="244" y="222"/>
                    </a:lnTo>
                    <a:lnTo>
                      <a:pt x="246" y="222"/>
                    </a:lnTo>
                    <a:lnTo>
                      <a:pt x="248" y="220"/>
                    </a:lnTo>
                    <a:lnTo>
                      <a:pt x="250" y="220"/>
                    </a:lnTo>
                    <a:lnTo>
                      <a:pt x="250" y="218"/>
                    </a:lnTo>
                    <a:lnTo>
                      <a:pt x="252" y="218"/>
                    </a:lnTo>
                    <a:lnTo>
                      <a:pt x="254" y="218"/>
                    </a:lnTo>
                    <a:lnTo>
                      <a:pt x="256" y="216"/>
                    </a:lnTo>
                    <a:lnTo>
                      <a:pt x="256" y="214"/>
                    </a:lnTo>
                    <a:lnTo>
                      <a:pt x="258" y="214"/>
                    </a:lnTo>
                    <a:lnTo>
                      <a:pt x="260" y="212"/>
                    </a:lnTo>
                    <a:lnTo>
                      <a:pt x="265" y="209"/>
                    </a:lnTo>
                    <a:lnTo>
                      <a:pt x="265" y="207"/>
                    </a:lnTo>
                    <a:lnTo>
                      <a:pt x="267" y="205"/>
                    </a:lnTo>
                    <a:lnTo>
                      <a:pt x="269" y="203"/>
                    </a:lnTo>
                    <a:lnTo>
                      <a:pt x="269" y="201"/>
                    </a:lnTo>
                    <a:lnTo>
                      <a:pt x="271" y="201"/>
                    </a:lnTo>
                    <a:lnTo>
                      <a:pt x="271" y="199"/>
                    </a:lnTo>
                    <a:lnTo>
                      <a:pt x="273" y="199"/>
                    </a:lnTo>
                    <a:lnTo>
                      <a:pt x="273" y="197"/>
                    </a:lnTo>
                    <a:lnTo>
                      <a:pt x="273" y="195"/>
                    </a:lnTo>
                    <a:lnTo>
                      <a:pt x="275" y="193"/>
                    </a:lnTo>
                    <a:lnTo>
                      <a:pt x="275" y="191"/>
                    </a:lnTo>
                    <a:lnTo>
                      <a:pt x="277" y="189"/>
                    </a:lnTo>
                    <a:lnTo>
                      <a:pt x="277" y="187"/>
                    </a:lnTo>
                    <a:lnTo>
                      <a:pt x="277" y="185"/>
                    </a:lnTo>
                    <a:lnTo>
                      <a:pt x="279" y="183"/>
                    </a:lnTo>
                    <a:lnTo>
                      <a:pt x="279" y="181"/>
                    </a:lnTo>
                    <a:lnTo>
                      <a:pt x="279" y="179"/>
                    </a:lnTo>
                    <a:lnTo>
                      <a:pt x="281" y="177"/>
                    </a:lnTo>
                    <a:lnTo>
                      <a:pt x="281" y="175"/>
                    </a:lnTo>
                    <a:lnTo>
                      <a:pt x="281" y="173"/>
                    </a:lnTo>
                    <a:lnTo>
                      <a:pt x="281" y="170"/>
                    </a:lnTo>
                    <a:lnTo>
                      <a:pt x="281" y="168"/>
                    </a:lnTo>
                    <a:lnTo>
                      <a:pt x="281" y="162"/>
                    </a:lnTo>
                    <a:lnTo>
                      <a:pt x="281" y="160"/>
                    </a:lnTo>
                    <a:lnTo>
                      <a:pt x="281" y="158"/>
                    </a:lnTo>
                    <a:lnTo>
                      <a:pt x="281" y="156"/>
                    </a:lnTo>
                    <a:lnTo>
                      <a:pt x="281" y="154"/>
                    </a:lnTo>
                    <a:lnTo>
                      <a:pt x="279" y="154"/>
                    </a:lnTo>
                    <a:lnTo>
                      <a:pt x="279" y="152"/>
                    </a:lnTo>
                    <a:lnTo>
                      <a:pt x="279" y="150"/>
                    </a:lnTo>
                    <a:lnTo>
                      <a:pt x="279" y="148"/>
                    </a:lnTo>
                    <a:lnTo>
                      <a:pt x="279" y="146"/>
                    </a:lnTo>
                    <a:lnTo>
                      <a:pt x="277" y="144"/>
                    </a:lnTo>
                    <a:lnTo>
                      <a:pt x="277" y="142"/>
                    </a:lnTo>
                    <a:lnTo>
                      <a:pt x="277" y="140"/>
                    </a:lnTo>
                    <a:lnTo>
                      <a:pt x="277" y="138"/>
                    </a:lnTo>
                    <a:lnTo>
                      <a:pt x="275" y="136"/>
                    </a:lnTo>
                    <a:lnTo>
                      <a:pt x="275" y="133"/>
                    </a:lnTo>
                    <a:lnTo>
                      <a:pt x="275" y="131"/>
                    </a:lnTo>
                    <a:lnTo>
                      <a:pt x="273" y="131"/>
                    </a:lnTo>
                    <a:lnTo>
                      <a:pt x="273" y="129"/>
                    </a:lnTo>
                    <a:lnTo>
                      <a:pt x="273" y="127"/>
                    </a:lnTo>
                    <a:lnTo>
                      <a:pt x="271" y="125"/>
                    </a:lnTo>
                    <a:lnTo>
                      <a:pt x="271" y="123"/>
                    </a:lnTo>
                    <a:lnTo>
                      <a:pt x="269" y="121"/>
                    </a:lnTo>
                    <a:lnTo>
                      <a:pt x="269" y="119"/>
                    </a:lnTo>
                    <a:lnTo>
                      <a:pt x="267" y="117"/>
                    </a:lnTo>
                    <a:lnTo>
                      <a:pt x="267" y="115"/>
                    </a:lnTo>
                    <a:lnTo>
                      <a:pt x="267" y="113"/>
                    </a:lnTo>
                    <a:lnTo>
                      <a:pt x="265" y="113"/>
                    </a:lnTo>
                    <a:lnTo>
                      <a:pt x="265" y="111"/>
                    </a:lnTo>
                    <a:lnTo>
                      <a:pt x="263" y="109"/>
                    </a:lnTo>
                    <a:lnTo>
                      <a:pt x="263" y="107"/>
                    </a:lnTo>
                    <a:lnTo>
                      <a:pt x="260" y="105"/>
                    </a:lnTo>
                    <a:lnTo>
                      <a:pt x="260" y="103"/>
                    </a:lnTo>
                    <a:lnTo>
                      <a:pt x="258" y="101"/>
                    </a:lnTo>
                    <a:lnTo>
                      <a:pt x="256" y="101"/>
                    </a:lnTo>
                    <a:lnTo>
                      <a:pt x="256" y="99"/>
                    </a:lnTo>
                    <a:lnTo>
                      <a:pt x="254" y="97"/>
                    </a:lnTo>
                    <a:lnTo>
                      <a:pt x="254" y="94"/>
                    </a:lnTo>
                    <a:lnTo>
                      <a:pt x="252" y="92"/>
                    </a:lnTo>
                    <a:lnTo>
                      <a:pt x="250" y="90"/>
                    </a:lnTo>
                    <a:lnTo>
                      <a:pt x="250" y="88"/>
                    </a:lnTo>
                    <a:lnTo>
                      <a:pt x="248" y="86"/>
                    </a:lnTo>
                    <a:lnTo>
                      <a:pt x="246" y="86"/>
                    </a:lnTo>
                    <a:lnTo>
                      <a:pt x="244" y="84"/>
                    </a:lnTo>
                    <a:lnTo>
                      <a:pt x="244" y="82"/>
                    </a:lnTo>
                    <a:lnTo>
                      <a:pt x="242" y="80"/>
                    </a:lnTo>
                    <a:lnTo>
                      <a:pt x="240" y="78"/>
                    </a:lnTo>
                    <a:lnTo>
                      <a:pt x="240" y="76"/>
                    </a:lnTo>
                    <a:lnTo>
                      <a:pt x="238" y="74"/>
                    </a:lnTo>
                    <a:lnTo>
                      <a:pt x="232" y="70"/>
                    </a:lnTo>
                    <a:lnTo>
                      <a:pt x="230" y="68"/>
                    </a:lnTo>
                    <a:lnTo>
                      <a:pt x="228" y="66"/>
                    </a:lnTo>
                    <a:lnTo>
                      <a:pt x="226" y="64"/>
                    </a:lnTo>
                    <a:lnTo>
                      <a:pt x="224" y="62"/>
                    </a:lnTo>
                    <a:lnTo>
                      <a:pt x="222" y="62"/>
                    </a:lnTo>
                    <a:lnTo>
                      <a:pt x="219" y="60"/>
                    </a:lnTo>
                    <a:lnTo>
                      <a:pt x="219" y="58"/>
                    </a:lnTo>
                    <a:lnTo>
                      <a:pt x="217" y="55"/>
                    </a:lnTo>
                    <a:lnTo>
                      <a:pt x="215" y="53"/>
                    </a:lnTo>
                    <a:lnTo>
                      <a:pt x="213" y="51"/>
                    </a:lnTo>
                    <a:lnTo>
                      <a:pt x="211" y="51"/>
                    </a:lnTo>
                    <a:lnTo>
                      <a:pt x="209" y="49"/>
                    </a:lnTo>
                    <a:lnTo>
                      <a:pt x="207" y="47"/>
                    </a:lnTo>
                    <a:lnTo>
                      <a:pt x="205" y="47"/>
                    </a:lnTo>
                    <a:lnTo>
                      <a:pt x="203" y="45"/>
                    </a:lnTo>
                    <a:lnTo>
                      <a:pt x="201" y="43"/>
                    </a:lnTo>
                    <a:lnTo>
                      <a:pt x="199" y="43"/>
                    </a:lnTo>
                    <a:lnTo>
                      <a:pt x="197" y="41"/>
                    </a:lnTo>
                    <a:lnTo>
                      <a:pt x="195" y="39"/>
                    </a:lnTo>
                    <a:lnTo>
                      <a:pt x="193" y="39"/>
                    </a:lnTo>
                    <a:lnTo>
                      <a:pt x="191" y="37"/>
                    </a:lnTo>
                    <a:lnTo>
                      <a:pt x="189" y="35"/>
                    </a:lnTo>
                    <a:lnTo>
                      <a:pt x="185" y="43"/>
                    </a:lnTo>
                    <a:lnTo>
                      <a:pt x="183" y="41"/>
                    </a:lnTo>
                    <a:lnTo>
                      <a:pt x="180" y="39"/>
                    </a:lnTo>
                    <a:lnTo>
                      <a:pt x="178" y="39"/>
                    </a:lnTo>
                    <a:lnTo>
                      <a:pt x="176" y="37"/>
                    </a:lnTo>
                    <a:lnTo>
                      <a:pt x="174" y="37"/>
                    </a:lnTo>
                    <a:lnTo>
                      <a:pt x="172" y="35"/>
                    </a:lnTo>
                    <a:lnTo>
                      <a:pt x="170" y="35"/>
                    </a:lnTo>
                    <a:lnTo>
                      <a:pt x="168" y="33"/>
                    </a:lnTo>
                    <a:lnTo>
                      <a:pt x="168" y="31"/>
                    </a:lnTo>
                    <a:lnTo>
                      <a:pt x="164" y="31"/>
                    </a:lnTo>
                    <a:lnTo>
                      <a:pt x="160" y="29"/>
                    </a:lnTo>
                    <a:lnTo>
                      <a:pt x="158" y="27"/>
                    </a:lnTo>
                    <a:lnTo>
                      <a:pt x="156" y="27"/>
                    </a:lnTo>
                    <a:lnTo>
                      <a:pt x="154" y="25"/>
                    </a:lnTo>
                    <a:lnTo>
                      <a:pt x="152" y="25"/>
                    </a:lnTo>
                    <a:lnTo>
                      <a:pt x="150" y="25"/>
                    </a:lnTo>
                    <a:lnTo>
                      <a:pt x="148" y="23"/>
                    </a:lnTo>
                    <a:lnTo>
                      <a:pt x="146" y="23"/>
                    </a:lnTo>
                    <a:lnTo>
                      <a:pt x="144" y="21"/>
                    </a:lnTo>
                    <a:lnTo>
                      <a:pt x="142" y="21"/>
                    </a:lnTo>
                    <a:lnTo>
                      <a:pt x="139" y="21"/>
                    </a:lnTo>
                    <a:lnTo>
                      <a:pt x="139" y="18"/>
                    </a:lnTo>
                    <a:lnTo>
                      <a:pt x="135" y="18"/>
                    </a:lnTo>
                    <a:lnTo>
                      <a:pt x="131" y="16"/>
                    </a:lnTo>
                    <a:lnTo>
                      <a:pt x="129" y="16"/>
                    </a:lnTo>
                    <a:lnTo>
                      <a:pt x="127" y="16"/>
                    </a:lnTo>
                    <a:lnTo>
                      <a:pt x="125" y="14"/>
                    </a:lnTo>
                    <a:lnTo>
                      <a:pt x="123" y="14"/>
                    </a:lnTo>
                    <a:lnTo>
                      <a:pt x="121" y="14"/>
                    </a:lnTo>
                    <a:lnTo>
                      <a:pt x="119" y="14"/>
                    </a:lnTo>
                    <a:lnTo>
                      <a:pt x="117" y="12"/>
                    </a:lnTo>
                    <a:lnTo>
                      <a:pt x="115" y="12"/>
                    </a:lnTo>
                    <a:lnTo>
                      <a:pt x="113" y="12"/>
                    </a:lnTo>
                    <a:lnTo>
                      <a:pt x="111" y="12"/>
                    </a:lnTo>
                    <a:lnTo>
                      <a:pt x="109" y="10"/>
                    </a:lnTo>
                    <a:lnTo>
                      <a:pt x="107" y="10"/>
                    </a:lnTo>
                    <a:lnTo>
                      <a:pt x="105" y="10"/>
                    </a:lnTo>
                    <a:lnTo>
                      <a:pt x="103" y="10"/>
                    </a:lnTo>
                    <a:lnTo>
                      <a:pt x="101" y="10"/>
                    </a:lnTo>
                    <a:lnTo>
                      <a:pt x="98" y="10"/>
                    </a:lnTo>
                    <a:lnTo>
                      <a:pt x="96" y="10"/>
                    </a:lnTo>
                    <a:lnTo>
                      <a:pt x="94" y="8"/>
                    </a:lnTo>
                    <a:lnTo>
                      <a:pt x="92" y="8"/>
                    </a:lnTo>
                    <a:lnTo>
                      <a:pt x="90" y="8"/>
                    </a:lnTo>
                    <a:lnTo>
                      <a:pt x="88" y="8"/>
                    </a:lnTo>
                    <a:lnTo>
                      <a:pt x="84" y="8"/>
                    </a:lnTo>
                    <a:lnTo>
                      <a:pt x="82" y="8"/>
                    </a:lnTo>
                    <a:lnTo>
                      <a:pt x="76" y="8"/>
                    </a:lnTo>
                    <a:lnTo>
                      <a:pt x="74" y="8"/>
                    </a:lnTo>
                    <a:lnTo>
                      <a:pt x="72" y="8"/>
                    </a:lnTo>
                    <a:lnTo>
                      <a:pt x="68" y="8"/>
                    </a:lnTo>
                    <a:lnTo>
                      <a:pt x="66" y="8"/>
                    </a:lnTo>
                    <a:lnTo>
                      <a:pt x="64" y="8"/>
                    </a:lnTo>
                    <a:lnTo>
                      <a:pt x="62" y="10"/>
                    </a:lnTo>
                    <a:lnTo>
                      <a:pt x="59" y="10"/>
                    </a:lnTo>
                    <a:lnTo>
                      <a:pt x="57" y="10"/>
                    </a:lnTo>
                    <a:lnTo>
                      <a:pt x="55" y="10"/>
                    </a:lnTo>
                    <a:lnTo>
                      <a:pt x="53" y="10"/>
                    </a:lnTo>
                    <a:lnTo>
                      <a:pt x="51" y="12"/>
                    </a:lnTo>
                    <a:lnTo>
                      <a:pt x="49" y="12"/>
                    </a:lnTo>
                    <a:lnTo>
                      <a:pt x="47" y="12"/>
                    </a:lnTo>
                    <a:lnTo>
                      <a:pt x="45" y="14"/>
                    </a:lnTo>
                    <a:lnTo>
                      <a:pt x="43" y="14"/>
                    </a:lnTo>
                    <a:lnTo>
                      <a:pt x="41" y="14"/>
                    </a:lnTo>
                    <a:lnTo>
                      <a:pt x="39" y="14"/>
                    </a:lnTo>
                    <a:lnTo>
                      <a:pt x="37" y="16"/>
                    </a:lnTo>
                    <a:lnTo>
                      <a:pt x="35" y="18"/>
                    </a:lnTo>
                    <a:lnTo>
                      <a:pt x="33" y="18"/>
                    </a:lnTo>
                    <a:lnTo>
                      <a:pt x="31" y="21"/>
                    </a:lnTo>
                    <a:lnTo>
                      <a:pt x="29" y="21"/>
                    </a:lnTo>
                    <a:lnTo>
                      <a:pt x="27" y="23"/>
                    </a:lnTo>
                    <a:lnTo>
                      <a:pt x="27" y="25"/>
                    </a:lnTo>
                    <a:lnTo>
                      <a:pt x="25" y="25"/>
                    </a:lnTo>
                    <a:lnTo>
                      <a:pt x="23" y="27"/>
                    </a:lnTo>
                    <a:lnTo>
                      <a:pt x="21" y="29"/>
                    </a:lnTo>
                    <a:lnTo>
                      <a:pt x="21" y="31"/>
                    </a:lnTo>
                    <a:lnTo>
                      <a:pt x="18" y="31"/>
                    </a:lnTo>
                    <a:lnTo>
                      <a:pt x="18" y="33"/>
                    </a:lnTo>
                    <a:lnTo>
                      <a:pt x="16" y="35"/>
                    </a:lnTo>
                    <a:lnTo>
                      <a:pt x="14" y="37"/>
                    </a:lnTo>
                    <a:lnTo>
                      <a:pt x="14" y="39"/>
                    </a:lnTo>
                    <a:lnTo>
                      <a:pt x="12" y="39"/>
                    </a:lnTo>
                    <a:lnTo>
                      <a:pt x="12" y="41"/>
                    </a:lnTo>
                    <a:lnTo>
                      <a:pt x="12" y="43"/>
                    </a:lnTo>
                    <a:lnTo>
                      <a:pt x="12" y="45"/>
                    </a:lnTo>
                    <a:lnTo>
                      <a:pt x="10" y="45"/>
                    </a:lnTo>
                    <a:lnTo>
                      <a:pt x="10" y="47"/>
                    </a:lnTo>
                    <a:lnTo>
                      <a:pt x="10" y="49"/>
                    </a:lnTo>
                    <a:lnTo>
                      <a:pt x="8" y="51"/>
                    </a:lnTo>
                    <a:lnTo>
                      <a:pt x="8" y="53"/>
                    </a:lnTo>
                    <a:lnTo>
                      <a:pt x="8" y="55"/>
                    </a:lnTo>
                    <a:lnTo>
                      <a:pt x="8" y="58"/>
                    </a:lnTo>
                    <a:lnTo>
                      <a:pt x="8" y="60"/>
                    </a:lnTo>
                    <a:lnTo>
                      <a:pt x="8" y="62"/>
                    </a:lnTo>
                    <a:lnTo>
                      <a:pt x="8" y="70"/>
                    </a:lnTo>
                    <a:lnTo>
                      <a:pt x="8" y="72"/>
                    </a:lnTo>
                    <a:lnTo>
                      <a:pt x="8" y="74"/>
                    </a:lnTo>
                    <a:lnTo>
                      <a:pt x="8" y="76"/>
                    </a:lnTo>
                    <a:lnTo>
                      <a:pt x="8" y="78"/>
                    </a:lnTo>
                    <a:lnTo>
                      <a:pt x="8" y="80"/>
                    </a:lnTo>
                    <a:lnTo>
                      <a:pt x="8" y="82"/>
                    </a:lnTo>
                    <a:lnTo>
                      <a:pt x="10" y="82"/>
                    </a:lnTo>
                    <a:lnTo>
                      <a:pt x="10" y="84"/>
                    </a:lnTo>
                    <a:lnTo>
                      <a:pt x="10" y="86"/>
                    </a:lnTo>
                    <a:lnTo>
                      <a:pt x="12" y="88"/>
                    </a:lnTo>
                    <a:lnTo>
                      <a:pt x="12" y="90"/>
                    </a:lnTo>
                    <a:lnTo>
                      <a:pt x="12" y="92"/>
                    </a:lnTo>
                    <a:lnTo>
                      <a:pt x="12" y="94"/>
                    </a:lnTo>
                    <a:lnTo>
                      <a:pt x="12" y="97"/>
                    </a:lnTo>
                    <a:lnTo>
                      <a:pt x="14" y="97"/>
                    </a:lnTo>
                    <a:lnTo>
                      <a:pt x="14" y="99"/>
                    </a:lnTo>
                    <a:lnTo>
                      <a:pt x="16" y="101"/>
                    </a:lnTo>
                    <a:lnTo>
                      <a:pt x="16" y="103"/>
                    </a:lnTo>
                    <a:lnTo>
                      <a:pt x="18" y="105"/>
                    </a:lnTo>
                    <a:lnTo>
                      <a:pt x="18" y="107"/>
                    </a:lnTo>
                    <a:lnTo>
                      <a:pt x="21" y="109"/>
                    </a:lnTo>
                    <a:lnTo>
                      <a:pt x="21" y="111"/>
                    </a:lnTo>
                    <a:lnTo>
                      <a:pt x="21" y="113"/>
                    </a:lnTo>
                    <a:lnTo>
                      <a:pt x="23" y="113"/>
                    </a:lnTo>
                    <a:lnTo>
                      <a:pt x="23" y="115"/>
                    </a:lnTo>
                    <a:lnTo>
                      <a:pt x="25" y="117"/>
                    </a:lnTo>
                    <a:lnTo>
                      <a:pt x="25" y="119"/>
                    </a:lnTo>
                    <a:lnTo>
                      <a:pt x="27" y="121"/>
                    </a:lnTo>
                    <a:lnTo>
                      <a:pt x="27" y="123"/>
                    </a:lnTo>
                    <a:lnTo>
                      <a:pt x="27" y="125"/>
                    </a:lnTo>
                    <a:lnTo>
                      <a:pt x="29" y="127"/>
                    </a:lnTo>
                    <a:lnTo>
                      <a:pt x="31" y="127"/>
                    </a:lnTo>
                    <a:lnTo>
                      <a:pt x="31" y="129"/>
                    </a:lnTo>
                    <a:lnTo>
                      <a:pt x="33" y="131"/>
                    </a:lnTo>
                    <a:lnTo>
                      <a:pt x="35" y="133"/>
                    </a:lnTo>
                    <a:lnTo>
                      <a:pt x="35" y="136"/>
                    </a:lnTo>
                    <a:lnTo>
                      <a:pt x="37" y="136"/>
                    </a:lnTo>
                    <a:lnTo>
                      <a:pt x="37" y="138"/>
                    </a:lnTo>
                    <a:lnTo>
                      <a:pt x="39" y="140"/>
                    </a:lnTo>
                    <a:lnTo>
                      <a:pt x="41" y="142"/>
                    </a:lnTo>
                    <a:lnTo>
                      <a:pt x="41" y="144"/>
                    </a:lnTo>
                    <a:lnTo>
                      <a:pt x="43" y="144"/>
                    </a:lnTo>
                    <a:lnTo>
                      <a:pt x="45" y="146"/>
                    </a:lnTo>
                    <a:lnTo>
                      <a:pt x="47" y="148"/>
                    </a:lnTo>
                    <a:lnTo>
                      <a:pt x="49" y="150"/>
                    </a:lnTo>
                    <a:lnTo>
                      <a:pt x="51" y="152"/>
                    </a:lnTo>
                    <a:lnTo>
                      <a:pt x="53" y="156"/>
                    </a:lnTo>
                    <a:lnTo>
                      <a:pt x="55" y="156"/>
                    </a:lnTo>
                    <a:lnTo>
                      <a:pt x="57" y="158"/>
                    </a:lnTo>
                    <a:lnTo>
                      <a:pt x="59" y="160"/>
                    </a:lnTo>
                    <a:lnTo>
                      <a:pt x="62" y="162"/>
                    </a:lnTo>
                    <a:lnTo>
                      <a:pt x="64" y="164"/>
                    </a:lnTo>
                    <a:lnTo>
                      <a:pt x="66" y="166"/>
                    </a:lnTo>
                    <a:lnTo>
                      <a:pt x="68" y="168"/>
                    </a:lnTo>
                    <a:lnTo>
                      <a:pt x="70" y="170"/>
                    </a:lnTo>
                    <a:lnTo>
                      <a:pt x="72" y="173"/>
                    </a:lnTo>
                    <a:lnTo>
                      <a:pt x="74" y="173"/>
                    </a:lnTo>
                    <a:lnTo>
                      <a:pt x="76" y="175"/>
                    </a:lnTo>
                    <a:lnTo>
                      <a:pt x="78" y="177"/>
                    </a:lnTo>
                    <a:lnTo>
                      <a:pt x="80" y="179"/>
                    </a:lnTo>
                    <a:lnTo>
                      <a:pt x="82" y="179"/>
                    </a:lnTo>
                    <a:lnTo>
                      <a:pt x="84" y="181"/>
                    </a:lnTo>
                    <a:lnTo>
                      <a:pt x="84" y="183"/>
                    </a:lnTo>
                    <a:lnTo>
                      <a:pt x="88" y="183"/>
                    </a:lnTo>
                    <a:lnTo>
                      <a:pt x="90" y="185"/>
                    </a:lnTo>
                    <a:lnTo>
                      <a:pt x="92" y="187"/>
                    </a:lnTo>
                    <a:lnTo>
                      <a:pt x="94" y="187"/>
                    </a:lnTo>
                    <a:lnTo>
                      <a:pt x="96" y="189"/>
                    </a:lnTo>
                    <a:lnTo>
                      <a:pt x="98" y="189"/>
                    </a:lnTo>
                    <a:lnTo>
                      <a:pt x="101" y="191"/>
                    </a:lnTo>
                    <a:lnTo>
                      <a:pt x="103" y="193"/>
                    </a:lnTo>
                    <a:lnTo>
                      <a:pt x="105" y="193"/>
                    </a:lnTo>
                    <a:lnTo>
                      <a:pt x="107" y="195"/>
                    </a:lnTo>
                    <a:lnTo>
                      <a:pt x="109" y="195"/>
                    </a:lnTo>
                    <a:lnTo>
                      <a:pt x="111" y="197"/>
                    </a:lnTo>
                    <a:lnTo>
                      <a:pt x="113" y="199"/>
                    </a:lnTo>
                    <a:lnTo>
                      <a:pt x="115" y="199"/>
                    </a:lnTo>
                    <a:lnTo>
                      <a:pt x="117" y="199"/>
                    </a:lnTo>
                    <a:lnTo>
                      <a:pt x="119" y="201"/>
                    </a:lnTo>
                    <a:lnTo>
                      <a:pt x="121" y="203"/>
                    </a:lnTo>
                    <a:lnTo>
                      <a:pt x="123" y="203"/>
                    </a:lnTo>
                    <a:lnTo>
                      <a:pt x="125" y="205"/>
                    </a:lnTo>
                    <a:lnTo>
                      <a:pt x="127" y="205"/>
                    </a:lnTo>
                    <a:lnTo>
                      <a:pt x="129" y="205"/>
                    </a:lnTo>
                    <a:lnTo>
                      <a:pt x="131" y="207"/>
                    </a:lnTo>
                    <a:lnTo>
                      <a:pt x="133" y="207"/>
                    </a:lnTo>
                    <a:lnTo>
                      <a:pt x="135" y="209"/>
                    </a:lnTo>
                    <a:lnTo>
                      <a:pt x="139" y="209"/>
                    </a:lnTo>
                    <a:lnTo>
                      <a:pt x="142" y="212"/>
                    </a:lnTo>
                    <a:lnTo>
                      <a:pt x="144" y="212"/>
                    </a:lnTo>
                    <a:lnTo>
                      <a:pt x="146" y="214"/>
                    </a:lnTo>
                    <a:lnTo>
                      <a:pt x="148" y="214"/>
                    </a:lnTo>
                    <a:lnTo>
                      <a:pt x="150" y="214"/>
                    </a:lnTo>
                    <a:lnTo>
                      <a:pt x="152" y="214"/>
                    </a:lnTo>
                    <a:lnTo>
                      <a:pt x="154" y="216"/>
                    </a:lnTo>
                    <a:lnTo>
                      <a:pt x="156" y="216"/>
                    </a:lnTo>
                    <a:lnTo>
                      <a:pt x="158" y="218"/>
                    </a:lnTo>
                    <a:lnTo>
                      <a:pt x="160" y="218"/>
                    </a:lnTo>
                    <a:lnTo>
                      <a:pt x="164" y="218"/>
                    </a:lnTo>
                    <a:lnTo>
                      <a:pt x="168" y="218"/>
                    </a:lnTo>
                    <a:lnTo>
                      <a:pt x="170" y="220"/>
                    </a:lnTo>
                    <a:lnTo>
                      <a:pt x="172" y="220"/>
                    </a:lnTo>
                    <a:lnTo>
                      <a:pt x="174" y="220"/>
                    </a:lnTo>
                    <a:lnTo>
                      <a:pt x="176" y="220"/>
                    </a:lnTo>
                    <a:lnTo>
                      <a:pt x="178" y="222"/>
                    </a:lnTo>
                    <a:lnTo>
                      <a:pt x="180" y="222"/>
                    </a:lnTo>
                    <a:lnTo>
                      <a:pt x="183" y="222"/>
                    </a:lnTo>
                    <a:lnTo>
                      <a:pt x="185" y="222"/>
                    </a:lnTo>
                    <a:lnTo>
                      <a:pt x="187" y="222"/>
                    </a:lnTo>
                    <a:lnTo>
                      <a:pt x="189" y="222"/>
                    </a:lnTo>
                    <a:lnTo>
                      <a:pt x="191" y="222"/>
                    </a:lnTo>
                    <a:lnTo>
                      <a:pt x="193" y="222"/>
                    </a:lnTo>
                    <a:lnTo>
                      <a:pt x="195" y="222"/>
                    </a:lnTo>
                    <a:lnTo>
                      <a:pt x="197" y="222"/>
                    </a:lnTo>
                    <a:lnTo>
                      <a:pt x="199" y="222"/>
                    </a:lnTo>
                    <a:lnTo>
                      <a:pt x="203" y="222"/>
                    </a:lnTo>
                    <a:lnTo>
                      <a:pt x="205" y="222"/>
                    </a:lnTo>
                    <a:lnTo>
                      <a:pt x="209" y="222"/>
                    </a:lnTo>
                    <a:lnTo>
                      <a:pt x="211" y="222"/>
                    </a:lnTo>
                    <a:lnTo>
                      <a:pt x="213" y="222"/>
                    </a:lnTo>
                    <a:lnTo>
                      <a:pt x="215" y="222"/>
                    </a:lnTo>
                    <a:lnTo>
                      <a:pt x="217" y="222"/>
                    </a:lnTo>
                    <a:lnTo>
                      <a:pt x="219" y="222"/>
                    </a:lnTo>
                    <a:lnTo>
                      <a:pt x="222" y="222"/>
                    </a:lnTo>
                    <a:lnTo>
                      <a:pt x="224" y="220"/>
                    </a:lnTo>
                    <a:lnTo>
                      <a:pt x="226" y="220"/>
                    </a:lnTo>
                    <a:lnTo>
                      <a:pt x="228" y="220"/>
                    </a:lnTo>
                    <a:lnTo>
                      <a:pt x="230" y="218"/>
                    </a:lnTo>
                    <a:lnTo>
                      <a:pt x="232" y="218"/>
                    </a:lnTo>
                    <a:lnTo>
                      <a:pt x="234" y="218"/>
                    </a:lnTo>
                    <a:lnTo>
                      <a:pt x="236" y="218"/>
                    </a:lnTo>
                    <a:lnTo>
                      <a:pt x="238" y="216"/>
                    </a:lnTo>
                    <a:lnTo>
                      <a:pt x="240" y="216"/>
                    </a:lnTo>
                    <a:lnTo>
                      <a:pt x="242" y="214"/>
                    </a:lnTo>
                    <a:lnTo>
                      <a:pt x="244" y="214"/>
                    </a:lnTo>
                    <a:lnTo>
                      <a:pt x="246" y="212"/>
                    </a:lnTo>
                    <a:lnTo>
                      <a:pt x="248" y="212"/>
                    </a:lnTo>
                    <a:lnTo>
                      <a:pt x="248" y="209"/>
                    </a:lnTo>
                    <a:lnTo>
                      <a:pt x="250" y="209"/>
                    </a:lnTo>
                    <a:lnTo>
                      <a:pt x="252" y="207"/>
                    </a:lnTo>
                    <a:lnTo>
                      <a:pt x="254" y="207"/>
                    </a:lnTo>
                    <a:lnTo>
                      <a:pt x="254" y="205"/>
                    </a:lnTo>
                    <a:lnTo>
                      <a:pt x="256" y="205"/>
                    </a:lnTo>
                    <a:lnTo>
                      <a:pt x="256" y="203"/>
                    </a:lnTo>
                    <a:lnTo>
                      <a:pt x="258" y="203"/>
                    </a:lnTo>
                    <a:lnTo>
                      <a:pt x="258" y="201"/>
                    </a:lnTo>
                    <a:lnTo>
                      <a:pt x="260" y="199"/>
                    </a:lnTo>
                    <a:lnTo>
                      <a:pt x="263" y="197"/>
                    </a:lnTo>
                    <a:lnTo>
                      <a:pt x="263" y="195"/>
                    </a:lnTo>
                    <a:lnTo>
                      <a:pt x="265" y="195"/>
                    </a:lnTo>
                    <a:lnTo>
                      <a:pt x="265" y="193"/>
                    </a:lnTo>
                    <a:lnTo>
                      <a:pt x="267" y="191"/>
                    </a:lnTo>
                    <a:lnTo>
                      <a:pt x="267" y="189"/>
                    </a:lnTo>
                    <a:lnTo>
                      <a:pt x="267" y="187"/>
                    </a:lnTo>
                    <a:lnTo>
                      <a:pt x="269" y="187"/>
                    </a:lnTo>
                    <a:lnTo>
                      <a:pt x="269" y="185"/>
                    </a:lnTo>
                    <a:lnTo>
                      <a:pt x="269" y="183"/>
                    </a:lnTo>
                    <a:lnTo>
                      <a:pt x="271" y="183"/>
                    </a:lnTo>
                    <a:lnTo>
                      <a:pt x="271" y="181"/>
                    </a:lnTo>
                    <a:lnTo>
                      <a:pt x="271" y="179"/>
                    </a:lnTo>
                    <a:lnTo>
                      <a:pt x="271" y="177"/>
                    </a:lnTo>
                    <a:lnTo>
                      <a:pt x="273" y="175"/>
                    </a:lnTo>
                    <a:lnTo>
                      <a:pt x="273" y="173"/>
                    </a:lnTo>
                    <a:lnTo>
                      <a:pt x="273" y="170"/>
                    </a:lnTo>
                    <a:lnTo>
                      <a:pt x="273" y="168"/>
                    </a:lnTo>
                    <a:lnTo>
                      <a:pt x="273" y="160"/>
                    </a:lnTo>
                    <a:lnTo>
                      <a:pt x="273" y="158"/>
                    </a:lnTo>
                    <a:lnTo>
                      <a:pt x="273" y="156"/>
                    </a:lnTo>
                    <a:lnTo>
                      <a:pt x="273" y="154"/>
                    </a:lnTo>
                    <a:lnTo>
                      <a:pt x="271" y="152"/>
                    </a:lnTo>
                    <a:lnTo>
                      <a:pt x="271" y="150"/>
                    </a:lnTo>
                    <a:lnTo>
                      <a:pt x="271" y="148"/>
                    </a:lnTo>
                    <a:lnTo>
                      <a:pt x="271" y="146"/>
                    </a:lnTo>
                    <a:lnTo>
                      <a:pt x="269" y="144"/>
                    </a:lnTo>
                    <a:lnTo>
                      <a:pt x="269" y="142"/>
                    </a:lnTo>
                    <a:lnTo>
                      <a:pt x="269" y="140"/>
                    </a:lnTo>
                    <a:lnTo>
                      <a:pt x="267" y="138"/>
                    </a:lnTo>
                    <a:lnTo>
                      <a:pt x="267" y="136"/>
                    </a:lnTo>
                    <a:lnTo>
                      <a:pt x="267" y="133"/>
                    </a:lnTo>
                    <a:lnTo>
                      <a:pt x="265" y="131"/>
                    </a:lnTo>
                    <a:lnTo>
                      <a:pt x="265" y="129"/>
                    </a:lnTo>
                    <a:lnTo>
                      <a:pt x="265" y="127"/>
                    </a:lnTo>
                    <a:lnTo>
                      <a:pt x="263" y="127"/>
                    </a:lnTo>
                    <a:lnTo>
                      <a:pt x="263" y="125"/>
                    </a:lnTo>
                    <a:lnTo>
                      <a:pt x="260" y="123"/>
                    </a:lnTo>
                    <a:lnTo>
                      <a:pt x="260" y="121"/>
                    </a:lnTo>
                    <a:lnTo>
                      <a:pt x="260" y="119"/>
                    </a:lnTo>
                    <a:lnTo>
                      <a:pt x="258" y="117"/>
                    </a:lnTo>
                    <a:lnTo>
                      <a:pt x="258" y="115"/>
                    </a:lnTo>
                    <a:lnTo>
                      <a:pt x="256" y="113"/>
                    </a:lnTo>
                    <a:lnTo>
                      <a:pt x="254" y="111"/>
                    </a:lnTo>
                    <a:lnTo>
                      <a:pt x="254" y="109"/>
                    </a:lnTo>
                    <a:lnTo>
                      <a:pt x="254" y="107"/>
                    </a:lnTo>
                    <a:lnTo>
                      <a:pt x="252" y="105"/>
                    </a:lnTo>
                    <a:lnTo>
                      <a:pt x="250" y="103"/>
                    </a:lnTo>
                    <a:lnTo>
                      <a:pt x="248" y="101"/>
                    </a:lnTo>
                    <a:lnTo>
                      <a:pt x="248" y="99"/>
                    </a:lnTo>
                    <a:lnTo>
                      <a:pt x="246" y="97"/>
                    </a:lnTo>
                    <a:lnTo>
                      <a:pt x="244" y="97"/>
                    </a:lnTo>
                    <a:lnTo>
                      <a:pt x="244" y="94"/>
                    </a:lnTo>
                    <a:lnTo>
                      <a:pt x="242" y="92"/>
                    </a:lnTo>
                    <a:lnTo>
                      <a:pt x="240" y="90"/>
                    </a:lnTo>
                    <a:lnTo>
                      <a:pt x="240" y="88"/>
                    </a:lnTo>
                    <a:lnTo>
                      <a:pt x="238" y="86"/>
                    </a:lnTo>
                    <a:lnTo>
                      <a:pt x="236" y="86"/>
                    </a:lnTo>
                    <a:lnTo>
                      <a:pt x="236" y="84"/>
                    </a:lnTo>
                    <a:lnTo>
                      <a:pt x="234" y="82"/>
                    </a:lnTo>
                    <a:lnTo>
                      <a:pt x="232" y="82"/>
                    </a:lnTo>
                    <a:lnTo>
                      <a:pt x="232" y="80"/>
                    </a:lnTo>
                    <a:lnTo>
                      <a:pt x="230" y="78"/>
                    </a:lnTo>
                    <a:lnTo>
                      <a:pt x="226" y="74"/>
                    </a:lnTo>
                    <a:lnTo>
                      <a:pt x="224" y="74"/>
                    </a:lnTo>
                    <a:lnTo>
                      <a:pt x="224" y="72"/>
                    </a:lnTo>
                    <a:lnTo>
                      <a:pt x="222" y="70"/>
                    </a:lnTo>
                    <a:lnTo>
                      <a:pt x="219" y="70"/>
                    </a:lnTo>
                    <a:lnTo>
                      <a:pt x="217" y="68"/>
                    </a:lnTo>
                    <a:lnTo>
                      <a:pt x="215" y="66"/>
                    </a:lnTo>
                    <a:lnTo>
                      <a:pt x="215" y="64"/>
                    </a:lnTo>
                    <a:lnTo>
                      <a:pt x="213" y="62"/>
                    </a:lnTo>
                    <a:lnTo>
                      <a:pt x="211" y="62"/>
                    </a:lnTo>
                    <a:lnTo>
                      <a:pt x="209" y="60"/>
                    </a:lnTo>
                    <a:lnTo>
                      <a:pt x="207" y="58"/>
                    </a:lnTo>
                    <a:lnTo>
                      <a:pt x="205" y="55"/>
                    </a:lnTo>
                    <a:lnTo>
                      <a:pt x="203" y="55"/>
                    </a:lnTo>
                    <a:lnTo>
                      <a:pt x="203" y="53"/>
                    </a:lnTo>
                    <a:lnTo>
                      <a:pt x="199" y="51"/>
                    </a:lnTo>
                    <a:lnTo>
                      <a:pt x="197" y="49"/>
                    </a:lnTo>
                    <a:lnTo>
                      <a:pt x="195" y="47"/>
                    </a:lnTo>
                    <a:lnTo>
                      <a:pt x="193" y="47"/>
                    </a:lnTo>
                    <a:lnTo>
                      <a:pt x="191" y="45"/>
                    </a:lnTo>
                    <a:lnTo>
                      <a:pt x="189" y="45"/>
                    </a:lnTo>
                    <a:lnTo>
                      <a:pt x="187" y="43"/>
                    </a:lnTo>
                    <a:lnTo>
                      <a:pt x="185" y="43"/>
                    </a:lnTo>
                    <a:lnTo>
                      <a:pt x="189" y="35"/>
                    </a:lnTo>
                  </a:path>
                </a:pathLst>
              </a:custGeom>
              <a:solidFill>
                <a:srgbClr val="000000"/>
              </a:solidFill>
              <a:ln w="12700" cap="rnd" cmpd="sng">
                <a:solidFill>
                  <a:srgbClr val="081D5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" name="Freeform 19">
                <a:extLst>
                  <a:ext uri="{FF2B5EF4-FFF2-40B4-BE49-F238E27FC236}">
                    <a16:creationId xmlns:a16="http://schemas.microsoft.com/office/drawing/2014/main" id="{B6FBEA32-4EB6-4E16-8F83-862EDD384ED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43" y="1515"/>
                <a:ext cx="676" cy="544"/>
              </a:xfrm>
              <a:custGeom>
                <a:avLst/>
                <a:gdLst>
                  <a:gd name="T0" fmla="*/ 667 w 676"/>
                  <a:gd name="T1" fmla="*/ 385 h 544"/>
                  <a:gd name="T2" fmla="*/ 661 w 676"/>
                  <a:gd name="T3" fmla="*/ 413 h 544"/>
                  <a:gd name="T4" fmla="*/ 648 w 676"/>
                  <a:gd name="T5" fmla="*/ 442 h 544"/>
                  <a:gd name="T6" fmla="*/ 632 w 676"/>
                  <a:gd name="T7" fmla="*/ 467 h 544"/>
                  <a:gd name="T8" fmla="*/ 603 w 676"/>
                  <a:gd name="T9" fmla="*/ 494 h 544"/>
                  <a:gd name="T10" fmla="*/ 576 w 676"/>
                  <a:gd name="T11" fmla="*/ 510 h 544"/>
                  <a:gd name="T12" fmla="*/ 547 w 676"/>
                  <a:gd name="T13" fmla="*/ 522 h 544"/>
                  <a:gd name="T14" fmla="*/ 512 w 676"/>
                  <a:gd name="T15" fmla="*/ 531 h 544"/>
                  <a:gd name="T16" fmla="*/ 477 w 676"/>
                  <a:gd name="T17" fmla="*/ 535 h 544"/>
                  <a:gd name="T18" fmla="*/ 422 w 676"/>
                  <a:gd name="T19" fmla="*/ 533 h 544"/>
                  <a:gd name="T20" fmla="*/ 383 w 676"/>
                  <a:gd name="T21" fmla="*/ 527 h 544"/>
                  <a:gd name="T22" fmla="*/ 340 w 676"/>
                  <a:gd name="T23" fmla="*/ 516 h 544"/>
                  <a:gd name="T24" fmla="*/ 298 w 676"/>
                  <a:gd name="T25" fmla="*/ 500 h 544"/>
                  <a:gd name="T26" fmla="*/ 257 w 676"/>
                  <a:gd name="T27" fmla="*/ 481 h 544"/>
                  <a:gd name="T28" fmla="*/ 218 w 676"/>
                  <a:gd name="T29" fmla="*/ 459 h 544"/>
                  <a:gd name="T30" fmla="*/ 181 w 676"/>
                  <a:gd name="T31" fmla="*/ 434 h 544"/>
                  <a:gd name="T32" fmla="*/ 146 w 676"/>
                  <a:gd name="T33" fmla="*/ 405 h 544"/>
                  <a:gd name="T34" fmla="*/ 113 w 676"/>
                  <a:gd name="T35" fmla="*/ 374 h 544"/>
                  <a:gd name="T36" fmla="*/ 84 w 676"/>
                  <a:gd name="T37" fmla="*/ 341 h 544"/>
                  <a:gd name="T38" fmla="*/ 60 w 676"/>
                  <a:gd name="T39" fmla="*/ 306 h 544"/>
                  <a:gd name="T40" fmla="*/ 39 w 676"/>
                  <a:gd name="T41" fmla="*/ 272 h 544"/>
                  <a:gd name="T42" fmla="*/ 25 w 676"/>
                  <a:gd name="T43" fmla="*/ 237 h 544"/>
                  <a:gd name="T44" fmla="*/ 14 w 676"/>
                  <a:gd name="T45" fmla="*/ 202 h 544"/>
                  <a:gd name="T46" fmla="*/ 8 w 676"/>
                  <a:gd name="T47" fmla="*/ 167 h 544"/>
                  <a:gd name="T48" fmla="*/ 8 w 676"/>
                  <a:gd name="T49" fmla="*/ 134 h 544"/>
                  <a:gd name="T50" fmla="*/ 12 w 676"/>
                  <a:gd name="T51" fmla="*/ 103 h 544"/>
                  <a:gd name="T52" fmla="*/ 23 w 676"/>
                  <a:gd name="T53" fmla="*/ 74 h 544"/>
                  <a:gd name="T54" fmla="*/ 37 w 676"/>
                  <a:gd name="T55" fmla="*/ 47 h 544"/>
                  <a:gd name="T56" fmla="*/ 64 w 676"/>
                  <a:gd name="T57" fmla="*/ 21 h 544"/>
                  <a:gd name="T58" fmla="*/ 88 w 676"/>
                  <a:gd name="T59" fmla="*/ 2 h 544"/>
                  <a:gd name="T60" fmla="*/ 60 w 676"/>
                  <a:gd name="T61" fmla="*/ 12 h 544"/>
                  <a:gd name="T62" fmla="*/ 35 w 676"/>
                  <a:gd name="T63" fmla="*/ 39 h 544"/>
                  <a:gd name="T64" fmla="*/ 19 w 676"/>
                  <a:gd name="T65" fmla="*/ 64 h 544"/>
                  <a:gd name="T66" fmla="*/ 8 w 676"/>
                  <a:gd name="T67" fmla="*/ 95 h 544"/>
                  <a:gd name="T68" fmla="*/ 0 w 676"/>
                  <a:gd name="T69" fmla="*/ 125 h 544"/>
                  <a:gd name="T70" fmla="*/ 0 w 676"/>
                  <a:gd name="T71" fmla="*/ 165 h 544"/>
                  <a:gd name="T72" fmla="*/ 6 w 676"/>
                  <a:gd name="T73" fmla="*/ 200 h 544"/>
                  <a:gd name="T74" fmla="*/ 14 w 676"/>
                  <a:gd name="T75" fmla="*/ 234 h 544"/>
                  <a:gd name="T76" fmla="*/ 31 w 676"/>
                  <a:gd name="T77" fmla="*/ 272 h 544"/>
                  <a:gd name="T78" fmla="*/ 51 w 676"/>
                  <a:gd name="T79" fmla="*/ 309 h 544"/>
                  <a:gd name="T80" fmla="*/ 76 w 676"/>
                  <a:gd name="T81" fmla="*/ 343 h 544"/>
                  <a:gd name="T82" fmla="*/ 105 w 676"/>
                  <a:gd name="T83" fmla="*/ 376 h 544"/>
                  <a:gd name="T84" fmla="*/ 142 w 676"/>
                  <a:gd name="T85" fmla="*/ 413 h 544"/>
                  <a:gd name="T86" fmla="*/ 179 w 676"/>
                  <a:gd name="T87" fmla="*/ 442 h 544"/>
                  <a:gd name="T88" fmla="*/ 218 w 676"/>
                  <a:gd name="T89" fmla="*/ 467 h 544"/>
                  <a:gd name="T90" fmla="*/ 257 w 676"/>
                  <a:gd name="T91" fmla="*/ 490 h 544"/>
                  <a:gd name="T92" fmla="*/ 300 w 676"/>
                  <a:gd name="T93" fmla="*/ 508 h 544"/>
                  <a:gd name="T94" fmla="*/ 342 w 676"/>
                  <a:gd name="T95" fmla="*/ 524 h 544"/>
                  <a:gd name="T96" fmla="*/ 385 w 676"/>
                  <a:gd name="T97" fmla="*/ 535 h 544"/>
                  <a:gd name="T98" fmla="*/ 426 w 676"/>
                  <a:gd name="T99" fmla="*/ 541 h 544"/>
                  <a:gd name="T100" fmla="*/ 482 w 676"/>
                  <a:gd name="T101" fmla="*/ 543 h 544"/>
                  <a:gd name="T102" fmla="*/ 519 w 676"/>
                  <a:gd name="T103" fmla="*/ 537 h 544"/>
                  <a:gd name="T104" fmla="*/ 554 w 676"/>
                  <a:gd name="T105" fmla="*/ 529 h 544"/>
                  <a:gd name="T106" fmla="*/ 584 w 676"/>
                  <a:gd name="T107" fmla="*/ 514 h 544"/>
                  <a:gd name="T108" fmla="*/ 611 w 676"/>
                  <a:gd name="T109" fmla="*/ 498 h 544"/>
                  <a:gd name="T110" fmla="*/ 638 w 676"/>
                  <a:gd name="T111" fmla="*/ 473 h 544"/>
                  <a:gd name="T112" fmla="*/ 654 w 676"/>
                  <a:gd name="T113" fmla="*/ 448 h 544"/>
                  <a:gd name="T114" fmla="*/ 667 w 676"/>
                  <a:gd name="T115" fmla="*/ 420 h 544"/>
                  <a:gd name="T116" fmla="*/ 675 w 676"/>
                  <a:gd name="T117" fmla="*/ 389 h 54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</a:cxnLst>
                <a:rect l="0" t="0" r="r" b="b"/>
                <a:pathLst>
                  <a:path w="676" h="544">
                    <a:moveTo>
                      <a:pt x="675" y="387"/>
                    </a:moveTo>
                    <a:lnTo>
                      <a:pt x="669" y="368"/>
                    </a:lnTo>
                    <a:lnTo>
                      <a:pt x="669" y="366"/>
                    </a:lnTo>
                    <a:lnTo>
                      <a:pt x="669" y="368"/>
                    </a:lnTo>
                    <a:lnTo>
                      <a:pt x="669" y="372"/>
                    </a:lnTo>
                    <a:lnTo>
                      <a:pt x="669" y="376"/>
                    </a:lnTo>
                    <a:lnTo>
                      <a:pt x="667" y="381"/>
                    </a:lnTo>
                    <a:lnTo>
                      <a:pt x="667" y="385"/>
                    </a:lnTo>
                    <a:lnTo>
                      <a:pt x="667" y="387"/>
                    </a:lnTo>
                    <a:lnTo>
                      <a:pt x="667" y="391"/>
                    </a:lnTo>
                    <a:lnTo>
                      <a:pt x="665" y="395"/>
                    </a:lnTo>
                    <a:lnTo>
                      <a:pt x="665" y="399"/>
                    </a:lnTo>
                    <a:lnTo>
                      <a:pt x="663" y="403"/>
                    </a:lnTo>
                    <a:lnTo>
                      <a:pt x="663" y="407"/>
                    </a:lnTo>
                    <a:lnTo>
                      <a:pt x="663" y="409"/>
                    </a:lnTo>
                    <a:lnTo>
                      <a:pt x="661" y="413"/>
                    </a:lnTo>
                    <a:lnTo>
                      <a:pt x="661" y="418"/>
                    </a:lnTo>
                    <a:lnTo>
                      <a:pt x="659" y="422"/>
                    </a:lnTo>
                    <a:lnTo>
                      <a:pt x="656" y="426"/>
                    </a:lnTo>
                    <a:lnTo>
                      <a:pt x="654" y="430"/>
                    </a:lnTo>
                    <a:lnTo>
                      <a:pt x="654" y="432"/>
                    </a:lnTo>
                    <a:lnTo>
                      <a:pt x="652" y="434"/>
                    </a:lnTo>
                    <a:lnTo>
                      <a:pt x="650" y="438"/>
                    </a:lnTo>
                    <a:lnTo>
                      <a:pt x="648" y="442"/>
                    </a:lnTo>
                    <a:lnTo>
                      <a:pt x="646" y="444"/>
                    </a:lnTo>
                    <a:lnTo>
                      <a:pt x="644" y="448"/>
                    </a:lnTo>
                    <a:lnTo>
                      <a:pt x="642" y="450"/>
                    </a:lnTo>
                    <a:lnTo>
                      <a:pt x="640" y="455"/>
                    </a:lnTo>
                    <a:lnTo>
                      <a:pt x="638" y="457"/>
                    </a:lnTo>
                    <a:lnTo>
                      <a:pt x="636" y="461"/>
                    </a:lnTo>
                    <a:lnTo>
                      <a:pt x="634" y="465"/>
                    </a:lnTo>
                    <a:lnTo>
                      <a:pt x="632" y="467"/>
                    </a:lnTo>
                    <a:lnTo>
                      <a:pt x="630" y="469"/>
                    </a:lnTo>
                    <a:lnTo>
                      <a:pt x="626" y="473"/>
                    </a:lnTo>
                    <a:lnTo>
                      <a:pt x="619" y="481"/>
                    </a:lnTo>
                    <a:lnTo>
                      <a:pt x="615" y="483"/>
                    </a:lnTo>
                    <a:lnTo>
                      <a:pt x="613" y="485"/>
                    </a:lnTo>
                    <a:lnTo>
                      <a:pt x="611" y="487"/>
                    </a:lnTo>
                    <a:lnTo>
                      <a:pt x="607" y="490"/>
                    </a:lnTo>
                    <a:lnTo>
                      <a:pt x="603" y="494"/>
                    </a:lnTo>
                    <a:lnTo>
                      <a:pt x="601" y="496"/>
                    </a:lnTo>
                    <a:lnTo>
                      <a:pt x="597" y="498"/>
                    </a:lnTo>
                    <a:lnTo>
                      <a:pt x="595" y="500"/>
                    </a:lnTo>
                    <a:lnTo>
                      <a:pt x="593" y="502"/>
                    </a:lnTo>
                    <a:lnTo>
                      <a:pt x="589" y="504"/>
                    </a:lnTo>
                    <a:lnTo>
                      <a:pt x="584" y="506"/>
                    </a:lnTo>
                    <a:lnTo>
                      <a:pt x="580" y="508"/>
                    </a:lnTo>
                    <a:lnTo>
                      <a:pt x="576" y="510"/>
                    </a:lnTo>
                    <a:lnTo>
                      <a:pt x="574" y="512"/>
                    </a:lnTo>
                    <a:lnTo>
                      <a:pt x="570" y="512"/>
                    </a:lnTo>
                    <a:lnTo>
                      <a:pt x="566" y="514"/>
                    </a:lnTo>
                    <a:lnTo>
                      <a:pt x="562" y="516"/>
                    </a:lnTo>
                    <a:lnTo>
                      <a:pt x="558" y="518"/>
                    </a:lnTo>
                    <a:lnTo>
                      <a:pt x="554" y="518"/>
                    </a:lnTo>
                    <a:lnTo>
                      <a:pt x="552" y="520"/>
                    </a:lnTo>
                    <a:lnTo>
                      <a:pt x="547" y="522"/>
                    </a:lnTo>
                    <a:lnTo>
                      <a:pt x="543" y="522"/>
                    </a:lnTo>
                    <a:lnTo>
                      <a:pt x="539" y="524"/>
                    </a:lnTo>
                    <a:lnTo>
                      <a:pt x="535" y="527"/>
                    </a:lnTo>
                    <a:lnTo>
                      <a:pt x="531" y="527"/>
                    </a:lnTo>
                    <a:lnTo>
                      <a:pt x="527" y="529"/>
                    </a:lnTo>
                    <a:lnTo>
                      <a:pt x="523" y="529"/>
                    </a:lnTo>
                    <a:lnTo>
                      <a:pt x="517" y="531"/>
                    </a:lnTo>
                    <a:lnTo>
                      <a:pt x="512" y="531"/>
                    </a:lnTo>
                    <a:lnTo>
                      <a:pt x="508" y="531"/>
                    </a:lnTo>
                    <a:lnTo>
                      <a:pt x="504" y="531"/>
                    </a:lnTo>
                    <a:lnTo>
                      <a:pt x="500" y="533"/>
                    </a:lnTo>
                    <a:lnTo>
                      <a:pt x="494" y="533"/>
                    </a:lnTo>
                    <a:lnTo>
                      <a:pt x="490" y="533"/>
                    </a:lnTo>
                    <a:lnTo>
                      <a:pt x="486" y="535"/>
                    </a:lnTo>
                    <a:lnTo>
                      <a:pt x="479" y="535"/>
                    </a:lnTo>
                    <a:lnTo>
                      <a:pt x="477" y="535"/>
                    </a:lnTo>
                    <a:lnTo>
                      <a:pt x="471" y="535"/>
                    </a:lnTo>
                    <a:lnTo>
                      <a:pt x="453" y="535"/>
                    </a:lnTo>
                    <a:lnTo>
                      <a:pt x="447" y="535"/>
                    </a:lnTo>
                    <a:lnTo>
                      <a:pt x="442" y="535"/>
                    </a:lnTo>
                    <a:lnTo>
                      <a:pt x="438" y="535"/>
                    </a:lnTo>
                    <a:lnTo>
                      <a:pt x="432" y="535"/>
                    </a:lnTo>
                    <a:lnTo>
                      <a:pt x="428" y="533"/>
                    </a:lnTo>
                    <a:lnTo>
                      <a:pt x="422" y="533"/>
                    </a:lnTo>
                    <a:lnTo>
                      <a:pt x="418" y="533"/>
                    </a:lnTo>
                    <a:lnTo>
                      <a:pt x="414" y="531"/>
                    </a:lnTo>
                    <a:lnTo>
                      <a:pt x="407" y="531"/>
                    </a:lnTo>
                    <a:lnTo>
                      <a:pt x="401" y="531"/>
                    </a:lnTo>
                    <a:lnTo>
                      <a:pt x="397" y="529"/>
                    </a:lnTo>
                    <a:lnTo>
                      <a:pt x="391" y="529"/>
                    </a:lnTo>
                    <a:lnTo>
                      <a:pt x="387" y="529"/>
                    </a:lnTo>
                    <a:lnTo>
                      <a:pt x="383" y="527"/>
                    </a:lnTo>
                    <a:lnTo>
                      <a:pt x="377" y="524"/>
                    </a:lnTo>
                    <a:lnTo>
                      <a:pt x="372" y="524"/>
                    </a:lnTo>
                    <a:lnTo>
                      <a:pt x="366" y="522"/>
                    </a:lnTo>
                    <a:lnTo>
                      <a:pt x="362" y="522"/>
                    </a:lnTo>
                    <a:lnTo>
                      <a:pt x="356" y="520"/>
                    </a:lnTo>
                    <a:lnTo>
                      <a:pt x="350" y="518"/>
                    </a:lnTo>
                    <a:lnTo>
                      <a:pt x="346" y="518"/>
                    </a:lnTo>
                    <a:lnTo>
                      <a:pt x="340" y="516"/>
                    </a:lnTo>
                    <a:lnTo>
                      <a:pt x="335" y="514"/>
                    </a:lnTo>
                    <a:lnTo>
                      <a:pt x="329" y="512"/>
                    </a:lnTo>
                    <a:lnTo>
                      <a:pt x="325" y="510"/>
                    </a:lnTo>
                    <a:lnTo>
                      <a:pt x="319" y="508"/>
                    </a:lnTo>
                    <a:lnTo>
                      <a:pt x="315" y="508"/>
                    </a:lnTo>
                    <a:lnTo>
                      <a:pt x="309" y="504"/>
                    </a:lnTo>
                    <a:lnTo>
                      <a:pt x="305" y="504"/>
                    </a:lnTo>
                    <a:lnTo>
                      <a:pt x="298" y="500"/>
                    </a:lnTo>
                    <a:lnTo>
                      <a:pt x="294" y="500"/>
                    </a:lnTo>
                    <a:lnTo>
                      <a:pt x="288" y="496"/>
                    </a:lnTo>
                    <a:lnTo>
                      <a:pt x="284" y="494"/>
                    </a:lnTo>
                    <a:lnTo>
                      <a:pt x="278" y="492"/>
                    </a:lnTo>
                    <a:lnTo>
                      <a:pt x="274" y="490"/>
                    </a:lnTo>
                    <a:lnTo>
                      <a:pt x="268" y="487"/>
                    </a:lnTo>
                    <a:lnTo>
                      <a:pt x="263" y="485"/>
                    </a:lnTo>
                    <a:lnTo>
                      <a:pt x="257" y="481"/>
                    </a:lnTo>
                    <a:lnTo>
                      <a:pt x="253" y="479"/>
                    </a:lnTo>
                    <a:lnTo>
                      <a:pt x="249" y="477"/>
                    </a:lnTo>
                    <a:lnTo>
                      <a:pt x="243" y="475"/>
                    </a:lnTo>
                    <a:lnTo>
                      <a:pt x="239" y="471"/>
                    </a:lnTo>
                    <a:lnTo>
                      <a:pt x="233" y="469"/>
                    </a:lnTo>
                    <a:lnTo>
                      <a:pt x="228" y="465"/>
                    </a:lnTo>
                    <a:lnTo>
                      <a:pt x="222" y="463"/>
                    </a:lnTo>
                    <a:lnTo>
                      <a:pt x="218" y="459"/>
                    </a:lnTo>
                    <a:lnTo>
                      <a:pt x="214" y="457"/>
                    </a:lnTo>
                    <a:lnTo>
                      <a:pt x="210" y="453"/>
                    </a:lnTo>
                    <a:lnTo>
                      <a:pt x="204" y="450"/>
                    </a:lnTo>
                    <a:lnTo>
                      <a:pt x="200" y="448"/>
                    </a:lnTo>
                    <a:lnTo>
                      <a:pt x="193" y="444"/>
                    </a:lnTo>
                    <a:lnTo>
                      <a:pt x="189" y="440"/>
                    </a:lnTo>
                    <a:lnTo>
                      <a:pt x="185" y="438"/>
                    </a:lnTo>
                    <a:lnTo>
                      <a:pt x="181" y="434"/>
                    </a:lnTo>
                    <a:lnTo>
                      <a:pt x="177" y="430"/>
                    </a:lnTo>
                    <a:lnTo>
                      <a:pt x="171" y="428"/>
                    </a:lnTo>
                    <a:lnTo>
                      <a:pt x="167" y="424"/>
                    </a:lnTo>
                    <a:lnTo>
                      <a:pt x="163" y="420"/>
                    </a:lnTo>
                    <a:lnTo>
                      <a:pt x="158" y="415"/>
                    </a:lnTo>
                    <a:lnTo>
                      <a:pt x="154" y="413"/>
                    </a:lnTo>
                    <a:lnTo>
                      <a:pt x="150" y="409"/>
                    </a:lnTo>
                    <a:lnTo>
                      <a:pt x="146" y="405"/>
                    </a:lnTo>
                    <a:lnTo>
                      <a:pt x="142" y="401"/>
                    </a:lnTo>
                    <a:lnTo>
                      <a:pt x="138" y="397"/>
                    </a:lnTo>
                    <a:lnTo>
                      <a:pt x="134" y="395"/>
                    </a:lnTo>
                    <a:lnTo>
                      <a:pt x="130" y="389"/>
                    </a:lnTo>
                    <a:lnTo>
                      <a:pt x="126" y="387"/>
                    </a:lnTo>
                    <a:lnTo>
                      <a:pt x="121" y="383"/>
                    </a:lnTo>
                    <a:lnTo>
                      <a:pt x="117" y="378"/>
                    </a:lnTo>
                    <a:lnTo>
                      <a:pt x="113" y="374"/>
                    </a:lnTo>
                    <a:lnTo>
                      <a:pt x="109" y="370"/>
                    </a:lnTo>
                    <a:lnTo>
                      <a:pt x="105" y="366"/>
                    </a:lnTo>
                    <a:lnTo>
                      <a:pt x="103" y="362"/>
                    </a:lnTo>
                    <a:lnTo>
                      <a:pt x="99" y="358"/>
                    </a:lnTo>
                    <a:lnTo>
                      <a:pt x="95" y="354"/>
                    </a:lnTo>
                    <a:lnTo>
                      <a:pt x="93" y="350"/>
                    </a:lnTo>
                    <a:lnTo>
                      <a:pt x="88" y="346"/>
                    </a:lnTo>
                    <a:lnTo>
                      <a:pt x="84" y="341"/>
                    </a:lnTo>
                    <a:lnTo>
                      <a:pt x="82" y="337"/>
                    </a:lnTo>
                    <a:lnTo>
                      <a:pt x="78" y="333"/>
                    </a:lnTo>
                    <a:lnTo>
                      <a:pt x="76" y="329"/>
                    </a:lnTo>
                    <a:lnTo>
                      <a:pt x="72" y="325"/>
                    </a:lnTo>
                    <a:lnTo>
                      <a:pt x="68" y="321"/>
                    </a:lnTo>
                    <a:lnTo>
                      <a:pt x="66" y="315"/>
                    </a:lnTo>
                    <a:lnTo>
                      <a:pt x="62" y="311"/>
                    </a:lnTo>
                    <a:lnTo>
                      <a:pt x="60" y="306"/>
                    </a:lnTo>
                    <a:lnTo>
                      <a:pt x="58" y="302"/>
                    </a:lnTo>
                    <a:lnTo>
                      <a:pt x="54" y="298"/>
                    </a:lnTo>
                    <a:lnTo>
                      <a:pt x="51" y="294"/>
                    </a:lnTo>
                    <a:lnTo>
                      <a:pt x="49" y="290"/>
                    </a:lnTo>
                    <a:lnTo>
                      <a:pt x="47" y="286"/>
                    </a:lnTo>
                    <a:lnTo>
                      <a:pt x="43" y="282"/>
                    </a:lnTo>
                    <a:lnTo>
                      <a:pt x="41" y="276"/>
                    </a:lnTo>
                    <a:lnTo>
                      <a:pt x="39" y="272"/>
                    </a:lnTo>
                    <a:lnTo>
                      <a:pt x="37" y="267"/>
                    </a:lnTo>
                    <a:lnTo>
                      <a:pt x="35" y="263"/>
                    </a:lnTo>
                    <a:lnTo>
                      <a:pt x="33" y="259"/>
                    </a:lnTo>
                    <a:lnTo>
                      <a:pt x="31" y="253"/>
                    </a:lnTo>
                    <a:lnTo>
                      <a:pt x="29" y="249"/>
                    </a:lnTo>
                    <a:lnTo>
                      <a:pt x="29" y="245"/>
                    </a:lnTo>
                    <a:lnTo>
                      <a:pt x="27" y="241"/>
                    </a:lnTo>
                    <a:lnTo>
                      <a:pt x="25" y="237"/>
                    </a:lnTo>
                    <a:lnTo>
                      <a:pt x="23" y="232"/>
                    </a:lnTo>
                    <a:lnTo>
                      <a:pt x="21" y="228"/>
                    </a:lnTo>
                    <a:lnTo>
                      <a:pt x="21" y="224"/>
                    </a:lnTo>
                    <a:lnTo>
                      <a:pt x="19" y="218"/>
                    </a:lnTo>
                    <a:lnTo>
                      <a:pt x="16" y="214"/>
                    </a:lnTo>
                    <a:lnTo>
                      <a:pt x="14" y="210"/>
                    </a:lnTo>
                    <a:lnTo>
                      <a:pt x="14" y="206"/>
                    </a:lnTo>
                    <a:lnTo>
                      <a:pt x="14" y="202"/>
                    </a:lnTo>
                    <a:lnTo>
                      <a:pt x="12" y="197"/>
                    </a:lnTo>
                    <a:lnTo>
                      <a:pt x="10" y="193"/>
                    </a:lnTo>
                    <a:lnTo>
                      <a:pt x="10" y="187"/>
                    </a:lnTo>
                    <a:lnTo>
                      <a:pt x="10" y="183"/>
                    </a:lnTo>
                    <a:lnTo>
                      <a:pt x="10" y="179"/>
                    </a:lnTo>
                    <a:lnTo>
                      <a:pt x="8" y="175"/>
                    </a:lnTo>
                    <a:lnTo>
                      <a:pt x="8" y="171"/>
                    </a:lnTo>
                    <a:lnTo>
                      <a:pt x="8" y="167"/>
                    </a:lnTo>
                    <a:lnTo>
                      <a:pt x="8" y="162"/>
                    </a:lnTo>
                    <a:lnTo>
                      <a:pt x="8" y="158"/>
                    </a:lnTo>
                    <a:lnTo>
                      <a:pt x="8" y="154"/>
                    </a:lnTo>
                    <a:lnTo>
                      <a:pt x="8" y="150"/>
                    </a:lnTo>
                    <a:lnTo>
                      <a:pt x="8" y="146"/>
                    </a:lnTo>
                    <a:lnTo>
                      <a:pt x="8" y="142"/>
                    </a:lnTo>
                    <a:lnTo>
                      <a:pt x="8" y="138"/>
                    </a:lnTo>
                    <a:lnTo>
                      <a:pt x="8" y="134"/>
                    </a:lnTo>
                    <a:lnTo>
                      <a:pt x="8" y="130"/>
                    </a:lnTo>
                    <a:lnTo>
                      <a:pt x="8" y="125"/>
                    </a:lnTo>
                    <a:lnTo>
                      <a:pt x="8" y="123"/>
                    </a:lnTo>
                    <a:lnTo>
                      <a:pt x="10" y="117"/>
                    </a:lnTo>
                    <a:lnTo>
                      <a:pt x="10" y="115"/>
                    </a:lnTo>
                    <a:lnTo>
                      <a:pt x="10" y="111"/>
                    </a:lnTo>
                    <a:lnTo>
                      <a:pt x="10" y="107"/>
                    </a:lnTo>
                    <a:lnTo>
                      <a:pt x="12" y="103"/>
                    </a:lnTo>
                    <a:lnTo>
                      <a:pt x="14" y="99"/>
                    </a:lnTo>
                    <a:lnTo>
                      <a:pt x="14" y="95"/>
                    </a:lnTo>
                    <a:lnTo>
                      <a:pt x="14" y="93"/>
                    </a:lnTo>
                    <a:lnTo>
                      <a:pt x="16" y="88"/>
                    </a:lnTo>
                    <a:lnTo>
                      <a:pt x="19" y="84"/>
                    </a:lnTo>
                    <a:lnTo>
                      <a:pt x="21" y="80"/>
                    </a:lnTo>
                    <a:lnTo>
                      <a:pt x="21" y="78"/>
                    </a:lnTo>
                    <a:lnTo>
                      <a:pt x="23" y="74"/>
                    </a:lnTo>
                    <a:lnTo>
                      <a:pt x="25" y="70"/>
                    </a:lnTo>
                    <a:lnTo>
                      <a:pt x="27" y="68"/>
                    </a:lnTo>
                    <a:lnTo>
                      <a:pt x="29" y="64"/>
                    </a:lnTo>
                    <a:lnTo>
                      <a:pt x="29" y="62"/>
                    </a:lnTo>
                    <a:lnTo>
                      <a:pt x="33" y="58"/>
                    </a:lnTo>
                    <a:lnTo>
                      <a:pt x="33" y="56"/>
                    </a:lnTo>
                    <a:lnTo>
                      <a:pt x="35" y="51"/>
                    </a:lnTo>
                    <a:lnTo>
                      <a:pt x="37" y="47"/>
                    </a:lnTo>
                    <a:lnTo>
                      <a:pt x="41" y="45"/>
                    </a:lnTo>
                    <a:lnTo>
                      <a:pt x="41" y="41"/>
                    </a:lnTo>
                    <a:lnTo>
                      <a:pt x="43" y="39"/>
                    </a:lnTo>
                    <a:lnTo>
                      <a:pt x="47" y="37"/>
                    </a:lnTo>
                    <a:lnTo>
                      <a:pt x="49" y="33"/>
                    </a:lnTo>
                    <a:lnTo>
                      <a:pt x="58" y="25"/>
                    </a:lnTo>
                    <a:lnTo>
                      <a:pt x="60" y="23"/>
                    </a:lnTo>
                    <a:lnTo>
                      <a:pt x="64" y="21"/>
                    </a:lnTo>
                    <a:lnTo>
                      <a:pt x="66" y="19"/>
                    </a:lnTo>
                    <a:lnTo>
                      <a:pt x="70" y="16"/>
                    </a:lnTo>
                    <a:lnTo>
                      <a:pt x="72" y="12"/>
                    </a:lnTo>
                    <a:lnTo>
                      <a:pt x="76" y="10"/>
                    </a:lnTo>
                    <a:lnTo>
                      <a:pt x="78" y="8"/>
                    </a:lnTo>
                    <a:lnTo>
                      <a:pt x="82" y="6"/>
                    </a:lnTo>
                    <a:lnTo>
                      <a:pt x="84" y="4"/>
                    </a:lnTo>
                    <a:lnTo>
                      <a:pt x="88" y="2"/>
                    </a:lnTo>
                    <a:lnTo>
                      <a:pt x="93" y="0"/>
                    </a:lnTo>
                    <a:lnTo>
                      <a:pt x="72" y="2"/>
                    </a:lnTo>
                    <a:lnTo>
                      <a:pt x="72" y="4"/>
                    </a:lnTo>
                    <a:lnTo>
                      <a:pt x="70" y="4"/>
                    </a:lnTo>
                    <a:lnTo>
                      <a:pt x="68" y="6"/>
                    </a:lnTo>
                    <a:lnTo>
                      <a:pt x="66" y="8"/>
                    </a:lnTo>
                    <a:lnTo>
                      <a:pt x="62" y="10"/>
                    </a:lnTo>
                    <a:lnTo>
                      <a:pt x="60" y="12"/>
                    </a:lnTo>
                    <a:lnTo>
                      <a:pt x="56" y="16"/>
                    </a:lnTo>
                    <a:lnTo>
                      <a:pt x="54" y="19"/>
                    </a:lnTo>
                    <a:lnTo>
                      <a:pt x="49" y="23"/>
                    </a:lnTo>
                    <a:lnTo>
                      <a:pt x="43" y="27"/>
                    </a:lnTo>
                    <a:lnTo>
                      <a:pt x="41" y="31"/>
                    </a:lnTo>
                    <a:lnTo>
                      <a:pt x="39" y="33"/>
                    </a:lnTo>
                    <a:lnTo>
                      <a:pt x="37" y="37"/>
                    </a:lnTo>
                    <a:lnTo>
                      <a:pt x="35" y="39"/>
                    </a:lnTo>
                    <a:lnTo>
                      <a:pt x="33" y="41"/>
                    </a:lnTo>
                    <a:lnTo>
                      <a:pt x="31" y="45"/>
                    </a:lnTo>
                    <a:lnTo>
                      <a:pt x="29" y="49"/>
                    </a:lnTo>
                    <a:lnTo>
                      <a:pt x="27" y="51"/>
                    </a:lnTo>
                    <a:lnTo>
                      <a:pt x="25" y="56"/>
                    </a:lnTo>
                    <a:lnTo>
                      <a:pt x="23" y="60"/>
                    </a:lnTo>
                    <a:lnTo>
                      <a:pt x="21" y="62"/>
                    </a:lnTo>
                    <a:lnTo>
                      <a:pt x="19" y="64"/>
                    </a:lnTo>
                    <a:lnTo>
                      <a:pt x="16" y="68"/>
                    </a:lnTo>
                    <a:lnTo>
                      <a:pt x="14" y="72"/>
                    </a:lnTo>
                    <a:lnTo>
                      <a:pt x="12" y="76"/>
                    </a:lnTo>
                    <a:lnTo>
                      <a:pt x="12" y="80"/>
                    </a:lnTo>
                    <a:lnTo>
                      <a:pt x="10" y="84"/>
                    </a:lnTo>
                    <a:lnTo>
                      <a:pt x="8" y="86"/>
                    </a:lnTo>
                    <a:lnTo>
                      <a:pt x="8" y="91"/>
                    </a:lnTo>
                    <a:lnTo>
                      <a:pt x="8" y="95"/>
                    </a:lnTo>
                    <a:lnTo>
                      <a:pt x="6" y="99"/>
                    </a:lnTo>
                    <a:lnTo>
                      <a:pt x="4" y="103"/>
                    </a:lnTo>
                    <a:lnTo>
                      <a:pt x="4" y="107"/>
                    </a:lnTo>
                    <a:lnTo>
                      <a:pt x="4" y="109"/>
                    </a:lnTo>
                    <a:lnTo>
                      <a:pt x="2" y="113"/>
                    </a:lnTo>
                    <a:lnTo>
                      <a:pt x="2" y="117"/>
                    </a:lnTo>
                    <a:lnTo>
                      <a:pt x="2" y="123"/>
                    </a:lnTo>
                    <a:lnTo>
                      <a:pt x="0" y="125"/>
                    </a:lnTo>
                    <a:lnTo>
                      <a:pt x="0" y="130"/>
                    </a:lnTo>
                    <a:lnTo>
                      <a:pt x="0" y="134"/>
                    </a:lnTo>
                    <a:lnTo>
                      <a:pt x="0" y="138"/>
                    </a:lnTo>
                    <a:lnTo>
                      <a:pt x="0" y="142"/>
                    </a:lnTo>
                    <a:lnTo>
                      <a:pt x="0" y="150"/>
                    </a:lnTo>
                    <a:lnTo>
                      <a:pt x="0" y="154"/>
                    </a:lnTo>
                    <a:lnTo>
                      <a:pt x="0" y="160"/>
                    </a:lnTo>
                    <a:lnTo>
                      <a:pt x="0" y="165"/>
                    </a:lnTo>
                    <a:lnTo>
                      <a:pt x="0" y="169"/>
                    </a:lnTo>
                    <a:lnTo>
                      <a:pt x="0" y="173"/>
                    </a:lnTo>
                    <a:lnTo>
                      <a:pt x="2" y="177"/>
                    </a:lnTo>
                    <a:lnTo>
                      <a:pt x="2" y="181"/>
                    </a:lnTo>
                    <a:lnTo>
                      <a:pt x="4" y="185"/>
                    </a:lnTo>
                    <a:lnTo>
                      <a:pt x="4" y="191"/>
                    </a:lnTo>
                    <a:lnTo>
                      <a:pt x="4" y="195"/>
                    </a:lnTo>
                    <a:lnTo>
                      <a:pt x="6" y="200"/>
                    </a:lnTo>
                    <a:lnTo>
                      <a:pt x="6" y="204"/>
                    </a:lnTo>
                    <a:lnTo>
                      <a:pt x="8" y="208"/>
                    </a:lnTo>
                    <a:lnTo>
                      <a:pt x="8" y="212"/>
                    </a:lnTo>
                    <a:lnTo>
                      <a:pt x="10" y="218"/>
                    </a:lnTo>
                    <a:lnTo>
                      <a:pt x="10" y="222"/>
                    </a:lnTo>
                    <a:lnTo>
                      <a:pt x="12" y="226"/>
                    </a:lnTo>
                    <a:lnTo>
                      <a:pt x="14" y="230"/>
                    </a:lnTo>
                    <a:lnTo>
                      <a:pt x="14" y="234"/>
                    </a:lnTo>
                    <a:lnTo>
                      <a:pt x="16" y="241"/>
                    </a:lnTo>
                    <a:lnTo>
                      <a:pt x="19" y="245"/>
                    </a:lnTo>
                    <a:lnTo>
                      <a:pt x="21" y="249"/>
                    </a:lnTo>
                    <a:lnTo>
                      <a:pt x="23" y="253"/>
                    </a:lnTo>
                    <a:lnTo>
                      <a:pt x="25" y="259"/>
                    </a:lnTo>
                    <a:lnTo>
                      <a:pt x="27" y="263"/>
                    </a:lnTo>
                    <a:lnTo>
                      <a:pt x="29" y="267"/>
                    </a:lnTo>
                    <a:lnTo>
                      <a:pt x="31" y="272"/>
                    </a:lnTo>
                    <a:lnTo>
                      <a:pt x="33" y="276"/>
                    </a:lnTo>
                    <a:lnTo>
                      <a:pt x="37" y="282"/>
                    </a:lnTo>
                    <a:lnTo>
                      <a:pt x="39" y="286"/>
                    </a:lnTo>
                    <a:lnTo>
                      <a:pt x="41" y="290"/>
                    </a:lnTo>
                    <a:lnTo>
                      <a:pt x="43" y="294"/>
                    </a:lnTo>
                    <a:lnTo>
                      <a:pt x="45" y="298"/>
                    </a:lnTo>
                    <a:lnTo>
                      <a:pt x="49" y="304"/>
                    </a:lnTo>
                    <a:lnTo>
                      <a:pt x="51" y="309"/>
                    </a:lnTo>
                    <a:lnTo>
                      <a:pt x="54" y="313"/>
                    </a:lnTo>
                    <a:lnTo>
                      <a:pt x="58" y="317"/>
                    </a:lnTo>
                    <a:lnTo>
                      <a:pt x="60" y="321"/>
                    </a:lnTo>
                    <a:lnTo>
                      <a:pt x="64" y="325"/>
                    </a:lnTo>
                    <a:lnTo>
                      <a:pt x="68" y="329"/>
                    </a:lnTo>
                    <a:lnTo>
                      <a:pt x="70" y="333"/>
                    </a:lnTo>
                    <a:lnTo>
                      <a:pt x="74" y="339"/>
                    </a:lnTo>
                    <a:lnTo>
                      <a:pt x="76" y="343"/>
                    </a:lnTo>
                    <a:lnTo>
                      <a:pt x="80" y="348"/>
                    </a:lnTo>
                    <a:lnTo>
                      <a:pt x="82" y="352"/>
                    </a:lnTo>
                    <a:lnTo>
                      <a:pt x="86" y="356"/>
                    </a:lnTo>
                    <a:lnTo>
                      <a:pt x="91" y="360"/>
                    </a:lnTo>
                    <a:lnTo>
                      <a:pt x="95" y="364"/>
                    </a:lnTo>
                    <a:lnTo>
                      <a:pt x="99" y="368"/>
                    </a:lnTo>
                    <a:lnTo>
                      <a:pt x="101" y="372"/>
                    </a:lnTo>
                    <a:lnTo>
                      <a:pt x="105" y="376"/>
                    </a:lnTo>
                    <a:lnTo>
                      <a:pt x="109" y="381"/>
                    </a:lnTo>
                    <a:lnTo>
                      <a:pt x="113" y="385"/>
                    </a:lnTo>
                    <a:lnTo>
                      <a:pt x="121" y="393"/>
                    </a:lnTo>
                    <a:lnTo>
                      <a:pt x="126" y="397"/>
                    </a:lnTo>
                    <a:lnTo>
                      <a:pt x="130" y="401"/>
                    </a:lnTo>
                    <a:lnTo>
                      <a:pt x="134" y="405"/>
                    </a:lnTo>
                    <a:lnTo>
                      <a:pt x="138" y="409"/>
                    </a:lnTo>
                    <a:lnTo>
                      <a:pt x="142" y="413"/>
                    </a:lnTo>
                    <a:lnTo>
                      <a:pt x="146" y="415"/>
                    </a:lnTo>
                    <a:lnTo>
                      <a:pt x="152" y="420"/>
                    </a:lnTo>
                    <a:lnTo>
                      <a:pt x="156" y="424"/>
                    </a:lnTo>
                    <a:lnTo>
                      <a:pt x="161" y="428"/>
                    </a:lnTo>
                    <a:lnTo>
                      <a:pt x="165" y="432"/>
                    </a:lnTo>
                    <a:lnTo>
                      <a:pt x="169" y="434"/>
                    </a:lnTo>
                    <a:lnTo>
                      <a:pt x="173" y="438"/>
                    </a:lnTo>
                    <a:lnTo>
                      <a:pt x="179" y="442"/>
                    </a:lnTo>
                    <a:lnTo>
                      <a:pt x="183" y="444"/>
                    </a:lnTo>
                    <a:lnTo>
                      <a:pt x="187" y="448"/>
                    </a:lnTo>
                    <a:lnTo>
                      <a:pt x="191" y="450"/>
                    </a:lnTo>
                    <a:lnTo>
                      <a:pt x="198" y="455"/>
                    </a:lnTo>
                    <a:lnTo>
                      <a:pt x="202" y="459"/>
                    </a:lnTo>
                    <a:lnTo>
                      <a:pt x="208" y="463"/>
                    </a:lnTo>
                    <a:lnTo>
                      <a:pt x="212" y="465"/>
                    </a:lnTo>
                    <a:lnTo>
                      <a:pt x="218" y="467"/>
                    </a:lnTo>
                    <a:lnTo>
                      <a:pt x="222" y="471"/>
                    </a:lnTo>
                    <a:lnTo>
                      <a:pt x="226" y="473"/>
                    </a:lnTo>
                    <a:lnTo>
                      <a:pt x="233" y="477"/>
                    </a:lnTo>
                    <a:lnTo>
                      <a:pt x="237" y="479"/>
                    </a:lnTo>
                    <a:lnTo>
                      <a:pt x="243" y="481"/>
                    </a:lnTo>
                    <a:lnTo>
                      <a:pt x="247" y="485"/>
                    </a:lnTo>
                    <a:lnTo>
                      <a:pt x="253" y="487"/>
                    </a:lnTo>
                    <a:lnTo>
                      <a:pt x="257" y="490"/>
                    </a:lnTo>
                    <a:lnTo>
                      <a:pt x="263" y="494"/>
                    </a:lnTo>
                    <a:lnTo>
                      <a:pt x="268" y="496"/>
                    </a:lnTo>
                    <a:lnTo>
                      <a:pt x="274" y="498"/>
                    </a:lnTo>
                    <a:lnTo>
                      <a:pt x="278" y="500"/>
                    </a:lnTo>
                    <a:lnTo>
                      <a:pt x="284" y="504"/>
                    </a:lnTo>
                    <a:lnTo>
                      <a:pt x="290" y="504"/>
                    </a:lnTo>
                    <a:lnTo>
                      <a:pt x="294" y="508"/>
                    </a:lnTo>
                    <a:lnTo>
                      <a:pt x="300" y="508"/>
                    </a:lnTo>
                    <a:lnTo>
                      <a:pt x="305" y="512"/>
                    </a:lnTo>
                    <a:lnTo>
                      <a:pt x="311" y="512"/>
                    </a:lnTo>
                    <a:lnTo>
                      <a:pt x="315" y="516"/>
                    </a:lnTo>
                    <a:lnTo>
                      <a:pt x="321" y="518"/>
                    </a:lnTo>
                    <a:lnTo>
                      <a:pt x="327" y="518"/>
                    </a:lnTo>
                    <a:lnTo>
                      <a:pt x="331" y="520"/>
                    </a:lnTo>
                    <a:lnTo>
                      <a:pt x="338" y="522"/>
                    </a:lnTo>
                    <a:lnTo>
                      <a:pt x="342" y="524"/>
                    </a:lnTo>
                    <a:lnTo>
                      <a:pt x="348" y="527"/>
                    </a:lnTo>
                    <a:lnTo>
                      <a:pt x="352" y="529"/>
                    </a:lnTo>
                    <a:lnTo>
                      <a:pt x="358" y="529"/>
                    </a:lnTo>
                    <a:lnTo>
                      <a:pt x="362" y="531"/>
                    </a:lnTo>
                    <a:lnTo>
                      <a:pt x="368" y="531"/>
                    </a:lnTo>
                    <a:lnTo>
                      <a:pt x="375" y="533"/>
                    </a:lnTo>
                    <a:lnTo>
                      <a:pt x="379" y="533"/>
                    </a:lnTo>
                    <a:lnTo>
                      <a:pt x="385" y="535"/>
                    </a:lnTo>
                    <a:lnTo>
                      <a:pt x="389" y="537"/>
                    </a:lnTo>
                    <a:lnTo>
                      <a:pt x="395" y="537"/>
                    </a:lnTo>
                    <a:lnTo>
                      <a:pt x="401" y="537"/>
                    </a:lnTo>
                    <a:lnTo>
                      <a:pt x="405" y="539"/>
                    </a:lnTo>
                    <a:lnTo>
                      <a:pt x="412" y="539"/>
                    </a:lnTo>
                    <a:lnTo>
                      <a:pt x="416" y="541"/>
                    </a:lnTo>
                    <a:lnTo>
                      <a:pt x="420" y="541"/>
                    </a:lnTo>
                    <a:lnTo>
                      <a:pt x="426" y="541"/>
                    </a:lnTo>
                    <a:lnTo>
                      <a:pt x="432" y="541"/>
                    </a:lnTo>
                    <a:lnTo>
                      <a:pt x="436" y="543"/>
                    </a:lnTo>
                    <a:lnTo>
                      <a:pt x="442" y="543"/>
                    </a:lnTo>
                    <a:lnTo>
                      <a:pt x="447" y="543"/>
                    </a:lnTo>
                    <a:lnTo>
                      <a:pt x="451" y="543"/>
                    </a:lnTo>
                    <a:lnTo>
                      <a:pt x="471" y="543"/>
                    </a:lnTo>
                    <a:lnTo>
                      <a:pt x="477" y="543"/>
                    </a:lnTo>
                    <a:lnTo>
                      <a:pt x="482" y="543"/>
                    </a:lnTo>
                    <a:lnTo>
                      <a:pt x="486" y="543"/>
                    </a:lnTo>
                    <a:lnTo>
                      <a:pt x="490" y="541"/>
                    </a:lnTo>
                    <a:lnTo>
                      <a:pt x="496" y="541"/>
                    </a:lnTo>
                    <a:lnTo>
                      <a:pt x="500" y="541"/>
                    </a:lnTo>
                    <a:lnTo>
                      <a:pt x="504" y="539"/>
                    </a:lnTo>
                    <a:lnTo>
                      <a:pt x="510" y="539"/>
                    </a:lnTo>
                    <a:lnTo>
                      <a:pt x="514" y="539"/>
                    </a:lnTo>
                    <a:lnTo>
                      <a:pt x="519" y="537"/>
                    </a:lnTo>
                    <a:lnTo>
                      <a:pt x="523" y="537"/>
                    </a:lnTo>
                    <a:lnTo>
                      <a:pt x="529" y="537"/>
                    </a:lnTo>
                    <a:lnTo>
                      <a:pt x="533" y="535"/>
                    </a:lnTo>
                    <a:lnTo>
                      <a:pt x="537" y="533"/>
                    </a:lnTo>
                    <a:lnTo>
                      <a:pt x="539" y="533"/>
                    </a:lnTo>
                    <a:lnTo>
                      <a:pt x="543" y="531"/>
                    </a:lnTo>
                    <a:lnTo>
                      <a:pt x="549" y="531"/>
                    </a:lnTo>
                    <a:lnTo>
                      <a:pt x="554" y="529"/>
                    </a:lnTo>
                    <a:lnTo>
                      <a:pt x="558" y="527"/>
                    </a:lnTo>
                    <a:lnTo>
                      <a:pt x="562" y="524"/>
                    </a:lnTo>
                    <a:lnTo>
                      <a:pt x="566" y="524"/>
                    </a:lnTo>
                    <a:lnTo>
                      <a:pt x="568" y="522"/>
                    </a:lnTo>
                    <a:lnTo>
                      <a:pt x="572" y="520"/>
                    </a:lnTo>
                    <a:lnTo>
                      <a:pt x="576" y="518"/>
                    </a:lnTo>
                    <a:lnTo>
                      <a:pt x="580" y="516"/>
                    </a:lnTo>
                    <a:lnTo>
                      <a:pt x="584" y="514"/>
                    </a:lnTo>
                    <a:lnTo>
                      <a:pt x="587" y="512"/>
                    </a:lnTo>
                    <a:lnTo>
                      <a:pt x="593" y="510"/>
                    </a:lnTo>
                    <a:lnTo>
                      <a:pt x="595" y="508"/>
                    </a:lnTo>
                    <a:lnTo>
                      <a:pt x="599" y="506"/>
                    </a:lnTo>
                    <a:lnTo>
                      <a:pt x="601" y="504"/>
                    </a:lnTo>
                    <a:lnTo>
                      <a:pt x="605" y="502"/>
                    </a:lnTo>
                    <a:lnTo>
                      <a:pt x="609" y="500"/>
                    </a:lnTo>
                    <a:lnTo>
                      <a:pt x="611" y="498"/>
                    </a:lnTo>
                    <a:lnTo>
                      <a:pt x="615" y="494"/>
                    </a:lnTo>
                    <a:lnTo>
                      <a:pt x="617" y="492"/>
                    </a:lnTo>
                    <a:lnTo>
                      <a:pt x="621" y="490"/>
                    </a:lnTo>
                    <a:lnTo>
                      <a:pt x="624" y="487"/>
                    </a:lnTo>
                    <a:lnTo>
                      <a:pt x="626" y="485"/>
                    </a:lnTo>
                    <a:lnTo>
                      <a:pt x="632" y="479"/>
                    </a:lnTo>
                    <a:lnTo>
                      <a:pt x="634" y="475"/>
                    </a:lnTo>
                    <a:lnTo>
                      <a:pt x="638" y="473"/>
                    </a:lnTo>
                    <a:lnTo>
                      <a:pt x="640" y="469"/>
                    </a:lnTo>
                    <a:lnTo>
                      <a:pt x="642" y="467"/>
                    </a:lnTo>
                    <a:lnTo>
                      <a:pt x="644" y="465"/>
                    </a:lnTo>
                    <a:lnTo>
                      <a:pt x="646" y="461"/>
                    </a:lnTo>
                    <a:lnTo>
                      <a:pt x="648" y="457"/>
                    </a:lnTo>
                    <a:lnTo>
                      <a:pt x="650" y="455"/>
                    </a:lnTo>
                    <a:lnTo>
                      <a:pt x="652" y="450"/>
                    </a:lnTo>
                    <a:lnTo>
                      <a:pt x="654" y="448"/>
                    </a:lnTo>
                    <a:lnTo>
                      <a:pt x="656" y="444"/>
                    </a:lnTo>
                    <a:lnTo>
                      <a:pt x="659" y="440"/>
                    </a:lnTo>
                    <a:lnTo>
                      <a:pt x="661" y="438"/>
                    </a:lnTo>
                    <a:lnTo>
                      <a:pt x="663" y="434"/>
                    </a:lnTo>
                    <a:lnTo>
                      <a:pt x="663" y="430"/>
                    </a:lnTo>
                    <a:lnTo>
                      <a:pt x="665" y="426"/>
                    </a:lnTo>
                    <a:lnTo>
                      <a:pt x="667" y="424"/>
                    </a:lnTo>
                    <a:lnTo>
                      <a:pt x="667" y="420"/>
                    </a:lnTo>
                    <a:lnTo>
                      <a:pt x="669" y="415"/>
                    </a:lnTo>
                    <a:lnTo>
                      <a:pt x="669" y="411"/>
                    </a:lnTo>
                    <a:lnTo>
                      <a:pt x="671" y="407"/>
                    </a:lnTo>
                    <a:lnTo>
                      <a:pt x="671" y="405"/>
                    </a:lnTo>
                    <a:lnTo>
                      <a:pt x="673" y="401"/>
                    </a:lnTo>
                    <a:lnTo>
                      <a:pt x="673" y="395"/>
                    </a:lnTo>
                    <a:lnTo>
                      <a:pt x="675" y="391"/>
                    </a:lnTo>
                    <a:lnTo>
                      <a:pt x="675" y="389"/>
                    </a:lnTo>
                    <a:lnTo>
                      <a:pt x="675" y="387"/>
                    </a:lnTo>
                    <a:lnTo>
                      <a:pt x="675" y="387"/>
                    </a:lnTo>
                  </a:path>
                </a:pathLst>
              </a:custGeom>
              <a:solidFill>
                <a:srgbClr val="000000"/>
              </a:solidFill>
              <a:ln w="12700" cap="rnd" cmpd="sng">
                <a:solidFill>
                  <a:srgbClr val="081D5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" name="Freeform 20">
                <a:extLst>
                  <a:ext uri="{FF2B5EF4-FFF2-40B4-BE49-F238E27FC236}">
                    <a16:creationId xmlns:a16="http://schemas.microsoft.com/office/drawing/2014/main" id="{60B23FFC-4ABC-49CF-82C3-EF5BA3AAFB3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15" y="1556"/>
                <a:ext cx="803" cy="568"/>
              </a:xfrm>
              <a:custGeom>
                <a:avLst/>
                <a:gdLst>
                  <a:gd name="T0" fmla="*/ 14 w 803"/>
                  <a:gd name="T1" fmla="*/ 64 h 568"/>
                  <a:gd name="T2" fmla="*/ 41 w 803"/>
                  <a:gd name="T3" fmla="*/ 49 h 568"/>
                  <a:gd name="T4" fmla="*/ 72 w 803"/>
                  <a:gd name="T5" fmla="*/ 35 h 568"/>
                  <a:gd name="T6" fmla="*/ 103 w 803"/>
                  <a:gd name="T7" fmla="*/ 25 h 568"/>
                  <a:gd name="T8" fmla="*/ 136 w 803"/>
                  <a:gd name="T9" fmla="*/ 16 h 568"/>
                  <a:gd name="T10" fmla="*/ 169 w 803"/>
                  <a:gd name="T11" fmla="*/ 12 h 568"/>
                  <a:gd name="T12" fmla="*/ 204 w 803"/>
                  <a:gd name="T13" fmla="*/ 8 h 568"/>
                  <a:gd name="T14" fmla="*/ 274 w 803"/>
                  <a:gd name="T15" fmla="*/ 8 h 568"/>
                  <a:gd name="T16" fmla="*/ 308 w 803"/>
                  <a:gd name="T17" fmla="*/ 12 h 568"/>
                  <a:gd name="T18" fmla="*/ 343 w 803"/>
                  <a:gd name="T19" fmla="*/ 19 h 568"/>
                  <a:gd name="T20" fmla="*/ 378 w 803"/>
                  <a:gd name="T21" fmla="*/ 27 h 568"/>
                  <a:gd name="T22" fmla="*/ 413 w 803"/>
                  <a:gd name="T23" fmla="*/ 39 h 568"/>
                  <a:gd name="T24" fmla="*/ 448 w 803"/>
                  <a:gd name="T25" fmla="*/ 52 h 568"/>
                  <a:gd name="T26" fmla="*/ 483 w 803"/>
                  <a:gd name="T27" fmla="*/ 68 h 568"/>
                  <a:gd name="T28" fmla="*/ 518 w 803"/>
                  <a:gd name="T29" fmla="*/ 87 h 568"/>
                  <a:gd name="T30" fmla="*/ 551 w 803"/>
                  <a:gd name="T31" fmla="*/ 107 h 568"/>
                  <a:gd name="T32" fmla="*/ 582 w 803"/>
                  <a:gd name="T33" fmla="*/ 130 h 568"/>
                  <a:gd name="T34" fmla="*/ 613 w 803"/>
                  <a:gd name="T35" fmla="*/ 155 h 568"/>
                  <a:gd name="T36" fmla="*/ 654 w 803"/>
                  <a:gd name="T37" fmla="*/ 194 h 568"/>
                  <a:gd name="T38" fmla="*/ 679 w 803"/>
                  <a:gd name="T39" fmla="*/ 221 h 568"/>
                  <a:gd name="T40" fmla="*/ 699 w 803"/>
                  <a:gd name="T41" fmla="*/ 249 h 568"/>
                  <a:gd name="T42" fmla="*/ 720 w 803"/>
                  <a:gd name="T43" fmla="*/ 278 h 568"/>
                  <a:gd name="T44" fmla="*/ 738 w 803"/>
                  <a:gd name="T45" fmla="*/ 309 h 568"/>
                  <a:gd name="T46" fmla="*/ 755 w 803"/>
                  <a:gd name="T47" fmla="*/ 340 h 568"/>
                  <a:gd name="T48" fmla="*/ 767 w 803"/>
                  <a:gd name="T49" fmla="*/ 373 h 568"/>
                  <a:gd name="T50" fmla="*/ 777 w 803"/>
                  <a:gd name="T51" fmla="*/ 404 h 568"/>
                  <a:gd name="T52" fmla="*/ 788 w 803"/>
                  <a:gd name="T53" fmla="*/ 437 h 568"/>
                  <a:gd name="T54" fmla="*/ 792 w 803"/>
                  <a:gd name="T55" fmla="*/ 470 h 568"/>
                  <a:gd name="T56" fmla="*/ 794 w 803"/>
                  <a:gd name="T57" fmla="*/ 503 h 568"/>
                  <a:gd name="T58" fmla="*/ 794 w 803"/>
                  <a:gd name="T59" fmla="*/ 542 h 568"/>
                  <a:gd name="T60" fmla="*/ 800 w 803"/>
                  <a:gd name="T61" fmla="*/ 565 h 568"/>
                  <a:gd name="T62" fmla="*/ 802 w 803"/>
                  <a:gd name="T63" fmla="*/ 499 h 568"/>
                  <a:gd name="T64" fmla="*/ 798 w 803"/>
                  <a:gd name="T65" fmla="*/ 466 h 568"/>
                  <a:gd name="T66" fmla="*/ 794 w 803"/>
                  <a:gd name="T67" fmla="*/ 433 h 568"/>
                  <a:gd name="T68" fmla="*/ 786 w 803"/>
                  <a:gd name="T69" fmla="*/ 400 h 568"/>
                  <a:gd name="T70" fmla="*/ 773 w 803"/>
                  <a:gd name="T71" fmla="*/ 369 h 568"/>
                  <a:gd name="T72" fmla="*/ 761 w 803"/>
                  <a:gd name="T73" fmla="*/ 336 h 568"/>
                  <a:gd name="T74" fmla="*/ 744 w 803"/>
                  <a:gd name="T75" fmla="*/ 305 h 568"/>
                  <a:gd name="T76" fmla="*/ 726 w 803"/>
                  <a:gd name="T77" fmla="*/ 274 h 568"/>
                  <a:gd name="T78" fmla="*/ 705 w 803"/>
                  <a:gd name="T79" fmla="*/ 245 h 568"/>
                  <a:gd name="T80" fmla="*/ 683 w 803"/>
                  <a:gd name="T81" fmla="*/ 216 h 568"/>
                  <a:gd name="T82" fmla="*/ 637 w 803"/>
                  <a:gd name="T83" fmla="*/ 167 h 568"/>
                  <a:gd name="T84" fmla="*/ 609 w 803"/>
                  <a:gd name="T85" fmla="*/ 142 h 568"/>
                  <a:gd name="T86" fmla="*/ 578 w 803"/>
                  <a:gd name="T87" fmla="*/ 120 h 568"/>
                  <a:gd name="T88" fmla="*/ 547 w 803"/>
                  <a:gd name="T89" fmla="*/ 97 h 568"/>
                  <a:gd name="T90" fmla="*/ 514 w 803"/>
                  <a:gd name="T91" fmla="*/ 76 h 568"/>
                  <a:gd name="T92" fmla="*/ 479 w 803"/>
                  <a:gd name="T93" fmla="*/ 58 h 568"/>
                  <a:gd name="T94" fmla="*/ 444 w 803"/>
                  <a:gd name="T95" fmla="*/ 43 h 568"/>
                  <a:gd name="T96" fmla="*/ 409 w 803"/>
                  <a:gd name="T97" fmla="*/ 31 h 568"/>
                  <a:gd name="T98" fmla="*/ 374 w 803"/>
                  <a:gd name="T99" fmla="*/ 19 h 568"/>
                  <a:gd name="T100" fmla="*/ 339 w 803"/>
                  <a:gd name="T101" fmla="*/ 10 h 568"/>
                  <a:gd name="T102" fmla="*/ 304 w 803"/>
                  <a:gd name="T103" fmla="*/ 4 h 568"/>
                  <a:gd name="T104" fmla="*/ 269 w 803"/>
                  <a:gd name="T105" fmla="*/ 2 h 568"/>
                  <a:gd name="T106" fmla="*/ 216 w 803"/>
                  <a:gd name="T107" fmla="*/ 0 h 568"/>
                  <a:gd name="T108" fmla="*/ 183 w 803"/>
                  <a:gd name="T109" fmla="*/ 2 h 568"/>
                  <a:gd name="T110" fmla="*/ 150 w 803"/>
                  <a:gd name="T111" fmla="*/ 8 h 568"/>
                  <a:gd name="T112" fmla="*/ 117 w 803"/>
                  <a:gd name="T113" fmla="*/ 14 h 568"/>
                  <a:gd name="T114" fmla="*/ 84 w 803"/>
                  <a:gd name="T115" fmla="*/ 23 h 568"/>
                  <a:gd name="T116" fmla="*/ 53 w 803"/>
                  <a:gd name="T117" fmla="*/ 35 h 568"/>
                  <a:gd name="T118" fmla="*/ 25 w 803"/>
                  <a:gd name="T119" fmla="*/ 49 h 568"/>
                  <a:gd name="T120" fmla="*/ 4 w 803"/>
                  <a:gd name="T121" fmla="*/ 62 h 56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</a:cxnLst>
                <a:rect l="0" t="0" r="r" b="b"/>
                <a:pathLst>
                  <a:path w="803" h="568">
                    <a:moveTo>
                      <a:pt x="4" y="62"/>
                    </a:moveTo>
                    <a:lnTo>
                      <a:pt x="0" y="72"/>
                    </a:lnTo>
                    <a:lnTo>
                      <a:pt x="6" y="68"/>
                    </a:lnTo>
                    <a:lnTo>
                      <a:pt x="14" y="64"/>
                    </a:lnTo>
                    <a:lnTo>
                      <a:pt x="21" y="60"/>
                    </a:lnTo>
                    <a:lnTo>
                      <a:pt x="29" y="56"/>
                    </a:lnTo>
                    <a:lnTo>
                      <a:pt x="35" y="52"/>
                    </a:lnTo>
                    <a:lnTo>
                      <a:pt x="41" y="49"/>
                    </a:lnTo>
                    <a:lnTo>
                      <a:pt x="49" y="45"/>
                    </a:lnTo>
                    <a:lnTo>
                      <a:pt x="58" y="41"/>
                    </a:lnTo>
                    <a:lnTo>
                      <a:pt x="66" y="39"/>
                    </a:lnTo>
                    <a:lnTo>
                      <a:pt x="72" y="35"/>
                    </a:lnTo>
                    <a:lnTo>
                      <a:pt x="80" y="33"/>
                    </a:lnTo>
                    <a:lnTo>
                      <a:pt x="88" y="31"/>
                    </a:lnTo>
                    <a:lnTo>
                      <a:pt x="95" y="27"/>
                    </a:lnTo>
                    <a:lnTo>
                      <a:pt x="103" y="25"/>
                    </a:lnTo>
                    <a:lnTo>
                      <a:pt x="111" y="23"/>
                    </a:lnTo>
                    <a:lnTo>
                      <a:pt x="119" y="21"/>
                    </a:lnTo>
                    <a:lnTo>
                      <a:pt x="127" y="19"/>
                    </a:lnTo>
                    <a:lnTo>
                      <a:pt x="136" y="16"/>
                    </a:lnTo>
                    <a:lnTo>
                      <a:pt x="144" y="14"/>
                    </a:lnTo>
                    <a:lnTo>
                      <a:pt x="152" y="14"/>
                    </a:lnTo>
                    <a:lnTo>
                      <a:pt x="160" y="12"/>
                    </a:lnTo>
                    <a:lnTo>
                      <a:pt x="169" y="12"/>
                    </a:lnTo>
                    <a:lnTo>
                      <a:pt x="177" y="10"/>
                    </a:lnTo>
                    <a:lnTo>
                      <a:pt x="185" y="8"/>
                    </a:lnTo>
                    <a:lnTo>
                      <a:pt x="193" y="8"/>
                    </a:lnTo>
                    <a:lnTo>
                      <a:pt x="204" y="8"/>
                    </a:lnTo>
                    <a:lnTo>
                      <a:pt x="212" y="8"/>
                    </a:lnTo>
                    <a:lnTo>
                      <a:pt x="255" y="8"/>
                    </a:lnTo>
                    <a:lnTo>
                      <a:pt x="263" y="8"/>
                    </a:lnTo>
                    <a:lnTo>
                      <a:pt x="274" y="8"/>
                    </a:lnTo>
                    <a:lnTo>
                      <a:pt x="282" y="8"/>
                    </a:lnTo>
                    <a:lnTo>
                      <a:pt x="290" y="10"/>
                    </a:lnTo>
                    <a:lnTo>
                      <a:pt x="298" y="12"/>
                    </a:lnTo>
                    <a:lnTo>
                      <a:pt x="308" y="12"/>
                    </a:lnTo>
                    <a:lnTo>
                      <a:pt x="317" y="14"/>
                    </a:lnTo>
                    <a:lnTo>
                      <a:pt x="327" y="16"/>
                    </a:lnTo>
                    <a:lnTo>
                      <a:pt x="335" y="16"/>
                    </a:lnTo>
                    <a:lnTo>
                      <a:pt x="343" y="19"/>
                    </a:lnTo>
                    <a:lnTo>
                      <a:pt x="352" y="21"/>
                    </a:lnTo>
                    <a:lnTo>
                      <a:pt x="362" y="23"/>
                    </a:lnTo>
                    <a:lnTo>
                      <a:pt x="370" y="27"/>
                    </a:lnTo>
                    <a:lnTo>
                      <a:pt x="378" y="27"/>
                    </a:lnTo>
                    <a:lnTo>
                      <a:pt x="389" y="31"/>
                    </a:lnTo>
                    <a:lnTo>
                      <a:pt x="397" y="33"/>
                    </a:lnTo>
                    <a:lnTo>
                      <a:pt x="405" y="35"/>
                    </a:lnTo>
                    <a:lnTo>
                      <a:pt x="413" y="39"/>
                    </a:lnTo>
                    <a:lnTo>
                      <a:pt x="424" y="43"/>
                    </a:lnTo>
                    <a:lnTo>
                      <a:pt x="432" y="45"/>
                    </a:lnTo>
                    <a:lnTo>
                      <a:pt x="440" y="49"/>
                    </a:lnTo>
                    <a:lnTo>
                      <a:pt x="448" y="52"/>
                    </a:lnTo>
                    <a:lnTo>
                      <a:pt x="459" y="58"/>
                    </a:lnTo>
                    <a:lnTo>
                      <a:pt x="467" y="60"/>
                    </a:lnTo>
                    <a:lnTo>
                      <a:pt x="475" y="64"/>
                    </a:lnTo>
                    <a:lnTo>
                      <a:pt x="483" y="68"/>
                    </a:lnTo>
                    <a:lnTo>
                      <a:pt x="491" y="72"/>
                    </a:lnTo>
                    <a:lnTo>
                      <a:pt x="502" y="78"/>
                    </a:lnTo>
                    <a:lnTo>
                      <a:pt x="510" y="82"/>
                    </a:lnTo>
                    <a:lnTo>
                      <a:pt x="518" y="87"/>
                    </a:lnTo>
                    <a:lnTo>
                      <a:pt x="526" y="93"/>
                    </a:lnTo>
                    <a:lnTo>
                      <a:pt x="535" y="97"/>
                    </a:lnTo>
                    <a:lnTo>
                      <a:pt x="543" y="103"/>
                    </a:lnTo>
                    <a:lnTo>
                      <a:pt x="551" y="107"/>
                    </a:lnTo>
                    <a:lnTo>
                      <a:pt x="559" y="113"/>
                    </a:lnTo>
                    <a:lnTo>
                      <a:pt x="568" y="120"/>
                    </a:lnTo>
                    <a:lnTo>
                      <a:pt x="574" y="124"/>
                    </a:lnTo>
                    <a:lnTo>
                      <a:pt x="582" y="130"/>
                    </a:lnTo>
                    <a:lnTo>
                      <a:pt x="590" y="136"/>
                    </a:lnTo>
                    <a:lnTo>
                      <a:pt x="598" y="142"/>
                    </a:lnTo>
                    <a:lnTo>
                      <a:pt x="605" y="148"/>
                    </a:lnTo>
                    <a:lnTo>
                      <a:pt x="613" y="155"/>
                    </a:lnTo>
                    <a:lnTo>
                      <a:pt x="619" y="161"/>
                    </a:lnTo>
                    <a:lnTo>
                      <a:pt x="627" y="167"/>
                    </a:lnTo>
                    <a:lnTo>
                      <a:pt x="633" y="173"/>
                    </a:lnTo>
                    <a:lnTo>
                      <a:pt x="654" y="194"/>
                    </a:lnTo>
                    <a:lnTo>
                      <a:pt x="660" y="200"/>
                    </a:lnTo>
                    <a:lnTo>
                      <a:pt x="666" y="206"/>
                    </a:lnTo>
                    <a:lnTo>
                      <a:pt x="672" y="212"/>
                    </a:lnTo>
                    <a:lnTo>
                      <a:pt x="679" y="221"/>
                    </a:lnTo>
                    <a:lnTo>
                      <a:pt x="683" y="227"/>
                    </a:lnTo>
                    <a:lnTo>
                      <a:pt x="689" y="235"/>
                    </a:lnTo>
                    <a:lnTo>
                      <a:pt x="695" y="241"/>
                    </a:lnTo>
                    <a:lnTo>
                      <a:pt x="699" y="249"/>
                    </a:lnTo>
                    <a:lnTo>
                      <a:pt x="705" y="256"/>
                    </a:lnTo>
                    <a:lnTo>
                      <a:pt x="712" y="264"/>
                    </a:lnTo>
                    <a:lnTo>
                      <a:pt x="716" y="272"/>
                    </a:lnTo>
                    <a:lnTo>
                      <a:pt x="720" y="278"/>
                    </a:lnTo>
                    <a:lnTo>
                      <a:pt x="726" y="287"/>
                    </a:lnTo>
                    <a:lnTo>
                      <a:pt x="730" y="295"/>
                    </a:lnTo>
                    <a:lnTo>
                      <a:pt x="734" y="301"/>
                    </a:lnTo>
                    <a:lnTo>
                      <a:pt x="738" y="309"/>
                    </a:lnTo>
                    <a:lnTo>
                      <a:pt x="742" y="318"/>
                    </a:lnTo>
                    <a:lnTo>
                      <a:pt x="746" y="326"/>
                    </a:lnTo>
                    <a:lnTo>
                      <a:pt x="751" y="332"/>
                    </a:lnTo>
                    <a:lnTo>
                      <a:pt x="755" y="340"/>
                    </a:lnTo>
                    <a:lnTo>
                      <a:pt x="759" y="348"/>
                    </a:lnTo>
                    <a:lnTo>
                      <a:pt x="761" y="357"/>
                    </a:lnTo>
                    <a:lnTo>
                      <a:pt x="765" y="365"/>
                    </a:lnTo>
                    <a:lnTo>
                      <a:pt x="767" y="373"/>
                    </a:lnTo>
                    <a:lnTo>
                      <a:pt x="771" y="379"/>
                    </a:lnTo>
                    <a:lnTo>
                      <a:pt x="773" y="388"/>
                    </a:lnTo>
                    <a:lnTo>
                      <a:pt x="775" y="396"/>
                    </a:lnTo>
                    <a:lnTo>
                      <a:pt x="777" y="404"/>
                    </a:lnTo>
                    <a:lnTo>
                      <a:pt x="781" y="412"/>
                    </a:lnTo>
                    <a:lnTo>
                      <a:pt x="781" y="421"/>
                    </a:lnTo>
                    <a:lnTo>
                      <a:pt x="786" y="429"/>
                    </a:lnTo>
                    <a:lnTo>
                      <a:pt x="788" y="437"/>
                    </a:lnTo>
                    <a:lnTo>
                      <a:pt x="788" y="445"/>
                    </a:lnTo>
                    <a:lnTo>
                      <a:pt x="790" y="454"/>
                    </a:lnTo>
                    <a:lnTo>
                      <a:pt x="792" y="462"/>
                    </a:lnTo>
                    <a:lnTo>
                      <a:pt x="792" y="470"/>
                    </a:lnTo>
                    <a:lnTo>
                      <a:pt x="794" y="478"/>
                    </a:lnTo>
                    <a:lnTo>
                      <a:pt x="794" y="487"/>
                    </a:lnTo>
                    <a:lnTo>
                      <a:pt x="794" y="495"/>
                    </a:lnTo>
                    <a:lnTo>
                      <a:pt x="794" y="503"/>
                    </a:lnTo>
                    <a:lnTo>
                      <a:pt x="796" y="511"/>
                    </a:lnTo>
                    <a:lnTo>
                      <a:pt x="796" y="528"/>
                    </a:lnTo>
                    <a:lnTo>
                      <a:pt x="794" y="536"/>
                    </a:lnTo>
                    <a:lnTo>
                      <a:pt x="794" y="542"/>
                    </a:lnTo>
                    <a:lnTo>
                      <a:pt x="794" y="551"/>
                    </a:lnTo>
                    <a:lnTo>
                      <a:pt x="794" y="559"/>
                    </a:lnTo>
                    <a:lnTo>
                      <a:pt x="792" y="567"/>
                    </a:lnTo>
                    <a:lnTo>
                      <a:pt x="800" y="565"/>
                    </a:lnTo>
                    <a:lnTo>
                      <a:pt x="800" y="557"/>
                    </a:lnTo>
                    <a:lnTo>
                      <a:pt x="802" y="548"/>
                    </a:lnTo>
                    <a:lnTo>
                      <a:pt x="802" y="540"/>
                    </a:lnTo>
                    <a:lnTo>
                      <a:pt x="802" y="499"/>
                    </a:lnTo>
                    <a:lnTo>
                      <a:pt x="802" y="491"/>
                    </a:lnTo>
                    <a:lnTo>
                      <a:pt x="800" y="482"/>
                    </a:lnTo>
                    <a:lnTo>
                      <a:pt x="800" y="474"/>
                    </a:lnTo>
                    <a:lnTo>
                      <a:pt x="798" y="466"/>
                    </a:lnTo>
                    <a:lnTo>
                      <a:pt x="798" y="458"/>
                    </a:lnTo>
                    <a:lnTo>
                      <a:pt x="796" y="449"/>
                    </a:lnTo>
                    <a:lnTo>
                      <a:pt x="794" y="441"/>
                    </a:lnTo>
                    <a:lnTo>
                      <a:pt x="794" y="433"/>
                    </a:lnTo>
                    <a:lnTo>
                      <a:pt x="792" y="425"/>
                    </a:lnTo>
                    <a:lnTo>
                      <a:pt x="790" y="416"/>
                    </a:lnTo>
                    <a:lnTo>
                      <a:pt x="788" y="408"/>
                    </a:lnTo>
                    <a:lnTo>
                      <a:pt x="786" y="400"/>
                    </a:lnTo>
                    <a:lnTo>
                      <a:pt x="781" y="392"/>
                    </a:lnTo>
                    <a:lnTo>
                      <a:pt x="779" y="383"/>
                    </a:lnTo>
                    <a:lnTo>
                      <a:pt x="777" y="375"/>
                    </a:lnTo>
                    <a:lnTo>
                      <a:pt x="773" y="369"/>
                    </a:lnTo>
                    <a:lnTo>
                      <a:pt x="769" y="359"/>
                    </a:lnTo>
                    <a:lnTo>
                      <a:pt x="767" y="351"/>
                    </a:lnTo>
                    <a:lnTo>
                      <a:pt x="763" y="344"/>
                    </a:lnTo>
                    <a:lnTo>
                      <a:pt x="761" y="336"/>
                    </a:lnTo>
                    <a:lnTo>
                      <a:pt x="757" y="328"/>
                    </a:lnTo>
                    <a:lnTo>
                      <a:pt x="753" y="320"/>
                    </a:lnTo>
                    <a:lnTo>
                      <a:pt x="749" y="311"/>
                    </a:lnTo>
                    <a:lnTo>
                      <a:pt x="744" y="305"/>
                    </a:lnTo>
                    <a:lnTo>
                      <a:pt x="740" y="297"/>
                    </a:lnTo>
                    <a:lnTo>
                      <a:pt x="734" y="289"/>
                    </a:lnTo>
                    <a:lnTo>
                      <a:pt x="730" y="282"/>
                    </a:lnTo>
                    <a:lnTo>
                      <a:pt x="726" y="274"/>
                    </a:lnTo>
                    <a:lnTo>
                      <a:pt x="720" y="266"/>
                    </a:lnTo>
                    <a:lnTo>
                      <a:pt x="716" y="260"/>
                    </a:lnTo>
                    <a:lnTo>
                      <a:pt x="712" y="252"/>
                    </a:lnTo>
                    <a:lnTo>
                      <a:pt x="705" y="245"/>
                    </a:lnTo>
                    <a:lnTo>
                      <a:pt x="699" y="237"/>
                    </a:lnTo>
                    <a:lnTo>
                      <a:pt x="695" y="231"/>
                    </a:lnTo>
                    <a:lnTo>
                      <a:pt x="689" y="223"/>
                    </a:lnTo>
                    <a:lnTo>
                      <a:pt x="683" y="216"/>
                    </a:lnTo>
                    <a:lnTo>
                      <a:pt x="677" y="208"/>
                    </a:lnTo>
                    <a:lnTo>
                      <a:pt x="670" y="202"/>
                    </a:lnTo>
                    <a:lnTo>
                      <a:pt x="664" y="194"/>
                    </a:lnTo>
                    <a:lnTo>
                      <a:pt x="637" y="167"/>
                    </a:lnTo>
                    <a:lnTo>
                      <a:pt x="629" y="163"/>
                    </a:lnTo>
                    <a:lnTo>
                      <a:pt x="623" y="155"/>
                    </a:lnTo>
                    <a:lnTo>
                      <a:pt x="617" y="148"/>
                    </a:lnTo>
                    <a:lnTo>
                      <a:pt x="609" y="142"/>
                    </a:lnTo>
                    <a:lnTo>
                      <a:pt x="603" y="136"/>
                    </a:lnTo>
                    <a:lnTo>
                      <a:pt x="594" y="130"/>
                    </a:lnTo>
                    <a:lnTo>
                      <a:pt x="586" y="126"/>
                    </a:lnTo>
                    <a:lnTo>
                      <a:pt x="578" y="120"/>
                    </a:lnTo>
                    <a:lnTo>
                      <a:pt x="570" y="113"/>
                    </a:lnTo>
                    <a:lnTo>
                      <a:pt x="563" y="107"/>
                    </a:lnTo>
                    <a:lnTo>
                      <a:pt x="555" y="103"/>
                    </a:lnTo>
                    <a:lnTo>
                      <a:pt x="547" y="97"/>
                    </a:lnTo>
                    <a:lnTo>
                      <a:pt x="539" y="91"/>
                    </a:lnTo>
                    <a:lnTo>
                      <a:pt x="531" y="87"/>
                    </a:lnTo>
                    <a:lnTo>
                      <a:pt x="522" y="80"/>
                    </a:lnTo>
                    <a:lnTo>
                      <a:pt x="514" y="76"/>
                    </a:lnTo>
                    <a:lnTo>
                      <a:pt x="506" y="72"/>
                    </a:lnTo>
                    <a:lnTo>
                      <a:pt x="496" y="68"/>
                    </a:lnTo>
                    <a:lnTo>
                      <a:pt x="487" y="62"/>
                    </a:lnTo>
                    <a:lnTo>
                      <a:pt x="479" y="58"/>
                    </a:lnTo>
                    <a:lnTo>
                      <a:pt x="471" y="54"/>
                    </a:lnTo>
                    <a:lnTo>
                      <a:pt x="461" y="52"/>
                    </a:lnTo>
                    <a:lnTo>
                      <a:pt x="452" y="47"/>
                    </a:lnTo>
                    <a:lnTo>
                      <a:pt x="444" y="43"/>
                    </a:lnTo>
                    <a:lnTo>
                      <a:pt x="436" y="39"/>
                    </a:lnTo>
                    <a:lnTo>
                      <a:pt x="428" y="37"/>
                    </a:lnTo>
                    <a:lnTo>
                      <a:pt x="420" y="33"/>
                    </a:lnTo>
                    <a:lnTo>
                      <a:pt x="409" y="31"/>
                    </a:lnTo>
                    <a:lnTo>
                      <a:pt x="401" y="27"/>
                    </a:lnTo>
                    <a:lnTo>
                      <a:pt x="393" y="25"/>
                    </a:lnTo>
                    <a:lnTo>
                      <a:pt x="382" y="23"/>
                    </a:lnTo>
                    <a:lnTo>
                      <a:pt x="374" y="19"/>
                    </a:lnTo>
                    <a:lnTo>
                      <a:pt x="366" y="16"/>
                    </a:lnTo>
                    <a:lnTo>
                      <a:pt x="358" y="14"/>
                    </a:lnTo>
                    <a:lnTo>
                      <a:pt x="348" y="12"/>
                    </a:lnTo>
                    <a:lnTo>
                      <a:pt x="339" y="10"/>
                    </a:lnTo>
                    <a:lnTo>
                      <a:pt x="331" y="8"/>
                    </a:lnTo>
                    <a:lnTo>
                      <a:pt x="321" y="8"/>
                    </a:lnTo>
                    <a:lnTo>
                      <a:pt x="313" y="6"/>
                    </a:lnTo>
                    <a:lnTo>
                      <a:pt x="304" y="4"/>
                    </a:lnTo>
                    <a:lnTo>
                      <a:pt x="294" y="4"/>
                    </a:lnTo>
                    <a:lnTo>
                      <a:pt x="286" y="4"/>
                    </a:lnTo>
                    <a:lnTo>
                      <a:pt x="278" y="2"/>
                    </a:lnTo>
                    <a:lnTo>
                      <a:pt x="269" y="2"/>
                    </a:lnTo>
                    <a:lnTo>
                      <a:pt x="261" y="0"/>
                    </a:lnTo>
                    <a:lnTo>
                      <a:pt x="251" y="0"/>
                    </a:lnTo>
                    <a:lnTo>
                      <a:pt x="243" y="0"/>
                    </a:lnTo>
                    <a:lnTo>
                      <a:pt x="216" y="0"/>
                    </a:lnTo>
                    <a:lnTo>
                      <a:pt x="208" y="0"/>
                    </a:lnTo>
                    <a:lnTo>
                      <a:pt x="199" y="0"/>
                    </a:lnTo>
                    <a:lnTo>
                      <a:pt x="191" y="2"/>
                    </a:lnTo>
                    <a:lnTo>
                      <a:pt x="183" y="2"/>
                    </a:lnTo>
                    <a:lnTo>
                      <a:pt x="175" y="4"/>
                    </a:lnTo>
                    <a:lnTo>
                      <a:pt x="167" y="4"/>
                    </a:lnTo>
                    <a:lnTo>
                      <a:pt x="158" y="6"/>
                    </a:lnTo>
                    <a:lnTo>
                      <a:pt x="150" y="8"/>
                    </a:lnTo>
                    <a:lnTo>
                      <a:pt x="142" y="8"/>
                    </a:lnTo>
                    <a:lnTo>
                      <a:pt x="134" y="10"/>
                    </a:lnTo>
                    <a:lnTo>
                      <a:pt x="125" y="12"/>
                    </a:lnTo>
                    <a:lnTo>
                      <a:pt x="117" y="14"/>
                    </a:lnTo>
                    <a:lnTo>
                      <a:pt x="109" y="16"/>
                    </a:lnTo>
                    <a:lnTo>
                      <a:pt x="101" y="19"/>
                    </a:lnTo>
                    <a:lnTo>
                      <a:pt x="93" y="21"/>
                    </a:lnTo>
                    <a:lnTo>
                      <a:pt x="84" y="23"/>
                    </a:lnTo>
                    <a:lnTo>
                      <a:pt x="76" y="27"/>
                    </a:lnTo>
                    <a:lnTo>
                      <a:pt x="70" y="29"/>
                    </a:lnTo>
                    <a:lnTo>
                      <a:pt x="62" y="33"/>
                    </a:lnTo>
                    <a:lnTo>
                      <a:pt x="53" y="35"/>
                    </a:lnTo>
                    <a:lnTo>
                      <a:pt x="45" y="39"/>
                    </a:lnTo>
                    <a:lnTo>
                      <a:pt x="39" y="41"/>
                    </a:lnTo>
                    <a:lnTo>
                      <a:pt x="31" y="45"/>
                    </a:lnTo>
                    <a:lnTo>
                      <a:pt x="25" y="49"/>
                    </a:lnTo>
                    <a:lnTo>
                      <a:pt x="16" y="54"/>
                    </a:lnTo>
                    <a:lnTo>
                      <a:pt x="10" y="58"/>
                    </a:lnTo>
                    <a:lnTo>
                      <a:pt x="4" y="62"/>
                    </a:lnTo>
                    <a:lnTo>
                      <a:pt x="4" y="62"/>
                    </a:lnTo>
                  </a:path>
                </a:pathLst>
              </a:custGeom>
              <a:solidFill>
                <a:srgbClr val="000000"/>
              </a:solidFill>
              <a:ln w="12700" cap="rnd" cmpd="sng">
                <a:solidFill>
                  <a:srgbClr val="081D5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" name="Freeform 21">
                <a:extLst>
                  <a:ext uri="{FF2B5EF4-FFF2-40B4-BE49-F238E27FC236}">
                    <a16:creationId xmlns:a16="http://schemas.microsoft.com/office/drawing/2014/main" id="{8989FFDC-D2E6-4923-AA99-107EBCF4B4B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648" y="1496"/>
                <a:ext cx="982" cy="999"/>
              </a:xfrm>
              <a:custGeom>
                <a:avLst/>
                <a:gdLst>
                  <a:gd name="T0" fmla="*/ 664 w 982"/>
                  <a:gd name="T1" fmla="*/ 41 h 999"/>
                  <a:gd name="T2" fmla="*/ 570 w 982"/>
                  <a:gd name="T3" fmla="*/ 14 h 999"/>
                  <a:gd name="T4" fmla="*/ 473 w 982"/>
                  <a:gd name="T5" fmla="*/ 8 h 999"/>
                  <a:gd name="T6" fmla="*/ 374 w 982"/>
                  <a:gd name="T7" fmla="*/ 23 h 999"/>
                  <a:gd name="T8" fmla="*/ 282 w 982"/>
                  <a:gd name="T9" fmla="*/ 56 h 999"/>
                  <a:gd name="T10" fmla="*/ 197 w 982"/>
                  <a:gd name="T11" fmla="*/ 107 h 999"/>
                  <a:gd name="T12" fmla="*/ 125 w 982"/>
                  <a:gd name="T13" fmla="*/ 177 h 999"/>
                  <a:gd name="T14" fmla="*/ 70 w 982"/>
                  <a:gd name="T15" fmla="*/ 257 h 999"/>
                  <a:gd name="T16" fmla="*/ 31 w 982"/>
                  <a:gd name="T17" fmla="*/ 350 h 999"/>
                  <a:gd name="T18" fmla="*/ 10 w 982"/>
                  <a:gd name="T19" fmla="*/ 449 h 999"/>
                  <a:gd name="T20" fmla="*/ 12 w 982"/>
                  <a:gd name="T21" fmla="*/ 564 h 999"/>
                  <a:gd name="T22" fmla="*/ 35 w 982"/>
                  <a:gd name="T23" fmla="*/ 661 h 999"/>
                  <a:gd name="T24" fmla="*/ 76 w 982"/>
                  <a:gd name="T25" fmla="*/ 751 h 999"/>
                  <a:gd name="T26" fmla="*/ 136 w 982"/>
                  <a:gd name="T27" fmla="*/ 831 h 999"/>
                  <a:gd name="T28" fmla="*/ 210 w 982"/>
                  <a:gd name="T29" fmla="*/ 897 h 999"/>
                  <a:gd name="T30" fmla="*/ 296 w 982"/>
                  <a:gd name="T31" fmla="*/ 947 h 999"/>
                  <a:gd name="T32" fmla="*/ 389 w 982"/>
                  <a:gd name="T33" fmla="*/ 979 h 999"/>
                  <a:gd name="T34" fmla="*/ 487 w 982"/>
                  <a:gd name="T35" fmla="*/ 990 h 999"/>
                  <a:gd name="T36" fmla="*/ 584 w 982"/>
                  <a:gd name="T37" fmla="*/ 979 h 999"/>
                  <a:gd name="T38" fmla="*/ 679 w 982"/>
                  <a:gd name="T39" fmla="*/ 951 h 999"/>
                  <a:gd name="T40" fmla="*/ 765 w 982"/>
                  <a:gd name="T41" fmla="*/ 903 h 999"/>
                  <a:gd name="T42" fmla="*/ 841 w 982"/>
                  <a:gd name="T43" fmla="*/ 837 h 999"/>
                  <a:gd name="T44" fmla="*/ 901 w 982"/>
                  <a:gd name="T45" fmla="*/ 759 h 999"/>
                  <a:gd name="T46" fmla="*/ 944 w 982"/>
                  <a:gd name="T47" fmla="*/ 669 h 999"/>
                  <a:gd name="T48" fmla="*/ 969 w 982"/>
                  <a:gd name="T49" fmla="*/ 572 h 999"/>
                  <a:gd name="T50" fmla="*/ 973 w 982"/>
                  <a:gd name="T51" fmla="*/ 457 h 999"/>
                  <a:gd name="T52" fmla="*/ 954 w 982"/>
                  <a:gd name="T53" fmla="*/ 360 h 999"/>
                  <a:gd name="T54" fmla="*/ 917 w 982"/>
                  <a:gd name="T55" fmla="*/ 265 h 999"/>
                  <a:gd name="T56" fmla="*/ 860 w 982"/>
                  <a:gd name="T57" fmla="*/ 183 h 999"/>
                  <a:gd name="T58" fmla="*/ 790 w 982"/>
                  <a:gd name="T59" fmla="*/ 113 h 999"/>
                  <a:gd name="T60" fmla="*/ 718 w 982"/>
                  <a:gd name="T61" fmla="*/ 56 h 999"/>
                  <a:gd name="T62" fmla="*/ 625 w 982"/>
                  <a:gd name="T63" fmla="*/ 19 h 999"/>
                  <a:gd name="T64" fmla="*/ 526 w 982"/>
                  <a:gd name="T65" fmla="*/ 2 h 999"/>
                  <a:gd name="T66" fmla="*/ 417 w 982"/>
                  <a:gd name="T67" fmla="*/ 6 h 999"/>
                  <a:gd name="T68" fmla="*/ 321 w 982"/>
                  <a:gd name="T69" fmla="*/ 31 h 999"/>
                  <a:gd name="T70" fmla="*/ 232 w 982"/>
                  <a:gd name="T71" fmla="*/ 76 h 999"/>
                  <a:gd name="T72" fmla="*/ 152 w 982"/>
                  <a:gd name="T73" fmla="*/ 138 h 999"/>
                  <a:gd name="T74" fmla="*/ 86 w 982"/>
                  <a:gd name="T75" fmla="*/ 216 h 999"/>
                  <a:gd name="T76" fmla="*/ 39 w 982"/>
                  <a:gd name="T77" fmla="*/ 305 h 999"/>
                  <a:gd name="T78" fmla="*/ 10 w 982"/>
                  <a:gd name="T79" fmla="*/ 401 h 999"/>
                  <a:gd name="T80" fmla="*/ 0 w 982"/>
                  <a:gd name="T81" fmla="*/ 519 h 999"/>
                  <a:gd name="T82" fmla="*/ 14 w 982"/>
                  <a:gd name="T83" fmla="*/ 619 h 999"/>
                  <a:gd name="T84" fmla="*/ 47 w 982"/>
                  <a:gd name="T85" fmla="*/ 714 h 999"/>
                  <a:gd name="T86" fmla="*/ 101 w 982"/>
                  <a:gd name="T87" fmla="*/ 803 h 999"/>
                  <a:gd name="T88" fmla="*/ 169 w 982"/>
                  <a:gd name="T89" fmla="*/ 877 h 999"/>
                  <a:gd name="T90" fmla="*/ 251 w 982"/>
                  <a:gd name="T91" fmla="*/ 934 h 999"/>
                  <a:gd name="T92" fmla="*/ 341 w 982"/>
                  <a:gd name="T93" fmla="*/ 973 h 999"/>
                  <a:gd name="T94" fmla="*/ 440 w 982"/>
                  <a:gd name="T95" fmla="*/ 996 h 999"/>
                  <a:gd name="T96" fmla="*/ 547 w 982"/>
                  <a:gd name="T97" fmla="*/ 994 h 999"/>
                  <a:gd name="T98" fmla="*/ 646 w 982"/>
                  <a:gd name="T99" fmla="*/ 971 h 999"/>
                  <a:gd name="T100" fmla="*/ 736 w 982"/>
                  <a:gd name="T101" fmla="*/ 930 h 999"/>
                  <a:gd name="T102" fmla="*/ 819 w 982"/>
                  <a:gd name="T103" fmla="*/ 870 h 999"/>
                  <a:gd name="T104" fmla="*/ 884 w 982"/>
                  <a:gd name="T105" fmla="*/ 796 h 999"/>
                  <a:gd name="T106" fmla="*/ 936 w 982"/>
                  <a:gd name="T107" fmla="*/ 708 h 999"/>
                  <a:gd name="T108" fmla="*/ 969 w 982"/>
                  <a:gd name="T109" fmla="*/ 613 h 999"/>
                  <a:gd name="T110" fmla="*/ 981 w 982"/>
                  <a:gd name="T111" fmla="*/ 510 h 999"/>
                  <a:gd name="T112" fmla="*/ 971 w 982"/>
                  <a:gd name="T113" fmla="*/ 395 h 999"/>
                  <a:gd name="T114" fmla="*/ 940 w 982"/>
                  <a:gd name="T115" fmla="*/ 298 h 999"/>
                  <a:gd name="T116" fmla="*/ 891 w 982"/>
                  <a:gd name="T117" fmla="*/ 210 h 999"/>
                  <a:gd name="T118" fmla="*/ 825 w 982"/>
                  <a:gd name="T119" fmla="*/ 134 h 999"/>
                  <a:gd name="T120" fmla="*/ 747 w 982"/>
                  <a:gd name="T121" fmla="*/ 82 h 9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</a:cxnLst>
                <a:rect l="0" t="0" r="r" b="b"/>
                <a:pathLst>
                  <a:path w="982" h="999">
                    <a:moveTo>
                      <a:pt x="747" y="82"/>
                    </a:moveTo>
                    <a:lnTo>
                      <a:pt x="740" y="78"/>
                    </a:lnTo>
                    <a:lnTo>
                      <a:pt x="734" y="74"/>
                    </a:lnTo>
                    <a:lnTo>
                      <a:pt x="728" y="70"/>
                    </a:lnTo>
                    <a:lnTo>
                      <a:pt x="720" y="66"/>
                    </a:lnTo>
                    <a:lnTo>
                      <a:pt x="714" y="64"/>
                    </a:lnTo>
                    <a:lnTo>
                      <a:pt x="707" y="60"/>
                    </a:lnTo>
                    <a:lnTo>
                      <a:pt x="699" y="56"/>
                    </a:lnTo>
                    <a:lnTo>
                      <a:pt x="693" y="54"/>
                    </a:lnTo>
                    <a:lnTo>
                      <a:pt x="687" y="49"/>
                    </a:lnTo>
                    <a:lnTo>
                      <a:pt x="679" y="47"/>
                    </a:lnTo>
                    <a:lnTo>
                      <a:pt x="673" y="43"/>
                    </a:lnTo>
                    <a:lnTo>
                      <a:pt x="664" y="41"/>
                    </a:lnTo>
                    <a:lnTo>
                      <a:pt x="658" y="37"/>
                    </a:lnTo>
                    <a:lnTo>
                      <a:pt x="652" y="35"/>
                    </a:lnTo>
                    <a:lnTo>
                      <a:pt x="644" y="33"/>
                    </a:lnTo>
                    <a:lnTo>
                      <a:pt x="638" y="31"/>
                    </a:lnTo>
                    <a:lnTo>
                      <a:pt x="629" y="29"/>
                    </a:lnTo>
                    <a:lnTo>
                      <a:pt x="621" y="27"/>
                    </a:lnTo>
                    <a:lnTo>
                      <a:pt x="615" y="25"/>
                    </a:lnTo>
                    <a:lnTo>
                      <a:pt x="607" y="23"/>
                    </a:lnTo>
                    <a:lnTo>
                      <a:pt x="598" y="21"/>
                    </a:lnTo>
                    <a:lnTo>
                      <a:pt x="592" y="19"/>
                    </a:lnTo>
                    <a:lnTo>
                      <a:pt x="584" y="19"/>
                    </a:lnTo>
                    <a:lnTo>
                      <a:pt x="578" y="16"/>
                    </a:lnTo>
                    <a:lnTo>
                      <a:pt x="570" y="14"/>
                    </a:lnTo>
                    <a:lnTo>
                      <a:pt x="564" y="12"/>
                    </a:lnTo>
                    <a:lnTo>
                      <a:pt x="555" y="12"/>
                    </a:lnTo>
                    <a:lnTo>
                      <a:pt x="547" y="10"/>
                    </a:lnTo>
                    <a:lnTo>
                      <a:pt x="541" y="10"/>
                    </a:lnTo>
                    <a:lnTo>
                      <a:pt x="533" y="8"/>
                    </a:lnTo>
                    <a:lnTo>
                      <a:pt x="524" y="8"/>
                    </a:lnTo>
                    <a:lnTo>
                      <a:pt x="518" y="8"/>
                    </a:lnTo>
                    <a:lnTo>
                      <a:pt x="510" y="8"/>
                    </a:lnTo>
                    <a:lnTo>
                      <a:pt x="502" y="8"/>
                    </a:lnTo>
                    <a:lnTo>
                      <a:pt x="496" y="8"/>
                    </a:lnTo>
                    <a:lnTo>
                      <a:pt x="487" y="8"/>
                    </a:lnTo>
                    <a:lnTo>
                      <a:pt x="479" y="8"/>
                    </a:lnTo>
                    <a:lnTo>
                      <a:pt x="473" y="8"/>
                    </a:lnTo>
                    <a:lnTo>
                      <a:pt x="465" y="8"/>
                    </a:lnTo>
                    <a:lnTo>
                      <a:pt x="457" y="8"/>
                    </a:lnTo>
                    <a:lnTo>
                      <a:pt x="450" y="8"/>
                    </a:lnTo>
                    <a:lnTo>
                      <a:pt x="442" y="10"/>
                    </a:lnTo>
                    <a:lnTo>
                      <a:pt x="434" y="10"/>
                    </a:lnTo>
                    <a:lnTo>
                      <a:pt x="426" y="12"/>
                    </a:lnTo>
                    <a:lnTo>
                      <a:pt x="420" y="12"/>
                    </a:lnTo>
                    <a:lnTo>
                      <a:pt x="411" y="14"/>
                    </a:lnTo>
                    <a:lnTo>
                      <a:pt x="403" y="16"/>
                    </a:lnTo>
                    <a:lnTo>
                      <a:pt x="397" y="16"/>
                    </a:lnTo>
                    <a:lnTo>
                      <a:pt x="389" y="19"/>
                    </a:lnTo>
                    <a:lnTo>
                      <a:pt x="383" y="21"/>
                    </a:lnTo>
                    <a:lnTo>
                      <a:pt x="374" y="23"/>
                    </a:lnTo>
                    <a:lnTo>
                      <a:pt x="368" y="23"/>
                    </a:lnTo>
                    <a:lnTo>
                      <a:pt x="360" y="27"/>
                    </a:lnTo>
                    <a:lnTo>
                      <a:pt x="352" y="29"/>
                    </a:lnTo>
                    <a:lnTo>
                      <a:pt x="346" y="31"/>
                    </a:lnTo>
                    <a:lnTo>
                      <a:pt x="337" y="33"/>
                    </a:lnTo>
                    <a:lnTo>
                      <a:pt x="331" y="35"/>
                    </a:lnTo>
                    <a:lnTo>
                      <a:pt x="323" y="37"/>
                    </a:lnTo>
                    <a:lnTo>
                      <a:pt x="317" y="41"/>
                    </a:lnTo>
                    <a:lnTo>
                      <a:pt x="308" y="43"/>
                    </a:lnTo>
                    <a:lnTo>
                      <a:pt x="302" y="47"/>
                    </a:lnTo>
                    <a:lnTo>
                      <a:pt x="296" y="49"/>
                    </a:lnTo>
                    <a:lnTo>
                      <a:pt x="288" y="51"/>
                    </a:lnTo>
                    <a:lnTo>
                      <a:pt x="282" y="56"/>
                    </a:lnTo>
                    <a:lnTo>
                      <a:pt x="276" y="60"/>
                    </a:lnTo>
                    <a:lnTo>
                      <a:pt x="267" y="64"/>
                    </a:lnTo>
                    <a:lnTo>
                      <a:pt x="261" y="66"/>
                    </a:lnTo>
                    <a:lnTo>
                      <a:pt x="255" y="70"/>
                    </a:lnTo>
                    <a:lnTo>
                      <a:pt x="249" y="74"/>
                    </a:lnTo>
                    <a:lnTo>
                      <a:pt x="243" y="78"/>
                    </a:lnTo>
                    <a:lnTo>
                      <a:pt x="237" y="82"/>
                    </a:lnTo>
                    <a:lnTo>
                      <a:pt x="228" y="86"/>
                    </a:lnTo>
                    <a:lnTo>
                      <a:pt x="222" y="91"/>
                    </a:lnTo>
                    <a:lnTo>
                      <a:pt x="216" y="95"/>
                    </a:lnTo>
                    <a:lnTo>
                      <a:pt x="210" y="99"/>
                    </a:lnTo>
                    <a:lnTo>
                      <a:pt x="204" y="103"/>
                    </a:lnTo>
                    <a:lnTo>
                      <a:pt x="197" y="107"/>
                    </a:lnTo>
                    <a:lnTo>
                      <a:pt x="191" y="113"/>
                    </a:lnTo>
                    <a:lnTo>
                      <a:pt x="185" y="117"/>
                    </a:lnTo>
                    <a:lnTo>
                      <a:pt x="181" y="123"/>
                    </a:lnTo>
                    <a:lnTo>
                      <a:pt x="175" y="128"/>
                    </a:lnTo>
                    <a:lnTo>
                      <a:pt x="169" y="132"/>
                    </a:lnTo>
                    <a:lnTo>
                      <a:pt x="162" y="138"/>
                    </a:lnTo>
                    <a:lnTo>
                      <a:pt x="158" y="144"/>
                    </a:lnTo>
                    <a:lnTo>
                      <a:pt x="152" y="148"/>
                    </a:lnTo>
                    <a:lnTo>
                      <a:pt x="146" y="154"/>
                    </a:lnTo>
                    <a:lnTo>
                      <a:pt x="140" y="158"/>
                    </a:lnTo>
                    <a:lnTo>
                      <a:pt x="136" y="165"/>
                    </a:lnTo>
                    <a:lnTo>
                      <a:pt x="132" y="171"/>
                    </a:lnTo>
                    <a:lnTo>
                      <a:pt x="125" y="177"/>
                    </a:lnTo>
                    <a:lnTo>
                      <a:pt x="121" y="183"/>
                    </a:lnTo>
                    <a:lnTo>
                      <a:pt x="115" y="187"/>
                    </a:lnTo>
                    <a:lnTo>
                      <a:pt x="111" y="195"/>
                    </a:lnTo>
                    <a:lnTo>
                      <a:pt x="107" y="200"/>
                    </a:lnTo>
                    <a:lnTo>
                      <a:pt x="103" y="206"/>
                    </a:lnTo>
                    <a:lnTo>
                      <a:pt x="99" y="214"/>
                    </a:lnTo>
                    <a:lnTo>
                      <a:pt x="95" y="218"/>
                    </a:lnTo>
                    <a:lnTo>
                      <a:pt x="88" y="226"/>
                    </a:lnTo>
                    <a:lnTo>
                      <a:pt x="84" y="233"/>
                    </a:lnTo>
                    <a:lnTo>
                      <a:pt x="80" y="239"/>
                    </a:lnTo>
                    <a:lnTo>
                      <a:pt x="76" y="245"/>
                    </a:lnTo>
                    <a:lnTo>
                      <a:pt x="72" y="253"/>
                    </a:lnTo>
                    <a:lnTo>
                      <a:pt x="70" y="257"/>
                    </a:lnTo>
                    <a:lnTo>
                      <a:pt x="66" y="265"/>
                    </a:lnTo>
                    <a:lnTo>
                      <a:pt x="62" y="272"/>
                    </a:lnTo>
                    <a:lnTo>
                      <a:pt x="60" y="280"/>
                    </a:lnTo>
                    <a:lnTo>
                      <a:pt x="56" y="286"/>
                    </a:lnTo>
                    <a:lnTo>
                      <a:pt x="51" y="292"/>
                    </a:lnTo>
                    <a:lnTo>
                      <a:pt x="49" y="300"/>
                    </a:lnTo>
                    <a:lnTo>
                      <a:pt x="45" y="307"/>
                    </a:lnTo>
                    <a:lnTo>
                      <a:pt x="43" y="315"/>
                    </a:lnTo>
                    <a:lnTo>
                      <a:pt x="39" y="321"/>
                    </a:lnTo>
                    <a:lnTo>
                      <a:pt x="37" y="329"/>
                    </a:lnTo>
                    <a:lnTo>
                      <a:pt x="35" y="335"/>
                    </a:lnTo>
                    <a:lnTo>
                      <a:pt x="33" y="344"/>
                    </a:lnTo>
                    <a:lnTo>
                      <a:pt x="31" y="350"/>
                    </a:lnTo>
                    <a:lnTo>
                      <a:pt x="27" y="358"/>
                    </a:lnTo>
                    <a:lnTo>
                      <a:pt x="25" y="364"/>
                    </a:lnTo>
                    <a:lnTo>
                      <a:pt x="25" y="372"/>
                    </a:lnTo>
                    <a:lnTo>
                      <a:pt x="21" y="381"/>
                    </a:lnTo>
                    <a:lnTo>
                      <a:pt x="21" y="387"/>
                    </a:lnTo>
                    <a:lnTo>
                      <a:pt x="19" y="395"/>
                    </a:lnTo>
                    <a:lnTo>
                      <a:pt x="16" y="403"/>
                    </a:lnTo>
                    <a:lnTo>
                      <a:pt x="14" y="409"/>
                    </a:lnTo>
                    <a:lnTo>
                      <a:pt x="14" y="418"/>
                    </a:lnTo>
                    <a:lnTo>
                      <a:pt x="12" y="426"/>
                    </a:lnTo>
                    <a:lnTo>
                      <a:pt x="12" y="432"/>
                    </a:lnTo>
                    <a:lnTo>
                      <a:pt x="10" y="440"/>
                    </a:lnTo>
                    <a:lnTo>
                      <a:pt x="10" y="449"/>
                    </a:lnTo>
                    <a:lnTo>
                      <a:pt x="8" y="457"/>
                    </a:lnTo>
                    <a:lnTo>
                      <a:pt x="8" y="463"/>
                    </a:lnTo>
                    <a:lnTo>
                      <a:pt x="8" y="471"/>
                    </a:lnTo>
                    <a:lnTo>
                      <a:pt x="8" y="479"/>
                    </a:lnTo>
                    <a:lnTo>
                      <a:pt x="8" y="486"/>
                    </a:lnTo>
                    <a:lnTo>
                      <a:pt x="8" y="510"/>
                    </a:lnTo>
                    <a:lnTo>
                      <a:pt x="8" y="516"/>
                    </a:lnTo>
                    <a:lnTo>
                      <a:pt x="8" y="525"/>
                    </a:lnTo>
                    <a:lnTo>
                      <a:pt x="8" y="533"/>
                    </a:lnTo>
                    <a:lnTo>
                      <a:pt x="8" y="541"/>
                    </a:lnTo>
                    <a:lnTo>
                      <a:pt x="10" y="547"/>
                    </a:lnTo>
                    <a:lnTo>
                      <a:pt x="10" y="556"/>
                    </a:lnTo>
                    <a:lnTo>
                      <a:pt x="12" y="564"/>
                    </a:lnTo>
                    <a:lnTo>
                      <a:pt x="12" y="572"/>
                    </a:lnTo>
                    <a:lnTo>
                      <a:pt x="14" y="578"/>
                    </a:lnTo>
                    <a:lnTo>
                      <a:pt x="14" y="586"/>
                    </a:lnTo>
                    <a:lnTo>
                      <a:pt x="16" y="595"/>
                    </a:lnTo>
                    <a:lnTo>
                      <a:pt x="19" y="601"/>
                    </a:lnTo>
                    <a:lnTo>
                      <a:pt x="21" y="609"/>
                    </a:lnTo>
                    <a:lnTo>
                      <a:pt x="21" y="615"/>
                    </a:lnTo>
                    <a:lnTo>
                      <a:pt x="23" y="623"/>
                    </a:lnTo>
                    <a:lnTo>
                      <a:pt x="25" y="632"/>
                    </a:lnTo>
                    <a:lnTo>
                      <a:pt x="27" y="638"/>
                    </a:lnTo>
                    <a:lnTo>
                      <a:pt x="31" y="646"/>
                    </a:lnTo>
                    <a:lnTo>
                      <a:pt x="33" y="652"/>
                    </a:lnTo>
                    <a:lnTo>
                      <a:pt x="35" y="661"/>
                    </a:lnTo>
                    <a:lnTo>
                      <a:pt x="37" y="669"/>
                    </a:lnTo>
                    <a:lnTo>
                      <a:pt x="39" y="675"/>
                    </a:lnTo>
                    <a:lnTo>
                      <a:pt x="43" y="683"/>
                    </a:lnTo>
                    <a:lnTo>
                      <a:pt x="45" y="689"/>
                    </a:lnTo>
                    <a:lnTo>
                      <a:pt x="49" y="698"/>
                    </a:lnTo>
                    <a:lnTo>
                      <a:pt x="51" y="704"/>
                    </a:lnTo>
                    <a:lnTo>
                      <a:pt x="56" y="710"/>
                    </a:lnTo>
                    <a:lnTo>
                      <a:pt x="58" y="718"/>
                    </a:lnTo>
                    <a:lnTo>
                      <a:pt x="62" y="724"/>
                    </a:lnTo>
                    <a:lnTo>
                      <a:pt x="66" y="733"/>
                    </a:lnTo>
                    <a:lnTo>
                      <a:pt x="70" y="739"/>
                    </a:lnTo>
                    <a:lnTo>
                      <a:pt x="72" y="745"/>
                    </a:lnTo>
                    <a:lnTo>
                      <a:pt x="76" y="751"/>
                    </a:lnTo>
                    <a:lnTo>
                      <a:pt x="80" y="757"/>
                    </a:lnTo>
                    <a:lnTo>
                      <a:pt x="84" y="763"/>
                    </a:lnTo>
                    <a:lnTo>
                      <a:pt x="88" y="772"/>
                    </a:lnTo>
                    <a:lnTo>
                      <a:pt x="93" y="778"/>
                    </a:lnTo>
                    <a:lnTo>
                      <a:pt x="97" y="784"/>
                    </a:lnTo>
                    <a:lnTo>
                      <a:pt x="103" y="790"/>
                    </a:lnTo>
                    <a:lnTo>
                      <a:pt x="105" y="796"/>
                    </a:lnTo>
                    <a:lnTo>
                      <a:pt x="111" y="803"/>
                    </a:lnTo>
                    <a:lnTo>
                      <a:pt x="115" y="809"/>
                    </a:lnTo>
                    <a:lnTo>
                      <a:pt x="121" y="815"/>
                    </a:lnTo>
                    <a:lnTo>
                      <a:pt x="125" y="821"/>
                    </a:lnTo>
                    <a:lnTo>
                      <a:pt x="130" y="825"/>
                    </a:lnTo>
                    <a:lnTo>
                      <a:pt x="136" y="831"/>
                    </a:lnTo>
                    <a:lnTo>
                      <a:pt x="140" y="837"/>
                    </a:lnTo>
                    <a:lnTo>
                      <a:pt x="146" y="842"/>
                    </a:lnTo>
                    <a:lnTo>
                      <a:pt x="152" y="848"/>
                    </a:lnTo>
                    <a:lnTo>
                      <a:pt x="156" y="854"/>
                    </a:lnTo>
                    <a:lnTo>
                      <a:pt x="162" y="858"/>
                    </a:lnTo>
                    <a:lnTo>
                      <a:pt x="169" y="864"/>
                    </a:lnTo>
                    <a:lnTo>
                      <a:pt x="173" y="868"/>
                    </a:lnTo>
                    <a:lnTo>
                      <a:pt x="179" y="875"/>
                    </a:lnTo>
                    <a:lnTo>
                      <a:pt x="185" y="879"/>
                    </a:lnTo>
                    <a:lnTo>
                      <a:pt x="191" y="885"/>
                    </a:lnTo>
                    <a:lnTo>
                      <a:pt x="197" y="889"/>
                    </a:lnTo>
                    <a:lnTo>
                      <a:pt x="204" y="893"/>
                    </a:lnTo>
                    <a:lnTo>
                      <a:pt x="210" y="897"/>
                    </a:lnTo>
                    <a:lnTo>
                      <a:pt x="216" y="901"/>
                    </a:lnTo>
                    <a:lnTo>
                      <a:pt x="222" y="907"/>
                    </a:lnTo>
                    <a:lnTo>
                      <a:pt x="228" y="912"/>
                    </a:lnTo>
                    <a:lnTo>
                      <a:pt x="234" y="916"/>
                    </a:lnTo>
                    <a:lnTo>
                      <a:pt x="241" y="920"/>
                    </a:lnTo>
                    <a:lnTo>
                      <a:pt x="249" y="924"/>
                    </a:lnTo>
                    <a:lnTo>
                      <a:pt x="255" y="928"/>
                    </a:lnTo>
                    <a:lnTo>
                      <a:pt x="261" y="930"/>
                    </a:lnTo>
                    <a:lnTo>
                      <a:pt x="267" y="934"/>
                    </a:lnTo>
                    <a:lnTo>
                      <a:pt x="276" y="938"/>
                    </a:lnTo>
                    <a:lnTo>
                      <a:pt x="282" y="942"/>
                    </a:lnTo>
                    <a:lnTo>
                      <a:pt x="288" y="944"/>
                    </a:lnTo>
                    <a:lnTo>
                      <a:pt x="296" y="947"/>
                    </a:lnTo>
                    <a:lnTo>
                      <a:pt x="302" y="951"/>
                    </a:lnTo>
                    <a:lnTo>
                      <a:pt x="308" y="953"/>
                    </a:lnTo>
                    <a:lnTo>
                      <a:pt x="317" y="957"/>
                    </a:lnTo>
                    <a:lnTo>
                      <a:pt x="323" y="959"/>
                    </a:lnTo>
                    <a:lnTo>
                      <a:pt x="331" y="961"/>
                    </a:lnTo>
                    <a:lnTo>
                      <a:pt x="337" y="965"/>
                    </a:lnTo>
                    <a:lnTo>
                      <a:pt x="346" y="967"/>
                    </a:lnTo>
                    <a:lnTo>
                      <a:pt x="352" y="969"/>
                    </a:lnTo>
                    <a:lnTo>
                      <a:pt x="360" y="971"/>
                    </a:lnTo>
                    <a:lnTo>
                      <a:pt x="366" y="973"/>
                    </a:lnTo>
                    <a:lnTo>
                      <a:pt x="374" y="975"/>
                    </a:lnTo>
                    <a:lnTo>
                      <a:pt x="383" y="977"/>
                    </a:lnTo>
                    <a:lnTo>
                      <a:pt x="389" y="979"/>
                    </a:lnTo>
                    <a:lnTo>
                      <a:pt x="397" y="979"/>
                    </a:lnTo>
                    <a:lnTo>
                      <a:pt x="403" y="982"/>
                    </a:lnTo>
                    <a:lnTo>
                      <a:pt x="411" y="984"/>
                    </a:lnTo>
                    <a:lnTo>
                      <a:pt x="420" y="984"/>
                    </a:lnTo>
                    <a:lnTo>
                      <a:pt x="426" y="986"/>
                    </a:lnTo>
                    <a:lnTo>
                      <a:pt x="434" y="986"/>
                    </a:lnTo>
                    <a:lnTo>
                      <a:pt x="442" y="988"/>
                    </a:lnTo>
                    <a:lnTo>
                      <a:pt x="448" y="988"/>
                    </a:lnTo>
                    <a:lnTo>
                      <a:pt x="457" y="990"/>
                    </a:lnTo>
                    <a:lnTo>
                      <a:pt x="463" y="990"/>
                    </a:lnTo>
                    <a:lnTo>
                      <a:pt x="471" y="990"/>
                    </a:lnTo>
                    <a:lnTo>
                      <a:pt x="479" y="990"/>
                    </a:lnTo>
                    <a:lnTo>
                      <a:pt x="487" y="990"/>
                    </a:lnTo>
                    <a:lnTo>
                      <a:pt x="494" y="990"/>
                    </a:lnTo>
                    <a:lnTo>
                      <a:pt x="502" y="990"/>
                    </a:lnTo>
                    <a:lnTo>
                      <a:pt x="508" y="990"/>
                    </a:lnTo>
                    <a:lnTo>
                      <a:pt x="516" y="990"/>
                    </a:lnTo>
                    <a:lnTo>
                      <a:pt x="524" y="990"/>
                    </a:lnTo>
                    <a:lnTo>
                      <a:pt x="533" y="988"/>
                    </a:lnTo>
                    <a:lnTo>
                      <a:pt x="539" y="988"/>
                    </a:lnTo>
                    <a:lnTo>
                      <a:pt x="547" y="986"/>
                    </a:lnTo>
                    <a:lnTo>
                      <a:pt x="555" y="986"/>
                    </a:lnTo>
                    <a:lnTo>
                      <a:pt x="561" y="984"/>
                    </a:lnTo>
                    <a:lnTo>
                      <a:pt x="570" y="984"/>
                    </a:lnTo>
                    <a:lnTo>
                      <a:pt x="578" y="982"/>
                    </a:lnTo>
                    <a:lnTo>
                      <a:pt x="584" y="979"/>
                    </a:lnTo>
                    <a:lnTo>
                      <a:pt x="592" y="979"/>
                    </a:lnTo>
                    <a:lnTo>
                      <a:pt x="598" y="977"/>
                    </a:lnTo>
                    <a:lnTo>
                      <a:pt x="607" y="975"/>
                    </a:lnTo>
                    <a:lnTo>
                      <a:pt x="613" y="973"/>
                    </a:lnTo>
                    <a:lnTo>
                      <a:pt x="621" y="971"/>
                    </a:lnTo>
                    <a:lnTo>
                      <a:pt x="629" y="969"/>
                    </a:lnTo>
                    <a:lnTo>
                      <a:pt x="635" y="967"/>
                    </a:lnTo>
                    <a:lnTo>
                      <a:pt x="644" y="965"/>
                    </a:lnTo>
                    <a:lnTo>
                      <a:pt x="650" y="961"/>
                    </a:lnTo>
                    <a:lnTo>
                      <a:pt x="658" y="959"/>
                    </a:lnTo>
                    <a:lnTo>
                      <a:pt x="664" y="957"/>
                    </a:lnTo>
                    <a:lnTo>
                      <a:pt x="673" y="955"/>
                    </a:lnTo>
                    <a:lnTo>
                      <a:pt x="679" y="951"/>
                    </a:lnTo>
                    <a:lnTo>
                      <a:pt x="687" y="949"/>
                    </a:lnTo>
                    <a:lnTo>
                      <a:pt x="693" y="944"/>
                    </a:lnTo>
                    <a:lnTo>
                      <a:pt x="699" y="942"/>
                    </a:lnTo>
                    <a:lnTo>
                      <a:pt x="707" y="938"/>
                    </a:lnTo>
                    <a:lnTo>
                      <a:pt x="714" y="934"/>
                    </a:lnTo>
                    <a:lnTo>
                      <a:pt x="720" y="932"/>
                    </a:lnTo>
                    <a:lnTo>
                      <a:pt x="726" y="928"/>
                    </a:lnTo>
                    <a:lnTo>
                      <a:pt x="734" y="924"/>
                    </a:lnTo>
                    <a:lnTo>
                      <a:pt x="740" y="920"/>
                    </a:lnTo>
                    <a:lnTo>
                      <a:pt x="744" y="916"/>
                    </a:lnTo>
                    <a:lnTo>
                      <a:pt x="753" y="912"/>
                    </a:lnTo>
                    <a:lnTo>
                      <a:pt x="759" y="907"/>
                    </a:lnTo>
                    <a:lnTo>
                      <a:pt x="765" y="903"/>
                    </a:lnTo>
                    <a:lnTo>
                      <a:pt x="771" y="899"/>
                    </a:lnTo>
                    <a:lnTo>
                      <a:pt x="777" y="895"/>
                    </a:lnTo>
                    <a:lnTo>
                      <a:pt x="784" y="889"/>
                    </a:lnTo>
                    <a:lnTo>
                      <a:pt x="790" y="885"/>
                    </a:lnTo>
                    <a:lnTo>
                      <a:pt x="796" y="881"/>
                    </a:lnTo>
                    <a:lnTo>
                      <a:pt x="802" y="875"/>
                    </a:lnTo>
                    <a:lnTo>
                      <a:pt x="806" y="870"/>
                    </a:lnTo>
                    <a:lnTo>
                      <a:pt x="812" y="864"/>
                    </a:lnTo>
                    <a:lnTo>
                      <a:pt x="819" y="860"/>
                    </a:lnTo>
                    <a:lnTo>
                      <a:pt x="825" y="854"/>
                    </a:lnTo>
                    <a:lnTo>
                      <a:pt x="829" y="848"/>
                    </a:lnTo>
                    <a:lnTo>
                      <a:pt x="835" y="844"/>
                    </a:lnTo>
                    <a:lnTo>
                      <a:pt x="841" y="837"/>
                    </a:lnTo>
                    <a:lnTo>
                      <a:pt x="845" y="833"/>
                    </a:lnTo>
                    <a:lnTo>
                      <a:pt x="849" y="827"/>
                    </a:lnTo>
                    <a:lnTo>
                      <a:pt x="856" y="821"/>
                    </a:lnTo>
                    <a:lnTo>
                      <a:pt x="860" y="815"/>
                    </a:lnTo>
                    <a:lnTo>
                      <a:pt x="866" y="809"/>
                    </a:lnTo>
                    <a:lnTo>
                      <a:pt x="870" y="803"/>
                    </a:lnTo>
                    <a:lnTo>
                      <a:pt x="876" y="796"/>
                    </a:lnTo>
                    <a:lnTo>
                      <a:pt x="880" y="790"/>
                    </a:lnTo>
                    <a:lnTo>
                      <a:pt x="884" y="784"/>
                    </a:lnTo>
                    <a:lnTo>
                      <a:pt x="888" y="778"/>
                    </a:lnTo>
                    <a:lnTo>
                      <a:pt x="893" y="772"/>
                    </a:lnTo>
                    <a:lnTo>
                      <a:pt x="897" y="765"/>
                    </a:lnTo>
                    <a:lnTo>
                      <a:pt x="901" y="759"/>
                    </a:lnTo>
                    <a:lnTo>
                      <a:pt x="905" y="753"/>
                    </a:lnTo>
                    <a:lnTo>
                      <a:pt x="909" y="745"/>
                    </a:lnTo>
                    <a:lnTo>
                      <a:pt x="913" y="739"/>
                    </a:lnTo>
                    <a:lnTo>
                      <a:pt x="915" y="733"/>
                    </a:lnTo>
                    <a:lnTo>
                      <a:pt x="919" y="726"/>
                    </a:lnTo>
                    <a:lnTo>
                      <a:pt x="921" y="718"/>
                    </a:lnTo>
                    <a:lnTo>
                      <a:pt x="925" y="712"/>
                    </a:lnTo>
                    <a:lnTo>
                      <a:pt x="930" y="704"/>
                    </a:lnTo>
                    <a:lnTo>
                      <a:pt x="932" y="698"/>
                    </a:lnTo>
                    <a:lnTo>
                      <a:pt x="936" y="691"/>
                    </a:lnTo>
                    <a:lnTo>
                      <a:pt x="938" y="683"/>
                    </a:lnTo>
                    <a:lnTo>
                      <a:pt x="942" y="675"/>
                    </a:lnTo>
                    <a:lnTo>
                      <a:pt x="944" y="669"/>
                    </a:lnTo>
                    <a:lnTo>
                      <a:pt x="946" y="661"/>
                    </a:lnTo>
                    <a:lnTo>
                      <a:pt x="948" y="654"/>
                    </a:lnTo>
                    <a:lnTo>
                      <a:pt x="950" y="648"/>
                    </a:lnTo>
                    <a:lnTo>
                      <a:pt x="954" y="640"/>
                    </a:lnTo>
                    <a:lnTo>
                      <a:pt x="956" y="632"/>
                    </a:lnTo>
                    <a:lnTo>
                      <a:pt x="958" y="626"/>
                    </a:lnTo>
                    <a:lnTo>
                      <a:pt x="960" y="617"/>
                    </a:lnTo>
                    <a:lnTo>
                      <a:pt x="960" y="611"/>
                    </a:lnTo>
                    <a:lnTo>
                      <a:pt x="962" y="603"/>
                    </a:lnTo>
                    <a:lnTo>
                      <a:pt x="965" y="595"/>
                    </a:lnTo>
                    <a:lnTo>
                      <a:pt x="967" y="589"/>
                    </a:lnTo>
                    <a:lnTo>
                      <a:pt x="967" y="580"/>
                    </a:lnTo>
                    <a:lnTo>
                      <a:pt x="969" y="572"/>
                    </a:lnTo>
                    <a:lnTo>
                      <a:pt x="971" y="566"/>
                    </a:lnTo>
                    <a:lnTo>
                      <a:pt x="971" y="558"/>
                    </a:lnTo>
                    <a:lnTo>
                      <a:pt x="971" y="549"/>
                    </a:lnTo>
                    <a:lnTo>
                      <a:pt x="973" y="541"/>
                    </a:lnTo>
                    <a:lnTo>
                      <a:pt x="973" y="533"/>
                    </a:lnTo>
                    <a:lnTo>
                      <a:pt x="973" y="527"/>
                    </a:lnTo>
                    <a:lnTo>
                      <a:pt x="973" y="519"/>
                    </a:lnTo>
                    <a:lnTo>
                      <a:pt x="973" y="510"/>
                    </a:lnTo>
                    <a:lnTo>
                      <a:pt x="973" y="488"/>
                    </a:lnTo>
                    <a:lnTo>
                      <a:pt x="973" y="482"/>
                    </a:lnTo>
                    <a:lnTo>
                      <a:pt x="973" y="471"/>
                    </a:lnTo>
                    <a:lnTo>
                      <a:pt x="973" y="465"/>
                    </a:lnTo>
                    <a:lnTo>
                      <a:pt x="973" y="457"/>
                    </a:lnTo>
                    <a:lnTo>
                      <a:pt x="971" y="449"/>
                    </a:lnTo>
                    <a:lnTo>
                      <a:pt x="971" y="442"/>
                    </a:lnTo>
                    <a:lnTo>
                      <a:pt x="971" y="434"/>
                    </a:lnTo>
                    <a:lnTo>
                      <a:pt x="969" y="426"/>
                    </a:lnTo>
                    <a:lnTo>
                      <a:pt x="967" y="420"/>
                    </a:lnTo>
                    <a:lnTo>
                      <a:pt x="967" y="412"/>
                    </a:lnTo>
                    <a:lnTo>
                      <a:pt x="965" y="403"/>
                    </a:lnTo>
                    <a:lnTo>
                      <a:pt x="962" y="397"/>
                    </a:lnTo>
                    <a:lnTo>
                      <a:pt x="960" y="389"/>
                    </a:lnTo>
                    <a:lnTo>
                      <a:pt x="960" y="381"/>
                    </a:lnTo>
                    <a:lnTo>
                      <a:pt x="958" y="372"/>
                    </a:lnTo>
                    <a:lnTo>
                      <a:pt x="956" y="366"/>
                    </a:lnTo>
                    <a:lnTo>
                      <a:pt x="954" y="360"/>
                    </a:lnTo>
                    <a:lnTo>
                      <a:pt x="950" y="352"/>
                    </a:lnTo>
                    <a:lnTo>
                      <a:pt x="948" y="344"/>
                    </a:lnTo>
                    <a:lnTo>
                      <a:pt x="946" y="337"/>
                    </a:lnTo>
                    <a:lnTo>
                      <a:pt x="944" y="329"/>
                    </a:lnTo>
                    <a:lnTo>
                      <a:pt x="942" y="323"/>
                    </a:lnTo>
                    <a:lnTo>
                      <a:pt x="940" y="315"/>
                    </a:lnTo>
                    <a:lnTo>
                      <a:pt x="936" y="309"/>
                    </a:lnTo>
                    <a:lnTo>
                      <a:pt x="934" y="300"/>
                    </a:lnTo>
                    <a:lnTo>
                      <a:pt x="930" y="294"/>
                    </a:lnTo>
                    <a:lnTo>
                      <a:pt x="925" y="286"/>
                    </a:lnTo>
                    <a:lnTo>
                      <a:pt x="923" y="280"/>
                    </a:lnTo>
                    <a:lnTo>
                      <a:pt x="919" y="274"/>
                    </a:lnTo>
                    <a:lnTo>
                      <a:pt x="917" y="265"/>
                    </a:lnTo>
                    <a:lnTo>
                      <a:pt x="913" y="259"/>
                    </a:lnTo>
                    <a:lnTo>
                      <a:pt x="909" y="253"/>
                    </a:lnTo>
                    <a:lnTo>
                      <a:pt x="905" y="247"/>
                    </a:lnTo>
                    <a:lnTo>
                      <a:pt x="901" y="239"/>
                    </a:lnTo>
                    <a:lnTo>
                      <a:pt x="897" y="233"/>
                    </a:lnTo>
                    <a:lnTo>
                      <a:pt x="893" y="226"/>
                    </a:lnTo>
                    <a:lnTo>
                      <a:pt x="888" y="220"/>
                    </a:lnTo>
                    <a:lnTo>
                      <a:pt x="884" y="214"/>
                    </a:lnTo>
                    <a:lnTo>
                      <a:pt x="880" y="208"/>
                    </a:lnTo>
                    <a:lnTo>
                      <a:pt x="876" y="202"/>
                    </a:lnTo>
                    <a:lnTo>
                      <a:pt x="870" y="195"/>
                    </a:lnTo>
                    <a:lnTo>
                      <a:pt x="866" y="189"/>
                    </a:lnTo>
                    <a:lnTo>
                      <a:pt x="860" y="183"/>
                    </a:lnTo>
                    <a:lnTo>
                      <a:pt x="856" y="177"/>
                    </a:lnTo>
                    <a:lnTo>
                      <a:pt x="851" y="171"/>
                    </a:lnTo>
                    <a:lnTo>
                      <a:pt x="845" y="167"/>
                    </a:lnTo>
                    <a:lnTo>
                      <a:pt x="841" y="161"/>
                    </a:lnTo>
                    <a:lnTo>
                      <a:pt x="835" y="154"/>
                    </a:lnTo>
                    <a:lnTo>
                      <a:pt x="831" y="150"/>
                    </a:lnTo>
                    <a:lnTo>
                      <a:pt x="825" y="144"/>
                    </a:lnTo>
                    <a:lnTo>
                      <a:pt x="819" y="138"/>
                    </a:lnTo>
                    <a:lnTo>
                      <a:pt x="814" y="134"/>
                    </a:lnTo>
                    <a:lnTo>
                      <a:pt x="808" y="128"/>
                    </a:lnTo>
                    <a:lnTo>
                      <a:pt x="802" y="123"/>
                    </a:lnTo>
                    <a:lnTo>
                      <a:pt x="796" y="117"/>
                    </a:lnTo>
                    <a:lnTo>
                      <a:pt x="790" y="113"/>
                    </a:lnTo>
                    <a:lnTo>
                      <a:pt x="784" y="109"/>
                    </a:lnTo>
                    <a:lnTo>
                      <a:pt x="777" y="105"/>
                    </a:lnTo>
                    <a:lnTo>
                      <a:pt x="773" y="99"/>
                    </a:lnTo>
                    <a:lnTo>
                      <a:pt x="765" y="95"/>
                    </a:lnTo>
                    <a:lnTo>
                      <a:pt x="759" y="91"/>
                    </a:lnTo>
                    <a:lnTo>
                      <a:pt x="753" y="86"/>
                    </a:lnTo>
                    <a:lnTo>
                      <a:pt x="747" y="82"/>
                    </a:lnTo>
                    <a:lnTo>
                      <a:pt x="751" y="76"/>
                    </a:lnTo>
                    <a:lnTo>
                      <a:pt x="744" y="72"/>
                    </a:lnTo>
                    <a:lnTo>
                      <a:pt x="738" y="68"/>
                    </a:lnTo>
                    <a:lnTo>
                      <a:pt x="730" y="64"/>
                    </a:lnTo>
                    <a:lnTo>
                      <a:pt x="724" y="60"/>
                    </a:lnTo>
                    <a:lnTo>
                      <a:pt x="718" y="56"/>
                    </a:lnTo>
                    <a:lnTo>
                      <a:pt x="712" y="54"/>
                    </a:lnTo>
                    <a:lnTo>
                      <a:pt x="703" y="49"/>
                    </a:lnTo>
                    <a:lnTo>
                      <a:pt x="697" y="47"/>
                    </a:lnTo>
                    <a:lnTo>
                      <a:pt x="689" y="43"/>
                    </a:lnTo>
                    <a:lnTo>
                      <a:pt x="683" y="39"/>
                    </a:lnTo>
                    <a:lnTo>
                      <a:pt x="675" y="37"/>
                    </a:lnTo>
                    <a:lnTo>
                      <a:pt x="668" y="33"/>
                    </a:lnTo>
                    <a:lnTo>
                      <a:pt x="660" y="31"/>
                    </a:lnTo>
                    <a:lnTo>
                      <a:pt x="654" y="29"/>
                    </a:lnTo>
                    <a:lnTo>
                      <a:pt x="646" y="27"/>
                    </a:lnTo>
                    <a:lnTo>
                      <a:pt x="640" y="23"/>
                    </a:lnTo>
                    <a:lnTo>
                      <a:pt x="631" y="21"/>
                    </a:lnTo>
                    <a:lnTo>
                      <a:pt x="625" y="19"/>
                    </a:lnTo>
                    <a:lnTo>
                      <a:pt x="617" y="16"/>
                    </a:lnTo>
                    <a:lnTo>
                      <a:pt x="609" y="14"/>
                    </a:lnTo>
                    <a:lnTo>
                      <a:pt x="603" y="12"/>
                    </a:lnTo>
                    <a:lnTo>
                      <a:pt x="594" y="12"/>
                    </a:lnTo>
                    <a:lnTo>
                      <a:pt x="588" y="10"/>
                    </a:lnTo>
                    <a:lnTo>
                      <a:pt x="580" y="8"/>
                    </a:lnTo>
                    <a:lnTo>
                      <a:pt x="572" y="6"/>
                    </a:lnTo>
                    <a:lnTo>
                      <a:pt x="564" y="6"/>
                    </a:lnTo>
                    <a:lnTo>
                      <a:pt x="557" y="4"/>
                    </a:lnTo>
                    <a:lnTo>
                      <a:pt x="549" y="4"/>
                    </a:lnTo>
                    <a:lnTo>
                      <a:pt x="541" y="2"/>
                    </a:lnTo>
                    <a:lnTo>
                      <a:pt x="533" y="2"/>
                    </a:lnTo>
                    <a:lnTo>
                      <a:pt x="526" y="2"/>
                    </a:lnTo>
                    <a:lnTo>
                      <a:pt x="518" y="0"/>
                    </a:lnTo>
                    <a:lnTo>
                      <a:pt x="510" y="0"/>
                    </a:lnTo>
                    <a:lnTo>
                      <a:pt x="502" y="0"/>
                    </a:lnTo>
                    <a:lnTo>
                      <a:pt x="496" y="0"/>
                    </a:lnTo>
                    <a:lnTo>
                      <a:pt x="479" y="0"/>
                    </a:lnTo>
                    <a:lnTo>
                      <a:pt x="473" y="0"/>
                    </a:lnTo>
                    <a:lnTo>
                      <a:pt x="465" y="0"/>
                    </a:lnTo>
                    <a:lnTo>
                      <a:pt x="457" y="2"/>
                    </a:lnTo>
                    <a:lnTo>
                      <a:pt x="448" y="2"/>
                    </a:lnTo>
                    <a:lnTo>
                      <a:pt x="442" y="2"/>
                    </a:lnTo>
                    <a:lnTo>
                      <a:pt x="434" y="4"/>
                    </a:lnTo>
                    <a:lnTo>
                      <a:pt x="426" y="4"/>
                    </a:lnTo>
                    <a:lnTo>
                      <a:pt x="417" y="6"/>
                    </a:lnTo>
                    <a:lnTo>
                      <a:pt x="411" y="6"/>
                    </a:lnTo>
                    <a:lnTo>
                      <a:pt x="403" y="8"/>
                    </a:lnTo>
                    <a:lnTo>
                      <a:pt x="395" y="10"/>
                    </a:lnTo>
                    <a:lnTo>
                      <a:pt x="389" y="10"/>
                    </a:lnTo>
                    <a:lnTo>
                      <a:pt x="380" y="12"/>
                    </a:lnTo>
                    <a:lnTo>
                      <a:pt x="372" y="14"/>
                    </a:lnTo>
                    <a:lnTo>
                      <a:pt x="366" y="16"/>
                    </a:lnTo>
                    <a:lnTo>
                      <a:pt x="358" y="19"/>
                    </a:lnTo>
                    <a:lnTo>
                      <a:pt x="352" y="21"/>
                    </a:lnTo>
                    <a:lnTo>
                      <a:pt x="343" y="23"/>
                    </a:lnTo>
                    <a:lnTo>
                      <a:pt x="335" y="27"/>
                    </a:lnTo>
                    <a:lnTo>
                      <a:pt x="329" y="29"/>
                    </a:lnTo>
                    <a:lnTo>
                      <a:pt x="321" y="31"/>
                    </a:lnTo>
                    <a:lnTo>
                      <a:pt x="315" y="33"/>
                    </a:lnTo>
                    <a:lnTo>
                      <a:pt x="306" y="37"/>
                    </a:lnTo>
                    <a:lnTo>
                      <a:pt x="300" y="39"/>
                    </a:lnTo>
                    <a:lnTo>
                      <a:pt x="292" y="43"/>
                    </a:lnTo>
                    <a:lnTo>
                      <a:pt x="286" y="47"/>
                    </a:lnTo>
                    <a:lnTo>
                      <a:pt x="280" y="49"/>
                    </a:lnTo>
                    <a:lnTo>
                      <a:pt x="271" y="54"/>
                    </a:lnTo>
                    <a:lnTo>
                      <a:pt x="265" y="56"/>
                    </a:lnTo>
                    <a:lnTo>
                      <a:pt x="259" y="60"/>
                    </a:lnTo>
                    <a:lnTo>
                      <a:pt x="251" y="64"/>
                    </a:lnTo>
                    <a:lnTo>
                      <a:pt x="245" y="68"/>
                    </a:lnTo>
                    <a:lnTo>
                      <a:pt x="239" y="72"/>
                    </a:lnTo>
                    <a:lnTo>
                      <a:pt x="232" y="76"/>
                    </a:lnTo>
                    <a:lnTo>
                      <a:pt x="224" y="80"/>
                    </a:lnTo>
                    <a:lnTo>
                      <a:pt x="218" y="84"/>
                    </a:lnTo>
                    <a:lnTo>
                      <a:pt x="212" y="88"/>
                    </a:lnTo>
                    <a:lnTo>
                      <a:pt x="206" y="93"/>
                    </a:lnTo>
                    <a:lnTo>
                      <a:pt x="199" y="97"/>
                    </a:lnTo>
                    <a:lnTo>
                      <a:pt x="193" y="103"/>
                    </a:lnTo>
                    <a:lnTo>
                      <a:pt x="187" y="107"/>
                    </a:lnTo>
                    <a:lnTo>
                      <a:pt x="181" y="111"/>
                    </a:lnTo>
                    <a:lnTo>
                      <a:pt x="177" y="117"/>
                    </a:lnTo>
                    <a:lnTo>
                      <a:pt x="171" y="121"/>
                    </a:lnTo>
                    <a:lnTo>
                      <a:pt x="165" y="128"/>
                    </a:lnTo>
                    <a:lnTo>
                      <a:pt x="158" y="132"/>
                    </a:lnTo>
                    <a:lnTo>
                      <a:pt x="152" y="138"/>
                    </a:lnTo>
                    <a:lnTo>
                      <a:pt x="146" y="144"/>
                    </a:lnTo>
                    <a:lnTo>
                      <a:pt x="142" y="150"/>
                    </a:lnTo>
                    <a:lnTo>
                      <a:pt x="136" y="154"/>
                    </a:lnTo>
                    <a:lnTo>
                      <a:pt x="132" y="161"/>
                    </a:lnTo>
                    <a:lnTo>
                      <a:pt x="125" y="167"/>
                    </a:lnTo>
                    <a:lnTo>
                      <a:pt x="121" y="173"/>
                    </a:lnTo>
                    <a:lnTo>
                      <a:pt x="115" y="177"/>
                    </a:lnTo>
                    <a:lnTo>
                      <a:pt x="111" y="183"/>
                    </a:lnTo>
                    <a:lnTo>
                      <a:pt x="105" y="189"/>
                    </a:lnTo>
                    <a:lnTo>
                      <a:pt x="101" y="198"/>
                    </a:lnTo>
                    <a:lnTo>
                      <a:pt x="97" y="202"/>
                    </a:lnTo>
                    <a:lnTo>
                      <a:pt x="93" y="210"/>
                    </a:lnTo>
                    <a:lnTo>
                      <a:pt x="86" y="216"/>
                    </a:lnTo>
                    <a:lnTo>
                      <a:pt x="82" y="222"/>
                    </a:lnTo>
                    <a:lnTo>
                      <a:pt x="78" y="228"/>
                    </a:lnTo>
                    <a:lnTo>
                      <a:pt x="74" y="235"/>
                    </a:lnTo>
                    <a:lnTo>
                      <a:pt x="70" y="241"/>
                    </a:lnTo>
                    <a:lnTo>
                      <a:pt x="68" y="249"/>
                    </a:lnTo>
                    <a:lnTo>
                      <a:pt x="64" y="255"/>
                    </a:lnTo>
                    <a:lnTo>
                      <a:pt x="60" y="261"/>
                    </a:lnTo>
                    <a:lnTo>
                      <a:pt x="56" y="270"/>
                    </a:lnTo>
                    <a:lnTo>
                      <a:pt x="51" y="276"/>
                    </a:lnTo>
                    <a:lnTo>
                      <a:pt x="49" y="284"/>
                    </a:lnTo>
                    <a:lnTo>
                      <a:pt x="45" y="290"/>
                    </a:lnTo>
                    <a:lnTo>
                      <a:pt x="43" y="298"/>
                    </a:lnTo>
                    <a:lnTo>
                      <a:pt x="39" y="305"/>
                    </a:lnTo>
                    <a:lnTo>
                      <a:pt x="37" y="313"/>
                    </a:lnTo>
                    <a:lnTo>
                      <a:pt x="33" y="319"/>
                    </a:lnTo>
                    <a:lnTo>
                      <a:pt x="31" y="327"/>
                    </a:lnTo>
                    <a:lnTo>
                      <a:pt x="29" y="333"/>
                    </a:lnTo>
                    <a:lnTo>
                      <a:pt x="25" y="342"/>
                    </a:lnTo>
                    <a:lnTo>
                      <a:pt x="23" y="348"/>
                    </a:lnTo>
                    <a:lnTo>
                      <a:pt x="21" y="356"/>
                    </a:lnTo>
                    <a:lnTo>
                      <a:pt x="19" y="364"/>
                    </a:lnTo>
                    <a:lnTo>
                      <a:pt x="16" y="370"/>
                    </a:lnTo>
                    <a:lnTo>
                      <a:pt x="14" y="379"/>
                    </a:lnTo>
                    <a:lnTo>
                      <a:pt x="12" y="387"/>
                    </a:lnTo>
                    <a:lnTo>
                      <a:pt x="12" y="393"/>
                    </a:lnTo>
                    <a:lnTo>
                      <a:pt x="10" y="401"/>
                    </a:lnTo>
                    <a:lnTo>
                      <a:pt x="8" y="409"/>
                    </a:lnTo>
                    <a:lnTo>
                      <a:pt x="6" y="418"/>
                    </a:lnTo>
                    <a:lnTo>
                      <a:pt x="6" y="426"/>
                    </a:lnTo>
                    <a:lnTo>
                      <a:pt x="4" y="432"/>
                    </a:lnTo>
                    <a:lnTo>
                      <a:pt x="4" y="440"/>
                    </a:lnTo>
                    <a:lnTo>
                      <a:pt x="2" y="449"/>
                    </a:lnTo>
                    <a:lnTo>
                      <a:pt x="2" y="457"/>
                    </a:lnTo>
                    <a:lnTo>
                      <a:pt x="2" y="463"/>
                    </a:lnTo>
                    <a:lnTo>
                      <a:pt x="0" y="471"/>
                    </a:lnTo>
                    <a:lnTo>
                      <a:pt x="0" y="479"/>
                    </a:lnTo>
                    <a:lnTo>
                      <a:pt x="0" y="488"/>
                    </a:lnTo>
                    <a:lnTo>
                      <a:pt x="0" y="510"/>
                    </a:lnTo>
                    <a:lnTo>
                      <a:pt x="0" y="519"/>
                    </a:lnTo>
                    <a:lnTo>
                      <a:pt x="0" y="527"/>
                    </a:lnTo>
                    <a:lnTo>
                      <a:pt x="0" y="533"/>
                    </a:lnTo>
                    <a:lnTo>
                      <a:pt x="2" y="541"/>
                    </a:lnTo>
                    <a:lnTo>
                      <a:pt x="2" y="549"/>
                    </a:lnTo>
                    <a:lnTo>
                      <a:pt x="4" y="558"/>
                    </a:lnTo>
                    <a:lnTo>
                      <a:pt x="4" y="566"/>
                    </a:lnTo>
                    <a:lnTo>
                      <a:pt x="6" y="572"/>
                    </a:lnTo>
                    <a:lnTo>
                      <a:pt x="6" y="580"/>
                    </a:lnTo>
                    <a:lnTo>
                      <a:pt x="8" y="589"/>
                    </a:lnTo>
                    <a:lnTo>
                      <a:pt x="8" y="597"/>
                    </a:lnTo>
                    <a:lnTo>
                      <a:pt x="10" y="603"/>
                    </a:lnTo>
                    <a:lnTo>
                      <a:pt x="12" y="611"/>
                    </a:lnTo>
                    <a:lnTo>
                      <a:pt x="14" y="619"/>
                    </a:lnTo>
                    <a:lnTo>
                      <a:pt x="16" y="626"/>
                    </a:lnTo>
                    <a:lnTo>
                      <a:pt x="19" y="634"/>
                    </a:lnTo>
                    <a:lnTo>
                      <a:pt x="21" y="642"/>
                    </a:lnTo>
                    <a:lnTo>
                      <a:pt x="23" y="650"/>
                    </a:lnTo>
                    <a:lnTo>
                      <a:pt x="25" y="656"/>
                    </a:lnTo>
                    <a:lnTo>
                      <a:pt x="27" y="665"/>
                    </a:lnTo>
                    <a:lnTo>
                      <a:pt x="31" y="673"/>
                    </a:lnTo>
                    <a:lnTo>
                      <a:pt x="33" y="679"/>
                    </a:lnTo>
                    <a:lnTo>
                      <a:pt x="35" y="685"/>
                    </a:lnTo>
                    <a:lnTo>
                      <a:pt x="39" y="693"/>
                    </a:lnTo>
                    <a:lnTo>
                      <a:pt x="41" y="700"/>
                    </a:lnTo>
                    <a:lnTo>
                      <a:pt x="45" y="708"/>
                    </a:lnTo>
                    <a:lnTo>
                      <a:pt x="47" y="714"/>
                    </a:lnTo>
                    <a:lnTo>
                      <a:pt x="51" y="722"/>
                    </a:lnTo>
                    <a:lnTo>
                      <a:pt x="56" y="728"/>
                    </a:lnTo>
                    <a:lnTo>
                      <a:pt x="60" y="735"/>
                    </a:lnTo>
                    <a:lnTo>
                      <a:pt x="62" y="743"/>
                    </a:lnTo>
                    <a:lnTo>
                      <a:pt x="66" y="749"/>
                    </a:lnTo>
                    <a:lnTo>
                      <a:pt x="70" y="755"/>
                    </a:lnTo>
                    <a:lnTo>
                      <a:pt x="74" y="763"/>
                    </a:lnTo>
                    <a:lnTo>
                      <a:pt x="78" y="770"/>
                    </a:lnTo>
                    <a:lnTo>
                      <a:pt x="82" y="776"/>
                    </a:lnTo>
                    <a:lnTo>
                      <a:pt x="86" y="782"/>
                    </a:lnTo>
                    <a:lnTo>
                      <a:pt x="90" y="788"/>
                    </a:lnTo>
                    <a:lnTo>
                      <a:pt x="95" y="794"/>
                    </a:lnTo>
                    <a:lnTo>
                      <a:pt x="101" y="803"/>
                    </a:lnTo>
                    <a:lnTo>
                      <a:pt x="105" y="807"/>
                    </a:lnTo>
                    <a:lnTo>
                      <a:pt x="109" y="813"/>
                    </a:lnTo>
                    <a:lnTo>
                      <a:pt x="115" y="819"/>
                    </a:lnTo>
                    <a:lnTo>
                      <a:pt x="119" y="825"/>
                    </a:lnTo>
                    <a:lnTo>
                      <a:pt x="125" y="831"/>
                    </a:lnTo>
                    <a:lnTo>
                      <a:pt x="130" y="837"/>
                    </a:lnTo>
                    <a:lnTo>
                      <a:pt x="136" y="842"/>
                    </a:lnTo>
                    <a:lnTo>
                      <a:pt x="140" y="848"/>
                    </a:lnTo>
                    <a:lnTo>
                      <a:pt x="146" y="854"/>
                    </a:lnTo>
                    <a:lnTo>
                      <a:pt x="152" y="860"/>
                    </a:lnTo>
                    <a:lnTo>
                      <a:pt x="158" y="864"/>
                    </a:lnTo>
                    <a:lnTo>
                      <a:pt x="162" y="870"/>
                    </a:lnTo>
                    <a:lnTo>
                      <a:pt x="169" y="877"/>
                    </a:lnTo>
                    <a:lnTo>
                      <a:pt x="175" y="881"/>
                    </a:lnTo>
                    <a:lnTo>
                      <a:pt x="181" y="887"/>
                    </a:lnTo>
                    <a:lnTo>
                      <a:pt x="187" y="891"/>
                    </a:lnTo>
                    <a:lnTo>
                      <a:pt x="191" y="895"/>
                    </a:lnTo>
                    <a:lnTo>
                      <a:pt x="199" y="901"/>
                    </a:lnTo>
                    <a:lnTo>
                      <a:pt x="206" y="905"/>
                    </a:lnTo>
                    <a:lnTo>
                      <a:pt x="212" y="910"/>
                    </a:lnTo>
                    <a:lnTo>
                      <a:pt x="218" y="914"/>
                    </a:lnTo>
                    <a:lnTo>
                      <a:pt x="224" y="918"/>
                    </a:lnTo>
                    <a:lnTo>
                      <a:pt x="230" y="922"/>
                    </a:lnTo>
                    <a:lnTo>
                      <a:pt x="237" y="926"/>
                    </a:lnTo>
                    <a:lnTo>
                      <a:pt x="245" y="930"/>
                    </a:lnTo>
                    <a:lnTo>
                      <a:pt x="251" y="934"/>
                    </a:lnTo>
                    <a:lnTo>
                      <a:pt x="257" y="938"/>
                    </a:lnTo>
                    <a:lnTo>
                      <a:pt x="263" y="942"/>
                    </a:lnTo>
                    <a:lnTo>
                      <a:pt x="271" y="944"/>
                    </a:lnTo>
                    <a:lnTo>
                      <a:pt x="278" y="949"/>
                    </a:lnTo>
                    <a:lnTo>
                      <a:pt x="284" y="951"/>
                    </a:lnTo>
                    <a:lnTo>
                      <a:pt x="292" y="955"/>
                    </a:lnTo>
                    <a:lnTo>
                      <a:pt x="298" y="959"/>
                    </a:lnTo>
                    <a:lnTo>
                      <a:pt x="306" y="961"/>
                    </a:lnTo>
                    <a:lnTo>
                      <a:pt x="313" y="965"/>
                    </a:lnTo>
                    <a:lnTo>
                      <a:pt x="321" y="967"/>
                    </a:lnTo>
                    <a:lnTo>
                      <a:pt x="327" y="969"/>
                    </a:lnTo>
                    <a:lnTo>
                      <a:pt x="335" y="971"/>
                    </a:lnTo>
                    <a:lnTo>
                      <a:pt x="341" y="973"/>
                    </a:lnTo>
                    <a:lnTo>
                      <a:pt x="350" y="977"/>
                    </a:lnTo>
                    <a:lnTo>
                      <a:pt x="356" y="979"/>
                    </a:lnTo>
                    <a:lnTo>
                      <a:pt x="364" y="982"/>
                    </a:lnTo>
                    <a:lnTo>
                      <a:pt x="372" y="984"/>
                    </a:lnTo>
                    <a:lnTo>
                      <a:pt x="378" y="984"/>
                    </a:lnTo>
                    <a:lnTo>
                      <a:pt x="387" y="986"/>
                    </a:lnTo>
                    <a:lnTo>
                      <a:pt x="395" y="988"/>
                    </a:lnTo>
                    <a:lnTo>
                      <a:pt x="403" y="990"/>
                    </a:lnTo>
                    <a:lnTo>
                      <a:pt x="409" y="990"/>
                    </a:lnTo>
                    <a:lnTo>
                      <a:pt x="417" y="992"/>
                    </a:lnTo>
                    <a:lnTo>
                      <a:pt x="426" y="992"/>
                    </a:lnTo>
                    <a:lnTo>
                      <a:pt x="432" y="994"/>
                    </a:lnTo>
                    <a:lnTo>
                      <a:pt x="440" y="996"/>
                    </a:lnTo>
                    <a:lnTo>
                      <a:pt x="448" y="996"/>
                    </a:lnTo>
                    <a:lnTo>
                      <a:pt x="455" y="996"/>
                    </a:lnTo>
                    <a:lnTo>
                      <a:pt x="463" y="998"/>
                    </a:lnTo>
                    <a:lnTo>
                      <a:pt x="471" y="998"/>
                    </a:lnTo>
                    <a:lnTo>
                      <a:pt x="479" y="998"/>
                    </a:lnTo>
                    <a:lnTo>
                      <a:pt x="485" y="998"/>
                    </a:lnTo>
                    <a:lnTo>
                      <a:pt x="502" y="998"/>
                    </a:lnTo>
                    <a:lnTo>
                      <a:pt x="508" y="998"/>
                    </a:lnTo>
                    <a:lnTo>
                      <a:pt x="516" y="998"/>
                    </a:lnTo>
                    <a:lnTo>
                      <a:pt x="524" y="996"/>
                    </a:lnTo>
                    <a:lnTo>
                      <a:pt x="533" y="996"/>
                    </a:lnTo>
                    <a:lnTo>
                      <a:pt x="541" y="996"/>
                    </a:lnTo>
                    <a:lnTo>
                      <a:pt x="547" y="994"/>
                    </a:lnTo>
                    <a:lnTo>
                      <a:pt x="555" y="992"/>
                    </a:lnTo>
                    <a:lnTo>
                      <a:pt x="564" y="992"/>
                    </a:lnTo>
                    <a:lnTo>
                      <a:pt x="570" y="992"/>
                    </a:lnTo>
                    <a:lnTo>
                      <a:pt x="578" y="990"/>
                    </a:lnTo>
                    <a:lnTo>
                      <a:pt x="586" y="988"/>
                    </a:lnTo>
                    <a:lnTo>
                      <a:pt x="592" y="988"/>
                    </a:lnTo>
                    <a:lnTo>
                      <a:pt x="601" y="984"/>
                    </a:lnTo>
                    <a:lnTo>
                      <a:pt x="609" y="984"/>
                    </a:lnTo>
                    <a:lnTo>
                      <a:pt x="615" y="982"/>
                    </a:lnTo>
                    <a:lnTo>
                      <a:pt x="623" y="979"/>
                    </a:lnTo>
                    <a:lnTo>
                      <a:pt x="629" y="977"/>
                    </a:lnTo>
                    <a:lnTo>
                      <a:pt x="638" y="973"/>
                    </a:lnTo>
                    <a:lnTo>
                      <a:pt x="646" y="971"/>
                    </a:lnTo>
                    <a:lnTo>
                      <a:pt x="652" y="969"/>
                    </a:lnTo>
                    <a:lnTo>
                      <a:pt x="660" y="967"/>
                    </a:lnTo>
                    <a:lnTo>
                      <a:pt x="666" y="965"/>
                    </a:lnTo>
                    <a:lnTo>
                      <a:pt x="675" y="961"/>
                    </a:lnTo>
                    <a:lnTo>
                      <a:pt x="683" y="959"/>
                    </a:lnTo>
                    <a:lnTo>
                      <a:pt x="689" y="955"/>
                    </a:lnTo>
                    <a:lnTo>
                      <a:pt x="695" y="951"/>
                    </a:lnTo>
                    <a:lnTo>
                      <a:pt x="703" y="949"/>
                    </a:lnTo>
                    <a:lnTo>
                      <a:pt x="710" y="944"/>
                    </a:lnTo>
                    <a:lnTo>
                      <a:pt x="716" y="942"/>
                    </a:lnTo>
                    <a:lnTo>
                      <a:pt x="724" y="938"/>
                    </a:lnTo>
                    <a:lnTo>
                      <a:pt x="730" y="934"/>
                    </a:lnTo>
                    <a:lnTo>
                      <a:pt x="736" y="930"/>
                    </a:lnTo>
                    <a:lnTo>
                      <a:pt x="742" y="926"/>
                    </a:lnTo>
                    <a:lnTo>
                      <a:pt x="749" y="922"/>
                    </a:lnTo>
                    <a:lnTo>
                      <a:pt x="757" y="918"/>
                    </a:lnTo>
                    <a:lnTo>
                      <a:pt x="763" y="914"/>
                    </a:lnTo>
                    <a:lnTo>
                      <a:pt x="769" y="910"/>
                    </a:lnTo>
                    <a:lnTo>
                      <a:pt x="775" y="905"/>
                    </a:lnTo>
                    <a:lnTo>
                      <a:pt x="782" y="901"/>
                    </a:lnTo>
                    <a:lnTo>
                      <a:pt x="788" y="895"/>
                    </a:lnTo>
                    <a:lnTo>
                      <a:pt x="794" y="891"/>
                    </a:lnTo>
                    <a:lnTo>
                      <a:pt x="800" y="887"/>
                    </a:lnTo>
                    <a:lnTo>
                      <a:pt x="804" y="881"/>
                    </a:lnTo>
                    <a:lnTo>
                      <a:pt x="812" y="877"/>
                    </a:lnTo>
                    <a:lnTo>
                      <a:pt x="819" y="870"/>
                    </a:lnTo>
                    <a:lnTo>
                      <a:pt x="823" y="866"/>
                    </a:lnTo>
                    <a:lnTo>
                      <a:pt x="829" y="860"/>
                    </a:lnTo>
                    <a:lnTo>
                      <a:pt x="835" y="854"/>
                    </a:lnTo>
                    <a:lnTo>
                      <a:pt x="841" y="848"/>
                    </a:lnTo>
                    <a:lnTo>
                      <a:pt x="845" y="842"/>
                    </a:lnTo>
                    <a:lnTo>
                      <a:pt x="849" y="837"/>
                    </a:lnTo>
                    <a:lnTo>
                      <a:pt x="856" y="831"/>
                    </a:lnTo>
                    <a:lnTo>
                      <a:pt x="860" y="825"/>
                    </a:lnTo>
                    <a:lnTo>
                      <a:pt x="866" y="821"/>
                    </a:lnTo>
                    <a:lnTo>
                      <a:pt x="870" y="815"/>
                    </a:lnTo>
                    <a:lnTo>
                      <a:pt x="876" y="809"/>
                    </a:lnTo>
                    <a:lnTo>
                      <a:pt x="880" y="803"/>
                    </a:lnTo>
                    <a:lnTo>
                      <a:pt x="884" y="796"/>
                    </a:lnTo>
                    <a:lnTo>
                      <a:pt x="888" y="788"/>
                    </a:lnTo>
                    <a:lnTo>
                      <a:pt x="895" y="784"/>
                    </a:lnTo>
                    <a:lnTo>
                      <a:pt x="899" y="776"/>
                    </a:lnTo>
                    <a:lnTo>
                      <a:pt x="903" y="770"/>
                    </a:lnTo>
                    <a:lnTo>
                      <a:pt x="907" y="763"/>
                    </a:lnTo>
                    <a:lnTo>
                      <a:pt x="911" y="755"/>
                    </a:lnTo>
                    <a:lnTo>
                      <a:pt x="915" y="749"/>
                    </a:lnTo>
                    <a:lnTo>
                      <a:pt x="919" y="743"/>
                    </a:lnTo>
                    <a:lnTo>
                      <a:pt x="921" y="737"/>
                    </a:lnTo>
                    <a:lnTo>
                      <a:pt x="925" y="728"/>
                    </a:lnTo>
                    <a:lnTo>
                      <a:pt x="930" y="722"/>
                    </a:lnTo>
                    <a:lnTo>
                      <a:pt x="934" y="714"/>
                    </a:lnTo>
                    <a:lnTo>
                      <a:pt x="936" y="708"/>
                    </a:lnTo>
                    <a:lnTo>
                      <a:pt x="940" y="700"/>
                    </a:lnTo>
                    <a:lnTo>
                      <a:pt x="942" y="693"/>
                    </a:lnTo>
                    <a:lnTo>
                      <a:pt x="946" y="685"/>
                    </a:lnTo>
                    <a:lnTo>
                      <a:pt x="948" y="679"/>
                    </a:lnTo>
                    <a:lnTo>
                      <a:pt x="950" y="673"/>
                    </a:lnTo>
                    <a:lnTo>
                      <a:pt x="952" y="665"/>
                    </a:lnTo>
                    <a:lnTo>
                      <a:pt x="956" y="656"/>
                    </a:lnTo>
                    <a:lnTo>
                      <a:pt x="958" y="650"/>
                    </a:lnTo>
                    <a:lnTo>
                      <a:pt x="960" y="642"/>
                    </a:lnTo>
                    <a:lnTo>
                      <a:pt x="962" y="634"/>
                    </a:lnTo>
                    <a:lnTo>
                      <a:pt x="965" y="628"/>
                    </a:lnTo>
                    <a:lnTo>
                      <a:pt x="967" y="619"/>
                    </a:lnTo>
                    <a:lnTo>
                      <a:pt x="969" y="613"/>
                    </a:lnTo>
                    <a:lnTo>
                      <a:pt x="971" y="605"/>
                    </a:lnTo>
                    <a:lnTo>
                      <a:pt x="973" y="597"/>
                    </a:lnTo>
                    <a:lnTo>
                      <a:pt x="973" y="589"/>
                    </a:lnTo>
                    <a:lnTo>
                      <a:pt x="975" y="580"/>
                    </a:lnTo>
                    <a:lnTo>
                      <a:pt x="975" y="574"/>
                    </a:lnTo>
                    <a:lnTo>
                      <a:pt x="977" y="566"/>
                    </a:lnTo>
                    <a:lnTo>
                      <a:pt x="977" y="558"/>
                    </a:lnTo>
                    <a:lnTo>
                      <a:pt x="979" y="551"/>
                    </a:lnTo>
                    <a:lnTo>
                      <a:pt x="979" y="541"/>
                    </a:lnTo>
                    <a:lnTo>
                      <a:pt x="979" y="535"/>
                    </a:lnTo>
                    <a:lnTo>
                      <a:pt x="981" y="527"/>
                    </a:lnTo>
                    <a:lnTo>
                      <a:pt x="981" y="519"/>
                    </a:lnTo>
                    <a:lnTo>
                      <a:pt x="981" y="510"/>
                    </a:lnTo>
                    <a:lnTo>
                      <a:pt x="981" y="488"/>
                    </a:lnTo>
                    <a:lnTo>
                      <a:pt x="981" y="479"/>
                    </a:lnTo>
                    <a:lnTo>
                      <a:pt x="981" y="471"/>
                    </a:lnTo>
                    <a:lnTo>
                      <a:pt x="981" y="465"/>
                    </a:lnTo>
                    <a:lnTo>
                      <a:pt x="979" y="457"/>
                    </a:lnTo>
                    <a:lnTo>
                      <a:pt x="979" y="449"/>
                    </a:lnTo>
                    <a:lnTo>
                      <a:pt x="977" y="440"/>
                    </a:lnTo>
                    <a:lnTo>
                      <a:pt x="977" y="432"/>
                    </a:lnTo>
                    <a:lnTo>
                      <a:pt x="977" y="426"/>
                    </a:lnTo>
                    <a:lnTo>
                      <a:pt x="975" y="418"/>
                    </a:lnTo>
                    <a:lnTo>
                      <a:pt x="973" y="409"/>
                    </a:lnTo>
                    <a:lnTo>
                      <a:pt x="973" y="403"/>
                    </a:lnTo>
                    <a:lnTo>
                      <a:pt x="971" y="395"/>
                    </a:lnTo>
                    <a:lnTo>
                      <a:pt x="969" y="387"/>
                    </a:lnTo>
                    <a:lnTo>
                      <a:pt x="967" y="379"/>
                    </a:lnTo>
                    <a:lnTo>
                      <a:pt x="965" y="372"/>
                    </a:lnTo>
                    <a:lnTo>
                      <a:pt x="962" y="364"/>
                    </a:lnTo>
                    <a:lnTo>
                      <a:pt x="960" y="356"/>
                    </a:lnTo>
                    <a:lnTo>
                      <a:pt x="958" y="348"/>
                    </a:lnTo>
                    <a:lnTo>
                      <a:pt x="956" y="342"/>
                    </a:lnTo>
                    <a:lnTo>
                      <a:pt x="954" y="333"/>
                    </a:lnTo>
                    <a:lnTo>
                      <a:pt x="950" y="327"/>
                    </a:lnTo>
                    <a:lnTo>
                      <a:pt x="948" y="319"/>
                    </a:lnTo>
                    <a:lnTo>
                      <a:pt x="946" y="313"/>
                    </a:lnTo>
                    <a:lnTo>
                      <a:pt x="944" y="305"/>
                    </a:lnTo>
                    <a:lnTo>
                      <a:pt x="940" y="298"/>
                    </a:lnTo>
                    <a:lnTo>
                      <a:pt x="936" y="290"/>
                    </a:lnTo>
                    <a:lnTo>
                      <a:pt x="934" y="284"/>
                    </a:lnTo>
                    <a:lnTo>
                      <a:pt x="930" y="276"/>
                    </a:lnTo>
                    <a:lnTo>
                      <a:pt x="925" y="270"/>
                    </a:lnTo>
                    <a:lnTo>
                      <a:pt x="921" y="261"/>
                    </a:lnTo>
                    <a:lnTo>
                      <a:pt x="919" y="255"/>
                    </a:lnTo>
                    <a:lnTo>
                      <a:pt x="915" y="249"/>
                    </a:lnTo>
                    <a:lnTo>
                      <a:pt x="911" y="241"/>
                    </a:lnTo>
                    <a:lnTo>
                      <a:pt x="907" y="235"/>
                    </a:lnTo>
                    <a:lnTo>
                      <a:pt x="903" y="228"/>
                    </a:lnTo>
                    <a:lnTo>
                      <a:pt x="899" y="222"/>
                    </a:lnTo>
                    <a:lnTo>
                      <a:pt x="895" y="216"/>
                    </a:lnTo>
                    <a:lnTo>
                      <a:pt x="891" y="210"/>
                    </a:lnTo>
                    <a:lnTo>
                      <a:pt x="886" y="204"/>
                    </a:lnTo>
                    <a:lnTo>
                      <a:pt x="880" y="198"/>
                    </a:lnTo>
                    <a:lnTo>
                      <a:pt x="876" y="191"/>
                    </a:lnTo>
                    <a:lnTo>
                      <a:pt x="872" y="185"/>
                    </a:lnTo>
                    <a:lnTo>
                      <a:pt x="866" y="179"/>
                    </a:lnTo>
                    <a:lnTo>
                      <a:pt x="862" y="173"/>
                    </a:lnTo>
                    <a:lnTo>
                      <a:pt x="858" y="167"/>
                    </a:lnTo>
                    <a:lnTo>
                      <a:pt x="851" y="161"/>
                    </a:lnTo>
                    <a:lnTo>
                      <a:pt x="845" y="154"/>
                    </a:lnTo>
                    <a:lnTo>
                      <a:pt x="841" y="150"/>
                    </a:lnTo>
                    <a:lnTo>
                      <a:pt x="835" y="144"/>
                    </a:lnTo>
                    <a:lnTo>
                      <a:pt x="829" y="138"/>
                    </a:lnTo>
                    <a:lnTo>
                      <a:pt x="825" y="134"/>
                    </a:lnTo>
                    <a:lnTo>
                      <a:pt x="819" y="128"/>
                    </a:lnTo>
                    <a:lnTo>
                      <a:pt x="812" y="121"/>
                    </a:lnTo>
                    <a:lnTo>
                      <a:pt x="806" y="117"/>
                    </a:lnTo>
                    <a:lnTo>
                      <a:pt x="802" y="111"/>
                    </a:lnTo>
                    <a:lnTo>
                      <a:pt x="794" y="107"/>
                    </a:lnTo>
                    <a:lnTo>
                      <a:pt x="790" y="103"/>
                    </a:lnTo>
                    <a:lnTo>
                      <a:pt x="784" y="97"/>
                    </a:lnTo>
                    <a:lnTo>
                      <a:pt x="775" y="93"/>
                    </a:lnTo>
                    <a:lnTo>
                      <a:pt x="769" y="88"/>
                    </a:lnTo>
                    <a:lnTo>
                      <a:pt x="765" y="84"/>
                    </a:lnTo>
                    <a:lnTo>
                      <a:pt x="757" y="80"/>
                    </a:lnTo>
                    <a:lnTo>
                      <a:pt x="751" y="76"/>
                    </a:lnTo>
                    <a:lnTo>
                      <a:pt x="747" y="82"/>
                    </a:lnTo>
                  </a:path>
                </a:pathLst>
              </a:custGeom>
              <a:solidFill>
                <a:srgbClr val="000000"/>
              </a:solidFill>
              <a:ln w="12700" cap="rnd" cmpd="sng">
                <a:solidFill>
                  <a:srgbClr val="081D5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5" name="Freeform 22">
                <a:extLst>
                  <a:ext uri="{FF2B5EF4-FFF2-40B4-BE49-F238E27FC236}">
                    <a16:creationId xmlns:a16="http://schemas.microsoft.com/office/drawing/2014/main" id="{ABB3A5EF-0824-49C4-BE81-30BDDE601E1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760" y="1638"/>
                <a:ext cx="841" cy="634"/>
              </a:xfrm>
              <a:custGeom>
                <a:avLst/>
                <a:gdLst>
                  <a:gd name="T0" fmla="*/ 819 w 841"/>
                  <a:gd name="T1" fmla="*/ 538 h 634"/>
                  <a:gd name="T2" fmla="*/ 797 w 841"/>
                  <a:gd name="T3" fmla="*/ 559 h 634"/>
                  <a:gd name="T4" fmla="*/ 770 w 841"/>
                  <a:gd name="T5" fmla="*/ 580 h 634"/>
                  <a:gd name="T6" fmla="*/ 741 w 841"/>
                  <a:gd name="T7" fmla="*/ 594 h 634"/>
                  <a:gd name="T8" fmla="*/ 709 w 841"/>
                  <a:gd name="T9" fmla="*/ 606 h 634"/>
                  <a:gd name="T10" fmla="*/ 676 w 841"/>
                  <a:gd name="T11" fmla="*/ 617 h 634"/>
                  <a:gd name="T12" fmla="*/ 641 w 841"/>
                  <a:gd name="T13" fmla="*/ 623 h 634"/>
                  <a:gd name="T14" fmla="*/ 583 w 841"/>
                  <a:gd name="T15" fmla="*/ 625 h 634"/>
                  <a:gd name="T16" fmla="*/ 542 w 841"/>
                  <a:gd name="T17" fmla="*/ 623 h 634"/>
                  <a:gd name="T18" fmla="*/ 501 w 841"/>
                  <a:gd name="T19" fmla="*/ 617 h 634"/>
                  <a:gd name="T20" fmla="*/ 460 w 841"/>
                  <a:gd name="T21" fmla="*/ 606 h 634"/>
                  <a:gd name="T22" fmla="*/ 417 w 841"/>
                  <a:gd name="T23" fmla="*/ 594 h 634"/>
                  <a:gd name="T24" fmla="*/ 376 w 841"/>
                  <a:gd name="T25" fmla="*/ 580 h 634"/>
                  <a:gd name="T26" fmla="*/ 335 w 841"/>
                  <a:gd name="T27" fmla="*/ 559 h 634"/>
                  <a:gd name="T28" fmla="*/ 292 w 841"/>
                  <a:gd name="T29" fmla="*/ 536 h 634"/>
                  <a:gd name="T30" fmla="*/ 253 w 841"/>
                  <a:gd name="T31" fmla="*/ 512 h 634"/>
                  <a:gd name="T32" fmla="*/ 212 w 841"/>
                  <a:gd name="T33" fmla="*/ 483 h 634"/>
                  <a:gd name="T34" fmla="*/ 177 w 841"/>
                  <a:gd name="T35" fmla="*/ 454 h 634"/>
                  <a:gd name="T36" fmla="*/ 136 w 841"/>
                  <a:gd name="T37" fmla="*/ 413 h 634"/>
                  <a:gd name="T38" fmla="*/ 109 w 841"/>
                  <a:gd name="T39" fmla="*/ 380 h 634"/>
                  <a:gd name="T40" fmla="*/ 82 w 841"/>
                  <a:gd name="T41" fmla="*/ 347 h 634"/>
                  <a:gd name="T42" fmla="*/ 62 w 841"/>
                  <a:gd name="T43" fmla="*/ 312 h 634"/>
                  <a:gd name="T44" fmla="*/ 43 w 841"/>
                  <a:gd name="T45" fmla="*/ 277 h 634"/>
                  <a:gd name="T46" fmla="*/ 29 w 841"/>
                  <a:gd name="T47" fmla="*/ 243 h 634"/>
                  <a:gd name="T48" fmla="*/ 18 w 841"/>
                  <a:gd name="T49" fmla="*/ 208 h 634"/>
                  <a:gd name="T50" fmla="*/ 10 w 841"/>
                  <a:gd name="T51" fmla="*/ 175 h 634"/>
                  <a:gd name="T52" fmla="*/ 8 w 841"/>
                  <a:gd name="T53" fmla="*/ 115 h 634"/>
                  <a:gd name="T54" fmla="*/ 12 w 841"/>
                  <a:gd name="T55" fmla="*/ 84 h 634"/>
                  <a:gd name="T56" fmla="*/ 21 w 841"/>
                  <a:gd name="T57" fmla="*/ 53 h 634"/>
                  <a:gd name="T58" fmla="*/ 33 w 841"/>
                  <a:gd name="T59" fmla="*/ 25 h 634"/>
                  <a:gd name="T60" fmla="*/ 41 w 841"/>
                  <a:gd name="T61" fmla="*/ 0 h 634"/>
                  <a:gd name="T62" fmla="*/ 27 w 841"/>
                  <a:gd name="T63" fmla="*/ 21 h 634"/>
                  <a:gd name="T64" fmla="*/ 14 w 841"/>
                  <a:gd name="T65" fmla="*/ 51 h 634"/>
                  <a:gd name="T66" fmla="*/ 6 w 841"/>
                  <a:gd name="T67" fmla="*/ 82 h 634"/>
                  <a:gd name="T68" fmla="*/ 0 w 841"/>
                  <a:gd name="T69" fmla="*/ 115 h 634"/>
                  <a:gd name="T70" fmla="*/ 2 w 841"/>
                  <a:gd name="T71" fmla="*/ 164 h 634"/>
                  <a:gd name="T72" fmla="*/ 8 w 841"/>
                  <a:gd name="T73" fmla="*/ 199 h 634"/>
                  <a:gd name="T74" fmla="*/ 18 w 841"/>
                  <a:gd name="T75" fmla="*/ 234 h 634"/>
                  <a:gd name="T76" fmla="*/ 31 w 841"/>
                  <a:gd name="T77" fmla="*/ 271 h 634"/>
                  <a:gd name="T78" fmla="*/ 49 w 841"/>
                  <a:gd name="T79" fmla="*/ 306 h 634"/>
                  <a:gd name="T80" fmla="*/ 72 w 841"/>
                  <a:gd name="T81" fmla="*/ 341 h 634"/>
                  <a:gd name="T82" fmla="*/ 94 w 841"/>
                  <a:gd name="T83" fmla="*/ 376 h 634"/>
                  <a:gd name="T84" fmla="*/ 123 w 841"/>
                  <a:gd name="T85" fmla="*/ 409 h 634"/>
                  <a:gd name="T86" fmla="*/ 156 w 841"/>
                  <a:gd name="T87" fmla="*/ 442 h 634"/>
                  <a:gd name="T88" fmla="*/ 189 w 841"/>
                  <a:gd name="T89" fmla="*/ 475 h 634"/>
                  <a:gd name="T90" fmla="*/ 228 w 841"/>
                  <a:gd name="T91" fmla="*/ 504 h 634"/>
                  <a:gd name="T92" fmla="*/ 267 w 841"/>
                  <a:gd name="T93" fmla="*/ 530 h 634"/>
                  <a:gd name="T94" fmla="*/ 310 w 841"/>
                  <a:gd name="T95" fmla="*/ 555 h 634"/>
                  <a:gd name="T96" fmla="*/ 351 w 841"/>
                  <a:gd name="T97" fmla="*/ 575 h 634"/>
                  <a:gd name="T98" fmla="*/ 394 w 841"/>
                  <a:gd name="T99" fmla="*/ 594 h 634"/>
                  <a:gd name="T100" fmla="*/ 437 w 841"/>
                  <a:gd name="T101" fmla="*/ 608 h 634"/>
                  <a:gd name="T102" fmla="*/ 481 w 841"/>
                  <a:gd name="T103" fmla="*/ 619 h 634"/>
                  <a:gd name="T104" fmla="*/ 522 w 841"/>
                  <a:gd name="T105" fmla="*/ 627 h 634"/>
                  <a:gd name="T106" fmla="*/ 563 w 841"/>
                  <a:gd name="T107" fmla="*/ 631 h 634"/>
                  <a:gd name="T108" fmla="*/ 604 w 841"/>
                  <a:gd name="T109" fmla="*/ 633 h 634"/>
                  <a:gd name="T110" fmla="*/ 643 w 841"/>
                  <a:gd name="T111" fmla="*/ 629 h 634"/>
                  <a:gd name="T112" fmla="*/ 680 w 841"/>
                  <a:gd name="T113" fmla="*/ 623 h 634"/>
                  <a:gd name="T114" fmla="*/ 713 w 841"/>
                  <a:gd name="T115" fmla="*/ 615 h 634"/>
                  <a:gd name="T116" fmla="*/ 746 w 841"/>
                  <a:gd name="T117" fmla="*/ 602 h 634"/>
                  <a:gd name="T118" fmla="*/ 776 w 841"/>
                  <a:gd name="T119" fmla="*/ 586 h 634"/>
                  <a:gd name="T120" fmla="*/ 803 w 841"/>
                  <a:gd name="T121" fmla="*/ 565 h 634"/>
                  <a:gd name="T122" fmla="*/ 826 w 841"/>
                  <a:gd name="T123" fmla="*/ 543 h 634"/>
                  <a:gd name="T124" fmla="*/ 834 w 841"/>
                  <a:gd name="T125" fmla="*/ 520 h 63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  <a:cxn ang="0">
                    <a:pos x="T124" y="T125"/>
                  </a:cxn>
                </a:cxnLst>
                <a:rect l="0" t="0" r="r" b="b"/>
                <a:pathLst>
                  <a:path w="841" h="634">
                    <a:moveTo>
                      <a:pt x="834" y="518"/>
                    </a:moveTo>
                    <a:lnTo>
                      <a:pt x="830" y="526"/>
                    </a:lnTo>
                    <a:lnTo>
                      <a:pt x="824" y="530"/>
                    </a:lnTo>
                    <a:lnTo>
                      <a:pt x="819" y="538"/>
                    </a:lnTo>
                    <a:lnTo>
                      <a:pt x="813" y="545"/>
                    </a:lnTo>
                    <a:lnTo>
                      <a:pt x="807" y="549"/>
                    </a:lnTo>
                    <a:lnTo>
                      <a:pt x="803" y="555"/>
                    </a:lnTo>
                    <a:lnTo>
                      <a:pt x="797" y="559"/>
                    </a:lnTo>
                    <a:lnTo>
                      <a:pt x="789" y="565"/>
                    </a:lnTo>
                    <a:lnTo>
                      <a:pt x="785" y="569"/>
                    </a:lnTo>
                    <a:lnTo>
                      <a:pt x="776" y="575"/>
                    </a:lnTo>
                    <a:lnTo>
                      <a:pt x="770" y="580"/>
                    </a:lnTo>
                    <a:lnTo>
                      <a:pt x="762" y="584"/>
                    </a:lnTo>
                    <a:lnTo>
                      <a:pt x="756" y="586"/>
                    </a:lnTo>
                    <a:lnTo>
                      <a:pt x="750" y="592"/>
                    </a:lnTo>
                    <a:lnTo>
                      <a:pt x="741" y="594"/>
                    </a:lnTo>
                    <a:lnTo>
                      <a:pt x="733" y="598"/>
                    </a:lnTo>
                    <a:lnTo>
                      <a:pt x="725" y="602"/>
                    </a:lnTo>
                    <a:lnTo>
                      <a:pt x="717" y="604"/>
                    </a:lnTo>
                    <a:lnTo>
                      <a:pt x="709" y="606"/>
                    </a:lnTo>
                    <a:lnTo>
                      <a:pt x="702" y="610"/>
                    </a:lnTo>
                    <a:lnTo>
                      <a:pt x="692" y="612"/>
                    </a:lnTo>
                    <a:lnTo>
                      <a:pt x="684" y="615"/>
                    </a:lnTo>
                    <a:lnTo>
                      <a:pt x="676" y="617"/>
                    </a:lnTo>
                    <a:lnTo>
                      <a:pt x="667" y="619"/>
                    </a:lnTo>
                    <a:lnTo>
                      <a:pt x="657" y="619"/>
                    </a:lnTo>
                    <a:lnTo>
                      <a:pt x="649" y="621"/>
                    </a:lnTo>
                    <a:lnTo>
                      <a:pt x="641" y="623"/>
                    </a:lnTo>
                    <a:lnTo>
                      <a:pt x="631" y="623"/>
                    </a:lnTo>
                    <a:lnTo>
                      <a:pt x="620" y="623"/>
                    </a:lnTo>
                    <a:lnTo>
                      <a:pt x="612" y="625"/>
                    </a:lnTo>
                    <a:lnTo>
                      <a:pt x="583" y="625"/>
                    </a:lnTo>
                    <a:lnTo>
                      <a:pt x="573" y="623"/>
                    </a:lnTo>
                    <a:lnTo>
                      <a:pt x="563" y="623"/>
                    </a:lnTo>
                    <a:lnTo>
                      <a:pt x="552" y="623"/>
                    </a:lnTo>
                    <a:lnTo>
                      <a:pt x="542" y="623"/>
                    </a:lnTo>
                    <a:lnTo>
                      <a:pt x="532" y="621"/>
                    </a:lnTo>
                    <a:lnTo>
                      <a:pt x="522" y="619"/>
                    </a:lnTo>
                    <a:lnTo>
                      <a:pt x="511" y="619"/>
                    </a:lnTo>
                    <a:lnTo>
                      <a:pt x="501" y="617"/>
                    </a:lnTo>
                    <a:lnTo>
                      <a:pt x="491" y="615"/>
                    </a:lnTo>
                    <a:lnTo>
                      <a:pt x="481" y="612"/>
                    </a:lnTo>
                    <a:lnTo>
                      <a:pt x="470" y="610"/>
                    </a:lnTo>
                    <a:lnTo>
                      <a:pt x="460" y="606"/>
                    </a:lnTo>
                    <a:lnTo>
                      <a:pt x="450" y="604"/>
                    </a:lnTo>
                    <a:lnTo>
                      <a:pt x="440" y="602"/>
                    </a:lnTo>
                    <a:lnTo>
                      <a:pt x="429" y="598"/>
                    </a:lnTo>
                    <a:lnTo>
                      <a:pt x="417" y="594"/>
                    </a:lnTo>
                    <a:lnTo>
                      <a:pt x="407" y="590"/>
                    </a:lnTo>
                    <a:lnTo>
                      <a:pt x="396" y="586"/>
                    </a:lnTo>
                    <a:lnTo>
                      <a:pt x="386" y="584"/>
                    </a:lnTo>
                    <a:lnTo>
                      <a:pt x="376" y="580"/>
                    </a:lnTo>
                    <a:lnTo>
                      <a:pt x="366" y="573"/>
                    </a:lnTo>
                    <a:lnTo>
                      <a:pt x="355" y="569"/>
                    </a:lnTo>
                    <a:lnTo>
                      <a:pt x="345" y="565"/>
                    </a:lnTo>
                    <a:lnTo>
                      <a:pt x="335" y="559"/>
                    </a:lnTo>
                    <a:lnTo>
                      <a:pt x="322" y="553"/>
                    </a:lnTo>
                    <a:lnTo>
                      <a:pt x="312" y="549"/>
                    </a:lnTo>
                    <a:lnTo>
                      <a:pt x="302" y="543"/>
                    </a:lnTo>
                    <a:lnTo>
                      <a:pt x="292" y="536"/>
                    </a:lnTo>
                    <a:lnTo>
                      <a:pt x="283" y="530"/>
                    </a:lnTo>
                    <a:lnTo>
                      <a:pt x="271" y="524"/>
                    </a:lnTo>
                    <a:lnTo>
                      <a:pt x="261" y="518"/>
                    </a:lnTo>
                    <a:lnTo>
                      <a:pt x="253" y="512"/>
                    </a:lnTo>
                    <a:lnTo>
                      <a:pt x="242" y="506"/>
                    </a:lnTo>
                    <a:lnTo>
                      <a:pt x="232" y="497"/>
                    </a:lnTo>
                    <a:lnTo>
                      <a:pt x="222" y="491"/>
                    </a:lnTo>
                    <a:lnTo>
                      <a:pt x="212" y="483"/>
                    </a:lnTo>
                    <a:lnTo>
                      <a:pt x="203" y="477"/>
                    </a:lnTo>
                    <a:lnTo>
                      <a:pt x="195" y="469"/>
                    </a:lnTo>
                    <a:lnTo>
                      <a:pt x="185" y="460"/>
                    </a:lnTo>
                    <a:lnTo>
                      <a:pt x="177" y="454"/>
                    </a:lnTo>
                    <a:lnTo>
                      <a:pt x="168" y="446"/>
                    </a:lnTo>
                    <a:lnTo>
                      <a:pt x="160" y="438"/>
                    </a:lnTo>
                    <a:lnTo>
                      <a:pt x="152" y="430"/>
                    </a:lnTo>
                    <a:lnTo>
                      <a:pt x="136" y="413"/>
                    </a:lnTo>
                    <a:lnTo>
                      <a:pt x="129" y="405"/>
                    </a:lnTo>
                    <a:lnTo>
                      <a:pt x="121" y="397"/>
                    </a:lnTo>
                    <a:lnTo>
                      <a:pt x="115" y="388"/>
                    </a:lnTo>
                    <a:lnTo>
                      <a:pt x="109" y="380"/>
                    </a:lnTo>
                    <a:lnTo>
                      <a:pt x="101" y="372"/>
                    </a:lnTo>
                    <a:lnTo>
                      <a:pt x="94" y="364"/>
                    </a:lnTo>
                    <a:lnTo>
                      <a:pt x="88" y="356"/>
                    </a:lnTo>
                    <a:lnTo>
                      <a:pt x="82" y="347"/>
                    </a:lnTo>
                    <a:lnTo>
                      <a:pt x="76" y="339"/>
                    </a:lnTo>
                    <a:lnTo>
                      <a:pt x="72" y="329"/>
                    </a:lnTo>
                    <a:lnTo>
                      <a:pt x="66" y="323"/>
                    </a:lnTo>
                    <a:lnTo>
                      <a:pt x="62" y="312"/>
                    </a:lnTo>
                    <a:lnTo>
                      <a:pt x="55" y="304"/>
                    </a:lnTo>
                    <a:lnTo>
                      <a:pt x="51" y="296"/>
                    </a:lnTo>
                    <a:lnTo>
                      <a:pt x="47" y="288"/>
                    </a:lnTo>
                    <a:lnTo>
                      <a:pt x="43" y="277"/>
                    </a:lnTo>
                    <a:lnTo>
                      <a:pt x="39" y="269"/>
                    </a:lnTo>
                    <a:lnTo>
                      <a:pt x="35" y="261"/>
                    </a:lnTo>
                    <a:lnTo>
                      <a:pt x="31" y="251"/>
                    </a:lnTo>
                    <a:lnTo>
                      <a:pt x="29" y="243"/>
                    </a:lnTo>
                    <a:lnTo>
                      <a:pt x="25" y="234"/>
                    </a:lnTo>
                    <a:lnTo>
                      <a:pt x="23" y="226"/>
                    </a:lnTo>
                    <a:lnTo>
                      <a:pt x="21" y="216"/>
                    </a:lnTo>
                    <a:lnTo>
                      <a:pt x="18" y="208"/>
                    </a:lnTo>
                    <a:lnTo>
                      <a:pt x="16" y="199"/>
                    </a:lnTo>
                    <a:lnTo>
                      <a:pt x="14" y="191"/>
                    </a:lnTo>
                    <a:lnTo>
                      <a:pt x="12" y="183"/>
                    </a:lnTo>
                    <a:lnTo>
                      <a:pt x="10" y="175"/>
                    </a:lnTo>
                    <a:lnTo>
                      <a:pt x="10" y="164"/>
                    </a:lnTo>
                    <a:lnTo>
                      <a:pt x="8" y="156"/>
                    </a:lnTo>
                    <a:lnTo>
                      <a:pt x="8" y="148"/>
                    </a:lnTo>
                    <a:lnTo>
                      <a:pt x="8" y="115"/>
                    </a:lnTo>
                    <a:lnTo>
                      <a:pt x="8" y="107"/>
                    </a:lnTo>
                    <a:lnTo>
                      <a:pt x="10" y="99"/>
                    </a:lnTo>
                    <a:lnTo>
                      <a:pt x="10" y="92"/>
                    </a:lnTo>
                    <a:lnTo>
                      <a:pt x="12" y="84"/>
                    </a:lnTo>
                    <a:lnTo>
                      <a:pt x="14" y="76"/>
                    </a:lnTo>
                    <a:lnTo>
                      <a:pt x="16" y="68"/>
                    </a:lnTo>
                    <a:lnTo>
                      <a:pt x="18" y="60"/>
                    </a:lnTo>
                    <a:lnTo>
                      <a:pt x="21" y="53"/>
                    </a:lnTo>
                    <a:lnTo>
                      <a:pt x="25" y="45"/>
                    </a:lnTo>
                    <a:lnTo>
                      <a:pt x="27" y="39"/>
                    </a:lnTo>
                    <a:lnTo>
                      <a:pt x="31" y="31"/>
                    </a:lnTo>
                    <a:lnTo>
                      <a:pt x="33" y="25"/>
                    </a:lnTo>
                    <a:lnTo>
                      <a:pt x="37" y="16"/>
                    </a:lnTo>
                    <a:lnTo>
                      <a:pt x="41" y="10"/>
                    </a:lnTo>
                    <a:lnTo>
                      <a:pt x="45" y="4"/>
                    </a:lnTo>
                    <a:lnTo>
                      <a:pt x="41" y="0"/>
                    </a:lnTo>
                    <a:lnTo>
                      <a:pt x="39" y="0"/>
                    </a:lnTo>
                    <a:lnTo>
                      <a:pt x="35" y="6"/>
                    </a:lnTo>
                    <a:lnTo>
                      <a:pt x="31" y="14"/>
                    </a:lnTo>
                    <a:lnTo>
                      <a:pt x="27" y="21"/>
                    </a:lnTo>
                    <a:lnTo>
                      <a:pt x="23" y="29"/>
                    </a:lnTo>
                    <a:lnTo>
                      <a:pt x="18" y="35"/>
                    </a:lnTo>
                    <a:lnTo>
                      <a:pt x="16" y="43"/>
                    </a:lnTo>
                    <a:lnTo>
                      <a:pt x="14" y="51"/>
                    </a:lnTo>
                    <a:lnTo>
                      <a:pt x="10" y="58"/>
                    </a:lnTo>
                    <a:lnTo>
                      <a:pt x="8" y="66"/>
                    </a:lnTo>
                    <a:lnTo>
                      <a:pt x="6" y="74"/>
                    </a:lnTo>
                    <a:lnTo>
                      <a:pt x="6" y="82"/>
                    </a:lnTo>
                    <a:lnTo>
                      <a:pt x="4" y="88"/>
                    </a:lnTo>
                    <a:lnTo>
                      <a:pt x="2" y="99"/>
                    </a:lnTo>
                    <a:lnTo>
                      <a:pt x="0" y="107"/>
                    </a:lnTo>
                    <a:lnTo>
                      <a:pt x="0" y="115"/>
                    </a:lnTo>
                    <a:lnTo>
                      <a:pt x="0" y="123"/>
                    </a:lnTo>
                    <a:lnTo>
                      <a:pt x="0" y="148"/>
                    </a:lnTo>
                    <a:lnTo>
                      <a:pt x="0" y="156"/>
                    </a:lnTo>
                    <a:lnTo>
                      <a:pt x="2" y="164"/>
                    </a:lnTo>
                    <a:lnTo>
                      <a:pt x="4" y="173"/>
                    </a:lnTo>
                    <a:lnTo>
                      <a:pt x="4" y="183"/>
                    </a:lnTo>
                    <a:lnTo>
                      <a:pt x="6" y="191"/>
                    </a:lnTo>
                    <a:lnTo>
                      <a:pt x="8" y="199"/>
                    </a:lnTo>
                    <a:lnTo>
                      <a:pt x="10" y="210"/>
                    </a:lnTo>
                    <a:lnTo>
                      <a:pt x="12" y="218"/>
                    </a:lnTo>
                    <a:lnTo>
                      <a:pt x="16" y="226"/>
                    </a:lnTo>
                    <a:lnTo>
                      <a:pt x="18" y="234"/>
                    </a:lnTo>
                    <a:lnTo>
                      <a:pt x="21" y="245"/>
                    </a:lnTo>
                    <a:lnTo>
                      <a:pt x="25" y="253"/>
                    </a:lnTo>
                    <a:lnTo>
                      <a:pt x="29" y="263"/>
                    </a:lnTo>
                    <a:lnTo>
                      <a:pt x="31" y="271"/>
                    </a:lnTo>
                    <a:lnTo>
                      <a:pt x="37" y="280"/>
                    </a:lnTo>
                    <a:lnTo>
                      <a:pt x="41" y="290"/>
                    </a:lnTo>
                    <a:lnTo>
                      <a:pt x="45" y="298"/>
                    </a:lnTo>
                    <a:lnTo>
                      <a:pt x="49" y="306"/>
                    </a:lnTo>
                    <a:lnTo>
                      <a:pt x="53" y="314"/>
                    </a:lnTo>
                    <a:lnTo>
                      <a:pt x="60" y="325"/>
                    </a:lnTo>
                    <a:lnTo>
                      <a:pt x="66" y="333"/>
                    </a:lnTo>
                    <a:lnTo>
                      <a:pt x="72" y="341"/>
                    </a:lnTo>
                    <a:lnTo>
                      <a:pt x="76" y="351"/>
                    </a:lnTo>
                    <a:lnTo>
                      <a:pt x="82" y="360"/>
                    </a:lnTo>
                    <a:lnTo>
                      <a:pt x="88" y="368"/>
                    </a:lnTo>
                    <a:lnTo>
                      <a:pt x="94" y="376"/>
                    </a:lnTo>
                    <a:lnTo>
                      <a:pt x="103" y="384"/>
                    </a:lnTo>
                    <a:lnTo>
                      <a:pt x="109" y="393"/>
                    </a:lnTo>
                    <a:lnTo>
                      <a:pt x="115" y="401"/>
                    </a:lnTo>
                    <a:lnTo>
                      <a:pt x="123" y="409"/>
                    </a:lnTo>
                    <a:lnTo>
                      <a:pt x="131" y="419"/>
                    </a:lnTo>
                    <a:lnTo>
                      <a:pt x="140" y="427"/>
                    </a:lnTo>
                    <a:lnTo>
                      <a:pt x="148" y="436"/>
                    </a:lnTo>
                    <a:lnTo>
                      <a:pt x="156" y="442"/>
                    </a:lnTo>
                    <a:lnTo>
                      <a:pt x="162" y="450"/>
                    </a:lnTo>
                    <a:lnTo>
                      <a:pt x="173" y="458"/>
                    </a:lnTo>
                    <a:lnTo>
                      <a:pt x="181" y="467"/>
                    </a:lnTo>
                    <a:lnTo>
                      <a:pt x="189" y="475"/>
                    </a:lnTo>
                    <a:lnTo>
                      <a:pt x="199" y="481"/>
                    </a:lnTo>
                    <a:lnTo>
                      <a:pt x="207" y="489"/>
                    </a:lnTo>
                    <a:lnTo>
                      <a:pt x="218" y="495"/>
                    </a:lnTo>
                    <a:lnTo>
                      <a:pt x="228" y="504"/>
                    </a:lnTo>
                    <a:lnTo>
                      <a:pt x="238" y="510"/>
                    </a:lnTo>
                    <a:lnTo>
                      <a:pt x="246" y="518"/>
                    </a:lnTo>
                    <a:lnTo>
                      <a:pt x="257" y="524"/>
                    </a:lnTo>
                    <a:lnTo>
                      <a:pt x="267" y="530"/>
                    </a:lnTo>
                    <a:lnTo>
                      <a:pt x="277" y="536"/>
                    </a:lnTo>
                    <a:lnTo>
                      <a:pt x="290" y="543"/>
                    </a:lnTo>
                    <a:lnTo>
                      <a:pt x="300" y="549"/>
                    </a:lnTo>
                    <a:lnTo>
                      <a:pt x="310" y="555"/>
                    </a:lnTo>
                    <a:lnTo>
                      <a:pt x="320" y="559"/>
                    </a:lnTo>
                    <a:lnTo>
                      <a:pt x="331" y="565"/>
                    </a:lnTo>
                    <a:lnTo>
                      <a:pt x="341" y="571"/>
                    </a:lnTo>
                    <a:lnTo>
                      <a:pt x="351" y="575"/>
                    </a:lnTo>
                    <a:lnTo>
                      <a:pt x="364" y="582"/>
                    </a:lnTo>
                    <a:lnTo>
                      <a:pt x="374" y="586"/>
                    </a:lnTo>
                    <a:lnTo>
                      <a:pt x="384" y="590"/>
                    </a:lnTo>
                    <a:lnTo>
                      <a:pt x="394" y="594"/>
                    </a:lnTo>
                    <a:lnTo>
                      <a:pt x="407" y="598"/>
                    </a:lnTo>
                    <a:lnTo>
                      <a:pt x="415" y="602"/>
                    </a:lnTo>
                    <a:lnTo>
                      <a:pt x="427" y="606"/>
                    </a:lnTo>
                    <a:lnTo>
                      <a:pt x="437" y="608"/>
                    </a:lnTo>
                    <a:lnTo>
                      <a:pt x="448" y="612"/>
                    </a:lnTo>
                    <a:lnTo>
                      <a:pt x="460" y="615"/>
                    </a:lnTo>
                    <a:lnTo>
                      <a:pt x="470" y="617"/>
                    </a:lnTo>
                    <a:lnTo>
                      <a:pt x="481" y="619"/>
                    </a:lnTo>
                    <a:lnTo>
                      <a:pt x="491" y="623"/>
                    </a:lnTo>
                    <a:lnTo>
                      <a:pt x="501" y="623"/>
                    </a:lnTo>
                    <a:lnTo>
                      <a:pt x="511" y="625"/>
                    </a:lnTo>
                    <a:lnTo>
                      <a:pt x="522" y="627"/>
                    </a:lnTo>
                    <a:lnTo>
                      <a:pt x="532" y="629"/>
                    </a:lnTo>
                    <a:lnTo>
                      <a:pt x="542" y="629"/>
                    </a:lnTo>
                    <a:lnTo>
                      <a:pt x="552" y="631"/>
                    </a:lnTo>
                    <a:lnTo>
                      <a:pt x="563" y="631"/>
                    </a:lnTo>
                    <a:lnTo>
                      <a:pt x="573" y="633"/>
                    </a:lnTo>
                    <a:lnTo>
                      <a:pt x="583" y="633"/>
                    </a:lnTo>
                    <a:lnTo>
                      <a:pt x="594" y="633"/>
                    </a:lnTo>
                    <a:lnTo>
                      <a:pt x="604" y="633"/>
                    </a:lnTo>
                    <a:lnTo>
                      <a:pt x="614" y="633"/>
                    </a:lnTo>
                    <a:lnTo>
                      <a:pt x="622" y="631"/>
                    </a:lnTo>
                    <a:lnTo>
                      <a:pt x="633" y="631"/>
                    </a:lnTo>
                    <a:lnTo>
                      <a:pt x="643" y="629"/>
                    </a:lnTo>
                    <a:lnTo>
                      <a:pt x="651" y="629"/>
                    </a:lnTo>
                    <a:lnTo>
                      <a:pt x="661" y="627"/>
                    </a:lnTo>
                    <a:lnTo>
                      <a:pt x="670" y="625"/>
                    </a:lnTo>
                    <a:lnTo>
                      <a:pt x="680" y="623"/>
                    </a:lnTo>
                    <a:lnTo>
                      <a:pt x="688" y="623"/>
                    </a:lnTo>
                    <a:lnTo>
                      <a:pt x="696" y="619"/>
                    </a:lnTo>
                    <a:lnTo>
                      <a:pt x="704" y="617"/>
                    </a:lnTo>
                    <a:lnTo>
                      <a:pt x="713" y="615"/>
                    </a:lnTo>
                    <a:lnTo>
                      <a:pt x="721" y="612"/>
                    </a:lnTo>
                    <a:lnTo>
                      <a:pt x="729" y="608"/>
                    </a:lnTo>
                    <a:lnTo>
                      <a:pt x="737" y="606"/>
                    </a:lnTo>
                    <a:lnTo>
                      <a:pt x="746" y="602"/>
                    </a:lnTo>
                    <a:lnTo>
                      <a:pt x="752" y="598"/>
                    </a:lnTo>
                    <a:lnTo>
                      <a:pt x="760" y="594"/>
                    </a:lnTo>
                    <a:lnTo>
                      <a:pt x="768" y="590"/>
                    </a:lnTo>
                    <a:lnTo>
                      <a:pt x="776" y="586"/>
                    </a:lnTo>
                    <a:lnTo>
                      <a:pt x="782" y="582"/>
                    </a:lnTo>
                    <a:lnTo>
                      <a:pt x="789" y="575"/>
                    </a:lnTo>
                    <a:lnTo>
                      <a:pt x="795" y="571"/>
                    </a:lnTo>
                    <a:lnTo>
                      <a:pt x="803" y="565"/>
                    </a:lnTo>
                    <a:lnTo>
                      <a:pt x="807" y="559"/>
                    </a:lnTo>
                    <a:lnTo>
                      <a:pt x="813" y="555"/>
                    </a:lnTo>
                    <a:lnTo>
                      <a:pt x="819" y="549"/>
                    </a:lnTo>
                    <a:lnTo>
                      <a:pt x="826" y="543"/>
                    </a:lnTo>
                    <a:lnTo>
                      <a:pt x="830" y="536"/>
                    </a:lnTo>
                    <a:lnTo>
                      <a:pt x="836" y="530"/>
                    </a:lnTo>
                    <a:lnTo>
                      <a:pt x="840" y="524"/>
                    </a:lnTo>
                    <a:lnTo>
                      <a:pt x="834" y="520"/>
                    </a:lnTo>
                    <a:lnTo>
                      <a:pt x="834" y="518"/>
                    </a:lnTo>
                  </a:path>
                </a:pathLst>
              </a:custGeom>
              <a:solidFill>
                <a:srgbClr val="000000"/>
              </a:solidFill>
              <a:ln w="12700" cap="rnd" cmpd="sng">
                <a:solidFill>
                  <a:srgbClr val="081D5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6" name="Freeform 23">
                <a:extLst>
                  <a:ext uri="{FF2B5EF4-FFF2-40B4-BE49-F238E27FC236}">
                    <a16:creationId xmlns:a16="http://schemas.microsoft.com/office/drawing/2014/main" id="{38BCBDAB-7EC3-45E0-91E8-D59BF688659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664" y="1858"/>
                <a:ext cx="801" cy="575"/>
              </a:xfrm>
              <a:custGeom>
                <a:avLst/>
                <a:gdLst>
                  <a:gd name="T0" fmla="*/ 784 w 801"/>
                  <a:gd name="T1" fmla="*/ 512 h 575"/>
                  <a:gd name="T2" fmla="*/ 755 w 801"/>
                  <a:gd name="T3" fmla="*/ 527 h 575"/>
                  <a:gd name="T4" fmla="*/ 724 w 801"/>
                  <a:gd name="T5" fmla="*/ 541 h 575"/>
                  <a:gd name="T6" fmla="*/ 691 w 801"/>
                  <a:gd name="T7" fmla="*/ 551 h 575"/>
                  <a:gd name="T8" fmla="*/ 658 w 801"/>
                  <a:gd name="T9" fmla="*/ 560 h 575"/>
                  <a:gd name="T10" fmla="*/ 623 w 801"/>
                  <a:gd name="T11" fmla="*/ 564 h 575"/>
                  <a:gd name="T12" fmla="*/ 588 w 801"/>
                  <a:gd name="T13" fmla="*/ 566 h 575"/>
                  <a:gd name="T14" fmla="*/ 543 w 801"/>
                  <a:gd name="T15" fmla="*/ 566 h 575"/>
                  <a:gd name="T16" fmla="*/ 508 w 801"/>
                  <a:gd name="T17" fmla="*/ 564 h 575"/>
                  <a:gd name="T18" fmla="*/ 471 w 801"/>
                  <a:gd name="T19" fmla="*/ 555 h 575"/>
                  <a:gd name="T20" fmla="*/ 434 w 801"/>
                  <a:gd name="T21" fmla="*/ 547 h 575"/>
                  <a:gd name="T22" fmla="*/ 397 w 801"/>
                  <a:gd name="T23" fmla="*/ 537 h 575"/>
                  <a:gd name="T24" fmla="*/ 360 w 801"/>
                  <a:gd name="T25" fmla="*/ 523 h 575"/>
                  <a:gd name="T26" fmla="*/ 325 w 801"/>
                  <a:gd name="T27" fmla="*/ 508 h 575"/>
                  <a:gd name="T28" fmla="*/ 290 w 801"/>
                  <a:gd name="T29" fmla="*/ 490 h 575"/>
                  <a:gd name="T30" fmla="*/ 257 w 801"/>
                  <a:gd name="T31" fmla="*/ 469 h 575"/>
                  <a:gd name="T32" fmla="*/ 226 w 801"/>
                  <a:gd name="T33" fmla="*/ 446 h 575"/>
                  <a:gd name="T34" fmla="*/ 195 w 801"/>
                  <a:gd name="T35" fmla="*/ 422 h 575"/>
                  <a:gd name="T36" fmla="*/ 167 w 801"/>
                  <a:gd name="T37" fmla="*/ 395 h 575"/>
                  <a:gd name="T38" fmla="*/ 140 w 801"/>
                  <a:gd name="T39" fmla="*/ 366 h 575"/>
                  <a:gd name="T40" fmla="*/ 115 w 801"/>
                  <a:gd name="T41" fmla="*/ 337 h 575"/>
                  <a:gd name="T42" fmla="*/ 93 w 801"/>
                  <a:gd name="T43" fmla="*/ 307 h 575"/>
                  <a:gd name="T44" fmla="*/ 72 w 801"/>
                  <a:gd name="T45" fmla="*/ 276 h 575"/>
                  <a:gd name="T46" fmla="*/ 56 w 801"/>
                  <a:gd name="T47" fmla="*/ 243 h 575"/>
                  <a:gd name="T48" fmla="*/ 41 w 801"/>
                  <a:gd name="T49" fmla="*/ 208 h 575"/>
                  <a:gd name="T50" fmla="*/ 29 w 801"/>
                  <a:gd name="T51" fmla="*/ 175 h 575"/>
                  <a:gd name="T52" fmla="*/ 19 w 801"/>
                  <a:gd name="T53" fmla="*/ 142 h 575"/>
                  <a:gd name="T54" fmla="*/ 12 w 801"/>
                  <a:gd name="T55" fmla="*/ 107 h 575"/>
                  <a:gd name="T56" fmla="*/ 8 w 801"/>
                  <a:gd name="T57" fmla="*/ 74 h 575"/>
                  <a:gd name="T58" fmla="*/ 6 w 801"/>
                  <a:gd name="T59" fmla="*/ 33 h 575"/>
                  <a:gd name="T60" fmla="*/ 2 w 801"/>
                  <a:gd name="T61" fmla="*/ 8 h 575"/>
                  <a:gd name="T62" fmla="*/ 0 w 801"/>
                  <a:gd name="T63" fmla="*/ 37 h 575"/>
                  <a:gd name="T64" fmla="*/ 2 w 801"/>
                  <a:gd name="T65" fmla="*/ 78 h 575"/>
                  <a:gd name="T66" fmla="*/ 6 w 801"/>
                  <a:gd name="T67" fmla="*/ 113 h 575"/>
                  <a:gd name="T68" fmla="*/ 12 w 801"/>
                  <a:gd name="T69" fmla="*/ 148 h 575"/>
                  <a:gd name="T70" fmla="*/ 23 w 801"/>
                  <a:gd name="T71" fmla="*/ 183 h 575"/>
                  <a:gd name="T72" fmla="*/ 35 w 801"/>
                  <a:gd name="T73" fmla="*/ 216 h 575"/>
                  <a:gd name="T74" fmla="*/ 51 w 801"/>
                  <a:gd name="T75" fmla="*/ 251 h 575"/>
                  <a:gd name="T76" fmla="*/ 70 w 801"/>
                  <a:gd name="T77" fmla="*/ 284 h 575"/>
                  <a:gd name="T78" fmla="*/ 90 w 801"/>
                  <a:gd name="T79" fmla="*/ 315 h 575"/>
                  <a:gd name="T80" fmla="*/ 113 w 801"/>
                  <a:gd name="T81" fmla="*/ 348 h 575"/>
                  <a:gd name="T82" fmla="*/ 138 w 801"/>
                  <a:gd name="T83" fmla="*/ 376 h 575"/>
                  <a:gd name="T84" fmla="*/ 167 w 801"/>
                  <a:gd name="T85" fmla="*/ 403 h 575"/>
                  <a:gd name="T86" fmla="*/ 195 w 801"/>
                  <a:gd name="T87" fmla="*/ 432 h 575"/>
                  <a:gd name="T88" fmla="*/ 226 w 801"/>
                  <a:gd name="T89" fmla="*/ 455 h 575"/>
                  <a:gd name="T90" fmla="*/ 259 w 801"/>
                  <a:gd name="T91" fmla="*/ 479 h 575"/>
                  <a:gd name="T92" fmla="*/ 292 w 801"/>
                  <a:gd name="T93" fmla="*/ 498 h 575"/>
                  <a:gd name="T94" fmla="*/ 329 w 801"/>
                  <a:gd name="T95" fmla="*/ 516 h 575"/>
                  <a:gd name="T96" fmla="*/ 364 w 801"/>
                  <a:gd name="T97" fmla="*/ 533 h 575"/>
                  <a:gd name="T98" fmla="*/ 401 w 801"/>
                  <a:gd name="T99" fmla="*/ 547 h 575"/>
                  <a:gd name="T100" fmla="*/ 438 w 801"/>
                  <a:gd name="T101" fmla="*/ 558 h 575"/>
                  <a:gd name="T102" fmla="*/ 475 w 801"/>
                  <a:gd name="T103" fmla="*/ 566 h 575"/>
                  <a:gd name="T104" fmla="*/ 512 w 801"/>
                  <a:gd name="T105" fmla="*/ 570 h 575"/>
                  <a:gd name="T106" fmla="*/ 551 w 801"/>
                  <a:gd name="T107" fmla="*/ 574 h 575"/>
                  <a:gd name="T108" fmla="*/ 601 w 801"/>
                  <a:gd name="T109" fmla="*/ 574 h 575"/>
                  <a:gd name="T110" fmla="*/ 638 w 801"/>
                  <a:gd name="T111" fmla="*/ 570 h 575"/>
                  <a:gd name="T112" fmla="*/ 672 w 801"/>
                  <a:gd name="T113" fmla="*/ 564 h 575"/>
                  <a:gd name="T114" fmla="*/ 705 w 801"/>
                  <a:gd name="T115" fmla="*/ 553 h 575"/>
                  <a:gd name="T116" fmla="*/ 738 w 801"/>
                  <a:gd name="T117" fmla="*/ 543 h 575"/>
                  <a:gd name="T118" fmla="*/ 769 w 801"/>
                  <a:gd name="T119" fmla="*/ 529 h 575"/>
                  <a:gd name="T120" fmla="*/ 798 w 801"/>
                  <a:gd name="T121" fmla="*/ 512 h 57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</a:cxnLst>
                <a:rect l="0" t="0" r="r" b="b"/>
                <a:pathLst>
                  <a:path w="801" h="575">
                    <a:moveTo>
                      <a:pt x="800" y="510"/>
                    </a:moveTo>
                    <a:lnTo>
                      <a:pt x="800" y="502"/>
                    </a:lnTo>
                    <a:lnTo>
                      <a:pt x="794" y="504"/>
                    </a:lnTo>
                    <a:lnTo>
                      <a:pt x="788" y="508"/>
                    </a:lnTo>
                    <a:lnTo>
                      <a:pt x="784" y="512"/>
                    </a:lnTo>
                    <a:lnTo>
                      <a:pt x="777" y="514"/>
                    </a:lnTo>
                    <a:lnTo>
                      <a:pt x="771" y="518"/>
                    </a:lnTo>
                    <a:lnTo>
                      <a:pt x="765" y="521"/>
                    </a:lnTo>
                    <a:lnTo>
                      <a:pt x="761" y="525"/>
                    </a:lnTo>
                    <a:lnTo>
                      <a:pt x="755" y="527"/>
                    </a:lnTo>
                    <a:lnTo>
                      <a:pt x="749" y="531"/>
                    </a:lnTo>
                    <a:lnTo>
                      <a:pt x="742" y="533"/>
                    </a:lnTo>
                    <a:lnTo>
                      <a:pt x="736" y="535"/>
                    </a:lnTo>
                    <a:lnTo>
                      <a:pt x="730" y="537"/>
                    </a:lnTo>
                    <a:lnTo>
                      <a:pt x="724" y="541"/>
                    </a:lnTo>
                    <a:lnTo>
                      <a:pt x="718" y="543"/>
                    </a:lnTo>
                    <a:lnTo>
                      <a:pt x="712" y="545"/>
                    </a:lnTo>
                    <a:lnTo>
                      <a:pt x="703" y="547"/>
                    </a:lnTo>
                    <a:lnTo>
                      <a:pt x="697" y="549"/>
                    </a:lnTo>
                    <a:lnTo>
                      <a:pt x="691" y="551"/>
                    </a:lnTo>
                    <a:lnTo>
                      <a:pt x="685" y="551"/>
                    </a:lnTo>
                    <a:lnTo>
                      <a:pt x="679" y="553"/>
                    </a:lnTo>
                    <a:lnTo>
                      <a:pt x="672" y="555"/>
                    </a:lnTo>
                    <a:lnTo>
                      <a:pt x="664" y="558"/>
                    </a:lnTo>
                    <a:lnTo>
                      <a:pt x="658" y="560"/>
                    </a:lnTo>
                    <a:lnTo>
                      <a:pt x="650" y="560"/>
                    </a:lnTo>
                    <a:lnTo>
                      <a:pt x="644" y="562"/>
                    </a:lnTo>
                    <a:lnTo>
                      <a:pt x="638" y="562"/>
                    </a:lnTo>
                    <a:lnTo>
                      <a:pt x="629" y="564"/>
                    </a:lnTo>
                    <a:lnTo>
                      <a:pt x="623" y="564"/>
                    </a:lnTo>
                    <a:lnTo>
                      <a:pt x="615" y="566"/>
                    </a:lnTo>
                    <a:lnTo>
                      <a:pt x="609" y="566"/>
                    </a:lnTo>
                    <a:lnTo>
                      <a:pt x="601" y="566"/>
                    </a:lnTo>
                    <a:lnTo>
                      <a:pt x="594" y="566"/>
                    </a:lnTo>
                    <a:lnTo>
                      <a:pt x="588" y="566"/>
                    </a:lnTo>
                    <a:lnTo>
                      <a:pt x="580" y="566"/>
                    </a:lnTo>
                    <a:lnTo>
                      <a:pt x="566" y="566"/>
                    </a:lnTo>
                    <a:lnTo>
                      <a:pt x="557" y="566"/>
                    </a:lnTo>
                    <a:lnTo>
                      <a:pt x="551" y="566"/>
                    </a:lnTo>
                    <a:lnTo>
                      <a:pt x="543" y="566"/>
                    </a:lnTo>
                    <a:lnTo>
                      <a:pt x="537" y="566"/>
                    </a:lnTo>
                    <a:lnTo>
                      <a:pt x="529" y="566"/>
                    </a:lnTo>
                    <a:lnTo>
                      <a:pt x="522" y="566"/>
                    </a:lnTo>
                    <a:lnTo>
                      <a:pt x="514" y="564"/>
                    </a:lnTo>
                    <a:lnTo>
                      <a:pt x="508" y="564"/>
                    </a:lnTo>
                    <a:lnTo>
                      <a:pt x="500" y="562"/>
                    </a:lnTo>
                    <a:lnTo>
                      <a:pt x="492" y="562"/>
                    </a:lnTo>
                    <a:lnTo>
                      <a:pt x="485" y="560"/>
                    </a:lnTo>
                    <a:lnTo>
                      <a:pt x="477" y="558"/>
                    </a:lnTo>
                    <a:lnTo>
                      <a:pt x="471" y="555"/>
                    </a:lnTo>
                    <a:lnTo>
                      <a:pt x="463" y="555"/>
                    </a:lnTo>
                    <a:lnTo>
                      <a:pt x="457" y="553"/>
                    </a:lnTo>
                    <a:lnTo>
                      <a:pt x="448" y="551"/>
                    </a:lnTo>
                    <a:lnTo>
                      <a:pt x="440" y="551"/>
                    </a:lnTo>
                    <a:lnTo>
                      <a:pt x="434" y="547"/>
                    </a:lnTo>
                    <a:lnTo>
                      <a:pt x="426" y="547"/>
                    </a:lnTo>
                    <a:lnTo>
                      <a:pt x="420" y="543"/>
                    </a:lnTo>
                    <a:lnTo>
                      <a:pt x="411" y="543"/>
                    </a:lnTo>
                    <a:lnTo>
                      <a:pt x="405" y="539"/>
                    </a:lnTo>
                    <a:lnTo>
                      <a:pt x="397" y="537"/>
                    </a:lnTo>
                    <a:lnTo>
                      <a:pt x="391" y="535"/>
                    </a:lnTo>
                    <a:lnTo>
                      <a:pt x="383" y="533"/>
                    </a:lnTo>
                    <a:lnTo>
                      <a:pt x="376" y="529"/>
                    </a:lnTo>
                    <a:lnTo>
                      <a:pt x="368" y="527"/>
                    </a:lnTo>
                    <a:lnTo>
                      <a:pt x="360" y="523"/>
                    </a:lnTo>
                    <a:lnTo>
                      <a:pt x="354" y="521"/>
                    </a:lnTo>
                    <a:lnTo>
                      <a:pt x="346" y="516"/>
                    </a:lnTo>
                    <a:lnTo>
                      <a:pt x="339" y="514"/>
                    </a:lnTo>
                    <a:lnTo>
                      <a:pt x="333" y="510"/>
                    </a:lnTo>
                    <a:lnTo>
                      <a:pt x="325" y="508"/>
                    </a:lnTo>
                    <a:lnTo>
                      <a:pt x="319" y="504"/>
                    </a:lnTo>
                    <a:lnTo>
                      <a:pt x="311" y="500"/>
                    </a:lnTo>
                    <a:lnTo>
                      <a:pt x="304" y="496"/>
                    </a:lnTo>
                    <a:lnTo>
                      <a:pt x="298" y="492"/>
                    </a:lnTo>
                    <a:lnTo>
                      <a:pt x="290" y="490"/>
                    </a:lnTo>
                    <a:lnTo>
                      <a:pt x="284" y="486"/>
                    </a:lnTo>
                    <a:lnTo>
                      <a:pt x="278" y="481"/>
                    </a:lnTo>
                    <a:lnTo>
                      <a:pt x="271" y="477"/>
                    </a:lnTo>
                    <a:lnTo>
                      <a:pt x="263" y="473"/>
                    </a:lnTo>
                    <a:lnTo>
                      <a:pt x="257" y="469"/>
                    </a:lnTo>
                    <a:lnTo>
                      <a:pt x="251" y="465"/>
                    </a:lnTo>
                    <a:lnTo>
                      <a:pt x="245" y="461"/>
                    </a:lnTo>
                    <a:lnTo>
                      <a:pt x="239" y="455"/>
                    </a:lnTo>
                    <a:lnTo>
                      <a:pt x="232" y="451"/>
                    </a:lnTo>
                    <a:lnTo>
                      <a:pt x="226" y="446"/>
                    </a:lnTo>
                    <a:lnTo>
                      <a:pt x="220" y="442"/>
                    </a:lnTo>
                    <a:lnTo>
                      <a:pt x="214" y="436"/>
                    </a:lnTo>
                    <a:lnTo>
                      <a:pt x="208" y="432"/>
                    </a:lnTo>
                    <a:lnTo>
                      <a:pt x="202" y="426"/>
                    </a:lnTo>
                    <a:lnTo>
                      <a:pt x="195" y="422"/>
                    </a:lnTo>
                    <a:lnTo>
                      <a:pt x="189" y="416"/>
                    </a:lnTo>
                    <a:lnTo>
                      <a:pt x="183" y="411"/>
                    </a:lnTo>
                    <a:lnTo>
                      <a:pt x="177" y="405"/>
                    </a:lnTo>
                    <a:lnTo>
                      <a:pt x="173" y="401"/>
                    </a:lnTo>
                    <a:lnTo>
                      <a:pt x="167" y="395"/>
                    </a:lnTo>
                    <a:lnTo>
                      <a:pt x="160" y="391"/>
                    </a:lnTo>
                    <a:lnTo>
                      <a:pt x="156" y="385"/>
                    </a:lnTo>
                    <a:lnTo>
                      <a:pt x="150" y="379"/>
                    </a:lnTo>
                    <a:lnTo>
                      <a:pt x="146" y="372"/>
                    </a:lnTo>
                    <a:lnTo>
                      <a:pt x="140" y="366"/>
                    </a:lnTo>
                    <a:lnTo>
                      <a:pt x="134" y="360"/>
                    </a:lnTo>
                    <a:lnTo>
                      <a:pt x="130" y="356"/>
                    </a:lnTo>
                    <a:lnTo>
                      <a:pt x="125" y="350"/>
                    </a:lnTo>
                    <a:lnTo>
                      <a:pt x="121" y="344"/>
                    </a:lnTo>
                    <a:lnTo>
                      <a:pt x="115" y="337"/>
                    </a:lnTo>
                    <a:lnTo>
                      <a:pt x="111" y="331"/>
                    </a:lnTo>
                    <a:lnTo>
                      <a:pt x="107" y="325"/>
                    </a:lnTo>
                    <a:lnTo>
                      <a:pt x="101" y="319"/>
                    </a:lnTo>
                    <a:lnTo>
                      <a:pt x="97" y="313"/>
                    </a:lnTo>
                    <a:lnTo>
                      <a:pt x="93" y="307"/>
                    </a:lnTo>
                    <a:lnTo>
                      <a:pt x="88" y="300"/>
                    </a:lnTo>
                    <a:lnTo>
                      <a:pt x="84" y="294"/>
                    </a:lnTo>
                    <a:lnTo>
                      <a:pt x="80" y="288"/>
                    </a:lnTo>
                    <a:lnTo>
                      <a:pt x="76" y="282"/>
                    </a:lnTo>
                    <a:lnTo>
                      <a:pt x="72" y="276"/>
                    </a:lnTo>
                    <a:lnTo>
                      <a:pt x="68" y="270"/>
                    </a:lnTo>
                    <a:lnTo>
                      <a:pt x="66" y="261"/>
                    </a:lnTo>
                    <a:lnTo>
                      <a:pt x="62" y="255"/>
                    </a:lnTo>
                    <a:lnTo>
                      <a:pt x="60" y="249"/>
                    </a:lnTo>
                    <a:lnTo>
                      <a:pt x="56" y="243"/>
                    </a:lnTo>
                    <a:lnTo>
                      <a:pt x="51" y="237"/>
                    </a:lnTo>
                    <a:lnTo>
                      <a:pt x="49" y="228"/>
                    </a:lnTo>
                    <a:lnTo>
                      <a:pt x="45" y="222"/>
                    </a:lnTo>
                    <a:lnTo>
                      <a:pt x="43" y="216"/>
                    </a:lnTo>
                    <a:lnTo>
                      <a:pt x="41" y="208"/>
                    </a:lnTo>
                    <a:lnTo>
                      <a:pt x="39" y="202"/>
                    </a:lnTo>
                    <a:lnTo>
                      <a:pt x="35" y="195"/>
                    </a:lnTo>
                    <a:lnTo>
                      <a:pt x="33" y="189"/>
                    </a:lnTo>
                    <a:lnTo>
                      <a:pt x="31" y="181"/>
                    </a:lnTo>
                    <a:lnTo>
                      <a:pt x="29" y="175"/>
                    </a:lnTo>
                    <a:lnTo>
                      <a:pt x="25" y="169"/>
                    </a:lnTo>
                    <a:lnTo>
                      <a:pt x="25" y="163"/>
                    </a:lnTo>
                    <a:lnTo>
                      <a:pt x="23" y="154"/>
                    </a:lnTo>
                    <a:lnTo>
                      <a:pt x="21" y="148"/>
                    </a:lnTo>
                    <a:lnTo>
                      <a:pt x="19" y="142"/>
                    </a:lnTo>
                    <a:lnTo>
                      <a:pt x="16" y="134"/>
                    </a:lnTo>
                    <a:lnTo>
                      <a:pt x="14" y="128"/>
                    </a:lnTo>
                    <a:lnTo>
                      <a:pt x="14" y="121"/>
                    </a:lnTo>
                    <a:lnTo>
                      <a:pt x="12" y="113"/>
                    </a:lnTo>
                    <a:lnTo>
                      <a:pt x="12" y="107"/>
                    </a:lnTo>
                    <a:lnTo>
                      <a:pt x="10" y="101"/>
                    </a:lnTo>
                    <a:lnTo>
                      <a:pt x="10" y="95"/>
                    </a:lnTo>
                    <a:lnTo>
                      <a:pt x="8" y="86"/>
                    </a:lnTo>
                    <a:lnTo>
                      <a:pt x="8" y="80"/>
                    </a:lnTo>
                    <a:lnTo>
                      <a:pt x="8" y="74"/>
                    </a:lnTo>
                    <a:lnTo>
                      <a:pt x="6" y="68"/>
                    </a:lnTo>
                    <a:lnTo>
                      <a:pt x="6" y="60"/>
                    </a:lnTo>
                    <a:lnTo>
                      <a:pt x="6" y="53"/>
                    </a:lnTo>
                    <a:lnTo>
                      <a:pt x="6" y="39"/>
                    </a:lnTo>
                    <a:lnTo>
                      <a:pt x="6" y="33"/>
                    </a:lnTo>
                    <a:lnTo>
                      <a:pt x="6" y="27"/>
                    </a:lnTo>
                    <a:lnTo>
                      <a:pt x="8" y="19"/>
                    </a:lnTo>
                    <a:lnTo>
                      <a:pt x="8" y="12"/>
                    </a:lnTo>
                    <a:lnTo>
                      <a:pt x="10" y="0"/>
                    </a:lnTo>
                    <a:lnTo>
                      <a:pt x="2" y="8"/>
                    </a:lnTo>
                    <a:lnTo>
                      <a:pt x="2" y="10"/>
                    </a:lnTo>
                    <a:lnTo>
                      <a:pt x="2" y="16"/>
                    </a:lnTo>
                    <a:lnTo>
                      <a:pt x="0" y="23"/>
                    </a:lnTo>
                    <a:lnTo>
                      <a:pt x="0" y="31"/>
                    </a:lnTo>
                    <a:lnTo>
                      <a:pt x="0" y="37"/>
                    </a:lnTo>
                    <a:lnTo>
                      <a:pt x="0" y="51"/>
                    </a:lnTo>
                    <a:lnTo>
                      <a:pt x="0" y="58"/>
                    </a:lnTo>
                    <a:lnTo>
                      <a:pt x="0" y="66"/>
                    </a:lnTo>
                    <a:lnTo>
                      <a:pt x="0" y="72"/>
                    </a:lnTo>
                    <a:lnTo>
                      <a:pt x="2" y="78"/>
                    </a:lnTo>
                    <a:lnTo>
                      <a:pt x="2" y="86"/>
                    </a:lnTo>
                    <a:lnTo>
                      <a:pt x="4" y="93"/>
                    </a:lnTo>
                    <a:lnTo>
                      <a:pt x="4" y="99"/>
                    </a:lnTo>
                    <a:lnTo>
                      <a:pt x="4" y="107"/>
                    </a:lnTo>
                    <a:lnTo>
                      <a:pt x="6" y="113"/>
                    </a:lnTo>
                    <a:lnTo>
                      <a:pt x="6" y="119"/>
                    </a:lnTo>
                    <a:lnTo>
                      <a:pt x="8" y="128"/>
                    </a:lnTo>
                    <a:lnTo>
                      <a:pt x="10" y="134"/>
                    </a:lnTo>
                    <a:lnTo>
                      <a:pt x="12" y="142"/>
                    </a:lnTo>
                    <a:lnTo>
                      <a:pt x="12" y="148"/>
                    </a:lnTo>
                    <a:lnTo>
                      <a:pt x="14" y="154"/>
                    </a:lnTo>
                    <a:lnTo>
                      <a:pt x="16" y="163"/>
                    </a:lnTo>
                    <a:lnTo>
                      <a:pt x="19" y="169"/>
                    </a:lnTo>
                    <a:lnTo>
                      <a:pt x="21" y="177"/>
                    </a:lnTo>
                    <a:lnTo>
                      <a:pt x="23" y="183"/>
                    </a:lnTo>
                    <a:lnTo>
                      <a:pt x="25" y="189"/>
                    </a:lnTo>
                    <a:lnTo>
                      <a:pt x="27" y="195"/>
                    </a:lnTo>
                    <a:lnTo>
                      <a:pt x="31" y="204"/>
                    </a:lnTo>
                    <a:lnTo>
                      <a:pt x="33" y="210"/>
                    </a:lnTo>
                    <a:lnTo>
                      <a:pt x="35" y="216"/>
                    </a:lnTo>
                    <a:lnTo>
                      <a:pt x="39" y="224"/>
                    </a:lnTo>
                    <a:lnTo>
                      <a:pt x="41" y="230"/>
                    </a:lnTo>
                    <a:lnTo>
                      <a:pt x="45" y="237"/>
                    </a:lnTo>
                    <a:lnTo>
                      <a:pt x="47" y="243"/>
                    </a:lnTo>
                    <a:lnTo>
                      <a:pt x="51" y="251"/>
                    </a:lnTo>
                    <a:lnTo>
                      <a:pt x="56" y="257"/>
                    </a:lnTo>
                    <a:lnTo>
                      <a:pt x="58" y="263"/>
                    </a:lnTo>
                    <a:lnTo>
                      <a:pt x="62" y="272"/>
                    </a:lnTo>
                    <a:lnTo>
                      <a:pt x="66" y="278"/>
                    </a:lnTo>
                    <a:lnTo>
                      <a:pt x="70" y="284"/>
                    </a:lnTo>
                    <a:lnTo>
                      <a:pt x="72" y="290"/>
                    </a:lnTo>
                    <a:lnTo>
                      <a:pt x="76" y="296"/>
                    </a:lnTo>
                    <a:lnTo>
                      <a:pt x="82" y="302"/>
                    </a:lnTo>
                    <a:lnTo>
                      <a:pt x="86" y="309"/>
                    </a:lnTo>
                    <a:lnTo>
                      <a:pt x="90" y="315"/>
                    </a:lnTo>
                    <a:lnTo>
                      <a:pt x="95" y="321"/>
                    </a:lnTo>
                    <a:lnTo>
                      <a:pt x="99" y="327"/>
                    </a:lnTo>
                    <a:lnTo>
                      <a:pt x="103" y="333"/>
                    </a:lnTo>
                    <a:lnTo>
                      <a:pt x="109" y="342"/>
                    </a:lnTo>
                    <a:lnTo>
                      <a:pt x="113" y="348"/>
                    </a:lnTo>
                    <a:lnTo>
                      <a:pt x="117" y="352"/>
                    </a:lnTo>
                    <a:lnTo>
                      <a:pt x="123" y="358"/>
                    </a:lnTo>
                    <a:lnTo>
                      <a:pt x="130" y="364"/>
                    </a:lnTo>
                    <a:lnTo>
                      <a:pt x="134" y="370"/>
                    </a:lnTo>
                    <a:lnTo>
                      <a:pt x="138" y="376"/>
                    </a:lnTo>
                    <a:lnTo>
                      <a:pt x="144" y="383"/>
                    </a:lnTo>
                    <a:lnTo>
                      <a:pt x="150" y="389"/>
                    </a:lnTo>
                    <a:lnTo>
                      <a:pt x="154" y="393"/>
                    </a:lnTo>
                    <a:lnTo>
                      <a:pt x="160" y="399"/>
                    </a:lnTo>
                    <a:lnTo>
                      <a:pt x="167" y="403"/>
                    </a:lnTo>
                    <a:lnTo>
                      <a:pt x="173" y="409"/>
                    </a:lnTo>
                    <a:lnTo>
                      <a:pt x="177" y="416"/>
                    </a:lnTo>
                    <a:lnTo>
                      <a:pt x="183" y="420"/>
                    </a:lnTo>
                    <a:lnTo>
                      <a:pt x="189" y="426"/>
                    </a:lnTo>
                    <a:lnTo>
                      <a:pt x="195" y="432"/>
                    </a:lnTo>
                    <a:lnTo>
                      <a:pt x="202" y="436"/>
                    </a:lnTo>
                    <a:lnTo>
                      <a:pt x="208" y="442"/>
                    </a:lnTo>
                    <a:lnTo>
                      <a:pt x="214" y="446"/>
                    </a:lnTo>
                    <a:lnTo>
                      <a:pt x="220" y="451"/>
                    </a:lnTo>
                    <a:lnTo>
                      <a:pt x="226" y="455"/>
                    </a:lnTo>
                    <a:lnTo>
                      <a:pt x="232" y="461"/>
                    </a:lnTo>
                    <a:lnTo>
                      <a:pt x="239" y="465"/>
                    </a:lnTo>
                    <a:lnTo>
                      <a:pt x="247" y="469"/>
                    </a:lnTo>
                    <a:lnTo>
                      <a:pt x="253" y="473"/>
                    </a:lnTo>
                    <a:lnTo>
                      <a:pt x="259" y="479"/>
                    </a:lnTo>
                    <a:lnTo>
                      <a:pt x="265" y="483"/>
                    </a:lnTo>
                    <a:lnTo>
                      <a:pt x="271" y="488"/>
                    </a:lnTo>
                    <a:lnTo>
                      <a:pt x="280" y="492"/>
                    </a:lnTo>
                    <a:lnTo>
                      <a:pt x="286" y="494"/>
                    </a:lnTo>
                    <a:lnTo>
                      <a:pt x="292" y="498"/>
                    </a:lnTo>
                    <a:lnTo>
                      <a:pt x="300" y="504"/>
                    </a:lnTo>
                    <a:lnTo>
                      <a:pt x="308" y="506"/>
                    </a:lnTo>
                    <a:lnTo>
                      <a:pt x="315" y="510"/>
                    </a:lnTo>
                    <a:lnTo>
                      <a:pt x="321" y="512"/>
                    </a:lnTo>
                    <a:lnTo>
                      <a:pt x="329" y="516"/>
                    </a:lnTo>
                    <a:lnTo>
                      <a:pt x="335" y="521"/>
                    </a:lnTo>
                    <a:lnTo>
                      <a:pt x="341" y="523"/>
                    </a:lnTo>
                    <a:lnTo>
                      <a:pt x="350" y="527"/>
                    </a:lnTo>
                    <a:lnTo>
                      <a:pt x="358" y="531"/>
                    </a:lnTo>
                    <a:lnTo>
                      <a:pt x="364" y="533"/>
                    </a:lnTo>
                    <a:lnTo>
                      <a:pt x="372" y="537"/>
                    </a:lnTo>
                    <a:lnTo>
                      <a:pt x="378" y="539"/>
                    </a:lnTo>
                    <a:lnTo>
                      <a:pt x="387" y="541"/>
                    </a:lnTo>
                    <a:lnTo>
                      <a:pt x="395" y="543"/>
                    </a:lnTo>
                    <a:lnTo>
                      <a:pt x="401" y="547"/>
                    </a:lnTo>
                    <a:lnTo>
                      <a:pt x="409" y="549"/>
                    </a:lnTo>
                    <a:lnTo>
                      <a:pt x="415" y="551"/>
                    </a:lnTo>
                    <a:lnTo>
                      <a:pt x="424" y="553"/>
                    </a:lnTo>
                    <a:lnTo>
                      <a:pt x="432" y="555"/>
                    </a:lnTo>
                    <a:lnTo>
                      <a:pt x="438" y="558"/>
                    </a:lnTo>
                    <a:lnTo>
                      <a:pt x="446" y="560"/>
                    </a:lnTo>
                    <a:lnTo>
                      <a:pt x="452" y="562"/>
                    </a:lnTo>
                    <a:lnTo>
                      <a:pt x="461" y="562"/>
                    </a:lnTo>
                    <a:lnTo>
                      <a:pt x="469" y="564"/>
                    </a:lnTo>
                    <a:lnTo>
                      <a:pt x="475" y="566"/>
                    </a:lnTo>
                    <a:lnTo>
                      <a:pt x="483" y="566"/>
                    </a:lnTo>
                    <a:lnTo>
                      <a:pt x="492" y="568"/>
                    </a:lnTo>
                    <a:lnTo>
                      <a:pt x="498" y="570"/>
                    </a:lnTo>
                    <a:lnTo>
                      <a:pt x="506" y="570"/>
                    </a:lnTo>
                    <a:lnTo>
                      <a:pt x="512" y="570"/>
                    </a:lnTo>
                    <a:lnTo>
                      <a:pt x="520" y="572"/>
                    </a:lnTo>
                    <a:lnTo>
                      <a:pt x="529" y="572"/>
                    </a:lnTo>
                    <a:lnTo>
                      <a:pt x="537" y="574"/>
                    </a:lnTo>
                    <a:lnTo>
                      <a:pt x="543" y="574"/>
                    </a:lnTo>
                    <a:lnTo>
                      <a:pt x="551" y="574"/>
                    </a:lnTo>
                    <a:lnTo>
                      <a:pt x="557" y="574"/>
                    </a:lnTo>
                    <a:lnTo>
                      <a:pt x="580" y="574"/>
                    </a:lnTo>
                    <a:lnTo>
                      <a:pt x="588" y="574"/>
                    </a:lnTo>
                    <a:lnTo>
                      <a:pt x="594" y="574"/>
                    </a:lnTo>
                    <a:lnTo>
                      <a:pt x="601" y="574"/>
                    </a:lnTo>
                    <a:lnTo>
                      <a:pt x="609" y="572"/>
                    </a:lnTo>
                    <a:lnTo>
                      <a:pt x="617" y="572"/>
                    </a:lnTo>
                    <a:lnTo>
                      <a:pt x="623" y="572"/>
                    </a:lnTo>
                    <a:lnTo>
                      <a:pt x="631" y="570"/>
                    </a:lnTo>
                    <a:lnTo>
                      <a:pt x="638" y="570"/>
                    </a:lnTo>
                    <a:lnTo>
                      <a:pt x="644" y="568"/>
                    </a:lnTo>
                    <a:lnTo>
                      <a:pt x="652" y="568"/>
                    </a:lnTo>
                    <a:lnTo>
                      <a:pt x="658" y="566"/>
                    </a:lnTo>
                    <a:lnTo>
                      <a:pt x="666" y="566"/>
                    </a:lnTo>
                    <a:lnTo>
                      <a:pt x="672" y="564"/>
                    </a:lnTo>
                    <a:lnTo>
                      <a:pt x="679" y="562"/>
                    </a:lnTo>
                    <a:lnTo>
                      <a:pt x="687" y="560"/>
                    </a:lnTo>
                    <a:lnTo>
                      <a:pt x="693" y="558"/>
                    </a:lnTo>
                    <a:lnTo>
                      <a:pt x="699" y="555"/>
                    </a:lnTo>
                    <a:lnTo>
                      <a:pt x="705" y="553"/>
                    </a:lnTo>
                    <a:lnTo>
                      <a:pt x="714" y="551"/>
                    </a:lnTo>
                    <a:lnTo>
                      <a:pt x="720" y="549"/>
                    </a:lnTo>
                    <a:lnTo>
                      <a:pt x="726" y="547"/>
                    </a:lnTo>
                    <a:lnTo>
                      <a:pt x="732" y="545"/>
                    </a:lnTo>
                    <a:lnTo>
                      <a:pt x="738" y="543"/>
                    </a:lnTo>
                    <a:lnTo>
                      <a:pt x="744" y="541"/>
                    </a:lnTo>
                    <a:lnTo>
                      <a:pt x="751" y="537"/>
                    </a:lnTo>
                    <a:lnTo>
                      <a:pt x="757" y="535"/>
                    </a:lnTo>
                    <a:lnTo>
                      <a:pt x="763" y="533"/>
                    </a:lnTo>
                    <a:lnTo>
                      <a:pt x="769" y="529"/>
                    </a:lnTo>
                    <a:lnTo>
                      <a:pt x="775" y="525"/>
                    </a:lnTo>
                    <a:lnTo>
                      <a:pt x="781" y="523"/>
                    </a:lnTo>
                    <a:lnTo>
                      <a:pt x="788" y="518"/>
                    </a:lnTo>
                    <a:lnTo>
                      <a:pt x="792" y="516"/>
                    </a:lnTo>
                    <a:lnTo>
                      <a:pt x="798" y="512"/>
                    </a:lnTo>
                    <a:lnTo>
                      <a:pt x="800" y="510"/>
                    </a:lnTo>
                  </a:path>
                </a:pathLst>
              </a:custGeom>
              <a:solidFill>
                <a:srgbClr val="000000"/>
              </a:solidFill>
              <a:ln w="12700" cap="rnd" cmpd="sng">
                <a:solidFill>
                  <a:srgbClr val="081D5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8" name="Freeform 24">
              <a:extLst>
                <a:ext uri="{FF2B5EF4-FFF2-40B4-BE49-F238E27FC236}">
                  <a16:creationId xmlns:a16="http://schemas.microsoft.com/office/drawing/2014/main" id="{93350EC9-7C8E-44CA-B4A0-B575777DC8E2}"/>
                </a:ext>
              </a:extLst>
            </p:cNvPr>
            <p:cNvSpPr>
              <a:spLocks/>
            </p:cNvSpPr>
            <p:nvPr/>
          </p:nvSpPr>
          <p:spPr bwMode="auto">
            <a:xfrm>
              <a:off x="3060" y="1786"/>
              <a:ext cx="173" cy="175"/>
            </a:xfrm>
            <a:custGeom>
              <a:avLst/>
              <a:gdLst>
                <a:gd name="T0" fmla="*/ 172 w 173"/>
                <a:gd name="T1" fmla="*/ 74 h 175"/>
                <a:gd name="T2" fmla="*/ 166 w 173"/>
                <a:gd name="T3" fmla="*/ 57 h 175"/>
                <a:gd name="T4" fmla="*/ 160 w 173"/>
                <a:gd name="T5" fmla="*/ 43 h 175"/>
                <a:gd name="T6" fmla="*/ 149 w 173"/>
                <a:gd name="T7" fmla="*/ 29 h 175"/>
                <a:gd name="T8" fmla="*/ 137 w 173"/>
                <a:gd name="T9" fmla="*/ 18 h 175"/>
                <a:gd name="T10" fmla="*/ 123 w 173"/>
                <a:gd name="T11" fmla="*/ 8 h 175"/>
                <a:gd name="T12" fmla="*/ 109 w 173"/>
                <a:gd name="T13" fmla="*/ 2 h 175"/>
                <a:gd name="T14" fmla="*/ 90 w 173"/>
                <a:gd name="T15" fmla="*/ 0 h 175"/>
                <a:gd name="T16" fmla="*/ 74 w 173"/>
                <a:gd name="T17" fmla="*/ 0 h 175"/>
                <a:gd name="T18" fmla="*/ 57 w 173"/>
                <a:gd name="T19" fmla="*/ 6 h 175"/>
                <a:gd name="T20" fmla="*/ 41 w 173"/>
                <a:gd name="T21" fmla="*/ 12 h 175"/>
                <a:gd name="T22" fmla="*/ 29 w 173"/>
                <a:gd name="T23" fmla="*/ 23 h 175"/>
                <a:gd name="T24" fmla="*/ 16 w 173"/>
                <a:gd name="T25" fmla="*/ 35 h 175"/>
                <a:gd name="T26" fmla="*/ 8 w 173"/>
                <a:gd name="T27" fmla="*/ 49 h 175"/>
                <a:gd name="T28" fmla="*/ 2 w 173"/>
                <a:gd name="T29" fmla="*/ 66 h 175"/>
                <a:gd name="T30" fmla="*/ 0 w 173"/>
                <a:gd name="T31" fmla="*/ 82 h 175"/>
                <a:gd name="T32" fmla="*/ 0 w 173"/>
                <a:gd name="T33" fmla="*/ 100 h 175"/>
                <a:gd name="T34" fmla="*/ 6 w 173"/>
                <a:gd name="T35" fmla="*/ 117 h 175"/>
                <a:gd name="T36" fmla="*/ 12 w 173"/>
                <a:gd name="T37" fmla="*/ 133 h 175"/>
                <a:gd name="T38" fmla="*/ 23 w 173"/>
                <a:gd name="T39" fmla="*/ 145 h 175"/>
                <a:gd name="T40" fmla="*/ 35 w 173"/>
                <a:gd name="T41" fmla="*/ 156 h 175"/>
                <a:gd name="T42" fmla="*/ 49 w 173"/>
                <a:gd name="T43" fmla="*/ 166 h 175"/>
                <a:gd name="T44" fmla="*/ 63 w 173"/>
                <a:gd name="T45" fmla="*/ 172 h 175"/>
                <a:gd name="T46" fmla="*/ 82 w 173"/>
                <a:gd name="T47" fmla="*/ 174 h 175"/>
                <a:gd name="T48" fmla="*/ 98 w 173"/>
                <a:gd name="T49" fmla="*/ 174 h 175"/>
                <a:gd name="T50" fmla="*/ 117 w 173"/>
                <a:gd name="T51" fmla="*/ 168 h 175"/>
                <a:gd name="T52" fmla="*/ 131 w 173"/>
                <a:gd name="T53" fmla="*/ 162 h 175"/>
                <a:gd name="T54" fmla="*/ 143 w 173"/>
                <a:gd name="T55" fmla="*/ 151 h 175"/>
                <a:gd name="T56" fmla="*/ 156 w 173"/>
                <a:gd name="T57" fmla="*/ 139 h 175"/>
                <a:gd name="T58" fmla="*/ 164 w 173"/>
                <a:gd name="T59" fmla="*/ 125 h 175"/>
                <a:gd name="T60" fmla="*/ 170 w 173"/>
                <a:gd name="T61" fmla="*/ 108 h 175"/>
                <a:gd name="T62" fmla="*/ 172 w 173"/>
                <a:gd name="T63" fmla="*/ 92 h 175"/>
                <a:gd name="T64" fmla="*/ 127 w 173"/>
                <a:gd name="T65" fmla="*/ 82 h 175"/>
                <a:gd name="T66" fmla="*/ 127 w 173"/>
                <a:gd name="T67" fmla="*/ 74 h 175"/>
                <a:gd name="T68" fmla="*/ 123 w 173"/>
                <a:gd name="T69" fmla="*/ 66 h 175"/>
                <a:gd name="T70" fmla="*/ 117 w 173"/>
                <a:gd name="T71" fmla="*/ 57 h 175"/>
                <a:gd name="T72" fmla="*/ 109 w 173"/>
                <a:gd name="T73" fmla="*/ 51 h 175"/>
                <a:gd name="T74" fmla="*/ 100 w 173"/>
                <a:gd name="T75" fmla="*/ 47 h 175"/>
                <a:gd name="T76" fmla="*/ 92 w 173"/>
                <a:gd name="T77" fmla="*/ 45 h 175"/>
                <a:gd name="T78" fmla="*/ 84 w 173"/>
                <a:gd name="T79" fmla="*/ 45 h 175"/>
                <a:gd name="T80" fmla="*/ 76 w 173"/>
                <a:gd name="T81" fmla="*/ 45 h 175"/>
                <a:gd name="T82" fmla="*/ 68 w 173"/>
                <a:gd name="T83" fmla="*/ 49 h 175"/>
                <a:gd name="T84" fmla="*/ 59 w 173"/>
                <a:gd name="T85" fmla="*/ 53 h 175"/>
                <a:gd name="T86" fmla="*/ 53 w 173"/>
                <a:gd name="T87" fmla="*/ 59 h 175"/>
                <a:gd name="T88" fmla="*/ 49 w 173"/>
                <a:gd name="T89" fmla="*/ 68 h 175"/>
                <a:gd name="T90" fmla="*/ 45 w 173"/>
                <a:gd name="T91" fmla="*/ 76 h 175"/>
                <a:gd name="T92" fmla="*/ 43 w 173"/>
                <a:gd name="T93" fmla="*/ 84 h 175"/>
                <a:gd name="T94" fmla="*/ 45 w 173"/>
                <a:gd name="T95" fmla="*/ 94 h 175"/>
                <a:gd name="T96" fmla="*/ 47 w 173"/>
                <a:gd name="T97" fmla="*/ 102 h 175"/>
                <a:gd name="T98" fmla="*/ 49 w 173"/>
                <a:gd name="T99" fmla="*/ 108 h 175"/>
                <a:gd name="T100" fmla="*/ 55 w 173"/>
                <a:gd name="T101" fmla="*/ 117 h 175"/>
                <a:gd name="T102" fmla="*/ 61 w 173"/>
                <a:gd name="T103" fmla="*/ 121 h 175"/>
                <a:gd name="T104" fmla="*/ 70 w 173"/>
                <a:gd name="T105" fmla="*/ 127 h 175"/>
                <a:gd name="T106" fmla="*/ 78 w 173"/>
                <a:gd name="T107" fmla="*/ 129 h 175"/>
                <a:gd name="T108" fmla="*/ 86 w 173"/>
                <a:gd name="T109" fmla="*/ 129 h 175"/>
                <a:gd name="T110" fmla="*/ 94 w 173"/>
                <a:gd name="T111" fmla="*/ 129 h 175"/>
                <a:gd name="T112" fmla="*/ 102 w 173"/>
                <a:gd name="T113" fmla="*/ 127 h 175"/>
                <a:gd name="T114" fmla="*/ 111 w 173"/>
                <a:gd name="T115" fmla="*/ 121 h 175"/>
                <a:gd name="T116" fmla="*/ 119 w 173"/>
                <a:gd name="T117" fmla="*/ 115 h 175"/>
                <a:gd name="T118" fmla="*/ 123 w 173"/>
                <a:gd name="T119" fmla="*/ 106 h 175"/>
                <a:gd name="T120" fmla="*/ 127 w 173"/>
                <a:gd name="T121" fmla="*/ 100 h 175"/>
                <a:gd name="T122" fmla="*/ 127 w 173"/>
                <a:gd name="T123" fmla="*/ 92 h 1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173" h="175">
                  <a:moveTo>
                    <a:pt x="172" y="86"/>
                  </a:moveTo>
                  <a:lnTo>
                    <a:pt x="172" y="82"/>
                  </a:lnTo>
                  <a:lnTo>
                    <a:pt x="172" y="78"/>
                  </a:lnTo>
                  <a:lnTo>
                    <a:pt x="172" y="74"/>
                  </a:lnTo>
                  <a:lnTo>
                    <a:pt x="170" y="70"/>
                  </a:lnTo>
                  <a:lnTo>
                    <a:pt x="170" y="66"/>
                  </a:lnTo>
                  <a:lnTo>
                    <a:pt x="168" y="61"/>
                  </a:lnTo>
                  <a:lnTo>
                    <a:pt x="166" y="57"/>
                  </a:lnTo>
                  <a:lnTo>
                    <a:pt x="166" y="53"/>
                  </a:lnTo>
                  <a:lnTo>
                    <a:pt x="164" y="49"/>
                  </a:lnTo>
                  <a:lnTo>
                    <a:pt x="162" y="45"/>
                  </a:lnTo>
                  <a:lnTo>
                    <a:pt x="160" y="43"/>
                  </a:lnTo>
                  <a:lnTo>
                    <a:pt x="158" y="39"/>
                  </a:lnTo>
                  <a:lnTo>
                    <a:pt x="156" y="35"/>
                  </a:lnTo>
                  <a:lnTo>
                    <a:pt x="152" y="31"/>
                  </a:lnTo>
                  <a:lnTo>
                    <a:pt x="149" y="29"/>
                  </a:lnTo>
                  <a:lnTo>
                    <a:pt x="147" y="27"/>
                  </a:lnTo>
                  <a:lnTo>
                    <a:pt x="143" y="23"/>
                  </a:lnTo>
                  <a:lnTo>
                    <a:pt x="141" y="20"/>
                  </a:lnTo>
                  <a:lnTo>
                    <a:pt x="137" y="18"/>
                  </a:lnTo>
                  <a:lnTo>
                    <a:pt x="135" y="14"/>
                  </a:lnTo>
                  <a:lnTo>
                    <a:pt x="131" y="12"/>
                  </a:lnTo>
                  <a:lnTo>
                    <a:pt x="127" y="10"/>
                  </a:lnTo>
                  <a:lnTo>
                    <a:pt x="123" y="8"/>
                  </a:lnTo>
                  <a:lnTo>
                    <a:pt x="119" y="6"/>
                  </a:lnTo>
                  <a:lnTo>
                    <a:pt x="117" y="6"/>
                  </a:lnTo>
                  <a:lnTo>
                    <a:pt x="113" y="4"/>
                  </a:lnTo>
                  <a:lnTo>
                    <a:pt x="109" y="2"/>
                  </a:lnTo>
                  <a:lnTo>
                    <a:pt x="104" y="2"/>
                  </a:lnTo>
                  <a:lnTo>
                    <a:pt x="98" y="0"/>
                  </a:lnTo>
                  <a:lnTo>
                    <a:pt x="94" y="0"/>
                  </a:lnTo>
                  <a:lnTo>
                    <a:pt x="90" y="0"/>
                  </a:lnTo>
                  <a:lnTo>
                    <a:pt x="86" y="0"/>
                  </a:lnTo>
                  <a:lnTo>
                    <a:pt x="82" y="0"/>
                  </a:lnTo>
                  <a:lnTo>
                    <a:pt x="78" y="0"/>
                  </a:lnTo>
                  <a:lnTo>
                    <a:pt x="74" y="0"/>
                  </a:lnTo>
                  <a:lnTo>
                    <a:pt x="68" y="2"/>
                  </a:lnTo>
                  <a:lnTo>
                    <a:pt x="63" y="2"/>
                  </a:lnTo>
                  <a:lnTo>
                    <a:pt x="59" y="4"/>
                  </a:lnTo>
                  <a:lnTo>
                    <a:pt x="57" y="6"/>
                  </a:lnTo>
                  <a:lnTo>
                    <a:pt x="53" y="6"/>
                  </a:lnTo>
                  <a:lnTo>
                    <a:pt x="49" y="8"/>
                  </a:lnTo>
                  <a:lnTo>
                    <a:pt x="45" y="10"/>
                  </a:lnTo>
                  <a:lnTo>
                    <a:pt x="41" y="12"/>
                  </a:lnTo>
                  <a:lnTo>
                    <a:pt x="39" y="14"/>
                  </a:lnTo>
                  <a:lnTo>
                    <a:pt x="35" y="18"/>
                  </a:lnTo>
                  <a:lnTo>
                    <a:pt x="31" y="20"/>
                  </a:lnTo>
                  <a:lnTo>
                    <a:pt x="29" y="23"/>
                  </a:lnTo>
                  <a:lnTo>
                    <a:pt x="25" y="27"/>
                  </a:lnTo>
                  <a:lnTo>
                    <a:pt x="23" y="29"/>
                  </a:lnTo>
                  <a:lnTo>
                    <a:pt x="20" y="31"/>
                  </a:lnTo>
                  <a:lnTo>
                    <a:pt x="16" y="35"/>
                  </a:lnTo>
                  <a:lnTo>
                    <a:pt x="14" y="39"/>
                  </a:lnTo>
                  <a:lnTo>
                    <a:pt x="12" y="43"/>
                  </a:lnTo>
                  <a:lnTo>
                    <a:pt x="10" y="45"/>
                  </a:lnTo>
                  <a:lnTo>
                    <a:pt x="8" y="49"/>
                  </a:lnTo>
                  <a:lnTo>
                    <a:pt x="6" y="53"/>
                  </a:lnTo>
                  <a:lnTo>
                    <a:pt x="6" y="57"/>
                  </a:lnTo>
                  <a:lnTo>
                    <a:pt x="4" y="61"/>
                  </a:lnTo>
                  <a:lnTo>
                    <a:pt x="2" y="66"/>
                  </a:lnTo>
                  <a:lnTo>
                    <a:pt x="2" y="70"/>
                  </a:lnTo>
                  <a:lnTo>
                    <a:pt x="0" y="74"/>
                  </a:lnTo>
                  <a:lnTo>
                    <a:pt x="0" y="78"/>
                  </a:lnTo>
                  <a:lnTo>
                    <a:pt x="0" y="82"/>
                  </a:lnTo>
                  <a:lnTo>
                    <a:pt x="0" y="86"/>
                  </a:lnTo>
                  <a:lnTo>
                    <a:pt x="0" y="92"/>
                  </a:lnTo>
                  <a:lnTo>
                    <a:pt x="0" y="96"/>
                  </a:lnTo>
                  <a:lnTo>
                    <a:pt x="0" y="100"/>
                  </a:lnTo>
                  <a:lnTo>
                    <a:pt x="2" y="104"/>
                  </a:lnTo>
                  <a:lnTo>
                    <a:pt x="2" y="108"/>
                  </a:lnTo>
                  <a:lnTo>
                    <a:pt x="4" y="113"/>
                  </a:lnTo>
                  <a:lnTo>
                    <a:pt x="6" y="117"/>
                  </a:lnTo>
                  <a:lnTo>
                    <a:pt x="6" y="121"/>
                  </a:lnTo>
                  <a:lnTo>
                    <a:pt x="8" y="125"/>
                  </a:lnTo>
                  <a:lnTo>
                    <a:pt x="10" y="129"/>
                  </a:lnTo>
                  <a:lnTo>
                    <a:pt x="12" y="133"/>
                  </a:lnTo>
                  <a:lnTo>
                    <a:pt x="14" y="135"/>
                  </a:lnTo>
                  <a:lnTo>
                    <a:pt x="16" y="139"/>
                  </a:lnTo>
                  <a:lnTo>
                    <a:pt x="20" y="143"/>
                  </a:lnTo>
                  <a:lnTo>
                    <a:pt x="23" y="145"/>
                  </a:lnTo>
                  <a:lnTo>
                    <a:pt x="25" y="147"/>
                  </a:lnTo>
                  <a:lnTo>
                    <a:pt x="29" y="151"/>
                  </a:lnTo>
                  <a:lnTo>
                    <a:pt x="31" y="154"/>
                  </a:lnTo>
                  <a:lnTo>
                    <a:pt x="35" y="156"/>
                  </a:lnTo>
                  <a:lnTo>
                    <a:pt x="39" y="160"/>
                  </a:lnTo>
                  <a:lnTo>
                    <a:pt x="41" y="162"/>
                  </a:lnTo>
                  <a:lnTo>
                    <a:pt x="45" y="164"/>
                  </a:lnTo>
                  <a:lnTo>
                    <a:pt x="49" y="166"/>
                  </a:lnTo>
                  <a:lnTo>
                    <a:pt x="53" y="168"/>
                  </a:lnTo>
                  <a:lnTo>
                    <a:pt x="57" y="168"/>
                  </a:lnTo>
                  <a:lnTo>
                    <a:pt x="59" y="170"/>
                  </a:lnTo>
                  <a:lnTo>
                    <a:pt x="63" y="172"/>
                  </a:lnTo>
                  <a:lnTo>
                    <a:pt x="68" y="172"/>
                  </a:lnTo>
                  <a:lnTo>
                    <a:pt x="74" y="174"/>
                  </a:lnTo>
                  <a:lnTo>
                    <a:pt x="78" y="174"/>
                  </a:lnTo>
                  <a:lnTo>
                    <a:pt x="82" y="174"/>
                  </a:lnTo>
                  <a:lnTo>
                    <a:pt x="86" y="174"/>
                  </a:lnTo>
                  <a:lnTo>
                    <a:pt x="90" y="174"/>
                  </a:lnTo>
                  <a:lnTo>
                    <a:pt x="94" y="174"/>
                  </a:lnTo>
                  <a:lnTo>
                    <a:pt x="98" y="174"/>
                  </a:lnTo>
                  <a:lnTo>
                    <a:pt x="104" y="172"/>
                  </a:lnTo>
                  <a:lnTo>
                    <a:pt x="109" y="172"/>
                  </a:lnTo>
                  <a:lnTo>
                    <a:pt x="113" y="170"/>
                  </a:lnTo>
                  <a:lnTo>
                    <a:pt x="117" y="168"/>
                  </a:lnTo>
                  <a:lnTo>
                    <a:pt x="119" y="168"/>
                  </a:lnTo>
                  <a:lnTo>
                    <a:pt x="123" y="166"/>
                  </a:lnTo>
                  <a:lnTo>
                    <a:pt x="127" y="164"/>
                  </a:lnTo>
                  <a:lnTo>
                    <a:pt x="131" y="162"/>
                  </a:lnTo>
                  <a:lnTo>
                    <a:pt x="135" y="160"/>
                  </a:lnTo>
                  <a:lnTo>
                    <a:pt x="137" y="156"/>
                  </a:lnTo>
                  <a:lnTo>
                    <a:pt x="141" y="154"/>
                  </a:lnTo>
                  <a:lnTo>
                    <a:pt x="143" y="151"/>
                  </a:lnTo>
                  <a:lnTo>
                    <a:pt x="147" y="147"/>
                  </a:lnTo>
                  <a:lnTo>
                    <a:pt x="149" y="145"/>
                  </a:lnTo>
                  <a:lnTo>
                    <a:pt x="152" y="143"/>
                  </a:lnTo>
                  <a:lnTo>
                    <a:pt x="156" y="139"/>
                  </a:lnTo>
                  <a:lnTo>
                    <a:pt x="158" y="135"/>
                  </a:lnTo>
                  <a:lnTo>
                    <a:pt x="160" y="133"/>
                  </a:lnTo>
                  <a:lnTo>
                    <a:pt x="162" y="129"/>
                  </a:lnTo>
                  <a:lnTo>
                    <a:pt x="164" y="125"/>
                  </a:lnTo>
                  <a:lnTo>
                    <a:pt x="166" y="121"/>
                  </a:lnTo>
                  <a:lnTo>
                    <a:pt x="166" y="117"/>
                  </a:lnTo>
                  <a:lnTo>
                    <a:pt x="168" y="113"/>
                  </a:lnTo>
                  <a:lnTo>
                    <a:pt x="170" y="108"/>
                  </a:lnTo>
                  <a:lnTo>
                    <a:pt x="170" y="104"/>
                  </a:lnTo>
                  <a:lnTo>
                    <a:pt x="172" y="100"/>
                  </a:lnTo>
                  <a:lnTo>
                    <a:pt x="172" y="96"/>
                  </a:lnTo>
                  <a:lnTo>
                    <a:pt x="172" y="92"/>
                  </a:lnTo>
                  <a:lnTo>
                    <a:pt x="172" y="86"/>
                  </a:lnTo>
                  <a:lnTo>
                    <a:pt x="129" y="86"/>
                  </a:lnTo>
                  <a:lnTo>
                    <a:pt x="129" y="84"/>
                  </a:lnTo>
                  <a:lnTo>
                    <a:pt x="127" y="82"/>
                  </a:lnTo>
                  <a:lnTo>
                    <a:pt x="127" y="80"/>
                  </a:lnTo>
                  <a:lnTo>
                    <a:pt x="127" y="78"/>
                  </a:lnTo>
                  <a:lnTo>
                    <a:pt x="127" y="76"/>
                  </a:lnTo>
                  <a:lnTo>
                    <a:pt x="127" y="74"/>
                  </a:lnTo>
                  <a:lnTo>
                    <a:pt x="125" y="72"/>
                  </a:lnTo>
                  <a:lnTo>
                    <a:pt x="125" y="68"/>
                  </a:lnTo>
                  <a:lnTo>
                    <a:pt x="123" y="68"/>
                  </a:lnTo>
                  <a:lnTo>
                    <a:pt x="123" y="66"/>
                  </a:lnTo>
                  <a:lnTo>
                    <a:pt x="121" y="63"/>
                  </a:lnTo>
                  <a:lnTo>
                    <a:pt x="121" y="61"/>
                  </a:lnTo>
                  <a:lnTo>
                    <a:pt x="119" y="59"/>
                  </a:lnTo>
                  <a:lnTo>
                    <a:pt x="117" y="57"/>
                  </a:lnTo>
                  <a:lnTo>
                    <a:pt x="115" y="55"/>
                  </a:lnTo>
                  <a:lnTo>
                    <a:pt x="113" y="53"/>
                  </a:lnTo>
                  <a:lnTo>
                    <a:pt x="111" y="53"/>
                  </a:lnTo>
                  <a:lnTo>
                    <a:pt x="109" y="51"/>
                  </a:lnTo>
                  <a:lnTo>
                    <a:pt x="106" y="49"/>
                  </a:lnTo>
                  <a:lnTo>
                    <a:pt x="104" y="49"/>
                  </a:lnTo>
                  <a:lnTo>
                    <a:pt x="102" y="47"/>
                  </a:lnTo>
                  <a:lnTo>
                    <a:pt x="100" y="47"/>
                  </a:lnTo>
                  <a:lnTo>
                    <a:pt x="98" y="47"/>
                  </a:lnTo>
                  <a:lnTo>
                    <a:pt x="96" y="45"/>
                  </a:lnTo>
                  <a:lnTo>
                    <a:pt x="94" y="45"/>
                  </a:lnTo>
                  <a:lnTo>
                    <a:pt x="92" y="45"/>
                  </a:lnTo>
                  <a:lnTo>
                    <a:pt x="90" y="45"/>
                  </a:lnTo>
                  <a:lnTo>
                    <a:pt x="88" y="45"/>
                  </a:lnTo>
                  <a:lnTo>
                    <a:pt x="86" y="45"/>
                  </a:lnTo>
                  <a:lnTo>
                    <a:pt x="84" y="45"/>
                  </a:lnTo>
                  <a:lnTo>
                    <a:pt x="82" y="45"/>
                  </a:lnTo>
                  <a:lnTo>
                    <a:pt x="80" y="45"/>
                  </a:lnTo>
                  <a:lnTo>
                    <a:pt x="78" y="45"/>
                  </a:lnTo>
                  <a:lnTo>
                    <a:pt x="76" y="45"/>
                  </a:lnTo>
                  <a:lnTo>
                    <a:pt x="74" y="47"/>
                  </a:lnTo>
                  <a:lnTo>
                    <a:pt x="72" y="47"/>
                  </a:lnTo>
                  <a:lnTo>
                    <a:pt x="70" y="47"/>
                  </a:lnTo>
                  <a:lnTo>
                    <a:pt x="68" y="49"/>
                  </a:lnTo>
                  <a:lnTo>
                    <a:pt x="66" y="49"/>
                  </a:lnTo>
                  <a:lnTo>
                    <a:pt x="63" y="51"/>
                  </a:lnTo>
                  <a:lnTo>
                    <a:pt x="61" y="53"/>
                  </a:lnTo>
                  <a:lnTo>
                    <a:pt x="59" y="53"/>
                  </a:lnTo>
                  <a:lnTo>
                    <a:pt x="57" y="55"/>
                  </a:lnTo>
                  <a:lnTo>
                    <a:pt x="57" y="57"/>
                  </a:lnTo>
                  <a:lnTo>
                    <a:pt x="55" y="57"/>
                  </a:lnTo>
                  <a:lnTo>
                    <a:pt x="53" y="59"/>
                  </a:lnTo>
                  <a:lnTo>
                    <a:pt x="53" y="61"/>
                  </a:lnTo>
                  <a:lnTo>
                    <a:pt x="51" y="63"/>
                  </a:lnTo>
                  <a:lnTo>
                    <a:pt x="49" y="66"/>
                  </a:lnTo>
                  <a:lnTo>
                    <a:pt x="49" y="68"/>
                  </a:lnTo>
                  <a:lnTo>
                    <a:pt x="47" y="68"/>
                  </a:lnTo>
                  <a:lnTo>
                    <a:pt x="47" y="72"/>
                  </a:lnTo>
                  <a:lnTo>
                    <a:pt x="45" y="74"/>
                  </a:lnTo>
                  <a:lnTo>
                    <a:pt x="45" y="76"/>
                  </a:lnTo>
                  <a:lnTo>
                    <a:pt x="45" y="78"/>
                  </a:lnTo>
                  <a:lnTo>
                    <a:pt x="45" y="80"/>
                  </a:lnTo>
                  <a:lnTo>
                    <a:pt x="45" y="82"/>
                  </a:lnTo>
                  <a:lnTo>
                    <a:pt x="43" y="84"/>
                  </a:lnTo>
                  <a:lnTo>
                    <a:pt x="43" y="86"/>
                  </a:lnTo>
                  <a:lnTo>
                    <a:pt x="43" y="90"/>
                  </a:lnTo>
                  <a:lnTo>
                    <a:pt x="45" y="92"/>
                  </a:lnTo>
                  <a:lnTo>
                    <a:pt x="45" y="94"/>
                  </a:lnTo>
                  <a:lnTo>
                    <a:pt x="45" y="96"/>
                  </a:lnTo>
                  <a:lnTo>
                    <a:pt x="45" y="98"/>
                  </a:lnTo>
                  <a:lnTo>
                    <a:pt x="45" y="100"/>
                  </a:lnTo>
                  <a:lnTo>
                    <a:pt x="47" y="102"/>
                  </a:lnTo>
                  <a:lnTo>
                    <a:pt x="47" y="104"/>
                  </a:lnTo>
                  <a:lnTo>
                    <a:pt x="47" y="106"/>
                  </a:lnTo>
                  <a:lnTo>
                    <a:pt x="49" y="106"/>
                  </a:lnTo>
                  <a:lnTo>
                    <a:pt x="49" y="108"/>
                  </a:lnTo>
                  <a:lnTo>
                    <a:pt x="51" y="111"/>
                  </a:lnTo>
                  <a:lnTo>
                    <a:pt x="53" y="113"/>
                  </a:lnTo>
                  <a:lnTo>
                    <a:pt x="53" y="115"/>
                  </a:lnTo>
                  <a:lnTo>
                    <a:pt x="55" y="117"/>
                  </a:lnTo>
                  <a:lnTo>
                    <a:pt x="57" y="117"/>
                  </a:lnTo>
                  <a:lnTo>
                    <a:pt x="57" y="119"/>
                  </a:lnTo>
                  <a:lnTo>
                    <a:pt x="59" y="121"/>
                  </a:lnTo>
                  <a:lnTo>
                    <a:pt x="61" y="121"/>
                  </a:lnTo>
                  <a:lnTo>
                    <a:pt x="63" y="123"/>
                  </a:lnTo>
                  <a:lnTo>
                    <a:pt x="66" y="125"/>
                  </a:lnTo>
                  <a:lnTo>
                    <a:pt x="68" y="125"/>
                  </a:lnTo>
                  <a:lnTo>
                    <a:pt x="70" y="127"/>
                  </a:lnTo>
                  <a:lnTo>
                    <a:pt x="72" y="127"/>
                  </a:lnTo>
                  <a:lnTo>
                    <a:pt x="74" y="127"/>
                  </a:lnTo>
                  <a:lnTo>
                    <a:pt x="76" y="129"/>
                  </a:lnTo>
                  <a:lnTo>
                    <a:pt x="78" y="129"/>
                  </a:lnTo>
                  <a:lnTo>
                    <a:pt x="80" y="129"/>
                  </a:lnTo>
                  <a:lnTo>
                    <a:pt x="82" y="129"/>
                  </a:lnTo>
                  <a:lnTo>
                    <a:pt x="84" y="129"/>
                  </a:lnTo>
                  <a:lnTo>
                    <a:pt x="86" y="129"/>
                  </a:lnTo>
                  <a:lnTo>
                    <a:pt x="88" y="129"/>
                  </a:lnTo>
                  <a:lnTo>
                    <a:pt x="90" y="129"/>
                  </a:lnTo>
                  <a:lnTo>
                    <a:pt x="92" y="129"/>
                  </a:lnTo>
                  <a:lnTo>
                    <a:pt x="94" y="129"/>
                  </a:lnTo>
                  <a:lnTo>
                    <a:pt x="96" y="129"/>
                  </a:lnTo>
                  <a:lnTo>
                    <a:pt x="98" y="127"/>
                  </a:lnTo>
                  <a:lnTo>
                    <a:pt x="100" y="127"/>
                  </a:lnTo>
                  <a:lnTo>
                    <a:pt x="102" y="127"/>
                  </a:lnTo>
                  <a:lnTo>
                    <a:pt x="104" y="125"/>
                  </a:lnTo>
                  <a:lnTo>
                    <a:pt x="106" y="125"/>
                  </a:lnTo>
                  <a:lnTo>
                    <a:pt x="109" y="123"/>
                  </a:lnTo>
                  <a:lnTo>
                    <a:pt x="111" y="121"/>
                  </a:lnTo>
                  <a:lnTo>
                    <a:pt x="113" y="121"/>
                  </a:lnTo>
                  <a:lnTo>
                    <a:pt x="115" y="119"/>
                  </a:lnTo>
                  <a:lnTo>
                    <a:pt x="117" y="117"/>
                  </a:lnTo>
                  <a:lnTo>
                    <a:pt x="119" y="115"/>
                  </a:lnTo>
                  <a:lnTo>
                    <a:pt x="121" y="113"/>
                  </a:lnTo>
                  <a:lnTo>
                    <a:pt x="121" y="111"/>
                  </a:lnTo>
                  <a:lnTo>
                    <a:pt x="123" y="108"/>
                  </a:lnTo>
                  <a:lnTo>
                    <a:pt x="123" y="106"/>
                  </a:lnTo>
                  <a:lnTo>
                    <a:pt x="125" y="106"/>
                  </a:lnTo>
                  <a:lnTo>
                    <a:pt x="125" y="104"/>
                  </a:lnTo>
                  <a:lnTo>
                    <a:pt x="125" y="102"/>
                  </a:lnTo>
                  <a:lnTo>
                    <a:pt x="127" y="100"/>
                  </a:lnTo>
                  <a:lnTo>
                    <a:pt x="127" y="98"/>
                  </a:lnTo>
                  <a:lnTo>
                    <a:pt x="127" y="96"/>
                  </a:lnTo>
                  <a:lnTo>
                    <a:pt x="127" y="94"/>
                  </a:lnTo>
                  <a:lnTo>
                    <a:pt x="127" y="92"/>
                  </a:lnTo>
                  <a:lnTo>
                    <a:pt x="129" y="90"/>
                  </a:lnTo>
                  <a:lnTo>
                    <a:pt x="129" y="86"/>
                  </a:lnTo>
                  <a:lnTo>
                    <a:pt x="172" y="86"/>
                  </a:lnTo>
                </a:path>
              </a:pathLst>
            </a:custGeom>
            <a:solidFill>
              <a:srgbClr val="C0FEF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" name="Freeform 25">
              <a:extLst>
                <a:ext uri="{FF2B5EF4-FFF2-40B4-BE49-F238E27FC236}">
                  <a16:creationId xmlns:a16="http://schemas.microsoft.com/office/drawing/2014/main" id="{1C81D493-A970-47CE-BA11-9F42ED2C798B}"/>
                </a:ext>
              </a:extLst>
            </p:cNvPr>
            <p:cNvSpPr>
              <a:spLocks/>
            </p:cNvSpPr>
            <p:nvPr/>
          </p:nvSpPr>
          <p:spPr bwMode="auto">
            <a:xfrm>
              <a:off x="3103" y="1832"/>
              <a:ext cx="89" cy="83"/>
            </a:xfrm>
            <a:custGeom>
              <a:avLst/>
              <a:gdLst>
                <a:gd name="T0" fmla="*/ 88 w 89"/>
                <a:gd name="T1" fmla="*/ 39 h 83"/>
                <a:gd name="T2" fmla="*/ 88 w 89"/>
                <a:gd name="T3" fmla="*/ 35 h 83"/>
                <a:gd name="T4" fmla="*/ 86 w 89"/>
                <a:gd name="T5" fmla="*/ 31 h 83"/>
                <a:gd name="T6" fmla="*/ 86 w 89"/>
                <a:gd name="T7" fmla="*/ 27 h 83"/>
                <a:gd name="T8" fmla="*/ 84 w 89"/>
                <a:gd name="T9" fmla="*/ 23 h 83"/>
                <a:gd name="T10" fmla="*/ 80 w 89"/>
                <a:gd name="T11" fmla="*/ 18 h 83"/>
                <a:gd name="T12" fmla="*/ 78 w 89"/>
                <a:gd name="T13" fmla="*/ 14 h 83"/>
                <a:gd name="T14" fmla="*/ 75 w 89"/>
                <a:gd name="T15" fmla="*/ 12 h 83"/>
                <a:gd name="T16" fmla="*/ 71 w 89"/>
                <a:gd name="T17" fmla="*/ 10 h 83"/>
                <a:gd name="T18" fmla="*/ 69 w 89"/>
                <a:gd name="T19" fmla="*/ 6 h 83"/>
                <a:gd name="T20" fmla="*/ 65 w 89"/>
                <a:gd name="T21" fmla="*/ 4 h 83"/>
                <a:gd name="T22" fmla="*/ 61 w 89"/>
                <a:gd name="T23" fmla="*/ 4 h 83"/>
                <a:gd name="T24" fmla="*/ 57 w 89"/>
                <a:gd name="T25" fmla="*/ 2 h 83"/>
                <a:gd name="T26" fmla="*/ 52 w 89"/>
                <a:gd name="T27" fmla="*/ 0 h 83"/>
                <a:gd name="T28" fmla="*/ 48 w 89"/>
                <a:gd name="T29" fmla="*/ 0 h 83"/>
                <a:gd name="T30" fmla="*/ 44 w 89"/>
                <a:gd name="T31" fmla="*/ 0 h 83"/>
                <a:gd name="T32" fmla="*/ 40 w 89"/>
                <a:gd name="T33" fmla="*/ 0 h 83"/>
                <a:gd name="T34" fmla="*/ 36 w 89"/>
                <a:gd name="T35" fmla="*/ 0 h 83"/>
                <a:gd name="T36" fmla="*/ 31 w 89"/>
                <a:gd name="T37" fmla="*/ 2 h 83"/>
                <a:gd name="T38" fmla="*/ 27 w 89"/>
                <a:gd name="T39" fmla="*/ 4 h 83"/>
                <a:gd name="T40" fmla="*/ 23 w 89"/>
                <a:gd name="T41" fmla="*/ 4 h 83"/>
                <a:gd name="T42" fmla="*/ 19 w 89"/>
                <a:gd name="T43" fmla="*/ 6 h 83"/>
                <a:gd name="T44" fmla="*/ 17 w 89"/>
                <a:gd name="T45" fmla="*/ 10 h 83"/>
                <a:gd name="T46" fmla="*/ 13 w 89"/>
                <a:gd name="T47" fmla="*/ 12 h 83"/>
                <a:gd name="T48" fmla="*/ 10 w 89"/>
                <a:gd name="T49" fmla="*/ 14 h 83"/>
                <a:gd name="T50" fmla="*/ 8 w 89"/>
                <a:gd name="T51" fmla="*/ 18 h 83"/>
                <a:gd name="T52" fmla="*/ 4 w 89"/>
                <a:gd name="T53" fmla="*/ 23 h 83"/>
                <a:gd name="T54" fmla="*/ 2 w 89"/>
                <a:gd name="T55" fmla="*/ 27 h 83"/>
                <a:gd name="T56" fmla="*/ 2 w 89"/>
                <a:gd name="T57" fmla="*/ 31 h 83"/>
                <a:gd name="T58" fmla="*/ 0 w 89"/>
                <a:gd name="T59" fmla="*/ 35 h 83"/>
                <a:gd name="T60" fmla="*/ 0 w 89"/>
                <a:gd name="T61" fmla="*/ 39 h 83"/>
                <a:gd name="T62" fmla="*/ 0 w 89"/>
                <a:gd name="T63" fmla="*/ 43 h 83"/>
                <a:gd name="T64" fmla="*/ 0 w 89"/>
                <a:gd name="T65" fmla="*/ 47 h 83"/>
                <a:gd name="T66" fmla="*/ 2 w 89"/>
                <a:gd name="T67" fmla="*/ 51 h 83"/>
                <a:gd name="T68" fmla="*/ 2 w 89"/>
                <a:gd name="T69" fmla="*/ 55 h 83"/>
                <a:gd name="T70" fmla="*/ 4 w 89"/>
                <a:gd name="T71" fmla="*/ 59 h 83"/>
                <a:gd name="T72" fmla="*/ 8 w 89"/>
                <a:gd name="T73" fmla="*/ 64 h 83"/>
                <a:gd name="T74" fmla="*/ 10 w 89"/>
                <a:gd name="T75" fmla="*/ 68 h 83"/>
                <a:gd name="T76" fmla="*/ 13 w 89"/>
                <a:gd name="T77" fmla="*/ 70 h 83"/>
                <a:gd name="T78" fmla="*/ 17 w 89"/>
                <a:gd name="T79" fmla="*/ 72 h 83"/>
                <a:gd name="T80" fmla="*/ 19 w 89"/>
                <a:gd name="T81" fmla="*/ 76 h 83"/>
                <a:gd name="T82" fmla="*/ 23 w 89"/>
                <a:gd name="T83" fmla="*/ 78 h 83"/>
                <a:gd name="T84" fmla="*/ 27 w 89"/>
                <a:gd name="T85" fmla="*/ 78 h 83"/>
                <a:gd name="T86" fmla="*/ 31 w 89"/>
                <a:gd name="T87" fmla="*/ 80 h 83"/>
                <a:gd name="T88" fmla="*/ 36 w 89"/>
                <a:gd name="T89" fmla="*/ 82 h 83"/>
                <a:gd name="T90" fmla="*/ 40 w 89"/>
                <a:gd name="T91" fmla="*/ 82 h 83"/>
                <a:gd name="T92" fmla="*/ 44 w 89"/>
                <a:gd name="T93" fmla="*/ 82 h 83"/>
                <a:gd name="T94" fmla="*/ 48 w 89"/>
                <a:gd name="T95" fmla="*/ 82 h 83"/>
                <a:gd name="T96" fmla="*/ 52 w 89"/>
                <a:gd name="T97" fmla="*/ 82 h 83"/>
                <a:gd name="T98" fmla="*/ 57 w 89"/>
                <a:gd name="T99" fmla="*/ 80 h 83"/>
                <a:gd name="T100" fmla="*/ 61 w 89"/>
                <a:gd name="T101" fmla="*/ 78 h 83"/>
                <a:gd name="T102" fmla="*/ 65 w 89"/>
                <a:gd name="T103" fmla="*/ 78 h 83"/>
                <a:gd name="T104" fmla="*/ 69 w 89"/>
                <a:gd name="T105" fmla="*/ 76 h 83"/>
                <a:gd name="T106" fmla="*/ 71 w 89"/>
                <a:gd name="T107" fmla="*/ 72 h 83"/>
                <a:gd name="T108" fmla="*/ 75 w 89"/>
                <a:gd name="T109" fmla="*/ 70 h 83"/>
                <a:gd name="T110" fmla="*/ 78 w 89"/>
                <a:gd name="T111" fmla="*/ 68 h 83"/>
                <a:gd name="T112" fmla="*/ 80 w 89"/>
                <a:gd name="T113" fmla="*/ 64 h 83"/>
                <a:gd name="T114" fmla="*/ 84 w 89"/>
                <a:gd name="T115" fmla="*/ 59 h 83"/>
                <a:gd name="T116" fmla="*/ 86 w 89"/>
                <a:gd name="T117" fmla="*/ 55 h 83"/>
                <a:gd name="T118" fmla="*/ 86 w 89"/>
                <a:gd name="T119" fmla="*/ 51 h 83"/>
                <a:gd name="T120" fmla="*/ 88 w 89"/>
                <a:gd name="T121" fmla="*/ 47 h 83"/>
                <a:gd name="T122" fmla="*/ 88 w 89"/>
                <a:gd name="T123" fmla="*/ 4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89" h="83">
                  <a:moveTo>
                    <a:pt x="88" y="41"/>
                  </a:moveTo>
                  <a:lnTo>
                    <a:pt x="88" y="39"/>
                  </a:lnTo>
                  <a:lnTo>
                    <a:pt x="88" y="37"/>
                  </a:lnTo>
                  <a:lnTo>
                    <a:pt x="88" y="35"/>
                  </a:lnTo>
                  <a:lnTo>
                    <a:pt x="88" y="33"/>
                  </a:lnTo>
                  <a:lnTo>
                    <a:pt x="86" y="31"/>
                  </a:lnTo>
                  <a:lnTo>
                    <a:pt x="86" y="29"/>
                  </a:lnTo>
                  <a:lnTo>
                    <a:pt x="86" y="27"/>
                  </a:lnTo>
                  <a:lnTo>
                    <a:pt x="84" y="25"/>
                  </a:lnTo>
                  <a:lnTo>
                    <a:pt x="84" y="23"/>
                  </a:lnTo>
                  <a:lnTo>
                    <a:pt x="82" y="21"/>
                  </a:lnTo>
                  <a:lnTo>
                    <a:pt x="80" y="18"/>
                  </a:lnTo>
                  <a:lnTo>
                    <a:pt x="80" y="16"/>
                  </a:lnTo>
                  <a:lnTo>
                    <a:pt x="78" y="14"/>
                  </a:lnTo>
                  <a:lnTo>
                    <a:pt x="78" y="12"/>
                  </a:lnTo>
                  <a:lnTo>
                    <a:pt x="75" y="12"/>
                  </a:lnTo>
                  <a:lnTo>
                    <a:pt x="73" y="10"/>
                  </a:lnTo>
                  <a:lnTo>
                    <a:pt x="71" y="10"/>
                  </a:lnTo>
                  <a:lnTo>
                    <a:pt x="71" y="8"/>
                  </a:lnTo>
                  <a:lnTo>
                    <a:pt x="69" y="6"/>
                  </a:lnTo>
                  <a:lnTo>
                    <a:pt x="67" y="6"/>
                  </a:lnTo>
                  <a:lnTo>
                    <a:pt x="65" y="4"/>
                  </a:lnTo>
                  <a:lnTo>
                    <a:pt x="63" y="4"/>
                  </a:lnTo>
                  <a:lnTo>
                    <a:pt x="61" y="4"/>
                  </a:lnTo>
                  <a:lnTo>
                    <a:pt x="59" y="2"/>
                  </a:lnTo>
                  <a:lnTo>
                    <a:pt x="57" y="2"/>
                  </a:lnTo>
                  <a:lnTo>
                    <a:pt x="54" y="2"/>
                  </a:lnTo>
                  <a:lnTo>
                    <a:pt x="52" y="0"/>
                  </a:lnTo>
                  <a:lnTo>
                    <a:pt x="50" y="0"/>
                  </a:lnTo>
                  <a:lnTo>
                    <a:pt x="48" y="0"/>
                  </a:lnTo>
                  <a:lnTo>
                    <a:pt x="46" y="0"/>
                  </a:lnTo>
                  <a:lnTo>
                    <a:pt x="44" y="0"/>
                  </a:lnTo>
                  <a:lnTo>
                    <a:pt x="42" y="0"/>
                  </a:lnTo>
                  <a:lnTo>
                    <a:pt x="40" y="0"/>
                  </a:lnTo>
                  <a:lnTo>
                    <a:pt x="38" y="0"/>
                  </a:lnTo>
                  <a:lnTo>
                    <a:pt x="36" y="0"/>
                  </a:lnTo>
                  <a:lnTo>
                    <a:pt x="34" y="2"/>
                  </a:lnTo>
                  <a:lnTo>
                    <a:pt x="31" y="2"/>
                  </a:lnTo>
                  <a:lnTo>
                    <a:pt x="29" y="2"/>
                  </a:lnTo>
                  <a:lnTo>
                    <a:pt x="27" y="4"/>
                  </a:lnTo>
                  <a:lnTo>
                    <a:pt x="25" y="4"/>
                  </a:lnTo>
                  <a:lnTo>
                    <a:pt x="23" y="4"/>
                  </a:lnTo>
                  <a:lnTo>
                    <a:pt x="21" y="6"/>
                  </a:lnTo>
                  <a:lnTo>
                    <a:pt x="19" y="6"/>
                  </a:lnTo>
                  <a:lnTo>
                    <a:pt x="17" y="8"/>
                  </a:lnTo>
                  <a:lnTo>
                    <a:pt x="17" y="10"/>
                  </a:lnTo>
                  <a:lnTo>
                    <a:pt x="15" y="10"/>
                  </a:lnTo>
                  <a:lnTo>
                    <a:pt x="13" y="12"/>
                  </a:lnTo>
                  <a:lnTo>
                    <a:pt x="10" y="12"/>
                  </a:lnTo>
                  <a:lnTo>
                    <a:pt x="10" y="14"/>
                  </a:lnTo>
                  <a:lnTo>
                    <a:pt x="8" y="16"/>
                  </a:lnTo>
                  <a:lnTo>
                    <a:pt x="8" y="18"/>
                  </a:lnTo>
                  <a:lnTo>
                    <a:pt x="6" y="21"/>
                  </a:lnTo>
                  <a:lnTo>
                    <a:pt x="4" y="23"/>
                  </a:lnTo>
                  <a:lnTo>
                    <a:pt x="4" y="25"/>
                  </a:lnTo>
                  <a:lnTo>
                    <a:pt x="2" y="27"/>
                  </a:lnTo>
                  <a:lnTo>
                    <a:pt x="2" y="29"/>
                  </a:lnTo>
                  <a:lnTo>
                    <a:pt x="2" y="31"/>
                  </a:lnTo>
                  <a:lnTo>
                    <a:pt x="0" y="33"/>
                  </a:lnTo>
                  <a:lnTo>
                    <a:pt x="0" y="35"/>
                  </a:lnTo>
                  <a:lnTo>
                    <a:pt x="0" y="37"/>
                  </a:lnTo>
                  <a:lnTo>
                    <a:pt x="0" y="39"/>
                  </a:lnTo>
                  <a:lnTo>
                    <a:pt x="0" y="41"/>
                  </a:lnTo>
                  <a:lnTo>
                    <a:pt x="0" y="43"/>
                  </a:lnTo>
                  <a:lnTo>
                    <a:pt x="0" y="45"/>
                  </a:lnTo>
                  <a:lnTo>
                    <a:pt x="0" y="47"/>
                  </a:lnTo>
                  <a:lnTo>
                    <a:pt x="0" y="49"/>
                  </a:lnTo>
                  <a:lnTo>
                    <a:pt x="2" y="51"/>
                  </a:lnTo>
                  <a:lnTo>
                    <a:pt x="2" y="53"/>
                  </a:lnTo>
                  <a:lnTo>
                    <a:pt x="2" y="55"/>
                  </a:lnTo>
                  <a:lnTo>
                    <a:pt x="4" y="57"/>
                  </a:lnTo>
                  <a:lnTo>
                    <a:pt x="4" y="59"/>
                  </a:lnTo>
                  <a:lnTo>
                    <a:pt x="6" y="62"/>
                  </a:lnTo>
                  <a:lnTo>
                    <a:pt x="8" y="64"/>
                  </a:lnTo>
                  <a:lnTo>
                    <a:pt x="8" y="66"/>
                  </a:lnTo>
                  <a:lnTo>
                    <a:pt x="10" y="68"/>
                  </a:lnTo>
                  <a:lnTo>
                    <a:pt x="10" y="70"/>
                  </a:lnTo>
                  <a:lnTo>
                    <a:pt x="13" y="70"/>
                  </a:lnTo>
                  <a:lnTo>
                    <a:pt x="15" y="72"/>
                  </a:lnTo>
                  <a:lnTo>
                    <a:pt x="17" y="72"/>
                  </a:lnTo>
                  <a:lnTo>
                    <a:pt x="17" y="74"/>
                  </a:lnTo>
                  <a:lnTo>
                    <a:pt x="19" y="76"/>
                  </a:lnTo>
                  <a:lnTo>
                    <a:pt x="21" y="76"/>
                  </a:lnTo>
                  <a:lnTo>
                    <a:pt x="23" y="78"/>
                  </a:lnTo>
                  <a:lnTo>
                    <a:pt x="25" y="78"/>
                  </a:lnTo>
                  <a:lnTo>
                    <a:pt x="27" y="78"/>
                  </a:lnTo>
                  <a:lnTo>
                    <a:pt x="29" y="80"/>
                  </a:lnTo>
                  <a:lnTo>
                    <a:pt x="31" y="80"/>
                  </a:lnTo>
                  <a:lnTo>
                    <a:pt x="34" y="80"/>
                  </a:lnTo>
                  <a:lnTo>
                    <a:pt x="36" y="82"/>
                  </a:lnTo>
                  <a:lnTo>
                    <a:pt x="38" y="82"/>
                  </a:lnTo>
                  <a:lnTo>
                    <a:pt x="40" y="82"/>
                  </a:lnTo>
                  <a:lnTo>
                    <a:pt x="42" y="82"/>
                  </a:lnTo>
                  <a:lnTo>
                    <a:pt x="44" y="82"/>
                  </a:lnTo>
                  <a:lnTo>
                    <a:pt x="46" y="82"/>
                  </a:lnTo>
                  <a:lnTo>
                    <a:pt x="48" y="82"/>
                  </a:lnTo>
                  <a:lnTo>
                    <a:pt x="50" y="82"/>
                  </a:lnTo>
                  <a:lnTo>
                    <a:pt x="52" y="82"/>
                  </a:lnTo>
                  <a:lnTo>
                    <a:pt x="54" y="80"/>
                  </a:lnTo>
                  <a:lnTo>
                    <a:pt x="57" y="80"/>
                  </a:lnTo>
                  <a:lnTo>
                    <a:pt x="59" y="80"/>
                  </a:lnTo>
                  <a:lnTo>
                    <a:pt x="61" y="78"/>
                  </a:lnTo>
                  <a:lnTo>
                    <a:pt x="63" y="78"/>
                  </a:lnTo>
                  <a:lnTo>
                    <a:pt x="65" y="78"/>
                  </a:lnTo>
                  <a:lnTo>
                    <a:pt x="67" y="76"/>
                  </a:lnTo>
                  <a:lnTo>
                    <a:pt x="69" y="76"/>
                  </a:lnTo>
                  <a:lnTo>
                    <a:pt x="71" y="74"/>
                  </a:lnTo>
                  <a:lnTo>
                    <a:pt x="71" y="72"/>
                  </a:lnTo>
                  <a:lnTo>
                    <a:pt x="73" y="72"/>
                  </a:lnTo>
                  <a:lnTo>
                    <a:pt x="75" y="70"/>
                  </a:lnTo>
                  <a:lnTo>
                    <a:pt x="78" y="70"/>
                  </a:lnTo>
                  <a:lnTo>
                    <a:pt x="78" y="68"/>
                  </a:lnTo>
                  <a:lnTo>
                    <a:pt x="80" y="66"/>
                  </a:lnTo>
                  <a:lnTo>
                    <a:pt x="80" y="64"/>
                  </a:lnTo>
                  <a:lnTo>
                    <a:pt x="82" y="62"/>
                  </a:lnTo>
                  <a:lnTo>
                    <a:pt x="84" y="59"/>
                  </a:lnTo>
                  <a:lnTo>
                    <a:pt x="84" y="57"/>
                  </a:lnTo>
                  <a:lnTo>
                    <a:pt x="86" y="55"/>
                  </a:lnTo>
                  <a:lnTo>
                    <a:pt x="86" y="53"/>
                  </a:lnTo>
                  <a:lnTo>
                    <a:pt x="86" y="51"/>
                  </a:lnTo>
                  <a:lnTo>
                    <a:pt x="88" y="49"/>
                  </a:lnTo>
                  <a:lnTo>
                    <a:pt x="88" y="47"/>
                  </a:lnTo>
                  <a:lnTo>
                    <a:pt x="88" y="45"/>
                  </a:lnTo>
                  <a:lnTo>
                    <a:pt x="88" y="43"/>
                  </a:lnTo>
                  <a:lnTo>
                    <a:pt x="88" y="41"/>
                  </a:lnTo>
                </a:path>
              </a:pathLst>
            </a:cu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" name="Freeform 26">
              <a:extLst>
                <a:ext uri="{FF2B5EF4-FFF2-40B4-BE49-F238E27FC236}">
                  <a16:creationId xmlns:a16="http://schemas.microsoft.com/office/drawing/2014/main" id="{F67A66DB-DD68-46D2-B908-229359255CBD}"/>
                </a:ext>
              </a:extLst>
            </p:cNvPr>
            <p:cNvSpPr>
              <a:spLocks/>
            </p:cNvSpPr>
            <p:nvPr/>
          </p:nvSpPr>
          <p:spPr bwMode="auto">
            <a:xfrm>
              <a:off x="2898" y="1651"/>
              <a:ext cx="722" cy="684"/>
            </a:xfrm>
            <a:custGeom>
              <a:avLst/>
              <a:gdLst>
                <a:gd name="T0" fmla="*/ 8 w 722"/>
                <a:gd name="T1" fmla="*/ 658 h 684"/>
                <a:gd name="T2" fmla="*/ 8 w 722"/>
                <a:gd name="T3" fmla="*/ 615 h 684"/>
                <a:gd name="T4" fmla="*/ 10 w 722"/>
                <a:gd name="T5" fmla="*/ 570 h 684"/>
                <a:gd name="T6" fmla="*/ 16 w 722"/>
                <a:gd name="T7" fmla="*/ 525 h 684"/>
                <a:gd name="T8" fmla="*/ 27 w 722"/>
                <a:gd name="T9" fmla="*/ 484 h 684"/>
                <a:gd name="T10" fmla="*/ 37 w 722"/>
                <a:gd name="T11" fmla="*/ 441 h 684"/>
                <a:gd name="T12" fmla="*/ 53 w 722"/>
                <a:gd name="T13" fmla="*/ 400 h 684"/>
                <a:gd name="T14" fmla="*/ 70 w 722"/>
                <a:gd name="T15" fmla="*/ 359 h 684"/>
                <a:gd name="T16" fmla="*/ 90 w 722"/>
                <a:gd name="T17" fmla="*/ 322 h 684"/>
                <a:gd name="T18" fmla="*/ 113 w 722"/>
                <a:gd name="T19" fmla="*/ 285 h 684"/>
                <a:gd name="T20" fmla="*/ 140 w 722"/>
                <a:gd name="T21" fmla="*/ 250 h 684"/>
                <a:gd name="T22" fmla="*/ 166 w 722"/>
                <a:gd name="T23" fmla="*/ 217 h 684"/>
                <a:gd name="T24" fmla="*/ 199 w 722"/>
                <a:gd name="T25" fmla="*/ 187 h 684"/>
                <a:gd name="T26" fmla="*/ 230 w 722"/>
                <a:gd name="T27" fmla="*/ 158 h 684"/>
                <a:gd name="T28" fmla="*/ 265 w 722"/>
                <a:gd name="T29" fmla="*/ 131 h 684"/>
                <a:gd name="T30" fmla="*/ 302 w 722"/>
                <a:gd name="T31" fmla="*/ 107 h 684"/>
                <a:gd name="T32" fmla="*/ 341 w 722"/>
                <a:gd name="T33" fmla="*/ 86 h 684"/>
                <a:gd name="T34" fmla="*/ 380 w 722"/>
                <a:gd name="T35" fmla="*/ 66 h 684"/>
                <a:gd name="T36" fmla="*/ 423 w 722"/>
                <a:gd name="T37" fmla="*/ 49 h 684"/>
                <a:gd name="T38" fmla="*/ 466 w 722"/>
                <a:gd name="T39" fmla="*/ 35 h 684"/>
                <a:gd name="T40" fmla="*/ 511 w 722"/>
                <a:gd name="T41" fmla="*/ 25 h 684"/>
                <a:gd name="T42" fmla="*/ 557 w 722"/>
                <a:gd name="T43" fmla="*/ 16 h 684"/>
                <a:gd name="T44" fmla="*/ 602 w 722"/>
                <a:gd name="T45" fmla="*/ 10 h 684"/>
                <a:gd name="T46" fmla="*/ 649 w 722"/>
                <a:gd name="T47" fmla="*/ 8 h 684"/>
                <a:gd name="T48" fmla="*/ 709 w 722"/>
                <a:gd name="T49" fmla="*/ 8 h 684"/>
                <a:gd name="T50" fmla="*/ 698 w 722"/>
                <a:gd name="T51" fmla="*/ 0 h 684"/>
                <a:gd name="T52" fmla="*/ 651 w 722"/>
                <a:gd name="T53" fmla="*/ 0 h 684"/>
                <a:gd name="T54" fmla="*/ 602 w 722"/>
                <a:gd name="T55" fmla="*/ 2 h 684"/>
                <a:gd name="T56" fmla="*/ 557 w 722"/>
                <a:gd name="T57" fmla="*/ 8 h 684"/>
                <a:gd name="T58" fmla="*/ 509 w 722"/>
                <a:gd name="T59" fmla="*/ 16 h 684"/>
                <a:gd name="T60" fmla="*/ 464 w 722"/>
                <a:gd name="T61" fmla="*/ 29 h 684"/>
                <a:gd name="T62" fmla="*/ 421 w 722"/>
                <a:gd name="T63" fmla="*/ 41 h 684"/>
                <a:gd name="T64" fmla="*/ 380 w 722"/>
                <a:gd name="T65" fmla="*/ 59 h 684"/>
                <a:gd name="T66" fmla="*/ 339 w 722"/>
                <a:gd name="T67" fmla="*/ 78 h 684"/>
                <a:gd name="T68" fmla="*/ 300 w 722"/>
                <a:gd name="T69" fmla="*/ 101 h 684"/>
                <a:gd name="T70" fmla="*/ 263 w 722"/>
                <a:gd name="T71" fmla="*/ 125 h 684"/>
                <a:gd name="T72" fmla="*/ 226 w 722"/>
                <a:gd name="T73" fmla="*/ 152 h 684"/>
                <a:gd name="T74" fmla="*/ 193 w 722"/>
                <a:gd name="T75" fmla="*/ 180 h 684"/>
                <a:gd name="T76" fmla="*/ 162 w 722"/>
                <a:gd name="T77" fmla="*/ 211 h 684"/>
                <a:gd name="T78" fmla="*/ 134 w 722"/>
                <a:gd name="T79" fmla="*/ 244 h 684"/>
                <a:gd name="T80" fmla="*/ 109 w 722"/>
                <a:gd name="T81" fmla="*/ 279 h 684"/>
                <a:gd name="T82" fmla="*/ 84 w 722"/>
                <a:gd name="T83" fmla="*/ 316 h 684"/>
                <a:gd name="T84" fmla="*/ 64 w 722"/>
                <a:gd name="T85" fmla="*/ 355 h 684"/>
                <a:gd name="T86" fmla="*/ 45 w 722"/>
                <a:gd name="T87" fmla="*/ 396 h 684"/>
                <a:gd name="T88" fmla="*/ 31 w 722"/>
                <a:gd name="T89" fmla="*/ 437 h 684"/>
                <a:gd name="T90" fmla="*/ 18 w 722"/>
                <a:gd name="T91" fmla="*/ 480 h 684"/>
                <a:gd name="T92" fmla="*/ 10 w 722"/>
                <a:gd name="T93" fmla="*/ 523 h 684"/>
                <a:gd name="T94" fmla="*/ 4 w 722"/>
                <a:gd name="T95" fmla="*/ 566 h 684"/>
                <a:gd name="T96" fmla="*/ 0 w 722"/>
                <a:gd name="T97" fmla="*/ 611 h 684"/>
                <a:gd name="T98" fmla="*/ 0 w 722"/>
                <a:gd name="T99" fmla="*/ 669 h 684"/>
                <a:gd name="T100" fmla="*/ 10 w 722"/>
                <a:gd name="T101" fmla="*/ 683 h 6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722" h="684">
                  <a:moveTo>
                    <a:pt x="10" y="683"/>
                  </a:moveTo>
                  <a:lnTo>
                    <a:pt x="10" y="681"/>
                  </a:lnTo>
                  <a:lnTo>
                    <a:pt x="8" y="671"/>
                  </a:lnTo>
                  <a:lnTo>
                    <a:pt x="8" y="658"/>
                  </a:lnTo>
                  <a:lnTo>
                    <a:pt x="8" y="648"/>
                  </a:lnTo>
                  <a:lnTo>
                    <a:pt x="8" y="638"/>
                  </a:lnTo>
                  <a:lnTo>
                    <a:pt x="8" y="626"/>
                  </a:lnTo>
                  <a:lnTo>
                    <a:pt x="8" y="615"/>
                  </a:lnTo>
                  <a:lnTo>
                    <a:pt x="8" y="603"/>
                  </a:lnTo>
                  <a:lnTo>
                    <a:pt x="10" y="593"/>
                  </a:lnTo>
                  <a:lnTo>
                    <a:pt x="10" y="580"/>
                  </a:lnTo>
                  <a:lnTo>
                    <a:pt x="10" y="570"/>
                  </a:lnTo>
                  <a:lnTo>
                    <a:pt x="12" y="558"/>
                  </a:lnTo>
                  <a:lnTo>
                    <a:pt x="14" y="548"/>
                  </a:lnTo>
                  <a:lnTo>
                    <a:pt x="16" y="535"/>
                  </a:lnTo>
                  <a:lnTo>
                    <a:pt x="16" y="525"/>
                  </a:lnTo>
                  <a:lnTo>
                    <a:pt x="18" y="515"/>
                  </a:lnTo>
                  <a:lnTo>
                    <a:pt x="21" y="505"/>
                  </a:lnTo>
                  <a:lnTo>
                    <a:pt x="23" y="492"/>
                  </a:lnTo>
                  <a:lnTo>
                    <a:pt x="27" y="484"/>
                  </a:lnTo>
                  <a:lnTo>
                    <a:pt x="29" y="472"/>
                  </a:lnTo>
                  <a:lnTo>
                    <a:pt x="31" y="461"/>
                  </a:lnTo>
                  <a:lnTo>
                    <a:pt x="35" y="451"/>
                  </a:lnTo>
                  <a:lnTo>
                    <a:pt x="37" y="441"/>
                  </a:lnTo>
                  <a:lnTo>
                    <a:pt x="41" y="431"/>
                  </a:lnTo>
                  <a:lnTo>
                    <a:pt x="45" y="420"/>
                  </a:lnTo>
                  <a:lnTo>
                    <a:pt x="49" y="410"/>
                  </a:lnTo>
                  <a:lnTo>
                    <a:pt x="53" y="400"/>
                  </a:lnTo>
                  <a:lnTo>
                    <a:pt x="58" y="390"/>
                  </a:lnTo>
                  <a:lnTo>
                    <a:pt x="62" y="379"/>
                  </a:lnTo>
                  <a:lnTo>
                    <a:pt x="66" y="369"/>
                  </a:lnTo>
                  <a:lnTo>
                    <a:pt x="70" y="359"/>
                  </a:lnTo>
                  <a:lnTo>
                    <a:pt x="74" y="351"/>
                  </a:lnTo>
                  <a:lnTo>
                    <a:pt x="80" y="340"/>
                  </a:lnTo>
                  <a:lnTo>
                    <a:pt x="84" y="332"/>
                  </a:lnTo>
                  <a:lnTo>
                    <a:pt x="90" y="322"/>
                  </a:lnTo>
                  <a:lnTo>
                    <a:pt x="97" y="312"/>
                  </a:lnTo>
                  <a:lnTo>
                    <a:pt x="101" y="304"/>
                  </a:lnTo>
                  <a:lnTo>
                    <a:pt x="107" y="293"/>
                  </a:lnTo>
                  <a:lnTo>
                    <a:pt x="113" y="285"/>
                  </a:lnTo>
                  <a:lnTo>
                    <a:pt x="119" y="277"/>
                  </a:lnTo>
                  <a:lnTo>
                    <a:pt x="125" y="269"/>
                  </a:lnTo>
                  <a:lnTo>
                    <a:pt x="131" y="258"/>
                  </a:lnTo>
                  <a:lnTo>
                    <a:pt x="140" y="250"/>
                  </a:lnTo>
                  <a:lnTo>
                    <a:pt x="146" y="242"/>
                  </a:lnTo>
                  <a:lnTo>
                    <a:pt x="154" y="234"/>
                  </a:lnTo>
                  <a:lnTo>
                    <a:pt x="160" y="226"/>
                  </a:lnTo>
                  <a:lnTo>
                    <a:pt x="166" y="217"/>
                  </a:lnTo>
                  <a:lnTo>
                    <a:pt x="175" y="209"/>
                  </a:lnTo>
                  <a:lnTo>
                    <a:pt x="183" y="201"/>
                  </a:lnTo>
                  <a:lnTo>
                    <a:pt x="189" y="195"/>
                  </a:lnTo>
                  <a:lnTo>
                    <a:pt x="199" y="187"/>
                  </a:lnTo>
                  <a:lnTo>
                    <a:pt x="205" y="178"/>
                  </a:lnTo>
                  <a:lnTo>
                    <a:pt x="214" y="172"/>
                  </a:lnTo>
                  <a:lnTo>
                    <a:pt x="222" y="164"/>
                  </a:lnTo>
                  <a:lnTo>
                    <a:pt x="230" y="158"/>
                  </a:lnTo>
                  <a:lnTo>
                    <a:pt x="238" y="152"/>
                  </a:lnTo>
                  <a:lnTo>
                    <a:pt x="246" y="144"/>
                  </a:lnTo>
                  <a:lnTo>
                    <a:pt x="257" y="137"/>
                  </a:lnTo>
                  <a:lnTo>
                    <a:pt x="265" y="131"/>
                  </a:lnTo>
                  <a:lnTo>
                    <a:pt x="275" y="125"/>
                  </a:lnTo>
                  <a:lnTo>
                    <a:pt x="283" y="119"/>
                  </a:lnTo>
                  <a:lnTo>
                    <a:pt x="292" y="113"/>
                  </a:lnTo>
                  <a:lnTo>
                    <a:pt x="302" y="107"/>
                  </a:lnTo>
                  <a:lnTo>
                    <a:pt x="312" y="103"/>
                  </a:lnTo>
                  <a:lnTo>
                    <a:pt x="320" y="96"/>
                  </a:lnTo>
                  <a:lnTo>
                    <a:pt x="331" y="90"/>
                  </a:lnTo>
                  <a:lnTo>
                    <a:pt x="341" y="86"/>
                  </a:lnTo>
                  <a:lnTo>
                    <a:pt x="351" y="80"/>
                  </a:lnTo>
                  <a:lnTo>
                    <a:pt x="362" y="76"/>
                  </a:lnTo>
                  <a:lnTo>
                    <a:pt x="372" y="70"/>
                  </a:lnTo>
                  <a:lnTo>
                    <a:pt x="380" y="66"/>
                  </a:lnTo>
                  <a:lnTo>
                    <a:pt x="392" y="62"/>
                  </a:lnTo>
                  <a:lnTo>
                    <a:pt x="403" y="57"/>
                  </a:lnTo>
                  <a:lnTo>
                    <a:pt x="413" y="53"/>
                  </a:lnTo>
                  <a:lnTo>
                    <a:pt x="423" y="49"/>
                  </a:lnTo>
                  <a:lnTo>
                    <a:pt x="433" y="45"/>
                  </a:lnTo>
                  <a:lnTo>
                    <a:pt x="446" y="41"/>
                  </a:lnTo>
                  <a:lnTo>
                    <a:pt x="456" y="39"/>
                  </a:lnTo>
                  <a:lnTo>
                    <a:pt x="466" y="35"/>
                  </a:lnTo>
                  <a:lnTo>
                    <a:pt x="477" y="33"/>
                  </a:lnTo>
                  <a:lnTo>
                    <a:pt x="489" y="29"/>
                  </a:lnTo>
                  <a:lnTo>
                    <a:pt x="499" y="27"/>
                  </a:lnTo>
                  <a:lnTo>
                    <a:pt x="511" y="25"/>
                  </a:lnTo>
                  <a:lnTo>
                    <a:pt x="522" y="23"/>
                  </a:lnTo>
                  <a:lnTo>
                    <a:pt x="534" y="18"/>
                  </a:lnTo>
                  <a:lnTo>
                    <a:pt x="544" y="18"/>
                  </a:lnTo>
                  <a:lnTo>
                    <a:pt x="557" y="16"/>
                  </a:lnTo>
                  <a:lnTo>
                    <a:pt x="569" y="14"/>
                  </a:lnTo>
                  <a:lnTo>
                    <a:pt x="579" y="12"/>
                  </a:lnTo>
                  <a:lnTo>
                    <a:pt x="592" y="12"/>
                  </a:lnTo>
                  <a:lnTo>
                    <a:pt x="602" y="10"/>
                  </a:lnTo>
                  <a:lnTo>
                    <a:pt x="614" y="10"/>
                  </a:lnTo>
                  <a:lnTo>
                    <a:pt x="627" y="8"/>
                  </a:lnTo>
                  <a:lnTo>
                    <a:pt x="637" y="8"/>
                  </a:lnTo>
                  <a:lnTo>
                    <a:pt x="649" y="8"/>
                  </a:lnTo>
                  <a:lnTo>
                    <a:pt x="661" y="8"/>
                  </a:lnTo>
                  <a:lnTo>
                    <a:pt x="684" y="8"/>
                  </a:lnTo>
                  <a:lnTo>
                    <a:pt x="698" y="8"/>
                  </a:lnTo>
                  <a:lnTo>
                    <a:pt x="709" y="8"/>
                  </a:lnTo>
                  <a:lnTo>
                    <a:pt x="721" y="8"/>
                  </a:lnTo>
                  <a:lnTo>
                    <a:pt x="715" y="0"/>
                  </a:lnTo>
                  <a:lnTo>
                    <a:pt x="711" y="0"/>
                  </a:lnTo>
                  <a:lnTo>
                    <a:pt x="698" y="0"/>
                  </a:lnTo>
                  <a:lnTo>
                    <a:pt x="686" y="0"/>
                  </a:lnTo>
                  <a:lnTo>
                    <a:pt x="674" y="0"/>
                  </a:lnTo>
                  <a:lnTo>
                    <a:pt x="663" y="0"/>
                  </a:lnTo>
                  <a:lnTo>
                    <a:pt x="651" y="0"/>
                  </a:lnTo>
                  <a:lnTo>
                    <a:pt x="639" y="0"/>
                  </a:lnTo>
                  <a:lnTo>
                    <a:pt x="627" y="0"/>
                  </a:lnTo>
                  <a:lnTo>
                    <a:pt x="614" y="2"/>
                  </a:lnTo>
                  <a:lnTo>
                    <a:pt x="602" y="2"/>
                  </a:lnTo>
                  <a:lnTo>
                    <a:pt x="592" y="4"/>
                  </a:lnTo>
                  <a:lnTo>
                    <a:pt x="579" y="6"/>
                  </a:lnTo>
                  <a:lnTo>
                    <a:pt x="569" y="6"/>
                  </a:lnTo>
                  <a:lnTo>
                    <a:pt x="557" y="8"/>
                  </a:lnTo>
                  <a:lnTo>
                    <a:pt x="544" y="10"/>
                  </a:lnTo>
                  <a:lnTo>
                    <a:pt x="532" y="12"/>
                  </a:lnTo>
                  <a:lnTo>
                    <a:pt x="522" y="14"/>
                  </a:lnTo>
                  <a:lnTo>
                    <a:pt x="509" y="16"/>
                  </a:lnTo>
                  <a:lnTo>
                    <a:pt x="499" y="18"/>
                  </a:lnTo>
                  <a:lnTo>
                    <a:pt x="487" y="23"/>
                  </a:lnTo>
                  <a:lnTo>
                    <a:pt x="477" y="25"/>
                  </a:lnTo>
                  <a:lnTo>
                    <a:pt x="464" y="29"/>
                  </a:lnTo>
                  <a:lnTo>
                    <a:pt x="454" y="31"/>
                  </a:lnTo>
                  <a:lnTo>
                    <a:pt x="444" y="35"/>
                  </a:lnTo>
                  <a:lnTo>
                    <a:pt x="433" y="39"/>
                  </a:lnTo>
                  <a:lnTo>
                    <a:pt x="421" y="41"/>
                  </a:lnTo>
                  <a:lnTo>
                    <a:pt x="411" y="45"/>
                  </a:lnTo>
                  <a:lnTo>
                    <a:pt x="401" y="51"/>
                  </a:lnTo>
                  <a:lnTo>
                    <a:pt x="388" y="55"/>
                  </a:lnTo>
                  <a:lnTo>
                    <a:pt x="380" y="59"/>
                  </a:lnTo>
                  <a:lnTo>
                    <a:pt x="368" y="64"/>
                  </a:lnTo>
                  <a:lnTo>
                    <a:pt x="357" y="68"/>
                  </a:lnTo>
                  <a:lnTo>
                    <a:pt x="349" y="74"/>
                  </a:lnTo>
                  <a:lnTo>
                    <a:pt x="339" y="78"/>
                  </a:lnTo>
                  <a:lnTo>
                    <a:pt x="329" y="84"/>
                  </a:lnTo>
                  <a:lnTo>
                    <a:pt x="318" y="88"/>
                  </a:lnTo>
                  <a:lnTo>
                    <a:pt x="308" y="94"/>
                  </a:lnTo>
                  <a:lnTo>
                    <a:pt x="300" y="101"/>
                  </a:lnTo>
                  <a:lnTo>
                    <a:pt x="290" y="105"/>
                  </a:lnTo>
                  <a:lnTo>
                    <a:pt x="281" y="113"/>
                  </a:lnTo>
                  <a:lnTo>
                    <a:pt x="271" y="119"/>
                  </a:lnTo>
                  <a:lnTo>
                    <a:pt x="263" y="125"/>
                  </a:lnTo>
                  <a:lnTo>
                    <a:pt x="253" y="131"/>
                  </a:lnTo>
                  <a:lnTo>
                    <a:pt x="244" y="137"/>
                  </a:lnTo>
                  <a:lnTo>
                    <a:pt x="234" y="144"/>
                  </a:lnTo>
                  <a:lnTo>
                    <a:pt x="226" y="152"/>
                  </a:lnTo>
                  <a:lnTo>
                    <a:pt x="218" y="158"/>
                  </a:lnTo>
                  <a:lnTo>
                    <a:pt x="210" y="164"/>
                  </a:lnTo>
                  <a:lnTo>
                    <a:pt x="201" y="172"/>
                  </a:lnTo>
                  <a:lnTo>
                    <a:pt x="193" y="180"/>
                  </a:lnTo>
                  <a:lnTo>
                    <a:pt x="185" y="189"/>
                  </a:lnTo>
                  <a:lnTo>
                    <a:pt x="177" y="197"/>
                  </a:lnTo>
                  <a:lnTo>
                    <a:pt x="170" y="203"/>
                  </a:lnTo>
                  <a:lnTo>
                    <a:pt x="162" y="211"/>
                  </a:lnTo>
                  <a:lnTo>
                    <a:pt x="154" y="219"/>
                  </a:lnTo>
                  <a:lnTo>
                    <a:pt x="148" y="228"/>
                  </a:lnTo>
                  <a:lnTo>
                    <a:pt x="142" y="236"/>
                  </a:lnTo>
                  <a:lnTo>
                    <a:pt x="134" y="244"/>
                  </a:lnTo>
                  <a:lnTo>
                    <a:pt x="127" y="254"/>
                  </a:lnTo>
                  <a:lnTo>
                    <a:pt x="121" y="263"/>
                  </a:lnTo>
                  <a:lnTo>
                    <a:pt x="115" y="271"/>
                  </a:lnTo>
                  <a:lnTo>
                    <a:pt x="109" y="279"/>
                  </a:lnTo>
                  <a:lnTo>
                    <a:pt x="101" y="289"/>
                  </a:lnTo>
                  <a:lnTo>
                    <a:pt x="97" y="297"/>
                  </a:lnTo>
                  <a:lnTo>
                    <a:pt x="90" y="308"/>
                  </a:lnTo>
                  <a:lnTo>
                    <a:pt x="84" y="316"/>
                  </a:lnTo>
                  <a:lnTo>
                    <a:pt x="78" y="326"/>
                  </a:lnTo>
                  <a:lnTo>
                    <a:pt x="74" y="336"/>
                  </a:lnTo>
                  <a:lnTo>
                    <a:pt x="70" y="347"/>
                  </a:lnTo>
                  <a:lnTo>
                    <a:pt x="64" y="355"/>
                  </a:lnTo>
                  <a:lnTo>
                    <a:pt x="60" y="365"/>
                  </a:lnTo>
                  <a:lnTo>
                    <a:pt x="55" y="375"/>
                  </a:lnTo>
                  <a:lnTo>
                    <a:pt x="49" y="386"/>
                  </a:lnTo>
                  <a:lnTo>
                    <a:pt x="45" y="396"/>
                  </a:lnTo>
                  <a:lnTo>
                    <a:pt x="41" y="406"/>
                  </a:lnTo>
                  <a:lnTo>
                    <a:pt x="39" y="416"/>
                  </a:lnTo>
                  <a:lnTo>
                    <a:pt x="35" y="427"/>
                  </a:lnTo>
                  <a:lnTo>
                    <a:pt x="31" y="437"/>
                  </a:lnTo>
                  <a:lnTo>
                    <a:pt x="27" y="447"/>
                  </a:lnTo>
                  <a:lnTo>
                    <a:pt x="25" y="457"/>
                  </a:lnTo>
                  <a:lnTo>
                    <a:pt x="21" y="470"/>
                  </a:lnTo>
                  <a:lnTo>
                    <a:pt x="18" y="480"/>
                  </a:lnTo>
                  <a:lnTo>
                    <a:pt x="16" y="490"/>
                  </a:lnTo>
                  <a:lnTo>
                    <a:pt x="14" y="500"/>
                  </a:lnTo>
                  <a:lnTo>
                    <a:pt x="12" y="511"/>
                  </a:lnTo>
                  <a:lnTo>
                    <a:pt x="10" y="523"/>
                  </a:lnTo>
                  <a:lnTo>
                    <a:pt x="8" y="533"/>
                  </a:lnTo>
                  <a:lnTo>
                    <a:pt x="6" y="546"/>
                  </a:lnTo>
                  <a:lnTo>
                    <a:pt x="6" y="556"/>
                  </a:lnTo>
                  <a:lnTo>
                    <a:pt x="4" y="566"/>
                  </a:lnTo>
                  <a:lnTo>
                    <a:pt x="2" y="578"/>
                  </a:lnTo>
                  <a:lnTo>
                    <a:pt x="2" y="589"/>
                  </a:lnTo>
                  <a:lnTo>
                    <a:pt x="0" y="601"/>
                  </a:lnTo>
                  <a:lnTo>
                    <a:pt x="0" y="611"/>
                  </a:lnTo>
                  <a:lnTo>
                    <a:pt x="0" y="624"/>
                  </a:lnTo>
                  <a:lnTo>
                    <a:pt x="0" y="646"/>
                  </a:lnTo>
                  <a:lnTo>
                    <a:pt x="0" y="656"/>
                  </a:lnTo>
                  <a:lnTo>
                    <a:pt x="0" y="669"/>
                  </a:lnTo>
                  <a:lnTo>
                    <a:pt x="0" y="671"/>
                  </a:lnTo>
                  <a:lnTo>
                    <a:pt x="2" y="671"/>
                  </a:lnTo>
                  <a:lnTo>
                    <a:pt x="10" y="683"/>
                  </a:lnTo>
                  <a:lnTo>
                    <a:pt x="10" y="683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" name="Freeform 27">
              <a:extLst>
                <a:ext uri="{FF2B5EF4-FFF2-40B4-BE49-F238E27FC236}">
                  <a16:creationId xmlns:a16="http://schemas.microsoft.com/office/drawing/2014/main" id="{D67A3C6E-B0CA-448F-B2FC-4B8B644DA198}"/>
                </a:ext>
              </a:extLst>
            </p:cNvPr>
            <p:cNvSpPr>
              <a:spLocks/>
            </p:cNvSpPr>
            <p:nvPr/>
          </p:nvSpPr>
          <p:spPr bwMode="auto">
            <a:xfrm>
              <a:off x="3127" y="1524"/>
              <a:ext cx="396" cy="949"/>
            </a:xfrm>
            <a:custGeom>
              <a:avLst/>
              <a:gdLst>
                <a:gd name="T0" fmla="*/ 23 w 396"/>
                <a:gd name="T1" fmla="*/ 936 h 949"/>
                <a:gd name="T2" fmla="*/ 62 w 396"/>
                <a:gd name="T3" fmla="*/ 915 h 949"/>
                <a:gd name="T4" fmla="*/ 101 w 396"/>
                <a:gd name="T5" fmla="*/ 895 h 949"/>
                <a:gd name="T6" fmla="*/ 136 w 396"/>
                <a:gd name="T7" fmla="*/ 870 h 949"/>
                <a:gd name="T8" fmla="*/ 171 w 396"/>
                <a:gd name="T9" fmla="*/ 841 h 949"/>
                <a:gd name="T10" fmla="*/ 204 w 396"/>
                <a:gd name="T11" fmla="*/ 812 h 949"/>
                <a:gd name="T12" fmla="*/ 232 w 396"/>
                <a:gd name="T13" fmla="*/ 781 h 949"/>
                <a:gd name="T14" fmla="*/ 261 w 396"/>
                <a:gd name="T15" fmla="*/ 749 h 949"/>
                <a:gd name="T16" fmla="*/ 286 w 396"/>
                <a:gd name="T17" fmla="*/ 712 h 949"/>
                <a:gd name="T18" fmla="*/ 309 w 396"/>
                <a:gd name="T19" fmla="*/ 674 h 949"/>
                <a:gd name="T20" fmla="*/ 329 w 396"/>
                <a:gd name="T21" fmla="*/ 637 h 949"/>
                <a:gd name="T22" fmla="*/ 346 w 396"/>
                <a:gd name="T23" fmla="*/ 596 h 949"/>
                <a:gd name="T24" fmla="*/ 360 w 396"/>
                <a:gd name="T25" fmla="*/ 555 h 949"/>
                <a:gd name="T26" fmla="*/ 370 w 396"/>
                <a:gd name="T27" fmla="*/ 512 h 949"/>
                <a:gd name="T28" fmla="*/ 379 w 396"/>
                <a:gd name="T29" fmla="*/ 469 h 949"/>
                <a:gd name="T30" fmla="*/ 385 w 396"/>
                <a:gd name="T31" fmla="*/ 426 h 949"/>
                <a:gd name="T32" fmla="*/ 387 w 396"/>
                <a:gd name="T33" fmla="*/ 380 h 949"/>
                <a:gd name="T34" fmla="*/ 387 w 396"/>
                <a:gd name="T35" fmla="*/ 335 h 949"/>
                <a:gd name="T36" fmla="*/ 383 w 396"/>
                <a:gd name="T37" fmla="*/ 290 h 949"/>
                <a:gd name="T38" fmla="*/ 376 w 396"/>
                <a:gd name="T39" fmla="*/ 245 h 949"/>
                <a:gd name="T40" fmla="*/ 366 w 396"/>
                <a:gd name="T41" fmla="*/ 199 h 949"/>
                <a:gd name="T42" fmla="*/ 356 w 396"/>
                <a:gd name="T43" fmla="*/ 154 h 949"/>
                <a:gd name="T44" fmla="*/ 339 w 396"/>
                <a:gd name="T45" fmla="*/ 109 h 949"/>
                <a:gd name="T46" fmla="*/ 321 w 396"/>
                <a:gd name="T47" fmla="*/ 66 h 949"/>
                <a:gd name="T48" fmla="*/ 300 w 396"/>
                <a:gd name="T49" fmla="*/ 23 h 949"/>
                <a:gd name="T50" fmla="*/ 300 w 396"/>
                <a:gd name="T51" fmla="*/ 6 h 949"/>
                <a:gd name="T52" fmla="*/ 323 w 396"/>
                <a:gd name="T53" fmla="*/ 49 h 949"/>
                <a:gd name="T54" fmla="*/ 342 w 396"/>
                <a:gd name="T55" fmla="*/ 95 h 949"/>
                <a:gd name="T56" fmla="*/ 358 w 396"/>
                <a:gd name="T57" fmla="*/ 140 h 949"/>
                <a:gd name="T58" fmla="*/ 370 w 396"/>
                <a:gd name="T59" fmla="*/ 185 h 949"/>
                <a:gd name="T60" fmla="*/ 381 w 396"/>
                <a:gd name="T61" fmla="*/ 230 h 949"/>
                <a:gd name="T62" fmla="*/ 389 w 396"/>
                <a:gd name="T63" fmla="*/ 276 h 949"/>
                <a:gd name="T64" fmla="*/ 393 w 396"/>
                <a:gd name="T65" fmla="*/ 323 h 949"/>
                <a:gd name="T66" fmla="*/ 395 w 396"/>
                <a:gd name="T67" fmla="*/ 380 h 949"/>
                <a:gd name="T68" fmla="*/ 393 w 396"/>
                <a:gd name="T69" fmla="*/ 424 h 949"/>
                <a:gd name="T70" fmla="*/ 387 w 396"/>
                <a:gd name="T71" fmla="*/ 469 h 949"/>
                <a:gd name="T72" fmla="*/ 379 w 396"/>
                <a:gd name="T73" fmla="*/ 514 h 949"/>
                <a:gd name="T74" fmla="*/ 366 w 396"/>
                <a:gd name="T75" fmla="*/ 557 h 949"/>
                <a:gd name="T76" fmla="*/ 352 w 396"/>
                <a:gd name="T77" fmla="*/ 598 h 949"/>
                <a:gd name="T78" fmla="*/ 335 w 396"/>
                <a:gd name="T79" fmla="*/ 640 h 949"/>
                <a:gd name="T80" fmla="*/ 315 w 396"/>
                <a:gd name="T81" fmla="*/ 679 h 949"/>
                <a:gd name="T82" fmla="*/ 292 w 396"/>
                <a:gd name="T83" fmla="*/ 716 h 949"/>
                <a:gd name="T84" fmla="*/ 267 w 396"/>
                <a:gd name="T85" fmla="*/ 753 h 949"/>
                <a:gd name="T86" fmla="*/ 241 w 396"/>
                <a:gd name="T87" fmla="*/ 786 h 949"/>
                <a:gd name="T88" fmla="*/ 202 w 396"/>
                <a:gd name="T89" fmla="*/ 825 h 949"/>
                <a:gd name="T90" fmla="*/ 169 w 396"/>
                <a:gd name="T91" fmla="*/ 853 h 949"/>
                <a:gd name="T92" fmla="*/ 134 w 396"/>
                <a:gd name="T93" fmla="*/ 880 h 949"/>
                <a:gd name="T94" fmla="*/ 97 w 396"/>
                <a:gd name="T95" fmla="*/ 905 h 949"/>
                <a:gd name="T96" fmla="*/ 58 w 396"/>
                <a:gd name="T97" fmla="*/ 927 h 949"/>
                <a:gd name="T98" fmla="*/ 16 w 396"/>
                <a:gd name="T99" fmla="*/ 946 h 9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396" h="949">
                  <a:moveTo>
                    <a:pt x="0" y="946"/>
                  </a:moveTo>
                  <a:lnTo>
                    <a:pt x="2" y="946"/>
                  </a:lnTo>
                  <a:lnTo>
                    <a:pt x="12" y="942"/>
                  </a:lnTo>
                  <a:lnTo>
                    <a:pt x="23" y="936"/>
                  </a:lnTo>
                  <a:lnTo>
                    <a:pt x="33" y="932"/>
                  </a:lnTo>
                  <a:lnTo>
                    <a:pt x="43" y="927"/>
                  </a:lnTo>
                  <a:lnTo>
                    <a:pt x="51" y="921"/>
                  </a:lnTo>
                  <a:lnTo>
                    <a:pt x="62" y="915"/>
                  </a:lnTo>
                  <a:lnTo>
                    <a:pt x="72" y="911"/>
                  </a:lnTo>
                  <a:lnTo>
                    <a:pt x="82" y="907"/>
                  </a:lnTo>
                  <a:lnTo>
                    <a:pt x="91" y="901"/>
                  </a:lnTo>
                  <a:lnTo>
                    <a:pt x="101" y="895"/>
                  </a:lnTo>
                  <a:lnTo>
                    <a:pt x="111" y="888"/>
                  </a:lnTo>
                  <a:lnTo>
                    <a:pt x="119" y="882"/>
                  </a:lnTo>
                  <a:lnTo>
                    <a:pt x="128" y="876"/>
                  </a:lnTo>
                  <a:lnTo>
                    <a:pt x="136" y="870"/>
                  </a:lnTo>
                  <a:lnTo>
                    <a:pt x="146" y="864"/>
                  </a:lnTo>
                  <a:lnTo>
                    <a:pt x="154" y="855"/>
                  </a:lnTo>
                  <a:lnTo>
                    <a:pt x="163" y="849"/>
                  </a:lnTo>
                  <a:lnTo>
                    <a:pt x="171" y="841"/>
                  </a:lnTo>
                  <a:lnTo>
                    <a:pt x="179" y="835"/>
                  </a:lnTo>
                  <a:lnTo>
                    <a:pt x="187" y="827"/>
                  </a:lnTo>
                  <a:lnTo>
                    <a:pt x="195" y="821"/>
                  </a:lnTo>
                  <a:lnTo>
                    <a:pt x="204" y="812"/>
                  </a:lnTo>
                  <a:lnTo>
                    <a:pt x="212" y="806"/>
                  </a:lnTo>
                  <a:lnTo>
                    <a:pt x="218" y="798"/>
                  </a:lnTo>
                  <a:lnTo>
                    <a:pt x="226" y="790"/>
                  </a:lnTo>
                  <a:lnTo>
                    <a:pt x="232" y="781"/>
                  </a:lnTo>
                  <a:lnTo>
                    <a:pt x="241" y="773"/>
                  </a:lnTo>
                  <a:lnTo>
                    <a:pt x="247" y="765"/>
                  </a:lnTo>
                  <a:lnTo>
                    <a:pt x="255" y="757"/>
                  </a:lnTo>
                  <a:lnTo>
                    <a:pt x="261" y="749"/>
                  </a:lnTo>
                  <a:lnTo>
                    <a:pt x="267" y="740"/>
                  </a:lnTo>
                  <a:lnTo>
                    <a:pt x="274" y="730"/>
                  </a:lnTo>
                  <a:lnTo>
                    <a:pt x="280" y="722"/>
                  </a:lnTo>
                  <a:lnTo>
                    <a:pt x="286" y="712"/>
                  </a:lnTo>
                  <a:lnTo>
                    <a:pt x="292" y="703"/>
                  </a:lnTo>
                  <a:lnTo>
                    <a:pt x="298" y="695"/>
                  </a:lnTo>
                  <a:lnTo>
                    <a:pt x="302" y="685"/>
                  </a:lnTo>
                  <a:lnTo>
                    <a:pt x="309" y="674"/>
                  </a:lnTo>
                  <a:lnTo>
                    <a:pt x="315" y="666"/>
                  </a:lnTo>
                  <a:lnTo>
                    <a:pt x="319" y="656"/>
                  </a:lnTo>
                  <a:lnTo>
                    <a:pt x="323" y="646"/>
                  </a:lnTo>
                  <a:lnTo>
                    <a:pt x="329" y="637"/>
                  </a:lnTo>
                  <a:lnTo>
                    <a:pt x="333" y="627"/>
                  </a:lnTo>
                  <a:lnTo>
                    <a:pt x="337" y="617"/>
                  </a:lnTo>
                  <a:lnTo>
                    <a:pt x="342" y="607"/>
                  </a:lnTo>
                  <a:lnTo>
                    <a:pt x="346" y="596"/>
                  </a:lnTo>
                  <a:lnTo>
                    <a:pt x="350" y="586"/>
                  </a:lnTo>
                  <a:lnTo>
                    <a:pt x="352" y="576"/>
                  </a:lnTo>
                  <a:lnTo>
                    <a:pt x="356" y="566"/>
                  </a:lnTo>
                  <a:lnTo>
                    <a:pt x="360" y="555"/>
                  </a:lnTo>
                  <a:lnTo>
                    <a:pt x="362" y="545"/>
                  </a:lnTo>
                  <a:lnTo>
                    <a:pt x="366" y="535"/>
                  </a:lnTo>
                  <a:lnTo>
                    <a:pt x="368" y="524"/>
                  </a:lnTo>
                  <a:lnTo>
                    <a:pt x="370" y="512"/>
                  </a:lnTo>
                  <a:lnTo>
                    <a:pt x="374" y="502"/>
                  </a:lnTo>
                  <a:lnTo>
                    <a:pt x="376" y="491"/>
                  </a:lnTo>
                  <a:lnTo>
                    <a:pt x="376" y="481"/>
                  </a:lnTo>
                  <a:lnTo>
                    <a:pt x="379" y="469"/>
                  </a:lnTo>
                  <a:lnTo>
                    <a:pt x="381" y="459"/>
                  </a:lnTo>
                  <a:lnTo>
                    <a:pt x="383" y="446"/>
                  </a:lnTo>
                  <a:lnTo>
                    <a:pt x="385" y="436"/>
                  </a:lnTo>
                  <a:lnTo>
                    <a:pt x="385" y="426"/>
                  </a:lnTo>
                  <a:lnTo>
                    <a:pt x="385" y="415"/>
                  </a:lnTo>
                  <a:lnTo>
                    <a:pt x="387" y="403"/>
                  </a:lnTo>
                  <a:lnTo>
                    <a:pt x="387" y="391"/>
                  </a:lnTo>
                  <a:lnTo>
                    <a:pt x="387" y="380"/>
                  </a:lnTo>
                  <a:lnTo>
                    <a:pt x="387" y="368"/>
                  </a:lnTo>
                  <a:lnTo>
                    <a:pt x="387" y="358"/>
                  </a:lnTo>
                  <a:lnTo>
                    <a:pt x="387" y="345"/>
                  </a:lnTo>
                  <a:lnTo>
                    <a:pt x="387" y="335"/>
                  </a:lnTo>
                  <a:lnTo>
                    <a:pt x="385" y="323"/>
                  </a:lnTo>
                  <a:lnTo>
                    <a:pt x="385" y="313"/>
                  </a:lnTo>
                  <a:lnTo>
                    <a:pt x="385" y="300"/>
                  </a:lnTo>
                  <a:lnTo>
                    <a:pt x="383" y="290"/>
                  </a:lnTo>
                  <a:lnTo>
                    <a:pt x="381" y="278"/>
                  </a:lnTo>
                  <a:lnTo>
                    <a:pt x="381" y="267"/>
                  </a:lnTo>
                  <a:lnTo>
                    <a:pt x="379" y="255"/>
                  </a:lnTo>
                  <a:lnTo>
                    <a:pt x="376" y="245"/>
                  </a:lnTo>
                  <a:lnTo>
                    <a:pt x="374" y="232"/>
                  </a:lnTo>
                  <a:lnTo>
                    <a:pt x="372" y="222"/>
                  </a:lnTo>
                  <a:lnTo>
                    <a:pt x="370" y="210"/>
                  </a:lnTo>
                  <a:lnTo>
                    <a:pt x="366" y="199"/>
                  </a:lnTo>
                  <a:lnTo>
                    <a:pt x="364" y="187"/>
                  </a:lnTo>
                  <a:lnTo>
                    <a:pt x="362" y="177"/>
                  </a:lnTo>
                  <a:lnTo>
                    <a:pt x="358" y="165"/>
                  </a:lnTo>
                  <a:lnTo>
                    <a:pt x="356" y="154"/>
                  </a:lnTo>
                  <a:lnTo>
                    <a:pt x="352" y="142"/>
                  </a:lnTo>
                  <a:lnTo>
                    <a:pt x="348" y="132"/>
                  </a:lnTo>
                  <a:lnTo>
                    <a:pt x="344" y="119"/>
                  </a:lnTo>
                  <a:lnTo>
                    <a:pt x="339" y="109"/>
                  </a:lnTo>
                  <a:lnTo>
                    <a:pt x="335" y="97"/>
                  </a:lnTo>
                  <a:lnTo>
                    <a:pt x="331" y="86"/>
                  </a:lnTo>
                  <a:lnTo>
                    <a:pt x="327" y="76"/>
                  </a:lnTo>
                  <a:lnTo>
                    <a:pt x="321" y="66"/>
                  </a:lnTo>
                  <a:lnTo>
                    <a:pt x="317" y="53"/>
                  </a:lnTo>
                  <a:lnTo>
                    <a:pt x="311" y="43"/>
                  </a:lnTo>
                  <a:lnTo>
                    <a:pt x="307" y="33"/>
                  </a:lnTo>
                  <a:lnTo>
                    <a:pt x="300" y="23"/>
                  </a:lnTo>
                  <a:lnTo>
                    <a:pt x="294" y="10"/>
                  </a:lnTo>
                  <a:lnTo>
                    <a:pt x="290" y="0"/>
                  </a:lnTo>
                  <a:lnTo>
                    <a:pt x="298" y="2"/>
                  </a:lnTo>
                  <a:lnTo>
                    <a:pt x="300" y="6"/>
                  </a:lnTo>
                  <a:lnTo>
                    <a:pt x="307" y="16"/>
                  </a:lnTo>
                  <a:lnTo>
                    <a:pt x="313" y="29"/>
                  </a:lnTo>
                  <a:lnTo>
                    <a:pt x="319" y="39"/>
                  </a:lnTo>
                  <a:lnTo>
                    <a:pt x="323" y="49"/>
                  </a:lnTo>
                  <a:lnTo>
                    <a:pt x="327" y="60"/>
                  </a:lnTo>
                  <a:lnTo>
                    <a:pt x="333" y="72"/>
                  </a:lnTo>
                  <a:lnTo>
                    <a:pt x="337" y="82"/>
                  </a:lnTo>
                  <a:lnTo>
                    <a:pt x="342" y="95"/>
                  </a:lnTo>
                  <a:lnTo>
                    <a:pt x="346" y="105"/>
                  </a:lnTo>
                  <a:lnTo>
                    <a:pt x="350" y="115"/>
                  </a:lnTo>
                  <a:lnTo>
                    <a:pt x="354" y="127"/>
                  </a:lnTo>
                  <a:lnTo>
                    <a:pt x="358" y="140"/>
                  </a:lnTo>
                  <a:lnTo>
                    <a:pt x="362" y="150"/>
                  </a:lnTo>
                  <a:lnTo>
                    <a:pt x="366" y="162"/>
                  </a:lnTo>
                  <a:lnTo>
                    <a:pt x="368" y="173"/>
                  </a:lnTo>
                  <a:lnTo>
                    <a:pt x="370" y="185"/>
                  </a:lnTo>
                  <a:lnTo>
                    <a:pt x="374" y="197"/>
                  </a:lnTo>
                  <a:lnTo>
                    <a:pt x="376" y="208"/>
                  </a:lnTo>
                  <a:lnTo>
                    <a:pt x="379" y="220"/>
                  </a:lnTo>
                  <a:lnTo>
                    <a:pt x="381" y="230"/>
                  </a:lnTo>
                  <a:lnTo>
                    <a:pt x="385" y="241"/>
                  </a:lnTo>
                  <a:lnTo>
                    <a:pt x="385" y="253"/>
                  </a:lnTo>
                  <a:lnTo>
                    <a:pt x="387" y="265"/>
                  </a:lnTo>
                  <a:lnTo>
                    <a:pt x="389" y="276"/>
                  </a:lnTo>
                  <a:lnTo>
                    <a:pt x="391" y="288"/>
                  </a:lnTo>
                  <a:lnTo>
                    <a:pt x="391" y="298"/>
                  </a:lnTo>
                  <a:lnTo>
                    <a:pt x="393" y="311"/>
                  </a:lnTo>
                  <a:lnTo>
                    <a:pt x="393" y="323"/>
                  </a:lnTo>
                  <a:lnTo>
                    <a:pt x="395" y="333"/>
                  </a:lnTo>
                  <a:lnTo>
                    <a:pt x="395" y="345"/>
                  </a:lnTo>
                  <a:lnTo>
                    <a:pt x="395" y="356"/>
                  </a:lnTo>
                  <a:lnTo>
                    <a:pt x="395" y="380"/>
                  </a:lnTo>
                  <a:lnTo>
                    <a:pt x="395" y="391"/>
                  </a:lnTo>
                  <a:lnTo>
                    <a:pt x="395" y="403"/>
                  </a:lnTo>
                  <a:lnTo>
                    <a:pt x="393" y="413"/>
                  </a:lnTo>
                  <a:lnTo>
                    <a:pt x="393" y="424"/>
                  </a:lnTo>
                  <a:lnTo>
                    <a:pt x="391" y="436"/>
                  </a:lnTo>
                  <a:lnTo>
                    <a:pt x="391" y="446"/>
                  </a:lnTo>
                  <a:lnTo>
                    <a:pt x="389" y="459"/>
                  </a:lnTo>
                  <a:lnTo>
                    <a:pt x="387" y="469"/>
                  </a:lnTo>
                  <a:lnTo>
                    <a:pt x="385" y="481"/>
                  </a:lnTo>
                  <a:lnTo>
                    <a:pt x="383" y="491"/>
                  </a:lnTo>
                  <a:lnTo>
                    <a:pt x="381" y="502"/>
                  </a:lnTo>
                  <a:lnTo>
                    <a:pt x="379" y="514"/>
                  </a:lnTo>
                  <a:lnTo>
                    <a:pt x="376" y="524"/>
                  </a:lnTo>
                  <a:lnTo>
                    <a:pt x="374" y="535"/>
                  </a:lnTo>
                  <a:lnTo>
                    <a:pt x="370" y="545"/>
                  </a:lnTo>
                  <a:lnTo>
                    <a:pt x="366" y="557"/>
                  </a:lnTo>
                  <a:lnTo>
                    <a:pt x="364" y="568"/>
                  </a:lnTo>
                  <a:lnTo>
                    <a:pt x="360" y="578"/>
                  </a:lnTo>
                  <a:lnTo>
                    <a:pt x="356" y="588"/>
                  </a:lnTo>
                  <a:lnTo>
                    <a:pt x="352" y="598"/>
                  </a:lnTo>
                  <a:lnTo>
                    <a:pt x="348" y="609"/>
                  </a:lnTo>
                  <a:lnTo>
                    <a:pt x="346" y="619"/>
                  </a:lnTo>
                  <a:lnTo>
                    <a:pt x="342" y="629"/>
                  </a:lnTo>
                  <a:lnTo>
                    <a:pt x="335" y="640"/>
                  </a:lnTo>
                  <a:lnTo>
                    <a:pt x="331" y="648"/>
                  </a:lnTo>
                  <a:lnTo>
                    <a:pt x="327" y="658"/>
                  </a:lnTo>
                  <a:lnTo>
                    <a:pt x="321" y="668"/>
                  </a:lnTo>
                  <a:lnTo>
                    <a:pt x="315" y="679"/>
                  </a:lnTo>
                  <a:lnTo>
                    <a:pt x="311" y="687"/>
                  </a:lnTo>
                  <a:lnTo>
                    <a:pt x="304" y="697"/>
                  </a:lnTo>
                  <a:lnTo>
                    <a:pt x="298" y="707"/>
                  </a:lnTo>
                  <a:lnTo>
                    <a:pt x="292" y="716"/>
                  </a:lnTo>
                  <a:lnTo>
                    <a:pt x="286" y="726"/>
                  </a:lnTo>
                  <a:lnTo>
                    <a:pt x="280" y="734"/>
                  </a:lnTo>
                  <a:lnTo>
                    <a:pt x="274" y="742"/>
                  </a:lnTo>
                  <a:lnTo>
                    <a:pt x="267" y="753"/>
                  </a:lnTo>
                  <a:lnTo>
                    <a:pt x="261" y="761"/>
                  </a:lnTo>
                  <a:lnTo>
                    <a:pt x="255" y="769"/>
                  </a:lnTo>
                  <a:lnTo>
                    <a:pt x="247" y="777"/>
                  </a:lnTo>
                  <a:lnTo>
                    <a:pt x="241" y="786"/>
                  </a:lnTo>
                  <a:lnTo>
                    <a:pt x="232" y="794"/>
                  </a:lnTo>
                  <a:lnTo>
                    <a:pt x="224" y="802"/>
                  </a:lnTo>
                  <a:lnTo>
                    <a:pt x="210" y="816"/>
                  </a:lnTo>
                  <a:lnTo>
                    <a:pt x="202" y="825"/>
                  </a:lnTo>
                  <a:lnTo>
                    <a:pt x="193" y="833"/>
                  </a:lnTo>
                  <a:lnTo>
                    <a:pt x="185" y="839"/>
                  </a:lnTo>
                  <a:lnTo>
                    <a:pt x="177" y="847"/>
                  </a:lnTo>
                  <a:lnTo>
                    <a:pt x="169" y="853"/>
                  </a:lnTo>
                  <a:lnTo>
                    <a:pt x="160" y="862"/>
                  </a:lnTo>
                  <a:lnTo>
                    <a:pt x="152" y="868"/>
                  </a:lnTo>
                  <a:lnTo>
                    <a:pt x="142" y="874"/>
                  </a:lnTo>
                  <a:lnTo>
                    <a:pt x="134" y="880"/>
                  </a:lnTo>
                  <a:lnTo>
                    <a:pt x="123" y="888"/>
                  </a:lnTo>
                  <a:lnTo>
                    <a:pt x="115" y="895"/>
                  </a:lnTo>
                  <a:lnTo>
                    <a:pt x="105" y="899"/>
                  </a:lnTo>
                  <a:lnTo>
                    <a:pt x="97" y="905"/>
                  </a:lnTo>
                  <a:lnTo>
                    <a:pt x="86" y="911"/>
                  </a:lnTo>
                  <a:lnTo>
                    <a:pt x="76" y="917"/>
                  </a:lnTo>
                  <a:lnTo>
                    <a:pt x="68" y="921"/>
                  </a:lnTo>
                  <a:lnTo>
                    <a:pt x="58" y="927"/>
                  </a:lnTo>
                  <a:lnTo>
                    <a:pt x="47" y="932"/>
                  </a:lnTo>
                  <a:lnTo>
                    <a:pt x="37" y="938"/>
                  </a:lnTo>
                  <a:lnTo>
                    <a:pt x="27" y="942"/>
                  </a:lnTo>
                  <a:lnTo>
                    <a:pt x="16" y="946"/>
                  </a:lnTo>
                  <a:lnTo>
                    <a:pt x="14" y="948"/>
                  </a:lnTo>
                  <a:lnTo>
                    <a:pt x="0" y="946"/>
                  </a:lnTo>
                  <a:lnTo>
                    <a:pt x="0" y="946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" name="Freeform 28">
              <a:extLst>
                <a:ext uri="{FF2B5EF4-FFF2-40B4-BE49-F238E27FC236}">
                  <a16:creationId xmlns:a16="http://schemas.microsoft.com/office/drawing/2014/main" id="{D2C8332A-96A0-4DC4-9578-091D09AC18AD}"/>
                </a:ext>
              </a:extLst>
            </p:cNvPr>
            <p:cNvSpPr>
              <a:spLocks/>
            </p:cNvSpPr>
            <p:nvPr/>
          </p:nvSpPr>
          <p:spPr bwMode="auto">
            <a:xfrm>
              <a:off x="3322" y="1568"/>
              <a:ext cx="282" cy="231"/>
            </a:xfrm>
            <a:custGeom>
              <a:avLst/>
              <a:gdLst>
                <a:gd name="T0" fmla="*/ 168 w 282"/>
                <a:gd name="T1" fmla="*/ 23 h 231"/>
                <a:gd name="T2" fmla="*/ 144 w 282"/>
                <a:gd name="T3" fmla="*/ 12 h 231"/>
                <a:gd name="T4" fmla="*/ 119 w 282"/>
                <a:gd name="T5" fmla="*/ 4 h 231"/>
                <a:gd name="T6" fmla="*/ 96 w 282"/>
                <a:gd name="T7" fmla="*/ 0 h 231"/>
                <a:gd name="T8" fmla="*/ 66 w 282"/>
                <a:gd name="T9" fmla="*/ 0 h 231"/>
                <a:gd name="T10" fmla="*/ 45 w 282"/>
                <a:gd name="T11" fmla="*/ 4 h 231"/>
                <a:gd name="T12" fmla="*/ 27 w 282"/>
                <a:gd name="T13" fmla="*/ 14 h 231"/>
                <a:gd name="T14" fmla="*/ 12 w 282"/>
                <a:gd name="T15" fmla="*/ 27 h 231"/>
                <a:gd name="T16" fmla="*/ 4 w 282"/>
                <a:gd name="T17" fmla="*/ 41 h 231"/>
                <a:gd name="T18" fmla="*/ 0 w 282"/>
                <a:gd name="T19" fmla="*/ 62 h 231"/>
                <a:gd name="T20" fmla="*/ 4 w 282"/>
                <a:gd name="T21" fmla="*/ 86 h 231"/>
                <a:gd name="T22" fmla="*/ 10 w 282"/>
                <a:gd name="T23" fmla="*/ 109 h 231"/>
                <a:gd name="T24" fmla="*/ 23 w 282"/>
                <a:gd name="T25" fmla="*/ 129 h 231"/>
                <a:gd name="T26" fmla="*/ 37 w 282"/>
                <a:gd name="T27" fmla="*/ 148 h 231"/>
                <a:gd name="T28" fmla="*/ 59 w 282"/>
                <a:gd name="T29" fmla="*/ 170 h 231"/>
                <a:gd name="T30" fmla="*/ 82 w 282"/>
                <a:gd name="T31" fmla="*/ 187 h 231"/>
                <a:gd name="T32" fmla="*/ 105 w 282"/>
                <a:gd name="T33" fmla="*/ 203 h 231"/>
                <a:gd name="T34" fmla="*/ 131 w 282"/>
                <a:gd name="T35" fmla="*/ 214 h 231"/>
                <a:gd name="T36" fmla="*/ 154 w 282"/>
                <a:gd name="T37" fmla="*/ 224 h 231"/>
                <a:gd name="T38" fmla="*/ 180 w 282"/>
                <a:gd name="T39" fmla="*/ 228 h 231"/>
                <a:gd name="T40" fmla="*/ 211 w 282"/>
                <a:gd name="T41" fmla="*/ 230 h 231"/>
                <a:gd name="T42" fmla="*/ 234 w 282"/>
                <a:gd name="T43" fmla="*/ 226 h 231"/>
                <a:gd name="T44" fmla="*/ 254 w 282"/>
                <a:gd name="T45" fmla="*/ 218 h 231"/>
                <a:gd name="T46" fmla="*/ 271 w 282"/>
                <a:gd name="T47" fmla="*/ 199 h 231"/>
                <a:gd name="T48" fmla="*/ 279 w 282"/>
                <a:gd name="T49" fmla="*/ 179 h 231"/>
                <a:gd name="T50" fmla="*/ 279 w 282"/>
                <a:gd name="T51" fmla="*/ 154 h 231"/>
                <a:gd name="T52" fmla="*/ 275 w 282"/>
                <a:gd name="T53" fmla="*/ 131 h 231"/>
                <a:gd name="T54" fmla="*/ 265 w 282"/>
                <a:gd name="T55" fmla="*/ 113 h 231"/>
                <a:gd name="T56" fmla="*/ 252 w 282"/>
                <a:gd name="T57" fmla="*/ 92 h 231"/>
                <a:gd name="T58" fmla="*/ 232 w 282"/>
                <a:gd name="T59" fmla="*/ 70 h 231"/>
                <a:gd name="T60" fmla="*/ 211 w 282"/>
                <a:gd name="T61" fmla="*/ 51 h 231"/>
                <a:gd name="T62" fmla="*/ 189 w 282"/>
                <a:gd name="T63" fmla="*/ 35 h 231"/>
                <a:gd name="T64" fmla="*/ 164 w 282"/>
                <a:gd name="T65" fmla="*/ 31 h 231"/>
                <a:gd name="T66" fmla="*/ 139 w 282"/>
                <a:gd name="T67" fmla="*/ 21 h 231"/>
                <a:gd name="T68" fmla="*/ 115 w 282"/>
                <a:gd name="T69" fmla="*/ 12 h 231"/>
                <a:gd name="T70" fmla="*/ 92 w 282"/>
                <a:gd name="T71" fmla="*/ 8 h 231"/>
                <a:gd name="T72" fmla="*/ 62 w 282"/>
                <a:gd name="T73" fmla="*/ 10 h 231"/>
                <a:gd name="T74" fmla="*/ 39 w 282"/>
                <a:gd name="T75" fmla="*/ 14 h 231"/>
                <a:gd name="T76" fmla="*/ 21 w 282"/>
                <a:gd name="T77" fmla="*/ 31 h 231"/>
                <a:gd name="T78" fmla="*/ 10 w 282"/>
                <a:gd name="T79" fmla="*/ 47 h 231"/>
                <a:gd name="T80" fmla="*/ 8 w 282"/>
                <a:gd name="T81" fmla="*/ 76 h 231"/>
                <a:gd name="T82" fmla="*/ 12 w 282"/>
                <a:gd name="T83" fmla="*/ 97 h 231"/>
                <a:gd name="T84" fmla="*/ 23 w 282"/>
                <a:gd name="T85" fmla="*/ 115 h 231"/>
                <a:gd name="T86" fmla="*/ 35 w 282"/>
                <a:gd name="T87" fmla="*/ 136 h 231"/>
                <a:gd name="T88" fmla="*/ 53 w 282"/>
                <a:gd name="T89" fmla="*/ 156 h 231"/>
                <a:gd name="T90" fmla="*/ 76 w 282"/>
                <a:gd name="T91" fmla="*/ 175 h 231"/>
                <a:gd name="T92" fmla="*/ 98 w 282"/>
                <a:gd name="T93" fmla="*/ 189 h 231"/>
                <a:gd name="T94" fmla="*/ 121 w 282"/>
                <a:gd name="T95" fmla="*/ 203 h 231"/>
                <a:gd name="T96" fmla="*/ 146 w 282"/>
                <a:gd name="T97" fmla="*/ 214 h 231"/>
                <a:gd name="T98" fmla="*/ 172 w 282"/>
                <a:gd name="T99" fmla="*/ 220 h 231"/>
                <a:gd name="T100" fmla="*/ 195 w 282"/>
                <a:gd name="T101" fmla="*/ 222 h 231"/>
                <a:gd name="T102" fmla="*/ 222 w 282"/>
                <a:gd name="T103" fmla="*/ 222 h 231"/>
                <a:gd name="T104" fmla="*/ 244 w 282"/>
                <a:gd name="T105" fmla="*/ 214 h 231"/>
                <a:gd name="T106" fmla="*/ 258 w 282"/>
                <a:gd name="T107" fmla="*/ 201 h 231"/>
                <a:gd name="T108" fmla="*/ 269 w 282"/>
                <a:gd name="T109" fmla="*/ 183 h 231"/>
                <a:gd name="T110" fmla="*/ 273 w 282"/>
                <a:gd name="T111" fmla="*/ 156 h 231"/>
                <a:gd name="T112" fmla="*/ 267 w 282"/>
                <a:gd name="T113" fmla="*/ 133 h 231"/>
                <a:gd name="T114" fmla="*/ 256 w 282"/>
                <a:gd name="T115" fmla="*/ 113 h 231"/>
                <a:gd name="T116" fmla="*/ 242 w 282"/>
                <a:gd name="T117" fmla="*/ 92 h 231"/>
                <a:gd name="T118" fmla="*/ 224 w 282"/>
                <a:gd name="T119" fmla="*/ 74 h 231"/>
                <a:gd name="T120" fmla="*/ 205 w 282"/>
                <a:gd name="T121" fmla="*/ 55 h 231"/>
                <a:gd name="T122" fmla="*/ 189 w 282"/>
                <a:gd name="T123" fmla="*/ 35 h 2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282" h="231">
                  <a:moveTo>
                    <a:pt x="189" y="35"/>
                  </a:moveTo>
                  <a:lnTo>
                    <a:pt x="187" y="35"/>
                  </a:lnTo>
                  <a:lnTo>
                    <a:pt x="185" y="33"/>
                  </a:lnTo>
                  <a:lnTo>
                    <a:pt x="183" y="31"/>
                  </a:lnTo>
                  <a:lnTo>
                    <a:pt x="180" y="31"/>
                  </a:lnTo>
                  <a:lnTo>
                    <a:pt x="178" y="29"/>
                  </a:lnTo>
                  <a:lnTo>
                    <a:pt x="176" y="29"/>
                  </a:lnTo>
                  <a:lnTo>
                    <a:pt x="174" y="27"/>
                  </a:lnTo>
                  <a:lnTo>
                    <a:pt x="172" y="25"/>
                  </a:lnTo>
                  <a:lnTo>
                    <a:pt x="170" y="25"/>
                  </a:lnTo>
                  <a:lnTo>
                    <a:pt x="168" y="23"/>
                  </a:lnTo>
                  <a:lnTo>
                    <a:pt x="166" y="23"/>
                  </a:lnTo>
                  <a:lnTo>
                    <a:pt x="164" y="21"/>
                  </a:lnTo>
                  <a:lnTo>
                    <a:pt x="162" y="21"/>
                  </a:lnTo>
                  <a:lnTo>
                    <a:pt x="160" y="18"/>
                  </a:lnTo>
                  <a:lnTo>
                    <a:pt x="158" y="18"/>
                  </a:lnTo>
                  <a:lnTo>
                    <a:pt x="154" y="18"/>
                  </a:lnTo>
                  <a:lnTo>
                    <a:pt x="154" y="16"/>
                  </a:lnTo>
                  <a:lnTo>
                    <a:pt x="150" y="16"/>
                  </a:lnTo>
                  <a:lnTo>
                    <a:pt x="148" y="14"/>
                  </a:lnTo>
                  <a:lnTo>
                    <a:pt x="146" y="14"/>
                  </a:lnTo>
                  <a:lnTo>
                    <a:pt x="144" y="12"/>
                  </a:lnTo>
                  <a:lnTo>
                    <a:pt x="142" y="12"/>
                  </a:lnTo>
                  <a:lnTo>
                    <a:pt x="139" y="12"/>
                  </a:lnTo>
                  <a:lnTo>
                    <a:pt x="137" y="10"/>
                  </a:lnTo>
                  <a:lnTo>
                    <a:pt x="135" y="10"/>
                  </a:lnTo>
                  <a:lnTo>
                    <a:pt x="133" y="10"/>
                  </a:lnTo>
                  <a:lnTo>
                    <a:pt x="131" y="8"/>
                  </a:lnTo>
                  <a:lnTo>
                    <a:pt x="129" y="8"/>
                  </a:lnTo>
                  <a:lnTo>
                    <a:pt x="127" y="6"/>
                  </a:lnTo>
                  <a:lnTo>
                    <a:pt x="125" y="6"/>
                  </a:lnTo>
                  <a:lnTo>
                    <a:pt x="123" y="6"/>
                  </a:lnTo>
                  <a:lnTo>
                    <a:pt x="119" y="4"/>
                  </a:lnTo>
                  <a:lnTo>
                    <a:pt x="117" y="4"/>
                  </a:lnTo>
                  <a:lnTo>
                    <a:pt x="115" y="4"/>
                  </a:lnTo>
                  <a:lnTo>
                    <a:pt x="113" y="4"/>
                  </a:lnTo>
                  <a:lnTo>
                    <a:pt x="111" y="4"/>
                  </a:lnTo>
                  <a:lnTo>
                    <a:pt x="109" y="2"/>
                  </a:lnTo>
                  <a:lnTo>
                    <a:pt x="107" y="2"/>
                  </a:lnTo>
                  <a:lnTo>
                    <a:pt x="105" y="2"/>
                  </a:lnTo>
                  <a:lnTo>
                    <a:pt x="103" y="2"/>
                  </a:lnTo>
                  <a:lnTo>
                    <a:pt x="101" y="2"/>
                  </a:lnTo>
                  <a:lnTo>
                    <a:pt x="98" y="0"/>
                  </a:lnTo>
                  <a:lnTo>
                    <a:pt x="96" y="0"/>
                  </a:lnTo>
                  <a:lnTo>
                    <a:pt x="94" y="0"/>
                  </a:lnTo>
                  <a:lnTo>
                    <a:pt x="92" y="0"/>
                  </a:lnTo>
                  <a:lnTo>
                    <a:pt x="90" y="0"/>
                  </a:lnTo>
                  <a:lnTo>
                    <a:pt x="88" y="0"/>
                  </a:lnTo>
                  <a:lnTo>
                    <a:pt x="86" y="0"/>
                  </a:lnTo>
                  <a:lnTo>
                    <a:pt x="84" y="0"/>
                  </a:lnTo>
                  <a:lnTo>
                    <a:pt x="74" y="0"/>
                  </a:lnTo>
                  <a:lnTo>
                    <a:pt x="72" y="0"/>
                  </a:lnTo>
                  <a:lnTo>
                    <a:pt x="70" y="0"/>
                  </a:lnTo>
                  <a:lnTo>
                    <a:pt x="68" y="0"/>
                  </a:lnTo>
                  <a:lnTo>
                    <a:pt x="66" y="0"/>
                  </a:lnTo>
                  <a:lnTo>
                    <a:pt x="64" y="0"/>
                  </a:lnTo>
                  <a:lnTo>
                    <a:pt x="59" y="0"/>
                  </a:lnTo>
                  <a:lnTo>
                    <a:pt x="59" y="2"/>
                  </a:lnTo>
                  <a:lnTo>
                    <a:pt x="57" y="2"/>
                  </a:lnTo>
                  <a:lnTo>
                    <a:pt x="55" y="2"/>
                  </a:lnTo>
                  <a:lnTo>
                    <a:pt x="53" y="2"/>
                  </a:lnTo>
                  <a:lnTo>
                    <a:pt x="51" y="2"/>
                  </a:lnTo>
                  <a:lnTo>
                    <a:pt x="51" y="4"/>
                  </a:lnTo>
                  <a:lnTo>
                    <a:pt x="49" y="4"/>
                  </a:lnTo>
                  <a:lnTo>
                    <a:pt x="47" y="4"/>
                  </a:lnTo>
                  <a:lnTo>
                    <a:pt x="45" y="4"/>
                  </a:lnTo>
                  <a:lnTo>
                    <a:pt x="43" y="4"/>
                  </a:lnTo>
                  <a:lnTo>
                    <a:pt x="41" y="6"/>
                  </a:lnTo>
                  <a:lnTo>
                    <a:pt x="39" y="6"/>
                  </a:lnTo>
                  <a:lnTo>
                    <a:pt x="37" y="8"/>
                  </a:lnTo>
                  <a:lnTo>
                    <a:pt x="35" y="10"/>
                  </a:lnTo>
                  <a:lnTo>
                    <a:pt x="33" y="10"/>
                  </a:lnTo>
                  <a:lnTo>
                    <a:pt x="31" y="10"/>
                  </a:lnTo>
                  <a:lnTo>
                    <a:pt x="31" y="12"/>
                  </a:lnTo>
                  <a:lnTo>
                    <a:pt x="29" y="12"/>
                  </a:lnTo>
                  <a:lnTo>
                    <a:pt x="27" y="12"/>
                  </a:lnTo>
                  <a:lnTo>
                    <a:pt x="27" y="14"/>
                  </a:lnTo>
                  <a:lnTo>
                    <a:pt x="25" y="14"/>
                  </a:lnTo>
                  <a:lnTo>
                    <a:pt x="25" y="16"/>
                  </a:lnTo>
                  <a:lnTo>
                    <a:pt x="23" y="16"/>
                  </a:lnTo>
                  <a:lnTo>
                    <a:pt x="21" y="18"/>
                  </a:lnTo>
                  <a:lnTo>
                    <a:pt x="18" y="18"/>
                  </a:lnTo>
                  <a:lnTo>
                    <a:pt x="16" y="21"/>
                  </a:lnTo>
                  <a:lnTo>
                    <a:pt x="16" y="23"/>
                  </a:lnTo>
                  <a:lnTo>
                    <a:pt x="14" y="23"/>
                  </a:lnTo>
                  <a:lnTo>
                    <a:pt x="14" y="25"/>
                  </a:lnTo>
                  <a:lnTo>
                    <a:pt x="12" y="25"/>
                  </a:lnTo>
                  <a:lnTo>
                    <a:pt x="12" y="27"/>
                  </a:lnTo>
                  <a:lnTo>
                    <a:pt x="12" y="29"/>
                  </a:lnTo>
                  <a:lnTo>
                    <a:pt x="10" y="29"/>
                  </a:lnTo>
                  <a:lnTo>
                    <a:pt x="10" y="31"/>
                  </a:lnTo>
                  <a:lnTo>
                    <a:pt x="8" y="31"/>
                  </a:lnTo>
                  <a:lnTo>
                    <a:pt x="8" y="33"/>
                  </a:lnTo>
                  <a:lnTo>
                    <a:pt x="8" y="35"/>
                  </a:lnTo>
                  <a:lnTo>
                    <a:pt x="6" y="35"/>
                  </a:lnTo>
                  <a:lnTo>
                    <a:pt x="6" y="37"/>
                  </a:lnTo>
                  <a:lnTo>
                    <a:pt x="6" y="39"/>
                  </a:lnTo>
                  <a:lnTo>
                    <a:pt x="4" y="39"/>
                  </a:lnTo>
                  <a:lnTo>
                    <a:pt x="4" y="41"/>
                  </a:lnTo>
                  <a:lnTo>
                    <a:pt x="4" y="43"/>
                  </a:lnTo>
                  <a:lnTo>
                    <a:pt x="2" y="45"/>
                  </a:lnTo>
                  <a:lnTo>
                    <a:pt x="2" y="47"/>
                  </a:lnTo>
                  <a:lnTo>
                    <a:pt x="2" y="49"/>
                  </a:lnTo>
                  <a:lnTo>
                    <a:pt x="2" y="51"/>
                  </a:lnTo>
                  <a:lnTo>
                    <a:pt x="0" y="51"/>
                  </a:lnTo>
                  <a:lnTo>
                    <a:pt x="0" y="53"/>
                  </a:lnTo>
                  <a:lnTo>
                    <a:pt x="0" y="55"/>
                  </a:lnTo>
                  <a:lnTo>
                    <a:pt x="0" y="58"/>
                  </a:lnTo>
                  <a:lnTo>
                    <a:pt x="0" y="60"/>
                  </a:lnTo>
                  <a:lnTo>
                    <a:pt x="0" y="62"/>
                  </a:lnTo>
                  <a:lnTo>
                    <a:pt x="0" y="68"/>
                  </a:lnTo>
                  <a:lnTo>
                    <a:pt x="0" y="70"/>
                  </a:lnTo>
                  <a:lnTo>
                    <a:pt x="0" y="72"/>
                  </a:lnTo>
                  <a:lnTo>
                    <a:pt x="0" y="74"/>
                  </a:lnTo>
                  <a:lnTo>
                    <a:pt x="0" y="76"/>
                  </a:lnTo>
                  <a:lnTo>
                    <a:pt x="0" y="78"/>
                  </a:lnTo>
                  <a:lnTo>
                    <a:pt x="2" y="80"/>
                  </a:lnTo>
                  <a:lnTo>
                    <a:pt x="2" y="82"/>
                  </a:lnTo>
                  <a:lnTo>
                    <a:pt x="2" y="84"/>
                  </a:lnTo>
                  <a:lnTo>
                    <a:pt x="2" y="86"/>
                  </a:lnTo>
                  <a:lnTo>
                    <a:pt x="4" y="86"/>
                  </a:lnTo>
                  <a:lnTo>
                    <a:pt x="4" y="88"/>
                  </a:lnTo>
                  <a:lnTo>
                    <a:pt x="4" y="90"/>
                  </a:lnTo>
                  <a:lnTo>
                    <a:pt x="4" y="92"/>
                  </a:lnTo>
                  <a:lnTo>
                    <a:pt x="4" y="94"/>
                  </a:lnTo>
                  <a:lnTo>
                    <a:pt x="6" y="97"/>
                  </a:lnTo>
                  <a:lnTo>
                    <a:pt x="6" y="99"/>
                  </a:lnTo>
                  <a:lnTo>
                    <a:pt x="8" y="101"/>
                  </a:lnTo>
                  <a:lnTo>
                    <a:pt x="8" y="103"/>
                  </a:lnTo>
                  <a:lnTo>
                    <a:pt x="8" y="105"/>
                  </a:lnTo>
                  <a:lnTo>
                    <a:pt x="10" y="107"/>
                  </a:lnTo>
                  <a:lnTo>
                    <a:pt x="10" y="109"/>
                  </a:lnTo>
                  <a:lnTo>
                    <a:pt x="12" y="111"/>
                  </a:lnTo>
                  <a:lnTo>
                    <a:pt x="12" y="113"/>
                  </a:lnTo>
                  <a:lnTo>
                    <a:pt x="14" y="113"/>
                  </a:lnTo>
                  <a:lnTo>
                    <a:pt x="14" y="115"/>
                  </a:lnTo>
                  <a:lnTo>
                    <a:pt x="16" y="117"/>
                  </a:lnTo>
                  <a:lnTo>
                    <a:pt x="16" y="119"/>
                  </a:lnTo>
                  <a:lnTo>
                    <a:pt x="18" y="121"/>
                  </a:lnTo>
                  <a:lnTo>
                    <a:pt x="18" y="123"/>
                  </a:lnTo>
                  <a:lnTo>
                    <a:pt x="21" y="125"/>
                  </a:lnTo>
                  <a:lnTo>
                    <a:pt x="21" y="127"/>
                  </a:lnTo>
                  <a:lnTo>
                    <a:pt x="23" y="129"/>
                  </a:lnTo>
                  <a:lnTo>
                    <a:pt x="23" y="131"/>
                  </a:lnTo>
                  <a:lnTo>
                    <a:pt x="25" y="131"/>
                  </a:lnTo>
                  <a:lnTo>
                    <a:pt x="25" y="133"/>
                  </a:lnTo>
                  <a:lnTo>
                    <a:pt x="27" y="136"/>
                  </a:lnTo>
                  <a:lnTo>
                    <a:pt x="29" y="138"/>
                  </a:lnTo>
                  <a:lnTo>
                    <a:pt x="29" y="140"/>
                  </a:lnTo>
                  <a:lnTo>
                    <a:pt x="31" y="142"/>
                  </a:lnTo>
                  <a:lnTo>
                    <a:pt x="33" y="144"/>
                  </a:lnTo>
                  <a:lnTo>
                    <a:pt x="35" y="144"/>
                  </a:lnTo>
                  <a:lnTo>
                    <a:pt x="35" y="146"/>
                  </a:lnTo>
                  <a:lnTo>
                    <a:pt x="37" y="148"/>
                  </a:lnTo>
                  <a:lnTo>
                    <a:pt x="39" y="150"/>
                  </a:lnTo>
                  <a:lnTo>
                    <a:pt x="41" y="152"/>
                  </a:lnTo>
                  <a:lnTo>
                    <a:pt x="41" y="154"/>
                  </a:lnTo>
                  <a:lnTo>
                    <a:pt x="43" y="156"/>
                  </a:lnTo>
                  <a:lnTo>
                    <a:pt x="49" y="160"/>
                  </a:lnTo>
                  <a:lnTo>
                    <a:pt x="51" y="162"/>
                  </a:lnTo>
                  <a:lnTo>
                    <a:pt x="53" y="164"/>
                  </a:lnTo>
                  <a:lnTo>
                    <a:pt x="55" y="166"/>
                  </a:lnTo>
                  <a:lnTo>
                    <a:pt x="55" y="168"/>
                  </a:lnTo>
                  <a:lnTo>
                    <a:pt x="57" y="168"/>
                  </a:lnTo>
                  <a:lnTo>
                    <a:pt x="59" y="170"/>
                  </a:lnTo>
                  <a:lnTo>
                    <a:pt x="62" y="173"/>
                  </a:lnTo>
                  <a:lnTo>
                    <a:pt x="64" y="175"/>
                  </a:lnTo>
                  <a:lnTo>
                    <a:pt x="66" y="177"/>
                  </a:lnTo>
                  <a:lnTo>
                    <a:pt x="68" y="179"/>
                  </a:lnTo>
                  <a:lnTo>
                    <a:pt x="70" y="179"/>
                  </a:lnTo>
                  <a:lnTo>
                    <a:pt x="72" y="181"/>
                  </a:lnTo>
                  <a:lnTo>
                    <a:pt x="72" y="183"/>
                  </a:lnTo>
                  <a:lnTo>
                    <a:pt x="76" y="183"/>
                  </a:lnTo>
                  <a:lnTo>
                    <a:pt x="78" y="185"/>
                  </a:lnTo>
                  <a:lnTo>
                    <a:pt x="80" y="187"/>
                  </a:lnTo>
                  <a:lnTo>
                    <a:pt x="82" y="187"/>
                  </a:lnTo>
                  <a:lnTo>
                    <a:pt x="82" y="189"/>
                  </a:lnTo>
                  <a:lnTo>
                    <a:pt x="84" y="189"/>
                  </a:lnTo>
                  <a:lnTo>
                    <a:pt x="86" y="191"/>
                  </a:lnTo>
                  <a:lnTo>
                    <a:pt x="90" y="193"/>
                  </a:lnTo>
                  <a:lnTo>
                    <a:pt x="92" y="195"/>
                  </a:lnTo>
                  <a:lnTo>
                    <a:pt x="94" y="197"/>
                  </a:lnTo>
                  <a:lnTo>
                    <a:pt x="96" y="199"/>
                  </a:lnTo>
                  <a:lnTo>
                    <a:pt x="101" y="199"/>
                  </a:lnTo>
                  <a:lnTo>
                    <a:pt x="101" y="201"/>
                  </a:lnTo>
                  <a:lnTo>
                    <a:pt x="105" y="201"/>
                  </a:lnTo>
                  <a:lnTo>
                    <a:pt x="105" y="203"/>
                  </a:lnTo>
                  <a:lnTo>
                    <a:pt x="109" y="205"/>
                  </a:lnTo>
                  <a:lnTo>
                    <a:pt x="111" y="205"/>
                  </a:lnTo>
                  <a:lnTo>
                    <a:pt x="113" y="207"/>
                  </a:lnTo>
                  <a:lnTo>
                    <a:pt x="115" y="207"/>
                  </a:lnTo>
                  <a:lnTo>
                    <a:pt x="117" y="209"/>
                  </a:lnTo>
                  <a:lnTo>
                    <a:pt x="119" y="209"/>
                  </a:lnTo>
                  <a:lnTo>
                    <a:pt x="121" y="212"/>
                  </a:lnTo>
                  <a:lnTo>
                    <a:pt x="123" y="212"/>
                  </a:lnTo>
                  <a:lnTo>
                    <a:pt x="125" y="214"/>
                  </a:lnTo>
                  <a:lnTo>
                    <a:pt x="127" y="214"/>
                  </a:lnTo>
                  <a:lnTo>
                    <a:pt x="131" y="214"/>
                  </a:lnTo>
                  <a:lnTo>
                    <a:pt x="131" y="216"/>
                  </a:lnTo>
                  <a:lnTo>
                    <a:pt x="135" y="218"/>
                  </a:lnTo>
                  <a:lnTo>
                    <a:pt x="137" y="218"/>
                  </a:lnTo>
                  <a:lnTo>
                    <a:pt x="139" y="218"/>
                  </a:lnTo>
                  <a:lnTo>
                    <a:pt x="142" y="218"/>
                  </a:lnTo>
                  <a:lnTo>
                    <a:pt x="144" y="220"/>
                  </a:lnTo>
                  <a:lnTo>
                    <a:pt x="146" y="220"/>
                  </a:lnTo>
                  <a:lnTo>
                    <a:pt x="148" y="222"/>
                  </a:lnTo>
                  <a:lnTo>
                    <a:pt x="150" y="222"/>
                  </a:lnTo>
                  <a:lnTo>
                    <a:pt x="152" y="222"/>
                  </a:lnTo>
                  <a:lnTo>
                    <a:pt x="154" y="224"/>
                  </a:lnTo>
                  <a:lnTo>
                    <a:pt x="156" y="224"/>
                  </a:lnTo>
                  <a:lnTo>
                    <a:pt x="158" y="224"/>
                  </a:lnTo>
                  <a:lnTo>
                    <a:pt x="160" y="226"/>
                  </a:lnTo>
                  <a:lnTo>
                    <a:pt x="164" y="226"/>
                  </a:lnTo>
                  <a:lnTo>
                    <a:pt x="168" y="226"/>
                  </a:lnTo>
                  <a:lnTo>
                    <a:pt x="170" y="226"/>
                  </a:lnTo>
                  <a:lnTo>
                    <a:pt x="170" y="228"/>
                  </a:lnTo>
                  <a:lnTo>
                    <a:pt x="174" y="228"/>
                  </a:lnTo>
                  <a:lnTo>
                    <a:pt x="176" y="228"/>
                  </a:lnTo>
                  <a:lnTo>
                    <a:pt x="178" y="228"/>
                  </a:lnTo>
                  <a:lnTo>
                    <a:pt x="180" y="228"/>
                  </a:lnTo>
                  <a:lnTo>
                    <a:pt x="180" y="230"/>
                  </a:lnTo>
                  <a:lnTo>
                    <a:pt x="185" y="230"/>
                  </a:lnTo>
                  <a:lnTo>
                    <a:pt x="187" y="230"/>
                  </a:lnTo>
                  <a:lnTo>
                    <a:pt x="189" y="230"/>
                  </a:lnTo>
                  <a:lnTo>
                    <a:pt x="191" y="230"/>
                  </a:lnTo>
                  <a:lnTo>
                    <a:pt x="193" y="230"/>
                  </a:lnTo>
                  <a:lnTo>
                    <a:pt x="195" y="230"/>
                  </a:lnTo>
                  <a:lnTo>
                    <a:pt x="197" y="230"/>
                  </a:lnTo>
                  <a:lnTo>
                    <a:pt x="207" y="230"/>
                  </a:lnTo>
                  <a:lnTo>
                    <a:pt x="209" y="230"/>
                  </a:lnTo>
                  <a:lnTo>
                    <a:pt x="211" y="230"/>
                  </a:lnTo>
                  <a:lnTo>
                    <a:pt x="213" y="230"/>
                  </a:lnTo>
                  <a:lnTo>
                    <a:pt x="215" y="230"/>
                  </a:lnTo>
                  <a:lnTo>
                    <a:pt x="217" y="230"/>
                  </a:lnTo>
                  <a:lnTo>
                    <a:pt x="219" y="230"/>
                  </a:lnTo>
                  <a:lnTo>
                    <a:pt x="222" y="228"/>
                  </a:lnTo>
                  <a:lnTo>
                    <a:pt x="224" y="228"/>
                  </a:lnTo>
                  <a:lnTo>
                    <a:pt x="226" y="228"/>
                  </a:lnTo>
                  <a:lnTo>
                    <a:pt x="228" y="228"/>
                  </a:lnTo>
                  <a:lnTo>
                    <a:pt x="230" y="226"/>
                  </a:lnTo>
                  <a:lnTo>
                    <a:pt x="232" y="226"/>
                  </a:lnTo>
                  <a:lnTo>
                    <a:pt x="234" y="226"/>
                  </a:lnTo>
                  <a:lnTo>
                    <a:pt x="236" y="226"/>
                  </a:lnTo>
                  <a:lnTo>
                    <a:pt x="238" y="224"/>
                  </a:lnTo>
                  <a:lnTo>
                    <a:pt x="240" y="224"/>
                  </a:lnTo>
                  <a:lnTo>
                    <a:pt x="242" y="224"/>
                  </a:lnTo>
                  <a:lnTo>
                    <a:pt x="244" y="222"/>
                  </a:lnTo>
                  <a:lnTo>
                    <a:pt x="246" y="222"/>
                  </a:lnTo>
                  <a:lnTo>
                    <a:pt x="248" y="220"/>
                  </a:lnTo>
                  <a:lnTo>
                    <a:pt x="250" y="220"/>
                  </a:lnTo>
                  <a:lnTo>
                    <a:pt x="250" y="218"/>
                  </a:lnTo>
                  <a:lnTo>
                    <a:pt x="252" y="218"/>
                  </a:lnTo>
                  <a:lnTo>
                    <a:pt x="254" y="218"/>
                  </a:lnTo>
                  <a:lnTo>
                    <a:pt x="256" y="216"/>
                  </a:lnTo>
                  <a:lnTo>
                    <a:pt x="256" y="214"/>
                  </a:lnTo>
                  <a:lnTo>
                    <a:pt x="258" y="214"/>
                  </a:lnTo>
                  <a:lnTo>
                    <a:pt x="260" y="212"/>
                  </a:lnTo>
                  <a:lnTo>
                    <a:pt x="265" y="209"/>
                  </a:lnTo>
                  <a:lnTo>
                    <a:pt x="265" y="207"/>
                  </a:lnTo>
                  <a:lnTo>
                    <a:pt x="267" y="205"/>
                  </a:lnTo>
                  <a:lnTo>
                    <a:pt x="269" y="203"/>
                  </a:lnTo>
                  <a:lnTo>
                    <a:pt x="269" y="201"/>
                  </a:lnTo>
                  <a:lnTo>
                    <a:pt x="271" y="201"/>
                  </a:lnTo>
                  <a:lnTo>
                    <a:pt x="271" y="199"/>
                  </a:lnTo>
                  <a:lnTo>
                    <a:pt x="273" y="199"/>
                  </a:lnTo>
                  <a:lnTo>
                    <a:pt x="273" y="197"/>
                  </a:lnTo>
                  <a:lnTo>
                    <a:pt x="273" y="195"/>
                  </a:lnTo>
                  <a:lnTo>
                    <a:pt x="275" y="193"/>
                  </a:lnTo>
                  <a:lnTo>
                    <a:pt x="275" y="191"/>
                  </a:lnTo>
                  <a:lnTo>
                    <a:pt x="277" y="189"/>
                  </a:lnTo>
                  <a:lnTo>
                    <a:pt x="277" y="187"/>
                  </a:lnTo>
                  <a:lnTo>
                    <a:pt x="277" y="185"/>
                  </a:lnTo>
                  <a:lnTo>
                    <a:pt x="279" y="183"/>
                  </a:lnTo>
                  <a:lnTo>
                    <a:pt x="279" y="181"/>
                  </a:lnTo>
                  <a:lnTo>
                    <a:pt x="279" y="179"/>
                  </a:lnTo>
                  <a:lnTo>
                    <a:pt x="281" y="177"/>
                  </a:lnTo>
                  <a:lnTo>
                    <a:pt x="281" y="175"/>
                  </a:lnTo>
                  <a:lnTo>
                    <a:pt x="281" y="173"/>
                  </a:lnTo>
                  <a:lnTo>
                    <a:pt x="281" y="170"/>
                  </a:lnTo>
                  <a:lnTo>
                    <a:pt x="281" y="168"/>
                  </a:lnTo>
                  <a:lnTo>
                    <a:pt x="281" y="162"/>
                  </a:lnTo>
                  <a:lnTo>
                    <a:pt x="281" y="160"/>
                  </a:lnTo>
                  <a:lnTo>
                    <a:pt x="281" y="158"/>
                  </a:lnTo>
                  <a:lnTo>
                    <a:pt x="281" y="156"/>
                  </a:lnTo>
                  <a:lnTo>
                    <a:pt x="281" y="154"/>
                  </a:lnTo>
                  <a:lnTo>
                    <a:pt x="279" y="154"/>
                  </a:lnTo>
                  <a:lnTo>
                    <a:pt x="279" y="152"/>
                  </a:lnTo>
                  <a:lnTo>
                    <a:pt x="279" y="150"/>
                  </a:lnTo>
                  <a:lnTo>
                    <a:pt x="279" y="148"/>
                  </a:lnTo>
                  <a:lnTo>
                    <a:pt x="279" y="146"/>
                  </a:lnTo>
                  <a:lnTo>
                    <a:pt x="277" y="144"/>
                  </a:lnTo>
                  <a:lnTo>
                    <a:pt x="277" y="142"/>
                  </a:lnTo>
                  <a:lnTo>
                    <a:pt x="277" y="140"/>
                  </a:lnTo>
                  <a:lnTo>
                    <a:pt x="277" y="138"/>
                  </a:lnTo>
                  <a:lnTo>
                    <a:pt x="275" y="136"/>
                  </a:lnTo>
                  <a:lnTo>
                    <a:pt x="275" y="133"/>
                  </a:lnTo>
                  <a:lnTo>
                    <a:pt x="275" y="131"/>
                  </a:lnTo>
                  <a:lnTo>
                    <a:pt x="273" y="131"/>
                  </a:lnTo>
                  <a:lnTo>
                    <a:pt x="273" y="129"/>
                  </a:lnTo>
                  <a:lnTo>
                    <a:pt x="273" y="127"/>
                  </a:lnTo>
                  <a:lnTo>
                    <a:pt x="271" y="125"/>
                  </a:lnTo>
                  <a:lnTo>
                    <a:pt x="271" y="123"/>
                  </a:lnTo>
                  <a:lnTo>
                    <a:pt x="269" y="121"/>
                  </a:lnTo>
                  <a:lnTo>
                    <a:pt x="269" y="119"/>
                  </a:lnTo>
                  <a:lnTo>
                    <a:pt x="267" y="117"/>
                  </a:lnTo>
                  <a:lnTo>
                    <a:pt x="267" y="115"/>
                  </a:lnTo>
                  <a:lnTo>
                    <a:pt x="267" y="113"/>
                  </a:lnTo>
                  <a:lnTo>
                    <a:pt x="265" y="113"/>
                  </a:lnTo>
                  <a:lnTo>
                    <a:pt x="265" y="111"/>
                  </a:lnTo>
                  <a:lnTo>
                    <a:pt x="263" y="109"/>
                  </a:lnTo>
                  <a:lnTo>
                    <a:pt x="263" y="107"/>
                  </a:lnTo>
                  <a:lnTo>
                    <a:pt x="260" y="105"/>
                  </a:lnTo>
                  <a:lnTo>
                    <a:pt x="260" y="103"/>
                  </a:lnTo>
                  <a:lnTo>
                    <a:pt x="258" y="101"/>
                  </a:lnTo>
                  <a:lnTo>
                    <a:pt x="256" y="101"/>
                  </a:lnTo>
                  <a:lnTo>
                    <a:pt x="256" y="99"/>
                  </a:lnTo>
                  <a:lnTo>
                    <a:pt x="254" y="97"/>
                  </a:lnTo>
                  <a:lnTo>
                    <a:pt x="254" y="94"/>
                  </a:lnTo>
                  <a:lnTo>
                    <a:pt x="252" y="92"/>
                  </a:lnTo>
                  <a:lnTo>
                    <a:pt x="250" y="90"/>
                  </a:lnTo>
                  <a:lnTo>
                    <a:pt x="250" y="88"/>
                  </a:lnTo>
                  <a:lnTo>
                    <a:pt x="248" y="86"/>
                  </a:lnTo>
                  <a:lnTo>
                    <a:pt x="246" y="86"/>
                  </a:lnTo>
                  <a:lnTo>
                    <a:pt x="244" y="84"/>
                  </a:lnTo>
                  <a:lnTo>
                    <a:pt x="244" y="82"/>
                  </a:lnTo>
                  <a:lnTo>
                    <a:pt x="242" y="80"/>
                  </a:lnTo>
                  <a:lnTo>
                    <a:pt x="240" y="78"/>
                  </a:lnTo>
                  <a:lnTo>
                    <a:pt x="240" y="76"/>
                  </a:lnTo>
                  <a:lnTo>
                    <a:pt x="238" y="74"/>
                  </a:lnTo>
                  <a:lnTo>
                    <a:pt x="232" y="70"/>
                  </a:lnTo>
                  <a:lnTo>
                    <a:pt x="230" y="68"/>
                  </a:lnTo>
                  <a:lnTo>
                    <a:pt x="228" y="66"/>
                  </a:lnTo>
                  <a:lnTo>
                    <a:pt x="226" y="64"/>
                  </a:lnTo>
                  <a:lnTo>
                    <a:pt x="224" y="62"/>
                  </a:lnTo>
                  <a:lnTo>
                    <a:pt x="222" y="62"/>
                  </a:lnTo>
                  <a:lnTo>
                    <a:pt x="219" y="60"/>
                  </a:lnTo>
                  <a:lnTo>
                    <a:pt x="219" y="58"/>
                  </a:lnTo>
                  <a:lnTo>
                    <a:pt x="217" y="55"/>
                  </a:lnTo>
                  <a:lnTo>
                    <a:pt x="215" y="53"/>
                  </a:lnTo>
                  <a:lnTo>
                    <a:pt x="213" y="51"/>
                  </a:lnTo>
                  <a:lnTo>
                    <a:pt x="211" y="51"/>
                  </a:lnTo>
                  <a:lnTo>
                    <a:pt x="209" y="49"/>
                  </a:lnTo>
                  <a:lnTo>
                    <a:pt x="207" y="47"/>
                  </a:lnTo>
                  <a:lnTo>
                    <a:pt x="205" y="47"/>
                  </a:lnTo>
                  <a:lnTo>
                    <a:pt x="203" y="45"/>
                  </a:lnTo>
                  <a:lnTo>
                    <a:pt x="201" y="43"/>
                  </a:lnTo>
                  <a:lnTo>
                    <a:pt x="199" y="43"/>
                  </a:lnTo>
                  <a:lnTo>
                    <a:pt x="197" y="41"/>
                  </a:lnTo>
                  <a:lnTo>
                    <a:pt x="195" y="39"/>
                  </a:lnTo>
                  <a:lnTo>
                    <a:pt x="193" y="39"/>
                  </a:lnTo>
                  <a:lnTo>
                    <a:pt x="191" y="37"/>
                  </a:lnTo>
                  <a:lnTo>
                    <a:pt x="189" y="35"/>
                  </a:lnTo>
                  <a:lnTo>
                    <a:pt x="185" y="43"/>
                  </a:lnTo>
                  <a:lnTo>
                    <a:pt x="183" y="41"/>
                  </a:lnTo>
                  <a:lnTo>
                    <a:pt x="180" y="39"/>
                  </a:lnTo>
                  <a:lnTo>
                    <a:pt x="178" y="39"/>
                  </a:lnTo>
                  <a:lnTo>
                    <a:pt x="176" y="37"/>
                  </a:lnTo>
                  <a:lnTo>
                    <a:pt x="174" y="37"/>
                  </a:lnTo>
                  <a:lnTo>
                    <a:pt x="172" y="35"/>
                  </a:lnTo>
                  <a:lnTo>
                    <a:pt x="170" y="35"/>
                  </a:lnTo>
                  <a:lnTo>
                    <a:pt x="168" y="33"/>
                  </a:lnTo>
                  <a:lnTo>
                    <a:pt x="168" y="31"/>
                  </a:lnTo>
                  <a:lnTo>
                    <a:pt x="164" y="31"/>
                  </a:lnTo>
                  <a:lnTo>
                    <a:pt x="160" y="29"/>
                  </a:lnTo>
                  <a:lnTo>
                    <a:pt x="158" y="27"/>
                  </a:lnTo>
                  <a:lnTo>
                    <a:pt x="156" y="27"/>
                  </a:lnTo>
                  <a:lnTo>
                    <a:pt x="154" y="25"/>
                  </a:lnTo>
                  <a:lnTo>
                    <a:pt x="152" y="25"/>
                  </a:lnTo>
                  <a:lnTo>
                    <a:pt x="150" y="25"/>
                  </a:lnTo>
                  <a:lnTo>
                    <a:pt x="148" y="23"/>
                  </a:lnTo>
                  <a:lnTo>
                    <a:pt x="146" y="23"/>
                  </a:lnTo>
                  <a:lnTo>
                    <a:pt x="144" y="21"/>
                  </a:lnTo>
                  <a:lnTo>
                    <a:pt x="142" y="21"/>
                  </a:lnTo>
                  <a:lnTo>
                    <a:pt x="139" y="21"/>
                  </a:lnTo>
                  <a:lnTo>
                    <a:pt x="139" y="18"/>
                  </a:lnTo>
                  <a:lnTo>
                    <a:pt x="135" y="18"/>
                  </a:lnTo>
                  <a:lnTo>
                    <a:pt x="131" y="16"/>
                  </a:lnTo>
                  <a:lnTo>
                    <a:pt x="129" y="16"/>
                  </a:lnTo>
                  <a:lnTo>
                    <a:pt x="127" y="16"/>
                  </a:lnTo>
                  <a:lnTo>
                    <a:pt x="125" y="14"/>
                  </a:lnTo>
                  <a:lnTo>
                    <a:pt x="123" y="14"/>
                  </a:lnTo>
                  <a:lnTo>
                    <a:pt x="121" y="14"/>
                  </a:lnTo>
                  <a:lnTo>
                    <a:pt x="119" y="14"/>
                  </a:lnTo>
                  <a:lnTo>
                    <a:pt x="117" y="12"/>
                  </a:lnTo>
                  <a:lnTo>
                    <a:pt x="115" y="12"/>
                  </a:lnTo>
                  <a:lnTo>
                    <a:pt x="113" y="12"/>
                  </a:lnTo>
                  <a:lnTo>
                    <a:pt x="111" y="12"/>
                  </a:lnTo>
                  <a:lnTo>
                    <a:pt x="109" y="10"/>
                  </a:lnTo>
                  <a:lnTo>
                    <a:pt x="107" y="10"/>
                  </a:lnTo>
                  <a:lnTo>
                    <a:pt x="105" y="10"/>
                  </a:lnTo>
                  <a:lnTo>
                    <a:pt x="103" y="10"/>
                  </a:lnTo>
                  <a:lnTo>
                    <a:pt x="101" y="10"/>
                  </a:lnTo>
                  <a:lnTo>
                    <a:pt x="98" y="10"/>
                  </a:lnTo>
                  <a:lnTo>
                    <a:pt x="96" y="10"/>
                  </a:lnTo>
                  <a:lnTo>
                    <a:pt x="94" y="8"/>
                  </a:lnTo>
                  <a:lnTo>
                    <a:pt x="92" y="8"/>
                  </a:lnTo>
                  <a:lnTo>
                    <a:pt x="90" y="8"/>
                  </a:lnTo>
                  <a:lnTo>
                    <a:pt x="88" y="8"/>
                  </a:lnTo>
                  <a:lnTo>
                    <a:pt x="84" y="8"/>
                  </a:lnTo>
                  <a:lnTo>
                    <a:pt x="82" y="8"/>
                  </a:lnTo>
                  <a:lnTo>
                    <a:pt x="76" y="8"/>
                  </a:lnTo>
                  <a:lnTo>
                    <a:pt x="74" y="8"/>
                  </a:lnTo>
                  <a:lnTo>
                    <a:pt x="72" y="8"/>
                  </a:lnTo>
                  <a:lnTo>
                    <a:pt x="68" y="8"/>
                  </a:lnTo>
                  <a:lnTo>
                    <a:pt x="66" y="8"/>
                  </a:lnTo>
                  <a:lnTo>
                    <a:pt x="64" y="8"/>
                  </a:lnTo>
                  <a:lnTo>
                    <a:pt x="62" y="10"/>
                  </a:lnTo>
                  <a:lnTo>
                    <a:pt x="59" y="10"/>
                  </a:lnTo>
                  <a:lnTo>
                    <a:pt x="57" y="10"/>
                  </a:lnTo>
                  <a:lnTo>
                    <a:pt x="55" y="10"/>
                  </a:lnTo>
                  <a:lnTo>
                    <a:pt x="53" y="10"/>
                  </a:lnTo>
                  <a:lnTo>
                    <a:pt x="51" y="12"/>
                  </a:lnTo>
                  <a:lnTo>
                    <a:pt x="49" y="12"/>
                  </a:lnTo>
                  <a:lnTo>
                    <a:pt x="47" y="12"/>
                  </a:lnTo>
                  <a:lnTo>
                    <a:pt x="45" y="14"/>
                  </a:lnTo>
                  <a:lnTo>
                    <a:pt x="43" y="14"/>
                  </a:lnTo>
                  <a:lnTo>
                    <a:pt x="41" y="14"/>
                  </a:lnTo>
                  <a:lnTo>
                    <a:pt x="39" y="14"/>
                  </a:lnTo>
                  <a:lnTo>
                    <a:pt x="37" y="16"/>
                  </a:lnTo>
                  <a:lnTo>
                    <a:pt x="35" y="18"/>
                  </a:lnTo>
                  <a:lnTo>
                    <a:pt x="33" y="18"/>
                  </a:lnTo>
                  <a:lnTo>
                    <a:pt x="31" y="21"/>
                  </a:lnTo>
                  <a:lnTo>
                    <a:pt x="29" y="21"/>
                  </a:lnTo>
                  <a:lnTo>
                    <a:pt x="27" y="23"/>
                  </a:lnTo>
                  <a:lnTo>
                    <a:pt x="27" y="25"/>
                  </a:lnTo>
                  <a:lnTo>
                    <a:pt x="25" y="25"/>
                  </a:lnTo>
                  <a:lnTo>
                    <a:pt x="23" y="27"/>
                  </a:lnTo>
                  <a:lnTo>
                    <a:pt x="21" y="29"/>
                  </a:lnTo>
                  <a:lnTo>
                    <a:pt x="21" y="31"/>
                  </a:lnTo>
                  <a:lnTo>
                    <a:pt x="18" y="31"/>
                  </a:lnTo>
                  <a:lnTo>
                    <a:pt x="18" y="33"/>
                  </a:lnTo>
                  <a:lnTo>
                    <a:pt x="16" y="35"/>
                  </a:lnTo>
                  <a:lnTo>
                    <a:pt x="14" y="37"/>
                  </a:lnTo>
                  <a:lnTo>
                    <a:pt x="14" y="39"/>
                  </a:lnTo>
                  <a:lnTo>
                    <a:pt x="12" y="39"/>
                  </a:lnTo>
                  <a:lnTo>
                    <a:pt x="12" y="41"/>
                  </a:lnTo>
                  <a:lnTo>
                    <a:pt x="12" y="43"/>
                  </a:lnTo>
                  <a:lnTo>
                    <a:pt x="12" y="45"/>
                  </a:lnTo>
                  <a:lnTo>
                    <a:pt x="10" y="45"/>
                  </a:lnTo>
                  <a:lnTo>
                    <a:pt x="10" y="47"/>
                  </a:lnTo>
                  <a:lnTo>
                    <a:pt x="10" y="49"/>
                  </a:lnTo>
                  <a:lnTo>
                    <a:pt x="8" y="51"/>
                  </a:lnTo>
                  <a:lnTo>
                    <a:pt x="8" y="53"/>
                  </a:lnTo>
                  <a:lnTo>
                    <a:pt x="8" y="55"/>
                  </a:lnTo>
                  <a:lnTo>
                    <a:pt x="8" y="58"/>
                  </a:lnTo>
                  <a:lnTo>
                    <a:pt x="8" y="60"/>
                  </a:lnTo>
                  <a:lnTo>
                    <a:pt x="8" y="62"/>
                  </a:lnTo>
                  <a:lnTo>
                    <a:pt x="8" y="70"/>
                  </a:lnTo>
                  <a:lnTo>
                    <a:pt x="8" y="72"/>
                  </a:lnTo>
                  <a:lnTo>
                    <a:pt x="8" y="74"/>
                  </a:lnTo>
                  <a:lnTo>
                    <a:pt x="8" y="76"/>
                  </a:lnTo>
                  <a:lnTo>
                    <a:pt x="8" y="78"/>
                  </a:lnTo>
                  <a:lnTo>
                    <a:pt x="8" y="80"/>
                  </a:lnTo>
                  <a:lnTo>
                    <a:pt x="8" y="82"/>
                  </a:lnTo>
                  <a:lnTo>
                    <a:pt x="10" y="82"/>
                  </a:lnTo>
                  <a:lnTo>
                    <a:pt x="10" y="84"/>
                  </a:lnTo>
                  <a:lnTo>
                    <a:pt x="10" y="86"/>
                  </a:lnTo>
                  <a:lnTo>
                    <a:pt x="12" y="88"/>
                  </a:lnTo>
                  <a:lnTo>
                    <a:pt x="12" y="90"/>
                  </a:lnTo>
                  <a:lnTo>
                    <a:pt x="12" y="92"/>
                  </a:lnTo>
                  <a:lnTo>
                    <a:pt x="12" y="94"/>
                  </a:lnTo>
                  <a:lnTo>
                    <a:pt x="12" y="97"/>
                  </a:lnTo>
                  <a:lnTo>
                    <a:pt x="14" y="97"/>
                  </a:lnTo>
                  <a:lnTo>
                    <a:pt x="14" y="99"/>
                  </a:lnTo>
                  <a:lnTo>
                    <a:pt x="16" y="101"/>
                  </a:lnTo>
                  <a:lnTo>
                    <a:pt x="16" y="103"/>
                  </a:lnTo>
                  <a:lnTo>
                    <a:pt x="18" y="105"/>
                  </a:lnTo>
                  <a:lnTo>
                    <a:pt x="18" y="107"/>
                  </a:lnTo>
                  <a:lnTo>
                    <a:pt x="21" y="109"/>
                  </a:lnTo>
                  <a:lnTo>
                    <a:pt x="21" y="111"/>
                  </a:lnTo>
                  <a:lnTo>
                    <a:pt x="21" y="113"/>
                  </a:lnTo>
                  <a:lnTo>
                    <a:pt x="23" y="113"/>
                  </a:lnTo>
                  <a:lnTo>
                    <a:pt x="23" y="115"/>
                  </a:lnTo>
                  <a:lnTo>
                    <a:pt x="25" y="117"/>
                  </a:lnTo>
                  <a:lnTo>
                    <a:pt x="25" y="119"/>
                  </a:lnTo>
                  <a:lnTo>
                    <a:pt x="27" y="121"/>
                  </a:lnTo>
                  <a:lnTo>
                    <a:pt x="27" y="123"/>
                  </a:lnTo>
                  <a:lnTo>
                    <a:pt x="27" y="125"/>
                  </a:lnTo>
                  <a:lnTo>
                    <a:pt x="29" y="127"/>
                  </a:lnTo>
                  <a:lnTo>
                    <a:pt x="31" y="127"/>
                  </a:lnTo>
                  <a:lnTo>
                    <a:pt x="31" y="129"/>
                  </a:lnTo>
                  <a:lnTo>
                    <a:pt x="33" y="131"/>
                  </a:lnTo>
                  <a:lnTo>
                    <a:pt x="35" y="133"/>
                  </a:lnTo>
                  <a:lnTo>
                    <a:pt x="35" y="136"/>
                  </a:lnTo>
                  <a:lnTo>
                    <a:pt x="37" y="136"/>
                  </a:lnTo>
                  <a:lnTo>
                    <a:pt x="37" y="138"/>
                  </a:lnTo>
                  <a:lnTo>
                    <a:pt x="39" y="140"/>
                  </a:lnTo>
                  <a:lnTo>
                    <a:pt x="41" y="142"/>
                  </a:lnTo>
                  <a:lnTo>
                    <a:pt x="41" y="144"/>
                  </a:lnTo>
                  <a:lnTo>
                    <a:pt x="43" y="144"/>
                  </a:lnTo>
                  <a:lnTo>
                    <a:pt x="45" y="146"/>
                  </a:lnTo>
                  <a:lnTo>
                    <a:pt x="47" y="148"/>
                  </a:lnTo>
                  <a:lnTo>
                    <a:pt x="49" y="150"/>
                  </a:lnTo>
                  <a:lnTo>
                    <a:pt x="51" y="152"/>
                  </a:lnTo>
                  <a:lnTo>
                    <a:pt x="53" y="156"/>
                  </a:lnTo>
                  <a:lnTo>
                    <a:pt x="55" y="156"/>
                  </a:lnTo>
                  <a:lnTo>
                    <a:pt x="57" y="158"/>
                  </a:lnTo>
                  <a:lnTo>
                    <a:pt x="59" y="160"/>
                  </a:lnTo>
                  <a:lnTo>
                    <a:pt x="62" y="162"/>
                  </a:lnTo>
                  <a:lnTo>
                    <a:pt x="64" y="164"/>
                  </a:lnTo>
                  <a:lnTo>
                    <a:pt x="66" y="166"/>
                  </a:lnTo>
                  <a:lnTo>
                    <a:pt x="68" y="168"/>
                  </a:lnTo>
                  <a:lnTo>
                    <a:pt x="70" y="170"/>
                  </a:lnTo>
                  <a:lnTo>
                    <a:pt x="72" y="173"/>
                  </a:lnTo>
                  <a:lnTo>
                    <a:pt x="74" y="173"/>
                  </a:lnTo>
                  <a:lnTo>
                    <a:pt x="76" y="175"/>
                  </a:lnTo>
                  <a:lnTo>
                    <a:pt x="78" y="177"/>
                  </a:lnTo>
                  <a:lnTo>
                    <a:pt x="80" y="179"/>
                  </a:lnTo>
                  <a:lnTo>
                    <a:pt x="82" y="179"/>
                  </a:lnTo>
                  <a:lnTo>
                    <a:pt x="84" y="181"/>
                  </a:lnTo>
                  <a:lnTo>
                    <a:pt x="84" y="183"/>
                  </a:lnTo>
                  <a:lnTo>
                    <a:pt x="88" y="183"/>
                  </a:lnTo>
                  <a:lnTo>
                    <a:pt x="90" y="185"/>
                  </a:lnTo>
                  <a:lnTo>
                    <a:pt x="92" y="187"/>
                  </a:lnTo>
                  <a:lnTo>
                    <a:pt x="94" y="187"/>
                  </a:lnTo>
                  <a:lnTo>
                    <a:pt x="96" y="189"/>
                  </a:lnTo>
                  <a:lnTo>
                    <a:pt x="98" y="189"/>
                  </a:lnTo>
                  <a:lnTo>
                    <a:pt x="101" y="191"/>
                  </a:lnTo>
                  <a:lnTo>
                    <a:pt x="103" y="193"/>
                  </a:lnTo>
                  <a:lnTo>
                    <a:pt x="105" y="193"/>
                  </a:lnTo>
                  <a:lnTo>
                    <a:pt x="107" y="195"/>
                  </a:lnTo>
                  <a:lnTo>
                    <a:pt x="109" y="195"/>
                  </a:lnTo>
                  <a:lnTo>
                    <a:pt x="111" y="197"/>
                  </a:lnTo>
                  <a:lnTo>
                    <a:pt x="113" y="199"/>
                  </a:lnTo>
                  <a:lnTo>
                    <a:pt x="115" y="199"/>
                  </a:lnTo>
                  <a:lnTo>
                    <a:pt x="117" y="199"/>
                  </a:lnTo>
                  <a:lnTo>
                    <a:pt x="119" y="201"/>
                  </a:lnTo>
                  <a:lnTo>
                    <a:pt x="121" y="203"/>
                  </a:lnTo>
                  <a:lnTo>
                    <a:pt x="123" y="203"/>
                  </a:lnTo>
                  <a:lnTo>
                    <a:pt x="125" y="205"/>
                  </a:lnTo>
                  <a:lnTo>
                    <a:pt x="127" y="205"/>
                  </a:lnTo>
                  <a:lnTo>
                    <a:pt x="129" y="205"/>
                  </a:lnTo>
                  <a:lnTo>
                    <a:pt x="131" y="207"/>
                  </a:lnTo>
                  <a:lnTo>
                    <a:pt x="133" y="207"/>
                  </a:lnTo>
                  <a:lnTo>
                    <a:pt x="135" y="209"/>
                  </a:lnTo>
                  <a:lnTo>
                    <a:pt x="139" y="209"/>
                  </a:lnTo>
                  <a:lnTo>
                    <a:pt x="142" y="212"/>
                  </a:lnTo>
                  <a:lnTo>
                    <a:pt x="144" y="212"/>
                  </a:lnTo>
                  <a:lnTo>
                    <a:pt x="146" y="214"/>
                  </a:lnTo>
                  <a:lnTo>
                    <a:pt x="148" y="214"/>
                  </a:lnTo>
                  <a:lnTo>
                    <a:pt x="150" y="214"/>
                  </a:lnTo>
                  <a:lnTo>
                    <a:pt x="152" y="214"/>
                  </a:lnTo>
                  <a:lnTo>
                    <a:pt x="154" y="216"/>
                  </a:lnTo>
                  <a:lnTo>
                    <a:pt x="156" y="216"/>
                  </a:lnTo>
                  <a:lnTo>
                    <a:pt x="158" y="218"/>
                  </a:lnTo>
                  <a:lnTo>
                    <a:pt x="160" y="218"/>
                  </a:lnTo>
                  <a:lnTo>
                    <a:pt x="164" y="218"/>
                  </a:lnTo>
                  <a:lnTo>
                    <a:pt x="168" y="218"/>
                  </a:lnTo>
                  <a:lnTo>
                    <a:pt x="170" y="220"/>
                  </a:lnTo>
                  <a:lnTo>
                    <a:pt x="172" y="220"/>
                  </a:lnTo>
                  <a:lnTo>
                    <a:pt x="174" y="220"/>
                  </a:lnTo>
                  <a:lnTo>
                    <a:pt x="176" y="220"/>
                  </a:lnTo>
                  <a:lnTo>
                    <a:pt x="178" y="222"/>
                  </a:lnTo>
                  <a:lnTo>
                    <a:pt x="180" y="222"/>
                  </a:lnTo>
                  <a:lnTo>
                    <a:pt x="183" y="222"/>
                  </a:lnTo>
                  <a:lnTo>
                    <a:pt x="185" y="222"/>
                  </a:lnTo>
                  <a:lnTo>
                    <a:pt x="187" y="222"/>
                  </a:lnTo>
                  <a:lnTo>
                    <a:pt x="189" y="222"/>
                  </a:lnTo>
                  <a:lnTo>
                    <a:pt x="191" y="222"/>
                  </a:lnTo>
                  <a:lnTo>
                    <a:pt x="193" y="222"/>
                  </a:lnTo>
                  <a:lnTo>
                    <a:pt x="195" y="222"/>
                  </a:lnTo>
                  <a:lnTo>
                    <a:pt x="197" y="222"/>
                  </a:lnTo>
                  <a:lnTo>
                    <a:pt x="199" y="222"/>
                  </a:lnTo>
                  <a:lnTo>
                    <a:pt x="203" y="222"/>
                  </a:lnTo>
                  <a:lnTo>
                    <a:pt x="205" y="222"/>
                  </a:lnTo>
                  <a:lnTo>
                    <a:pt x="209" y="222"/>
                  </a:lnTo>
                  <a:lnTo>
                    <a:pt x="211" y="222"/>
                  </a:lnTo>
                  <a:lnTo>
                    <a:pt x="213" y="222"/>
                  </a:lnTo>
                  <a:lnTo>
                    <a:pt x="215" y="222"/>
                  </a:lnTo>
                  <a:lnTo>
                    <a:pt x="217" y="222"/>
                  </a:lnTo>
                  <a:lnTo>
                    <a:pt x="219" y="222"/>
                  </a:lnTo>
                  <a:lnTo>
                    <a:pt x="222" y="222"/>
                  </a:lnTo>
                  <a:lnTo>
                    <a:pt x="224" y="220"/>
                  </a:lnTo>
                  <a:lnTo>
                    <a:pt x="226" y="220"/>
                  </a:lnTo>
                  <a:lnTo>
                    <a:pt x="228" y="220"/>
                  </a:lnTo>
                  <a:lnTo>
                    <a:pt x="230" y="218"/>
                  </a:lnTo>
                  <a:lnTo>
                    <a:pt x="232" y="218"/>
                  </a:lnTo>
                  <a:lnTo>
                    <a:pt x="234" y="218"/>
                  </a:lnTo>
                  <a:lnTo>
                    <a:pt x="236" y="218"/>
                  </a:lnTo>
                  <a:lnTo>
                    <a:pt x="238" y="216"/>
                  </a:lnTo>
                  <a:lnTo>
                    <a:pt x="240" y="216"/>
                  </a:lnTo>
                  <a:lnTo>
                    <a:pt x="242" y="214"/>
                  </a:lnTo>
                  <a:lnTo>
                    <a:pt x="244" y="214"/>
                  </a:lnTo>
                  <a:lnTo>
                    <a:pt x="246" y="212"/>
                  </a:lnTo>
                  <a:lnTo>
                    <a:pt x="248" y="212"/>
                  </a:lnTo>
                  <a:lnTo>
                    <a:pt x="248" y="209"/>
                  </a:lnTo>
                  <a:lnTo>
                    <a:pt x="250" y="209"/>
                  </a:lnTo>
                  <a:lnTo>
                    <a:pt x="252" y="207"/>
                  </a:lnTo>
                  <a:lnTo>
                    <a:pt x="254" y="207"/>
                  </a:lnTo>
                  <a:lnTo>
                    <a:pt x="254" y="205"/>
                  </a:lnTo>
                  <a:lnTo>
                    <a:pt x="256" y="205"/>
                  </a:lnTo>
                  <a:lnTo>
                    <a:pt x="256" y="203"/>
                  </a:lnTo>
                  <a:lnTo>
                    <a:pt x="258" y="203"/>
                  </a:lnTo>
                  <a:lnTo>
                    <a:pt x="258" y="201"/>
                  </a:lnTo>
                  <a:lnTo>
                    <a:pt x="260" y="199"/>
                  </a:lnTo>
                  <a:lnTo>
                    <a:pt x="263" y="197"/>
                  </a:lnTo>
                  <a:lnTo>
                    <a:pt x="263" y="195"/>
                  </a:lnTo>
                  <a:lnTo>
                    <a:pt x="265" y="195"/>
                  </a:lnTo>
                  <a:lnTo>
                    <a:pt x="265" y="193"/>
                  </a:lnTo>
                  <a:lnTo>
                    <a:pt x="267" y="191"/>
                  </a:lnTo>
                  <a:lnTo>
                    <a:pt x="267" y="189"/>
                  </a:lnTo>
                  <a:lnTo>
                    <a:pt x="267" y="187"/>
                  </a:lnTo>
                  <a:lnTo>
                    <a:pt x="269" y="187"/>
                  </a:lnTo>
                  <a:lnTo>
                    <a:pt x="269" y="185"/>
                  </a:lnTo>
                  <a:lnTo>
                    <a:pt x="269" y="183"/>
                  </a:lnTo>
                  <a:lnTo>
                    <a:pt x="271" y="183"/>
                  </a:lnTo>
                  <a:lnTo>
                    <a:pt x="271" y="181"/>
                  </a:lnTo>
                  <a:lnTo>
                    <a:pt x="271" y="179"/>
                  </a:lnTo>
                  <a:lnTo>
                    <a:pt x="271" y="177"/>
                  </a:lnTo>
                  <a:lnTo>
                    <a:pt x="273" y="175"/>
                  </a:lnTo>
                  <a:lnTo>
                    <a:pt x="273" y="173"/>
                  </a:lnTo>
                  <a:lnTo>
                    <a:pt x="273" y="170"/>
                  </a:lnTo>
                  <a:lnTo>
                    <a:pt x="273" y="168"/>
                  </a:lnTo>
                  <a:lnTo>
                    <a:pt x="273" y="160"/>
                  </a:lnTo>
                  <a:lnTo>
                    <a:pt x="273" y="158"/>
                  </a:lnTo>
                  <a:lnTo>
                    <a:pt x="273" y="156"/>
                  </a:lnTo>
                  <a:lnTo>
                    <a:pt x="273" y="154"/>
                  </a:lnTo>
                  <a:lnTo>
                    <a:pt x="271" y="152"/>
                  </a:lnTo>
                  <a:lnTo>
                    <a:pt x="271" y="150"/>
                  </a:lnTo>
                  <a:lnTo>
                    <a:pt x="271" y="148"/>
                  </a:lnTo>
                  <a:lnTo>
                    <a:pt x="271" y="146"/>
                  </a:lnTo>
                  <a:lnTo>
                    <a:pt x="269" y="144"/>
                  </a:lnTo>
                  <a:lnTo>
                    <a:pt x="269" y="142"/>
                  </a:lnTo>
                  <a:lnTo>
                    <a:pt x="269" y="140"/>
                  </a:lnTo>
                  <a:lnTo>
                    <a:pt x="267" y="138"/>
                  </a:lnTo>
                  <a:lnTo>
                    <a:pt x="267" y="136"/>
                  </a:lnTo>
                  <a:lnTo>
                    <a:pt x="267" y="133"/>
                  </a:lnTo>
                  <a:lnTo>
                    <a:pt x="265" y="131"/>
                  </a:lnTo>
                  <a:lnTo>
                    <a:pt x="265" y="129"/>
                  </a:lnTo>
                  <a:lnTo>
                    <a:pt x="265" y="127"/>
                  </a:lnTo>
                  <a:lnTo>
                    <a:pt x="263" y="127"/>
                  </a:lnTo>
                  <a:lnTo>
                    <a:pt x="263" y="125"/>
                  </a:lnTo>
                  <a:lnTo>
                    <a:pt x="260" y="123"/>
                  </a:lnTo>
                  <a:lnTo>
                    <a:pt x="260" y="121"/>
                  </a:lnTo>
                  <a:lnTo>
                    <a:pt x="260" y="119"/>
                  </a:lnTo>
                  <a:lnTo>
                    <a:pt x="258" y="117"/>
                  </a:lnTo>
                  <a:lnTo>
                    <a:pt x="258" y="115"/>
                  </a:lnTo>
                  <a:lnTo>
                    <a:pt x="256" y="113"/>
                  </a:lnTo>
                  <a:lnTo>
                    <a:pt x="254" y="111"/>
                  </a:lnTo>
                  <a:lnTo>
                    <a:pt x="254" y="109"/>
                  </a:lnTo>
                  <a:lnTo>
                    <a:pt x="254" y="107"/>
                  </a:lnTo>
                  <a:lnTo>
                    <a:pt x="252" y="105"/>
                  </a:lnTo>
                  <a:lnTo>
                    <a:pt x="250" y="103"/>
                  </a:lnTo>
                  <a:lnTo>
                    <a:pt x="248" y="101"/>
                  </a:lnTo>
                  <a:lnTo>
                    <a:pt x="248" y="99"/>
                  </a:lnTo>
                  <a:lnTo>
                    <a:pt x="246" y="97"/>
                  </a:lnTo>
                  <a:lnTo>
                    <a:pt x="244" y="97"/>
                  </a:lnTo>
                  <a:lnTo>
                    <a:pt x="244" y="94"/>
                  </a:lnTo>
                  <a:lnTo>
                    <a:pt x="242" y="92"/>
                  </a:lnTo>
                  <a:lnTo>
                    <a:pt x="240" y="90"/>
                  </a:lnTo>
                  <a:lnTo>
                    <a:pt x="240" y="88"/>
                  </a:lnTo>
                  <a:lnTo>
                    <a:pt x="238" y="86"/>
                  </a:lnTo>
                  <a:lnTo>
                    <a:pt x="236" y="86"/>
                  </a:lnTo>
                  <a:lnTo>
                    <a:pt x="236" y="84"/>
                  </a:lnTo>
                  <a:lnTo>
                    <a:pt x="234" y="82"/>
                  </a:lnTo>
                  <a:lnTo>
                    <a:pt x="232" y="82"/>
                  </a:lnTo>
                  <a:lnTo>
                    <a:pt x="232" y="80"/>
                  </a:lnTo>
                  <a:lnTo>
                    <a:pt x="230" y="78"/>
                  </a:lnTo>
                  <a:lnTo>
                    <a:pt x="226" y="74"/>
                  </a:lnTo>
                  <a:lnTo>
                    <a:pt x="224" y="74"/>
                  </a:lnTo>
                  <a:lnTo>
                    <a:pt x="224" y="72"/>
                  </a:lnTo>
                  <a:lnTo>
                    <a:pt x="222" y="70"/>
                  </a:lnTo>
                  <a:lnTo>
                    <a:pt x="219" y="70"/>
                  </a:lnTo>
                  <a:lnTo>
                    <a:pt x="217" y="68"/>
                  </a:lnTo>
                  <a:lnTo>
                    <a:pt x="215" y="66"/>
                  </a:lnTo>
                  <a:lnTo>
                    <a:pt x="215" y="64"/>
                  </a:lnTo>
                  <a:lnTo>
                    <a:pt x="213" y="62"/>
                  </a:lnTo>
                  <a:lnTo>
                    <a:pt x="211" y="62"/>
                  </a:lnTo>
                  <a:lnTo>
                    <a:pt x="209" y="60"/>
                  </a:lnTo>
                  <a:lnTo>
                    <a:pt x="207" y="58"/>
                  </a:lnTo>
                  <a:lnTo>
                    <a:pt x="205" y="55"/>
                  </a:lnTo>
                  <a:lnTo>
                    <a:pt x="203" y="55"/>
                  </a:lnTo>
                  <a:lnTo>
                    <a:pt x="203" y="53"/>
                  </a:lnTo>
                  <a:lnTo>
                    <a:pt x="199" y="51"/>
                  </a:lnTo>
                  <a:lnTo>
                    <a:pt x="197" y="49"/>
                  </a:lnTo>
                  <a:lnTo>
                    <a:pt x="195" y="47"/>
                  </a:lnTo>
                  <a:lnTo>
                    <a:pt x="193" y="47"/>
                  </a:lnTo>
                  <a:lnTo>
                    <a:pt x="191" y="45"/>
                  </a:lnTo>
                  <a:lnTo>
                    <a:pt x="189" y="45"/>
                  </a:lnTo>
                  <a:lnTo>
                    <a:pt x="187" y="43"/>
                  </a:lnTo>
                  <a:lnTo>
                    <a:pt x="185" y="43"/>
                  </a:lnTo>
                  <a:lnTo>
                    <a:pt x="189" y="35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" name="Freeform 29">
              <a:extLst>
                <a:ext uri="{FF2B5EF4-FFF2-40B4-BE49-F238E27FC236}">
                  <a16:creationId xmlns:a16="http://schemas.microsoft.com/office/drawing/2014/main" id="{B4F2F0D5-EBA5-4AE5-AC0F-4B819302F1DE}"/>
                </a:ext>
              </a:extLst>
            </p:cNvPr>
            <p:cNvSpPr>
              <a:spLocks/>
            </p:cNvSpPr>
            <p:nvPr/>
          </p:nvSpPr>
          <p:spPr bwMode="auto">
            <a:xfrm>
              <a:off x="3069" y="1518"/>
              <a:ext cx="676" cy="544"/>
            </a:xfrm>
            <a:custGeom>
              <a:avLst/>
              <a:gdLst>
                <a:gd name="T0" fmla="*/ 667 w 676"/>
                <a:gd name="T1" fmla="*/ 385 h 544"/>
                <a:gd name="T2" fmla="*/ 661 w 676"/>
                <a:gd name="T3" fmla="*/ 413 h 544"/>
                <a:gd name="T4" fmla="*/ 648 w 676"/>
                <a:gd name="T5" fmla="*/ 442 h 544"/>
                <a:gd name="T6" fmla="*/ 632 w 676"/>
                <a:gd name="T7" fmla="*/ 467 h 544"/>
                <a:gd name="T8" fmla="*/ 603 w 676"/>
                <a:gd name="T9" fmla="*/ 494 h 544"/>
                <a:gd name="T10" fmla="*/ 576 w 676"/>
                <a:gd name="T11" fmla="*/ 510 h 544"/>
                <a:gd name="T12" fmla="*/ 547 w 676"/>
                <a:gd name="T13" fmla="*/ 522 h 544"/>
                <a:gd name="T14" fmla="*/ 512 w 676"/>
                <a:gd name="T15" fmla="*/ 531 h 544"/>
                <a:gd name="T16" fmla="*/ 477 w 676"/>
                <a:gd name="T17" fmla="*/ 535 h 544"/>
                <a:gd name="T18" fmla="*/ 422 w 676"/>
                <a:gd name="T19" fmla="*/ 533 h 544"/>
                <a:gd name="T20" fmla="*/ 383 w 676"/>
                <a:gd name="T21" fmla="*/ 527 h 544"/>
                <a:gd name="T22" fmla="*/ 340 w 676"/>
                <a:gd name="T23" fmla="*/ 516 h 544"/>
                <a:gd name="T24" fmla="*/ 298 w 676"/>
                <a:gd name="T25" fmla="*/ 500 h 544"/>
                <a:gd name="T26" fmla="*/ 257 w 676"/>
                <a:gd name="T27" fmla="*/ 481 h 544"/>
                <a:gd name="T28" fmla="*/ 218 w 676"/>
                <a:gd name="T29" fmla="*/ 459 h 544"/>
                <a:gd name="T30" fmla="*/ 181 w 676"/>
                <a:gd name="T31" fmla="*/ 434 h 544"/>
                <a:gd name="T32" fmla="*/ 146 w 676"/>
                <a:gd name="T33" fmla="*/ 405 h 544"/>
                <a:gd name="T34" fmla="*/ 113 w 676"/>
                <a:gd name="T35" fmla="*/ 374 h 544"/>
                <a:gd name="T36" fmla="*/ 84 w 676"/>
                <a:gd name="T37" fmla="*/ 341 h 544"/>
                <a:gd name="T38" fmla="*/ 60 w 676"/>
                <a:gd name="T39" fmla="*/ 306 h 544"/>
                <a:gd name="T40" fmla="*/ 39 w 676"/>
                <a:gd name="T41" fmla="*/ 272 h 544"/>
                <a:gd name="T42" fmla="*/ 25 w 676"/>
                <a:gd name="T43" fmla="*/ 237 h 544"/>
                <a:gd name="T44" fmla="*/ 14 w 676"/>
                <a:gd name="T45" fmla="*/ 202 h 544"/>
                <a:gd name="T46" fmla="*/ 8 w 676"/>
                <a:gd name="T47" fmla="*/ 167 h 544"/>
                <a:gd name="T48" fmla="*/ 8 w 676"/>
                <a:gd name="T49" fmla="*/ 134 h 544"/>
                <a:gd name="T50" fmla="*/ 12 w 676"/>
                <a:gd name="T51" fmla="*/ 103 h 544"/>
                <a:gd name="T52" fmla="*/ 23 w 676"/>
                <a:gd name="T53" fmla="*/ 74 h 544"/>
                <a:gd name="T54" fmla="*/ 37 w 676"/>
                <a:gd name="T55" fmla="*/ 47 h 544"/>
                <a:gd name="T56" fmla="*/ 64 w 676"/>
                <a:gd name="T57" fmla="*/ 21 h 544"/>
                <a:gd name="T58" fmla="*/ 88 w 676"/>
                <a:gd name="T59" fmla="*/ 2 h 544"/>
                <a:gd name="T60" fmla="*/ 60 w 676"/>
                <a:gd name="T61" fmla="*/ 12 h 544"/>
                <a:gd name="T62" fmla="*/ 35 w 676"/>
                <a:gd name="T63" fmla="*/ 39 h 544"/>
                <a:gd name="T64" fmla="*/ 19 w 676"/>
                <a:gd name="T65" fmla="*/ 64 h 544"/>
                <a:gd name="T66" fmla="*/ 8 w 676"/>
                <a:gd name="T67" fmla="*/ 95 h 544"/>
                <a:gd name="T68" fmla="*/ 0 w 676"/>
                <a:gd name="T69" fmla="*/ 125 h 544"/>
                <a:gd name="T70" fmla="*/ 0 w 676"/>
                <a:gd name="T71" fmla="*/ 165 h 544"/>
                <a:gd name="T72" fmla="*/ 6 w 676"/>
                <a:gd name="T73" fmla="*/ 200 h 544"/>
                <a:gd name="T74" fmla="*/ 14 w 676"/>
                <a:gd name="T75" fmla="*/ 234 h 544"/>
                <a:gd name="T76" fmla="*/ 31 w 676"/>
                <a:gd name="T77" fmla="*/ 272 h 544"/>
                <a:gd name="T78" fmla="*/ 51 w 676"/>
                <a:gd name="T79" fmla="*/ 309 h 544"/>
                <a:gd name="T80" fmla="*/ 76 w 676"/>
                <a:gd name="T81" fmla="*/ 343 h 544"/>
                <a:gd name="T82" fmla="*/ 105 w 676"/>
                <a:gd name="T83" fmla="*/ 376 h 544"/>
                <a:gd name="T84" fmla="*/ 142 w 676"/>
                <a:gd name="T85" fmla="*/ 413 h 544"/>
                <a:gd name="T86" fmla="*/ 179 w 676"/>
                <a:gd name="T87" fmla="*/ 442 h 544"/>
                <a:gd name="T88" fmla="*/ 218 w 676"/>
                <a:gd name="T89" fmla="*/ 467 h 544"/>
                <a:gd name="T90" fmla="*/ 257 w 676"/>
                <a:gd name="T91" fmla="*/ 490 h 544"/>
                <a:gd name="T92" fmla="*/ 300 w 676"/>
                <a:gd name="T93" fmla="*/ 508 h 544"/>
                <a:gd name="T94" fmla="*/ 342 w 676"/>
                <a:gd name="T95" fmla="*/ 524 h 544"/>
                <a:gd name="T96" fmla="*/ 385 w 676"/>
                <a:gd name="T97" fmla="*/ 535 h 544"/>
                <a:gd name="T98" fmla="*/ 426 w 676"/>
                <a:gd name="T99" fmla="*/ 541 h 544"/>
                <a:gd name="T100" fmla="*/ 482 w 676"/>
                <a:gd name="T101" fmla="*/ 543 h 544"/>
                <a:gd name="T102" fmla="*/ 519 w 676"/>
                <a:gd name="T103" fmla="*/ 537 h 544"/>
                <a:gd name="T104" fmla="*/ 554 w 676"/>
                <a:gd name="T105" fmla="*/ 529 h 544"/>
                <a:gd name="T106" fmla="*/ 584 w 676"/>
                <a:gd name="T107" fmla="*/ 514 h 544"/>
                <a:gd name="T108" fmla="*/ 611 w 676"/>
                <a:gd name="T109" fmla="*/ 498 h 544"/>
                <a:gd name="T110" fmla="*/ 638 w 676"/>
                <a:gd name="T111" fmla="*/ 473 h 544"/>
                <a:gd name="T112" fmla="*/ 654 w 676"/>
                <a:gd name="T113" fmla="*/ 448 h 544"/>
                <a:gd name="T114" fmla="*/ 667 w 676"/>
                <a:gd name="T115" fmla="*/ 420 h 544"/>
                <a:gd name="T116" fmla="*/ 675 w 676"/>
                <a:gd name="T117" fmla="*/ 389 h 5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676" h="544">
                  <a:moveTo>
                    <a:pt x="675" y="387"/>
                  </a:moveTo>
                  <a:lnTo>
                    <a:pt x="669" y="368"/>
                  </a:lnTo>
                  <a:lnTo>
                    <a:pt x="669" y="366"/>
                  </a:lnTo>
                  <a:lnTo>
                    <a:pt x="669" y="368"/>
                  </a:lnTo>
                  <a:lnTo>
                    <a:pt x="669" y="372"/>
                  </a:lnTo>
                  <a:lnTo>
                    <a:pt x="669" y="376"/>
                  </a:lnTo>
                  <a:lnTo>
                    <a:pt x="667" y="381"/>
                  </a:lnTo>
                  <a:lnTo>
                    <a:pt x="667" y="385"/>
                  </a:lnTo>
                  <a:lnTo>
                    <a:pt x="667" y="387"/>
                  </a:lnTo>
                  <a:lnTo>
                    <a:pt x="667" y="391"/>
                  </a:lnTo>
                  <a:lnTo>
                    <a:pt x="665" y="395"/>
                  </a:lnTo>
                  <a:lnTo>
                    <a:pt x="665" y="399"/>
                  </a:lnTo>
                  <a:lnTo>
                    <a:pt x="663" y="403"/>
                  </a:lnTo>
                  <a:lnTo>
                    <a:pt x="663" y="407"/>
                  </a:lnTo>
                  <a:lnTo>
                    <a:pt x="663" y="409"/>
                  </a:lnTo>
                  <a:lnTo>
                    <a:pt x="661" y="413"/>
                  </a:lnTo>
                  <a:lnTo>
                    <a:pt x="661" y="418"/>
                  </a:lnTo>
                  <a:lnTo>
                    <a:pt x="659" y="422"/>
                  </a:lnTo>
                  <a:lnTo>
                    <a:pt x="656" y="426"/>
                  </a:lnTo>
                  <a:lnTo>
                    <a:pt x="654" y="430"/>
                  </a:lnTo>
                  <a:lnTo>
                    <a:pt x="654" y="432"/>
                  </a:lnTo>
                  <a:lnTo>
                    <a:pt x="652" y="434"/>
                  </a:lnTo>
                  <a:lnTo>
                    <a:pt x="650" y="438"/>
                  </a:lnTo>
                  <a:lnTo>
                    <a:pt x="648" y="442"/>
                  </a:lnTo>
                  <a:lnTo>
                    <a:pt x="646" y="444"/>
                  </a:lnTo>
                  <a:lnTo>
                    <a:pt x="644" y="448"/>
                  </a:lnTo>
                  <a:lnTo>
                    <a:pt x="642" y="450"/>
                  </a:lnTo>
                  <a:lnTo>
                    <a:pt x="640" y="455"/>
                  </a:lnTo>
                  <a:lnTo>
                    <a:pt x="638" y="457"/>
                  </a:lnTo>
                  <a:lnTo>
                    <a:pt x="636" y="461"/>
                  </a:lnTo>
                  <a:lnTo>
                    <a:pt x="634" y="465"/>
                  </a:lnTo>
                  <a:lnTo>
                    <a:pt x="632" y="467"/>
                  </a:lnTo>
                  <a:lnTo>
                    <a:pt x="630" y="469"/>
                  </a:lnTo>
                  <a:lnTo>
                    <a:pt x="626" y="473"/>
                  </a:lnTo>
                  <a:lnTo>
                    <a:pt x="619" y="481"/>
                  </a:lnTo>
                  <a:lnTo>
                    <a:pt x="615" y="483"/>
                  </a:lnTo>
                  <a:lnTo>
                    <a:pt x="613" y="485"/>
                  </a:lnTo>
                  <a:lnTo>
                    <a:pt x="611" y="487"/>
                  </a:lnTo>
                  <a:lnTo>
                    <a:pt x="607" y="490"/>
                  </a:lnTo>
                  <a:lnTo>
                    <a:pt x="603" y="494"/>
                  </a:lnTo>
                  <a:lnTo>
                    <a:pt x="601" y="496"/>
                  </a:lnTo>
                  <a:lnTo>
                    <a:pt x="597" y="498"/>
                  </a:lnTo>
                  <a:lnTo>
                    <a:pt x="595" y="500"/>
                  </a:lnTo>
                  <a:lnTo>
                    <a:pt x="593" y="502"/>
                  </a:lnTo>
                  <a:lnTo>
                    <a:pt x="589" y="504"/>
                  </a:lnTo>
                  <a:lnTo>
                    <a:pt x="584" y="506"/>
                  </a:lnTo>
                  <a:lnTo>
                    <a:pt x="580" y="508"/>
                  </a:lnTo>
                  <a:lnTo>
                    <a:pt x="576" y="510"/>
                  </a:lnTo>
                  <a:lnTo>
                    <a:pt x="574" y="512"/>
                  </a:lnTo>
                  <a:lnTo>
                    <a:pt x="570" y="512"/>
                  </a:lnTo>
                  <a:lnTo>
                    <a:pt x="566" y="514"/>
                  </a:lnTo>
                  <a:lnTo>
                    <a:pt x="562" y="516"/>
                  </a:lnTo>
                  <a:lnTo>
                    <a:pt x="558" y="518"/>
                  </a:lnTo>
                  <a:lnTo>
                    <a:pt x="554" y="518"/>
                  </a:lnTo>
                  <a:lnTo>
                    <a:pt x="552" y="520"/>
                  </a:lnTo>
                  <a:lnTo>
                    <a:pt x="547" y="522"/>
                  </a:lnTo>
                  <a:lnTo>
                    <a:pt x="543" y="522"/>
                  </a:lnTo>
                  <a:lnTo>
                    <a:pt x="539" y="524"/>
                  </a:lnTo>
                  <a:lnTo>
                    <a:pt x="535" y="527"/>
                  </a:lnTo>
                  <a:lnTo>
                    <a:pt x="531" y="527"/>
                  </a:lnTo>
                  <a:lnTo>
                    <a:pt x="527" y="529"/>
                  </a:lnTo>
                  <a:lnTo>
                    <a:pt x="523" y="529"/>
                  </a:lnTo>
                  <a:lnTo>
                    <a:pt x="517" y="531"/>
                  </a:lnTo>
                  <a:lnTo>
                    <a:pt x="512" y="531"/>
                  </a:lnTo>
                  <a:lnTo>
                    <a:pt x="508" y="531"/>
                  </a:lnTo>
                  <a:lnTo>
                    <a:pt x="504" y="531"/>
                  </a:lnTo>
                  <a:lnTo>
                    <a:pt x="500" y="533"/>
                  </a:lnTo>
                  <a:lnTo>
                    <a:pt x="494" y="533"/>
                  </a:lnTo>
                  <a:lnTo>
                    <a:pt x="490" y="533"/>
                  </a:lnTo>
                  <a:lnTo>
                    <a:pt x="486" y="535"/>
                  </a:lnTo>
                  <a:lnTo>
                    <a:pt x="479" y="535"/>
                  </a:lnTo>
                  <a:lnTo>
                    <a:pt x="477" y="535"/>
                  </a:lnTo>
                  <a:lnTo>
                    <a:pt x="471" y="535"/>
                  </a:lnTo>
                  <a:lnTo>
                    <a:pt x="453" y="535"/>
                  </a:lnTo>
                  <a:lnTo>
                    <a:pt x="447" y="535"/>
                  </a:lnTo>
                  <a:lnTo>
                    <a:pt x="442" y="535"/>
                  </a:lnTo>
                  <a:lnTo>
                    <a:pt x="438" y="535"/>
                  </a:lnTo>
                  <a:lnTo>
                    <a:pt x="432" y="535"/>
                  </a:lnTo>
                  <a:lnTo>
                    <a:pt x="428" y="533"/>
                  </a:lnTo>
                  <a:lnTo>
                    <a:pt x="422" y="533"/>
                  </a:lnTo>
                  <a:lnTo>
                    <a:pt x="418" y="533"/>
                  </a:lnTo>
                  <a:lnTo>
                    <a:pt x="414" y="531"/>
                  </a:lnTo>
                  <a:lnTo>
                    <a:pt x="407" y="531"/>
                  </a:lnTo>
                  <a:lnTo>
                    <a:pt x="401" y="531"/>
                  </a:lnTo>
                  <a:lnTo>
                    <a:pt x="397" y="529"/>
                  </a:lnTo>
                  <a:lnTo>
                    <a:pt x="391" y="529"/>
                  </a:lnTo>
                  <a:lnTo>
                    <a:pt x="387" y="529"/>
                  </a:lnTo>
                  <a:lnTo>
                    <a:pt x="383" y="527"/>
                  </a:lnTo>
                  <a:lnTo>
                    <a:pt x="377" y="524"/>
                  </a:lnTo>
                  <a:lnTo>
                    <a:pt x="372" y="524"/>
                  </a:lnTo>
                  <a:lnTo>
                    <a:pt x="366" y="522"/>
                  </a:lnTo>
                  <a:lnTo>
                    <a:pt x="362" y="522"/>
                  </a:lnTo>
                  <a:lnTo>
                    <a:pt x="356" y="520"/>
                  </a:lnTo>
                  <a:lnTo>
                    <a:pt x="350" y="518"/>
                  </a:lnTo>
                  <a:lnTo>
                    <a:pt x="346" y="518"/>
                  </a:lnTo>
                  <a:lnTo>
                    <a:pt x="340" y="516"/>
                  </a:lnTo>
                  <a:lnTo>
                    <a:pt x="335" y="514"/>
                  </a:lnTo>
                  <a:lnTo>
                    <a:pt x="329" y="512"/>
                  </a:lnTo>
                  <a:lnTo>
                    <a:pt x="325" y="510"/>
                  </a:lnTo>
                  <a:lnTo>
                    <a:pt x="319" y="508"/>
                  </a:lnTo>
                  <a:lnTo>
                    <a:pt x="315" y="508"/>
                  </a:lnTo>
                  <a:lnTo>
                    <a:pt x="309" y="504"/>
                  </a:lnTo>
                  <a:lnTo>
                    <a:pt x="305" y="504"/>
                  </a:lnTo>
                  <a:lnTo>
                    <a:pt x="298" y="500"/>
                  </a:lnTo>
                  <a:lnTo>
                    <a:pt x="294" y="500"/>
                  </a:lnTo>
                  <a:lnTo>
                    <a:pt x="288" y="496"/>
                  </a:lnTo>
                  <a:lnTo>
                    <a:pt x="284" y="494"/>
                  </a:lnTo>
                  <a:lnTo>
                    <a:pt x="278" y="492"/>
                  </a:lnTo>
                  <a:lnTo>
                    <a:pt x="274" y="490"/>
                  </a:lnTo>
                  <a:lnTo>
                    <a:pt x="268" y="487"/>
                  </a:lnTo>
                  <a:lnTo>
                    <a:pt x="263" y="485"/>
                  </a:lnTo>
                  <a:lnTo>
                    <a:pt x="257" y="481"/>
                  </a:lnTo>
                  <a:lnTo>
                    <a:pt x="253" y="479"/>
                  </a:lnTo>
                  <a:lnTo>
                    <a:pt x="249" y="477"/>
                  </a:lnTo>
                  <a:lnTo>
                    <a:pt x="243" y="475"/>
                  </a:lnTo>
                  <a:lnTo>
                    <a:pt x="239" y="471"/>
                  </a:lnTo>
                  <a:lnTo>
                    <a:pt x="233" y="469"/>
                  </a:lnTo>
                  <a:lnTo>
                    <a:pt x="228" y="465"/>
                  </a:lnTo>
                  <a:lnTo>
                    <a:pt x="222" y="463"/>
                  </a:lnTo>
                  <a:lnTo>
                    <a:pt x="218" y="459"/>
                  </a:lnTo>
                  <a:lnTo>
                    <a:pt x="214" y="457"/>
                  </a:lnTo>
                  <a:lnTo>
                    <a:pt x="210" y="453"/>
                  </a:lnTo>
                  <a:lnTo>
                    <a:pt x="204" y="450"/>
                  </a:lnTo>
                  <a:lnTo>
                    <a:pt x="200" y="448"/>
                  </a:lnTo>
                  <a:lnTo>
                    <a:pt x="193" y="444"/>
                  </a:lnTo>
                  <a:lnTo>
                    <a:pt x="189" y="440"/>
                  </a:lnTo>
                  <a:lnTo>
                    <a:pt x="185" y="438"/>
                  </a:lnTo>
                  <a:lnTo>
                    <a:pt x="181" y="434"/>
                  </a:lnTo>
                  <a:lnTo>
                    <a:pt x="177" y="430"/>
                  </a:lnTo>
                  <a:lnTo>
                    <a:pt x="171" y="428"/>
                  </a:lnTo>
                  <a:lnTo>
                    <a:pt x="167" y="424"/>
                  </a:lnTo>
                  <a:lnTo>
                    <a:pt x="163" y="420"/>
                  </a:lnTo>
                  <a:lnTo>
                    <a:pt x="158" y="415"/>
                  </a:lnTo>
                  <a:lnTo>
                    <a:pt x="154" y="413"/>
                  </a:lnTo>
                  <a:lnTo>
                    <a:pt x="150" y="409"/>
                  </a:lnTo>
                  <a:lnTo>
                    <a:pt x="146" y="405"/>
                  </a:lnTo>
                  <a:lnTo>
                    <a:pt x="142" y="401"/>
                  </a:lnTo>
                  <a:lnTo>
                    <a:pt x="138" y="397"/>
                  </a:lnTo>
                  <a:lnTo>
                    <a:pt x="134" y="395"/>
                  </a:lnTo>
                  <a:lnTo>
                    <a:pt x="130" y="389"/>
                  </a:lnTo>
                  <a:lnTo>
                    <a:pt x="126" y="387"/>
                  </a:lnTo>
                  <a:lnTo>
                    <a:pt x="121" y="383"/>
                  </a:lnTo>
                  <a:lnTo>
                    <a:pt x="117" y="378"/>
                  </a:lnTo>
                  <a:lnTo>
                    <a:pt x="113" y="374"/>
                  </a:lnTo>
                  <a:lnTo>
                    <a:pt x="109" y="370"/>
                  </a:lnTo>
                  <a:lnTo>
                    <a:pt x="105" y="366"/>
                  </a:lnTo>
                  <a:lnTo>
                    <a:pt x="103" y="362"/>
                  </a:lnTo>
                  <a:lnTo>
                    <a:pt x="99" y="358"/>
                  </a:lnTo>
                  <a:lnTo>
                    <a:pt x="95" y="354"/>
                  </a:lnTo>
                  <a:lnTo>
                    <a:pt x="93" y="350"/>
                  </a:lnTo>
                  <a:lnTo>
                    <a:pt x="88" y="346"/>
                  </a:lnTo>
                  <a:lnTo>
                    <a:pt x="84" y="341"/>
                  </a:lnTo>
                  <a:lnTo>
                    <a:pt x="82" y="337"/>
                  </a:lnTo>
                  <a:lnTo>
                    <a:pt x="78" y="333"/>
                  </a:lnTo>
                  <a:lnTo>
                    <a:pt x="76" y="329"/>
                  </a:lnTo>
                  <a:lnTo>
                    <a:pt x="72" y="325"/>
                  </a:lnTo>
                  <a:lnTo>
                    <a:pt x="68" y="321"/>
                  </a:lnTo>
                  <a:lnTo>
                    <a:pt x="66" y="315"/>
                  </a:lnTo>
                  <a:lnTo>
                    <a:pt x="62" y="311"/>
                  </a:lnTo>
                  <a:lnTo>
                    <a:pt x="60" y="306"/>
                  </a:lnTo>
                  <a:lnTo>
                    <a:pt x="58" y="302"/>
                  </a:lnTo>
                  <a:lnTo>
                    <a:pt x="54" y="298"/>
                  </a:lnTo>
                  <a:lnTo>
                    <a:pt x="51" y="294"/>
                  </a:lnTo>
                  <a:lnTo>
                    <a:pt x="49" y="290"/>
                  </a:lnTo>
                  <a:lnTo>
                    <a:pt x="47" y="286"/>
                  </a:lnTo>
                  <a:lnTo>
                    <a:pt x="43" y="282"/>
                  </a:lnTo>
                  <a:lnTo>
                    <a:pt x="41" y="276"/>
                  </a:lnTo>
                  <a:lnTo>
                    <a:pt x="39" y="272"/>
                  </a:lnTo>
                  <a:lnTo>
                    <a:pt x="37" y="267"/>
                  </a:lnTo>
                  <a:lnTo>
                    <a:pt x="35" y="263"/>
                  </a:lnTo>
                  <a:lnTo>
                    <a:pt x="33" y="259"/>
                  </a:lnTo>
                  <a:lnTo>
                    <a:pt x="31" y="253"/>
                  </a:lnTo>
                  <a:lnTo>
                    <a:pt x="29" y="249"/>
                  </a:lnTo>
                  <a:lnTo>
                    <a:pt x="29" y="245"/>
                  </a:lnTo>
                  <a:lnTo>
                    <a:pt x="27" y="241"/>
                  </a:lnTo>
                  <a:lnTo>
                    <a:pt x="25" y="237"/>
                  </a:lnTo>
                  <a:lnTo>
                    <a:pt x="23" y="232"/>
                  </a:lnTo>
                  <a:lnTo>
                    <a:pt x="21" y="228"/>
                  </a:lnTo>
                  <a:lnTo>
                    <a:pt x="21" y="224"/>
                  </a:lnTo>
                  <a:lnTo>
                    <a:pt x="19" y="218"/>
                  </a:lnTo>
                  <a:lnTo>
                    <a:pt x="16" y="214"/>
                  </a:lnTo>
                  <a:lnTo>
                    <a:pt x="14" y="210"/>
                  </a:lnTo>
                  <a:lnTo>
                    <a:pt x="14" y="206"/>
                  </a:lnTo>
                  <a:lnTo>
                    <a:pt x="14" y="202"/>
                  </a:lnTo>
                  <a:lnTo>
                    <a:pt x="12" y="197"/>
                  </a:lnTo>
                  <a:lnTo>
                    <a:pt x="10" y="193"/>
                  </a:lnTo>
                  <a:lnTo>
                    <a:pt x="10" y="187"/>
                  </a:lnTo>
                  <a:lnTo>
                    <a:pt x="10" y="183"/>
                  </a:lnTo>
                  <a:lnTo>
                    <a:pt x="10" y="179"/>
                  </a:lnTo>
                  <a:lnTo>
                    <a:pt x="8" y="175"/>
                  </a:lnTo>
                  <a:lnTo>
                    <a:pt x="8" y="171"/>
                  </a:lnTo>
                  <a:lnTo>
                    <a:pt x="8" y="167"/>
                  </a:lnTo>
                  <a:lnTo>
                    <a:pt x="8" y="162"/>
                  </a:lnTo>
                  <a:lnTo>
                    <a:pt x="8" y="158"/>
                  </a:lnTo>
                  <a:lnTo>
                    <a:pt x="8" y="154"/>
                  </a:lnTo>
                  <a:lnTo>
                    <a:pt x="8" y="150"/>
                  </a:lnTo>
                  <a:lnTo>
                    <a:pt x="8" y="146"/>
                  </a:lnTo>
                  <a:lnTo>
                    <a:pt x="8" y="142"/>
                  </a:lnTo>
                  <a:lnTo>
                    <a:pt x="8" y="138"/>
                  </a:lnTo>
                  <a:lnTo>
                    <a:pt x="8" y="134"/>
                  </a:lnTo>
                  <a:lnTo>
                    <a:pt x="8" y="130"/>
                  </a:lnTo>
                  <a:lnTo>
                    <a:pt x="8" y="125"/>
                  </a:lnTo>
                  <a:lnTo>
                    <a:pt x="8" y="123"/>
                  </a:lnTo>
                  <a:lnTo>
                    <a:pt x="10" y="117"/>
                  </a:lnTo>
                  <a:lnTo>
                    <a:pt x="10" y="115"/>
                  </a:lnTo>
                  <a:lnTo>
                    <a:pt x="10" y="111"/>
                  </a:lnTo>
                  <a:lnTo>
                    <a:pt x="10" y="107"/>
                  </a:lnTo>
                  <a:lnTo>
                    <a:pt x="12" y="103"/>
                  </a:lnTo>
                  <a:lnTo>
                    <a:pt x="14" y="99"/>
                  </a:lnTo>
                  <a:lnTo>
                    <a:pt x="14" y="95"/>
                  </a:lnTo>
                  <a:lnTo>
                    <a:pt x="14" y="93"/>
                  </a:lnTo>
                  <a:lnTo>
                    <a:pt x="16" y="88"/>
                  </a:lnTo>
                  <a:lnTo>
                    <a:pt x="19" y="84"/>
                  </a:lnTo>
                  <a:lnTo>
                    <a:pt x="21" y="80"/>
                  </a:lnTo>
                  <a:lnTo>
                    <a:pt x="21" y="78"/>
                  </a:lnTo>
                  <a:lnTo>
                    <a:pt x="23" y="74"/>
                  </a:lnTo>
                  <a:lnTo>
                    <a:pt x="25" y="70"/>
                  </a:lnTo>
                  <a:lnTo>
                    <a:pt x="27" y="68"/>
                  </a:lnTo>
                  <a:lnTo>
                    <a:pt x="29" y="64"/>
                  </a:lnTo>
                  <a:lnTo>
                    <a:pt x="29" y="62"/>
                  </a:lnTo>
                  <a:lnTo>
                    <a:pt x="33" y="58"/>
                  </a:lnTo>
                  <a:lnTo>
                    <a:pt x="33" y="56"/>
                  </a:lnTo>
                  <a:lnTo>
                    <a:pt x="35" y="51"/>
                  </a:lnTo>
                  <a:lnTo>
                    <a:pt x="37" y="47"/>
                  </a:lnTo>
                  <a:lnTo>
                    <a:pt x="41" y="45"/>
                  </a:lnTo>
                  <a:lnTo>
                    <a:pt x="41" y="41"/>
                  </a:lnTo>
                  <a:lnTo>
                    <a:pt x="43" y="39"/>
                  </a:lnTo>
                  <a:lnTo>
                    <a:pt x="47" y="37"/>
                  </a:lnTo>
                  <a:lnTo>
                    <a:pt x="49" y="33"/>
                  </a:lnTo>
                  <a:lnTo>
                    <a:pt x="58" y="25"/>
                  </a:lnTo>
                  <a:lnTo>
                    <a:pt x="60" y="23"/>
                  </a:lnTo>
                  <a:lnTo>
                    <a:pt x="64" y="21"/>
                  </a:lnTo>
                  <a:lnTo>
                    <a:pt x="66" y="19"/>
                  </a:lnTo>
                  <a:lnTo>
                    <a:pt x="70" y="16"/>
                  </a:lnTo>
                  <a:lnTo>
                    <a:pt x="72" y="12"/>
                  </a:lnTo>
                  <a:lnTo>
                    <a:pt x="76" y="10"/>
                  </a:lnTo>
                  <a:lnTo>
                    <a:pt x="78" y="8"/>
                  </a:lnTo>
                  <a:lnTo>
                    <a:pt x="82" y="6"/>
                  </a:lnTo>
                  <a:lnTo>
                    <a:pt x="84" y="4"/>
                  </a:lnTo>
                  <a:lnTo>
                    <a:pt x="88" y="2"/>
                  </a:lnTo>
                  <a:lnTo>
                    <a:pt x="93" y="0"/>
                  </a:lnTo>
                  <a:lnTo>
                    <a:pt x="72" y="2"/>
                  </a:lnTo>
                  <a:lnTo>
                    <a:pt x="72" y="4"/>
                  </a:lnTo>
                  <a:lnTo>
                    <a:pt x="70" y="4"/>
                  </a:lnTo>
                  <a:lnTo>
                    <a:pt x="68" y="6"/>
                  </a:lnTo>
                  <a:lnTo>
                    <a:pt x="66" y="8"/>
                  </a:lnTo>
                  <a:lnTo>
                    <a:pt x="62" y="10"/>
                  </a:lnTo>
                  <a:lnTo>
                    <a:pt x="60" y="12"/>
                  </a:lnTo>
                  <a:lnTo>
                    <a:pt x="56" y="16"/>
                  </a:lnTo>
                  <a:lnTo>
                    <a:pt x="54" y="19"/>
                  </a:lnTo>
                  <a:lnTo>
                    <a:pt x="49" y="23"/>
                  </a:lnTo>
                  <a:lnTo>
                    <a:pt x="43" y="27"/>
                  </a:lnTo>
                  <a:lnTo>
                    <a:pt x="41" y="31"/>
                  </a:lnTo>
                  <a:lnTo>
                    <a:pt x="39" y="33"/>
                  </a:lnTo>
                  <a:lnTo>
                    <a:pt x="37" y="37"/>
                  </a:lnTo>
                  <a:lnTo>
                    <a:pt x="35" y="39"/>
                  </a:lnTo>
                  <a:lnTo>
                    <a:pt x="33" y="41"/>
                  </a:lnTo>
                  <a:lnTo>
                    <a:pt x="31" y="45"/>
                  </a:lnTo>
                  <a:lnTo>
                    <a:pt x="29" y="49"/>
                  </a:lnTo>
                  <a:lnTo>
                    <a:pt x="27" y="51"/>
                  </a:lnTo>
                  <a:lnTo>
                    <a:pt x="25" y="56"/>
                  </a:lnTo>
                  <a:lnTo>
                    <a:pt x="23" y="60"/>
                  </a:lnTo>
                  <a:lnTo>
                    <a:pt x="21" y="62"/>
                  </a:lnTo>
                  <a:lnTo>
                    <a:pt x="19" y="64"/>
                  </a:lnTo>
                  <a:lnTo>
                    <a:pt x="16" y="68"/>
                  </a:lnTo>
                  <a:lnTo>
                    <a:pt x="14" y="72"/>
                  </a:lnTo>
                  <a:lnTo>
                    <a:pt x="12" y="76"/>
                  </a:lnTo>
                  <a:lnTo>
                    <a:pt x="12" y="80"/>
                  </a:lnTo>
                  <a:lnTo>
                    <a:pt x="10" y="84"/>
                  </a:lnTo>
                  <a:lnTo>
                    <a:pt x="8" y="86"/>
                  </a:lnTo>
                  <a:lnTo>
                    <a:pt x="8" y="91"/>
                  </a:lnTo>
                  <a:lnTo>
                    <a:pt x="8" y="95"/>
                  </a:lnTo>
                  <a:lnTo>
                    <a:pt x="6" y="99"/>
                  </a:lnTo>
                  <a:lnTo>
                    <a:pt x="4" y="103"/>
                  </a:lnTo>
                  <a:lnTo>
                    <a:pt x="4" y="107"/>
                  </a:lnTo>
                  <a:lnTo>
                    <a:pt x="4" y="109"/>
                  </a:lnTo>
                  <a:lnTo>
                    <a:pt x="2" y="113"/>
                  </a:lnTo>
                  <a:lnTo>
                    <a:pt x="2" y="117"/>
                  </a:lnTo>
                  <a:lnTo>
                    <a:pt x="2" y="123"/>
                  </a:lnTo>
                  <a:lnTo>
                    <a:pt x="0" y="125"/>
                  </a:lnTo>
                  <a:lnTo>
                    <a:pt x="0" y="130"/>
                  </a:lnTo>
                  <a:lnTo>
                    <a:pt x="0" y="134"/>
                  </a:lnTo>
                  <a:lnTo>
                    <a:pt x="0" y="138"/>
                  </a:lnTo>
                  <a:lnTo>
                    <a:pt x="0" y="142"/>
                  </a:lnTo>
                  <a:lnTo>
                    <a:pt x="0" y="150"/>
                  </a:lnTo>
                  <a:lnTo>
                    <a:pt x="0" y="154"/>
                  </a:lnTo>
                  <a:lnTo>
                    <a:pt x="0" y="160"/>
                  </a:lnTo>
                  <a:lnTo>
                    <a:pt x="0" y="165"/>
                  </a:lnTo>
                  <a:lnTo>
                    <a:pt x="0" y="169"/>
                  </a:lnTo>
                  <a:lnTo>
                    <a:pt x="0" y="173"/>
                  </a:lnTo>
                  <a:lnTo>
                    <a:pt x="2" y="177"/>
                  </a:lnTo>
                  <a:lnTo>
                    <a:pt x="2" y="181"/>
                  </a:lnTo>
                  <a:lnTo>
                    <a:pt x="4" y="185"/>
                  </a:lnTo>
                  <a:lnTo>
                    <a:pt x="4" y="191"/>
                  </a:lnTo>
                  <a:lnTo>
                    <a:pt x="4" y="195"/>
                  </a:lnTo>
                  <a:lnTo>
                    <a:pt x="6" y="200"/>
                  </a:lnTo>
                  <a:lnTo>
                    <a:pt x="6" y="204"/>
                  </a:lnTo>
                  <a:lnTo>
                    <a:pt x="8" y="208"/>
                  </a:lnTo>
                  <a:lnTo>
                    <a:pt x="8" y="212"/>
                  </a:lnTo>
                  <a:lnTo>
                    <a:pt x="10" y="218"/>
                  </a:lnTo>
                  <a:lnTo>
                    <a:pt x="10" y="222"/>
                  </a:lnTo>
                  <a:lnTo>
                    <a:pt x="12" y="226"/>
                  </a:lnTo>
                  <a:lnTo>
                    <a:pt x="14" y="230"/>
                  </a:lnTo>
                  <a:lnTo>
                    <a:pt x="14" y="234"/>
                  </a:lnTo>
                  <a:lnTo>
                    <a:pt x="16" y="241"/>
                  </a:lnTo>
                  <a:lnTo>
                    <a:pt x="19" y="245"/>
                  </a:lnTo>
                  <a:lnTo>
                    <a:pt x="21" y="249"/>
                  </a:lnTo>
                  <a:lnTo>
                    <a:pt x="23" y="253"/>
                  </a:lnTo>
                  <a:lnTo>
                    <a:pt x="25" y="259"/>
                  </a:lnTo>
                  <a:lnTo>
                    <a:pt x="27" y="263"/>
                  </a:lnTo>
                  <a:lnTo>
                    <a:pt x="29" y="267"/>
                  </a:lnTo>
                  <a:lnTo>
                    <a:pt x="31" y="272"/>
                  </a:lnTo>
                  <a:lnTo>
                    <a:pt x="33" y="276"/>
                  </a:lnTo>
                  <a:lnTo>
                    <a:pt x="37" y="282"/>
                  </a:lnTo>
                  <a:lnTo>
                    <a:pt x="39" y="286"/>
                  </a:lnTo>
                  <a:lnTo>
                    <a:pt x="41" y="290"/>
                  </a:lnTo>
                  <a:lnTo>
                    <a:pt x="43" y="294"/>
                  </a:lnTo>
                  <a:lnTo>
                    <a:pt x="45" y="298"/>
                  </a:lnTo>
                  <a:lnTo>
                    <a:pt x="49" y="304"/>
                  </a:lnTo>
                  <a:lnTo>
                    <a:pt x="51" y="309"/>
                  </a:lnTo>
                  <a:lnTo>
                    <a:pt x="54" y="313"/>
                  </a:lnTo>
                  <a:lnTo>
                    <a:pt x="58" y="317"/>
                  </a:lnTo>
                  <a:lnTo>
                    <a:pt x="60" y="321"/>
                  </a:lnTo>
                  <a:lnTo>
                    <a:pt x="64" y="325"/>
                  </a:lnTo>
                  <a:lnTo>
                    <a:pt x="68" y="329"/>
                  </a:lnTo>
                  <a:lnTo>
                    <a:pt x="70" y="333"/>
                  </a:lnTo>
                  <a:lnTo>
                    <a:pt x="74" y="339"/>
                  </a:lnTo>
                  <a:lnTo>
                    <a:pt x="76" y="343"/>
                  </a:lnTo>
                  <a:lnTo>
                    <a:pt x="80" y="348"/>
                  </a:lnTo>
                  <a:lnTo>
                    <a:pt x="82" y="352"/>
                  </a:lnTo>
                  <a:lnTo>
                    <a:pt x="86" y="356"/>
                  </a:lnTo>
                  <a:lnTo>
                    <a:pt x="91" y="360"/>
                  </a:lnTo>
                  <a:lnTo>
                    <a:pt x="95" y="364"/>
                  </a:lnTo>
                  <a:lnTo>
                    <a:pt x="99" y="368"/>
                  </a:lnTo>
                  <a:lnTo>
                    <a:pt x="101" y="372"/>
                  </a:lnTo>
                  <a:lnTo>
                    <a:pt x="105" y="376"/>
                  </a:lnTo>
                  <a:lnTo>
                    <a:pt x="109" y="381"/>
                  </a:lnTo>
                  <a:lnTo>
                    <a:pt x="113" y="385"/>
                  </a:lnTo>
                  <a:lnTo>
                    <a:pt x="121" y="393"/>
                  </a:lnTo>
                  <a:lnTo>
                    <a:pt x="126" y="397"/>
                  </a:lnTo>
                  <a:lnTo>
                    <a:pt x="130" y="401"/>
                  </a:lnTo>
                  <a:lnTo>
                    <a:pt x="134" y="405"/>
                  </a:lnTo>
                  <a:lnTo>
                    <a:pt x="138" y="409"/>
                  </a:lnTo>
                  <a:lnTo>
                    <a:pt x="142" y="413"/>
                  </a:lnTo>
                  <a:lnTo>
                    <a:pt x="146" y="415"/>
                  </a:lnTo>
                  <a:lnTo>
                    <a:pt x="152" y="420"/>
                  </a:lnTo>
                  <a:lnTo>
                    <a:pt x="156" y="424"/>
                  </a:lnTo>
                  <a:lnTo>
                    <a:pt x="161" y="428"/>
                  </a:lnTo>
                  <a:lnTo>
                    <a:pt x="165" y="432"/>
                  </a:lnTo>
                  <a:lnTo>
                    <a:pt x="169" y="434"/>
                  </a:lnTo>
                  <a:lnTo>
                    <a:pt x="173" y="438"/>
                  </a:lnTo>
                  <a:lnTo>
                    <a:pt x="179" y="442"/>
                  </a:lnTo>
                  <a:lnTo>
                    <a:pt x="183" y="444"/>
                  </a:lnTo>
                  <a:lnTo>
                    <a:pt x="187" y="448"/>
                  </a:lnTo>
                  <a:lnTo>
                    <a:pt x="191" y="450"/>
                  </a:lnTo>
                  <a:lnTo>
                    <a:pt x="198" y="455"/>
                  </a:lnTo>
                  <a:lnTo>
                    <a:pt x="202" y="459"/>
                  </a:lnTo>
                  <a:lnTo>
                    <a:pt x="208" y="463"/>
                  </a:lnTo>
                  <a:lnTo>
                    <a:pt x="212" y="465"/>
                  </a:lnTo>
                  <a:lnTo>
                    <a:pt x="218" y="467"/>
                  </a:lnTo>
                  <a:lnTo>
                    <a:pt x="222" y="471"/>
                  </a:lnTo>
                  <a:lnTo>
                    <a:pt x="226" y="473"/>
                  </a:lnTo>
                  <a:lnTo>
                    <a:pt x="233" y="477"/>
                  </a:lnTo>
                  <a:lnTo>
                    <a:pt x="237" y="479"/>
                  </a:lnTo>
                  <a:lnTo>
                    <a:pt x="243" y="481"/>
                  </a:lnTo>
                  <a:lnTo>
                    <a:pt x="247" y="485"/>
                  </a:lnTo>
                  <a:lnTo>
                    <a:pt x="253" y="487"/>
                  </a:lnTo>
                  <a:lnTo>
                    <a:pt x="257" y="490"/>
                  </a:lnTo>
                  <a:lnTo>
                    <a:pt x="263" y="494"/>
                  </a:lnTo>
                  <a:lnTo>
                    <a:pt x="268" y="496"/>
                  </a:lnTo>
                  <a:lnTo>
                    <a:pt x="274" y="498"/>
                  </a:lnTo>
                  <a:lnTo>
                    <a:pt x="278" y="500"/>
                  </a:lnTo>
                  <a:lnTo>
                    <a:pt x="284" y="504"/>
                  </a:lnTo>
                  <a:lnTo>
                    <a:pt x="290" y="504"/>
                  </a:lnTo>
                  <a:lnTo>
                    <a:pt x="294" y="508"/>
                  </a:lnTo>
                  <a:lnTo>
                    <a:pt x="300" y="508"/>
                  </a:lnTo>
                  <a:lnTo>
                    <a:pt x="305" y="512"/>
                  </a:lnTo>
                  <a:lnTo>
                    <a:pt x="311" y="512"/>
                  </a:lnTo>
                  <a:lnTo>
                    <a:pt x="315" y="516"/>
                  </a:lnTo>
                  <a:lnTo>
                    <a:pt x="321" y="518"/>
                  </a:lnTo>
                  <a:lnTo>
                    <a:pt x="327" y="518"/>
                  </a:lnTo>
                  <a:lnTo>
                    <a:pt x="331" y="520"/>
                  </a:lnTo>
                  <a:lnTo>
                    <a:pt x="338" y="522"/>
                  </a:lnTo>
                  <a:lnTo>
                    <a:pt x="342" y="524"/>
                  </a:lnTo>
                  <a:lnTo>
                    <a:pt x="348" y="527"/>
                  </a:lnTo>
                  <a:lnTo>
                    <a:pt x="352" y="529"/>
                  </a:lnTo>
                  <a:lnTo>
                    <a:pt x="358" y="529"/>
                  </a:lnTo>
                  <a:lnTo>
                    <a:pt x="362" y="531"/>
                  </a:lnTo>
                  <a:lnTo>
                    <a:pt x="368" y="531"/>
                  </a:lnTo>
                  <a:lnTo>
                    <a:pt x="375" y="533"/>
                  </a:lnTo>
                  <a:lnTo>
                    <a:pt x="379" y="533"/>
                  </a:lnTo>
                  <a:lnTo>
                    <a:pt x="385" y="535"/>
                  </a:lnTo>
                  <a:lnTo>
                    <a:pt x="389" y="537"/>
                  </a:lnTo>
                  <a:lnTo>
                    <a:pt x="395" y="537"/>
                  </a:lnTo>
                  <a:lnTo>
                    <a:pt x="401" y="537"/>
                  </a:lnTo>
                  <a:lnTo>
                    <a:pt x="405" y="539"/>
                  </a:lnTo>
                  <a:lnTo>
                    <a:pt x="412" y="539"/>
                  </a:lnTo>
                  <a:lnTo>
                    <a:pt x="416" y="541"/>
                  </a:lnTo>
                  <a:lnTo>
                    <a:pt x="420" y="541"/>
                  </a:lnTo>
                  <a:lnTo>
                    <a:pt x="426" y="541"/>
                  </a:lnTo>
                  <a:lnTo>
                    <a:pt x="432" y="541"/>
                  </a:lnTo>
                  <a:lnTo>
                    <a:pt x="436" y="543"/>
                  </a:lnTo>
                  <a:lnTo>
                    <a:pt x="442" y="543"/>
                  </a:lnTo>
                  <a:lnTo>
                    <a:pt x="447" y="543"/>
                  </a:lnTo>
                  <a:lnTo>
                    <a:pt x="451" y="543"/>
                  </a:lnTo>
                  <a:lnTo>
                    <a:pt x="471" y="543"/>
                  </a:lnTo>
                  <a:lnTo>
                    <a:pt x="477" y="543"/>
                  </a:lnTo>
                  <a:lnTo>
                    <a:pt x="482" y="543"/>
                  </a:lnTo>
                  <a:lnTo>
                    <a:pt x="486" y="543"/>
                  </a:lnTo>
                  <a:lnTo>
                    <a:pt x="490" y="541"/>
                  </a:lnTo>
                  <a:lnTo>
                    <a:pt x="496" y="541"/>
                  </a:lnTo>
                  <a:lnTo>
                    <a:pt x="500" y="541"/>
                  </a:lnTo>
                  <a:lnTo>
                    <a:pt x="504" y="539"/>
                  </a:lnTo>
                  <a:lnTo>
                    <a:pt x="510" y="539"/>
                  </a:lnTo>
                  <a:lnTo>
                    <a:pt x="514" y="539"/>
                  </a:lnTo>
                  <a:lnTo>
                    <a:pt x="519" y="537"/>
                  </a:lnTo>
                  <a:lnTo>
                    <a:pt x="523" y="537"/>
                  </a:lnTo>
                  <a:lnTo>
                    <a:pt x="529" y="537"/>
                  </a:lnTo>
                  <a:lnTo>
                    <a:pt x="533" y="535"/>
                  </a:lnTo>
                  <a:lnTo>
                    <a:pt x="537" y="533"/>
                  </a:lnTo>
                  <a:lnTo>
                    <a:pt x="539" y="533"/>
                  </a:lnTo>
                  <a:lnTo>
                    <a:pt x="543" y="531"/>
                  </a:lnTo>
                  <a:lnTo>
                    <a:pt x="549" y="531"/>
                  </a:lnTo>
                  <a:lnTo>
                    <a:pt x="554" y="529"/>
                  </a:lnTo>
                  <a:lnTo>
                    <a:pt x="558" y="527"/>
                  </a:lnTo>
                  <a:lnTo>
                    <a:pt x="562" y="524"/>
                  </a:lnTo>
                  <a:lnTo>
                    <a:pt x="566" y="524"/>
                  </a:lnTo>
                  <a:lnTo>
                    <a:pt x="568" y="522"/>
                  </a:lnTo>
                  <a:lnTo>
                    <a:pt x="572" y="520"/>
                  </a:lnTo>
                  <a:lnTo>
                    <a:pt x="576" y="518"/>
                  </a:lnTo>
                  <a:lnTo>
                    <a:pt x="580" y="516"/>
                  </a:lnTo>
                  <a:lnTo>
                    <a:pt x="584" y="514"/>
                  </a:lnTo>
                  <a:lnTo>
                    <a:pt x="587" y="512"/>
                  </a:lnTo>
                  <a:lnTo>
                    <a:pt x="593" y="510"/>
                  </a:lnTo>
                  <a:lnTo>
                    <a:pt x="595" y="508"/>
                  </a:lnTo>
                  <a:lnTo>
                    <a:pt x="599" y="506"/>
                  </a:lnTo>
                  <a:lnTo>
                    <a:pt x="601" y="504"/>
                  </a:lnTo>
                  <a:lnTo>
                    <a:pt x="605" y="502"/>
                  </a:lnTo>
                  <a:lnTo>
                    <a:pt x="609" y="500"/>
                  </a:lnTo>
                  <a:lnTo>
                    <a:pt x="611" y="498"/>
                  </a:lnTo>
                  <a:lnTo>
                    <a:pt x="615" y="494"/>
                  </a:lnTo>
                  <a:lnTo>
                    <a:pt x="617" y="492"/>
                  </a:lnTo>
                  <a:lnTo>
                    <a:pt x="621" y="490"/>
                  </a:lnTo>
                  <a:lnTo>
                    <a:pt x="624" y="487"/>
                  </a:lnTo>
                  <a:lnTo>
                    <a:pt x="626" y="485"/>
                  </a:lnTo>
                  <a:lnTo>
                    <a:pt x="632" y="479"/>
                  </a:lnTo>
                  <a:lnTo>
                    <a:pt x="634" y="475"/>
                  </a:lnTo>
                  <a:lnTo>
                    <a:pt x="638" y="473"/>
                  </a:lnTo>
                  <a:lnTo>
                    <a:pt x="640" y="469"/>
                  </a:lnTo>
                  <a:lnTo>
                    <a:pt x="642" y="467"/>
                  </a:lnTo>
                  <a:lnTo>
                    <a:pt x="644" y="465"/>
                  </a:lnTo>
                  <a:lnTo>
                    <a:pt x="646" y="461"/>
                  </a:lnTo>
                  <a:lnTo>
                    <a:pt x="648" y="457"/>
                  </a:lnTo>
                  <a:lnTo>
                    <a:pt x="650" y="455"/>
                  </a:lnTo>
                  <a:lnTo>
                    <a:pt x="652" y="450"/>
                  </a:lnTo>
                  <a:lnTo>
                    <a:pt x="654" y="448"/>
                  </a:lnTo>
                  <a:lnTo>
                    <a:pt x="656" y="444"/>
                  </a:lnTo>
                  <a:lnTo>
                    <a:pt x="659" y="440"/>
                  </a:lnTo>
                  <a:lnTo>
                    <a:pt x="661" y="438"/>
                  </a:lnTo>
                  <a:lnTo>
                    <a:pt x="663" y="434"/>
                  </a:lnTo>
                  <a:lnTo>
                    <a:pt x="663" y="430"/>
                  </a:lnTo>
                  <a:lnTo>
                    <a:pt x="665" y="426"/>
                  </a:lnTo>
                  <a:lnTo>
                    <a:pt x="667" y="424"/>
                  </a:lnTo>
                  <a:lnTo>
                    <a:pt x="667" y="420"/>
                  </a:lnTo>
                  <a:lnTo>
                    <a:pt x="669" y="415"/>
                  </a:lnTo>
                  <a:lnTo>
                    <a:pt x="669" y="411"/>
                  </a:lnTo>
                  <a:lnTo>
                    <a:pt x="671" y="407"/>
                  </a:lnTo>
                  <a:lnTo>
                    <a:pt x="671" y="405"/>
                  </a:lnTo>
                  <a:lnTo>
                    <a:pt x="673" y="401"/>
                  </a:lnTo>
                  <a:lnTo>
                    <a:pt x="673" y="395"/>
                  </a:lnTo>
                  <a:lnTo>
                    <a:pt x="675" y="391"/>
                  </a:lnTo>
                  <a:lnTo>
                    <a:pt x="675" y="389"/>
                  </a:lnTo>
                  <a:lnTo>
                    <a:pt x="675" y="387"/>
                  </a:lnTo>
                  <a:lnTo>
                    <a:pt x="675" y="387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" name="Freeform 30">
              <a:extLst>
                <a:ext uri="{FF2B5EF4-FFF2-40B4-BE49-F238E27FC236}">
                  <a16:creationId xmlns:a16="http://schemas.microsoft.com/office/drawing/2014/main" id="{4233B183-4EB0-46F4-A72D-FB2F11F943AD}"/>
                </a:ext>
              </a:extLst>
            </p:cNvPr>
            <p:cNvSpPr>
              <a:spLocks/>
            </p:cNvSpPr>
            <p:nvPr/>
          </p:nvSpPr>
          <p:spPr bwMode="auto">
            <a:xfrm>
              <a:off x="2941" y="1559"/>
              <a:ext cx="803" cy="568"/>
            </a:xfrm>
            <a:custGeom>
              <a:avLst/>
              <a:gdLst>
                <a:gd name="T0" fmla="*/ 14 w 803"/>
                <a:gd name="T1" fmla="*/ 64 h 568"/>
                <a:gd name="T2" fmla="*/ 41 w 803"/>
                <a:gd name="T3" fmla="*/ 49 h 568"/>
                <a:gd name="T4" fmla="*/ 72 w 803"/>
                <a:gd name="T5" fmla="*/ 35 h 568"/>
                <a:gd name="T6" fmla="*/ 103 w 803"/>
                <a:gd name="T7" fmla="*/ 25 h 568"/>
                <a:gd name="T8" fmla="*/ 136 w 803"/>
                <a:gd name="T9" fmla="*/ 16 h 568"/>
                <a:gd name="T10" fmla="*/ 169 w 803"/>
                <a:gd name="T11" fmla="*/ 12 h 568"/>
                <a:gd name="T12" fmla="*/ 204 w 803"/>
                <a:gd name="T13" fmla="*/ 8 h 568"/>
                <a:gd name="T14" fmla="*/ 274 w 803"/>
                <a:gd name="T15" fmla="*/ 8 h 568"/>
                <a:gd name="T16" fmla="*/ 308 w 803"/>
                <a:gd name="T17" fmla="*/ 12 h 568"/>
                <a:gd name="T18" fmla="*/ 343 w 803"/>
                <a:gd name="T19" fmla="*/ 19 h 568"/>
                <a:gd name="T20" fmla="*/ 378 w 803"/>
                <a:gd name="T21" fmla="*/ 27 h 568"/>
                <a:gd name="T22" fmla="*/ 413 w 803"/>
                <a:gd name="T23" fmla="*/ 39 h 568"/>
                <a:gd name="T24" fmla="*/ 448 w 803"/>
                <a:gd name="T25" fmla="*/ 52 h 568"/>
                <a:gd name="T26" fmla="*/ 483 w 803"/>
                <a:gd name="T27" fmla="*/ 68 h 568"/>
                <a:gd name="T28" fmla="*/ 518 w 803"/>
                <a:gd name="T29" fmla="*/ 87 h 568"/>
                <a:gd name="T30" fmla="*/ 551 w 803"/>
                <a:gd name="T31" fmla="*/ 107 h 568"/>
                <a:gd name="T32" fmla="*/ 582 w 803"/>
                <a:gd name="T33" fmla="*/ 130 h 568"/>
                <a:gd name="T34" fmla="*/ 613 w 803"/>
                <a:gd name="T35" fmla="*/ 155 h 568"/>
                <a:gd name="T36" fmla="*/ 654 w 803"/>
                <a:gd name="T37" fmla="*/ 194 h 568"/>
                <a:gd name="T38" fmla="*/ 679 w 803"/>
                <a:gd name="T39" fmla="*/ 221 h 568"/>
                <a:gd name="T40" fmla="*/ 699 w 803"/>
                <a:gd name="T41" fmla="*/ 249 h 568"/>
                <a:gd name="T42" fmla="*/ 720 w 803"/>
                <a:gd name="T43" fmla="*/ 278 h 568"/>
                <a:gd name="T44" fmla="*/ 738 w 803"/>
                <a:gd name="T45" fmla="*/ 309 h 568"/>
                <a:gd name="T46" fmla="*/ 755 w 803"/>
                <a:gd name="T47" fmla="*/ 340 h 568"/>
                <a:gd name="T48" fmla="*/ 767 w 803"/>
                <a:gd name="T49" fmla="*/ 373 h 568"/>
                <a:gd name="T50" fmla="*/ 777 w 803"/>
                <a:gd name="T51" fmla="*/ 404 h 568"/>
                <a:gd name="T52" fmla="*/ 788 w 803"/>
                <a:gd name="T53" fmla="*/ 437 h 568"/>
                <a:gd name="T54" fmla="*/ 792 w 803"/>
                <a:gd name="T55" fmla="*/ 470 h 568"/>
                <a:gd name="T56" fmla="*/ 794 w 803"/>
                <a:gd name="T57" fmla="*/ 503 h 568"/>
                <a:gd name="T58" fmla="*/ 794 w 803"/>
                <a:gd name="T59" fmla="*/ 542 h 568"/>
                <a:gd name="T60" fmla="*/ 800 w 803"/>
                <a:gd name="T61" fmla="*/ 565 h 568"/>
                <a:gd name="T62" fmla="*/ 802 w 803"/>
                <a:gd name="T63" fmla="*/ 499 h 568"/>
                <a:gd name="T64" fmla="*/ 798 w 803"/>
                <a:gd name="T65" fmla="*/ 466 h 568"/>
                <a:gd name="T66" fmla="*/ 794 w 803"/>
                <a:gd name="T67" fmla="*/ 433 h 568"/>
                <a:gd name="T68" fmla="*/ 786 w 803"/>
                <a:gd name="T69" fmla="*/ 400 h 568"/>
                <a:gd name="T70" fmla="*/ 773 w 803"/>
                <a:gd name="T71" fmla="*/ 369 h 568"/>
                <a:gd name="T72" fmla="*/ 761 w 803"/>
                <a:gd name="T73" fmla="*/ 336 h 568"/>
                <a:gd name="T74" fmla="*/ 744 w 803"/>
                <a:gd name="T75" fmla="*/ 305 h 568"/>
                <a:gd name="T76" fmla="*/ 726 w 803"/>
                <a:gd name="T77" fmla="*/ 274 h 568"/>
                <a:gd name="T78" fmla="*/ 705 w 803"/>
                <a:gd name="T79" fmla="*/ 245 h 568"/>
                <a:gd name="T80" fmla="*/ 683 w 803"/>
                <a:gd name="T81" fmla="*/ 216 h 568"/>
                <a:gd name="T82" fmla="*/ 637 w 803"/>
                <a:gd name="T83" fmla="*/ 167 h 568"/>
                <a:gd name="T84" fmla="*/ 609 w 803"/>
                <a:gd name="T85" fmla="*/ 142 h 568"/>
                <a:gd name="T86" fmla="*/ 578 w 803"/>
                <a:gd name="T87" fmla="*/ 120 h 568"/>
                <a:gd name="T88" fmla="*/ 547 w 803"/>
                <a:gd name="T89" fmla="*/ 97 h 568"/>
                <a:gd name="T90" fmla="*/ 514 w 803"/>
                <a:gd name="T91" fmla="*/ 76 h 568"/>
                <a:gd name="T92" fmla="*/ 479 w 803"/>
                <a:gd name="T93" fmla="*/ 58 h 568"/>
                <a:gd name="T94" fmla="*/ 444 w 803"/>
                <a:gd name="T95" fmla="*/ 43 h 568"/>
                <a:gd name="T96" fmla="*/ 409 w 803"/>
                <a:gd name="T97" fmla="*/ 31 h 568"/>
                <a:gd name="T98" fmla="*/ 374 w 803"/>
                <a:gd name="T99" fmla="*/ 19 h 568"/>
                <a:gd name="T100" fmla="*/ 339 w 803"/>
                <a:gd name="T101" fmla="*/ 10 h 568"/>
                <a:gd name="T102" fmla="*/ 304 w 803"/>
                <a:gd name="T103" fmla="*/ 4 h 568"/>
                <a:gd name="T104" fmla="*/ 269 w 803"/>
                <a:gd name="T105" fmla="*/ 2 h 568"/>
                <a:gd name="T106" fmla="*/ 216 w 803"/>
                <a:gd name="T107" fmla="*/ 0 h 568"/>
                <a:gd name="T108" fmla="*/ 183 w 803"/>
                <a:gd name="T109" fmla="*/ 2 h 568"/>
                <a:gd name="T110" fmla="*/ 150 w 803"/>
                <a:gd name="T111" fmla="*/ 8 h 568"/>
                <a:gd name="T112" fmla="*/ 117 w 803"/>
                <a:gd name="T113" fmla="*/ 14 h 568"/>
                <a:gd name="T114" fmla="*/ 84 w 803"/>
                <a:gd name="T115" fmla="*/ 23 h 568"/>
                <a:gd name="T116" fmla="*/ 53 w 803"/>
                <a:gd name="T117" fmla="*/ 35 h 568"/>
                <a:gd name="T118" fmla="*/ 25 w 803"/>
                <a:gd name="T119" fmla="*/ 49 h 568"/>
                <a:gd name="T120" fmla="*/ 4 w 803"/>
                <a:gd name="T121" fmla="*/ 62 h 5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803" h="568">
                  <a:moveTo>
                    <a:pt x="4" y="62"/>
                  </a:moveTo>
                  <a:lnTo>
                    <a:pt x="0" y="72"/>
                  </a:lnTo>
                  <a:lnTo>
                    <a:pt x="6" y="68"/>
                  </a:lnTo>
                  <a:lnTo>
                    <a:pt x="14" y="64"/>
                  </a:lnTo>
                  <a:lnTo>
                    <a:pt x="21" y="60"/>
                  </a:lnTo>
                  <a:lnTo>
                    <a:pt x="29" y="56"/>
                  </a:lnTo>
                  <a:lnTo>
                    <a:pt x="35" y="52"/>
                  </a:lnTo>
                  <a:lnTo>
                    <a:pt x="41" y="49"/>
                  </a:lnTo>
                  <a:lnTo>
                    <a:pt x="49" y="45"/>
                  </a:lnTo>
                  <a:lnTo>
                    <a:pt x="58" y="41"/>
                  </a:lnTo>
                  <a:lnTo>
                    <a:pt x="66" y="39"/>
                  </a:lnTo>
                  <a:lnTo>
                    <a:pt x="72" y="35"/>
                  </a:lnTo>
                  <a:lnTo>
                    <a:pt x="80" y="33"/>
                  </a:lnTo>
                  <a:lnTo>
                    <a:pt x="88" y="31"/>
                  </a:lnTo>
                  <a:lnTo>
                    <a:pt x="95" y="27"/>
                  </a:lnTo>
                  <a:lnTo>
                    <a:pt x="103" y="25"/>
                  </a:lnTo>
                  <a:lnTo>
                    <a:pt x="111" y="23"/>
                  </a:lnTo>
                  <a:lnTo>
                    <a:pt x="119" y="21"/>
                  </a:lnTo>
                  <a:lnTo>
                    <a:pt x="127" y="19"/>
                  </a:lnTo>
                  <a:lnTo>
                    <a:pt x="136" y="16"/>
                  </a:lnTo>
                  <a:lnTo>
                    <a:pt x="144" y="14"/>
                  </a:lnTo>
                  <a:lnTo>
                    <a:pt x="152" y="14"/>
                  </a:lnTo>
                  <a:lnTo>
                    <a:pt x="160" y="12"/>
                  </a:lnTo>
                  <a:lnTo>
                    <a:pt x="169" y="12"/>
                  </a:lnTo>
                  <a:lnTo>
                    <a:pt x="177" y="10"/>
                  </a:lnTo>
                  <a:lnTo>
                    <a:pt x="185" y="8"/>
                  </a:lnTo>
                  <a:lnTo>
                    <a:pt x="193" y="8"/>
                  </a:lnTo>
                  <a:lnTo>
                    <a:pt x="204" y="8"/>
                  </a:lnTo>
                  <a:lnTo>
                    <a:pt x="212" y="8"/>
                  </a:lnTo>
                  <a:lnTo>
                    <a:pt x="255" y="8"/>
                  </a:lnTo>
                  <a:lnTo>
                    <a:pt x="263" y="8"/>
                  </a:lnTo>
                  <a:lnTo>
                    <a:pt x="274" y="8"/>
                  </a:lnTo>
                  <a:lnTo>
                    <a:pt x="282" y="8"/>
                  </a:lnTo>
                  <a:lnTo>
                    <a:pt x="290" y="10"/>
                  </a:lnTo>
                  <a:lnTo>
                    <a:pt x="298" y="12"/>
                  </a:lnTo>
                  <a:lnTo>
                    <a:pt x="308" y="12"/>
                  </a:lnTo>
                  <a:lnTo>
                    <a:pt x="317" y="14"/>
                  </a:lnTo>
                  <a:lnTo>
                    <a:pt x="327" y="16"/>
                  </a:lnTo>
                  <a:lnTo>
                    <a:pt x="335" y="16"/>
                  </a:lnTo>
                  <a:lnTo>
                    <a:pt x="343" y="19"/>
                  </a:lnTo>
                  <a:lnTo>
                    <a:pt x="352" y="21"/>
                  </a:lnTo>
                  <a:lnTo>
                    <a:pt x="362" y="23"/>
                  </a:lnTo>
                  <a:lnTo>
                    <a:pt x="370" y="27"/>
                  </a:lnTo>
                  <a:lnTo>
                    <a:pt x="378" y="27"/>
                  </a:lnTo>
                  <a:lnTo>
                    <a:pt x="389" y="31"/>
                  </a:lnTo>
                  <a:lnTo>
                    <a:pt x="397" y="33"/>
                  </a:lnTo>
                  <a:lnTo>
                    <a:pt x="405" y="35"/>
                  </a:lnTo>
                  <a:lnTo>
                    <a:pt x="413" y="39"/>
                  </a:lnTo>
                  <a:lnTo>
                    <a:pt x="424" y="43"/>
                  </a:lnTo>
                  <a:lnTo>
                    <a:pt x="432" y="45"/>
                  </a:lnTo>
                  <a:lnTo>
                    <a:pt x="440" y="49"/>
                  </a:lnTo>
                  <a:lnTo>
                    <a:pt x="448" y="52"/>
                  </a:lnTo>
                  <a:lnTo>
                    <a:pt x="459" y="58"/>
                  </a:lnTo>
                  <a:lnTo>
                    <a:pt x="467" y="60"/>
                  </a:lnTo>
                  <a:lnTo>
                    <a:pt x="475" y="64"/>
                  </a:lnTo>
                  <a:lnTo>
                    <a:pt x="483" y="68"/>
                  </a:lnTo>
                  <a:lnTo>
                    <a:pt x="491" y="72"/>
                  </a:lnTo>
                  <a:lnTo>
                    <a:pt x="502" y="78"/>
                  </a:lnTo>
                  <a:lnTo>
                    <a:pt x="510" y="82"/>
                  </a:lnTo>
                  <a:lnTo>
                    <a:pt x="518" y="87"/>
                  </a:lnTo>
                  <a:lnTo>
                    <a:pt x="526" y="93"/>
                  </a:lnTo>
                  <a:lnTo>
                    <a:pt x="535" y="97"/>
                  </a:lnTo>
                  <a:lnTo>
                    <a:pt x="543" y="103"/>
                  </a:lnTo>
                  <a:lnTo>
                    <a:pt x="551" y="107"/>
                  </a:lnTo>
                  <a:lnTo>
                    <a:pt x="559" y="113"/>
                  </a:lnTo>
                  <a:lnTo>
                    <a:pt x="568" y="120"/>
                  </a:lnTo>
                  <a:lnTo>
                    <a:pt x="574" y="124"/>
                  </a:lnTo>
                  <a:lnTo>
                    <a:pt x="582" y="130"/>
                  </a:lnTo>
                  <a:lnTo>
                    <a:pt x="590" y="136"/>
                  </a:lnTo>
                  <a:lnTo>
                    <a:pt x="598" y="142"/>
                  </a:lnTo>
                  <a:lnTo>
                    <a:pt x="605" y="148"/>
                  </a:lnTo>
                  <a:lnTo>
                    <a:pt x="613" y="155"/>
                  </a:lnTo>
                  <a:lnTo>
                    <a:pt x="619" y="161"/>
                  </a:lnTo>
                  <a:lnTo>
                    <a:pt x="627" y="167"/>
                  </a:lnTo>
                  <a:lnTo>
                    <a:pt x="633" y="173"/>
                  </a:lnTo>
                  <a:lnTo>
                    <a:pt x="654" y="194"/>
                  </a:lnTo>
                  <a:lnTo>
                    <a:pt x="660" y="200"/>
                  </a:lnTo>
                  <a:lnTo>
                    <a:pt x="666" y="206"/>
                  </a:lnTo>
                  <a:lnTo>
                    <a:pt x="672" y="212"/>
                  </a:lnTo>
                  <a:lnTo>
                    <a:pt x="679" y="221"/>
                  </a:lnTo>
                  <a:lnTo>
                    <a:pt x="683" y="227"/>
                  </a:lnTo>
                  <a:lnTo>
                    <a:pt x="689" y="235"/>
                  </a:lnTo>
                  <a:lnTo>
                    <a:pt x="695" y="241"/>
                  </a:lnTo>
                  <a:lnTo>
                    <a:pt x="699" y="249"/>
                  </a:lnTo>
                  <a:lnTo>
                    <a:pt x="705" y="256"/>
                  </a:lnTo>
                  <a:lnTo>
                    <a:pt x="712" y="264"/>
                  </a:lnTo>
                  <a:lnTo>
                    <a:pt x="716" y="272"/>
                  </a:lnTo>
                  <a:lnTo>
                    <a:pt x="720" y="278"/>
                  </a:lnTo>
                  <a:lnTo>
                    <a:pt x="726" y="287"/>
                  </a:lnTo>
                  <a:lnTo>
                    <a:pt x="730" y="295"/>
                  </a:lnTo>
                  <a:lnTo>
                    <a:pt x="734" y="301"/>
                  </a:lnTo>
                  <a:lnTo>
                    <a:pt x="738" y="309"/>
                  </a:lnTo>
                  <a:lnTo>
                    <a:pt x="742" y="318"/>
                  </a:lnTo>
                  <a:lnTo>
                    <a:pt x="746" y="326"/>
                  </a:lnTo>
                  <a:lnTo>
                    <a:pt x="751" y="332"/>
                  </a:lnTo>
                  <a:lnTo>
                    <a:pt x="755" y="340"/>
                  </a:lnTo>
                  <a:lnTo>
                    <a:pt x="759" y="348"/>
                  </a:lnTo>
                  <a:lnTo>
                    <a:pt x="761" y="357"/>
                  </a:lnTo>
                  <a:lnTo>
                    <a:pt x="765" y="365"/>
                  </a:lnTo>
                  <a:lnTo>
                    <a:pt x="767" y="373"/>
                  </a:lnTo>
                  <a:lnTo>
                    <a:pt x="771" y="379"/>
                  </a:lnTo>
                  <a:lnTo>
                    <a:pt x="773" y="388"/>
                  </a:lnTo>
                  <a:lnTo>
                    <a:pt x="775" y="396"/>
                  </a:lnTo>
                  <a:lnTo>
                    <a:pt x="777" y="404"/>
                  </a:lnTo>
                  <a:lnTo>
                    <a:pt x="781" y="412"/>
                  </a:lnTo>
                  <a:lnTo>
                    <a:pt x="781" y="421"/>
                  </a:lnTo>
                  <a:lnTo>
                    <a:pt x="786" y="429"/>
                  </a:lnTo>
                  <a:lnTo>
                    <a:pt x="788" y="437"/>
                  </a:lnTo>
                  <a:lnTo>
                    <a:pt x="788" y="445"/>
                  </a:lnTo>
                  <a:lnTo>
                    <a:pt x="790" y="454"/>
                  </a:lnTo>
                  <a:lnTo>
                    <a:pt x="792" y="462"/>
                  </a:lnTo>
                  <a:lnTo>
                    <a:pt x="792" y="470"/>
                  </a:lnTo>
                  <a:lnTo>
                    <a:pt x="794" y="478"/>
                  </a:lnTo>
                  <a:lnTo>
                    <a:pt x="794" y="487"/>
                  </a:lnTo>
                  <a:lnTo>
                    <a:pt x="794" y="495"/>
                  </a:lnTo>
                  <a:lnTo>
                    <a:pt x="794" y="503"/>
                  </a:lnTo>
                  <a:lnTo>
                    <a:pt x="796" y="511"/>
                  </a:lnTo>
                  <a:lnTo>
                    <a:pt x="796" y="528"/>
                  </a:lnTo>
                  <a:lnTo>
                    <a:pt x="794" y="536"/>
                  </a:lnTo>
                  <a:lnTo>
                    <a:pt x="794" y="542"/>
                  </a:lnTo>
                  <a:lnTo>
                    <a:pt x="794" y="551"/>
                  </a:lnTo>
                  <a:lnTo>
                    <a:pt x="794" y="559"/>
                  </a:lnTo>
                  <a:lnTo>
                    <a:pt x="792" y="567"/>
                  </a:lnTo>
                  <a:lnTo>
                    <a:pt x="800" y="565"/>
                  </a:lnTo>
                  <a:lnTo>
                    <a:pt x="800" y="557"/>
                  </a:lnTo>
                  <a:lnTo>
                    <a:pt x="802" y="548"/>
                  </a:lnTo>
                  <a:lnTo>
                    <a:pt x="802" y="540"/>
                  </a:lnTo>
                  <a:lnTo>
                    <a:pt x="802" y="499"/>
                  </a:lnTo>
                  <a:lnTo>
                    <a:pt x="802" y="491"/>
                  </a:lnTo>
                  <a:lnTo>
                    <a:pt x="800" y="482"/>
                  </a:lnTo>
                  <a:lnTo>
                    <a:pt x="800" y="474"/>
                  </a:lnTo>
                  <a:lnTo>
                    <a:pt x="798" y="466"/>
                  </a:lnTo>
                  <a:lnTo>
                    <a:pt x="798" y="458"/>
                  </a:lnTo>
                  <a:lnTo>
                    <a:pt x="796" y="449"/>
                  </a:lnTo>
                  <a:lnTo>
                    <a:pt x="794" y="441"/>
                  </a:lnTo>
                  <a:lnTo>
                    <a:pt x="794" y="433"/>
                  </a:lnTo>
                  <a:lnTo>
                    <a:pt x="792" y="425"/>
                  </a:lnTo>
                  <a:lnTo>
                    <a:pt x="790" y="416"/>
                  </a:lnTo>
                  <a:lnTo>
                    <a:pt x="788" y="408"/>
                  </a:lnTo>
                  <a:lnTo>
                    <a:pt x="786" y="400"/>
                  </a:lnTo>
                  <a:lnTo>
                    <a:pt x="781" y="392"/>
                  </a:lnTo>
                  <a:lnTo>
                    <a:pt x="779" y="383"/>
                  </a:lnTo>
                  <a:lnTo>
                    <a:pt x="777" y="375"/>
                  </a:lnTo>
                  <a:lnTo>
                    <a:pt x="773" y="369"/>
                  </a:lnTo>
                  <a:lnTo>
                    <a:pt x="769" y="359"/>
                  </a:lnTo>
                  <a:lnTo>
                    <a:pt x="767" y="351"/>
                  </a:lnTo>
                  <a:lnTo>
                    <a:pt x="763" y="344"/>
                  </a:lnTo>
                  <a:lnTo>
                    <a:pt x="761" y="336"/>
                  </a:lnTo>
                  <a:lnTo>
                    <a:pt x="757" y="328"/>
                  </a:lnTo>
                  <a:lnTo>
                    <a:pt x="753" y="320"/>
                  </a:lnTo>
                  <a:lnTo>
                    <a:pt x="749" y="311"/>
                  </a:lnTo>
                  <a:lnTo>
                    <a:pt x="744" y="305"/>
                  </a:lnTo>
                  <a:lnTo>
                    <a:pt x="740" y="297"/>
                  </a:lnTo>
                  <a:lnTo>
                    <a:pt x="734" y="289"/>
                  </a:lnTo>
                  <a:lnTo>
                    <a:pt x="730" y="282"/>
                  </a:lnTo>
                  <a:lnTo>
                    <a:pt x="726" y="274"/>
                  </a:lnTo>
                  <a:lnTo>
                    <a:pt x="720" y="266"/>
                  </a:lnTo>
                  <a:lnTo>
                    <a:pt x="716" y="260"/>
                  </a:lnTo>
                  <a:lnTo>
                    <a:pt x="712" y="252"/>
                  </a:lnTo>
                  <a:lnTo>
                    <a:pt x="705" y="245"/>
                  </a:lnTo>
                  <a:lnTo>
                    <a:pt x="699" y="237"/>
                  </a:lnTo>
                  <a:lnTo>
                    <a:pt x="695" y="231"/>
                  </a:lnTo>
                  <a:lnTo>
                    <a:pt x="689" y="223"/>
                  </a:lnTo>
                  <a:lnTo>
                    <a:pt x="683" y="216"/>
                  </a:lnTo>
                  <a:lnTo>
                    <a:pt x="677" y="208"/>
                  </a:lnTo>
                  <a:lnTo>
                    <a:pt x="670" y="202"/>
                  </a:lnTo>
                  <a:lnTo>
                    <a:pt x="664" y="194"/>
                  </a:lnTo>
                  <a:lnTo>
                    <a:pt x="637" y="167"/>
                  </a:lnTo>
                  <a:lnTo>
                    <a:pt x="629" y="163"/>
                  </a:lnTo>
                  <a:lnTo>
                    <a:pt x="623" y="155"/>
                  </a:lnTo>
                  <a:lnTo>
                    <a:pt x="617" y="148"/>
                  </a:lnTo>
                  <a:lnTo>
                    <a:pt x="609" y="142"/>
                  </a:lnTo>
                  <a:lnTo>
                    <a:pt x="603" y="136"/>
                  </a:lnTo>
                  <a:lnTo>
                    <a:pt x="594" y="130"/>
                  </a:lnTo>
                  <a:lnTo>
                    <a:pt x="586" y="126"/>
                  </a:lnTo>
                  <a:lnTo>
                    <a:pt x="578" y="120"/>
                  </a:lnTo>
                  <a:lnTo>
                    <a:pt x="570" y="113"/>
                  </a:lnTo>
                  <a:lnTo>
                    <a:pt x="563" y="107"/>
                  </a:lnTo>
                  <a:lnTo>
                    <a:pt x="555" y="103"/>
                  </a:lnTo>
                  <a:lnTo>
                    <a:pt x="547" y="97"/>
                  </a:lnTo>
                  <a:lnTo>
                    <a:pt x="539" y="91"/>
                  </a:lnTo>
                  <a:lnTo>
                    <a:pt x="531" y="87"/>
                  </a:lnTo>
                  <a:lnTo>
                    <a:pt x="522" y="80"/>
                  </a:lnTo>
                  <a:lnTo>
                    <a:pt x="514" y="76"/>
                  </a:lnTo>
                  <a:lnTo>
                    <a:pt x="506" y="72"/>
                  </a:lnTo>
                  <a:lnTo>
                    <a:pt x="496" y="68"/>
                  </a:lnTo>
                  <a:lnTo>
                    <a:pt x="487" y="62"/>
                  </a:lnTo>
                  <a:lnTo>
                    <a:pt x="479" y="58"/>
                  </a:lnTo>
                  <a:lnTo>
                    <a:pt x="471" y="54"/>
                  </a:lnTo>
                  <a:lnTo>
                    <a:pt x="461" y="52"/>
                  </a:lnTo>
                  <a:lnTo>
                    <a:pt x="452" y="47"/>
                  </a:lnTo>
                  <a:lnTo>
                    <a:pt x="444" y="43"/>
                  </a:lnTo>
                  <a:lnTo>
                    <a:pt x="436" y="39"/>
                  </a:lnTo>
                  <a:lnTo>
                    <a:pt x="428" y="37"/>
                  </a:lnTo>
                  <a:lnTo>
                    <a:pt x="420" y="33"/>
                  </a:lnTo>
                  <a:lnTo>
                    <a:pt x="409" y="31"/>
                  </a:lnTo>
                  <a:lnTo>
                    <a:pt x="401" y="27"/>
                  </a:lnTo>
                  <a:lnTo>
                    <a:pt x="393" y="25"/>
                  </a:lnTo>
                  <a:lnTo>
                    <a:pt x="382" y="23"/>
                  </a:lnTo>
                  <a:lnTo>
                    <a:pt x="374" y="19"/>
                  </a:lnTo>
                  <a:lnTo>
                    <a:pt x="366" y="16"/>
                  </a:lnTo>
                  <a:lnTo>
                    <a:pt x="358" y="14"/>
                  </a:lnTo>
                  <a:lnTo>
                    <a:pt x="348" y="12"/>
                  </a:lnTo>
                  <a:lnTo>
                    <a:pt x="339" y="10"/>
                  </a:lnTo>
                  <a:lnTo>
                    <a:pt x="331" y="8"/>
                  </a:lnTo>
                  <a:lnTo>
                    <a:pt x="321" y="8"/>
                  </a:lnTo>
                  <a:lnTo>
                    <a:pt x="313" y="6"/>
                  </a:lnTo>
                  <a:lnTo>
                    <a:pt x="304" y="4"/>
                  </a:lnTo>
                  <a:lnTo>
                    <a:pt x="294" y="4"/>
                  </a:lnTo>
                  <a:lnTo>
                    <a:pt x="286" y="4"/>
                  </a:lnTo>
                  <a:lnTo>
                    <a:pt x="278" y="2"/>
                  </a:lnTo>
                  <a:lnTo>
                    <a:pt x="269" y="2"/>
                  </a:lnTo>
                  <a:lnTo>
                    <a:pt x="261" y="0"/>
                  </a:lnTo>
                  <a:lnTo>
                    <a:pt x="251" y="0"/>
                  </a:lnTo>
                  <a:lnTo>
                    <a:pt x="243" y="0"/>
                  </a:lnTo>
                  <a:lnTo>
                    <a:pt x="216" y="0"/>
                  </a:lnTo>
                  <a:lnTo>
                    <a:pt x="208" y="0"/>
                  </a:lnTo>
                  <a:lnTo>
                    <a:pt x="199" y="0"/>
                  </a:lnTo>
                  <a:lnTo>
                    <a:pt x="191" y="2"/>
                  </a:lnTo>
                  <a:lnTo>
                    <a:pt x="183" y="2"/>
                  </a:lnTo>
                  <a:lnTo>
                    <a:pt x="175" y="4"/>
                  </a:lnTo>
                  <a:lnTo>
                    <a:pt x="167" y="4"/>
                  </a:lnTo>
                  <a:lnTo>
                    <a:pt x="158" y="6"/>
                  </a:lnTo>
                  <a:lnTo>
                    <a:pt x="150" y="8"/>
                  </a:lnTo>
                  <a:lnTo>
                    <a:pt x="142" y="8"/>
                  </a:lnTo>
                  <a:lnTo>
                    <a:pt x="134" y="10"/>
                  </a:lnTo>
                  <a:lnTo>
                    <a:pt x="125" y="12"/>
                  </a:lnTo>
                  <a:lnTo>
                    <a:pt x="117" y="14"/>
                  </a:lnTo>
                  <a:lnTo>
                    <a:pt x="109" y="16"/>
                  </a:lnTo>
                  <a:lnTo>
                    <a:pt x="101" y="19"/>
                  </a:lnTo>
                  <a:lnTo>
                    <a:pt x="93" y="21"/>
                  </a:lnTo>
                  <a:lnTo>
                    <a:pt x="84" y="23"/>
                  </a:lnTo>
                  <a:lnTo>
                    <a:pt x="76" y="27"/>
                  </a:lnTo>
                  <a:lnTo>
                    <a:pt x="70" y="29"/>
                  </a:lnTo>
                  <a:lnTo>
                    <a:pt x="62" y="33"/>
                  </a:lnTo>
                  <a:lnTo>
                    <a:pt x="53" y="35"/>
                  </a:lnTo>
                  <a:lnTo>
                    <a:pt x="45" y="39"/>
                  </a:lnTo>
                  <a:lnTo>
                    <a:pt x="39" y="41"/>
                  </a:lnTo>
                  <a:lnTo>
                    <a:pt x="31" y="45"/>
                  </a:lnTo>
                  <a:lnTo>
                    <a:pt x="25" y="49"/>
                  </a:lnTo>
                  <a:lnTo>
                    <a:pt x="16" y="54"/>
                  </a:lnTo>
                  <a:lnTo>
                    <a:pt x="10" y="58"/>
                  </a:lnTo>
                  <a:lnTo>
                    <a:pt x="4" y="62"/>
                  </a:lnTo>
                  <a:lnTo>
                    <a:pt x="4" y="62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" name="Freeform 31">
              <a:extLst>
                <a:ext uri="{FF2B5EF4-FFF2-40B4-BE49-F238E27FC236}">
                  <a16:creationId xmlns:a16="http://schemas.microsoft.com/office/drawing/2014/main" id="{E66977FD-E6FD-4A25-A011-44438285C97F}"/>
                </a:ext>
              </a:extLst>
            </p:cNvPr>
            <p:cNvSpPr>
              <a:spLocks/>
            </p:cNvSpPr>
            <p:nvPr/>
          </p:nvSpPr>
          <p:spPr bwMode="auto">
            <a:xfrm>
              <a:off x="2774" y="1499"/>
              <a:ext cx="982" cy="999"/>
            </a:xfrm>
            <a:custGeom>
              <a:avLst/>
              <a:gdLst>
                <a:gd name="T0" fmla="*/ 664 w 982"/>
                <a:gd name="T1" fmla="*/ 41 h 999"/>
                <a:gd name="T2" fmla="*/ 570 w 982"/>
                <a:gd name="T3" fmla="*/ 14 h 999"/>
                <a:gd name="T4" fmla="*/ 473 w 982"/>
                <a:gd name="T5" fmla="*/ 8 h 999"/>
                <a:gd name="T6" fmla="*/ 374 w 982"/>
                <a:gd name="T7" fmla="*/ 23 h 999"/>
                <a:gd name="T8" fmla="*/ 282 w 982"/>
                <a:gd name="T9" fmla="*/ 56 h 999"/>
                <a:gd name="T10" fmla="*/ 197 w 982"/>
                <a:gd name="T11" fmla="*/ 107 h 999"/>
                <a:gd name="T12" fmla="*/ 125 w 982"/>
                <a:gd name="T13" fmla="*/ 177 h 999"/>
                <a:gd name="T14" fmla="*/ 70 w 982"/>
                <a:gd name="T15" fmla="*/ 257 h 999"/>
                <a:gd name="T16" fmla="*/ 31 w 982"/>
                <a:gd name="T17" fmla="*/ 350 h 999"/>
                <a:gd name="T18" fmla="*/ 10 w 982"/>
                <a:gd name="T19" fmla="*/ 449 h 999"/>
                <a:gd name="T20" fmla="*/ 12 w 982"/>
                <a:gd name="T21" fmla="*/ 564 h 999"/>
                <a:gd name="T22" fmla="*/ 35 w 982"/>
                <a:gd name="T23" fmla="*/ 661 h 999"/>
                <a:gd name="T24" fmla="*/ 76 w 982"/>
                <a:gd name="T25" fmla="*/ 751 h 999"/>
                <a:gd name="T26" fmla="*/ 136 w 982"/>
                <a:gd name="T27" fmla="*/ 831 h 999"/>
                <a:gd name="T28" fmla="*/ 210 w 982"/>
                <a:gd name="T29" fmla="*/ 897 h 999"/>
                <a:gd name="T30" fmla="*/ 296 w 982"/>
                <a:gd name="T31" fmla="*/ 947 h 999"/>
                <a:gd name="T32" fmla="*/ 389 w 982"/>
                <a:gd name="T33" fmla="*/ 979 h 999"/>
                <a:gd name="T34" fmla="*/ 487 w 982"/>
                <a:gd name="T35" fmla="*/ 990 h 999"/>
                <a:gd name="T36" fmla="*/ 584 w 982"/>
                <a:gd name="T37" fmla="*/ 979 h 999"/>
                <a:gd name="T38" fmla="*/ 679 w 982"/>
                <a:gd name="T39" fmla="*/ 951 h 999"/>
                <a:gd name="T40" fmla="*/ 765 w 982"/>
                <a:gd name="T41" fmla="*/ 903 h 999"/>
                <a:gd name="T42" fmla="*/ 841 w 982"/>
                <a:gd name="T43" fmla="*/ 837 h 999"/>
                <a:gd name="T44" fmla="*/ 901 w 982"/>
                <a:gd name="T45" fmla="*/ 759 h 999"/>
                <a:gd name="T46" fmla="*/ 944 w 982"/>
                <a:gd name="T47" fmla="*/ 669 h 999"/>
                <a:gd name="T48" fmla="*/ 969 w 982"/>
                <a:gd name="T49" fmla="*/ 572 h 999"/>
                <a:gd name="T50" fmla="*/ 973 w 982"/>
                <a:gd name="T51" fmla="*/ 457 h 999"/>
                <a:gd name="T52" fmla="*/ 954 w 982"/>
                <a:gd name="T53" fmla="*/ 360 h 999"/>
                <a:gd name="T54" fmla="*/ 917 w 982"/>
                <a:gd name="T55" fmla="*/ 265 h 999"/>
                <a:gd name="T56" fmla="*/ 860 w 982"/>
                <a:gd name="T57" fmla="*/ 183 h 999"/>
                <a:gd name="T58" fmla="*/ 790 w 982"/>
                <a:gd name="T59" fmla="*/ 113 h 999"/>
                <a:gd name="T60" fmla="*/ 718 w 982"/>
                <a:gd name="T61" fmla="*/ 56 h 999"/>
                <a:gd name="T62" fmla="*/ 625 w 982"/>
                <a:gd name="T63" fmla="*/ 19 h 999"/>
                <a:gd name="T64" fmla="*/ 526 w 982"/>
                <a:gd name="T65" fmla="*/ 2 h 999"/>
                <a:gd name="T66" fmla="*/ 417 w 982"/>
                <a:gd name="T67" fmla="*/ 6 h 999"/>
                <a:gd name="T68" fmla="*/ 321 w 982"/>
                <a:gd name="T69" fmla="*/ 31 h 999"/>
                <a:gd name="T70" fmla="*/ 232 w 982"/>
                <a:gd name="T71" fmla="*/ 76 h 999"/>
                <a:gd name="T72" fmla="*/ 152 w 982"/>
                <a:gd name="T73" fmla="*/ 138 h 999"/>
                <a:gd name="T74" fmla="*/ 86 w 982"/>
                <a:gd name="T75" fmla="*/ 216 h 999"/>
                <a:gd name="T76" fmla="*/ 39 w 982"/>
                <a:gd name="T77" fmla="*/ 305 h 999"/>
                <a:gd name="T78" fmla="*/ 10 w 982"/>
                <a:gd name="T79" fmla="*/ 401 h 999"/>
                <a:gd name="T80" fmla="*/ 0 w 982"/>
                <a:gd name="T81" fmla="*/ 519 h 999"/>
                <a:gd name="T82" fmla="*/ 14 w 982"/>
                <a:gd name="T83" fmla="*/ 619 h 999"/>
                <a:gd name="T84" fmla="*/ 47 w 982"/>
                <a:gd name="T85" fmla="*/ 714 h 999"/>
                <a:gd name="T86" fmla="*/ 101 w 982"/>
                <a:gd name="T87" fmla="*/ 803 h 999"/>
                <a:gd name="T88" fmla="*/ 169 w 982"/>
                <a:gd name="T89" fmla="*/ 877 h 999"/>
                <a:gd name="T90" fmla="*/ 251 w 982"/>
                <a:gd name="T91" fmla="*/ 934 h 999"/>
                <a:gd name="T92" fmla="*/ 341 w 982"/>
                <a:gd name="T93" fmla="*/ 973 h 999"/>
                <a:gd name="T94" fmla="*/ 440 w 982"/>
                <a:gd name="T95" fmla="*/ 996 h 999"/>
                <a:gd name="T96" fmla="*/ 547 w 982"/>
                <a:gd name="T97" fmla="*/ 994 h 999"/>
                <a:gd name="T98" fmla="*/ 646 w 982"/>
                <a:gd name="T99" fmla="*/ 971 h 999"/>
                <a:gd name="T100" fmla="*/ 736 w 982"/>
                <a:gd name="T101" fmla="*/ 930 h 999"/>
                <a:gd name="T102" fmla="*/ 819 w 982"/>
                <a:gd name="T103" fmla="*/ 870 h 999"/>
                <a:gd name="T104" fmla="*/ 884 w 982"/>
                <a:gd name="T105" fmla="*/ 796 h 999"/>
                <a:gd name="T106" fmla="*/ 936 w 982"/>
                <a:gd name="T107" fmla="*/ 708 h 999"/>
                <a:gd name="T108" fmla="*/ 969 w 982"/>
                <a:gd name="T109" fmla="*/ 613 h 999"/>
                <a:gd name="T110" fmla="*/ 981 w 982"/>
                <a:gd name="T111" fmla="*/ 510 h 999"/>
                <a:gd name="T112" fmla="*/ 971 w 982"/>
                <a:gd name="T113" fmla="*/ 395 h 999"/>
                <a:gd name="T114" fmla="*/ 940 w 982"/>
                <a:gd name="T115" fmla="*/ 298 h 999"/>
                <a:gd name="T116" fmla="*/ 891 w 982"/>
                <a:gd name="T117" fmla="*/ 210 h 999"/>
                <a:gd name="T118" fmla="*/ 825 w 982"/>
                <a:gd name="T119" fmla="*/ 134 h 999"/>
                <a:gd name="T120" fmla="*/ 747 w 982"/>
                <a:gd name="T121" fmla="*/ 82 h 9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982" h="999">
                  <a:moveTo>
                    <a:pt x="747" y="82"/>
                  </a:moveTo>
                  <a:lnTo>
                    <a:pt x="740" y="78"/>
                  </a:lnTo>
                  <a:lnTo>
                    <a:pt x="734" y="74"/>
                  </a:lnTo>
                  <a:lnTo>
                    <a:pt x="728" y="70"/>
                  </a:lnTo>
                  <a:lnTo>
                    <a:pt x="720" y="66"/>
                  </a:lnTo>
                  <a:lnTo>
                    <a:pt x="714" y="64"/>
                  </a:lnTo>
                  <a:lnTo>
                    <a:pt x="707" y="60"/>
                  </a:lnTo>
                  <a:lnTo>
                    <a:pt x="699" y="56"/>
                  </a:lnTo>
                  <a:lnTo>
                    <a:pt x="693" y="54"/>
                  </a:lnTo>
                  <a:lnTo>
                    <a:pt x="687" y="49"/>
                  </a:lnTo>
                  <a:lnTo>
                    <a:pt x="679" y="47"/>
                  </a:lnTo>
                  <a:lnTo>
                    <a:pt x="673" y="43"/>
                  </a:lnTo>
                  <a:lnTo>
                    <a:pt x="664" y="41"/>
                  </a:lnTo>
                  <a:lnTo>
                    <a:pt x="658" y="37"/>
                  </a:lnTo>
                  <a:lnTo>
                    <a:pt x="652" y="35"/>
                  </a:lnTo>
                  <a:lnTo>
                    <a:pt x="644" y="33"/>
                  </a:lnTo>
                  <a:lnTo>
                    <a:pt x="638" y="31"/>
                  </a:lnTo>
                  <a:lnTo>
                    <a:pt x="629" y="29"/>
                  </a:lnTo>
                  <a:lnTo>
                    <a:pt x="621" y="27"/>
                  </a:lnTo>
                  <a:lnTo>
                    <a:pt x="615" y="25"/>
                  </a:lnTo>
                  <a:lnTo>
                    <a:pt x="607" y="23"/>
                  </a:lnTo>
                  <a:lnTo>
                    <a:pt x="598" y="21"/>
                  </a:lnTo>
                  <a:lnTo>
                    <a:pt x="592" y="19"/>
                  </a:lnTo>
                  <a:lnTo>
                    <a:pt x="584" y="19"/>
                  </a:lnTo>
                  <a:lnTo>
                    <a:pt x="578" y="16"/>
                  </a:lnTo>
                  <a:lnTo>
                    <a:pt x="570" y="14"/>
                  </a:lnTo>
                  <a:lnTo>
                    <a:pt x="564" y="12"/>
                  </a:lnTo>
                  <a:lnTo>
                    <a:pt x="555" y="12"/>
                  </a:lnTo>
                  <a:lnTo>
                    <a:pt x="547" y="10"/>
                  </a:lnTo>
                  <a:lnTo>
                    <a:pt x="541" y="10"/>
                  </a:lnTo>
                  <a:lnTo>
                    <a:pt x="533" y="8"/>
                  </a:lnTo>
                  <a:lnTo>
                    <a:pt x="524" y="8"/>
                  </a:lnTo>
                  <a:lnTo>
                    <a:pt x="518" y="8"/>
                  </a:lnTo>
                  <a:lnTo>
                    <a:pt x="510" y="8"/>
                  </a:lnTo>
                  <a:lnTo>
                    <a:pt x="502" y="8"/>
                  </a:lnTo>
                  <a:lnTo>
                    <a:pt x="496" y="8"/>
                  </a:lnTo>
                  <a:lnTo>
                    <a:pt x="487" y="8"/>
                  </a:lnTo>
                  <a:lnTo>
                    <a:pt x="479" y="8"/>
                  </a:lnTo>
                  <a:lnTo>
                    <a:pt x="473" y="8"/>
                  </a:lnTo>
                  <a:lnTo>
                    <a:pt x="465" y="8"/>
                  </a:lnTo>
                  <a:lnTo>
                    <a:pt x="457" y="8"/>
                  </a:lnTo>
                  <a:lnTo>
                    <a:pt x="450" y="8"/>
                  </a:lnTo>
                  <a:lnTo>
                    <a:pt x="442" y="10"/>
                  </a:lnTo>
                  <a:lnTo>
                    <a:pt x="434" y="10"/>
                  </a:lnTo>
                  <a:lnTo>
                    <a:pt x="426" y="12"/>
                  </a:lnTo>
                  <a:lnTo>
                    <a:pt x="420" y="12"/>
                  </a:lnTo>
                  <a:lnTo>
                    <a:pt x="411" y="14"/>
                  </a:lnTo>
                  <a:lnTo>
                    <a:pt x="403" y="16"/>
                  </a:lnTo>
                  <a:lnTo>
                    <a:pt x="397" y="16"/>
                  </a:lnTo>
                  <a:lnTo>
                    <a:pt x="389" y="19"/>
                  </a:lnTo>
                  <a:lnTo>
                    <a:pt x="383" y="21"/>
                  </a:lnTo>
                  <a:lnTo>
                    <a:pt x="374" y="23"/>
                  </a:lnTo>
                  <a:lnTo>
                    <a:pt x="368" y="23"/>
                  </a:lnTo>
                  <a:lnTo>
                    <a:pt x="360" y="27"/>
                  </a:lnTo>
                  <a:lnTo>
                    <a:pt x="352" y="29"/>
                  </a:lnTo>
                  <a:lnTo>
                    <a:pt x="346" y="31"/>
                  </a:lnTo>
                  <a:lnTo>
                    <a:pt x="337" y="33"/>
                  </a:lnTo>
                  <a:lnTo>
                    <a:pt x="331" y="35"/>
                  </a:lnTo>
                  <a:lnTo>
                    <a:pt x="323" y="37"/>
                  </a:lnTo>
                  <a:lnTo>
                    <a:pt x="317" y="41"/>
                  </a:lnTo>
                  <a:lnTo>
                    <a:pt x="308" y="43"/>
                  </a:lnTo>
                  <a:lnTo>
                    <a:pt x="302" y="47"/>
                  </a:lnTo>
                  <a:lnTo>
                    <a:pt x="296" y="49"/>
                  </a:lnTo>
                  <a:lnTo>
                    <a:pt x="288" y="51"/>
                  </a:lnTo>
                  <a:lnTo>
                    <a:pt x="282" y="56"/>
                  </a:lnTo>
                  <a:lnTo>
                    <a:pt x="276" y="60"/>
                  </a:lnTo>
                  <a:lnTo>
                    <a:pt x="267" y="64"/>
                  </a:lnTo>
                  <a:lnTo>
                    <a:pt x="261" y="66"/>
                  </a:lnTo>
                  <a:lnTo>
                    <a:pt x="255" y="70"/>
                  </a:lnTo>
                  <a:lnTo>
                    <a:pt x="249" y="74"/>
                  </a:lnTo>
                  <a:lnTo>
                    <a:pt x="243" y="78"/>
                  </a:lnTo>
                  <a:lnTo>
                    <a:pt x="237" y="82"/>
                  </a:lnTo>
                  <a:lnTo>
                    <a:pt x="228" y="86"/>
                  </a:lnTo>
                  <a:lnTo>
                    <a:pt x="222" y="91"/>
                  </a:lnTo>
                  <a:lnTo>
                    <a:pt x="216" y="95"/>
                  </a:lnTo>
                  <a:lnTo>
                    <a:pt x="210" y="99"/>
                  </a:lnTo>
                  <a:lnTo>
                    <a:pt x="204" y="103"/>
                  </a:lnTo>
                  <a:lnTo>
                    <a:pt x="197" y="107"/>
                  </a:lnTo>
                  <a:lnTo>
                    <a:pt x="191" y="113"/>
                  </a:lnTo>
                  <a:lnTo>
                    <a:pt x="185" y="117"/>
                  </a:lnTo>
                  <a:lnTo>
                    <a:pt x="181" y="123"/>
                  </a:lnTo>
                  <a:lnTo>
                    <a:pt x="175" y="128"/>
                  </a:lnTo>
                  <a:lnTo>
                    <a:pt x="169" y="132"/>
                  </a:lnTo>
                  <a:lnTo>
                    <a:pt x="162" y="138"/>
                  </a:lnTo>
                  <a:lnTo>
                    <a:pt x="158" y="144"/>
                  </a:lnTo>
                  <a:lnTo>
                    <a:pt x="152" y="148"/>
                  </a:lnTo>
                  <a:lnTo>
                    <a:pt x="146" y="154"/>
                  </a:lnTo>
                  <a:lnTo>
                    <a:pt x="140" y="158"/>
                  </a:lnTo>
                  <a:lnTo>
                    <a:pt x="136" y="165"/>
                  </a:lnTo>
                  <a:lnTo>
                    <a:pt x="132" y="171"/>
                  </a:lnTo>
                  <a:lnTo>
                    <a:pt x="125" y="177"/>
                  </a:lnTo>
                  <a:lnTo>
                    <a:pt x="121" y="183"/>
                  </a:lnTo>
                  <a:lnTo>
                    <a:pt x="115" y="187"/>
                  </a:lnTo>
                  <a:lnTo>
                    <a:pt x="111" y="195"/>
                  </a:lnTo>
                  <a:lnTo>
                    <a:pt x="107" y="200"/>
                  </a:lnTo>
                  <a:lnTo>
                    <a:pt x="103" y="206"/>
                  </a:lnTo>
                  <a:lnTo>
                    <a:pt x="99" y="214"/>
                  </a:lnTo>
                  <a:lnTo>
                    <a:pt x="95" y="218"/>
                  </a:lnTo>
                  <a:lnTo>
                    <a:pt x="88" y="226"/>
                  </a:lnTo>
                  <a:lnTo>
                    <a:pt x="84" y="233"/>
                  </a:lnTo>
                  <a:lnTo>
                    <a:pt x="80" y="239"/>
                  </a:lnTo>
                  <a:lnTo>
                    <a:pt x="76" y="245"/>
                  </a:lnTo>
                  <a:lnTo>
                    <a:pt x="72" y="253"/>
                  </a:lnTo>
                  <a:lnTo>
                    <a:pt x="70" y="257"/>
                  </a:lnTo>
                  <a:lnTo>
                    <a:pt x="66" y="265"/>
                  </a:lnTo>
                  <a:lnTo>
                    <a:pt x="62" y="272"/>
                  </a:lnTo>
                  <a:lnTo>
                    <a:pt x="60" y="280"/>
                  </a:lnTo>
                  <a:lnTo>
                    <a:pt x="56" y="286"/>
                  </a:lnTo>
                  <a:lnTo>
                    <a:pt x="51" y="292"/>
                  </a:lnTo>
                  <a:lnTo>
                    <a:pt x="49" y="300"/>
                  </a:lnTo>
                  <a:lnTo>
                    <a:pt x="45" y="307"/>
                  </a:lnTo>
                  <a:lnTo>
                    <a:pt x="43" y="315"/>
                  </a:lnTo>
                  <a:lnTo>
                    <a:pt x="39" y="321"/>
                  </a:lnTo>
                  <a:lnTo>
                    <a:pt x="37" y="329"/>
                  </a:lnTo>
                  <a:lnTo>
                    <a:pt x="35" y="335"/>
                  </a:lnTo>
                  <a:lnTo>
                    <a:pt x="33" y="344"/>
                  </a:lnTo>
                  <a:lnTo>
                    <a:pt x="31" y="350"/>
                  </a:lnTo>
                  <a:lnTo>
                    <a:pt x="27" y="358"/>
                  </a:lnTo>
                  <a:lnTo>
                    <a:pt x="25" y="364"/>
                  </a:lnTo>
                  <a:lnTo>
                    <a:pt x="25" y="372"/>
                  </a:lnTo>
                  <a:lnTo>
                    <a:pt x="21" y="381"/>
                  </a:lnTo>
                  <a:lnTo>
                    <a:pt x="21" y="387"/>
                  </a:lnTo>
                  <a:lnTo>
                    <a:pt x="19" y="395"/>
                  </a:lnTo>
                  <a:lnTo>
                    <a:pt x="16" y="403"/>
                  </a:lnTo>
                  <a:lnTo>
                    <a:pt x="14" y="409"/>
                  </a:lnTo>
                  <a:lnTo>
                    <a:pt x="14" y="418"/>
                  </a:lnTo>
                  <a:lnTo>
                    <a:pt x="12" y="426"/>
                  </a:lnTo>
                  <a:lnTo>
                    <a:pt x="12" y="432"/>
                  </a:lnTo>
                  <a:lnTo>
                    <a:pt x="10" y="440"/>
                  </a:lnTo>
                  <a:lnTo>
                    <a:pt x="10" y="449"/>
                  </a:lnTo>
                  <a:lnTo>
                    <a:pt x="8" y="457"/>
                  </a:lnTo>
                  <a:lnTo>
                    <a:pt x="8" y="463"/>
                  </a:lnTo>
                  <a:lnTo>
                    <a:pt x="8" y="471"/>
                  </a:lnTo>
                  <a:lnTo>
                    <a:pt x="8" y="479"/>
                  </a:lnTo>
                  <a:lnTo>
                    <a:pt x="8" y="486"/>
                  </a:lnTo>
                  <a:lnTo>
                    <a:pt x="8" y="510"/>
                  </a:lnTo>
                  <a:lnTo>
                    <a:pt x="8" y="516"/>
                  </a:lnTo>
                  <a:lnTo>
                    <a:pt x="8" y="525"/>
                  </a:lnTo>
                  <a:lnTo>
                    <a:pt x="8" y="533"/>
                  </a:lnTo>
                  <a:lnTo>
                    <a:pt x="8" y="541"/>
                  </a:lnTo>
                  <a:lnTo>
                    <a:pt x="10" y="547"/>
                  </a:lnTo>
                  <a:lnTo>
                    <a:pt x="10" y="556"/>
                  </a:lnTo>
                  <a:lnTo>
                    <a:pt x="12" y="564"/>
                  </a:lnTo>
                  <a:lnTo>
                    <a:pt x="12" y="572"/>
                  </a:lnTo>
                  <a:lnTo>
                    <a:pt x="14" y="578"/>
                  </a:lnTo>
                  <a:lnTo>
                    <a:pt x="14" y="586"/>
                  </a:lnTo>
                  <a:lnTo>
                    <a:pt x="16" y="595"/>
                  </a:lnTo>
                  <a:lnTo>
                    <a:pt x="19" y="601"/>
                  </a:lnTo>
                  <a:lnTo>
                    <a:pt x="21" y="609"/>
                  </a:lnTo>
                  <a:lnTo>
                    <a:pt x="21" y="615"/>
                  </a:lnTo>
                  <a:lnTo>
                    <a:pt x="23" y="623"/>
                  </a:lnTo>
                  <a:lnTo>
                    <a:pt x="25" y="632"/>
                  </a:lnTo>
                  <a:lnTo>
                    <a:pt x="27" y="638"/>
                  </a:lnTo>
                  <a:lnTo>
                    <a:pt x="31" y="646"/>
                  </a:lnTo>
                  <a:lnTo>
                    <a:pt x="33" y="652"/>
                  </a:lnTo>
                  <a:lnTo>
                    <a:pt x="35" y="661"/>
                  </a:lnTo>
                  <a:lnTo>
                    <a:pt x="37" y="669"/>
                  </a:lnTo>
                  <a:lnTo>
                    <a:pt x="39" y="675"/>
                  </a:lnTo>
                  <a:lnTo>
                    <a:pt x="43" y="683"/>
                  </a:lnTo>
                  <a:lnTo>
                    <a:pt x="45" y="689"/>
                  </a:lnTo>
                  <a:lnTo>
                    <a:pt x="49" y="698"/>
                  </a:lnTo>
                  <a:lnTo>
                    <a:pt x="51" y="704"/>
                  </a:lnTo>
                  <a:lnTo>
                    <a:pt x="56" y="710"/>
                  </a:lnTo>
                  <a:lnTo>
                    <a:pt x="58" y="718"/>
                  </a:lnTo>
                  <a:lnTo>
                    <a:pt x="62" y="724"/>
                  </a:lnTo>
                  <a:lnTo>
                    <a:pt x="66" y="733"/>
                  </a:lnTo>
                  <a:lnTo>
                    <a:pt x="70" y="739"/>
                  </a:lnTo>
                  <a:lnTo>
                    <a:pt x="72" y="745"/>
                  </a:lnTo>
                  <a:lnTo>
                    <a:pt x="76" y="751"/>
                  </a:lnTo>
                  <a:lnTo>
                    <a:pt x="80" y="757"/>
                  </a:lnTo>
                  <a:lnTo>
                    <a:pt x="84" y="763"/>
                  </a:lnTo>
                  <a:lnTo>
                    <a:pt x="88" y="772"/>
                  </a:lnTo>
                  <a:lnTo>
                    <a:pt x="93" y="778"/>
                  </a:lnTo>
                  <a:lnTo>
                    <a:pt x="97" y="784"/>
                  </a:lnTo>
                  <a:lnTo>
                    <a:pt x="103" y="790"/>
                  </a:lnTo>
                  <a:lnTo>
                    <a:pt x="105" y="796"/>
                  </a:lnTo>
                  <a:lnTo>
                    <a:pt x="111" y="803"/>
                  </a:lnTo>
                  <a:lnTo>
                    <a:pt x="115" y="809"/>
                  </a:lnTo>
                  <a:lnTo>
                    <a:pt x="121" y="815"/>
                  </a:lnTo>
                  <a:lnTo>
                    <a:pt x="125" y="821"/>
                  </a:lnTo>
                  <a:lnTo>
                    <a:pt x="130" y="825"/>
                  </a:lnTo>
                  <a:lnTo>
                    <a:pt x="136" y="831"/>
                  </a:lnTo>
                  <a:lnTo>
                    <a:pt x="140" y="837"/>
                  </a:lnTo>
                  <a:lnTo>
                    <a:pt x="146" y="842"/>
                  </a:lnTo>
                  <a:lnTo>
                    <a:pt x="152" y="848"/>
                  </a:lnTo>
                  <a:lnTo>
                    <a:pt x="156" y="854"/>
                  </a:lnTo>
                  <a:lnTo>
                    <a:pt x="162" y="858"/>
                  </a:lnTo>
                  <a:lnTo>
                    <a:pt x="169" y="864"/>
                  </a:lnTo>
                  <a:lnTo>
                    <a:pt x="173" y="868"/>
                  </a:lnTo>
                  <a:lnTo>
                    <a:pt x="179" y="875"/>
                  </a:lnTo>
                  <a:lnTo>
                    <a:pt x="185" y="879"/>
                  </a:lnTo>
                  <a:lnTo>
                    <a:pt x="191" y="885"/>
                  </a:lnTo>
                  <a:lnTo>
                    <a:pt x="197" y="889"/>
                  </a:lnTo>
                  <a:lnTo>
                    <a:pt x="204" y="893"/>
                  </a:lnTo>
                  <a:lnTo>
                    <a:pt x="210" y="897"/>
                  </a:lnTo>
                  <a:lnTo>
                    <a:pt x="216" y="901"/>
                  </a:lnTo>
                  <a:lnTo>
                    <a:pt x="222" y="907"/>
                  </a:lnTo>
                  <a:lnTo>
                    <a:pt x="228" y="912"/>
                  </a:lnTo>
                  <a:lnTo>
                    <a:pt x="234" y="916"/>
                  </a:lnTo>
                  <a:lnTo>
                    <a:pt x="241" y="920"/>
                  </a:lnTo>
                  <a:lnTo>
                    <a:pt x="249" y="924"/>
                  </a:lnTo>
                  <a:lnTo>
                    <a:pt x="255" y="928"/>
                  </a:lnTo>
                  <a:lnTo>
                    <a:pt x="261" y="930"/>
                  </a:lnTo>
                  <a:lnTo>
                    <a:pt x="267" y="934"/>
                  </a:lnTo>
                  <a:lnTo>
                    <a:pt x="276" y="938"/>
                  </a:lnTo>
                  <a:lnTo>
                    <a:pt x="282" y="942"/>
                  </a:lnTo>
                  <a:lnTo>
                    <a:pt x="288" y="944"/>
                  </a:lnTo>
                  <a:lnTo>
                    <a:pt x="296" y="947"/>
                  </a:lnTo>
                  <a:lnTo>
                    <a:pt x="302" y="951"/>
                  </a:lnTo>
                  <a:lnTo>
                    <a:pt x="308" y="953"/>
                  </a:lnTo>
                  <a:lnTo>
                    <a:pt x="317" y="957"/>
                  </a:lnTo>
                  <a:lnTo>
                    <a:pt x="323" y="959"/>
                  </a:lnTo>
                  <a:lnTo>
                    <a:pt x="331" y="961"/>
                  </a:lnTo>
                  <a:lnTo>
                    <a:pt x="337" y="965"/>
                  </a:lnTo>
                  <a:lnTo>
                    <a:pt x="346" y="967"/>
                  </a:lnTo>
                  <a:lnTo>
                    <a:pt x="352" y="969"/>
                  </a:lnTo>
                  <a:lnTo>
                    <a:pt x="360" y="971"/>
                  </a:lnTo>
                  <a:lnTo>
                    <a:pt x="366" y="973"/>
                  </a:lnTo>
                  <a:lnTo>
                    <a:pt x="374" y="975"/>
                  </a:lnTo>
                  <a:lnTo>
                    <a:pt x="383" y="977"/>
                  </a:lnTo>
                  <a:lnTo>
                    <a:pt x="389" y="979"/>
                  </a:lnTo>
                  <a:lnTo>
                    <a:pt x="397" y="979"/>
                  </a:lnTo>
                  <a:lnTo>
                    <a:pt x="403" y="982"/>
                  </a:lnTo>
                  <a:lnTo>
                    <a:pt x="411" y="984"/>
                  </a:lnTo>
                  <a:lnTo>
                    <a:pt x="420" y="984"/>
                  </a:lnTo>
                  <a:lnTo>
                    <a:pt x="426" y="986"/>
                  </a:lnTo>
                  <a:lnTo>
                    <a:pt x="434" y="986"/>
                  </a:lnTo>
                  <a:lnTo>
                    <a:pt x="442" y="988"/>
                  </a:lnTo>
                  <a:lnTo>
                    <a:pt x="448" y="988"/>
                  </a:lnTo>
                  <a:lnTo>
                    <a:pt x="457" y="990"/>
                  </a:lnTo>
                  <a:lnTo>
                    <a:pt x="463" y="990"/>
                  </a:lnTo>
                  <a:lnTo>
                    <a:pt x="471" y="990"/>
                  </a:lnTo>
                  <a:lnTo>
                    <a:pt x="479" y="990"/>
                  </a:lnTo>
                  <a:lnTo>
                    <a:pt x="487" y="990"/>
                  </a:lnTo>
                  <a:lnTo>
                    <a:pt x="494" y="990"/>
                  </a:lnTo>
                  <a:lnTo>
                    <a:pt x="502" y="990"/>
                  </a:lnTo>
                  <a:lnTo>
                    <a:pt x="508" y="990"/>
                  </a:lnTo>
                  <a:lnTo>
                    <a:pt x="516" y="990"/>
                  </a:lnTo>
                  <a:lnTo>
                    <a:pt x="524" y="990"/>
                  </a:lnTo>
                  <a:lnTo>
                    <a:pt x="533" y="988"/>
                  </a:lnTo>
                  <a:lnTo>
                    <a:pt x="539" y="988"/>
                  </a:lnTo>
                  <a:lnTo>
                    <a:pt x="547" y="986"/>
                  </a:lnTo>
                  <a:lnTo>
                    <a:pt x="555" y="986"/>
                  </a:lnTo>
                  <a:lnTo>
                    <a:pt x="561" y="984"/>
                  </a:lnTo>
                  <a:lnTo>
                    <a:pt x="570" y="984"/>
                  </a:lnTo>
                  <a:lnTo>
                    <a:pt x="578" y="982"/>
                  </a:lnTo>
                  <a:lnTo>
                    <a:pt x="584" y="979"/>
                  </a:lnTo>
                  <a:lnTo>
                    <a:pt x="592" y="979"/>
                  </a:lnTo>
                  <a:lnTo>
                    <a:pt x="598" y="977"/>
                  </a:lnTo>
                  <a:lnTo>
                    <a:pt x="607" y="975"/>
                  </a:lnTo>
                  <a:lnTo>
                    <a:pt x="613" y="973"/>
                  </a:lnTo>
                  <a:lnTo>
                    <a:pt x="621" y="971"/>
                  </a:lnTo>
                  <a:lnTo>
                    <a:pt x="629" y="969"/>
                  </a:lnTo>
                  <a:lnTo>
                    <a:pt x="635" y="967"/>
                  </a:lnTo>
                  <a:lnTo>
                    <a:pt x="644" y="965"/>
                  </a:lnTo>
                  <a:lnTo>
                    <a:pt x="650" y="961"/>
                  </a:lnTo>
                  <a:lnTo>
                    <a:pt x="658" y="959"/>
                  </a:lnTo>
                  <a:lnTo>
                    <a:pt x="664" y="957"/>
                  </a:lnTo>
                  <a:lnTo>
                    <a:pt x="673" y="955"/>
                  </a:lnTo>
                  <a:lnTo>
                    <a:pt x="679" y="951"/>
                  </a:lnTo>
                  <a:lnTo>
                    <a:pt x="687" y="949"/>
                  </a:lnTo>
                  <a:lnTo>
                    <a:pt x="693" y="944"/>
                  </a:lnTo>
                  <a:lnTo>
                    <a:pt x="699" y="942"/>
                  </a:lnTo>
                  <a:lnTo>
                    <a:pt x="707" y="938"/>
                  </a:lnTo>
                  <a:lnTo>
                    <a:pt x="714" y="934"/>
                  </a:lnTo>
                  <a:lnTo>
                    <a:pt x="720" y="932"/>
                  </a:lnTo>
                  <a:lnTo>
                    <a:pt x="726" y="928"/>
                  </a:lnTo>
                  <a:lnTo>
                    <a:pt x="734" y="924"/>
                  </a:lnTo>
                  <a:lnTo>
                    <a:pt x="740" y="920"/>
                  </a:lnTo>
                  <a:lnTo>
                    <a:pt x="744" y="916"/>
                  </a:lnTo>
                  <a:lnTo>
                    <a:pt x="753" y="912"/>
                  </a:lnTo>
                  <a:lnTo>
                    <a:pt x="759" y="907"/>
                  </a:lnTo>
                  <a:lnTo>
                    <a:pt x="765" y="903"/>
                  </a:lnTo>
                  <a:lnTo>
                    <a:pt x="771" y="899"/>
                  </a:lnTo>
                  <a:lnTo>
                    <a:pt x="777" y="895"/>
                  </a:lnTo>
                  <a:lnTo>
                    <a:pt x="784" y="889"/>
                  </a:lnTo>
                  <a:lnTo>
                    <a:pt x="790" y="885"/>
                  </a:lnTo>
                  <a:lnTo>
                    <a:pt x="796" y="881"/>
                  </a:lnTo>
                  <a:lnTo>
                    <a:pt x="802" y="875"/>
                  </a:lnTo>
                  <a:lnTo>
                    <a:pt x="806" y="870"/>
                  </a:lnTo>
                  <a:lnTo>
                    <a:pt x="812" y="864"/>
                  </a:lnTo>
                  <a:lnTo>
                    <a:pt x="819" y="860"/>
                  </a:lnTo>
                  <a:lnTo>
                    <a:pt x="825" y="854"/>
                  </a:lnTo>
                  <a:lnTo>
                    <a:pt x="829" y="848"/>
                  </a:lnTo>
                  <a:lnTo>
                    <a:pt x="835" y="844"/>
                  </a:lnTo>
                  <a:lnTo>
                    <a:pt x="841" y="837"/>
                  </a:lnTo>
                  <a:lnTo>
                    <a:pt x="845" y="833"/>
                  </a:lnTo>
                  <a:lnTo>
                    <a:pt x="849" y="827"/>
                  </a:lnTo>
                  <a:lnTo>
                    <a:pt x="856" y="821"/>
                  </a:lnTo>
                  <a:lnTo>
                    <a:pt x="860" y="815"/>
                  </a:lnTo>
                  <a:lnTo>
                    <a:pt x="866" y="809"/>
                  </a:lnTo>
                  <a:lnTo>
                    <a:pt x="870" y="803"/>
                  </a:lnTo>
                  <a:lnTo>
                    <a:pt x="876" y="796"/>
                  </a:lnTo>
                  <a:lnTo>
                    <a:pt x="880" y="790"/>
                  </a:lnTo>
                  <a:lnTo>
                    <a:pt x="884" y="784"/>
                  </a:lnTo>
                  <a:lnTo>
                    <a:pt x="888" y="778"/>
                  </a:lnTo>
                  <a:lnTo>
                    <a:pt x="893" y="772"/>
                  </a:lnTo>
                  <a:lnTo>
                    <a:pt x="897" y="765"/>
                  </a:lnTo>
                  <a:lnTo>
                    <a:pt x="901" y="759"/>
                  </a:lnTo>
                  <a:lnTo>
                    <a:pt x="905" y="753"/>
                  </a:lnTo>
                  <a:lnTo>
                    <a:pt x="909" y="745"/>
                  </a:lnTo>
                  <a:lnTo>
                    <a:pt x="913" y="739"/>
                  </a:lnTo>
                  <a:lnTo>
                    <a:pt x="915" y="733"/>
                  </a:lnTo>
                  <a:lnTo>
                    <a:pt x="919" y="726"/>
                  </a:lnTo>
                  <a:lnTo>
                    <a:pt x="921" y="718"/>
                  </a:lnTo>
                  <a:lnTo>
                    <a:pt x="925" y="712"/>
                  </a:lnTo>
                  <a:lnTo>
                    <a:pt x="930" y="704"/>
                  </a:lnTo>
                  <a:lnTo>
                    <a:pt x="932" y="698"/>
                  </a:lnTo>
                  <a:lnTo>
                    <a:pt x="936" y="691"/>
                  </a:lnTo>
                  <a:lnTo>
                    <a:pt x="938" y="683"/>
                  </a:lnTo>
                  <a:lnTo>
                    <a:pt x="942" y="675"/>
                  </a:lnTo>
                  <a:lnTo>
                    <a:pt x="944" y="669"/>
                  </a:lnTo>
                  <a:lnTo>
                    <a:pt x="946" y="661"/>
                  </a:lnTo>
                  <a:lnTo>
                    <a:pt x="948" y="654"/>
                  </a:lnTo>
                  <a:lnTo>
                    <a:pt x="950" y="648"/>
                  </a:lnTo>
                  <a:lnTo>
                    <a:pt x="954" y="640"/>
                  </a:lnTo>
                  <a:lnTo>
                    <a:pt x="956" y="632"/>
                  </a:lnTo>
                  <a:lnTo>
                    <a:pt x="958" y="626"/>
                  </a:lnTo>
                  <a:lnTo>
                    <a:pt x="960" y="617"/>
                  </a:lnTo>
                  <a:lnTo>
                    <a:pt x="960" y="611"/>
                  </a:lnTo>
                  <a:lnTo>
                    <a:pt x="962" y="603"/>
                  </a:lnTo>
                  <a:lnTo>
                    <a:pt x="965" y="595"/>
                  </a:lnTo>
                  <a:lnTo>
                    <a:pt x="967" y="589"/>
                  </a:lnTo>
                  <a:lnTo>
                    <a:pt x="967" y="580"/>
                  </a:lnTo>
                  <a:lnTo>
                    <a:pt x="969" y="572"/>
                  </a:lnTo>
                  <a:lnTo>
                    <a:pt x="971" y="566"/>
                  </a:lnTo>
                  <a:lnTo>
                    <a:pt x="971" y="558"/>
                  </a:lnTo>
                  <a:lnTo>
                    <a:pt x="971" y="549"/>
                  </a:lnTo>
                  <a:lnTo>
                    <a:pt x="973" y="541"/>
                  </a:lnTo>
                  <a:lnTo>
                    <a:pt x="973" y="533"/>
                  </a:lnTo>
                  <a:lnTo>
                    <a:pt x="973" y="527"/>
                  </a:lnTo>
                  <a:lnTo>
                    <a:pt x="973" y="519"/>
                  </a:lnTo>
                  <a:lnTo>
                    <a:pt x="973" y="510"/>
                  </a:lnTo>
                  <a:lnTo>
                    <a:pt x="973" y="488"/>
                  </a:lnTo>
                  <a:lnTo>
                    <a:pt x="973" y="482"/>
                  </a:lnTo>
                  <a:lnTo>
                    <a:pt x="973" y="471"/>
                  </a:lnTo>
                  <a:lnTo>
                    <a:pt x="973" y="465"/>
                  </a:lnTo>
                  <a:lnTo>
                    <a:pt x="973" y="457"/>
                  </a:lnTo>
                  <a:lnTo>
                    <a:pt x="971" y="449"/>
                  </a:lnTo>
                  <a:lnTo>
                    <a:pt x="971" y="442"/>
                  </a:lnTo>
                  <a:lnTo>
                    <a:pt x="971" y="434"/>
                  </a:lnTo>
                  <a:lnTo>
                    <a:pt x="969" y="426"/>
                  </a:lnTo>
                  <a:lnTo>
                    <a:pt x="967" y="420"/>
                  </a:lnTo>
                  <a:lnTo>
                    <a:pt x="967" y="412"/>
                  </a:lnTo>
                  <a:lnTo>
                    <a:pt x="965" y="403"/>
                  </a:lnTo>
                  <a:lnTo>
                    <a:pt x="962" y="397"/>
                  </a:lnTo>
                  <a:lnTo>
                    <a:pt x="960" y="389"/>
                  </a:lnTo>
                  <a:lnTo>
                    <a:pt x="960" y="381"/>
                  </a:lnTo>
                  <a:lnTo>
                    <a:pt x="958" y="372"/>
                  </a:lnTo>
                  <a:lnTo>
                    <a:pt x="956" y="366"/>
                  </a:lnTo>
                  <a:lnTo>
                    <a:pt x="954" y="360"/>
                  </a:lnTo>
                  <a:lnTo>
                    <a:pt x="950" y="352"/>
                  </a:lnTo>
                  <a:lnTo>
                    <a:pt x="948" y="344"/>
                  </a:lnTo>
                  <a:lnTo>
                    <a:pt x="946" y="337"/>
                  </a:lnTo>
                  <a:lnTo>
                    <a:pt x="944" y="329"/>
                  </a:lnTo>
                  <a:lnTo>
                    <a:pt x="942" y="323"/>
                  </a:lnTo>
                  <a:lnTo>
                    <a:pt x="940" y="315"/>
                  </a:lnTo>
                  <a:lnTo>
                    <a:pt x="936" y="309"/>
                  </a:lnTo>
                  <a:lnTo>
                    <a:pt x="934" y="300"/>
                  </a:lnTo>
                  <a:lnTo>
                    <a:pt x="930" y="294"/>
                  </a:lnTo>
                  <a:lnTo>
                    <a:pt x="925" y="286"/>
                  </a:lnTo>
                  <a:lnTo>
                    <a:pt x="923" y="280"/>
                  </a:lnTo>
                  <a:lnTo>
                    <a:pt x="919" y="274"/>
                  </a:lnTo>
                  <a:lnTo>
                    <a:pt x="917" y="265"/>
                  </a:lnTo>
                  <a:lnTo>
                    <a:pt x="913" y="259"/>
                  </a:lnTo>
                  <a:lnTo>
                    <a:pt x="909" y="253"/>
                  </a:lnTo>
                  <a:lnTo>
                    <a:pt x="905" y="247"/>
                  </a:lnTo>
                  <a:lnTo>
                    <a:pt x="901" y="239"/>
                  </a:lnTo>
                  <a:lnTo>
                    <a:pt x="897" y="233"/>
                  </a:lnTo>
                  <a:lnTo>
                    <a:pt x="893" y="226"/>
                  </a:lnTo>
                  <a:lnTo>
                    <a:pt x="888" y="220"/>
                  </a:lnTo>
                  <a:lnTo>
                    <a:pt x="884" y="214"/>
                  </a:lnTo>
                  <a:lnTo>
                    <a:pt x="880" y="208"/>
                  </a:lnTo>
                  <a:lnTo>
                    <a:pt x="876" y="202"/>
                  </a:lnTo>
                  <a:lnTo>
                    <a:pt x="870" y="195"/>
                  </a:lnTo>
                  <a:lnTo>
                    <a:pt x="866" y="189"/>
                  </a:lnTo>
                  <a:lnTo>
                    <a:pt x="860" y="183"/>
                  </a:lnTo>
                  <a:lnTo>
                    <a:pt x="856" y="177"/>
                  </a:lnTo>
                  <a:lnTo>
                    <a:pt x="851" y="171"/>
                  </a:lnTo>
                  <a:lnTo>
                    <a:pt x="845" y="167"/>
                  </a:lnTo>
                  <a:lnTo>
                    <a:pt x="841" y="161"/>
                  </a:lnTo>
                  <a:lnTo>
                    <a:pt x="835" y="154"/>
                  </a:lnTo>
                  <a:lnTo>
                    <a:pt x="831" y="150"/>
                  </a:lnTo>
                  <a:lnTo>
                    <a:pt x="825" y="144"/>
                  </a:lnTo>
                  <a:lnTo>
                    <a:pt x="819" y="138"/>
                  </a:lnTo>
                  <a:lnTo>
                    <a:pt x="814" y="134"/>
                  </a:lnTo>
                  <a:lnTo>
                    <a:pt x="808" y="128"/>
                  </a:lnTo>
                  <a:lnTo>
                    <a:pt x="802" y="123"/>
                  </a:lnTo>
                  <a:lnTo>
                    <a:pt x="796" y="117"/>
                  </a:lnTo>
                  <a:lnTo>
                    <a:pt x="790" y="113"/>
                  </a:lnTo>
                  <a:lnTo>
                    <a:pt x="784" y="109"/>
                  </a:lnTo>
                  <a:lnTo>
                    <a:pt x="777" y="105"/>
                  </a:lnTo>
                  <a:lnTo>
                    <a:pt x="773" y="99"/>
                  </a:lnTo>
                  <a:lnTo>
                    <a:pt x="765" y="95"/>
                  </a:lnTo>
                  <a:lnTo>
                    <a:pt x="759" y="91"/>
                  </a:lnTo>
                  <a:lnTo>
                    <a:pt x="753" y="86"/>
                  </a:lnTo>
                  <a:lnTo>
                    <a:pt x="747" y="82"/>
                  </a:lnTo>
                  <a:lnTo>
                    <a:pt x="751" y="76"/>
                  </a:lnTo>
                  <a:lnTo>
                    <a:pt x="744" y="72"/>
                  </a:lnTo>
                  <a:lnTo>
                    <a:pt x="738" y="68"/>
                  </a:lnTo>
                  <a:lnTo>
                    <a:pt x="730" y="64"/>
                  </a:lnTo>
                  <a:lnTo>
                    <a:pt x="724" y="60"/>
                  </a:lnTo>
                  <a:lnTo>
                    <a:pt x="718" y="56"/>
                  </a:lnTo>
                  <a:lnTo>
                    <a:pt x="712" y="54"/>
                  </a:lnTo>
                  <a:lnTo>
                    <a:pt x="703" y="49"/>
                  </a:lnTo>
                  <a:lnTo>
                    <a:pt x="697" y="47"/>
                  </a:lnTo>
                  <a:lnTo>
                    <a:pt x="689" y="43"/>
                  </a:lnTo>
                  <a:lnTo>
                    <a:pt x="683" y="39"/>
                  </a:lnTo>
                  <a:lnTo>
                    <a:pt x="675" y="37"/>
                  </a:lnTo>
                  <a:lnTo>
                    <a:pt x="668" y="33"/>
                  </a:lnTo>
                  <a:lnTo>
                    <a:pt x="660" y="31"/>
                  </a:lnTo>
                  <a:lnTo>
                    <a:pt x="654" y="29"/>
                  </a:lnTo>
                  <a:lnTo>
                    <a:pt x="646" y="27"/>
                  </a:lnTo>
                  <a:lnTo>
                    <a:pt x="640" y="23"/>
                  </a:lnTo>
                  <a:lnTo>
                    <a:pt x="631" y="21"/>
                  </a:lnTo>
                  <a:lnTo>
                    <a:pt x="625" y="19"/>
                  </a:lnTo>
                  <a:lnTo>
                    <a:pt x="617" y="16"/>
                  </a:lnTo>
                  <a:lnTo>
                    <a:pt x="609" y="14"/>
                  </a:lnTo>
                  <a:lnTo>
                    <a:pt x="603" y="12"/>
                  </a:lnTo>
                  <a:lnTo>
                    <a:pt x="594" y="12"/>
                  </a:lnTo>
                  <a:lnTo>
                    <a:pt x="588" y="10"/>
                  </a:lnTo>
                  <a:lnTo>
                    <a:pt x="580" y="8"/>
                  </a:lnTo>
                  <a:lnTo>
                    <a:pt x="572" y="6"/>
                  </a:lnTo>
                  <a:lnTo>
                    <a:pt x="564" y="6"/>
                  </a:lnTo>
                  <a:lnTo>
                    <a:pt x="557" y="4"/>
                  </a:lnTo>
                  <a:lnTo>
                    <a:pt x="549" y="4"/>
                  </a:lnTo>
                  <a:lnTo>
                    <a:pt x="541" y="2"/>
                  </a:lnTo>
                  <a:lnTo>
                    <a:pt x="533" y="2"/>
                  </a:lnTo>
                  <a:lnTo>
                    <a:pt x="526" y="2"/>
                  </a:lnTo>
                  <a:lnTo>
                    <a:pt x="518" y="0"/>
                  </a:lnTo>
                  <a:lnTo>
                    <a:pt x="510" y="0"/>
                  </a:lnTo>
                  <a:lnTo>
                    <a:pt x="502" y="0"/>
                  </a:lnTo>
                  <a:lnTo>
                    <a:pt x="496" y="0"/>
                  </a:lnTo>
                  <a:lnTo>
                    <a:pt x="479" y="0"/>
                  </a:lnTo>
                  <a:lnTo>
                    <a:pt x="473" y="0"/>
                  </a:lnTo>
                  <a:lnTo>
                    <a:pt x="465" y="0"/>
                  </a:lnTo>
                  <a:lnTo>
                    <a:pt x="457" y="2"/>
                  </a:lnTo>
                  <a:lnTo>
                    <a:pt x="448" y="2"/>
                  </a:lnTo>
                  <a:lnTo>
                    <a:pt x="442" y="2"/>
                  </a:lnTo>
                  <a:lnTo>
                    <a:pt x="434" y="4"/>
                  </a:lnTo>
                  <a:lnTo>
                    <a:pt x="426" y="4"/>
                  </a:lnTo>
                  <a:lnTo>
                    <a:pt x="417" y="6"/>
                  </a:lnTo>
                  <a:lnTo>
                    <a:pt x="411" y="6"/>
                  </a:lnTo>
                  <a:lnTo>
                    <a:pt x="403" y="8"/>
                  </a:lnTo>
                  <a:lnTo>
                    <a:pt x="395" y="10"/>
                  </a:lnTo>
                  <a:lnTo>
                    <a:pt x="389" y="10"/>
                  </a:lnTo>
                  <a:lnTo>
                    <a:pt x="380" y="12"/>
                  </a:lnTo>
                  <a:lnTo>
                    <a:pt x="372" y="14"/>
                  </a:lnTo>
                  <a:lnTo>
                    <a:pt x="366" y="16"/>
                  </a:lnTo>
                  <a:lnTo>
                    <a:pt x="358" y="19"/>
                  </a:lnTo>
                  <a:lnTo>
                    <a:pt x="352" y="21"/>
                  </a:lnTo>
                  <a:lnTo>
                    <a:pt x="343" y="23"/>
                  </a:lnTo>
                  <a:lnTo>
                    <a:pt x="335" y="27"/>
                  </a:lnTo>
                  <a:lnTo>
                    <a:pt x="329" y="29"/>
                  </a:lnTo>
                  <a:lnTo>
                    <a:pt x="321" y="31"/>
                  </a:lnTo>
                  <a:lnTo>
                    <a:pt x="315" y="33"/>
                  </a:lnTo>
                  <a:lnTo>
                    <a:pt x="306" y="37"/>
                  </a:lnTo>
                  <a:lnTo>
                    <a:pt x="300" y="39"/>
                  </a:lnTo>
                  <a:lnTo>
                    <a:pt x="292" y="43"/>
                  </a:lnTo>
                  <a:lnTo>
                    <a:pt x="286" y="47"/>
                  </a:lnTo>
                  <a:lnTo>
                    <a:pt x="280" y="49"/>
                  </a:lnTo>
                  <a:lnTo>
                    <a:pt x="271" y="54"/>
                  </a:lnTo>
                  <a:lnTo>
                    <a:pt x="265" y="56"/>
                  </a:lnTo>
                  <a:lnTo>
                    <a:pt x="259" y="60"/>
                  </a:lnTo>
                  <a:lnTo>
                    <a:pt x="251" y="64"/>
                  </a:lnTo>
                  <a:lnTo>
                    <a:pt x="245" y="68"/>
                  </a:lnTo>
                  <a:lnTo>
                    <a:pt x="239" y="72"/>
                  </a:lnTo>
                  <a:lnTo>
                    <a:pt x="232" y="76"/>
                  </a:lnTo>
                  <a:lnTo>
                    <a:pt x="224" y="80"/>
                  </a:lnTo>
                  <a:lnTo>
                    <a:pt x="218" y="84"/>
                  </a:lnTo>
                  <a:lnTo>
                    <a:pt x="212" y="88"/>
                  </a:lnTo>
                  <a:lnTo>
                    <a:pt x="206" y="93"/>
                  </a:lnTo>
                  <a:lnTo>
                    <a:pt x="199" y="97"/>
                  </a:lnTo>
                  <a:lnTo>
                    <a:pt x="193" y="103"/>
                  </a:lnTo>
                  <a:lnTo>
                    <a:pt x="187" y="107"/>
                  </a:lnTo>
                  <a:lnTo>
                    <a:pt x="181" y="111"/>
                  </a:lnTo>
                  <a:lnTo>
                    <a:pt x="177" y="117"/>
                  </a:lnTo>
                  <a:lnTo>
                    <a:pt x="171" y="121"/>
                  </a:lnTo>
                  <a:lnTo>
                    <a:pt x="165" y="128"/>
                  </a:lnTo>
                  <a:lnTo>
                    <a:pt x="158" y="132"/>
                  </a:lnTo>
                  <a:lnTo>
                    <a:pt x="152" y="138"/>
                  </a:lnTo>
                  <a:lnTo>
                    <a:pt x="146" y="144"/>
                  </a:lnTo>
                  <a:lnTo>
                    <a:pt x="142" y="150"/>
                  </a:lnTo>
                  <a:lnTo>
                    <a:pt x="136" y="154"/>
                  </a:lnTo>
                  <a:lnTo>
                    <a:pt x="132" y="161"/>
                  </a:lnTo>
                  <a:lnTo>
                    <a:pt x="125" y="167"/>
                  </a:lnTo>
                  <a:lnTo>
                    <a:pt x="121" y="173"/>
                  </a:lnTo>
                  <a:lnTo>
                    <a:pt x="115" y="177"/>
                  </a:lnTo>
                  <a:lnTo>
                    <a:pt x="111" y="183"/>
                  </a:lnTo>
                  <a:lnTo>
                    <a:pt x="105" y="189"/>
                  </a:lnTo>
                  <a:lnTo>
                    <a:pt x="101" y="198"/>
                  </a:lnTo>
                  <a:lnTo>
                    <a:pt x="97" y="202"/>
                  </a:lnTo>
                  <a:lnTo>
                    <a:pt x="93" y="210"/>
                  </a:lnTo>
                  <a:lnTo>
                    <a:pt x="86" y="216"/>
                  </a:lnTo>
                  <a:lnTo>
                    <a:pt x="82" y="222"/>
                  </a:lnTo>
                  <a:lnTo>
                    <a:pt x="78" y="228"/>
                  </a:lnTo>
                  <a:lnTo>
                    <a:pt x="74" y="235"/>
                  </a:lnTo>
                  <a:lnTo>
                    <a:pt x="70" y="241"/>
                  </a:lnTo>
                  <a:lnTo>
                    <a:pt x="68" y="249"/>
                  </a:lnTo>
                  <a:lnTo>
                    <a:pt x="64" y="255"/>
                  </a:lnTo>
                  <a:lnTo>
                    <a:pt x="60" y="261"/>
                  </a:lnTo>
                  <a:lnTo>
                    <a:pt x="56" y="270"/>
                  </a:lnTo>
                  <a:lnTo>
                    <a:pt x="51" y="276"/>
                  </a:lnTo>
                  <a:lnTo>
                    <a:pt x="49" y="284"/>
                  </a:lnTo>
                  <a:lnTo>
                    <a:pt x="45" y="290"/>
                  </a:lnTo>
                  <a:lnTo>
                    <a:pt x="43" y="298"/>
                  </a:lnTo>
                  <a:lnTo>
                    <a:pt x="39" y="305"/>
                  </a:lnTo>
                  <a:lnTo>
                    <a:pt x="37" y="313"/>
                  </a:lnTo>
                  <a:lnTo>
                    <a:pt x="33" y="319"/>
                  </a:lnTo>
                  <a:lnTo>
                    <a:pt x="31" y="327"/>
                  </a:lnTo>
                  <a:lnTo>
                    <a:pt x="29" y="333"/>
                  </a:lnTo>
                  <a:lnTo>
                    <a:pt x="25" y="342"/>
                  </a:lnTo>
                  <a:lnTo>
                    <a:pt x="23" y="348"/>
                  </a:lnTo>
                  <a:lnTo>
                    <a:pt x="21" y="356"/>
                  </a:lnTo>
                  <a:lnTo>
                    <a:pt x="19" y="364"/>
                  </a:lnTo>
                  <a:lnTo>
                    <a:pt x="16" y="370"/>
                  </a:lnTo>
                  <a:lnTo>
                    <a:pt x="14" y="379"/>
                  </a:lnTo>
                  <a:lnTo>
                    <a:pt x="12" y="387"/>
                  </a:lnTo>
                  <a:lnTo>
                    <a:pt x="12" y="393"/>
                  </a:lnTo>
                  <a:lnTo>
                    <a:pt x="10" y="401"/>
                  </a:lnTo>
                  <a:lnTo>
                    <a:pt x="8" y="409"/>
                  </a:lnTo>
                  <a:lnTo>
                    <a:pt x="6" y="418"/>
                  </a:lnTo>
                  <a:lnTo>
                    <a:pt x="6" y="426"/>
                  </a:lnTo>
                  <a:lnTo>
                    <a:pt x="4" y="432"/>
                  </a:lnTo>
                  <a:lnTo>
                    <a:pt x="4" y="440"/>
                  </a:lnTo>
                  <a:lnTo>
                    <a:pt x="2" y="449"/>
                  </a:lnTo>
                  <a:lnTo>
                    <a:pt x="2" y="457"/>
                  </a:lnTo>
                  <a:lnTo>
                    <a:pt x="2" y="463"/>
                  </a:lnTo>
                  <a:lnTo>
                    <a:pt x="0" y="471"/>
                  </a:lnTo>
                  <a:lnTo>
                    <a:pt x="0" y="479"/>
                  </a:lnTo>
                  <a:lnTo>
                    <a:pt x="0" y="488"/>
                  </a:lnTo>
                  <a:lnTo>
                    <a:pt x="0" y="510"/>
                  </a:lnTo>
                  <a:lnTo>
                    <a:pt x="0" y="519"/>
                  </a:lnTo>
                  <a:lnTo>
                    <a:pt x="0" y="527"/>
                  </a:lnTo>
                  <a:lnTo>
                    <a:pt x="0" y="533"/>
                  </a:lnTo>
                  <a:lnTo>
                    <a:pt x="2" y="541"/>
                  </a:lnTo>
                  <a:lnTo>
                    <a:pt x="2" y="549"/>
                  </a:lnTo>
                  <a:lnTo>
                    <a:pt x="4" y="558"/>
                  </a:lnTo>
                  <a:lnTo>
                    <a:pt x="4" y="566"/>
                  </a:lnTo>
                  <a:lnTo>
                    <a:pt x="6" y="572"/>
                  </a:lnTo>
                  <a:lnTo>
                    <a:pt x="6" y="580"/>
                  </a:lnTo>
                  <a:lnTo>
                    <a:pt x="8" y="589"/>
                  </a:lnTo>
                  <a:lnTo>
                    <a:pt x="8" y="597"/>
                  </a:lnTo>
                  <a:lnTo>
                    <a:pt x="10" y="603"/>
                  </a:lnTo>
                  <a:lnTo>
                    <a:pt x="12" y="611"/>
                  </a:lnTo>
                  <a:lnTo>
                    <a:pt x="14" y="619"/>
                  </a:lnTo>
                  <a:lnTo>
                    <a:pt x="16" y="626"/>
                  </a:lnTo>
                  <a:lnTo>
                    <a:pt x="19" y="634"/>
                  </a:lnTo>
                  <a:lnTo>
                    <a:pt x="21" y="642"/>
                  </a:lnTo>
                  <a:lnTo>
                    <a:pt x="23" y="650"/>
                  </a:lnTo>
                  <a:lnTo>
                    <a:pt x="25" y="656"/>
                  </a:lnTo>
                  <a:lnTo>
                    <a:pt x="27" y="665"/>
                  </a:lnTo>
                  <a:lnTo>
                    <a:pt x="31" y="673"/>
                  </a:lnTo>
                  <a:lnTo>
                    <a:pt x="33" y="679"/>
                  </a:lnTo>
                  <a:lnTo>
                    <a:pt x="35" y="685"/>
                  </a:lnTo>
                  <a:lnTo>
                    <a:pt x="39" y="693"/>
                  </a:lnTo>
                  <a:lnTo>
                    <a:pt x="41" y="700"/>
                  </a:lnTo>
                  <a:lnTo>
                    <a:pt x="45" y="708"/>
                  </a:lnTo>
                  <a:lnTo>
                    <a:pt x="47" y="714"/>
                  </a:lnTo>
                  <a:lnTo>
                    <a:pt x="51" y="722"/>
                  </a:lnTo>
                  <a:lnTo>
                    <a:pt x="56" y="728"/>
                  </a:lnTo>
                  <a:lnTo>
                    <a:pt x="60" y="735"/>
                  </a:lnTo>
                  <a:lnTo>
                    <a:pt x="62" y="743"/>
                  </a:lnTo>
                  <a:lnTo>
                    <a:pt x="66" y="749"/>
                  </a:lnTo>
                  <a:lnTo>
                    <a:pt x="70" y="755"/>
                  </a:lnTo>
                  <a:lnTo>
                    <a:pt x="74" y="763"/>
                  </a:lnTo>
                  <a:lnTo>
                    <a:pt x="78" y="770"/>
                  </a:lnTo>
                  <a:lnTo>
                    <a:pt x="82" y="776"/>
                  </a:lnTo>
                  <a:lnTo>
                    <a:pt x="86" y="782"/>
                  </a:lnTo>
                  <a:lnTo>
                    <a:pt x="90" y="788"/>
                  </a:lnTo>
                  <a:lnTo>
                    <a:pt x="95" y="794"/>
                  </a:lnTo>
                  <a:lnTo>
                    <a:pt x="101" y="803"/>
                  </a:lnTo>
                  <a:lnTo>
                    <a:pt x="105" y="807"/>
                  </a:lnTo>
                  <a:lnTo>
                    <a:pt x="109" y="813"/>
                  </a:lnTo>
                  <a:lnTo>
                    <a:pt x="115" y="819"/>
                  </a:lnTo>
                  <a:lnTo>
                    <a:pt x="119" y="825"/>
                  </a:lnTo>
                  <a:lnTo>
                    <a:pt x="125" y="831"/>
                  </a:lnTo>
                  <a:lnTo>
                    <a:pt x="130" y="837"/>
                  </a:lnTo>
                  <a:lnTo>
                    <a:pt x="136" y="842"/>
                  </a:lnTo>
                  <a:lnTo>
                    <a:pt x="140" y="848"/>
                  </a:lnTo>
                  <a:lnTo>
                    <a:pt x="146" y="854"/>
                  </a:lnTo>
                  <a:lnTo>
                    <a:pt x="152" y="860"/>
                  </a:lnTo>
                  <a:lnTo>
                    <a:pt x="158" y="864"/>
                  </a:lnTo>
                  <a:lnTo>
                    <a:pt x="162" y="870"/>
                  </a:lnTo>
                  <a:lnTo>
                    <a:pt x="169" y="877"/>
                  </a:lnTo>
                  <a:lnTo>
                    <a:pt x="175" y="881"/>
                  </a:lnTo>
                  <a:lnTo>
                    <a:pt x="181" y="887"/>
                  </a:lnTo>
                  <a:lnTo>
                    <a:pt x="187" y="891"/>
                  </a:lnTo>
                  <a:lnTo>
                    <a:pt x="191" y="895"/>
                  </a:lnTo>
                  <a:lnTo>
                    <a:pt x="199" y="901"/>
                  </a:lnTo>
                  <a:lnTo>
                    <a:pt x="206" y="905"/>
                  </a:lnTo>
                  <a:lnTo>
                    <a:pt x="212" y="910"/>
                  </a:lnTo>
                  <a:lnTo>
                    <a:pt x="218" y="914"/>
                  </a:lnTo>
                  <a:lnTo>
                    <a:pt x="224" y="918"/>
                  </a:lnTo>
                  <a:lnTo>
                    <a:pt x="230" y="922"/>
                  </a:lnTo>
                  <a:lnTo>
                    <a:pt x="237" y="926"/>
                  </a:lnTo>
                  <a:lnTo>
                    <a:pt x="245" y="930"/>
                  </a:lnTo>
                  <a:lnTo>
                    <a:pt x="251" y="934"/>
                  </a:lnTo>
                  <a:lnTo>
                    <a:pt x="257" y="938"/>
                  </a:lnTo>
                  <a:lnTo>
                    <a:pt x="263" y="942"/>
                  </a:lnTo>
                  <a:lnTo>
                    <a:pt x="271" y="944"/>
                  </a:lnTo>
                  <a:lnTo>
                    <a:pt x="278" y="949"/>
                  </a:lnTo>
                  <a:lnTo>
                    <a:pt x="284" y="951"/>
                  </a:lnTo>
                  <a:lnTo>
                    <a:pt x="292" y="955"/>
                  </a:lnTo>
                  <a:lnTo>
                    <a:pt x="298" y="959"/>
                  </a:lnTo>
                  <a:lnTo>
                    <a:pt x="306" y="961"/>
                  </a:lnTo>
                  <a:lnTo>
                    <a:pt x="313" y="965"/>
                  </a:lnTo>
                  <a:lnTo>
                    <a:pt x="321" y="967"/>
                  </a:lnTo>
                  <a:lnTo>
                    <a:pt x="327" y="969"/>
                  </a:lnTo>
                  <a:lnTo>
                    <a:pt x="335" y="971"/>
                  </a:lnTo>
                  <a:lnTo>
                    <a:pt x="341" y="973"/>
                  </a:lnTo>
                  <a:lnTo>
                    <a:pt x="350" y="977"/>
                  </a:lnTo>
                  <a:lnTo>
                    <a:pt x="356" y="979"/>
                  </a:lnTo>
                  <a:lnTo>
                    <a:pt x="364" y="982"/>
                  </a:lnTo>
                  <a:lnTo>
                    <a:pt x="372" y="984"/>
                  </a:lnTo>
                  <a:lnTo>
                    <a:pt x="378" y="984"/>
                  </a:lnTo>
                  <a:lnTo>
                    <a:pt x="387" y="986"/>
                  </a:lnTo>
                  <a:lnTo>
                    <a:pt x="395" y="988"/>
                  </a:lnTo>
                  <a:lnTo>
                    <a:pt x="403" y="990"/>
                  </a:lnTo>
                  <a:lnTo>
                    <a:pt x="409" y="990"/>
                  </a:lnTo>
                  <a:lnTo>
                    <a:pt x="417" y="992"/>
                  </a:lnTo>
                  <a:lnTo>
                    <a:pt x="426" y="992"/>
                  </a:lnTo>
                  <a:lnTo>
                    <a:pt x="432" y="994"/>
                  </a:lnTo>
                  <a:lnTo>
                    <a:pt x="440" y="996"/>
                  </a:lnTo>
                  <a:lnTo>
                    <a:pt x="448" y="996"/>
                  </a:lnTo>
                  <a:lnTo>
                    <a:pt x="455" y="996"/>
                  </a:lnTo>
                  <a:lnTo>
                    <a:pt x="463" y="998"/>
                  </a:lnTo>
                  <a:lnTo>
                    <a:pt x="471" y="998"/>
                  </a:lnTo>
                  <a:lnTo>
                    <a:pt x="479" y="998"/>
                  </a:lnTo>
                  <a:lnTo>
                    <a:pt x="485" y="998"/>
                  </a:lnTo>
                  <a:lnTo>
                    <a:pt x="502" y="998"/>
                  </a:lnTo>
                  <a:lnTo>
                    <a:pt x="508" y="998"/>
                  </a:lnTo>
                  <a:lnTo>
                    <a:pt x="516" y="998"/>
                  </a:lnTo>
                  <a:lnTo>
                    <a:pt x="524" y="996"/>
                  </a:lnTo>
                  <a:lnTo>
                    <a:pt x="533" y="996"/>
                  </a:lnTo>
                  <a:lnTo>
                    <a:pt x="541" y="996"/>
                  </a:lnTo>
                  <a:lnTo>
                    <a:pt x="547" y="994"/>
                  </a:lnTo>
                  <a:lnTo>
                    <a:pt x="555" y="992"/>
                  </a:lnTo>
                  <a:lnTo>
                    <a:pt x="564" y="992"/>
                  </a:lnTo>
                  <a:lnTo>
                    <a:pt x="570" y="992"/>
                  </a:lnTo>
                  <a:lnTo>
                    <a:pt x="578" y="990"/>
                  </a:lnTo>
                  <a:lnTo>
                    <a:pt x="586" y="988"/>
                  </a:lnTo>
                  <a:lnTo>
                    <a:pt x="592" y="988"/>
                  </a:lnTo>
                  <a:lnTo>
                    <a:pt x="601" y="984"/>
                  </a:lnTo>
                  <a:lnTo>
                    <a:pt x="609" y="984"/>
                  </a:lnTo>
                  <a:lnTo>
                    <a:pt x="615" y="982"/>
                  </a:lnTo>
                  <a:lnTo>
                    <a:pt x="623" y="979"/>
                  </a:lnTo>
                  <a:lnTo>
                    <a:pt x="629" y="977"/>
                  </a:lnTo>
                  <a:lnTo>
                    <a:pt x="638" y="973"/>
                  </a:lnTo>
                  <a:lnTo>
                    <a:pt x="646" y="971"/>
                  </a:lnTo>
                  <a:lnTo>
                    <a:pt x="652" y="969"/>
                  </a:lnTo>
                  <a:lnTo>
                    <a:pt x="660" y="967"/>
                  </a:lnTo>
                  <a:lnTo>
                    <a:pt x="666" y="965"/>
                  </a:lnTo>
                  <a:lnTo>
                    <a:pt x="675" y="961"/>
                  </a:lnTo>
                  <a:lnTo>
                    <a:pt x="683" y="959"/>
                  </a:lnTo>
                  <a:lnTo>
                    <a:pt x="689" y="955"/>
                  </a:lnTo>
                  <a:lnTo>
                    <a:pt x="695" y="951"/>
                  </a:lnTo>
                  <a:lnTo>
                    <a:pt x="703" y="949"/>
                  </a:lnTo>
                  <a:lnTo>
                    <a:pt x="710" y="944"/>
                  </a:lnTo>
                  <a:lnTo>
                    <a:pt x="716" y="942"/>
                  </a:lnTo>
                  <a:lnTo>
                    <a:pt x="724" y="938"/>
                  </a:lnTo>
                  <a:lnTo>
                    <a:pt x="730" y="934"/>
                  </a:lnTo>
                  <a:lnTo>
                    <a:pt x="736" y="930"/>
                  </a:lnTo>
                  <a:lnTo>
                    <a:pt x="742" y="926"/>
                  </a:lnTo>
                  <a:lnTo>
                    <a:pt x="749" y="922"/>
                  </a:lnTo>
                  <a:lnTo>
                    <a:pt x="757" y="918"/>
                  </a:lnTo>
                  <a:lnTo>
                    <a:pt x="763" y="914"/>
                  </a:lnTo>
                  <a:lnTo>
                    <a:pt x="769" y="910"/>
                  </a:lnTo>
                  <a:lnTo>
                    <a:pt x="775" y="905"/>
                  </a:lnTo>
                  <a:lnTo>
                    <a:pt x="782" y="901"/>
                  </a:lnTo>
                  <a:lnTo>
                    <a:pt x="788" y="895"/>
                  </a:lnTo>
                  <a:lnTo>
                    <a:pt x="794" y="891"/>
                  </a:lnTo>
                  <a:lnTo>
                    <a:pt x="800" y="887"/>
                  </a:lnTo>
                  <a:lnTo>
                    <a:pt x="804" y="881"/>
                  </a:lnTo>
                  <a:lnTo>
                    <a:pt x="812" y="877"/>
                  </a:lnTo>
                  <a:lnTo>
                    <a:pt x="819" y="870"/>
                  </a:lnTo>
                  <a:lnTo>
                    <a:pt x="823" y="866"/>
                  </a:lnTo>
                  <a:lnTo>
                    <a:pt x="829" y="860"/>
                  </a:lnTo>
                  <a:lnTo>
                    <a:pt x="835" y="854"/>
                  </a:lnTo>
                  <a:lnTo>
                    <a:pt x="841" y="848"/>
                  </a:lnTo>
                  <a:lnTo>
                    <a:pt x="845" y="842"/>
                  </a:lnTo>
                  <a:lnTo>
                    <a:pt x="849" y="837"/>
                  </a:lnTo>
                  <a:lnTo>
                    <a:pt x="856" y="831"/>
                  </a:lnTo>
                  <a:lnTo>
                    <a:pt x="860" y="825"/>
                  </a:lnTo>
                  <a:lnTo>
                    <a:pt x="866" y="821"/>
                  </a:lnTo>
                  <a:lnTo>
                    <a:pt x="870" y="815"/>
                  </a:lnTo>
                  <a:lnTo>
                    <a:pt x="876" y="809"/>
                  </a:lnTo>
                  <a:lnTo>
                    <a:pt x="880" y="803"/>
                  </a:lnTo>
                  <a:lnTo>
                    <a:pt x="884" y="796"/>
                  </a:lnTo>
                  <a:lnTo>
                    <a:pt x="888" y="788"/>
                  </a:lnTo>
                  <a:lnTo>
                    <a:pt x="895" y="784"/>
                  </a:lnTo>
                  <a:lnTo>
                    <a:pt x="899" y="776"/>
                  </a:lnTo>
                  <a:lnTo>
                    <a:pt x="903" y="770"/>
                  </a:lnTo>
                  <a:lnTo>
                    <a:pt x="907" y="763"/>
                  </a:lnTo>
                  <a:lnTo>
                    <a:pt x="911" y="755"/>
                  </a:lnTo>
                  <a:lnTo>
                    <a:pt x="915" y="749"/>
                  </a:lnTo>
                  <a:lnTo>
                    <a:pt x="919" y="743"/>
                  </a:lnTo>
                  <a:lnTo>
                    <a:pt x="921" y="737"/>
                  </a:lnTo>
                  <a:lnTo>
                    <a:pt x="925" y="728"/>
                  </a:lnTo>
                  <a:lnTo>
                    <a:pt x="930" y="722"/>
                  </a:lnTo>
                  <a:lnTo>
                    <a:pt x="934" y="714"/>
                  </a:lnTo>
                  <a:lnTo>
                    <a:pt x="936" y="708"/>
                  </a:lnTo>
                  <a:lnTo>
                    <a:pt x="940" y="700"/>
                  </a:lnTo>
                  <a:lnTo>
                    <a:pt x="942" y="693"/>
                  </a:lnTo>
                  <a:lnTo>
                    <a:pt x="946" y="685"/>
                  </a:lnTo>
                  <a:lnTo>
                    <a:pt x="948" y="679"/>
                  </a:lnTo>
                  <a:lnTo>
                    <a:pt x="950" y="673"/>
                  </a:lnTo>
                  <a:lnTo>
                    <a:pt x="952" y="665"/>
                  </a:lnTo>
                  <a:lnTo>
                    <a:pt x="956" y="656"/>
                  </a:lnTo>
                  <a:lnTo>
                    <a:pt x="958" y="650"/>
                  </a:lnTo>
                  <a:lnTo>
                    <a:pt x="960" y="642"/>
                  </a:lnTo>
                  <a:lnTo>
                    <a:pt x="962" y="634"/>
                  </a:lnTo>
                  <a:lnTo>
                    <a:pt x="965" y="628"/>
                  </a:lnTo>
                  <a:lnTo>
                    <a:pt x="967" y="619"/>
                  </a:lnTo>
                  <a:lnTo>
                    <a:pt x="969" y="613"/>
                  </a:lnTo>
                  <a:lnTo>
                    <a:pt x="971" y="605"/>
                  </a:lnTo>
                  <a:lnTo>
                    <a:pt x="973" y="597"/>
                  </a:lnTo>
                  <a:lnTo>
                    <a:pt x="973" y="589"/>
                  </a:lnTo>
                  <a:lnTo>
                    <a:pt x="975" y="580"/>
                  </a:lnTo>
                  <a:lnTo>
                    <a:pt x="975" y="574"/>
                  </a:lnTo>
                  <a:lnTo>
                    <a:pt x="977" y="566"/>
                  </a:lnTo>
                  <a:lnTo>
                    <a:pt x="977" y="558"/>
                  </a:lnTo>
                  <a:lnTo>
                    <a:pt x="979" y="551"/>
                  </a:lnTo>
                  <a:lnTo>
                    <a:pt x="979" y="541"/>
                  </a:lnTo>
                  <a:lnTo>
                    <a:pt x="979" y="535"/>
                  </a:lnTo>
                  <a:lnTo>
                    <a:pt x="981" y="527"/>
                  </a:lnTo>
                  <a:lnTo>
                    <a:pt x="981" y="519"/>
                  </a:lnTo>
                  <a:lnTo>
                    <a:pt x="981" y="510"/>
                  </a:lnTo>
                  <a:lnTo>
                    <a:pt x="981" y="488"/>
                  </a:lnTo>
                  <a:lnTo>
                    <a:pt x="981" y="479"/>
                  </a:lnTo>
                  <a:lnTo>
                    <a:pt x="981" y="471"/>
                  </a:lnTo>
                  <a:lnTo>
                    <a:pt x="981" y="465"/>
                  </a:lnTo>
                  <a:lnTo>
                    <a:pt x="979" y="457"/>
                  </a:lnTo>
                  <a:lnTo>
                    <a:pt x="979" y="449"/>
                  </a:lnTo>
                  <a:lnTo>
                    <a:pt x="977" y="440"/>
                  </a:lnTo>
                  <a:lnTo>
                    <a:pt x="977" y="432"/>
                  </a:lnTo>
                  <a:lnTo>
                    <a:pt x="977" y="426"/>
                  </a:lnTo>
                  <a:lnTo>
                    <a:pt x="975" y="418"/>
                  </a:lnTo>
                  <a:lnTo>
                    <a:pt x="973" y="409"/>
                  </a:lnTo>
                  <a:lnTo>
                    <a:pt x="973" y="403"/>
                  </a:lnTo>
                  <a:lnTo>
                    <a:pt x="971" y="395"/>
                  </a:lnTo>
                  <a:lnTo>
                    <a:pt x="969" y="387"/>
                  </a:lnTo>
                  <a:lnTo>
                    <a:pt x="967" y="379"/>
                  </a:lnTo>
                  <a:lnTo>
                    <a:pt x="965" y="372"/>
                  </a:lnTo>
                  <a:lnTo>
                    <a:pt x="962" y="364"/>
                  </a:lnTo>
                  <a:lnTo>
                    <a:pt x="960" y="356"/>
                  </a:lnTo>
                  <a:lnTo>
                    <a:pt x="958" y="348"/>
                  </a:lnTo>
                  <a:lnTo>
                    <a:pt x="956" y="342"/>
                  </a:lnTo>
                  <a:lnTo>
                    <a:pt x="954" y="333"/>
                  </a:lnTo>
                  <a:lnTo>
                    <a:pt x="950" y="327"/>
                  </a:lnTo>
                  <a:lnTo>
                    <a:pt x="948" y="319"/>
                  </a:lnTo>
                  <a:lnTo>
                    <a:pt x="946" y="313"/>
                  </a:lnTo>
                  <a:lnTo>
                    <a:pt x="944" y="305"/>
                  </a:lnTo>
                  <a:lnTo>
                    <a:pt x="940" y="298"/>
                  </a:lnTo>
                  <a:lnTo>
                    <a:pt x="936" y="290"/>
                  </a:lnTo>
                  <a:lnTo>
                    <a:pt x="934" y="284"/>
                  </a:lnTo>
                  <a:lnTo>
                    <a:pt x="930" y="276"/>
                  </a:lnTo>
                  <a:lnTo>
                    <a:pt x="925" y="270"/>
                  </a:lnTo>
                  <a:lnTo>
                    <a:pt x="921" y="261"/>
                  </a:lnTo>
                  <a:lnTo>
                    <a:pt x="919" y="255"/>
                  </a:lnTo>
                  <a:lnTo>
                    <a:pt x="915" y="249"/>
                  </a:lnTo>
                  <a:lnTo>
                    <a:pt x="911" y="241"/>
                  </a:lnTo>
                  <a:lnTo>
                    <a:pt x="907" y="235"/>
                  </a:lnTo>
                  <a:lnTo>
                    <a:pt x="903" y="228"/>
                  </a:lnTo>
                  <a:lnTo>
                    <a:pt x="899" y="222"/>
                  </a:lnTo>
                  <a:lnTo>
                    <a:pt x="895" y="216"/>
                  </a:lnTo>
                  <a:lnTo>
                    <a:pt x="891" y="210"/>
                  </a:lnTo>
                  <a:lnTo>
                    <a:pt x="886" y="204"/>
                  </a:lnTo>
                  <a:lnTo>
                    <a:pt x="880" y="198"/>
                  </a:lnTo>
                  <a:lnTo>
                    <a:pt x="876" y="191"/>
                  </a:lnTo>
                  <a:lnTo>
                    <a:pt x="872" y="185"/>
                  </a:lnTo>
                  <a:lnTo>
                    <a:pt x="866" y="179"/>
                  </a:lnTo>
                  <a:lnTo>
                    <a:pt x="862" y="173"/>
                  </a:lnTo>
                  <a:lnTo>
                    <a:pt x="858" y="167"/>
                  </a:lnTo>
                  <a:lnTo>
                    <a:pt x="851" y="161"/>
                  </a:lnTo>
                  <a:lnTo>
                    <a:pt x="845" y="154"/>
                  </a:lnTo>
                  <a:lnTo>
                    <a:pt x="841" y="150"/>
                  </a:lnTo>
                  <a:lnTo>
                    <a:pt x="835" y="144"/>
                  </a:lnTo>
                  <a:lnTo>
                    <a:pt x="829" y="138"/>
                  </a:lnTo>
                  <a:lnTo>
                    <a:pt x="825" y="134"/>
                  </a:lnTo>
                  <a:lnTo>
                    <a:pt x="819" y="128"/>
                  </a:lnTo>
                  <a:lnTo>
                    <a:pt x="812" y="121"/>
                  </a:lnTo>
                  <a:lnTo>
                    <a:pt x="806" y="117"/>
                  </a:lnTo>
                  <a:lnTo>
                    <a:pt x="802" y="111"/>
                  </a:lnTo>
                  <a:lnTo>
                    <a:pt x="794" y="107"/>
                  </a:lnTo>
                  <a:lnTo>
                    <a:pt x="790" y="103"/>
                  </a:lnTo>
                  <a:lnTo>
                    <a:pt x="784" y="97"/>
                  </a:lnTo>
                  <a:lnTo>
                    <a:pt x="775" y="93"/>
                  </a:lnTo>
                  <a:lnTo>
                    <a:pt x="769" y="88"/>
                  </a:lnTo>
                  <a:lnTo>
                    <a:pt x="765" y="84"/>
                  </a:lnTo>
                  <a:lnTo>
                    <a:pt x="757" y="80"/>
                  </a:lnTo>
                  <a:lnTo>
                    <a:pt x="751" y="76"/>
                  </a:lnTo>
                  <a:lnTo>
                    <a:pt x="747" y="82"/>
                  </a:lnTo>
                </a:path>
              </a:pathLst>
            </a:custGeom>
            <a:solidFill>
              <a:srgbClr val="081D58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" name="Freeform 32">
              <a:extLst>
                <a:ext uri="{FF2B5EF4-FFF2-40B4-BE49-F238E27FC236}">
                  <a16:creationId xmlns:a16="http://schemas.microsoft.com/office/drawing/2014/main" id="{D68AF828-DA6B-4AD0-A2CF-2C244F6D1224}"/>
                </a:ext>
              </a:extLst>
            </p:cNvPr>
            <p:cNvSpPr>
              <a:spLocks/>
            </p:cNvSpPr>
            <p:nvPr/>
          </p:nvSpPr>
          <p:spPr bwMode="auto">
            <a:xfrm>
              <a:off x="2886" y="1641"/>
              <a:ext cx="841" cy="634"/>
            </a:xfrm>
            <a:custGeom>
              <a:avLst/>
              <a:gdLst>
                <a:gd name="T0" fmla="*/ 819 w 841"/>
                <a:gd name="T1" fmla="*/ 538 h 634"/>
                <a:gd name="T2" fmla="*/ 797 w 841"/>
                <a:gd name="T3" fmla="*/ 559 h 634"/>
                <a:gd name="T4" fmla="*/ 770 w 841"/>
                <a:gd name="T5" fmla="*/ 580 h 634"/>
                <a:gd name="T6" fmla="*/ 741 w 841"/>
                <a:gd name="T7" fmla="*/ 594 h 634"/>
                <a:gd name="T8" fmla="*/ 709 w 841"/>
                <a:gd name="T9" fmla="*/ 606 h 634"/>
                <a:gd name="T10" fmla="*/ 676 w 841"/>
                <a:gd name="T11" fmla="*/ 617 h 634"/>
                <a:gd name="T12" fmla="*/ 641 w 841"/>
                <a:gd name="T13" fmla="*/ 623 h 634"/>
                <a:gd name="T14" fmla="*/ 583 w 841"/>
                <a:gd name="T15" fmla="*/ 625 h 634"/>
                <a:gd name="T16" fmla="*/ 542 w 841"/>
                <a:gd name="T17" fmla="*/ 623 h 634"/>
                <a:gd name="T18" fmla="*/ 501 w 841"/>
                <a:gd name="T19" fmla="*/ 617 h 634"/>
                <a:gd name="T20" fmla="*/ 460 w 841"/>
                <a:gd name="T21" fmla="*/ 606 h 634"/>
                <a:gd name="T22" fmla="*/ 417 w 841"/>
                <a:gd name="T23" fmla="*/ 594 h 634"/>
                <a:gd name="T24" fmla="*/ 376 w 841"/>
                <a:gd name="T25" fmla="*/ 580 h 634"/>
                <a:gd name="T26" fmla="*/ 335 w 841"/>
                <a:gd name="T27" fmla="*/ 559 h 634"/>
                <a:gd name="T28" fmla="*/ 292 w 841"/>
                <a:gd name="T29" fmla="*/ 536 h 634"/>
                <a:gd name="T30" fmla="*/ 253 w 841"/>
                <a:gd name="T31" fmla="*/ 512 h 634"/>
                <a:gd name="T32" fmla="*/ 212 w 841"/>
                <a:gd name="T33" fmla="*/ 483 h 634"/>
                <a:gd name="T34" fmla="*/ 177 w 841"/>
                <a:gd name="T35" fmla="*/ 454 h 634"/>
                <a:gd name="T36" fmla="*/ 136 w 841"/>
                <a:gd name="T37" fmla="*/ 413 h 634"/>
                <a:gd name="T38" fmla="*/ 109 w 841"/>
                <a:gd name="T39" fmla="*/ 380 h 634"/>
                <a:gd name="T40" fmla="*/ 82 w 841"/>
                <a:gd name="T41" fmla="*/ 347 h 634"/>
                <a:gd name="T42" fmla="*/ 62 w 841"/>
                <a:gd name="T43" fmla="*/ 312 h 634"/>
                <a:gd name="T44" fmla="*/ 43 w 841"/>
                <a:gd name="T45" fmla="*/ 277 h 634"/>
                <a:gd name="T46" fmla="*/ 29 w 841"/>
                <a:gd name="T47" fmla="*/ 243 h 634"/>
                <a:gd name="T48" fmla="*/ 18 w 841"/>
                <a:gd name="T49" fmla="*/ 208 h 634"/>
                <a:gd name="T50" fmla="*/ 10 w 841"/>
                <a:gd name="T51" fmla="*/ 175 h 634"/>
                <a:gd name="T52" fmla="*/ 8 w 841"/>
                <a:gd name="T53" fmla="*/ 115 h 634"/>
                <a:gd name="T54" fmla="*/ 12 w 841"/>
                <a:gd name="T55" fmla="*/ 84 h 634"/>
                <a:gd name="T56" fmla="*/ 21 w 841"/>
                <a:gd name="T57" fmla="*/ 53 h 634"/>
                <a:gd name="T58" fmla="*/ 33 w 841"/>
                <a:gd name="T59" fmla="*/ 25 h 634"/>
                <a:gd name="T60" fmla="*/ 41 w 841"/>
                <a:gd name="T61" fmla="*/ 0 h 634"/>
                <a:gd name="T62" fmla="*/ 27 w 841"/>
                <a:gd name="T63" fmla="*/ 21 h 634"/>
                <a:gd name="T64" fmla="*/ 14 w 841"/>
                <a:gd name="T65" fmla="*/ 51 h 634"/>
                <a:gd name="T66" fmla="*/ 6 w 841"/>
                <a:gd name="T67" fmla="*/ 82 h 634"/>
                <a:gd name="T68" fmla="*/ 0 w 841"/>
                <a:gd name="T69" fmla="*/ 115 h 634"/>
                <a:gd name="T70" fmla="*/ 2 w 841"/>
                <a:gd name="T71" fmla="*/ 164 h 634"/>
                <a:gd name="T72" fmla="*/ 8 w 841"/>
                <a:gd name="T73" fmla="*/ 199 h 634"/>
                <a:gd name="T74" fmla="*/ 18 w 841"/>
                <a:gd name="T75" fmla="*/ 234 h 634"/>
                <a:gd name="T76" fmla="*/ 31 w 841"/>
                <a:gd name="T77" fmla="*/ 271 h 634"/>
                <a:gd name="T78" fmla="*/ 49 w 841"/>
                <a:gd name="T79" fmla="*/ 306 h 634"/>
                <a:gd name="T80" fmla="*/ 72 w 841"/>
                <a:gd name="T81" fmla="*/ 341 h 634"/>
                <a:gd name="T82" fmla="*/ 94 w 841"/>
                <a:gd name="T83" fmla="*/ 376 h 634"/>
                <a:gd name="T84" fmla="*/ 123 w 841"/>
                <a:gd name="T85" fmla="*/ 409 h 634"/>
                <a:gd name="T86" fmla="*/ 156 w 841"/>
                <a:gd name="T87" fmla="*/ 442 h 634"/>
                <a:gd name="T88" fmla="*/ 189 w 841"/>
                <a:gd name="T89" fmla="*/ 475 h 634"/>
                <a:gd name="T90" fmla="*/ 228 w 841"/>
                <a:gd name="T91" fmla="*/ 504 h 634"/>
                <a:gd name="T92" fmla="*/ 267 w 841"/>
                <a:gd name="T93" fmla="*/ 530 h 634"/>
                <a:gd name="T94" fmla="*/ 310 w 841"/>
                <a:gd name="T95" fmla="*/ 555 h 634"/>
                <a:gd name="T96" fmla="*/ 351 w 841"/>
                <a:gd name="T97" fmla="*/ 575 h 634"/>
                <a:gd name="T98" fmla="*/ 394 w 841"/>
                <a:gd name="T99" fmla="*/ 594 h 634"/>
                <a:gd name="T100" fmla="*/ 437 w 841"/>
                <a:gd name="T101" fmla="*/ 608 h 634"/>
                <a:gd name="T102" fmla="*/ 481 w 841"/>
                <a:gd name="T103" fmla="*/ 619 h 634"/>
                <a:gd name="T104" fmla="*/ 522 w 841"/>
                <a:gd name="T105" fmla="*/ 627 h 634"/>
                <a:gd name="T106" fmla="*/ 563 w 841"/>
                <a:gd name="T107" fmla="*/ 631 h 634"/>
                <a:gd name="T108" fmla="*/ 604 w 841"/>
                <a:gd name="T109" fmla="*/ 633 h 634"/>
                <a:gd name="T110" fmla="*/ 643 w 841"/>
                <a:gd name="T111" fmla="*/ 629 h 634"/>
                <a:gd name="T112" fmla="*/ 680 w 841"/>
                <a:gd name="T113" fmla="*/ 623 h 634"/>
                <a:gd name="T114" fmla="*/ 713 w 841"/>
                <a:gd name="T115" fmla="*/ 615 h 634"/>
                <a:gd name="T116" fmla="*/ 746 w 841"/>
                <a:gd name="T117" fmla="*/ 602 h 634"/>
                <a:gd name="T118" fmla="*/ 776 w 841"/>
                <a:gd name="T119" fmla="*/ 586 h 634"/>
                <a:gd name="T120" fmla="*/ 803 w 841"/>
                <a:gd name="T121" fmla="*/ 565 h 634"/>
                <a:gd name="T122" fmla="*/ 826 w 841"/>
                <a:gd name="T123" fmla="*/ 543 h 634"/>
                <a:gd name="T124" fmla="*/ 834 w 841"/>
                <a:gd name="T125" fmla="*/ 520 h 6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841" h="634">
                  <a:moveTo>
                    <a:pt x="834" y="518"/>
                  </a:moveTo>
                  <a:lnTo>
                    <a:pt x="830" y="526"/>
                  </a:lnTo>
                  <a:lnTo>
                    <a:pt x="824" y="530"/>
                  </a:lnTo>
                  <a:lnTo>
                    <a:pt x="819" y="538"/>
                  </a:lnTo>
                  <a:lnTo>
                    <a:pt x="813" y="545"/>
                  </a:lnTo>
                  <a:lnTo>
                    <a:pt x="807" y="549"/>
                  </a:lnTo>
                  <a:lnTo>
                    <a:pt x="803" y="555"/>
                  </a:lnTo>
                  <a:lnTo>
                    <a:pt x="797" y="559"/>
                  </a:lnTo>
                  <a:lnTo>
                    <a:pt x="789" y="565"/>
                  </a:lnTo>
                  <a:lnTo>
                    <a:pt x="785" y="569"/>
                  </a:lnTo>
                  <a:lnTo>
                    <a:pt x="776" y="575"/>
                  </a:lnTo>
                  <a:lnTo>
                    <a:pt x="770" y="580"/>
                  </a:lnTo>
                  <a:lnTo>
                    <a:pt x="762" y="584"/>
                  </a:lnTo>
                  <a:lnTo>
                    <a:pt x="756" y="586"/>
                  </a:lnTo>
                  <a:lnTo>
                    <a:pt x="750" y="592"/>
                  </a:lnTo>
                  <a:lnTo>
                    <a:pt x="741" y="594"/>
                  </a:lnTo>
                  <a:lnTo>
                    <a:pt x="733" y="598"/>
                  </a:lnTo>
                  <a:lnTo>
                    <a:pt x="725" y="602"/>
                  </a:lnTo>
                  <a:lnTo>
                    <a:pt x="717" y="604"/>
                  </a:lnTo>
                  <a:lnTo>
                    <a:pt x="709" y="606"/>
                  </a:lnTo>
                  <a:lnTo>
                    <a:pt x="702" y="610"/>
                  </a:lnTo>
                  <a:lnTo>
                    <a:pt x="692" y="612"/>
                  </a:lnTo>
                  <a:lnTo>
                    <a:pt x="684" y="615"/>
                  </a:lnTo>
                  <a:lnTo>
                    <a:pt x="676" y="617"/>
                  </a:lnTo>
                  <a:lnTo>
                    <a:pt x="667" y="619"/>
                  </a:lnTo>
                  <a:lnTo>
                    <a:pt x="657" y="619"/>
                  </a:lnTo>
                  <a:lnTo>
                    <a:pt x="649" y="621"/>
                  </a:lnTo>
                  <a:lnTo>
                    <a:pt x="641" y="623"/>
                  </a:lnTo>
                  <a:lnTo>
                    <a:pt x="631" y="623"/>
                  </a:lnTo>
                  <a:lnTo>
                    <a:pt x="620" y="623"/>
                  </a:lnTo>
                  <a:lnTo>
                    <a:pt x="612" y="625"/>
                  </a:lnTo>
                  <a:lnTo>
                    <a:pt x="583" y="625"/>
                  </a:lnTo>
                  <a:lnTo>
                    <a:pt x="573" y="623"/>
                  </a:lnTo>
                  <a:lnTo>
                    <a:pt x="563" y="623"/>
                  </a:lnTo>
                  <a:lnTo>
                    <a:pt x="552" y="623"/>
                  </a:lnTo>
                  <a:lnTo>
                    <a:pt x="542" y="623"/>
                  </a:lnTo>
                  <a:lnTo>
                    <a:pt x="532" y="621"/>
                  </a:lnTo>
                  <a:lnTo>
                    <a:pt x="522" y="619"/>
                  </a:lnTo>
                  <a:lnTo>
                    <a:pt x="511" y="619"/>
                  </a:lnTo>
                  <a:lnTo>
                    <a:pt x="501" y="617"/>
                  </a:lnTo>
                  <a:lnTo>
                    <a:pt x="491" y="615"/>
                  </a:lnTo>
                  <a:lnTo>
                    <a:pt x="481" y="612"/>
                  </a:lnTo>
                  <a:lnTo>
                    <a:pt x="470" y="610"/>
                  </a:lnTo>
                  <a:lnTo>
                    <a:pt x="460" y="606"/>
                  </a:lnTo>
                  <a:lnTo>
                    <a:pt x="450" y="604"/>
                  </a:lnTo>
                  <a:lnTo>
                    <a:pt x="440" y="602"/>
                  </a:lnTo>
                  <a:lnTo>
                    <a:pt x="429" y="598"/>
                  </a:lnTo>
                  <a:lnTo>
                    <a:pt x="417" y="594"/>
                  </a:lnTo>
                  <a:lnTo>
                    <a:pt x="407" y="590"/>
                  </a:lnTo>
                  <a:lnTo>
                    <a:pt x="396" y="586"/>
                  </a:lnTo>
                  <a:lnTo>
                    <a:pt x="386" y="584"/>
                  </a:lnTo>
                  <a:lnTo>
                    <a:pt x="376" y="580"/>
                  </a:lnTo>
                  <a:lnTo>
                    <a:pt x="366" y="573"/>
                  </a:lnTo>
                  <a:lnTo>
                    <a:pt x="355" y="569"/>
                  </a:lnTo>
                  <a:lnTo>
                    <a:pt x="345" y="565"/>
                  </a:lnTo>
                  <a:lnTo>
                    <a:pt x="335" y="559"/>
                  </a:lnTo>
                  <a:lnTo>
                    <a:pt x="322" y="553"/>
                  </a:lnTo>
                  <a:lnTo>
                    <a:pt x="312" y="549"/>
                  </a:lnTo>
                  <a:lnTo>
                    <a:pt x="302" y="543"/>
                  </a:lnTo>
                  <a:lnTo>
                    <a:pt x="292" y="536"/>
                  </a:lnTo>
                  <a:lnTo>
                    <a:pt x="283" y="530"/>
                  </a:lnTo>
                  <a:lnTo>
                    <a:pt x="271" y="524"/>
                  </a:lnTo>
                  <a:lnTo>
                    <a:pt x="261" y="518"/>
                  </a:lnTo>
                  <a:lnTo>
                    <a:pt x="253" y="512"/>
                  </a:lnTo>
                  <a:lnTo>
                    <a:pt x="242" y="506"/>
                  </a:lnTo>
                  <a:lnTo>
                    <a:pt x="232" y="497"/>
                  </a:lnTo>
                  <a:lnTo>
                    <a:pt x="222" y="491"/>
                  </a:lnTo>
                  <a:lnTo>
                    <a:pt x="212" y="483"/>
                  </a:lnTo>
                  <a:lnTo>
                    <a:pt x="203" y="477"/>
                  </a:lnTo>
                  <a:lnTo>
                    <a:pt x="195" y="469"/>
                  </a:lnTo>
                  <a:lnTo>
                    <a:pt x="185" y="460"/>
                  </a:lnTo>
                  <a:lnTo>
                    <a:pt x="177" y="454"/>
                  </a:lnTo>
                  <a:lnTo>
                    <a:pt x="168" y="446"/>
                  </a:lnTo>
                  <a:lnTo>
                    <a:pt x="160" y="438"/>
                  </a:lnTo>
                  <a:lnTo>
                    <a:pt x="152" y="430"/>
                  </a:lnTo>
                  <a:lnTo>
                    <a:pt x="136" y="413"/>
                  </a:lnTo>
                  <a:lnTo>
                    <a:pt x="129" y="405"/>
                  </a:lnTo>
                  <a:lnTo>
                    <a:pt x="121" y="397"/>
                  </a:lnTo>
                  <a:lnTo>
                    <a:pt x="115" y="388"/>
                  </a:lnTo>
                  <a:lnTo>
                    <a:pt x="109" y="380"/>
                  </a:lnTo>
                  <a:lnTo>
                    <a:pt x="101" y="372"/>
                  </a:lnTo>
                  <a:lnTo>
                    <a:pt x="94" y="364"/>
                  </a:lnTo>
                  <a:lnTo>
                    <a:pt x="88" y="356"/>
                  </a:lnTo>
                  <a:lnTo>
                    <a:pt x="82" y="347"/>
                  </a:lnTo>
                  <a:lnTo>
                    <a:pt x="76" y="339"/>
                  </a:lnTo>
                  <a:lnTo>
                    <a:pt x="72" y="329"/>
                  </a:lnTo>
                  <a:lnTo>
                    <a:pt x="66" y="323"/>
                  </a:lnTo>
                  <a:lnTo>
                    <a:pt x="62" y="312"/>
                  </a:lnTo>
                  <a:lnTo>
                    <a:pt x="55" y="304"/>
                  </a:lnTo>
                  <a:lnTo>
                    <a:pt x="51" y="296"/>
                  </a:lnTo>
                  <a:lnTo>
                    <a:pt x="47" y="288"/>
                  </a:lnTo>
                  <a:lnTo>
                    <a:pt x="43" y="277"/>
                  </a:lnTo>
                  <a:lnTo>
                    <a:pt x="39" y="269"/>
                  </a:lnTo>
                  <a:lnTo>
                    <a:pt x="35" y="261"/>
                  </a:lnTo>
                  <a:lnTo>
                    <a:pt x="31" y="251"/>
                  </a:lnTo>
                  <a:lnTo>
                    <a:pt x="29" y="243"/>
                  </a:lnTo>
                  <a:lnTo>
                    <a:pt x="25" y="234"/>
                  </a:lnTo>
                  <a:lnTo>
                    <a:pt x="23" y="226"/>
                  </a:lnTo>
                  <a:lnTo>
                    <a:pt x="21" y="216"/>
                  </a:lnTo>
                  <a:lnTo>
                    <a:pt x="18" y="208"/>
                  </a:lnTo>
                  <a:lnTo>
                    <a:pt x="16" y="199"/>
                  </a:lnTo>
                  <a:lnTo>
                    <a:pt x="14" y="191"/>
                  </a:lnTo>
                  <a:lnTo>
                    <a:pt x="12" y="183"/>
                  </a:lnTo>
                  <a:lnTo>
                    <a:pt x="10" y="175"/>
                  </a:lnTo>
                  <a:lnTo>
                    <a:pt x="10" y="164"/>
                  </a:lnTo>
                  <a:lnTo>
                    <a:pt x="8" y="156"/>
                  </a:lnTo>
                  <a:lnTo>
                    <a:pt x="8" y="148"/>
                  </a:lnTo>
                  <a:lnTo>
                    <a:pt x="8" y="115"/>
                  </a:lnTo>
                  <a:lnTo>
                    <a:pt x="8" y="107"/>
                  </a:lnTo>
                  <a:lnTo>
                    <a:pt x="10" y="99"/>
                  </a:lnTo>
                  <a:lnTo>
                    <a:pt x="10" y="92"/>
                  </a:lnTo>
                  <a:lnTo>
                    <a:pt x="12" y="84"/>
                  </a:lnTo>
                  <a:lnTo>
                    <a:pt x="14" y="76"/>
                  </a:lnTo>
                  <a:lnTo>
                    <a:pt x="16" y="68"/>
                  </a:lnTo>
                  <a:lnTo>
                    <a:pt x="18" y="60"/>
                  </a:lnTo>
                  <a:lnTo>
                    <a:pt x="21" y="53"/>
                  </a:lnTo>
                  <a:lnTo>
                    <a:pt x="25" y="45"/>
                  </a:lnTo>
                  <a:lnTo>
                    <a:pt x="27" y="39"/>
                  </a:lnTo>
                  <a:lnTo>
                    <a:pt x="31" y="31"/>
                  </a:lnTo>
                  <a:lnTo>
                    <a:pt x="33" y="25"/>
                  </a:lnTo>
                  <a:lnTo>
                    <a:pt x="37" y="16"/>
                  </a:lnTo>
                  <a:lnTo>
                    <a:pt x="41" y="10"/>
                  </a:lnTo>
                  <a:lnTo>
                    <a:pt x="45" y="4"/>
                  </a:lnTo>
                  <a:lnTo>
                    <a:pt x="41" y="0"/>
                  </a:lnTo>
                  <a:lnTo>
                    <a:pt x="39" y="0"/>
                  </a:lnTo>
                  <a:lnTo>
                    <a:pt x="35" y="6"/>
                  </a:lnTo>
                  <a:lnTo>
                    <a:pt x="31" y="14"/>
                  </a:lnTo>
                  <a:lnTo>
                    <a:pt x="27" y="21"/>
                  </a:lnTo>
                  <a:lnTo>
                    <a:pt x="23" y="29"/>
                  </a:lnTo>
                  <a:lnTo>
                    <a:pt x="18" y="35"/>
                  </a:lnTo>
                  <a:lnTo>
                    <a:pt x="16" y="43"/>
                  </a:lnTo>
                  <a:lnTo>
                    <a:pt x="14" y="51"/>
                  </a:lnTo>
                  <a:lnTo>
                    <a:pt x="10" y="58"/>
                  </a:lnTo>
                  <a:lnTo>
                    <a:pt x="8" y="66"/>
                  </a:lnTo>
                  <a:lnTo>
                    <a:pt x="6" y="74"/>
                  </a:lnTo>
                  <a:lnTo>
                    <a:pt x="6" y="82"/>
                  </a:lnTo>
                  <a:lnTo>
                    <a:pt x="4" y="88"/>
                  </a:lnTo>
                  <a:lnTo>
                    <a:pt x="2" y="99"/>
                  </a:lnTo>
                  <a:lnTo>
                    <a:pt x="0" y="107"/>
                  </a:lnTo>
                  <a:lnTo>
                    <a:pt x="0" y="115"/>
                  </a:lnTo>
                  <a:lnTo>
                    <a:pt x="0" y="123"/>
                  </a:lnTo>
                  <a:lnTo>
                    <a:pt x="0" y="148"/>
                  </a:lnTo>
                  <a:lnTo>
                    <a:pt x="0" y="156"/>
                  </a:lnTo>
                  <a:lnTo>
                    <a:pt x="2" y="164"/>
                  </a:lnTo>
                  <a:lnTo>
                    <a:pt x="4" y="173"/>
                  </a:lnTo>
                  <a:lnTo>
                    <a:pt x="4" y="183"/>
                  </a:lnTo>
                  <a:lnTo>
                    <a:pt x="6" y="191"/>
                  </a:lnTo>
                  <a:lnTo>
                    <a:pt x="8" y="199"/>
                  </a:lnTo>
                  <a:lnTo>
                    <a:pt x="10" y="210"/>
                  </a:lnTo>
                  <a:lnTo>
                    <a:pt x="12" y="218"/>
                  </a:lnTo>
                  <a:lnTo>
                    <a:pt x="16" y="226"/>
                  </a:lnTo>
                  <a:lnTo>
                    <a:pt x="18" y="234"/>
                  </a:lnTo>
                  <a:lnTo>
                    <a:pt x="21" y="245"/>
                  </a:lnTo>
                  <a:lnTo>
                    <a:pt x="25" y="253"/>
                  </a:lnTo>
                  <a:lnTo>
                    <a:pt x="29" y="263"/>
                  </a:lnTo>
                  <a:lnTo>
                    <a:pt x="31" y="271"/>
                  </a:lnTo>
                  <a:lnTo>
                    <a:pt x="37" y="280"/>
                  </a:lnTo>
                  <a:lnTo>
                    <a:pt x="41" y="290"/>
                  </a:lnTo>
                  <a:lnTo>
                    <a:pt x="45" y="298"/>
                  </a:lnTo>
                  <a:lnTo>
                    <a:pt x="49" y="306"/>
                  </a:lnTo>
                  <a:lnTo>
                    <a:pt x="53" y="314"/>
                  </a:lnTo>
                  <a:lnTo>
                    <a:pt x="60" y="325"/>
                  </a:lnTo>
                  <a:lnTo>
                    <a:pt x="66" y="333"/>
                  </a:lnTo>
                  <a:lnTo>
                    <a:pt x="72" y="341"/>
                  </a:lnTo>
                  <a:lnTo>
                    <a:pt x="76" y="351"/>
                  </a:lnTo>
                  <a:lnTo>
                    <a:pt x="82" y="360"/>
                  </a:lnTo>
                  <a:lnTo>
                    <a:pt x="88" y="368"/>
                  </a:lnTo>
                  <a:lnTo>
                    <a:pt x="94" y="376"/>
                  </a:lnTo>
                  <a:lnTo>
                    <a:pt x="103" y="384"/>
                  </a:lnTo>
                  <a:lnTo>
                    <a:pt x="109" y="393"/>
                  </a:lnTo>
                  <a:lnTo>
                    <a:pt x="115" y="401"/>
                  </a:lnTo>
                  <a:lnTo>
                    <a:pt x="123" y="409"/>
                  </a:lnTo>
                  <a:lnTo>
                    <a:pt x="131" y="419"/>
                  </a:lnTo>
                  <a:lnTo>
                    <a:pt x="140" y="427"/>
                  </a:lnTo>
                  <a:lnTo>
                    <a:pt x="148" y="436"/>
                  </a:lnTo>
                  <a:lnTo>
                    <a:pt x="156" y="442"/>
                  </a:lnTo>
                  <a:lnTo>
                    <a:pt x="162" y="450"/>
                  </a:lnTo>
                  <a:lnTo>
                    <a:pt x="173" y="458"/>
                  </a:lnTo>
                  <a:lnTo>
                    <a:pt x="181" y="467"/>
                  </a:lnTo>
                  <a:lnTo>
                    <a:pt x="189" y="475"/>
                  </a:lnTo>
                  <a:lnTo>
                    <a:pt x="199" y="481"/>
                  </a:lnTo>
                  <a:lnTo>
                    <a:pt x="207" y="489"/>
                  </a:lnTo>
                  <a:lnTo>
                    <a:pt x="218" y="495"/>
                  </a:lnTo>
                  <a:lnTo>
                    <a:pt x="228" y="504"/>
                  </a:lnTo>
                  <a:lnTo>
                    <a:pt x="238" y="510"/>
                  </a:lnTo>
                  <a:lnTo>
                    <a:pt x="246" y="518"/>
                  </a:lnTo>
                  <a:lnTo>
                    <a:pt x="257" y="524"/>
                  </a:lnTo>
                  <a:lnTo>
                    <a:pt x="267" y="530"/>
                  </a:lnTo>
                  <a:lnTo>
                    <a:pt x="277" y="536"/>
                  </a:lnTo>
                  <a:lnTo>
                    <a:pt x="290" y="543"/>
                  </a:lnTo>
                  <a:lnTo>
                    <a:pt x="300" y="549"/>
                  </a:lnTo>
                  <a:lnTo>
                    <a:pt x="310" y="555"/>
                  </a:lnTo>
                  <a:lnTo>
                    <a:pt x="320" y="559"/>
                  </a:lnTo>
                  <a:lnTo>
                    <a:pt x="331" y="565"/>
                  </a:lnTo>
                  <a:lnTo>
                    <a:pt x="341" y="571"/>
                  </a:lnTo>
                  <a:lnTo>
                    <a:pt x="351" y="575"/>
                  </a:lnTo>
                  <a:lnTo>
                    <a:pt x="364" y="582"/>
                  </a:lnTo>
                  <a:lnTo>
                    <a:pt x="374" y="586"/>
                  </a:lnTo>
                  <a:lnTo>
                    <a:pt x="384" y="590"/>
                  </a:lnTo>
                  <a:lnTo>
                    <a:pt x="394" y="594"/>
                  </a:lnTo>
                  <a:lnTo>
                    <a:pt x="407" y="598"/>
                  </a:lnTo>
                  <a:lnTo>
                    <a:pt x="415" y="602"/>
                  </a:lnTo>
                  <a:lnTo>
                    <a:pt x="427" y="606"/>
                  </a:lnTo>
                  <a:lnTo>
                    <a:pt x="437" y="608"/>
                  </a:lnTo>
                  <a:lnTo>
                    <a:pt x="448" y="612"/>
                  </a:lnTo>
                  <a:lnTo>
                    <a:pt x="460" y="615"/>
                  </a:lnTo>
                  <a:lnTo>
                    <a:pt x="470" y="617"/>
                  </a:lnTo>
                  <a:lnTo>
                    <a:pt x="481" y="619"/>
                  </a:lnTo>
                  <a:lnTo>
                    <a:pt x="491" y="623"/>
                  </a:lnTo>
                  <a:lnTo>
                    <a:pt x="501" y="623"/>
                  </a:lnTo>
                  <a:lnTo>
                    <a:pt x="511" y="625"/>
                  </a:lnTo>
                  <a:lnTo>
                    <a:pt x="522" y="627"/>
                  </a:lnTo>
                  <a:lnTo>
                    <a:pt x="532" y="629"/>
                  </a:lnTo>
                  <a:lnTo>
                    <a:pt x="542" y="629"/>
                  </a:lnTo>
                  <a:lnTo>
                    <a:pt x="552" y="631"/>
                  </a:lnTo>
                  <a:lnTo>
                    <a:pt x="563" y="631"/>
                  </a:lnTo>
                  <a:lnTo>
                    <a:pt x="573" y="633"/>
                  </a:lnTo>
                  <a:lnTo>
                    <a:pt x="583" y="633"/>
                  </a:lnTo>
                  <a:lnTo>
                    <a:pt x="594" y="633"/>
                  </a:lnTo>
                  <a:lnTo>
                    <a:pt x="604" y="633"/>
                  </a:lnTo>
                  <a:lnTo>
                    <a:pt x="614" y="633"/>
                  </a:lnTo>
                  <a:lnTo>
                    <a:pt x="622" y="631"/>
                  </a:lnTo>
                  <a:lnTo>
                    <a:pt x="633" y="631"/>
                  </a:lnTo>
                  <a:lnTo>
                    <a:pt x="643" y="629"/>
                  </a:lnTo>
                  <a:lnTo>
                    <a:pt x="651" y="629"/>
                  </a:lnTo>
                  <a:lnTo>
                    <a:pt x="661" y="627"/>
                  </a:lnTo>
                  <a:lnTo>
                    <a:pt x="670" y="625"/>
                  </a:lnTo>
                  <a:lnTo>
                    <a:pt x="680" y="623"/>
                  </a:lnTo>
                  <a:lnTo>
                    <a:pt x="688" y="623"/>
                  </a:lnTo>
                  <a:lnTo>
                    <a:pt x="696" y="619"/>
                  </a:lnTo>
                  <a:lnTo>
                    <a:pt x="704" y="617"/>
                  </a:lnTo>
                  <a:lnTo>
                    <a:pt x="713" y="615"/>
                  </a:lnTo>
                  <a:lnTo>
                    <a:pt x="721" y="612"/>
                  </a:lnTo>
                  <a:lnTo>
                    <a:pt x="729" y="608"/>
                  </a:lnTo>
                  <a:lnTo>
                    <a:pt x="737" y="606"/>
                  </a:lnTo>
                  <a:lnTo>
                    <a:pt x="746" y="602"/>
                  </a:lnTo>
                  <a:lnTo>
                    <a:pt x="752" y="598"/>
                  </a:lnTo>
                  <a:lnTo>
                    <a:pt x="760" y="594"/>
                  </a:lnTo>
                  <a:lnTo>
                    <a:pt x="768" y="590"/>
                  </a:lnTo>
                  <a:lnTo>
                    <a:pt x="776" y="586"/>
                  </a:lnTo>
                  <a:lnTo>
                    <a:pt x="782" y="582"/>
                  </a:lnTo>
                  <a:lnTo>
                    <a:pt x="789" y="575"/>
                  </a:lnTo>
                  <a:lnTo>
                    <a:pt x="795" y="571"/>
                  </a:lnTo>
                  <a:lnTo>
                    <a:pt x="803" y="565"/>
                  </a:lnTo>
                  <a:lnTo>
                    <a:pt x="807" y="559"/>
                  </a:lnTo>
                  <a:lnTo>
                    <a:pt x="813" y="555"/>
                  </a:lnTo>
                  <a:lnTo>
                    <a:pt x="819" y="549"/>
                  </a:lnTo>
                  <a:lnTo>
                    <a:pt x="826" y="543"/>
                  </a:lnTo>
                  <a:lnTo>
                    <a:pt x="830" y="536"/>
                  </a:lnTo>
                  <a:lnTo>
                    <a:pt x="836" y="530"/>
                  </a:lnTo>
                  <a:lnTo>
                    <a:pt x="840" y="524"/>
                  </a:lnTo>
                  <a:lnTo>
                    <a:pt x="834" y="520"/>
                  </a:lnTo>
                  <a:lnTo>
                    <a:pt x="834" y="518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" name="Freeform 33">
              <a:extLst>
                <a:ext uri="{FF2B5EF4-FFF2-40B4-BE49-F238E27FC236}">
                  <a16:creationId xmlns:a16="http://schemas.microsoft.com/office/drawing/2014/main" id="{2057F575-90A7-40FA-9BB3-F726A821424D}"/>
                </a:ext>
              </a:extLst>
            </p:cNvPr>
            <p:cNvSpPr>
              <a:spLocks/>
            </p:cNvSpPr>
            <p:nvPr/>
          </p:nvSpPr>
          <p:spPr bwMode="auto">
            <a:xfrm>
              <a:off x="2790" y="1861"/>
              <a:ext cx="801" cy="575"/>
            </a:xfrm>
            <a:custGeom>
              <a:avLst/>
              <a:gdLst>
                <a:gd name="T0" fmla="*/ 784 w 801"/>
                <a:gd name="T1" fmla="*/ 512 h 575"/>
                <a:gd name="T2" fmla="*/ 755 w 801"/>
                <a:gd name="T3" fmla="*/ 527 h 575"/>
                <a:gd name="T4" fmla="*/ 724 w 801"/>
                <a:gd name="T5" fmla="*/ 541 h 575"/>
                <a:gd name="T6" fmla="*/ 691 w 801"/>
                <a:gd name="T7" fmla="*/ 551 h 575"/>
                <a:gd name="T8" fmla="*/ 658 w 801"/>
                <a:gd name="T9" fmla="*/ 560 h 575"/>
                <a:gd name="T10" fmla="*/ 623 w 801"/>
                <a:gd name="T11" fmla="*/ 564 h 575"/>
                <a:gd name="T12" fmla="*/ 588 w 801"/>
                <a:gd name="T13" fmla="*/ 566 h 575"/>
                <a:gd name="T14" fmla="*/ 543 w 801"/>
                <a:gd name="T15" fmla="*/ 566 h 575"/>
                <a:gd name="T16" fmla="*/ 508 w 801"/>
                <a:gd name="T17" fmla="*/ 564 h 575"/>
                <a:gd name="T18" fmla="*/ 471 w 801"/>
                <a:gd name="T19" fmla="*/ 555 h 575"/>
                <a:gd name="T20" fmla="*/ 434 w 801"/>
                <a:gd name="T21" fmla="*/ 547 h 575"/>
                <a:gd name="T22" fmla="*/ 397 w 801"/>
                <a:gd name="T23" fmla="*/ 537 h 575"/>
                <a:gd name="T24" fmla="*/ 360 w 801"/>
                <a:gd name="T25" fmla="*/ 523 h 575"/>
                <a:gd name="T26" fmla="*/ 325 w 801"/>
                <a:gd name="T27" fmla="*/ 508 h 575"/>
                <a:gd name="T28" fmla="*/ 290 w 801"/>
                <a:gd name="T29" fmla="*/ 490 h 575"/>
                <a:gd name="T30" fmla="*/ 257 w 801"/>
                <a:gd name="T31" fmla="*/ 469 h 575"/>
                <a:gd name="T32" fmla="*/ 226 w 801"/>
                <a:gd name="T33" fmla="*/ 446 h 575"/>
                <a:gd name="T34" fmla="*/ 195 w 801"/>
                <a:gd name="T35" fmla="*/ 422 h 575"/>
                <a:gd name="T36" fmla="*/ 167 w 801"/>
                <a:gd name="T37" fmla="*/ 395 h 575"/>
                <a:gd name="T38" fmla="*/ 140 w 801"/>
                <a:gd name="T39" fmla="*/ 366 h 575"/>
                <a:gd name="T40" fmla="*/ 115 w 801"/>
                <a:gd name="T41" fmla="*/ 337 h 575"/>
                <a:gd name="T42" fmla="*/ 93 w 801"/>
                <a:gd name="T43" fmla="*/ 307 h 575"/>
                <a:gd name="T44" fmla="*/ 72 w 801"/>
                <a:gd name="T45" fmla="*/ 276 h 575"/>
                <a:gd name="T46" fmla="*/ 56 w 801"/>
                <a:gd name="T47" fmla="*/ 243 h 575"/>
                <a:gd name="T48" fmla="*/ 41 w 801"/>
                <a:gd name="T49" fmla="*/ 208 h 575"/>
                <a:gd name="T50" fmla="*/ 29 w 801"/>
                <a:gd name="T51" fmla="*/ 175 h 575"/>
                <a:gd name="T52" fmla="*/ 19 w 801"/>
                <a:gd name="T53" fmla="*/ 142 h 575"/>
                <a:gd name="T54" fmla="*/ 12 w 801"/>
                <a:gd name="T55" fmla="*/ 107 h 575"/>
                <a:gd name="T56" fmla="*/ 8 w 801"/>
                <a:gd name="T57" fmla="*/ 74 h 575"/>
                <a:gd name="T58" fmla="*/ 6 w 801"/>
                <a:gd name="T59" fmla="*/ 33 h 575"/>
                <a:gd name="T60" fmla="*/ 2 w 801"/>
                <a:gd name="T61" fmla="*/ 8 h 575"/>
                <a:gd name="T62" fmla="*/ 0 w 801"/>
                <a:gd name="T63" fmla="*/ 37 h 575"/>
                <a:gd name="T64" fmla="*/ 2 w 801"/>
                <a:gd name="T65" fmla="*/ 78 h 575"/>
                <a:gd name="T66" fmla="*/ 6 w 801"/>
                <a:gd name="T67" fmla="*/ 113 h 575"/>
                <a:gd name="T68" fmla="*/ 12 w 801"/>
                <a:gd name="T69" fmla="*/ 148 h 575"/>
                <a:gd name="T70" fmla="*/ 23 w 801"/>
                <a:gd name="T71" fmla="*/ 183 h 575"/>
                <a:gd name="T72" fmla="*/ 35 w 801"/>
                <a:gd name="T73" fmla="*/ 216 h 575"/>
                <a:gd name="T74" fmla="*/ 51 w 801"/>
                <a:gd name="T75" fmla="*/ 251 h 575"/>
                <a:gd name="T76" fmla="*/ 70 w 801"/>
                <a:gd name="T77" fmla="*/ 284 h 575"/>
                <a:gd name="T78" fmla="*/ 90 w 801"/>
                <a:gd name="T79" fmla="*/ 315 h 575"/>
                <a:gd name="T80" fmla="*/ 113 w 801"/>
                <a:gd name="T81" fmla="*/ 348 h 575"/>
                <a:gd name="T82" fmla="*/ 138 w 801"/>
                <a:gd name="T83" fmla="*/ 376 h 575"/>
                <a:gd name="T84" fmla="*/ 167 w 801"/>
                <a:gd name="T85" fmla="*/ 403 h 575"/>
                <a:gd name="T86" fmla="*/ 195 w 801"/>
                <a:gd name="T87" fmla="*/ 432 h 575"/>
                <a:gd name="T88" fmla="*/ 226 w 801"/>
                <a:gd name="T89" fmla="*/ 455 h 575"/>
                <a:gd name="T90" fmla="*/ 259 w 801"/>
                <a:gd name="T91" fmla="*/ 479 h 575"/>
                <a:gd name="T92" fmla="*/ 292 w 801"/>
                <a:gd name="T93" fmla="*/ 498 h 575"/>
                <a:gd name="T94" fmla="*/ 329 w 801"/>
                <a:gd name="T95" fmla="*/ 516 h 575"/>
                <a:gd name="T96" fmla="*/ 364 w 801"/>
                <a:gd name="T97" fmla="*/ 533 h 575"/>
                <a:gd name="T98" fmla="*/ 401 w 801"/>
                <a:gd name="T99" fmla="*/ 547 h 575"/>
                <a:gd name="T100" fmla="*/ 438 w 801"/>
                <a:gd name="T101" fmla="*/ 558 h 575"/>
                <a:gd name="T102" fmla="*/ 475 w 801"/>
                <a:gd name="T103" fmla="*/ 566 h 575"/>
                <a:gd name="T104" fmla="*/ 512 w 801"/>
                <a:gd name="T105" fmla="*/ 570 h 575"/>
                <a:gd name="T106" fmla="*/ 551 w 801"/>
                <a:gd name="T107" fmla="*/ 574 h 575"/>
                <a:gd name="T108" fmla="*/ 601 w 801"/>
                <a:gd name="T109" fmla="*/ 574 h 575"/>
                <a:gd name="T110" fmla="*/ 638 w 801"/>
                <a:gd name="T111" fmla="*/ 570 h 575"/>
                <a:gd name="T112" fmla="*/ 672 w 801"/>
                <a:gd name="T113" fmla="*/ 564 h 575"/>
                <a:gd name="T114" fmla="*/ 705 w 801"/>
                <a:gd name="T115" fmla="*/ 553 h 575"/>
                <a:gd name="T116" fmla="*/ 738 w 801"/>
                <a:gd name="T117" fmla="*/ 543 h 575"/>
                <a:gd name="T118" fmla="*/ 769 w 801"/>
                <a:gd name="T119" fmla="*/ 529 h 575"/>
                <a:gd name="T120" fmla="*/ 798 w 801"/>
                <a:gd name="T121" fmla="*/ 512 h 5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801" h="575">
                  <a:moveTo>
                    <a:pt x="800" y="510"/>
                  </a:moveTo>
                  <a:lnTo>
                    <a:pt x="800" y="502"/>
                  </a:lnTo>
                  <a:lnTo>
                    <a:pt x="794" y="504"/>
                  </a:lnTo>
                  <a:lnTo>
                    <a:pt x="788" y="508"/>
                  </a:lnTo>
                  <a:lnTo>
                    <a:pt x="784" y="512"/>
                  </a:lnTo>
                  <a:lnTo>
                    <a:pt x="777" y="514"/>
                  </a:lnTo>
                  <a:lnTo>
                    <a:pt x="771" y="518"/>
                  </a:lnTo>
                  <a:lnTo>
                    <a:pt x="765" y="521"/>
                  </a:lnTo>
                  <a:lnTo>
                    <a:pt x="761" y="525"/>
                  </a:lnTo>
                  <a:lnTo>
                    <a:pt x="755" y="527"/>
                  </a:lnTo>
                  <a:lnTo>
                    <a:pt x="749" y="531"/>
                  </a:lnTo>
                  <a:lnTo>
                    <a:pt x="742" y="533"/>
                  </a:lnTo>
                  <a:lnTo>
                    <a:pt x="736" y="535"/>
                  </a:lnTo>
                  <a:lnTo>
                    <a:pt x="730" y="537"/>
                  </a:lnTo>
                  <a:lnTo>
                    <a:pt x="724" y="541"/>
                  </a:lnTo>
                  <a:lnTo>
                    <a:pt x="718" y="543"/>
                  </a:lnTo>
                  <a:lnTo>
                    <a:pt x="712" y="545"/>
                  </a:lnTo>
                  <a:lnTo>
                    <a:pt x="703" y="547"/>
                  </a:lnTo>
                  <a:lnTo>
                    <a:pt x="697" y="549"/>
                  </a:lnTo>
                  <a:lnTo>
                    <a:pt x="691" y="551"/>
                  </a:lnTo>
                  <a:lnTo>
                    <a:pt x="685" y="551"/>
                  </a:lnTo>
                  <a:lnTo>
                    <a:pt x="679" y="553"/>
                  </a:lnTo>
                  <a:lnTo>
                    <a:pt x="672" y="555"/>
                  </a:lnTo>
                  <a:lnTo>
                    <a:pt x="664" y="558"/>
                  </a:lnTo>
                  <a:lnTo>
                    <a:pt x="658" y="560"/>
                  </a:lnTo>
                  <a:lnTo>
                    <a:pt x="650" y="560"/>
                  </a:lnTo>
                  <a:lnTo>
                    <a:pt x="644" y="562"/>
                  </a:lnTo>
                  <a:lnTo>
                    <a:pt x="638" y="562"/>
                  </a:lnTo>
                  <a:lnTo>
                    <a:pt x="629" y="564"/>
                  </a:lnTo>
                  <a:lnTo>
                    <a:pt x="623" y="564"/>
                  </a:lnTo>
                  <a:lnTo>
                    <a:pt x="615" y="566"/>
                  </a:lnTo>
                  <a:lnTo>
                    <a:pt x="609" y="566"/>
                  </a:lnTo>
                  <a:lnTo>
                    <a:pt x="601" y="566"/>
                  </a:lnTo>
                  <a:lnTo>
                    <a:pt x="594" y="566"/>
                  </a:lnTo>
                  <a:lnTo>
                    <a:pt x="588" y="566"/>
                  </a:lnTo>
                  <a:lnTo>
                    <a:pt x="580" y="566"/>
                  </a:lnTo>
                  <a:lnTo>
                    <a:pt x="566" y="566"/>
                  </a:lnTo>
                  <a:lnTo>
                    <a:pt x="557" y="566"/>
                  </a:lnTo>
                  <a:lnTo>
                    <a:pt x="551" y="566"/>
                  </a:lnTo>
                  <a:lnTo>
                    <a:pt x="543" y="566"/>
                  </a:lnTo>
                  <a:lnTo>
                    <a:pt x="537" y="566"/>
                  </a:lnTo>
                  <a:lnTo>
                    <a:pt x="529" y="566"/>
                  </a:lnTo>
                  <a:lnTo>
                    <a:pt x="522" y="566"/>
                  </a:lnTo>
                  <a:lnTo>
                    <a:pt x="514" y="564"/>
                  </a:lnTo>
                  <a:lnTo>
                    <a:pt x="508" y="564"/>
                  </a:lnTo>
                  <a:lnTo>
                    <a:pt x="500" y="562"/>
                  </a:lnTo>
                  <a:lnTo>
                    <a:pt x="492" y="562"/>
                  </a:lnTo>
                  <a:lnTo>
                    <a:pt x="485" y="560"/>
                  </a:lnTo>
                  <a:lnTo>
                    <a:pt x="477" y="558"/>
                  </a:lnTo>
                  <a:lnTo>
                    <a:pt x="471" y="555"/>
                  </a:lnTo>
                  <a:lnTo>
                    <a:pt x="463" y="555"/>
                  </a:lnTo>
                  <a:lnTo>
                    <a:pt x="457" y="553"/>
                  </a:lnTo>
                  <a:lnTo>
                    <a:pt x="448" y="551"/>
                  </a:lnTo>
                  <a:lnTo>
                    <a:pt x="440" y="551"/>
                  </a:lnTo>
                  <a:lnTo>
                    <a:pt x="434" y="547"/>
                  </a:lnTo>
                  <a:lnTo>
                    <a:pt x="426" y="547"/>
                  </a:lnTo>
                  <a:lnTo>
                    <a:pt x="420" y="543"/>
                  </a:lnTo>
                  <a:lnTo>
                    <a:pt x="411" y="543"/>
                  </a:lnTo>
                  <a:lnTo>
                    <a:pt x="405" y="539"/>
                  </a:lnTo>
                  <a:lnTo>
                    <a:pt x="397" y="537"/>
                  </a:lnTo>
                  <a:lnTo>
                    <a:pt x="391" y="535"/>
                  </a:lnTo>
                  <a:lnTo>
                    <a:pt x="383" y="533"/>
                  </a:lnTo>
                  <a:lnTo>
                    <a:pt x="376" y="529"/>
                  </a:lnTo>
                  <a:lnTo>
                    <a:pt x="368" y="527"/>
                  </a:lnTo>
                  <a:lnTo>
                    <a:pt x="360" y="523"/>
                  </a:lnTo>
                  <a:lnTo>
                    <a:pt x="354" y="521"/>
                  </a:lnTo>
                  <a:lnTo>
                    <a:pt x="346" y="516"/>
                  </a:lnTo>
                  <a:lnTo>
                    <a:pt x="339" y="514"/>
                  </a:lnTo>
                  <a:lnTo>
                    <a:pt x="333" y="510"/>
                  </a:lnTo>
                  <a:lnTo>
                    <a:pt x="325" y="508"/>
                  </a:lnTo>
                  <a:lnTo>
                    <a:pt x="319" y="504"/>
                  </a:lnTo>
                  <a:lnTo>
                    <a:pt x="311" y="500"/>
                  </a:lnTo>
                  <a:lnTo>
                    <a:pt x="304" y="496"/>
                  </a:lnTo>
                  <a:lnTo>
                    <a:pt x="298" y="492"/>
                  </a:lnTo>
                  <a:lnTo>
                    <a:pt x="290" y="490"/>
                  </a:lnTo>
                  <a:lnTo>
                    <a:pt x="284" y="486"/>
                  </a:lnTo>
                  <a:lnTo>
                    <a:pt x="278" y="481"/>
                  </a:lnTo>
                  <a:lnTo>
                    <a:pt x="271" y="477"/>
                  </a:lnTo>
                  <a:lnTo>
                    <a:pt x="263" y="473"/>
                  </a:lnTo>
                  <a:lnTo>
                    <a:pt x="257" y="469"/>
                  </a:lnTo>
                  <a:lnTo>
                    <a:pt x="251" y="465"/>
                  </a:lnTo>
                  <a:lnTo>
                    <a:pt x="245" y="461"/>
                  </a:lnTo>
                  <a:lnTo>
                    <a:pt x="239" y="455"/>
                  </a:lnTo>
                  <a:lnTo>
                    <a:pt x="232" y="451"/>
                  </a:lnTo>
                  <a:lnTo>
                    <a:pt x="226" y="446"/>
                  </a:lnTo>
                  <a:lnTo>
                    <a:pt x="220" y="442"/>
                  </a:lnTo>
                  <a:lnTo>
                    <a:pt x="214" y="436"/>
                  </a:lnTo>
                  <a:lnTo>
                    <a:pt x="208" y="432"/>
                  </a:lnTo>
                  <a:lnTo>
                    <a:pt x="202" y="426"/>
                  </a:lnTo>
                  <a:lnTo>
                    <a:pt x="195" y="422"/>
                  </a:lnTo>
                  <a:lnTo>
                    <a:pt x="189" y="416"/>
                  </a:lnTo>
                  <a:lnTo>
                    <a:pt x="183" y="411"/>
                  </a:lnTo>
                  <a:lnTo>
                    <a:pt x="177" y="405"/>
                  </a:lnTo>
                  <a:lnTo>
                    <a:pt x="173" y="401"/>
                  </a:lnTo>
                  <a:lnTo>
                    <a:pt x="167" y="395"/>
                  </a:lnTo>
                  <a:lnTo>
                    <a:pt x="160" y="391"/>
                  </a:lnTo>
                  <a:lnTo>
                    <a:pt x="156" y="385"/>
                  </a:lnTo>
                  <a:lnTo>
                    <a:pt x="150" y="379"/>
                  </a:lnTo>
                  <a:lnTo>
                    <a:pt x="146" y="372"/>
                  </a:lnTo>
                  <a:lnTo>
                    <a:pt x="140" y="366"/>
                  </a:lnTo>
                  <a:lnTo>
                    <a:pt x="134" y="360"/>
                  </a:lnTo>
                  <a:lnTo>
                    <a:pt x="130" y="356"/>
                  </a:lnTo>
                  <a:lnTo>
                    <a:pt x="125" y="350"/>
                  </a:lnTo>
                  <a:lnTo>
                    <a:pt x="121" y="344"/>
                  </a:lnTo>
                  <a:lnTo>
                    <a:pt x="115" y="337"/>
                  </a:lnTo>
                  <a:lnTo>
                    <a:pt x="111" y="331"/>
                  </a:lnTo>
                  <a:lnTo>
                    <a:pt x="107" y="325"/>
                  </a:lnTo>
                  <a:lnTo>
                    <a:pt x="101" y="319"/>
                  </a:lnTo>
                  <a:lnTo>
                    <a:pt x="97" y="313"/>
                  </a:lnTo>
                  <a:lnTo>
                    <a:pt x="93" y="307"/>
                  </a:lnTo>
                  <a:lnTo>
                    <a:pt x="88" y="300"/>
                  </a:lnTo>
                  <a:lnTo>
                    <a:pt x="84" y="294"/>
                  </a:lnTo>
                  <a:lnTo>
                    <a:pt x="80" y="288"/>
                  </a:lnTo>
                  <a:lnTo>
                    <a:pt x="76" y="282"/>
                  </a:lnTo>
                  <a:lnTo>
                    <a:pt x="72" y="276"/>
                  </a:lnTo>
                  <a:lnTo>
                    <a:pt x="68" y="270"/>
                  </a:lnTo>
                  <a:lnTo>
                    <a:pt x="66" y="261"/>
                  </a:lnTo>
                  <a:lnTo>
                    <a:pt x="62" y="255"/>
                  </a:lnTo>
                  <a:lnTo>
                    <a:pt x="60" y="249"/>
                  </a:lnTo>
                  <a:lnTo>
                    <a:pt x="56" y="243"/>
                  </a:lnTo>
                  <a:lnTo>
                    <a:pt x="51" y="237"/>
                  </a:lnTo>
                  <a:lnTo>
                    <a:pt x="49" y="228"/>
                  </a:lnTo>
                  <a:lnTo>
                    <a:pt x="45" y="222"/>
                  </a:lnTo>
                  <a:lnTo>
                    <a:pt x="43" y="216"/>
                  </a:lnTo>
                  <a:lnTo>
                    <a:pt x="41" y="208"/>
                  </a:lnTo>
                  <a:lnTo>
                    <a:pt x="39" y="202"/>
                  </a:lnTo>
                  <a:lnTo>
                    <a:pt x="35" y="195"/>
                  </a:lnTo>
                  <a:lnTo>
                    <a:pt x="33" y="189"/>
                  </a:lnTo>
                  <a:lnTo>
                    <a:pt x="31" y="181"/>
                  </a:lnTo>
                  <a:lnTo>
                    <a:pt x="29" y="175"/>
                  </a:lnTo>
                  <a:lnTo>
                    <a:pt x="25" y="169"/>
                  </a:lnTo>
                  <a:lnTo>
                    <a:pt x="25" y="163"/>
                  </a:lnTo>
                  <a:lnTo>
                    <a:pt x="23" y="154"/>
                  </a:lnTo>
                  <a:lnTo>
                    <a:pt x="21" y="148"/>
                  </a:lnTo>
                  <a:lnTo>
                    <a:pt x="19" y="142"/>
                  </a:lnTo>
                  <a:lnTo>
                    <a:pt x="16" y="134"/>
                  </a:lnTo>
                  <a:lnTo>
                    <a:pt x="14" y="128"/>
                  </a:lnTo>
                  <a:lnTo>
                    <a:pt x="14" y="121"/>
                  </a:lnTo>
                  <a:lnTo>
                    <a:pt x="12" y="113"/>
                  </a:lnTo>
                  <a:lnTo>
                    <a:pt x="12" y="107"/>
                  </a:lnTo>
                  <a:lnTo>
                    <a:pt x="10" y="101"/>
                  </a:lnTo>
                  <a:lnTo>
                    <a:pt x="10" y="95"/>
                  </a:lnTo>
                  <a:lnTo>
                    <a:pt x="8" y="86"/>
                  </a:lnTo>
                  <a:lnTo>
                    <a:pt x="8" y="80"/>
                  </a:lnTo>
                  <a:lnTo>
                    <a:pt x="8" y="74"/>
                  </a:lnTo>
                  <a:lnTo>
                    <a:pt x="6" y="68"/>
                  </a:lnTo>
                  <a:lnTo>
                    <a:pt x="6" y="60"/>
                  </a:lnTo>
                  <a:lnTo>
                    <a:pt x="6" y="53"/>
                  </a:lnTo>
                  <a:lnTo>
                    <a:pt x="6" y="39"/>
                  </a:lnTo>
                  <a:lnTo>
                    <a:pt x="6" y="33"/>
                  </a:lnTo>
                  <a:lnTo>
                    <a:pt x="6" y="27"/>
                  </a:lnTo>
                  <a:lnTo>
                    <a:pt x="8" y="19"/>
                  </a:lnTo>
                  <a:lnTo>
                    <a:pt x="8" y="12"/>
                  </a:lnTo>
                  <a:lnTo>
                    <a:pt x="10" y="0"/>
                  </a:lnTo>
                  <a:lnTo>
                    <a:pt x="2" y="8"/>
                  </a:lnTo>
                  <a:lnTo>
                    <a:pt x="2" y="10"/>
                  </a:lnTo>
                  <a:lnTo>
                    <a:pt x="2" y="16"/>
                  </a:lnTo>
                  <a:lnTo>
                    <a:pt x="0" y="23"/>
                  </a:lnTo>
                  <a:lnTo>
                    <a:pt x="0" y="31"/>
                  </a:lnTo>
                  <a:lnTo>
                    <a:pt x="0" y="37"/>
                  </a:lnTo>
                  <a:lnTo>
                    <a:pt x="0" y="51"/>
                  </a:lnTo>
                  <a:lnTo>
                    <a:pt x="0" y="58"/>
                  </a:lnTo>
                  <a:lnTo>
                    <a:pt x="0" y="66"/>
                  </a:lnTo>
                  <a:lnTo>
                    <a:pt x="0" y="72"/>
                  </a:lnTo>
                  <a:lnTo>
                    <a:pt x="2" y="78"/>
                  </a:lnTo>
                  <a:lnTo>
                    <a:pt x="2" y="86"/>
                  </a:lnTo>
                  <a:lnTo>
                    <a:pt x="4" y="93"/>
                  </a:lnTo>
                  <a:lnTo>
                    <a:pt x="4" y="99"/>
                  </a:lnTo>
                  <a:lnTo>
                    <a:pt x="4" y="107"/>
                  </a:lnTo>
                  <a:lnTo>
                    <a:pt x="6" y="113"/>
                  </a:lnTo>
                  <a:lnTo>
                    <a:pt x="6" y="119"/>
                  </a:lnTo>
                  <a:lnTo>
                    <a:pt x="8" y="128"/>
                  </a:lnTo>
                  <a:lnTo>
                    <a:pt x="10" y="134"/>
                  </a:lnTo>
                  <a:lnTo>
                    <a:pt x="12" y="142"/>
                  </a:lnTo>
                  <a:lnTo>
                    <a:pt x="12" y="148"/>
                  </a:lnTo>
                  <a:lnTo>
                    <a:pt x="14" y="154"/>
                  </a:lnTo>
                  <a:lnTo>
                    <a:pt x="16" y="163"/>
                  </a:lnTo>
                  <a:lnTo>
                    <a:pt x="19" y="169"/>
                  </a:lnTo>
                  <a:lnTo>
                    <a:pt x="21" y="177"/>
                  </a:lnTo>
                  <a:lnTo>
                    <a:pt x="23" y="183"/>
                  </a:lnTo>
                  <a:lnTo>
                    <a:pt x="25" y="189"/>
                  </a:lnTo>
                  <a:lnTo>
                    <a:pt x="27" y="195"/>
                  </a:lnTo>
                  <a:lnTo>
                    <a:pt x="31" y="204"/>
                  </a:lnTo>
                  <a:lnTo>
                    <a:pt x="33" y="210"/>
                  </a:lnTo>
                  <a:lnTo>
                    <a:pt x="35" y="216"/>
                  </a:lnTo>
                  <a:lnTo>
                    <a:pt x="39" y="224"/>
                  </a:lnTo>
                  <a:lnTo>
                    <a:pt x="41" y="230"/>
                  </a:lnTo>
                  <a:lnTo>
                    <a:pt x="45" y="237"/>
                  </a:lnTo>
                  <a:lnTo>
                    <a:pt x="47" y="243"/>
                  </a:lnTo>
                  <a:lnTo>
                    <a:pt x="51" y="251"/>
                  </a:lnTo>
                  <a:lnTo>
                    <a:pt x="56" y="257"/>
                  </a:lnTo>
                  <a:lnTo>
                    <a:pt x="58" y="263"/>
                  </a:lnTo>
                  <a:lnTo>
                    <a:pt x="62" y="272"/>
                  </a:lnTo>
                  <a:lnTo>
                    <a:pt x="66" y="278"/>
                  </a:lnTo>
                  <a:lnTo>
                    <a:pt x="70" y="284"/>
                  </a:lnTo>
                  <a:lnTo>
                    <a:pt x="72" y="290"/>
                  </a:lnTo>
                  <a:lnTo>
                    <a:pt x="76" y="296"/>
                  </a:lnTo>
                  <a:lnTo>
                    <a:pt x="82" y="302"/>
                  </a:lnTo>
                  <a:lnTo>
                    <a:pt x="86" y="309"/>
                  </a:lnTo>
                  <a:lnTo>
                    <a:pt x="90" y="315"/>
                  </a:lnTo>
                  <a:lnTo>
                    <a:pt x="95" y="321"/>
                  </a:lnTo>
                  <a:lnTo>
                    <a:pt x="99" y="327"/>
                  </a:lnTo>
                  <a:lnTo>
                    <a:pt x="103" y="333"/>
                  </a:lnTo>
                  <a:lnTo>
                    <a:pt x="109" y="342"/>
                  </a:lnTo>
                  <a:lnTo>
                    <a:pt x="113" y="348"/>
                  </a:lnTo>
                  <a:lnTo>
                    <a:pt x="117" y="352"/>
                  </a:lnTo>
                  <a:lnTo>
                    <a:pt x="123" y="358"/>
                  </a:lnTo>
                  <a:lnTo>
                    <a:pt x="130" y="364"/>
                  </a:lnTo>
                  <a:lnTo>
                    <a:pt x="134" y="370"/>
                  </a:lnTo>
                  <a:lnTo>
                    <a:pt x="138" y="376"/>
                  </a:lnTo>
                  <a:lnTo>
                    <a:pt x="144" y="383"/>
                  </a:lnTo>
                  <a:lnTo>
                    <a:pt x="150" y="389"/>
                  </a:lnTo>
                  <a:lnTo>
                    <a:pt x="154" y="393"/>
                  </a:lnTo>
                  <a:lnTo>
                    <a:pt x="160" y="399"/>
                  </a:lnTo>
                  <a:lnTo>
                    <a:pt x="167" y="403"/>
                  </a:lnTo>
                  <a:lnTo>
                    <a:pt x="173" y="409"/>
                  </a:lnTo>
                  <a:lnTo>
                    <a:pt x="177" y="416"/>
                  </a:lnTo>
                  <a:lnTo>
                    <a:pt x="183" y="420"/>
                  </a:lnTo>
                  <a:lnTo>
                    <a:pt x="189" y="426"/>
                  </a:lnTo>
                  <a:lnTo>
                    <a:pt x="195" y="432"/>
                  </a:lnTo>
                  <a:lnTo>
                    <a:pt x="202" y="436"/>
                  </a:lnTo>
                  <a:lnTo>
                    <a:pt x="208" y="442"/>
                  </a:lnTo>
                  <a:lnTo>
                    <a:pt x="214" y="446"/>
                  </a:lnTo>
                  <a:lnTo>
                    <a:pt x="220" y="451"/>
                  </a:lnTo>
                  <a:lnTo>
                    <a:pt x="226" y="455"/>
                  </a:lnTo>
                  <a:lnTo>
                    <a:pt x="232" y="461"/>
                  </a:lnTo>
                  <a:lnTo>
                    <a:pt x="239" y="465"/>
                  </a:lnTo>
                  <a:lnTo>
                    <a:pt x="247" y="469"/>
                  </a:lnTo>
                  <a:lnTo>
                    <a:pt x="253" y="473"/>
                  </a:lnTo>
                  <a:lnTo>
                    <a:pt x="259" y="479"/>
                  </a:lnTo>
                  <a:lnTo>
                    <a:pt x="265" y="483"/>
                  </a:lnTo>
                  <a:lnTo>
                    <a:pt x="271" y="488"/>
                  </a:lnTo>
                  <a:lnTo>
                    <a:pt x="280" y="492"/>
                  </a:lnTo>
                  <a:lnTo>
                    <a:pt x="286" y="494"/>
                  </a:lnTo>
                  <a:lnTo>
                    <a:pt x="292" y="498"/>
                  </a:lnTo>
                  <a:lnTo>
                    <a:pt x="300" y="504"/>
                  </a:lnTo>
                  <a:lnTo>
                    <a:pt x="308" y="506"/>
                  </a:lnTo>
                  <a:lnTo>
                    <a:pt x="315" y="510"/>
                  </a:lnTo>
                  <a:lnTo>
                    <a:pt x="321" y="512"/>
                  </a:lnTo>
                  <a:lnTo>
                    <a:pt x="329" y="516"/>
                  </a:lnTo>
                  <a:lnTo>
                    <a:pt x="335" y="521"/>
                  </a:lnTo>
                  <a:lnTo>
                    <a:pt x="341" y="523"/>
                  </a:lnTo>
                  <a:lnTo>
                    <a:pt x="350" y="527"/>
                  </a:lnTo>
                  <a:lnTo>
                    <a:pt x="358" y="531"/>
                  </a:lnTo>
                  <a:lnTo>
                    <a:pt x="364" y="533"/>
                  </a:lnTo>
                  <a:lnTo>
                    <a:pt x="372" y="537"/>
                  </a:lnTo>
                  <a:lnTo>
                    <a:pt x="378" y="539"/>
                  </a:lnTo>
                  <a:lnTo>
                    <a:pt x="387" y="541"/>
                  </a:lnTo>
                  <a:lnTo>
                    <a:pt x="395" y="543"/>
                  </a:lnTo>
                  <a:lnTo>
                    <a:pt x="401" y="547"/>
                  </a:lnTo>
                  <a:lnTo>
                    <a:pt x="409" y="549"/>
                  </a:lnTo>
                  <a:lnTo>
                    <a:pt x="415" y="551"/>
                  </a:lnTo>
                  <a:lnTo>
                    <a:pt x="424" y="553"/>
                  </a:lnTo>
                  <a:lnTo>
                    <a:pt x="432" y="555"/>
                  </a:lnTo>
                  <a:lnTo>
                    <a:pt x="438" y="558"/>
                  </a:lnTo>
                  <a:lnTo>
                    <a:pt x="446" y="560"/>
                  </a:lnTo>
                  <a:lnTo>
                    <a:pt x="452" y="562"/>
                  </a:lnTo>
                  <a:lnTo>
                    <a:pt x="461" y="562"/>
                  </a:lnTo>
                  <a:lnTo>
                    <a:pt x="469" y="564"/>
                  </a:lnTo>
                  <a:lnTo>
                    <a:pt x="475" y="566"/>
                  </a:lnTo>
                  <a:lnTo>
                    <a:pt x="483" y="566"/>
                  </a:lnTo>
                  <a:lnTo>
                    <a:pt x="492" y="568"/>
                  </a:lnTo>
                  <a:lnTo>
                    <a:pt x="498" y="570"/>
                  </a:lnTo>
                  <a:lnTo>
                    <a:pt x="506" y="570"/>
                  </a:lnTo>
                  <a:lnTo>
                    <a:pt x="512" y="570"/>
                  </a:lnTo>
                  <a:lnTo>
                    <a:pt x="520" y="572"/>
                  </a:lnTo>
                  <a:lnTo>
                    <a:pt x="529" y="572"/>
                  </a:lnTo>
                  <a:lnTo>
                    <a:pt x="537" y="574"/>
                  </a:lnTo>
                  <a:lnTo>
                    <a:pt x="543" y="574"/>
                  </a:lnTo>
                  <a:lnTo>
                    <a:pt x="551" y="574"/>
                  </a:lnTo>
                  <a:lnTo>
                    <a:pt x="557" y="574"/>
                  </a:lnTo>
                  <a:lnTo>
                    <a:pt x="580" y="574"/>
                  </a:lnTo>
                  <a:lnTo>
                    <a:pt x="588" y="574"/>
                  </a:lnTo>
                  <a:lnTo>
                    <a:pt x="594" y="574"/>
                  </a:lnTo>
                  <a:lnTo>
                    <a:pt x="601" y="574"/>
                  </a:lnTo>
                  <a:lnTo>
                    <a:pt x="609" y="572"/>
                  </a:lnTo>
                  <a:lnTo>
                    <a:pt x="617" y="572"/>
                  </a:lnTo>
                  <a:lnTo>
                    <a:pt x="623" y="572"/>
                  </a:lnTo>
                  <a:lnTo>
                    <a:pt x="631" y="570"/>
                  </a:lnTo>
                  <a:lnTo>
                    <a:pt x="638" y="570"/>
                  </a:lnTo>
                  <a:lnTo>
                    <a:pt x="644" y="568"/>
                  </a:lnTo>
                  <a:lnTo>
                    <a:pt x="652" y="568"/>
                  </a:lnTo>
                  <a:lnTo>
                    <a:pt x="658" y="566"/>
                  </a:lnTo>
                  <a:lnTo>
                    <a:pt x="666" y="566"/>
                  </a:lnTo>
                  <a:lnTo>
                    <a:pt x="672" y="564"/>
                  </a:lnTo>
                  <a:lnTo>
                    <a:pt x="679" y="562"/>
                  </a:lnTo>
                  <a:lnTo>
                    <a:pt x="687" y="560"/>
                  </a:lnTo>
                  <a:lnTo>
                    <a:pt x="693" y="558"/>
                  </a:lnTo>
                  <a:lnTo>
                    <a:pt x="699" y="555"/>
                  </a:lnTo>
                  <a:lnTo>
                    <a:pt x="705" y="553"/>
                  </a:lnTo>
                  <a:lnTo>
                    <a:pt x="714" y="551"/>
                  </a:lnTo>
                  <a:lnTo>
                    <a:pt x="720" y="549"/>
                  </a:lnTo>
                  <a:lnTo>
                    <a:pt x="726" y="547"/>
                  </a:lnTo>
                  <a:lnTo>
                    <a:pt x="732" y="545"/>
                  </a:lnTo>
                  <a:lnTo>
                    <a:pt x="738" y="543"/>
                  </a:lnTo>
                  <a:lnTo>
                    <a:pt x="744" y="541"/>
                  </a:lnTo>
                  <a:lnTo>
                    <a:pt x="751" y="537"/>
                  </a:lnTo>
                  <a:lnTo>
                    <a:pt x="757" y="535"/>
                  </a:lnTo>
                  <a:lnTo>
                    <a:pt x="763" y="533"/>
                  </a:lnTo>
                  <a:lnTo>
                    <a:pt x="769" y="529"/>
                  </a:lnTo>
                  <a:lnTo>
                    <a:pt x="775" y="525"/>
                  </a:lnTo>
                  <a:lnTo>
                    <a:pt x="781" y="523"/>
                  </a:lnTo>
                  <a:lnTo>
                    <a:pt x="788" y="518"/>
                  </a:lnTo>
                  <a:lnTo>
                    <a:pt x="792" y="516"/>
                  </a:lnTo>
                  <a:lnTo>
                    <a:pt x="798" y="512"/>
                  </a:lnTo>
                  <a:lnTo>
                    <a:pt x="800" y="510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" name="Freeform 34">
              <a:extLst>
                <a:ext uri="{FF2B5EF4-FFF2-40B4-BE49-F238E27FC236}">
                  <a16:creationId xmlns:a16="http://schemas.microsoft.com/office/drawing/2014/main" id="{A149D984-D5CF-4615-B6B2-B76EF2276ADF}"/>
                </a:ext>
              </a:extLst>
            </p:cNvPr>
            <p:cNvSpPr>
              <a:spLocks/>
            </p:cNvSpPr>
            <p:nvPr/>
          </p:nvSpPr>
          <p:spPr bwMode="auto">
            <a:xfrm>
              <a:off x="2881" y="1415"/>
              <a:ext cx="880" cy="1086"/>
            </a:xfrm>
            <a:custGeom>
              <a:avLst/>
              <a:gdLst>
                <a:gd name="T0" fmla="*/ 14 w 880"/>
                <a:gd name="T1" fmla="*/ 41 h 1086"/>
                <a:gd name="T2" fmla="*/ 33 w 880"/>
                <a:gd name="T3" fmla="*/ 88 h 1086"/>
                <a:gd name="T4" fmla="*/ 58 w 880"/>
                <a:gd name="T5" fmla="*/ 136 h 1086"/>
                <a:gd name="T6" fmla="*/ 82 w 880"/>
                <a:gd name="T7" fmla="*/ 181 h 1086"/>
                <a:gd name="T8" fmla="*/ 111 w 880"/>
                <a:gd name="T9" fmla="*/ 230 h 1086"/>
                <a:gd name="T10" fmla="*/ 146 w 880"/>
                <a:gd name="T11" fmla="*/ 279 h 1086"/>
                <a:gd name="T12" fmla="*/ 181 w 880"/>
                <a:gd name="T13" fmla="*/ 329 h 1086"/>
                <a:gd name="T14" fmla="*/ 212 w 880"/>
                <a:gd name="T15" fmla="*/ 374 h 1086"/>
                <a:gd name="T16" fmla="*/ 138 w 880"/>
                <a:gd name="T17" fmla="*/ 390 h 1086"/>
                <a:gd name="T18" fmla="*/ 173 w 880"/>
                <a:gd name="T19" fmla="*/ 456 h 1086"/>
                <a:gd name="T20" fmla="*/ 212 w 880"/>
                <a:gd name="T21" fmla="*/ 518 h 1086"/>
                <a:gd name="T22" fmla="*/ 255 w 880"/>
                <a:gd name="T23" fmla="*/ 573 h 1086"/>
                <a:gd name="T24" fmla="*/ 318 w 880"/>
                <a:gd name="T25" fmla="*/ 645 h 1086"/>
                <a:gd name="T26" fmla="*/ 376 w 880"/>
                <a:gd name="T27" fmla="*/ 699 h 1086"/>
                <a:gd name="T28" fmla="*/ 429 w 880"/>
                <a:gd name="T29" fmla="*/ 740 h 1086"/>
                <a:gd name="T30" fmla="*/ 485 w 880"/>
                <a:gd name="T31" fmla="*/ 777 h 1086"/>
                <a:gd name="T32" fmla="*/ 462 w 880"/>
                <a:gd name="T33" fmla="*/ 789 h 1086"/>
                <a:gd name="T34" fmla="*/ 437 w 880"/>
                <a:gd name="T35" fmla="*/ 799 h 1086"/>
                <a:gd name="T36" fmla="*/ 417 w 880"/>
                <a:gd name="T37" fmla="*/ 808 h 1086"/>
                <a:gd name="T38" fmla="*/ 396 w 880"/>
                <a:gd name="T39" fmla="*/ 814 h 1086"/>
                <a:gd name="T40" fmla="*/ 372 w 880"/>
                <a:gd name="T41" fmla="*/ 820 h 1086"/>
                <a:gd name="T42" fmla="*/ 349 w 880"/>
                <a:gd name="T43" fmla="*/ 826 h 1086"/>
                <a:gd name="T44" fmla="*/ 396 w 880"/>
                <a:gd name="T45" fmla="*/ 865 h 1086"/>
                <a:gd name="T46" fmla="*/ 454 w 880"/>
                <a:gd name="T47" fmla="*/ 904 h 1086"/>
                <a:gd name="T48" fmla="*/ 518 w 880"/>
                <a:gd name="T49" fmla="*/ 941 h 1086"/>
                <a:gd name="T50" fmla="*/ 581 w 880"/>
                <a:gd name="T51" fmla="*/ 974 h 1086"/>
                <a:gd name="T52" fmla="*/ 651 w 880"/>
                <a:gd name="T53" fmla="*/ 1005 h 1086"/>
                <a:gd name="T54" fmla="*/ 727 w 880"/>
                <a:gd name="T55" fmla="*/ 1036 h 1086"/>
                <a:gd name="T56" fmla="*/ 805 w 880"/>
                <a:gd name="T57" fmla="*/ 1062 h 1086"/>
                <a:gd name="T58" fmla="*/ 875 w 880"/>
                <a:gd name="T59" fmla="*/ 1083 h 1086"/>
                <a:gd name="T60" fmla="*/ 830 w 880"/>
                <a:gd name="T61" fmla="*/ 1058 h 1086"/>
                <a:gd name="T62" fmla="*/ 785 w 880"/>
                <a:gd name="T63" fmla="*/ 1034 h 1086"/>
                <a:gd name="T64" fmla="*/ 741 w 880"/>
                <a:gd name="T65" fmla="*/ 1009 h 1086"/>
                <a:gd name="T66" fmla="*/ 702 w 880"/>
                <a:gd name="T67" fmla="*/ 984 h 1086"/>
                <a:gd name="T68" fmla="*/ 661 w 880"/>
                <a:gd name="T69" fmla="*/ 958 h 1086"/>
                <a:gd name="T70" fmla="*/ 620 w 880"/>
                <a:gd name="T71" fmla="*/ 931 h 1086"/>
                <a:gd name="T72" fmla="*/ 581 w 880"/>
                <a:gd name="T73" fmla="*/ 902 h 1086"/>
                <a:gd name="T74" fmla="*/ 561 w 880"/>
                <a:gd name="T75" fmla="*/ 880 h 1086"/>
                <a:gd name="T76" fmla="*/ 585 w 880"/>
                <a:gd name="T77" fmla="*/ 869 h 1086"/>
                <a:gd name="T78" fmla="*/ 608 w 880"/>
                <a:gd name="T79" fmla="*/ 861 h 1086"/>
                <a:gd name="T80" fmla="*/ 633 w 880"/>
                <a:gd name="T81" fmla="*/ 851 h 1086"/>
                <a:gd name="T82" fmla="*/ 655 w 880"/>
                <a:gd name="T83" fmla="*/ 838 h 1086"/>
                <a:gd name="T84" fmla="*/ 680 w 880"/>
                <a:gd name="T85" fmla="*/ 824 h 1086"/>
                <a:gd name="T86" fmla="*/ 637 w 880"/>
                <a:gd name="T87" fmla="*/ 797 h 1086"/>
                <a:gd name="T88" fmla="*/ 577 w 880"/>
                <a:gd name="T89" fmla="*/ 764 h 1086"/>
                <a:gd name="T90" fmla="*/ 520 w 880"/>
                <a:gd name="T91" fmla="*/ 729 h 1086"/>
                <a:gd name="T92" fmla="*/ 462 w 880"/>
                <a:gd name="T93" fmla="*/ 693 h 1086"/>
                <a:gd name="T94" fmla="*/ 411 w 880"/>
                <a:gd name="T95" fmla="*/ 656 h 1086"/>
                <a:gd name="T96" fmla="*/ 357 w 880"/>
                <a:gd name="T97" fmla="*/ 612 h 1086"/>
                <a:gd name="T98" fmla="*/ 308 w 880"/>
                <a:gd name="T99" fmla="*/ 569 h 1086"/>
                <a:gd name="T100" fmla="*/ 281 w 880"/>
                <a:gd name="T101" fmla="*/ 520 h 1086"/>
                <a:gd name="T102" fmla="*/ 333 w 880"/>
                <a:gd name="T103" fmla="*/ 514 h 1086"/>
                <a:gd name="T104" fmla="*/ 372 w 880"/>
                <a:gd name="T105" fmla="*/ 510 h 1086"/>
                <a:gd name="T106" fmla="*/ 405 w 880"/>
                <a:gd name="T107" fmla="*/ 503 h 1086"/>
                <a:gd name="T108" fmla="*/ 435 w 880"/>
                <a:gd name="T109" fmla="*/ 499 h 1086"/>
                <a:gd name="T110" fmla="*/ 419 w 880"/>
                <a:gd name="T111" fmla="*/ 471 h 1086"/>
                <a:gd name="T112" fmla="*/ 343 w 880"/>
                <a:gd name="T113" fmla="*/ 411 h 1086"/>
                <a:gd name="T114" fmla="*/ 273 w 880"/>
                <a:gd name="T115" fmla="*/ 349 h 1086"/>
                <a:gd name="T116" fmla="*/ 173 w 880"/>
                <a:gd name="T117" fmla="*/ 247 h 1086"/>
                <a:gd name="T118" fmla="*/ 117 w 880"/>
                <a:gd name="T119" fmla="*/ 181 h 1086"/>
                <a:gd name="T120" fmla="*/ 70 w 880"/>
                <a:gd name="T121" fmla="*/ 115 h 1086"/>
                <a:gd name="T122" fmla="*/ 27 w 880"/>
                <a:gd name="T123" fmla="*/ 49 h 10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880" h="1086">
                  <a:moveTo>
                    <a:pt x="0" y="0"/>
                  </a:moveTo>
                  <a:lnTo>
                    <a:pt x="0" y="4"/>
                  </a:lnTo>
                  <a:lnTo>
                    <a:pt x="2" y="8"/>
                  </a:lnTo>
                  <a:lnTo>
                    <a:pt x="4" y="12"/>
                  </a:lnTo>
                  <a:lnTo>
                    <a:pt x="6" y="14"/>
                  </a:lnTo>
                  <a:lnTo>
                    <a:pt x="6" y="18"/>
                  </a:lnTo>
                  <a:lnTo>
                    <a:pt x="8" y="23"/>
                  </a:lnTo>
                  <a:lnTo>
                    <a:pt x="8" y="27"/>
                  </a:lnTo>
                  <a:lnTo>
                    <a:pt x="10" y="31"/>
                  </a:lnTo>
                  <a:lnTo>
                    <a:pt x="12" y="35"/>
                  </a:lnTo>
                  <a:lnTo>
                    <a:pt x="12" y="37"/>
                  </a:lnTo>
                  <a:lnTo>
                    <a:pt x="14" y="41"/>
                  </a:lnTo>
                  <a:lnTo>
                    <a:pt x="16" y="47"/>
                  </a:lnTo>
                  <a:lnTo>
                    <a:pt x="16" y="49"/>
                  </a:lnTo>
                  <a:lnTo>
                    <a:pt x="18" y="53"/>
                  </a:lnTo>
                  <a:lnTo>
                    <a:pt x="21" y="58"/>
                  </a:lnTo>
                  <a:lnTo>
                    <a:pt x="21" y="62"/>
                  </a:lnTo>
                  <a:lnTo>
                    <a:pt x="23" y="66"/>
                  </a:lnTo>
                  <a:lnTo>
                    <a:pt x="25" y="70"/>
                  </a:lnTo>
                  <a:lnTo>
                    <a:pt x="27" y="74"/>
                  </a:lnTo>
                  <a:lnTo>
                    <a:pt x="29" y="76"/>
                  </a:lnTo>
                  <a:lnTo>
                    <a:pt x="31" y="80"/>
                  </a:lnTo>
                  <a:lnTo>
                    <a:pt x="31" y="84"/>
                  </a:lnTo>
                  <a:lnTo>
                    <a:pt x="33" y="88"/>
                  </a:lnTo>
                  <a:lnTo>
                    <a:pt x="35" y="92"/>
                  </a:lnTo>
                  <a:lnTo>
                    <a:pt x="37" y="97"/>
                  </a:lnTo>
                  <a:lnTo>
                    <a:pt x="39" y="101"/>
                  </a:lnTo>
                  <a:lnTo>
                    <a:pt x="41" y="105"/>
                  </a:lnTo>
                  <a:lnTo>
                    <a:pt x="43" y="107"/>
                  </a:lnTo>
                  <a:lnTo>
                    <a:pt x="45" y="113"/>
                  </a:lnTo>
                  <a:lnTo>
                    <a:pt x="47" y="117"/>
                  </a:lnTo>
                  <a:lnTo>
                    <a:pt x="47" y="121"/>
                  </a:lnTo>
                  <a:lnTo>
                    <a:pt x="51" y="123"/>
                  </a:lnTo>
                  <a:lnTo>
                    <a:pt x="53" y="127"/>
                  </a:lnTo>
                  <a:lnTo>
                    <a:pt x="53" y="132"/>
                  </a:lnTo>
                  <a:lnTo>
                    <a:pt x="58" y="136"/>
                  </a:lnTo>
                  <a:lnTo>
                    <a:pt x="58" y="140"/>
                  </a:lnTo>
                  <a:lnTo>
                    <a:pt x="62" y="144"/>
                  </a:lnTo>
                  <a:lnTo>
                    <a:pt x="64" y="148"/>
                  </a:lnTo>
                  <a:lnTo>
                    <a:pt x="66" y="152"/>
                  </a:lnTo>
                  <a:lnTo>
                    <a:pt x="68" y="156"/>
                  </a:lnTo>
                  <a:lnTo>
                    <a:pt x="70" y="160"/>
                  </a:lnTo>
                  <a:lnTo>
                    <a:pt x="72" y="162"/>
                  </a:lnTo>
                  <a:lnTo>
                    <a:pt x="74" y="166"/>
                  </a:lnTo>
                  <a:lnTo>
                    <a:pt x="76" y="173"/>
                  </a:lnTo>
                  <a:lnTo>
                    <a:pt x="78" y="177"/>
                  </a:lnTo>
                  <a:lnTo>
                    <a:pt x="80" y="179"/>
                  </a:lnTo>
                  <a:lnTo>
                    <a:pt x="82" y="181"/>
                  </a:lnTo>
                  <a:lnTo>
                    <a:pt x="84" y="185"/>
                  </a:lnTo>
                  <a:lnTo>
                    <a:pt x="86" y="189"/>
                  </a:lnTo>
                  <a:lnTo>
                    <a:pt x="88" y="193"/>
                  </a:lnTo>
                  <a:lnTo>
                    <a:pt x="90" y="197"/>
                  </a:lnTo>
                  <a:lnTo>
                    <a:pt x="92" y="201"/>
                  </a:lnTo>
                  <a:lnTo>
                    <a:pt x="97" y="205"/>
                  </a:lnTo>
                  <a:lnTo>
                    <a:pt x="99" y="210"/>
                  </a:lnTo>
                  <a:lnTo>
                    <a:pt x="101" y="214"/>
                  </a:lnTo>
                  <a:lnTo>
                    <a:pt x="103" y="218"/>
                  </a:lnTo>
                  <a:lnTo>
                    <a:pt x="107" y="222"/>
                  </a:lnTo>
                  <a:lnTo>
                    <a:pt x="109" y="226"/>
                  </a:lnTo>
                  <a:lnTo>
                    <a:pt x="111" y="230"/>
                  </a:lnTo>
                  <a:lnTo>
                    <a:pt x="115" y="234"/>
                  </a:lnTo>
                  <a:lnTo>
                    <a:pt x="117" y="238"/>
                  </a:lnTo>
                  <a:lnTo>
                    <a:pt x="119" y="242"/>
                  </a:lnTo>
                  <a:lnTo>
                    <a:pt x="121" y="247"/>
                  </a:lnTo>
                  <a:lnTo>
                    <a:pt x="125" y="251"/>
                  </a:lnTo>
                  <a:lnTo>
                    <a:pt x="127" y="255"/>
                  </a:lnTo>
                  <a:lnTo>
                    <a:pt x="129" y="259"/>
                  </a:lnTo>
                  <a:lnTo>
                    <a:pt x="133" y="263"/>
                  </a:lnTo>
                  <a:lnTo>
                    <a:pt x="136" y="267"/>
                  </a:lnTo>
                  <a:lnTo>
                    <a:pt x="140" y="271"/>
                  </a:lnTo>
                  <a:lnTo>
                    <a:pt x="142" y="275"/>
                  </a:lnTo>
                  <a:lnTo>
                    <a:pt x="146" y="279"/>
                  </a:lnTo>
                  <a:lnTo>
                    <a:pt x="148" y="284"/>
                  </a:lnTo>
                  <a:lnTo>
                    <a:pt x="150" y="288"/>
                  </a:lnTo>
                  <a:lnTo>
                    <a:pt x="154" y="292"/>
                  </a:lnTo>
                  <a:lnTo>
                    <a:pt x="156" y="296"/>
                  </a:lnTo>
                  <a:lnTo>
                    <a:pt x="158" y="300"/>
                  </a:lnTo>
                  <a:lnTo>
                    <a:pt x="162" y="304"/>
                  </a:lnTo>
                  <a:lnTo>
                    <a:pt x="166" y="308"/>
                  </a:lnTo>
                  <a:lnTo>
                    <a:pt x="168" y="312"/>
                  </a:lnTo>
                  <a:lnTo>
                    <a:pt x="173" y="316"/>
                  </a:lnTo>
                  <a:lnTo>
                    <a:pt x="175" y="321"/>
                  </a:lnTo>
                  <a:lnTo>
                    <a:pt x="179" y="325"/>
                  </a:lnTo>
                  <a:lnTo>
                    <a:pt x="181" y="329"/>
                  </a:lnTo>
                  <a:lnTo>
                    <a:pt x="185" y="333"/>
                  </a:lnTo>
                  <a:lnTo>
                    <a:pt x="187" y="337"/>
                  </a:lnTo>
                  <a:lnTo>
                    <a:pt x="191" y="341"/>
                  </a:lnTo>
                  <a:lnTo>
                    <a:pt x="195" y="345"/>
                  </a:lnTo>
                  <a:lnTo>
                    <a:pt x="197" y="349"/>
                  </a:lnTo>
                  <a:lnTo>
                    <a:pt x="201" y="353"/>
                  </a:lnTo>
                  <a:lnTo>
                    <a:pt x="203" y="358"/>
                  </a:lnTo>
                  <a:lnTo>
                    <a:pt x="207" y="362"/>
                  </a:lnTo>
                  <a:lnTo>
                    <a:pt x="212" y="368"/>
                  </a:lnTo>
                  <a:lnTo>
                    <a:pt x="216" y="372"/>
                  </a:lnTo>
                  <a:lnTo>
                    <a:pt x="216" y="374"/>
                  </a:lnTo>
                  <a:lnTo>
                    <a:pt x="212" y="374"/>
                  </a:lnTo>
                  <a:lnTo>
                    <a:pt x="201" y="374"/>
                  </a:lnTo>
                  <a:lnTo>
                    <a:pt x="201" y="376"/>
                  </a:lnTo>
                  <a:lnTo>
                    <a:pt x="187" y="376"/>
                  </a:lnTo>
                  <a:lnTo>
                    <a:pt x="185" y="376"/>
                  </a:lnTo>
                  <a:lnTo>
                    <a:pt x="150" y="376"/>
                  </a:lnTo>
                  <a:lnTo>
                    <a:pt x="140" y="376"/>
                  </a:lnTo>
                  <a:lnTo>
                    <a:pt x="138" y="374"/>
                  </a:lnTo>
                  <a:lnTo>
                    <a:pt x="131" y="374"/>
                  </a:lnTo>
                  <a:lnTo>
                    <a:pt x="127" y="374"/>
                  </a:lnTo>
                  <a:lnTo>
                    <a:pt x="131" y="380"/>
                  </a:lnTo>
                  <a:lnTo>
                    <a:pt x="133" y="386"/>
                  </a:lnTo>
                  <a:lnTo>
                    <a:pt x="138" y="390"/>
                  </a:lnTo>
                  <a:lnTo>
                    <a:pt x="140" y="397"/>
                  </a:lnTo>
                  <a:lnTo>
                    <a:pt x="142" y="403"/>
                  </a:lnTo>
                  <a:lnTo>
                    <a:pt x="146" y="407"/>
                  </a:lnTo>
                  <a:lnTo>
                    <a:pt x="148" y="413"/>
                  </a:lnTo>
                  <a:lnTo>
                    <a:pt x="152" y="419"/>
                  </a:lnTo>
                  <a:lnTo>
                    <a:pt x="154" y="423"/>
                  </a:lnTo>
                  <a:lnTo>
                    <a:pt x="158" y="429"/>
                  </a:lnTo>
                  <a:lnTo>
                    <a:pt x="160" y="436"/>
                  </a:lnTo>
                  <a:lnTo>
                    <a:pt x="164" y="440"/>
                  </a:lnTo>
                  <a:lnTo>
                    <a:pt x="166" y="444"/>
                  </a:lnTo>
                  <a:lnTo>
                    <a:pt x="170" y="450"/>
                  </a:lnTo>
                  <a:lnTo>
                    <a:pt x="173" y="456"/>
                  </a:lnTo>
                  <a:lnTo>
                    <a:pt x="177" y="460"/>
                  </a:lnTo>
                  <a:lnTo>
                    <a:pt x="179" y="466"/>
                  </a:lnTo>
                  <a:lnTo>
                    <a:pt x="183" y="473"/>
                  </a:lnTo>
                  <a:lnTo>
                    <a:pt x="185" y="477"/>
                  </a:lnTo>
                  <a:lnTo>
                    <a:pt x="189" y="481"/>
                  </a:lnTo>
                  <a:lnTo>
                    <a:pt x="193" y="487"/>
                  </a:lnTo>
                  <a:lnTo>
                    <a:pt x="195" y="491"/>
                  </a:lnTo>
                  <a:lnTo>
                    <a:pt x="199" y="497"/>
                  </a:lnTo>
                  <a:lnTo>
                    <a:pt x="201" y="501"/>
                  </a:lnTo>
                  <a:lnTo>
                    <a:pt x="205" y="508"/>
                  </a:lnTo>
                  <a:lnTo>
                    <a:pt x="209" y="512"/>
                  </a:lnTo>
                  <a:lnTo>
                    <a:pt x="212" y="518"/>
                  </a:lnTo>
                  <a:lnTo>
                    <a:pt x="216" y="522"/>
                  </a:lnTo>
                  <a:lnTo>
                    <a:pt x="220" y="526"/>
                  </a:lnTo>
                  <a:lnTo>
                    <a:pt x="222" y="532"/>
                  </a:lnTo>
                  <a:lnTo>
                    <a:pt x="226" y="536"/>
                  </a:lnTo>
                  <a:lnTo>
                    <a:pt x="230" y="540"/>
                  </a:lnTo>
                  <a:lnTo>
                    <a:pt x="232" y="547"/>
                  </a:lnTo>
                  <a:lnTo>
                    <a:pt x="236" y="551"/>
                  </a:lnTo>
                  <a:lnTo>
                    <a:pt x="240" y="555"/>
                  </a:lnTo>
                  <a:lnTo>
                    <a:pt x="244" y="561"/>
                  </a:lnTo>
                  <a:lnTo>
                    <a:pt x="246" y="565"/>
                  </a:lnTo>
                  <a:lnTo>
                    <a:pt x="251" y="569"/>
                  </a:lnTo>
                  <a:lnTo>
                    <a:pt x="255" y="573"/>
                  </a:lnTo>
                  <a:lnTo>
                    <a:pt x="259" y="579"/>
                  </a:lnTo>
                  <a:lnTo>
                    <a:pt x="263" y="584"/>
                  </a:lnTo>
                  <a:lnTo>
                    <a:pt x="265" y="588"/>
                  </a:lnTo>
                  <a:lnTo>
                    <a:pt x="269" y="592"/>
                  </a:lnTo>
                  <a:lnTo>
                    <a:pt x="273" y="596"/>
                  </a:lnTo>
                  <a:lnTo>
                    <a:pt x="277" y="600"/>
                  </a:lnTo>
                  <a:lnTo>
                    <a:pt x="281" y="604"/>
                  </a:lnTo>
                  <a:lnTo>
                    <a:pt x="288" y="612"/>
                  </a:lnTo>
                  <a:lnTo>
                    <a:pt x="292" y="616"/>
                  </a:lnTo>
                  <a:lnTo>
                    <a:pt x="300" y="625"/>
                  </a:lnTo>
                  <a:lnTo>
                    <a:pt x="302" y="629"/>
                  </a:lnTo>
                  <a:lnTo>
                    <a:pt x="318" y="645"/>
                  </a:lnTo>
                  <a:lnTo>
                    <a:pt x="322" y="649"/>
                  </a:lnTo>
                  <a:lnTo>
                    <a:pt x="327" y="653"/>
                  </a:lnTo>
                  <a:lnTo>
                    <a:pt x="339" y="666"/>
                  </a:lnTo>
                  <a:lnTo>
                    <a:pt x="343" y="670"/>
                  </a:lnTo>
                  <a:lnTo>
                    <a:pt x="347" y="674"/>
                  </a:lnTo>
                  <a:lnTo>
                    <a:pt x="351" y="676"/>
                  </a:lnTo>
                  <a:lnTo>
                    <a:pt x="355" y="680"/>
                  </a:lnTo>
                  <a:lnTo>
                    <a:pt x="359" y="684"/>
                  </a:lnTo>
                  <a:lnTo>
                    <a:pt x="364" y="688"/>
                  </a:lnTo>
                  <a:lnTo>
                    <a:pt x="370" y="693"/>
                  </a:lnTo>
                  <a:lnTo>
                    <a:pt x="372" y="697"/>
                  </a:lnTo>
                  <a:lnTo>
                    <a:pt x="376" y="699"/>
                  </a:lnTo>
                  <a:lnTo>
                    <a:pt x="382" y="703"/>
                  </a:lnTo>
                  <a:lnTo>
                    <a:pt x="386" y="707"/>
                  </a:lnTo>
                  <a:lnTo>
                    <a:pt x="390" y="709"/>
                  </a:lnTo>
                  <a:lnTo>
                    <a:pt x="394" y="713"/>
                  </a:lnTo>
                  <a:lnTo>
                    <a:pt x="398" y="717"/>
                  </a:lnTo>
                  <a:lnTo>
                    <a:pt x="403" y="719"/>
                  </a:lnTo>
                  <a:lnTo>
                    <a:pt x="409" y="723"/>
                  </a:lnTo>
                  <a:lnTo>
                    <a:pt x="413" y="727"/>
                  </a:lnTo>
                  <a:lnTo>
                    <a:pt x="417" y="729"/>
                  </a:lnTo>
                  <a:lnTo>
                    <a:pt x="421" y="734"/>
                  </a:lnTo>
                  <a:lnTo>
                    <a:pt x="425" y="736"/>
                  </a:lnTo>
                  <a:lnTo>
                    <a:pt x="429" y="740"/>
                  </a:lnTo>
                  <a:lnTo>
                    <a:pt x="435" y="744"/>
                  </a:lnTo>
                  <a:lnTo>
                    <a:pt x="440" y="748"/>
                  </a:lnTo>
                  <a:lnTo>
                    <a:pt x="446" y="750"/>
                  </a:lnTo>
                  <a:lnTo>
                    <a:pt x="450" y="754"/>
                  </a:lnTo>
                  <a:lnTo>
                    <a:pt x="454" y="756"/>
                  </a:lnTo>
                  <a:lnTo>
                    <a:pt x="458" y="758"/>
                  </a:lnTo>
                  <a:lnTo>
                    <a:pt x="464" y="762"/>
                  </a:lnTo>
                  <a:lnTo>
                    <a:pt x="468" y="764"/>
                  </a:lnTo>
                  <a:lnTo>
                    <a:pt x="472" y="769"/>
                  </a:lnTo>
                  <a:lnTo>
                    <a:pt x="479" y="773"/>
                  </a:lnTo>
                  <a:lnTo>
                    <a:pt x="483" y="775"/>
                  </a:lnTo>
                  <a:lnTo>
                    <a:pt x="485" y="777"/>
                  </a:lnTo>
                  <a:lnTo>
                    <a:pt x="483" y="777"/>
                  </a:lnTo>
                  <a:lnTo>
                    <a:pt x="481" y="779"/>
                  </a:lnTo>
                  <a:lnTo>
                    <a:pt x="479" y="781"/>
                  </a:lnTo>
                  <a:lnTo>
                    <a:pt x="476" y="781"/>
                  </a:lnTo>
                  <a:lnTo>
                    <a:pt x="474" y="783"/>
                  </a:lnTo>
                  <a:lnTo>
                    <a:pt x="472" y="783"/>
                  </a:lnTo>
                  <a:lnTo>
                    <a:pt x="470" y="785"/>
                  </a:lnTo>
                  <a:lnTo>
                    <a:pt x="468" y="785"/>
                  </a:lnTo>
                  <a:lnTo>
                    <a:pt x="466" y="787"/>
                  </a:lnTo>
                  <a:lnTo>
                    <a:pt x="464" y="787"/>
                  </a:lnTo>
                  <a:lnTo>
                    <a:pt x="464" y="789"/>
                  </a:lnTo>
                  <a:lnTo>
                    <a:pt x="462" y="789"/>
                  </a:lnTo>
                  <a:lnTo>
                    <a:pt x="460" y="789"/>
                  </a:lnTo>
                  <a:lnTo>
                    <a:pt x="458" y="791"/>
                  </a:lnTo>
                  <a:lnTo>
                    <a:pt x="456" y="791"/>
                  </a:lnTo>
                  <a:lnTo>
                    <a:pt x="454" y="793"/>
                  </a:lnTo>
                  <a:lnTo>
                    <a:pt x="452" y="793"/>
                  </a:lnTo>
                  <a:lnTo>
                    <a:pt x="450" y="795"/>
                  </a:lnTo>
                  <a:lnTo>
                    <a:pt x="448" y="795"/>
                  </a:lnTo>
                  <a:lnTo>
                    <a:pt x="446" y="795"/>
                  </a:lnTo>
                  <a:lnTo>
                    <a:pt x="444" y="797"/>
                  </a:lnTo>
                  <a:lnTo>
                    <a:pt x="442" y="797"/>
                  </a:lnTo>
                  <a:lnTo>
                    <a:pt x="440" y="799"/>
                  </a:lnTo>
                  <a:lnTo>
                    <a:pt x="437" y="799"/>
                  </a:lnTo>
                  <a:lnTo>
                    <a:pt x="435" y="801"/>
                  </a:lnTo>
                  <a:lnTo>
                    <a:pt x="433" y="801"/>
                  </a:lnTo>
                  <a:lnTo>
                    <a:pt x="431" y="801"/>
                  </a:lnTo>
                  <a:lnTo>
                    <a:pt x="429" y="801"/>
                  </a:lnTo>
                  <a:lnTo>
                    <a:pt x="429" y="803"/>
                  </a:lnTo>
                  <a:lnTo>
                    <a:pt x="427" y="803"/>
                  </a:lnTo>
                  <a:lnTo>
                    <a:pt x="425" y="803"/>
                  </a:lnTo>
                  <a:lnTo>
                    <a:pt x="425" y="806"/>
                  </a:lnTo>
                  <a:lnTo>
                    <a:pt x="423" y="806"/>
                  </a:lnTo>
                  <a:lnTo>
                    <a:pt x="421" y="806"/>
                  </a:lnTo>
                  <a:lnTo>
                    <a:pt x="419" y="806"/>
                  </a:lnTo>
                  <a:lnTo>
                    <a:pt x="417" y="808"/>
                  </a:lnTo>
                  <a:lnTo>
                    <a:pt x="415" y="808"/>
                  </a:lnTo>
                  <a:lnTo>
                    <a:pt x="413" y="808"/>
                  </a:lnTo>
                  <a:lnTo>
                    <a:pt x="413" y="810"/>
                  </a:lnTo>
                  <a:lnTo>
                    <a:pt x="411" y="810"/>
                  </a:lnTo>
                  <a:lnTo>
                    <a:pt x="409" y="810"/>
                  </a:lnTo>
                  <a:lnTo>
                    <a:pt x="409" y="812"/>
                  </a:lnTo>
                  <a:lnTo>
                    <a:pt x="407" y="812"/>
                  </a:lnTo>
                  <a:lnTo>
                    <a:pt x="405" y="812"/>
                  </a:lnTo>
                  <a:lnTo>
                    <a:pt x="403" y="812"/>
                  </a:lnTo>
                  <a:lnTo>
                    <a:pt x="400" y="812"/>
                  </a:lnTo>
                  <a:lnTo>
                    <a:pt x="398" y="814"/>
                  </a:lnTo>
                  <a:lnTo>
                    <a:pt x="396" y="814"/>
                  </a:lnTo>
                  <a:lnTo>
                    <a:pt x="394" y="814"/>
                  </a:lnTo>
                  <a:lnTo>
                    <a:pt x="392" y="816"/>
                  </a:lnTo>
                  <a:lnTo>
                    <a:pt x="390" y="816"/>
                  </a:lnTo>
                  <a:lnTo>
                    <a:pt x="388" y="818"/>
                  </a:lnTo>
                  <a:lnTo>
                    <a:pt x="386" y="818"/>
                  </a:lnTo>
                  <a:lnTo>
                    <a:pt x="384" y="818"/>
                  </a:lnTo>
                  <a:lnTo>
                    <a:pt x="382" y="818"/>
                  </a:lnTo>
                  <a:lnTo>
                    <a:pt x="380" y="820"/>
                  </a:lnTo>
                  <a:lnTo>
                    <a:pt x="378" y="820"/>
                  </a:lnTo>
                  <a:lnTo>
                    <a:pt x="376" y="820"/>
                  </a:lnTo>
                  <a:lnTo>
                    <a:pt x="374" y="820"/>
                  </a:lnTo>
                  <a:lnTo>
                    <a:pt x="372" y="820"/>
                  </a:lnTo>
                  <a:lnTo>
                    <a:pt x="370" y="820"/>
                  </a:lnTo>
                  <a:lnTo>
                    <a:pt x="370" y="822"/>
                  </a:lnTo>
                  <a:lnTo>
                    <a:pt x="368" y="822"/>
                  </a:lnTo>
                  <a:lnTo>
                    <a:pt x="366" y="822"/>
                  </a:lnTo>
                  <a:lnTo>
                    <a:pt x="364" y="822"/>
                  </a:lnTo>
                  <a:lnTo>
                    <a:pt x="361" y="824"/>
                  </a:lnTo>
                  <a:lnTo>
                    <a:pt x="359" y="824"/>
                  </a:lnTo>
                  <a:lnTo>
                    <a:pt x="357" y="824"/>
                  </a:lnTo>
                  <a:lnTo>
                    <a:pt x="355" y="824"/>
                  </a:lnTo>
                  <a:lnTo>
                    <a:pt x="353" y="824"/>
                  </a:lnTo>
                  <a:lnTo>
                    <a:pt x="351" y="826"/>
                  </a:lnTo>
                  <a:lnTo>
                    <a:pt x="349" y="826"/>
                  </a:lnTo>
                  <a:lnTo>
                    <a:pt x="347" y="826"/>
                  </a:lnTo>
                  <a:lnTo>
                    <a:pt x="351" y="830"/>
                  </a:lnTo>
                  <a:lnTo>
                    <a:pt x="355" y="834"/>
                  </a:lnTo>
                  <a:lnTo>
                    <a:pt x="359" y="836"/>
                  </a:lnTo>
                  <a:lnTo>
                    <a:pt x="366" y="840"/>
                  </a:lnTo>
                  <a:lnTo>
                    <a:pt x="370" y="845"/>
                  </a:lnTo>
                  <a:lnTo>
                    <a:pt x="374" y="849"/>
                  </a:lnTo>
                  <a:lnTo>
                    <a:pt x="378" y="851"/>
                  </a:lnTo>
                  <a:lnTo>
                    <a:pt x="382" y="855"/>
                  </a:lnTo>
                  <a:lnTo>
                    <a:pt x="386" y="859"/>
                  </a:lnTo>
                  <a:lnTo>
                    <a:pt x="392" y="861"/>
                  </a:lnTo>
                  <a:lnTo>
                    <a:pt x="396" y="865"/>
                  </a:lnTo>
                  <a:lnTo>
                    <a:pt x="400" y="867"/>
                  </a:lnTo>
                  <a:lnTo>
                    <a:pt x="407" y="871"/>
                  </a:lnTo>
                  <a:lnTo>
                    <a:pt x="411" y="875"/>
                  </a:lnTo>
                  <a:lnTo>
                    <a:pt x="415" y="877"/>
                  </a:lnTo>
                  <a:lnTo>
                    <a:pt x="421" y="882"/>
                  </a:lnTo>
                  <a:lnTo>
                    <a:pt x="425" y="884"/>
                  </a:lnTo>
                  <a:lnTo>
                    <a:pt x="429" y="888"/>
                  </a:lnTo>
                  <a:lnTo>
                    <a:pt x="433" y="890"/>
                  </a:lnTo>
                  <a:lnTo>
                    <a:pt x="440" y="894"/>
                  </a:lnTo>
                  <a:lnTo>
                    <a:pt x="446" y="898"/>
                  </a:lnTo>
                  <a:lnTo>
                    <a:pt x="450" y="900"/>
                  </a:lnTo>
                  <a:lnTo>
                    <a:pt x="454" y="904"/>
                  </a:lnTo>
                  <a:lnTo>
                    <a:pt x="460" y="906"/>
                  </a:lnTo>
                  <a:lnTo>
                    <a:pt x="464" y="910"/>
                  </a:lnTo>
                  <a:lnTo>
                    <a:pt x="470" y="912"/>
                  </a:lnTo>
                  <a:lnTo>
                    <a:pt x="474" y="916"/>
                  </a:lnTo>
                  <a:lnTo>
                    <a:pt x="481" y="919"/>
                  </a:lnTo>
                  <a:lnTo>
                    <a:pt x="485" y="923"/>
                  </a:lnTo>
                  <a:lnTo>
                    <a:pt x="491" y="925"/>
                  </a:lnTo>
                  <a:lnTo>
                    <a:pt x="497" y="927"/>
                  </a:lnTo>
                  <a:lnTo>
                    <a:pt x="501" y="931"/>
                  </a:lnTo>
                  <a:lnTo>
                    <a:pt x="505" y="935"/>
                  </a:lnTo>
                  <a:lnTo>
                    <a:pt x="511" y="937"/>
                  </a:lnTo>
                  <a:lnTo>
                    <a:pt x="518" y="941"/>
                  </a:lnTo>
                  <a:lnTo>
                    <a:pt x="522" y="943"/>
                  </a:lnTo>
                  <a:lnTo>
                    <a:pt x="528" y="945"/>
                  </a:lnTo>
                  <a:lnTo>
                    <a:pt x="534" y="949"/>
                  </a:lnTo>
                  <a:lnTo>
                    <a:pt x="538" y="951"/>
                  </a:lnTo>
                  <a:lnTo>
                    <a:pt x="544" y="956"/>
                  </a:lnTo>
                  <a:lnTo>
                    <a:pt x="548" y="958"/>
                  </a:lnTo>
                  <a:lnTo>
                    <a:pt x="555" y="960"/>
                  </a:lnTo>
                  <a:lnTo>
                    <a:pt x="561" y="964"/>
                  </a:lnTo>
                  <a:lnTo>
                    <a:pt x="567" y="966"/>
                  </a:lnTo>
                  <a:lnTo>
                    <a:pt x="571" y="970"/>
                  </a:lnTo>
                  <a:lnTo>
                    <a:pt x="577" y="972"/>
                  </a:lnTo>
                  <a:lnTo>
                    <a:pt x="581" y="974"/>
                  </a:lnTo>
                  <a:lnTo>
                    <a:pt x="587" y="976"/>
                  </a:lnTo>
                  <a:lnTo>
                    <a:pt x="594" y="978"/>
                  </a:lnTo>
                  <a:lnTo>
                    <a:pt x="598" y="982"/>
                  </a:lnTo>
                  <a:lnTo>
                    <a:pt x="604" y="984"/>
                  </a:lnTo>
                  <a:lnTo>
                    <a:pt x="610" y="986"/>
                  </a:lnTo>
                  <a:lnTo>
                    <a:pt x="616" y="988"/>
                  </a:lnTo>
                  <a:lnTo>
                    <a:pt x="622" y="993"/>
                  </a:lnTo>
                  <a:lnTo>
                    <a:pt x="628" y="995"/>
                  </a:lnTo>
                  <a:lnTo>
                    <a:pt x="633" y="997"/>
                  </a:lnTo>
                  <a:lnTo>
                    <a:pt x="639" y="1001"/>
                  </a:lnTo>
                  <a:lnTo>
                    <a:pt x="647" y="1003"/>
                  </a:lnTo>
                  <a:lnTo>
                    <a:pt x="651" y="1005"/>
                  </a:lnTo>
                  <a:lnTo>
                    <a:pt x="657" y="1007"/>
                  </a:lnTo>
                  <a:lnTo>
                    <a:pt x="663" y="1011"/>
                  </a:lnTo>
                  <a:lnTo>
                    <a:pt x="670" y="1013"/>
                  </a:lnTo>
                  <a:lnTo>
                    <a:pt x="676" y="1015"/>
                  </a:lnTo>
                  <a:lnTo>
                    <a:pt x="682" y="1017"/>
                  </a:lnTo>
                  <a:lnTo>
                    <a:pt x="688" y="1019"/>
                  </a:lnTo>
                  <a:lnTo>
                    <a:pt x="694" y="1023"/>
                  </a:lnTo>
                  <a:lnTo>
                    <a:pt x="700" y="1025"/>
                  </a:lnTo>
                  <a:lnTo>
                    <a:pt x="709" y="1027"/>
                  </a:lnTo>
                  <a:lnTo>
                    <a:pt x="715" y="1030"/>
                  </a:lnTo>
                  <a:lnTo>
                    <a:pt x="721" y="1034"/>
                  </a:lnTo>
                  <a:lnTo>
                    <a:pt x="727" y="1036"/>
                  </a:lnTo>
                  <a:lnTo>
                    <a:pt x="733" y="1038"/>
                  </a:lnTo>
                  <a:lnTo>
                    <a:pt x="739" y="1040"/>
                  </a:lnTo>
                  <a:lnTo>
                    <a:pt x="746" y="1042"/>
                  </a:lnTo>
                  <a:lnTo>
                    <a:pt x="752" y="1044"/>
                  </a:lnTo>
                  <a:lnTo>
                    <a:pt x="758" y="1048"/>
                  </a:lnTo>
                  <a:lnTo>
                    <a:pt x="766" y="1048"/>
                  </a:lnTo>
                  <a:lnTo>
                    <a:pt x="772" y="1052"/>
                  </a:lnTo>
                  <a:lnTo>
                    <a:pt x="778" y="1054"/>
                  </a:lnTo>
                  <a:lnTo>
                    <a:pt x="785" y="1056"/>
                  </a:lnTo>
                  <a:lnTo>
                    <a:pt x="793" y="1058"/>
                  </a:lnTo>
                  <a:lnTo>
                    <a:pt x="799" y="1060"/>
                  </a:lnTo>
                  <a:lnTo>
                    <a:pt x="805" y="1062"/>
                  </a:lnTo>
                  <a:lnTo>
                    <a:pt x="813" y="1064"/>
                  </a:lnTo>
                  <a:lnTo>
                    <a:pt x="819" y="1067"/>
                  </a:lnTo>
                  <a:lnTo>
                    <a:pt x="826" y="1069"/>
                  </a:lnTo>
                  <a:lnTo>
                    <a:pt x="834" y="1073"/>
                  </a:lnTo>
                  <a:lnTo>
                    <a:pt x="840" y="1073"/>
                  </a:lnTo>
                  <a:lnTo>
                    <a:pt x="848" y="1075"/>
                  </a:lnTo>
                  <a:lnTo>
                    <a:pt x="854" y="1077"/>
                  </a:lnTo>
                  <a:lnTo>
                    <a:pt x="861" y="1079"/>
                  </a:lnTo>
                  <a:lnTo>
                    <a:pt x="869" y="1081"/>
                  </a:lnTo>
                  <a:lnTo>
                    <a:pt x="875" y="1085"/>
                  </a:lnTo>
                  <a:lnTo>
                    <a:pt x="879" y="1085"/>
                  </a:lnTo>
                  <a:lnTo>
                    <a:pt x="875" y="1083"/>
                  </a:lnTo>
                  <a:lnTo>
                    <a:pt x="871" y="1081"/>
                  </a:lnTo>
                  <a:lnTo>
                    <a:pt x="867" y="1079"/>
                  </a:lnTo>
                  <a:lnTo>
                    <a:pt x="865" y="1077"/>
                  </a:lnTo>
                  <a:lnTo>
                    <a:pt x="861" y="1075"/>
                  </a:lnTo>
                  <a:lnTo>
                    <a:pt x="856" y="1073"/>
                  </a:lnTo>
                  <a:lnTo>
                    <a:pt x="852" y="1071"/>
                  </a:lnTo>
                  <a:lnTo>
                    <a:pt x="848" y="1069"/>
                  </a:lnTo>
                  <a:lnTo>
                    <a:pt x="844" y="1067"/>
                  </a:lnTo>
                  <a:lnTo>
                    <a:pt x="842" y="1064"/>
                  </a:lnTo>
                  <a:lnTo>
                    <a:pt x="838" y="1062"/>
                  </a:lnTo>
                  <a:lnTo>
                    <a:pt x="834" y="1060"/>
                  </a:lnTo>
                  <a:lnTo>
                    <a:pt x="830" y="1058"/>
                  </a:lnTo>
                  <a:lnTo>
                    <a:pt x="826" y="1056"/>
                  </a:lnTo>
                  <a:lnTo>
                    <a:pt x="821" y="1054"/>
                  </a:lnTo>
                  <a:lnTo>
                    <a:pt x="819" y="1052"/>
                  </a:lnTo>
                  <a:lnTo>
                    <a:pt x="815" y="1050"/>
                  </a:lnTo>
                  <a:lnTo>
                    <a:pt x="811" y="1048"/>
                  </a:lnTo>
                  <a:lnTo>
                    <a:pt x="809" y="1048"/>
                  </a:lnTo>
                  <a:lnTo>
                    <a:pt x="805" y="1044"/>
                  </a:lnTo>
                  <a:lnTo>
                    <a:pt x="801" y="1044"/>
                  </a:lnTo>
                  <a:lnTo>
                    <a:pt x="797" y="1040"/>
                  </a:lnTo>
                  <a:lnTo>
                    <a:pt x="793" y="1038"/>
                  </a:lnTo>
                  <a:lnTo>
                    <a:pt x="791" y="1036"/>
                  </a:lnTo>
                  <a:lnTo>
                    <a:pt x="785" y="1034"/>
                  </a:lnTo>
                  <a:lnTo>
                    <a:pt x="782" y="1032"/>
                  </a:lnTo>
                  <a:lnTo>
                    <a:pt x="778" y="1030"/>
                  </a:lnTo>
                  <a:lnTo>
                    <a:pt x="774" y="1027"/>
                  </a:lnTo>
                  <a:lnTo>
                    <a:pt x="772" y="1025"/>
                  </a:lnTo>
                  <a:lnTo>
                    <a:pt x="768" y="1023"/>
                  </a:lnTo>
                  <a:lnTo>
                    <a:pt x="764" y="1021"/>
                  </a:lnTo>
                  <a:lnTo>
                    <a:pt x="760" y="1019"/>
                  </a:lnTo>
                  <a:lnTo>
                    <a:pt x="758" y="1017"/>
                  </a:lnTo>
                  <a:lnTo>
                    <a:pt x="754" y="1015"/>
                  </a:lnTo>
                  <a:lnTo>
                    <a:pt x="750" y="1013"/>
                  </a:lnTo>
                  <a:lnTo>
                    <a:pt x="748" y="1011"/>
                  </a:lnTo>
                  <a:lnTo>
                    <a:pt x="741" y="1009"/>
                  </a:lnTo>
                  <a:lnTo>
                    <a:pt x="739" y="1007"/>
                  </a:lnTo>
                  <a:lnTo>
                    <a:pt x="735" y="1005"/>
                  </a:lnTo>
                  <a:lnTo>
                    <a:pt x="733" y="1003"/>
                  </a:lnTo>
                  <a:lnTo>
                    <a:pt x="729" y="1001"/>
                  </a:lnTo>
                  <a:lnTo>
                    <a:pt x="725" y="999"/>
                  </a:lnTo>
                  <a:lnTo>
                    <a:pt x="721" y="997"/>
                  </a:lnTo>
                  <a:lnTo>
                    <a:pt x="719" y="995"/>
                  </a:lnTo>
                  <a:lnTo>
                    <a:pt x="715" y="993"/>
                  </a:lnTo>
                  <a:lnTo>
                    <a:pt x="711" y="988"/>
                  </a:lnTo>
                  <a:lnTo>
                    <a:pt x="709" y="988"/>
                  </a:lnTo>
                  <a:lnTo>
                    <a:pt x="706" y="986"/>
                  </a:lnTo>
                  <a:lnTo>
                    <a:pt x="702" y="984"/>
                  </a:lnTo>
                  <a:lnTo>
                    <a:pt x="698" y="982"/>
                  </a:lnTo>
                  <a:lnTo>
                    <a:pt x="694" y="980"/>
                  </a:lnTo>
                  <a:lnTo>
                    <a:pt x="692" y="978"/>
                  </a:lnTo>
                  <a:lnTo>
                    <a:pt x="688" y="974"/>
                  </a:lnTo>
                  <a:lnTo>
                    <a:pt x="686" y="974"/>
                  </a:lnTo>
                  <a:lnTo>
                    <a:pt x="682" y="970"/>
                  </a:lnTo>
                  <a:lnTo>
                    <a:pt x="678" y="968"/>
                  </a:lnTo>
                  <a:lnTo>
                    <a:pt x="676" y="966"/>
                  </a:lnTo>
                  <a:lnTo>
                    <a:pt x="672" y="964"/>
                  </a:lnTo>
                  <a:lnTo>
                    <a:pt x="667" y="962"/>
                  </a:lnTo>
                  <a:lnTo>
                    <a:pt x="663" y="960"/>
                  </a:lnTo>
                  <a:lnTo>
                    <a:pt x="661" y="958"/>
                  </a:lnTo>
                  <a:lnTo>
                    <a:pt x="657" y="956"/>
                  </a:lnTo>
                  <a:lnTo>
                    <a:pt x="653" y="953"/>
                  </a:lnTo>
                  <a:lnTo>
                    <a:pt x="651" y="949"/>
                  </a:lnTo>
                  <a:lnTo>
                    <a:pt x="647" y="947"/>
                  </a:lnTo>
                  <a:lnTo>
                    <a:pt x="645" y="945"/>
                  </a:lnTo>
                  <a:lnTo>
                    <a:pt x="641" y="943"/>
                  </a:lnTo>
                  <a:lnTo>
                    <a:pt x="637" y="941"/>
                  </a:lnTo>
                  <a:lnTo>
                    <a:pt x="635" y="939"/>
                  </a:lnTo>
                  <a:lnTo>
                    <a:pt x="630" y="937"/>
                  </a:lnTo>
                  <a:lnTo>
                    <a:pt x="628" y="935"/>
                  </a:lnTo>
                  <a:lnTo>
                    <a:pt x="624" y="931"/>
                  </a:lnTo>
                  <a:lnTo>
                    <a:pt x="620" y="931"/>
                  </a:lnTo>
                  <a:lnTo>
                    <a:pt x="618" y="927"/>
                  </a:lnTo>
                  <a:lnTo>
                    <a:pt x="614" y="925"/>
                  </a:lnTo>
                  <a:lnTo>
                    <a:pt x="610" y="923"/>
                  </a:lnTo>
                  <a:lnTo>
                    <a:pt x="608" y="921"/>
                  </a:lnTo>
                  <a:lnTo>
                    <a:pt x="604" y="919"/>
                  </a:lnTo>
                  <a:lnTo>
                    <a:pt x="602" y="916"/>
                  </a:lnTo>
                  <a:lnTo>
                    <a:pt x="598" y="912"/>
                  </a:lnTo>
                  <a:lnTo>
                    <a:pt x="594" y="910"/>
                  </a:lnTo>
                  <a:lnTo>
                    <a:pt x="591" y="908"/>
                  </a:lnTo>
                  <a:lnTo>
                    <a:pt x="587" y="906"/>
                  </a:lnTo>
                  <a:lnTo>
                    <a:pt x="585" y="904"/>
                  </a:lnTo>
                  <a:lnTo>
                    <a:pt x="581" y="902"/>
                  </a:lnTo>
                  <a:lnTo>
                    <a:pt x="579" y="900"/>
                  </a:lnTo>
                  <a:lnTo>
                    <a:pt x="575" y="898"/>
                  </a:lnTo>
                  <a:lnTo>
                    <a:pt x="571" y="896"/>
                  </a:lnTo>
                  <a:lnTo>
                    <a:pt x="569" y="892"/>
                  </a:lnTo>
                  <a:lnTo>
                    <a:pt x="567" y="890"/>
                  </a:lnTo>
                  <a:lnTo>
                    <a:pt x="563" y="888"/>
                  </a:lnTo>
                  <a:lnTo>
                    <a:pt x="559" y="886"/>
                  </a:lnTo>
                  <a:lnTo>
                    <a:pt x="557" y="884"/>
                  </a:lnTo>
                  <a:lnTo>
                    <a:pt x="555" y="882"/>
                  </a:lnTo>
                  <a:lnTo>
                    <a:pt x="557" y="882"/>
                  </a:lnTo>
                  <a:lnTo>
                    <a:pt x="559" y="880"/>
                  </a:lnTo>
                  <a:lnTo>
                    <a:pt x="561" y="880"/>
                  </a:lnTo>
                  <a:lnTo>
                    <a:pt x="563" y="880"/>
                  </a:lnTo>
                  <a:lnTo>
                    <a:pt x="565" y="877"/>
                  </a:lnTo>
                  <a:lnTo>
                    <a:pt x="567" y="877"/>
                  </a:lnTo>
                  <a:lnTo>
                    <a:pt x="569" y="877"/>
                  </a:lnTo>
                  <a:lnTo>
                    <a:pt x="571" y="875"/>
                  </a:lnTo>
                  <a:lnTo>
                    <a:pt x="573" y="875"/>
                  </a:lnTo>
                  <a:lnTo>
                    <a:pt x="575" y="873"/>
                  </a:lnTo>
                  <a:lnTo>
                    <a:pt x="577" y="873"/>
                  </a:lnTo>
                  <a:lnTo>
                    <a:pt x="579" y="873"/>
                  </a:lnTo>
                  <a:lnTo>
                    <a:pt x="581" y="871"/>
                  </a:lnTo>
                  <a:lnTo>
                    <a:pt x="583" y="871"/>
                  </a:lnTo>
                  <a:lnTo>
                    <a:pt x="585" y="869"/>
                  </a:lnTo>
                  <a:lnTo>
                    <a:pt x="587" y="869"/>
                  </a:lnTo>
                  <a:lnTo>
                    <a:pt x="589" y="869"/>
                  </a:lnTo>
                  <a:lnTo>
                    <a:pt x="591" y="867"/>
                  </a:lnTo>
                  <a:lnTo>
                    <a:pt x="594" y="867"/>
                  </a:lnTo>
                  <a:lnTo>
                    <a:pt x="596" y="867"/>
                  </a:lnTo>
                  <a:lnTo>
                    <a:pt x="598" y="865"/>
                  </a:lnTo>
                  <a:lnTo>
                    <a:pt x="600" y="865"/>
                  </a:lnTo>
                  <a:lnTo>
                    <a:pt x="602" y="863"/>
                  </a:lnTo>
                  <a:lnTo>
                    <a:pt x="604" y="863"/>
                  </a:lnTo>
                  <a:lnTo>
                    <a:pt x="606" y="863"/>
                  </a:lnTo>
                  <a:lnTo>
                    <a:pt x="606" y="861"/>
                  </a:lnTo>
                  <a:lnTo>
                    <a:pt x="608" y="861"/>
                  </a:lnTo>
                  <a:lnTo>
                    <a:pt x="610" y="861"/>
                  </a:lnTo>
                  <a:lnTo>
                    <a:pt x="612" y="859"/>
                  </a:lnTo>
                  <a:lnTo>
                    <a:pt x="614" y="859"/>
                  </a:lnTo>
                  <a:lnTo>
                    <a:pt x="616" y="859"/>
                  </a:lnTo>
                  <a:lnTo>
                    <a:pt x="618" y="857"/>
                  </a:lnTo>
                  <a:lnTo>
                    <a:pt x="620" y="857"/>
                  </a:lnTo>
                  <a:lnTo>
                    <a:pt x="622" y="855"/>
                  </a:lnTo>
                  <a:lnTo>
                    <a:pt x="624" y="853"/>
                  </a:lnTo>
                  <a:lnTo>
                    <a:pt x="626" y="853"/>
                  </a:lnTo>
                  <a:lnTo>
                    <a:pt x="628" y="853"/>
                  </a:lnTo>
                  <a:lnTo>
                    <a:pt x="630" y="851"/>
                  </a:lnTo>
                  <a:lnTo>
                    <a:pt x="633" y="851"/>
                  </a:lnTo>
                  <a:lnTo>
                    <a:pt x="633" y="849"/>
                  </a:lnTo>
                  <a:lnTo>
                    <a:pt x="635" y="849"/>
                  </a:lnTo>
                  <a:lnTo>
                    <a:pt x="637" y="849"/>
                  </a:lnTo>
                  <a:lnTo>
                    <a:pt x="639" y="847"/>
                  </a:lnTo>
                  <a:lnTo>
                    <a:pt x="641" y="847"/>
                  </a:lnTo>
                  <a:lnTo>
                    <a:pt x="643" y="845"/>
                  </a:lnTo>
                  <a:lnTo>
                    <a:pt x="645" y="845"/>
                  </a:lnTo>
                  <a:lnTo>
                    <a:pt x="647" y="845"/>
                  </a:lnTo>
                  <a:lnTo>
                    <a:pt x="649" y="843"/>
                  </a:lnTo>
                  <a:lnTo>
                    <a:pt x="651" y="840"/>
                  </a:lnTo>
                  <a:lnTo>
                    <a:pt x="653" y="838"/>
                  </a:lnTo>
                  <a:lnTo>
                    <a:pt x="655" y="838"/>
                  </a:lnTo>
                  <a:lnTo>
                    <a:pt x="657" y="838"/>
                  </a:lnTo>
                  <a:lnTo>
                    <a:pt x="659" y="836"/>
                  </a:lnTo>
                  <a:lnTo>
                    <a:pt x="661" y="836"/>
                  </a:lnTo>
                  <a:lnTo>
                    <a:pt x="663" y="834"/>
                  </a:lnTo>
                  <a:lnTo>
                    <a:pt x="665" y="832"/>
                  </a:lnTo>
                  <a:lnTo>
                    <a:pt x="667" y="832"/>
                  </a:lnTo>
                  <a:lnTo>
                    <a:pt x="670" y="830"/>
                  </a:lnTo>
                  <a:lnTo>
                    <a:pt x="672" y="830"/>
                  </a:lnTo>
                  <a:lnTo>
                    <a:pt x="674" y="828"/>
                  </a:lnTo>
                  <a:lnTo>
                    <a:pt x="676" y="826"/>
                  </a:lnTo>
                  <a:lnTo>
                    <a:pt x="678" y="826"/>
                  </a:lnTo>
                  <a:lnTo>
                    <a:pt x="680" y="824"/>
                  </a:lnTo>
                  <a:lnTo>
                    <a:pt x="682" y="824"/>
                  </a:lnTo>
                  <a:lnTo>
                    <a:pt x="682" y="822"/>
                  </a:lnTo>
                  <a:lnTo>
                    <a:pt x="684" y="822"/>
                  </a:lnTo>
                  <a:lnTo>
                    <a:pt x="680" y="820"/>
                  </a:lnTo>
                  <a:lnTo>
                    <a:pt x="674" y="818"/>
                  </a:lnTo>
                  <a:lnTo>
                    <a:pt x="667" y="814"/>
                  </a:lnTo>
                  <a:lnTo>
                    <a:pt x="663" y="812"/>
                  </a:lnTo>
                  <a:lnTo>
                    <a:pt x="659" y="810"/>
                  </a:lnTo>
                  <a:lnTo>
                    <a:pt x="653" y="806"/>
                  </a:lnTo>
                  <a:lnTo>
                    <a:pt x="647" y="803"/>
                  </a:lnTo>
                  <a:lnTo>
                    <a:pt x="643" y="801"/>
                  </a:lnTo>
                  <a:lnTo>
                    <a:pt x="637" y="797"/>
                  </a:lnTo>
                  <a:lnTo>
                    <a:pt x="633" y="795"/>
                  </a:lnTo>
                  <a:lnTo>
                    <a:pt x="628" y="793"/>
                  </a:lnTo>
                  <a:lnTo>
                    <a:pt x="622" y="789"/>
                  </a:lnTo>
                  <a:lnTo>
                    <a:pt x="618" y="787"/>
                  </a:lnTo>
                  <a:lnTo>
                    <a:pt x="612" y="785"/>
                  </a:lnTo>
                  <a:lnTo>
                    <a:pt x="606" y="783"/>
                  </a:lnTo>
                  <a:lnTo>
                    <a:pt x="602" y="779"/>
                  </a:lnTo>
                  <a:lnTo>
                    <a:pt x="598" y="777"/>
                  </a:lnTo>
                  <a:lnTo>
                    <a:pt x="591" y="775"/>
                  </a:lnTo>
                  <a:lnTo>
                    <a:pt x="587" y="771"/>
                  </a:lnTo>
                  <a:lnTo>
                    <a:pt x="581" y="769"/>
                  </a:lnTo>
                  <a:lnTo>
                    <a:pt x="577" y="764"/>
                  </a:lnTo>
                  <a:lnTo>
                    <a:pt x="573" y="762"/>
                  </a:lnTo>
                  <a:lnTo>
                    <a:pt x="567" y="758"/>
                  </a:lnTo>
                  <a:lnTo>
                    <a:pt x="563" y="756"/>
                  </a:lnTo>
                  <a:lnTo>
                    <a:pt x="557" y="754"/>
                  </a:lnTo>
                  <a:lnTo>
                    <a:pt x="552" y="750"/>
                  </a:lnTo>
                  <a:lnTo>
                    <a:pt x="548" y="748"/>
                  </a:lnTo>
                  <a:lnTo>
                    <a:pt x="542" y="744"/>
                  </a:lnTo>
                  <a:lnTo>
                    <a:pt x="538" y="742"/>
                  </a:lnTo>
                  <a:lnTo>
                    <a:pt x="534" y="738"/>
                  </a:lnTo>
                  <a:lnTo>
                    <a:pt x="528" y="736"/>
                  </a:lnTo>
                  <a:lnTo>
                    <a:pt x="524" y="734"/>
                  </a:lnTo>
                  <a:lnTo>
                    <a:pt x="520" y="729"/>
                  </a:lnTo>
                  <a:lnTo>
                    <a:pt x="513" y="727"/>
                  </a:lnTo>
                  <a:lnTo>
                    <a:pt x="509" y="723"/>
                  </a:lnTo>
                  <a:lnTo>
                    <a:pt x="503" y="721"/>
                  </a:lnTo>
                  <a:lnTo>
                    <a:pt x="499" y="717"/>
                  </a:lnTo>
                  <a:lnTo>
                    <a:pt x="495" y="715"/>
                  </a:lnTo>
                  <a:lnTo>
                    <a:pt x="491" y="711"/>
                  </a:lnTo>
                  <a:lnTo>
                    <a:pt x="485" y="709"/>
                  </a:lnTo>
                  <a:lnTo>
                    <a:pt x="481" y="705"/>
                  </a:lnTo>
                  <a:lnTo>
                    <a:pt x="476" y="701"/>
                  </a:lnTo>
                  <a:lnTo>
                    <a:pt x="472" y="699"/>
                  </a:lnTo>
                  <a:lnTo>
                    <a:pt x="466" y="697"/>
                  </a:lnTo>
                  <a:lnTo>
                    <a:pt x="462" y="693"/>
                  </a:lnTo>
                  <a:lnTo>
                    <a:pt x="458" y="688"/>
                  </a:lnTo>
                  <a:lnTo>
                    <a:pt x="456" y="688"/>
                  </a:lnTo>
                  <a:lnTo>
                    <a:pt x="450" y="684"/>
                  </a:lnTo>
                  <a:lnTo>
                    <a:pt x="446" y="680"/>
                  </a:lnTo>
                  <a:lnTo>
                    <a:pt x="442" y="678"/>
                  </a:lnTo>
                  <a:lnTo>
                    <a:pt x="437" y="674"/>
                  </a:lnTo>
                  <a:lnTo>
                    <a:pt x="433" y="672"/>
                  </a:lnTo>
                  <a:lnTo>
                    <a:pt x="427" y="668"/>
                  </a:lnTo>
                  <a:lnTo>
                    <a:pt x="423" y="664"/>
                  </a:lnTo>
                  <a:lnTo>
                    <a:pt x="419" y="662"/>
                  </a:lnTo>
                  <a:lnTo>
                    <a:pt x="415" y="658"/>
                  </a:lnTo>
                  <a:lnTo>
                    <a:pt x="411" y="656"/>
                  </a:lnTo>
                  <a:lnTo>
                    <a:pt x="405" y="651"/>
                  </a:lnTo>
                  <a:lnTo>
                    <a:pt x="400" y="647"/>
                  </a:lnTo>
                  <a:lnTo>
                    <a:pt x="396" y="645"/>
                  </a:lnTo>
                  <a:lnTo>
                    <a:pt x="392" y="641"/>
                  </a:lnTo>
                  <a:lnTo>
                    <a:pt x="388" y="637"/>
                  </a:lnTo>
                  <a:lnTo>
                    <a:pt x="384" y="633"/>
                  </a:lnTo>
                  <a:lnTo>
                    <a:pt x="380" y="631"/>
                  </a:lnTo>
                  <a:lnTo>
                    <a:pt x="374" y="627"/>
                  </a:lnTo>
                  <a:lnTo>
                    <a:pt x="370" y="623"/>
                  </a:lnTo>
                  <a:lnTo>
                    <a:pt x="366" y="621"/>
                  </a:lnTo>
                  <a:lnTo>
                    <a:pt x="361" y="616"/>
                  </a:lnTo>
                  <a:lnTo>
                    <a:pt x="357" y="612"/>
                  </a:lnTo>
                  <a:lnTo>
                    <a:pt x="353" y="608"/>
                  </a:lnTo>
                  <a:lnTo>
                    <a:pt x="349" y="606"/>
                  </a:lnTo>
                  <a:lnTo>
                    <a:pt x="345" y="602"/>
                  </a:lnTo>
                  <a:lnTo>
                    <a:pt x="341" y="598"/>
                  </a:lnTo>
                  <a:lnTo>
                    <a:pt x="337" y="594"/>
                  </a:lnTo>
                  <a:lnTo>
                    <a:pt x="333" y="590"/>
                  </a:lnTo>
                  <a:lnTo>
                    <a:pt x="329" y="588"/>
                  </a:lnTo>
                  <a:lnTo>
                    <a:pt x="324" y="584"/>
                  </a:lnTo>
                  <a:lnTo>
                    <a:pt x="320" y="579"/>
                  </a:lnTo>
                  <a:lnTo>
                    <a:pt x="316" y="575"/>
                  </a:lnTo>
                  <a:lnTo>
                    <a:pt x="312" y="573"/>
                  </a:lnTo>
                  <a:lnTo>
                    <a:pt x="308" y="569"/>
                  </a:lnTo>
                  <a:lnTo>
                    <a:pt x="304" y="565"/>
                  </a:lnTo>
                  <a:lnTo>
                    <a:pt x="300" y="561"/>
                  </a:lnTo>
                  <a:lnTo>
                    <a:pt x="296" y="557"/>
                  </a:lnTo>
                  <a:lnTo>
                    <a:pt x="292" y="553"/>
                  </a:lnTo>
                  <a:lnTo>
                    <a:pt x="285" y="551"/>
                  </a:lnTo>
                  <a:lnTo>
                    <a:pt x="271" y="534"/>
                  </a:lnTo>
                  <a:lnTo>
                    <a:pt x="267" y="530"/>
                  </a:lnTo>
                  <a:lnTo>
                    <a:pt x="257" y="522"/>
                  </a:lnTo>
                  <a:lnTo>
                    <a:pt x="261" y="522"/>
                  </a:lnTo>
                  <a:lnTo>
                    <a:pt x="263" y="520"/>
                  </a:lnTo>
                  <a:lnTo>
                    <a:pt x="273" y="520"/>
                  </a:lnTo>
                  <a:lnTo>
                    <a:pt x="281" y="520"/>
                  </a:lnTo>
                  <a:lnTo>
                    <a:pt x="283" y="518"/>
                  </a:lnTo>
                  <a:lnTo>
                    <a:pt x="292" y="518"/>
                  </a:lnTo>
                  <a:lnTo>
                    <a:pt x="294" y="518"/>
                  </a:lnTo>
                  <a:lnTo>
                    <a:pt x="300" y="518"/>
                  </a:lnTo>
                  <a:lnTo>
                    <a:pt x="302" y="516"/>
                  </a:lnTo>
                  <a:lnTo>
                    <a:pt x="308" y="516"/>
                  </a:lnTo>
                  <a:lnTo>
                    <a:pt x="312" y="516"/>
                  </a:lnTo>
                  <a:lnTo>
                    <a:pt x="318" y="516"/>
                  </a:lnTo>
                  <a:lnTo>
                    <a:pt x="320" y="516"/>
                  </a:lnTo>
                  <a:lnTo>
                    <a:pt x="324" y="516"/>
                  </a:lnTo>
                  <a:lnTo>
                    <a:pt x="327" y="514"/>
                  </a:lnTo>
                  <a:lnTo>
                    <a:pt x="333" y="514"/>
                  </a:lnTo>
                  <a:lnTo>
                    <a:pt x="335" y="514"/>
                  </a:lnTo>
                  <a:lnTo>
                    <a:pt x="339" y="514"/>
                  </a:lnTo>
                  <a:lnTo>
                    <a:pt x="341" y="512"/>
                  </a:lnTo>
                  <a:lnTo>
                    <a:pt x="345" y="512"/>
                  </a:lnTo>
                  <a:lnTo>
                    <a:pt x="347" y="512"/>
                  </a:lnTo>
                  <a:lnTo>
                    <a:pt x="351" y="512"/>
                  </a:lnTo>
                  <a:lnTo>
                    <a:pt x="353" y="510"/>
                  </a:lnTo>
                  <a:lnTo>
                    <a:pt x="359" y="510"/>
                  </a:lnTo>
                  <a:lnTo>
                    <a:pt x="361" y="510"/>
                  </a:lnTo>
                  <a:lnTo>
                    <a:pt x="366" y="510"/>
                  </a:lnTo>
                  <a:lnTo>
                    <a:pt x="368" y="510"/>
                  </a:lnTo>
                  <a:lnTo>
                    <a:pt x="372" y="510"/>
                  </a:lnTo>
                  <a:lnTo>
                    <a:pt x="374" y="508"/>
                  </a:lnTo>
                  <a:lnTo>
                    <a:pt x="378" y="508"/>
                  </a:lnTo>
                  <a:lnTo>
                    <a:pt x="380" y="508"/>
                  </a:lnTo>
                  <a:lnTo>
                    <a:pt x="384" y="508"/>
                  </a:lnTo>
                  <a:lnTo>
                    <a:pt x="386" y="506"/>
                  </a:lnTo>
                  <a:lnTo>
                    <a:pt x="388" y="506"/>
                  </a:lnTo>
                  <a:lnTo>
                    <a:pt x="390" y="506"/>
                  </a:lnTo>
                  <a:lnTo>
                    <a:pt x="394" y="506"/>
                  </a:lnTo>
                  <a:lnTo>
                    <a:pt x="396" y="506"/>
                  </a:lnTo>
                  <a:lnTo>
                    <a:pt x="400" y="506"/>
                  </a:lnTo>
                  <a:lnTo>
                    <a:pt x="403" y="503"/>
                  </a:lnTo>
                  <a:lnTo>
                    <a:pt x="405" y="503"/>
                  </a:lnTo>
                  <a:lnTo>
                    <a:pt x="407" y="503"/>
                  </a:lnTo>
                  <a:lnTo>
                    <a:pt x="411" y="503"/>
                  </a:lnTo>
                  <a:lnTo>
                    <a:pt x="413" y="501"/>
                  </a:lnTo>
                  <a:lnTo>
                    <a:pt x="415" y="501"/>
                  </a:lnTo>
                  <a:lnTo>
                    <a:pt x="417" y="501"/>
                  </a:lnTo>
                  <a:lnTo>
                    <a:pt x="421" y="501"/>
                  </a:lnTo>
                  <a:lnTo>
                    <a:pt x="423" y="501"/>
                  </a:lnTo>
                  <a:lnTo>
                    <a:pt x="425" y="501"/>
                  </a:lnTo>
                  <a:lnTo>
                    <a:pt x="427" y="499"/>
                  </a:lnTo>
                  <a:lnTo>
                    <a:pt x="431" y="499"/>
                  </a:lnTo>
                  <a:lnTo>
                    <a:pt x="433" y="499"/>
                  </a:lnTo>
                  <a:lnTo>
                    <a:pt x="435" y="499"/>
                  </a:lnTo>
                  <a:lnTo>
                    <a:pt x="437" y="497"/>
                  </a:lnTo>
                  <a:lnTo>
                    <a:pt x="440" y="497"/>
                  </a:lnTo>
                  <a:lnTo>
                    <a:pt x="442" y="497"/>
                  </a:lnTo>
                  <a:lnTo>
                    <a:pt x="446" y="497"/>
                  </a:lnTo>
                  <a:lnTo>
                    <a:pt x="448" y="497"/>
                  </a:lnTo>
                  <a:lnTo>
                    <a:pt x="450" y="497"/>
                  </a:lnTo>
                  <a:lnTo>
                    <a:pt x="452" y="495"/>
                  </a:lnTo>
                  <a:lnTo>
                    <a:pt x="446" y="491"/>
                  </a:lnTo>
                  <a:lnTo>
                    <a:pt x="440" y="485"/>
                  </a:lnTo>
                  <a:lnTo>
                    <a:pt x="433" y="481"/>
                  </a:lnTo>
                  <a:lnTo>
                    <a:pt x="425" y="475"/>
                  </a:lnTo>
                  <a:lnTo>
                    <a:pt x="419" y="471"/>
                  </a:lnTo>
                  <a:lnTo>
                    <a:pt x="413" y="466"/>
                  </a:lnTo>
                  <a:lnTo>
                    <a:pt x="407" y="460"/>
                  </a:lnTo>
                  <a:lnTo>
                    <a:pt x="400" y="456"/>
                  </a:lnTo>
                  <a:lnTo>
                    <a:pt x="394" y="450"/>
                  </a:lnTo>
                  <a:lnTo>
                    <a:pt x="386" y="446"/>
                  </a:lnTo>
                  <a:lnTo>
                    <a:pt x="382" y="440"/>
                  </a:lnTo>
                  <a:lnTo>
                    <a:pt x="374" y="436"/>
                  </a:lnTo>
                  <a:lnTo>
                    <a:pt x="370" y="432"/>
                  </a:lnTo>
                  <a:lnTo>
                    <a:pt x="361" y="425"/>
                  </a:lnTo>
                  <a:lnTo>
                    <a:pt x="355" y="421"/>
                  </a:lnTo>
                  <a:lnTo>
                    <a:pt x="349" y="415"/>
                  </a:lnTo>
                  <a:lnTo>
                    <a:pt x="343" y="411"/>
                  </a:lnTo>
                  <a:lnTo>
                    <a:pt x="339" y="405"/>
                  </a:lnTo>
                  <a:lnTo>
                    <a:pt x="333" y="401"/>
                  </a:lnTo>
                  <a:lnTo>
                    <a:pt x="324" y="395"/>
                  </a:lnTo>
                  <a:lnTo>
                    <a:pt x="320" y="390"/>
                  </a:lnTo>
                  <a:lnTo>
                    <a:pt x="314" y="384"/>
                  </a:lnTo>
                  <a:lnTo>
                    <a:pt x="308" y="380"/>
                  </a:lnTo>
                  <a:lnTo>
                    <a:pt x="302" y="374"/>
                  </a:lnTo>
                  <a:lnTo>
                    <a:pt x="296" y="370"/>
                  </a:lnTo>
                  <a:lnTo>
                    <a:pt x="292" y="364"/>
                  </a:lnTo>
                  <a:lnTo>
                    <a:pt x="285" y="360"/>
                  </a:lnTo>
                  <a:lnTo>
                    <a:pt x="279" y="353"/>
                  </a:lnTo>
                  <a:lnTo>
                    <a:pt x="273" y="349"/>
                  </a:lnTo>
                  <a:lnTo>
                    <a:pt x="263" y="337"/>
                  </a:lnTo>
                  <a:lnTo>
                    <a:pt x="257" y="333"/>
                  </a:lnTo>
                  <a:lnTo>
                    <a:pt x="253" y="329"/>
                  </a:lnTo>
                  <a:lnTo>
                    <a:pt x="246" y="323"/>
                  </a:lnTo>
                  <a:lnTo>
                    <a:pt x="242" y="316"/>
                  </a:lnTo>
                  <a:lnTo>
                    <a:pt x="236" y="312"/>
                  </a:lnTo>
                  <a:lnTo>
                    <a:pt x="205" y="282"/>
                  </a:lnTo>
                  <a:lnTo>
                    <a:pt x="199" y="275"/>
                  </a:lnTo>
                  <a:lnTo>
                    <a:pt x="191" y="265"/>
                  </a:lnTo>
                  <a:lnTo>
                    <a:pt x="185" y="259"/>
                  </a:lnTo>
                  <a:lnTo>
                    <a:pt x="177" y="251"/>
                  </a:lnTo>
                  <a:lnTo>
                    <a:pt x="173" y="247"/>
                  </a:lnTo>
                  <a:lnTo>
                    <a:pt x="168" y="240"/>
                  </a:lnTo>
                  <a:lnTo>
                    <a:pt x="164" y="236"/>
                  </a:lnTo>
                  <a:lnTo>
                    <a:pt x="158" y="230"/>
                  </a:lnTo>
                  <a:lnTo>
                    <a:pt x="154" y="224"/>
                  </a:lnTo>
                  <a:lnTo>
                    <a:pt x="150" y="220"/>
                  </a:lnTo>
                  <a:lnTo>
                    <a:pt x="146" y="214"/>
                  </a:lnTo>
                  <a:lnTo>
                    <a:pt x="140" y="208"/>
                  </a:lnTo>
                  <a:lnTo>
                    <a:pt x="136" y="203"/>
                  </a:lnTo>
                  <a:lnTo>
                    <a:pt x="131" y="197"/>
                  </a:lnTo>
                  <a:lnTo>
                    <a:pt x="127" y="191"/>
                  </a:lnTo>
                  <a:lnTo>
                    <a:pt x="123" y="187"/>
                  </a:lnTo>
                  <a:lnTo>
                    <a:pt x="117" y="181"/>
                  </a:lnTo>
                  <a:lnTo>
                    <a:pt x="115" y="177"/>
                  </a:lnTo>
                  <a:lnTo>
                    <a:pt x="111" y="171"/>
                  </a:lnTo>
                  <a:lnTo>
                    <a:pt x="107" y="164"/>
                  </a:lnTo>
                  <a:lnTo>
                    <a:pt x="101" y="160"/>
                  </a:lnTo>
                  <a:lnTo>
                    <a:pt x="97" y="154"/>
                  </a:lnTo>
                  <a:lnTo>
                    <a:pt x="92" y="148"/>
                  </a:lnTo>
                  <a:lnTo>
                    <a:pt x="88" y="144"/>
                  </a:lnTo>
                  <a:lnTo>
                    <a:pt x="84" y="138"/>
                  </a:lnTo>
                  <a:lnTo>
                    <a:pt x="82" y="132"/>
                  </a:lnTo>
                  <a:lnTo>
                    <a:pt x="78" y="125"/>
                  </a:lnTo>
                  <a:lnTo>
                    <a:pt x="74" y="121"/>
                  </a:lnTo>
                  <a:lnTo>
                    <a:pt x="70" y="115"/>
                  </a:lnTo>
                  <a:lnTo>
                    <a:pt x="66" y="111"/>
                  </a:lnTo>
                  <a:lnTo>
                    <a:pt x="64" y="105"/>
                  </a:lnTo>
                  <a:lnTo>
                    <a:pt x="58" y="99"/>
                  </a:lnTo>
                  <a:lnTo>
                    <a:pt x="55" y="95"/>
                  </a:lnTo>
                  <a:lnTo>
                    <a:pt x="51" y="88"/>
                  </a:lnTo>
                  <a:lnTo>
                    <a:pt x="47" y="82"/>
                  </a:lnTo>
                  <a:lnTo>
                    <a:pt x="43" y="76"/>
                  </a:lnTo>
                  <a:lnTo>
                    <a:pt x="41" y="70"/>
                  </a:lnTo>
                  <a:lnTo>
                    <a:pt x="37" y="66"/>
                  </a:lnTo>
                  <a:lnTo>
                    <a:pt x="33" y="60"/>
                  </a:lnTo>
                  <a:lnTo>
                    <a:pt x="31" y="53"/>
                  </a:lnTo>
                  <a:lnTo>
                    <a:pt x="27" y="49"/>
                  </a:lnTo>
                  <a:lnTo>
                    <a:pt x="23" y="43"/>
                  </a:lnTo>
                  <a:lnTo>
                    <a:pt x="21" y="37"/>
                  </a:lnTo>
                  <a:lnTo>
                    <a:pt x="16" y="31"/>
                  </a:lnTo>
                  <a:lnTo>
                    <a:pt x="14" y="27"/>
                  </a:lnTo>
                  <a:lnTo>
                    <a:pt x="10" y="21"/>
                  </a:lnTo>
                  <a:lnTo>
                    <a:pt x="8" y="14"/>
                  </a:lnTo>
                  <a:lnTo>
                    <a:pt x="6" y="8"/>
                  </a:lnTo>
                  <a:lnTo>
                    <a:pt x="2" y="4"/>
                  </a:lnTo>
                  <a:lnTo>
                    <a:pt x="0" y="0"/>
                  </a:lnTo>
                </a:path>
              </a:pathLst>
            </a:cu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" name="Freeform 35">
              <a:extLst>
                <a:ext uri="{FF2B5EF4-FFF2-40B4-BE49-F238E27FC236}">
                  <a16:creationId xmlns:a16="http://schemas.microsoft.com/office/drawing/2014/main" id="{6DA310C2-C235-4B09-9243-958ABA28C81C}"/>
                </a:ext>
              </a:extLst>
            </p:cNvPr>
            <p:cNvSpPr>
              <a:spLocks/>
            </p:cNvSpPr>
            <p:nvPr/>
          </p:nvSpPr>
          <p:spPr bwMode="auto">
            <a:xfrm>
              <a:off x="3359" y="1832"/>
              <a:ext cx="304" cy="336"/>
            </a:xfrm>
            <a:custGeom>
              <a:avLst/>
              <a:gdLst>
                <a:gd name="T0" fmla="*/ 119 w 304"/>
                <a:gd name="T1" fmla="*/ 236 h 336"/>
                <a:gd name="T2" fmla="*/ 121 w 304"/>
                <a:gd name="T3" fmla="*/ 243 h 336"/>
                <a:gd name="T4" fmla="*/ 123 w 304"/>
                <a:gd name="T5" fmla="*/ 249 h 336"/>
                <a:gd name="T6" fmla="*/ 131 w 304"/>
                <a:gd name="T7" fmla="*/ 255 h 336"/>
                <a:gd name="T8" fmla="*/ 137 w 304"/>
                <a:gd name="T9" fmla="*/ 259 h 336"/>
                <a:gd name="T10" fmla="*/ 145 w 304"/>
                <a:gd name="T11" fmla="*/ 261 h 336"/>
                <a:gd name="T12" fmla="*/ 156 w 304"/>
                <a:gd name="T13" fmla="*/ 263 h 336"/>
                <a:gd name="T14" fmla="*/ 176 w 304"/>
                <a:gd name="T15" fmla="*/ 261 h 336"/>
                <a:gd name="T16" fmla="*/ 184 w 304"/>
                <a:gd name="T17" fmla="*/ 259 h 336"/>
                <a:gd name="T18" fmla="*/ 190 w 304"/>
                <a:gd name="T19" fmla="*/ 257 h 336"/>
                <a:gd name="T20" fmla="*/ 197 w 304"/>
                <a:gd name="T21" fmla="*/ 255 h 336"/>
                <a:gd name="T22" fmla="*/ 205 w 304"/>
                <a:gd name="T23" fmla="*/ 247 h 336"/>
                <a:gd name="T24" fmla="*/ 207 w 304"/>
                <a:gd name="T25" fmla="*/ 238 h 336"/>
                <a:gd name="T26" fmla="*/ 209 w 304"/>
                <a:gd name="T27" fmla="*/ 232 h 336"/>
                <a:gd name="T28" fmla="*/ 209 w 304"/>
                <a:gd name="T29" fmla="*/ 33 h 336"/>
                <a:gd name="T30" fmla="*/ 186 w 304"/>
                <a:gd name="T31" fmla="*/ 31 h 336"/>
                <a:gd name="T32" fmla="*/ 287 w 304"/>
                <a:gd name="T33" fmla="*/ 31 h 336"/>
                <a:gd name="T34" fmla="*/ 280 w 304"/>
                <a:gd name="T35" fmla="*/ 35 h 336"/>
                <a:gd name="T36" fmla="*/ 278 w 304"/>
                <a:gd name="T37" fmla="*/ 236 h 336"/>
                <a:gd name="T38" fmla="*/ 276 w 304"/>
                <a:gd name="T39" fmla="*/ 251 h 336"/>
                <a:gd name="T40" fmla="*/ 274 w 304"/>
                <a:gd name="T41" fmla="*/ 261 h 336"/>
                <a:gd name="T42" fmla="*/ 272 w 304"/>
                <a:gd name="T43" fmla="*/ 269 h 336"/>
                <a:gd name="T44" fmla="*/ 268 w 304"/>
                <a:gd name="T45" fmla="*/ 275 h 336"/>
                <a:gd name="T46" fmla="*/ 264 w 304"/>
                <a:gd name="T47" fmla="*/ 282 h 336"/>
                <a:gd name="T48" fmla="*/ 256 w 304"/>
                <a:gd name="T49" fmla="*/ 292 h 336"/>
                <a:gd name="T50" fmla="*/ 252 w 304"/>
                <a:gd name="T51" fmla="*/ 298 h 336"/>
                <a:gd name="T52" fmla="*/ 244 w 304"/>
                <a:gd name="T53" fmla="*/ 302 h 336"/>
                <a:gd name="T54" fmla="*/ 240 w 304"/>
                <a:gd name="T55" fmla="*/ 308 h 336"/>
                <a:gd name="T56" fmla="*/ 233 w 304"/>
                <a:gd name="T57" fmla="*/ 312 h 336"/>
                <a:gd name="T58" fmla="*/ 225 w 304"/>
                <a:gd name="T59" fmla="*/ 317 h 336"/>
                <a:gd name="T60" fmla="*/ 217 w 304"/>
                <a:gd name="T61" fmla="*/ 321 h 336"/>
                <a:gd name="T62" fmla="*/ 209 w 304"/>
                <a:gd name="T63" fmla="*/ 325 h 336"/>
                <a:gd name="T64" fmla="*/ 201 w 304"/>
                <a:gd name="T65" fmla="*/ 327 h 336"/>
                <a:gd name="T66" fmla="*/ 192 w 304"/>
                <a:gd name="T67" fmla="*/ 329 h 336"/>
                <a:gd name="T68" fmla="*/ 182 w 304"/>
                <a:gd name="T69" fmla="*/ 331 h 336"/>
                <a:gd name="T70" fmla="*/ 172 w 304"/>
                <a:gd name="T71" fmla="*/ 333 h 336"/>
                <a:gd name="T72" fmla="*/ 139 w 304"/>
                <a:gd name="T73" fmla="*/ 335 h 336"/>
                <a:gd name="T74" fmla="*/ 123 w 304"/>
                <a:gd name="T75" fmla="*/ 333 h 336"/>
                <a:gd name="T76" fmla="*/ 115 w 304"/>
                <a:gd name="T77" fmla="*/ 331 h 336"/>
                <a:gd name="T78" fmla="*/ 106 w 304"/>
                <a:gd name="T79" fmla="*/ 331 h 336"/>
                <a:gd name="T80" fmla="*/ 96 w 304"/>
                <a:gd name="T81" fmla="*/ 327 h 336"/>
                <a:gd name="T82" fmla="*/ 88 w 304"/>
                <a:gd name="T83" fmla="*/ 325 h 336"/>
                <a:gd name="T84" fmla="*/ 78 w 304"/>
                <a:gd name="T85" fmla="*/ 319 h 336"/>
                <a:gd name="T86" fmla="*/ 72 w 304"/>
                <a:gd name="T87" fmla="*/ 314 h 336"/>
                <a:gd name="T88" fmla="*/ 63 w 304"/>
                <a:gd name="T89" fmla="*/ 310 h 336"/>
                <a:gd name="T90" fmla="*/ 55 w 304"/>
                <a:gd name="T91" fmla="*/ 306 h 336"/>
                <a:gd name="T92" fmla="*/ 51 w 304"/>
                <a:gd name="T93" fmla="*/ 300 h 336"/>
                <a:gd name="T94" fmla="*/ 45 w 304"/>
                <a:gd name="T95" fmla="*/ 294 h 336"/>
                <a:gd name="T96" fmla="*/ 37 w 304"/>
                <a:gd name="T97" fmla="*/ 288 h 336"/>
                <a:gd name="T98" fmla="*/ 31 w 304"/>
                <a:gd name="T99" fmla="*/ 277 h 336"/>
                <a:gd name="T100" fmla="*/ 29 w 304"/>
                <a:gd name="T101" fmla="*/ 271 h 336"/>
                <a:gd name="T102" fmla="*/ 25 w 304"/>
                <a:gd name="T103" fmla="*/ 263 h 336"/>
                <a:gd name="T104" fmla="*/ 23 w 304"/>
                <a:gd name="T105" fmla="*/ 257 h 336"/>
                <a:gd name="T106" fmla="*/ 20 w 304"/>
                <a:gd name="T107" fmla="*/ 249 h 336"/>
                <a:gd name="T108" fmla="*/ 20 w 304"/>
                <a:gd name="T109" fmla="*/ 39 h 336"/>
                <a:gd name="T110" fmla="*/ 18 w 304"/>
                <a:gd name="T111" fmla="*/ 33 h 336"/>
                <a:gd name="T112" fmla="*/ 12 w 304"/>
                <a:gd name="T113" fmla="*/ 31 h 336"/>
                <a:gd name="T114" fmla="*/ 137 w 304"/>
                <a:gd name="T115" fmla="*/ 31 h 336"/>
                <a:gd name="T116" fmla="*/ 121 w 304"/>
                <a:gd name="T117" fmla="*/ 33 h 336"/>
                <a:gd name="T118" fmla="*/ 117 w 304"/>
                <a:gd name="T119" fmla="*/ 37 h 3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304" h="336">
                  <a:moveTo>
                    <a:pt x="117" y="226"/>
                  </a:moveTo>
                  <a:lnTo>
                    <a:pt x="117" y="234"/>
                  </a:lnTo>
                  <a:lnTo>
                    <a:pt x="119" y="234"/>
                  </a:lnTo>
                  <a:lnTo>
                    <a:pt x="119" y="236"/>
                  </a:lnTo>
                  <a:lnTo>
                    <a:pt x="119" y="238"/>
                  </a:lnTo>
                  <a:lnTo>
                    <a:pt x="121" y="238"/>
                  </a:lnTo>
                  <a:lnTo>
                    <a:pt x="121" y="240"/>
                  </a:lnTo>
                  <a:lnTo>
                    <a:pt x="121" y="243"/>
                  </a:lnTo>
                  <a:lnTo>
                    <a:pt x="121" y="245"/>
                  </a:lnTo>
                  <a:lnTo>
                    <a:pt x="123" y="245"/>
                  </a:lnTo>
                  <a:lnTo>
                    <a:pt x="123" y="247"/>
                  </a:lnTo>
                  <a:lnTo>
                    <a:pt x="123" y="249"/>
                  </a:lnTo>
                  <a:lnTo>
                    <a:pt x="125" y="249"/>
                  </a:lnTo>
                  <a:lnTo>
                    <a:pt x="127" y="249"/>
                  </a:lnTo>
                  <a:lnTo>
                    <a:pt x="127" y="251"/>
                  </a:lnTo>
                  <a:lnTo>
                    <a:pt x="131" y="255"/>
                  </a:lnTo>
                  <a:lnTo>
                    <a:pt x="133" y="255"/>
                  </a:lnTo>
                  <a:lnTo>
                    <a:pt x="135" y="257"/>
                  </a:lnTo>
                  <a:lnTo>
                    <a:pt x="137" y="257"/>
                  </a:lnTo>
                  <a:lnTo>
                    <a:pt x="137" y="259"/>
                  </a:lnTo>
                  <a:lnTo>
                    <a:pt x="139" y="259"/>
                  </a:lnTo>
                  <a:lnTo>
                    <a:pt x="141" y="259"/>
                  </a:lnTo>
                  <a:lnTo>
                    <a:pt x="143" y="261"/>
                  </a:lnTo>
                  <a:lnTo>
                    <a:pt x="145" y="261"/>
                  </a:lnTo>
                  <a:lnTo>
                    <a:pt x="147" y="261"/>
                  </a:lnTo>
                  <a:lnTo>
                    <a:pt x="152" y="261"/>
                  </a:lnTo>
                  <a:lnTo>
                    <a:pt x="152" y="263"/>
                  </a:lnTo>
                  <a:lnTo>
                    <a:pt x="156" y="263"/>
                  </a:lnTo>
                  <a:lnTo>
                    <a:pt x="170" y="263"/>
                  </a:lnTo>
                  <a:lnTo>
                    <a:pt x="172" y="263"/>
                  </a:lnTo>
                  <a:lnTo>
                    <a:pt x="174" y="263"/>
                  </a:lnTo>
                  <a:lnTo>
                    <a:pt x="176" y="261"/>
                  </a:lnTo>
                  <a:lnTo>
                    <a:pt x="180" y="261"/>
                  </a:lnTo>
                  <a:lnTo>
                    <a:pt x="182" y="261"/>
                  </a:lnTo>
                  <a:lnTo>
                    <a:pt x="184" y="261"/>
                  </a:lnTo>
                  <a:lnTo>
                    <a:pt x="184" y="259"/>
                  </a:lnTo>
                  <a:lnTo>
                    <a:pt x="186" y="259"/>
                  </a:lnTo>
                  <a:lnTo>
                    <a:pt x="188" y="259"/>
                  </a:lnTo>
                  <a:lnTo>
                    <a:pt x="190" y="259"/>
                  </a:lnTo>
                  <a:lnTo>
                    <a:pt x="190" y="257"/>
                  </a:lnTo>
                  <a:lnTo>
                    <a:pt x="192" y="257"/>
                  </a:lnTo>
                  <a:lnTo>
                    <a:pt x="192" y="255"/>
                  </a:lnTo>
                  <a:lnTo>
                    <a:pt x="194" y="255"/>
                  </a:lnTo>
                  <a:lnTo>
                    <a:pt x="197" y="255"/>
                  </a:lnTo>
                  <a:lnTo>
                    <a:pt x="197" y="253"/>
                  </a:lnTo>
                  <a:lnTo>
                    <a:pt x="201" y="249"/>
                  </a:lnTo>
                  <a:lnTo>
                    <a:pt x="203" y="249"/>
                  </a:lnTo>
                  <a:lnTo>
                    <a:pt x="205" y="247"/>
                  </a:lnTo>
                  <a:lnTo>
                    <a:pt x="205" y="245"/>
                  </a:lnTo>
                  <a:lnTo>
                    <a:pt x="207" y="243"/>
                  </a:lnTo>
                  <a:lnTo>
                    <a:pt x="207" y="240"/>
                  </a:lnTo>
                  <a:lnTo>
                    <a:pt x="207" y="238"/>
                  </a:lnTo>
                  <a:lnTo>
                    <a:pt x="209" y="238"/>
                  </a:lnTo>
                  <a:lnTo>
                    <a:pt x="209" y="236"/>
                  </a:lnTo>
                  <a:lnTo>
                    <a:pt x="209" y="234"/>
                  </a:lnTo>
                  <a:lnTo>
                    <a:pt x="209" y="232"/>
                  </a:lnTo>
                  <a:lnTo>
                    <a:pt x="209" y="39"/>
                  </a:lnTo>
                  <a:lnTo>
                    <a:pt x="209" y="37"/>
                  </a:lnTo>
                  <a:lnTo>
                    <a:pt x="209" y="35"/>
                  </a:lnTo>
                  <a:lnTo>
                    <a:pt x="209" y="33"/>
                  </a:lnTo>
                  <a:lnTo>
                    <a:pt x="207" y="33"/>
                  </a:lnTo>
                  <a:lnTo>
                    <a:pt x="207" y="31"/>
                  </a:lnTo>
                  <a:lnTo>
                    <a:pt x="203" y="31"/>
                  </a:lnTo>
                  <a:lnTo>
                    <a:pt x="186" y="31"/>
                  </a:lnTo>
                  <a:lnTo>
                    <a:pt x="186" y="0"/>
                  </a:lnTo>
                  <a:lnTo>
                    <a:pt x="303" y="0"/>
                  </a:lnTo>
                  <a:lnTo>
                    <a:pt x="303" y="31"/>
                  </a:lnTo>
                  <a:lnTo>
                    <a:pt x="287" y="31"/>
                  </a:lnTo>
                  <a:lnTo>
                    <a:pt x="283" y="31"/>
                  </a:lnTo>
                  <a:lnTo>
                    <a:pt x="283" y="33"/>
                  </a:lnTo>
                  <a:lnTo>
                    <a:pt x="280" y="33"/>
                  </a:lnTo>
                  <a:lnTo>
                    <a:pt x="280" y="35"/>
                  </a:lnTo>
                  <a:lnTo>
                    <a:pt x="278" y="35"/>
                  </a:lnTo>
                  <a:lnTo>
                    <a:pt x="278" y="37"/>
                  </a:lnTo>
                  <a:lnTo>
                    <a:pt x="278" y="39"/>
                  </a:lnTo>
                  <a:lnTo>
                    <a:pt x="278" y="236"/>
                  </a:lnTo>
                  <a:lnTo>
                    <a:pt x="278" y="245"/>
                  </a:lnTo>
                  <a:lnTo>
                    <a:pt x="278" y="247"/>
                  </a:lnTo>
                  <a:lnTo>
                    <a:pt x="278" y="249"/>
                  </a:lnTo>
                  <a:lnTo>
                    <a:pt x="276" y="251"/>
                  </a:lnTo>
                  <a:lnTo>
                    <a:pt x="276" y="255"/>
                  </a:lnTo>
                  <a:lnTo>
                    <a:pt x="276" y="257"/>
                  </a:lnTo>
                  <a:lnTo>
                    <a:pt x="274" y="259"/>
                  </a:lnTo>
                  <a:lnTo>
                    <a:pt x="274" y="261"/>
                  </a:lnTo>
                  <a:lnTo>
                    <a:pt x="272" y="263"/>
                  </a:lnTo>
                  <a:lnTo>
                    <a:pt x="272" y="265"/>
                  </a:lnTo>
                  <a:lnTo>
                    <a:pt x="272" y="267"/>
                  </a:lnTo>
                  <a:lnTo>
                    <a:pt x="272" y="269"/>
                  </a:lnTo>
                  <a:lnTo>
                    <a:pt x="270" y="269"/>
                  </a:lnTo>
                  <a:lnTo>
                    <a:pt x="270" y="271"/>
                  </a:lnTo>
                  <a:lnTo>
                    <a:pt x="268" y="273"/>
                  </a:lnTo>
                  <a:lnTo>
                    <a:pt x="268" y="275"/>
                  </a:lnTo>
                  <a:lnTo>
                    <a:pt x="266" y="277"/>
                  </a:lnTo>
                  <a:lnTo>
                    <a:pt x="266" y="280"/>
                  </a:lnTo>
                  <a:lnTo>
                    <a:pt x="264" y="280"/>
                  </a:lnTo>
                  <a:lnTo>
                    <a:pt x="264" y="282"/>
                  </a:lnTo>
                  <a:lnTo>
                    <a:pt x="264" y="284"/>
                  </a:lnTo>
                  <a:lnTo>
                    <a:pt x="262" y="284"/>
                  </a:lnTo>
                  <a:lnTo>
                    <a:pt x="260" y="288"/>
                  </a:lnTo>
                  <a:lnTo>
                    <a:pt x="256" y="292"/>
                  </a:lnTo>
                  <a:lnTo>
                    <a:pt x="256" y="294"/>
                  </a:lnTo>
                  <a:lnTo>
                    <a:pt x="254" y="294"/>
                  </a:lnTo>
                  <a:lnTo>
                    <a:pt x="252" y="296"/>
                  </a:lnTo>
                  <a:lnTo>
                    <a:pt x="252" y="298"/>
                  </a:lnTo>
                  <a:lnTo>
                    <a:pt x="250" y="298"/>
                  </a:lnTo>
                  <a:lnTo>
                    <a:pt x="248" y="300"/>
                  </a:lnTo>
                  <a:lnTo>
                    <a:pt x="246" y="302"/>
                  </a:lnTo>
                  <a:lnTo>
                    <a:pt x="244" y="302"/>
                  </a:lnTo>
                  <a:lnTo>
                    <a:pt x="244" y="304"/>
                  </a:lnTo>
                  <a:lnTo>
                    <a:pt x="242" y="306"/>
                  </a:lnTo>
                  <a:lnTo>
                    <a:pt x="240" y="306"/>
                  </a:lnTo>
                  <a:lnTo>
                    <a:pt x="240" y="308"/>
                  </a:lnTo>
                  <a:lnTo>
                    <a:pt x="237" y="308"/>
                  </a:lnTo>
                  <a:lnTo>
                    <a:pt x="235" y="308"/>
                  </a:lnTo>
                  <a:lnTo>
                    <a:pt x="235" y="310"/>
                  </a:lnTo>
                  <a:lnTo>
                    <a:pt x="233" y="312"/>
                  </a:lnTo>
                  <a:lnTo>
                    <a:pt x="231" y="312"/>
                  </a:lnTo>
                  <a:lnTo>
                    <a:pt x="229" y="314"/>
                  </a:lnTo>
                  <a:lnTo>
                    <a:pt x="227" y="314"/>
                  </a:lnTo>
                  <a:lnTo>
                    <a:pt x="225" y="317"/>
                  </a:lnTo>
                  <a:lnTo>
                    <a:pt x="223" y="319"/>
                  </a:lnTo>
                  <a:lnTo>
                    <a:pt x="221" y="319"/>
                  </a:lnTo>
                  <a:lnTo>
                    <a:pt x="219" y="321"/>
                  </a:lnTo>
                  <a:lnTo>
                    <a:pt x="217" y="321"/>
                  </a:lnTo>
                  <a:lnTo>
                    <a:pt x="215" y="323"/>
                  </a:lnTo>
                  <a:lnTo>
                    <a:pt x="213" y="323"/>
                  </a:lnTo>
                  <a:lnTo>
                    <a:pt x="211" y="323"/>
                  </a:lnTo>
                  <a:lnTo>
                    <a:pt x="209" y="325"/>
                  </a:lnTo>
                  <a:lnTo>
                    <a:pt x="207" y="325"/>
                  </a:lnTo>
                  <a:lnTo>
                    <a:pt x="205" y="327"/>
                  </a:lnTo>
                  <a:lnTo>
                    <a:pt x="203" y="327"/>
                  </a:lnTo>
                  <a:lnTo>
                    <a:pt x="201" y="327"/>
                  </a:lnTo>
                  <a:lnTo>
                    <a:pt x="199" y="327"/>
                  </a:lnTo>
                  <a:lnTo>
                    <a:pt x="197" y="329"/>
                  </a:lnTo>
                  <a:lnTo>
                    <a:pt x="194" y="329"/>
                  </a:lnTo>
                  <a:lnTo>
                    <a:pt x="192" y="329"/>
                  </a:lnTo>
                  <a:lnTo>
                    <a:pt x="192" y="331"/>
                  </a:lnTo>
                  <a:lnTo>
                    <a:pt x="188" y="331"/>
                  </a:lnTo>
                  <a:lnTo>
                    <a:pt x="186" y="331"/>
                  </a:lnTo>
                  <a:lnTo>
                    <a:pt x="182" y="331"/>
                  </a:lnTo>
                  <a:lnTo>
                    <a:pt x="180" y="333"/>
                  </a:lnTo>
                  <a:lnTo>
                    <a:pt x="178" y="333"/>
                  </a:lnTo>
                  <a:lnTo>
                    <a:pt x="176" y="333"/>
                  </a:lnTo>
                  <a:lnTo>
                    <a:pt x="172" y="333"/>
                  </a:lnTo>
                  <a:lnTo>
                    <a:pt x="170" y="335"/>
                  </a:lnTo>
                  <a:lnTo>
                    <a:pt x="162" y="335"/>
                  </a:lnTo>
                  <a:lnTo>
                    <a:pt x="160" y="335"/>
                  </a:lnTo>
                  <a:lnTo>
                    <a:pt x="139" y="335"/>
                  </a:lnTo>
                  <a:lnTo>
                    <a:pt x="137" y="335"/>
                  </a:lnTo>
                  <a:lnTo>
                    <a:pt x="129" y="335"/>
                  </a:lnTo>
                  <a:lnTo>
                    <a:pt x="127" y="333"/>
                  </a:lnTo>
                  <a:lnTo>
                    <a:pt x="123" y="333"/>
                  </a:lnTo>
                  <a:lnTo>
                    <a:pt x="121" y="333"/>
                  </a:lnTo>
                  <a:lnTo>
                    <a:pt x="119" y="333"/>
                  </a:lnTo>
                  <a:lnTo>
                    <a:pt x="117" y="331"/>
                  </a:lnTo>
                  <a:lnTo>
                    <a:pt x="115" y="331"/>
                  </a:lnTo>
                  <a:lnTo>
                    <a:pt x="113" y="331"/>
                  </a:lnTo>
                  <a:lnTo>
                    <a:pt x="111" y="331"/>
                  </a:lnTo>
                  <a:lnTo>
                    <a:pt x="109" y="331"/>
                  </a:lnTo>
                  <a:lnTo>
                    <a:pt x="106" y="331"/>
                  </a:lnTo>
                  <a:lnTo>
                    <a:pt x="104" y="329"/>
                  </a:lnTo>
                  <a:lnTo>
                    <a:pt x="102" y="329"/>
                  </a:lnTo>
                  <a:lnTo>
                    <a:pt x="98" y="327"/>
                  </a:lnTo>
                  <a:lnTo>
                    <a:pt x="96" y="327"/>
                  </a:lnTo>
                  <a:lnTo>
                    <a:pt x="94" y="327"/>
                  </a:lnTo>
                  <a:lnTo>
                    <a:pt x="92" y="325"/>
                  </a:lnTo>
                  <a:lnTo>
                    <a:pt x="90" y="325"/>
                  </a:lnTo>
                  <a:lnTo>
                    <a:pt x="88" y="325"/>
                  </a:lnTo>
                  <a:lnTo>
                    <a:pt x="86" y="323"/>
                  </a:lnTo>
                  <a:lnTo>
                    <a:pt x="84" y="323"/>
                  </a:lnTo>
                  <a:lnTo>
                    <a:pt x="80" y="321"/>
                  </a:lnTo>
                  <a:lnTo>
                    <a:pt x="78" y="319"/>
                  </a:lnTo>
                  <a:lnTo>
                    <a:pt x="76" y="319"/>
                  </a:lnTo>
                  <a:lnTo>
                    <a:pt x="74" y="319"/>
                  </a:lnTo>
                  <a:lnTo>
                    <a:pt x="72" y="317"/>
                  </a:lnTo>
                  <a:lnTo>
                    <a:pt x="72" y="314"/>
                  </a:lnTo>
                  <a:lnTo>
                    <a:pt x="70" y="314"/>
                  </a:lnTo>
                  <a:lnTo>
                    <a:pt x="68" y="312"/>
                  </a:lnTo>
                  <a:lnTo>
                    <a:pt x="66" y="312"/>
                  </a:lnTo>
                  <a:lnTo>
                    <a:pt x="63" y="310"/>
                  </a:lnTo>
                  <a:lnTo>
                    <a:pt x="61" y="308"/>
                  </a:lnTo>
                  <a:lnTo>
                    <a:pt x="59" y="308"/>
                  </a:lnTo>
                  <a:lnTo>
                    <a:pt x="57" y="306"/>
                  </a:lnTo>
                  <a:lnTo>
                    <a:pt x="55" y="306"/>
                  </a:lnTo>
                  <a:lnTo>
                    <a:pt x="55" y="304"/>
                  </a:lnTo>
                  <a:lnTo>
                    <a:pt x="53" y="302"/>
                  </a:lnTo>
                  <a:lnTo>
                    <a:pt x="51" y="302"/>
                  </a:lnTo>
                  <a:lnTo>
                    <a:pt x="51" y="300"/>
                  </a:lnTo>
                  <a:lnTo>
                    <a:pt x="49" y="300"/>
                  </a:lnTo>
                  <a:lnTo>
                    <a:pt x="47" y="298"/>
                  </a:lnTo>
                  <a:lnTo>
                    <a:pt x="45" y="296"/>
                  </a:lnTo>
                  <a:lnTo>
                    <a:pt x="45" y="294"/>
                  </a:lnTo>
                  <a:lnTo>
                    <a:pt x="43" y="294"/>
                  </a:lnTo>
                  <a:lnTo>
                    <a:pt x="41" y="292"/>
                  </a:lnTo>
                  <a:lnTo>
                    <a:pt x="39" y="288"/>
                  </a:lnTo>
                  <a:lnTo>
                    <a:pt x="37" y="288"/>
                  </a:lnTo>
                  <a:lnTo>
                    <a:pt x="35" y="284"/>
                  </a:lnTo>
                  <a:lnTo>
                    <a:pt x="33" y="282"/>
                  </a:lnTo>
                  <a:lnTo>
                    <a:pt x="33" y="280"/>
                  </a:lnTo>
                  <a:lnTo>
                    <a:pt x="31" y="277"/>
                  </a:lnTo>
                  <a:lnTo>
                    <a:pt x="31" y="275"/>
                  </a:lnTo>
                  <a:lnTo>
                    <a:pt x="29" y="275"/>
                  </a:lnTo>
                  <a:lnTo>
                    <a:pt x="29" y="273"/>
                  </a:lnTo>
                  <a:lnTo>
                    <a:pt x="29" y="271"/>
                  </a:lnTo>
                  <a:lnTo>
                    <a:pt x="27" y="269"/>
                  </a:lnTo>
                  <a:lnTo>
                    <a:pt x="27" y="267"/>
                  </a:lnTo>
                  <a:lnTo>
                    <a:pt x="25" y="265"/>
                  </a:lnTo>
                  <a:lnTo>
                    <a:pt x="25" y="263"/>
                  </a:lnTo>
                  <a:lnTo>
                    <a:pt x="25" y="261"/>
                  </a:lnTo>
                  <a:lnTo>
                    <a:pt x="23" y="261"/>
                  </a:lnTo>
                  <a:lnTo>
                    <a:pt x="23" y="259"/>
                  </a:lnTo>
                  <a:lnTo>
                    <a:pt x="23" y="257"/>
                  </a:lnTo>
                  <a:lnTo>
                    <a:pt x="23" y="255"/>
                  </a:lnTo>
                  <a:lnTo>
                    <a:pt x="20" y="255"/>
                  </a:lnTo>
                  <a:lnTo>
                    <a:pt x="20" y="251"/>
                  </a:lnTo>
                  <a:lnTo>
                    <a:pt x="20" y="249"/>
                  </a:lnTo>
                  <a:lnTo>
                    <a:pt x="20" y="247"/>
                  </a:lnTo>
                  <a:lnTo>
                    <a:pt x="20" y="245"/>
                  </a:lnTo>
                  <a:lnTo>
                    <a:pt x="20" y="236"/>
                  </a:lnTo>
                  <a:lnTo>
                    <a:pt x="20" y="39"/>
                  </a:lnTo>
                  <a:lnTo>
                    <a:pt x="20" y="37"/>
                  </a:lnTo>
                  <a:lnTo>
                    <a:pt x="18" y="37"/>
                  </a:lnTo>
                  <a:lnTo>
                    <a:pt x="18" y="35"/>
                  </a:lnTo>
                  <a:lnTo>
                    <a:pt x="18" y="33"/>
                  </a:lnTo>
                  <a:lnTo>
                    <a:pt x="16" y="33"/>
                  </a:lnTo>
                  <a:lnTo>
                    <a:pt x="14" y="33"/>
                  </a:lnTo>
                  <a:lnTo>
                    <a:pt x="14" y="31"/>
                  </a:lnTo>
                  <a:lnTo>
                    <a:pt x="12" y="31"/>
                  </a:lnTo>
                  <a:lnTo>
                    <a:pt x="0" y="31"/>
                  </a:lnTo>
                  <a:lnTo>
                    <a:pt x="0" y="0"/>
                  </a:lnTo>
                  <a:lnTo>
                    <a:pt x="137" y="0"/>
                  </a:lnTo>
                  <a:lnTo>
                    <a:pt x="137" y="31"/>
                  </a:lnTo>
                  <a:lnTo>
                    <a:pt x="125" y="31"/>
                  </a:lnTo>
                  <a:lnTo>
                    <a:pt x="123" y="31"/>
                  </a:lnTo>
                  <a:lnTo>
                    <a:pt x="123" y="33"/>
                  </a:lnTo>
                  <a:lnTo>
                    <a:pt x="121" y="33"/>
                  </a:lnTo>
                  <a:lnTo>
                    <a:pt x="119" y="33"/>
                  </a:lnTo>
                  <a:lnTo>
                    <a:pt x="119" y="35"/>
                  </a:lnTo>
                  <a:lnTo>
                    <a:pt x="119" y="37"/>
                  </a:lnTo>
                  <a:lnTo>
                    <a:pt x="117" y="37"/>
                  </a:lnTo>
                  <a:lnTo>
                    <a:pt x="117" y="39"/>
                  </a:lnTo>
                  <a:lnTo>
                    <a:pt x="117" y="232"/>
                  </a:lnTo>
                  <a:lnTo>
                    <a:pt x="117" y="226"/>
                  </a:lnTo>
                </a:path>
              </a:pathLst>
            </a:cu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" name="Freeform 36">
              <a:extLst>
                <a:ext uri="{FF2B5EF4-FFF2-40B4-BE49-F238E27FC236}">
                  <a16:creationId xmlns:a16="http://schemas.microsoft.com/office/drawing/2014/main" id="{355D9372-EC77-4CC8-B77C-B7A5D045B03C}"/>
                </a:ext>
              </a:extLst>
            </p:cNvPr>
            <p:cNvSpPr>
              <a:spLocks/>
            </p:cNvSpPr>
            <p:nvPr/>
          </p:nvSpPr>
          <p:spPr bwMode="auto">
            <a:xfrm>
              <a:off x="3372" y="1838"/>
              <a:ext cx="283" cy="315"/>
            </a:xfrm>
            <a:custGeom>
              <a:avLst/>
              <a:gdLst>
                <a:gd name="T0" fmla="*/ 255 w 283"/>
                <a:gd name="T1" fmla="*/ 242 h 315"/>
                <a:gd name="T2" fmla="*/ 251 w 283"/>
                <a:gd name="T3" fmla="*/ 254 h 315"/>
                <a:gd name="T4" fmla="*/ 245 w 283"/>
                <a:gd name="T5" fmla="*/ 263 h 315"/>
                <a:gd name="T6" fmla="*/ 237 w 283"/>
                <a:gd name="T7" fmla="*/ 275 h 315"/>
                <a:gd name="T8" fmla="*/ 231 w 283"/>
                <a:gd name="T9" fmla="*/ 283 h 315"/>
                <a:gd name="T10" fmla="*/ 223 w 283"/>
                <a:gd name="T11" fmla="*/ 289 h 315"/>
                <a:gd name="T12" fmla="*/ 213 w 283"/>
                <a:gd name="T13" fmla="*/ 296 h 315"/>
                <a:gd name="T14" fmla="*/ 204 w 283"/>
                <a:gd name="T15" fmla="*/ 300 h 315"/>
                <a:gd name="T16" fmla="*/ 194 w 283"/>
                <a:gd name="T17" fmla="*/ 304 h 315"/>
                <a:gd name="T18" fmla="*/ 184 w 283"/>
                <a:gd name="T19" fmla="*/ 308 h 315"/>
                <a:gd name="T20" fmla="*/ 174 w 283"/>
                <a:gd name="T21" fmla="*/ 310 h 315"/>
                <a:gd name="T22" fmla="*/ 161 w 283"/>
                <a:gd name="T23" fmla="*/ 312 h 315"/>
                <a:gd name="T24" fmla="*/ 127 w 283"/>
                <a:gd name="T25" fmla="*/ 314 h 315"/>
                <a:gd name="T26" fmla="*/ 112 w 283"/>
                <a:gd name="T27" fmla="*/ 312 h 315"/>
                <a:gd name="T28" fmla="*/ 98 w 283"/>
                <a:gd name="T29" fmla="*/ 310 h 315"/>
                <a:gd name="T30" fmla="*/ 88 w 283"/>
                <a:gd name="T31" fmla="*/ 306 h 315"/>
                <a:gd name="T32" fmla="*/ 80 w 283"/>
                <a:gd name="T33" fmla="*/ 302 h 315"/>
                <a:gd name="T34" fmla="*/ 69 w 283"/>
                <a:gd name="T35" fmla="*/ 298 h 315"/>
                <a:gd name="T36" fmla="*/ 61 w 283"/>
                <a:gd name="T37" fmla="*/ 293 h 315"/>
                <a:gd name="T38" fmla="*/ 53 w 283"/>
                <a:gd name="T39" fmla="*/ 287 h 315"/>
                <a:gd name="T40" fmla="*/ 45 w 283"/>
                <a:gd name="T41" fmla="*/ 283 h 315"/>
                <a:gd name="T42" fmla="*/ 39 w 283"/>
                <a:gd name="T43" fmla="*/ 277 h 315"/>
                <a:gd name="T44" fmla="*/ 33 w 283"/>
                <a:gd name="T45" fmla="*/ 267 h 315"/>
                <a:gd name="T46" fmla="*/ 27 w 283"/>
                <a:gd name="T47" fmla="*/ 259 h 315"/>
                <a:gd name="T48" fmla="*/ 22 w 283"/>
                <a:gd name="T49" fmla="*/ 250 h 315"/>
                <a:gd name="T50" fmla="*/ 20 w 283"/>
                <a:gd name="T51" fmla="*/ 238 h 315"/>
                <a:gd name="T52" fmla="*/ 18 w 283"/>
                <a:gd name="T53" fmla="*/ 25 h 315"/>
                <a:gd name="T54" fmla="*/ 14 w 283"/>
                <a:gd name="T55" fmla="*/ 16 h 315"/>
                <a:gd name="T56" fmla="*/ 8 w 283"/>
                <a:gd name="T57" fmla="*/ 12 h 315"/>
                <a:gd name="T58" fmla="*/ 116 w 283"/>
                <a:gd name="T59" fmla="*/ 12 h 315"/>
                <a:gd name="T60" fmla="*/ 104 w 283"/>
                <a:gd name="T61" fmla="*/ 14 h 315"/>
                <a:gd name="T62" fmla="*/ 100 w 283"/>
                <a:gd name="T63" fmla="*/ 21 h 315"/>
                <a:gd name="T64" fmla="*/ 98 w 283"/>
                <a:gd name="T65" fmla="*/ 224 h 315"/>
                <a:gd name="T66" fmla="*/ 100 w 283"/>
                <a:gd name="T67" fmla="*/ 234 h 315"/>
                <a:gd name="T68" fmla="*/ 106 w 283"/>
                <a:gd name="T69" fmla="*/ 242 h 315"/>
                <a:gd name="T70" fmla="*/ 121 w 283"/>
                <a:gd name="T71" fmla="*/ 254 h 315"/>
                <a:gd name="T72" fmla="*/ 129 w 283"/>
                <a:gd name="T73" fmla="*/ 259 h 315"/>
                <a:gd name="T74" fmla="*/ 137 w 283"/>
                <a:gd name="T75" fmla="*/ 261 h 315"/>
                <a:gd name="T76" fmla="*/ 166 w 283"/>
                <a:gd name="T77" fmla="*/ 263 h 315"/>
                <a:gd name="T78" fmla="*/ 176 w 283"/>
                <a:gd name="T79" fmla="*/ 259 h 315"/>
                <a:gd name="T80" fmla="*/ 184 w 283"/>
                <a:gd name="T81" fmla="*/ 254 h 315"/>
                <a:gd name="T82" fmla="*/ 192 w 283"/>
                <a:gd name="T83" fmla="*/ 250 h 315"/>
                <a:gd name="T84" fmla="*/ 202 w 283"/>
                <a:gd name="T85" fmla="*/ 238 h 315"/>
                <a:gd name="T86" fmla="*/ 206 w 283"/>
                <a:gd name="T87" fmla="*/ 230 h 315"/>
                <a:gd name="T88" fmla="*/ 208 w 283"/>
                <a:gd name="T89" fmla="*/ 220 h 315"/>
                <a:gd name="T90" fmla="*/ 206 w 283"/>
                <a:gd name="T91" fmla="*/ 18 h 315"/>
                <a:gd name="T92" fmla="*/ 200 w 283"/>
                <a:gd name="T93" fmla="*/ 14 h 315"/>
                <a:gd name="T94" fmla="*/ 184 w 283"/>
                <a:gd name="T95" fmla="*/ 0 h 315"/>
                <a:gd name="T96" fmla="*/ 268 w 283"/>
                <a:gd name="T97" fmla="*/ 14 h 315"/>
                <a:gd name="T98" fmla="*/ 262 w 283"/>
                <a:gd name="T99" fmla="*/ 18 h 315"/>
                <a:gd name="T100" fmla="*/ 257 w 283"/>
                <a:gd name="T101" fmla="*/ 27 h 3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283" h="315">
                  <a:moveTo>
                    <a:pt x="257" y="226"/>
                  </a:moveTo>
                  <a:lnTo>
                    <a:pt x="257" y="234"/>
                  </a:lnTo>
                  <a:lnTo>
                    <a:pt x="257" y="238"/>
                  </a:lnTo>
                  <a:lnTo>
                    <a:pt x="255" y="240"/>
                  </a:lnTo>
                  <a:lnTo>
                    <a:pt x="255" y="242"/>
                  </a:lnTo>
                  <a:lnTo>
                    <a:pt x="255" y="246"/>
                  </a:lnTo>
                  <a:lnTo>
                    <a:pt x="253" y="248"/>
                  </a:lnTo>
                  <a:lnTo>
                    <a:pt x="253" y="250"/>
                  </a:lnTo>
                  <a:lnTo>
                    <a:pt x="253" y="252"/>
                  </a:lnTo>
                  <a:lnTo>
                    <a:pt x="251" y="254"/>
                  </a:lnTo>
                  <a:lnTo>
                    <a:pt x="249" y="257"/>
                  </a:lnTo>
                  <a:lnTo>
                    <a:pt x="249" y="259"/>
                  </a:lnTo>
                  <a:lnTo>
                    <a:pt x="247" y="261"/>
                  </a:lnTo>
                  <a:lnTo>
                    <a:pt x="247" y="263"/>
                  </a:lnTo>
                  <a:lnTo>
                    <a:pt x="245" y="263"/>
                  </a:lnTo>
                  <a:lnTo>
                    <a:pt x="245" y="265"/>
                  </a:lnTo>
                  <a:lnTo>
                    <a:pt x="243" y="267"/>
                  </a:lnTo>
                  <a:lnTo>
                    <a:pt x="243" y="269"/>
                  </a:lnTo>
                  <a:lnTo>
                    <a:pt x="241" y="271"/>
                  </a:lnTo>
                  <a:lnTo>
                    <a:pt x="237" y="275"/>
                  </a:lnTo>
                  <a:lnTo>
                    <a:pt x="237" y="277"/>
                  </a:lnTo>
                  <a:lnTo>
                    <a:pt x="235" y="277"/>
                  </a:lnTo>
                  <a:lnTo>
                    <a:pt x="233" y="279"/>
                  </a:lnTo>
                  <a:lnTo>
                    <a:pt x="231" y="281"/>
                  </a:lnTo>
                  <a:lnTo>
                    <a:pt x="231" y="283"/>
                  </a:lnTo>
                  <a:lnTo>
                    <a:pt x="229" y="283"/>
                  </a:lnTo>
                  <a:lnTo>
                    <a:pt x="227" y="285"/>
                  </a:lnTo>
                  <a:lnTo>
                    <a:pt x="225" y="287"/>
                  </a:lnTo>
                  <a:lnTo>
                    <a:pt x="223" y="287"/>
                  </a:lnTo>
                  <a:lnTo>
                    <a:pt x="223" y="289"/>
                  </a:lnTo>
                  <a:lnTo>
                    <a:pt x="221" y="289"/>
                  </a:lnTo>
                  <a:lnTo>
                    <a:pt x="219" y="289"/>
                  </a:lnTo>
                  <a:lnTo>
                    <a:pt x="217" y="293"/>
                  </a:lnTo>
                  <a:lnTo>
                    <a:pt x="215" y="293"/>
                  </a:lnTo>
                  <a:lnTo>
                    <a:pt x="213" y="296"/>
                  </a:lnTo>
                  <a:lnTo>
                    <a:pt x="210" y="296"/>
                  </a:lnTo>
                  <a:lnTo>
                    <a:pt x="208" y="298"/>
                  </a:lnTo>
                  <a:lnTo>
                    <a:pt x="206" y="298"/>
                  </a:lnTo>
                  <a:lnTo>
                    <a:pt x="206" y="300"/>
                  </a:lnTo>
                  <a:lnTo>
                    <a:pt x="204" y="300"/>
                  </a:lnTo>
                  <a:lnTo>
                    <a:pt x="202" y="300"/>
                  </a:lnTo>
                  <a:lnTo>
                    <a:pt x="200" y="302"/>
                  </a:lnTo>
                  <a:lnTo>
                    <a:pt x="198" y="302"/>
                  </a:lnTo>
                  <a:lnTo>
                    <a:pt x="196" y="304"/>
                  </a:lnTo>
                  <a:lnTo>
                    <a:pt x="194" y="304"/>
                  </a:lnTo>
                  <a:lnTo>
                    <a:pt x="192" y="304"/>
                  </a:lnTo>
                  <a:lnTo>
                    <a:pt x="190" y="306"/>
                  </a:lnTo>
                  <a:lnTo>
                    <a:pt x="188" y="306"/>
                  </a:lnTo>
                  <a:lnTo>
                    <a:pt x="186" y="306"/>
                  </a:lnTo>
                  <a:lnTo>
                    <a:pt x="184" y="308"/>
                  </a:lnTo>
                  <a:lnTo>
                    <a:pt x="182" y="308"/>
                  </a:lnTo>
                  <a:lnTo>
                    <a:pt x="180" y="308"/>
                  </a:lnTo>
                  <a:lnTo>
                    <a:pt x="178" y="310"/>
                  </a:lnTo>
                  <a:lnTo>
                    <a:pt x="176" y="310"/>
                  </a:lnTo>
                  <a:lnTo>
                    <a:pt x="174" y="310"/>
                  </a:lnTo>
                  <a:lnTo>
                    <a:pt x="172" y="310"/>
                  </a:lnTo>
                  <a:lnTo>
                    <a:pt x="170" y="310"/>
                  </a:lnTo>
                  <a:lnTo>
                    <a:pt x="168" y="312"/>
                  </a:lnTo>
                  <a:lnTo>
                    <a:pt x="163" y="312"/>
                  </a:lnTo>
                  <a:lnTo>
                    <a:pt x="161" y="312"/>
                  </a:lnTo>
                  <a:lnTo>
                    <a:pt x="159" y="312"/>
                  </a:lnTo>
                  <a:lnTo>
                    <a:pt x="157" y="314"/>
                  </a:lnTo>
                  <a:lnTo>
                    <a:pt x="151" y="314"/>
                  </a:lnTo>
                  <a:lnTo>
                    <a:pt x="149" y="314"/>
                  </a:lnTo>
                  <a:lnTo>
                    <a:pt x="127" y="314"/>
                  </a:lnTo>
                  <a:lnTo>
                    <a:pt x="125" y="314"/>
                  </a:lnTo>
                  <a:lnTo>
                    <a:pt x="119" y="314"/>
                  </a:lnTo>
                  <a:lnTo>
                    <a:pt x="116" y="312"/>
                  </a:lnTo>
                  <a:lnTo>
                    <a:pt x="114" y="312"/>
                  </a:lnTo>
                  <a:lnTo>
                    <a:pt x="112" y="312"/>
                  </a:lnTo>
                  <a:lnTo>
                    <a:pt x="108" y="312"/>
                  </a:lnTo>
                  <a:lnTo>
                    <a:pt x="106" y="310"/>
                  </a:lnTo>
                  <a:lnTo>
                    <a:pt x="102" y="310"/>
                  </a:lnTo>
                  <a:lnTo>
                    <a:pt x="100" y="310"/>
                  </a:lnTo>
                  <a:lnTo>
                    <a:pt x="98" y="310"/>
                  </a:lnTo>
                  <a:lnTo>
                    <a:pt x="96" y="308"/>
                  </a:lnTo>
                  <a:lnTo>
                    <a:pt x="94" y="308"/>
                  </a:lnTo>
                  <a:lnTo>
                    <a:pt x="92" y="308"/>
                  </a:lnTo>
                  <a:lnTo>
                    <a:pt x="90" y="306"/>
                  </a:lnTo>
                  <a:lnTo>
                    <a:pt x="88" y="306"/>
                  </a:lnTo>
                  <a:lnTo>
                    <a:pt x="86" y="306"/>
                  </a:lnTo>
                  <a:lnTo>
                    <a:pt x="84" y="304"/>
                  </a:lnTo>
                  <a:lnTo>
                    <a:pt x="82" y="304"/>
                  </a:lnTo>
                  <a:lnTo>
                    <a:pt x="80" y="304"/>
                  </a:lnTo>
                  <a:lnTo>
                    <a:pt x="80" y="302"/>
                  </a:lnTo>
                  <a:lnTo>
                    <a:pt x="78" y="302"/>
                  </a:lnTo>
                  <a:lnTo>
                    <a:pt x="76" y="302"/>
                  </a:lnTo>
                  <a:lnTo>
                    <a:pt x="74" y="300"/>
                  </a:lnTo>
                  <a:lnTo>
                    <a:pt x="72" y="300"/>
                  </a:lnTo>
                  <a:lnTo>
                    <a:pt x="69" y="298"/>
                  </a:lnTo>
                  <a:lnTo>
                    <a:pt x="67" y="298"/>
                  </a:lnTo>
                  <a:lnTo>
                    <a:pt x="65" y="296"/>
                  </a:lnTo>
                  <a:lnTo>
                    <a:pt x="63" y="296"/>
                  </a:lnTo>
                  <a:lnTo>
                    <a:pt x="63" y="293"/>
                  </a:lnTo>
                  <a:lnTo>
                    <a:pt x="61" y="293"/>
                  </a:lnTo>
                  <a:lnTo>
                    <a:pt x="59" y="293"/>
                  </a:lnTo>
                  <a:lnTo>
                    <a:pt x="57" y="289"/>
                  </a:lnTo>
                  <a:lnTo>
                    <a:pt x="55" y="289"/>
                  </a:lnTo>
                  <a:lnTo>
                    <a:pt x="53" y="289"/>
                  </a:lnTo>
                  <a:lnTo>
                    <a:pt x="53" y="287"/>
                  </a:lnTo>
                  <a:lnTo>
                    <a:pt x="51" y="287"/>
                  </a:lnTo>
                  <a:lnTo>
                    <a:pt x="49" y="285"/>
                  </a:lnTo>
                  <a:lnTo>
                    <a:pt x="49" y="283"/>
                  </a:lnTo>
                  <a:lnTo>
                    <a:pt x="47" y="283"/>
                  </a:lnTo>
                  <a:lnTo>
                    <a:pt x="45" y="283"/>
                  </a:lnTo>
                  <a:lnTo>
                    <a:pt x="45" y="281"/>
                  </a:lnTo>
                  <a:lnTo>
                    <a:pt x="43" y="279"/>
                  </a:lnTo>
                  <a:lnTo>
                    <a:pt x="43" y="277"/>
                  </a:lnTo>
                  <a:lnTo>
                    <a:pt x="41" y="277"/>
                  </a:lnTo>
                  <a:lnTo>
                    <a:pt x="39" y="277"/>
                  </a:lnTo>
                  <a:lnTo>
                    <a:pt x="39" y="275"/>
                  </a:lnTo>
                  <a:lnTo>
                    <a:pt x="35" y="271"/>
                  </a:lnTo>
                  <a:lnTo>
                    <a:pt x="35" y="269"/>
                  </a:lnTo>
                  <a:lnTo>
                    <a:pt x="33" y="269"/>
                  </a:lnTo>
                  <a:lnTo>
                    <a:pt x="33" y="267"/>
                  </a:lnTo>
                  <a:lnTo>
                    <a:pt x="31" y="265"/>
                  </a:lnTo>
                  <a:lnTo>
                    <a:pt x="31" y="263"/>
                  </a:lnTo>
                  <a:lnTo>
                    <a:pt x="29" y="263"/>
                  </a:lnTo>
                  <a:lnTo>
                    <a:pt x="29" y="261"/>
                  </a:lnTo>
                  <a:lnTo>
                    <a:pt x="27" y="259"/>
                  </a:lnTo>
                  <a:lnTo>
                    <a:pt x="27" y="257"/>
                  </a:lnTo>
                  <a:lnTo>
                    <a:pt x="25" y="254"/>
                  </a:lnTo>
                  <a:lnTo>
                    <a:pt x="25" y="252"/>
                  </a:lnTo>
                  <a:lnTo>
                    <a:pt x="25" y="250"/>
                  </a:lnTo>
                  <a:lnTo>
                    <a:pt x="22" y="250"/>
                  </a:lnTo>
                  <a:lnTo>
                    <a:pt x="22" y="248"/>
                  </a:lnTo>
                  <a:lnTo>
                    <a:pt x="20" y="246"/>
                  </a:lnTo>
                  <a:lnTo>
                    <a:pt x="20" y="242"/>
                  </a:lnTo>
                  <a:lnTo>
                    <a:pt x="20" y="240"/>
                  </a:lnTo>
                  <a:lnTo>
                    <a:pt x="20" y="238"/>
                  </a:lnTo>
                  <a:lnTo>
                    <a:pt x="20" y="234"/>
                  </a:lnTo>
                  <a:lnTo>
                    <a:pt x="18" y="234"/>
                  </a:lnTo>
                  <a:lnTo>
                    <a:pt x="18" y="226"/>
                  </a:lnTo>
                  <a:lnTo>
                    <a:pt x="18" y="27"/>
                  </a:lnTo>
                  <a:lnTo>
                    <a:pt x="18" y="25"/>
                  </a:lnTo>
                  <a:lnTo>
                    <a:pt x="18" y="21"/>
                  </a:lnTo>
                  <a:lnTo>
                    <a:pt x="16" y="21"/>
                  </a:lnTo>
                  <a:lnTo>
                    <a:pt x="16" y="18"/>
                  </a:lnTo>
                  <a:lnTo>
                    <a:pt x="16" y="16"/>
                  </a:lnTo>
                  <a:lnTo>
                    <a:pt x="14" y="16"/>
                  </a:lnTo>
                  <a:lnTo>
                    <a:pt x="12" y="16"/>
                  </a:lnTo>
                  <a:lnTo>
                    <a:pt x="12" y="14"/>
                  </a:lnTo>
                  <a:lnTo>
                    <a:pt x="10" y="14"/>
                  </a:lnTo>
                  <a:lnTo>
                    <a:pt x="8" y="14"/>
                  </a:lnTo>
                  <a:lnTo>
                    <a:pt x="8" y="12"/>
                  </a:lnTo>
                  <a:lnTo>
                    <a:pt x="4" y="12"/>
                  </a:lnTo>
                  <a:lnTo>
                    <a:pt x="0" y="12"/>
                  </a:lnTo>
                  <a:lnTo>
                    <a:pt x="0" y="0"/>
                  </a:lnTo>
                  <a:lnTo>
                    <a:pt x="116" y="0"/>
                  </a:lnTo>
                  <a:lnTo>
                    <a:pt x="116" y="12"/>
                  </a:lnTo>
                  <a:lnTo>
                    <a:pt x="112" y="12"/>
                  </a:lnTo>
                  <a:lnTo>
                    <a:pt x="108" y="12"/>
                  </a:lnTo>
                  <a:lnTo>
                    <a:pt x="108" y="14"/>
                  </a:lnTo>
                  <a:lnTo>
                    <a:pt x="106" y="14"/>
                  </a:lnTo>
                  <a:lnTo>
                    <a:pt x="104" y="14"/>
                  </a:lnTo>
                  <a:lnTo>
                    <a:pt x="102" y="14"/>
                  </a:lnTo>
                  <a:lnTo>
                    <a:pt x="102" y="16"/>
                  </a:lnTo>
                  <a:lnTo>
                    <a:pt x="100" y="16"/>
                  </a:lnTo>
                  <a:lnTo>
                    <a:pt x="100" y="18"/>
                  </a:lnTo>
                  <a:lnTo>
                    <a:pt x="100" y="21"/>
                  </a:lnTo>
                  <a:lnTo>
                    <a:pt x="98" y="21"/>
                  </a:lnTo>
                  <a:lnTo>
                    <a:pt x="98" y="25"/>
                  </a:lnTo>
                  <a:lnTo>
                    <a:pt x="98" y="27"/>
                  </a:lnTo>
                  <a:lnTo>
                    <a:pt x="98" y="220"/>
                  </a:lnTo>
                  <a:lnTo>
                    <a:pt x="98" y="224"/>
                  </a:lnTo>
                  <a:lnTo>
                    <a:pt x="98" y="226"/>
                  </a:lnTo>
                  <a:lnTo>
                    <a:pt x="98" y="228"/>
                  </a:lnTo>
                  <a:lnTo>
                    <a:pt x="98" y="230"/>
                  </a:lnTo>
                  <a:lnTo>
                    <a:pt x="100" y="232"/>
                  </a:lnTo>
                  <a:lnTo>
                    <a:pt x="100" y="234"/>
                  </a:lnTo>
                  <a:lnTo>
                    <a:pt x="102" y="236"/>
                  </a:lnTo>
                  <a:lnTo>
                    <a:pt x="102" y="238"/>
                  </a:lnTo>
                  <a:lnTo>
                    <a:pt x="104" y="240"/>
                  </a:lnTo>
                  <a:lnTo>
                    <a:pt x="104" y="242"/>
                  </a:lnTo>
                  <a:lnTo>
                    <a:pt x="106" y="242"/>
                  </a:lnTo>
                  <a:lnTo>
                    <a:pt x="112" y="250"/>
                  </a:lnTo>
                  <a:lnTo>
                    <a:pt x="114" y="250"/>
                  </a:lnTo>
                  <a:lnTo>
                    <a:pt x="116" y="252"/>
                  </a:lnTo>
                  <a:lnTo>
                    <a:pt x="119" y="254"/>
                  </a:lnTo>
                  <a:lnTo>
                    <a:pt x="121" y="254"/>
                  </a:lnTo>
                  <a:lnTo>
                    <a:pt x="123" y="254"/>
                  </a:lnTo>
                  <a:lnTo>
                    <a:pt x="125" y="257"/>
                  </a:lnTo>
                  <a:lnTo>
                    <a:pt x="127" y="257"/>
                  </a:lnTo>
                  <a:lnTo>
                    <a:pt x="127" y="259"/>
                  </a:lnTo>
                  <a:lnTo>
                    <a:pt x="129" y="259"/>
                  </a:lnTo>
                  <a:lnTo>
                    <a:pt x="131" y="259"/>
                  </a:lnTo>
                  <a:lnTo>
                    <a:pt x="133" y="259"/>
                  </a:lnTo>
                  <a:lnTo>
                    <a:pt x="133" y="261"/>
                  </a:lnTo>
                  <a:lnTo>
                    <a:pt x="135" y="261"/>
                  </a:lnTo>
                  <a:lnTo>
                    <a:pt x="137" y="261"/>
                  </a:lnTo>
                  <a:lnTo>
                    <a:pt x="139" y="261"/>
                  </a:lnTo>
                  <a:lnTo>
                    <a:pt x="139" y="263"/>
                  </a:lnTo>
                  <a:lnTo>
                    <a:pt x="145" y="263"/>
                  </a:lnTo>
                  <a:lnTo>
                    <a:pt x="161" y="263"/>
                  </a:lnTo>
                  <a:lnTo>
                    <a:pt x="166" y="263"/>
                  </a:lnTo>
                  <a:lnTo>
                    <a:pt x="168" y="261"/>
                  </a:lnTo>
                  <a:lnTo>
                    <a:pt x="170" y="261"/>
                  </a:lnTo>
                  <a:lnTo>
                    <a:pt x="172" y="261"/>
                  </a:lnTo>
                  <a:lnTo>
                    <a:pt x="174" y="259"/>
                  </a:lnTo>
                  <a:lnTo>
                    <a:pt x="176" y="259"/>
                  </a:lnTo>
                  <a:lnTo>
                    <a:pt x="178" y="259"/>
                  </a:lnTo>
                  <a:lnTo>
                    <a:pt x="180" y="259"/>
                  </a:lnTo>
                  <a:lnTo>
                    <a:pt x="180" y="257"/>
                  </a:lnTo>
                  <a:lnTo>
                    <a:pt x="182" y="257"/>
                  </a:lnTo>
                  <a:lnTo>
                    <a:pt x="184" y="254"/>
                  </a:lnTo>
                  <a:lnTo>
                    <a:pt x="186" y="254"/>
                  </a:lnTo>
                  <a:lnTo>
                    <a:pt x="188" y="254"/>
                  </a:lnTo>
                  <a:lnTo>
                    <a:pt x="190" y="252"/>
                  </a:lnTo>
                  <a:lnTo>
                    <a:pt x="190" y="250"/>
                  </a:lnTo>
                  <a:lnTo>
                    <a:pt x="192" y="250"/>
                  </a:lnTo>
                  <a:lnTo>
                    <a:pt x="194" y="250"/>
                  </a:lnTo>
                  <a:lnTo>
                    <a:pt x="200" y="242"/>
                  </a:lnTo>
                  <a:lnTo>
                    <a:pt x="202" y="242"/>
                  </a:lnTo>
                  <a:lnTo>
                    <a:pt x="202" y="240"/>
                  </a:lnTo>
                  <a:lnTo>
                    <a:pt x="202" y="238"/>
                  </a:lnTo>
                  <a:lnTo>
                    <a:pt x="204" y="238"/>
                  </a:lnTo>
                  <a:lnTo>
                    <a:pt x="204" y="236"/>
                  </a:lnTo>
                  <a:lnTo>
                    <a:pt x="206" y="234"/>
                  </a:lnTo>
                  <a:lnTo>
                    <a:pt x="206" y="232"/>
                  </a:lnTo>
                  <a:lnTo>
                    <a:pt x="206" y="230"/>
                  </a:lnTo>
                  <a:lnTo>
                    <a:pt x="206" y="228"/>
                  </a:lnTo>
                  <a:lnTo>
                    <a:pt x="208" y="228"/>
                  </a:lnTo>
                  <a:lnTo>
                    <a:pt x="208" y="226"/>
                  </a:lnTo>
                  <a:lnTo>
                    <a:pt x="208" y="224"/>
                  </a:lnTo>
                  <a:lnTo>
                    <a:pt x="208" y="220"/>
                  </a:lnTo>
                  <a:lnTo>
                    <a:pt x="208" y="27"/>
                  </a:lnTo>
                  <a:lnTo>
                    <a:pt x="208" y="25"/>
                  </a:lnTo>
                  <a:lnTo>
                    <a:pt x="208" y="21"/>
                  </a:lnTo>
                  <a:lnTo>
                    <a:pt x="206" y="21"/>
                  </a:lnTo>
                  <a:lnTo>
                    <a:pt x="206" y="18"/>
                  </a:lnTo>
                  <a:lnTo>
                    <a:pt x="206" y="16"/>
                  </a:lnTo>
                  <a:lnTo>
                    <a:pt x="204" y="16"/>
                  </a:lnTo>
                  <a:lnTo>
                    <a:pt x="202" y="16"/>
                  </a:lnTo>
                  <a:lnTo>
                    <a:pt x="202" y="14"/>
                  </a:lnTo>
                  <a:lnTo>
                    <a:pt x="200" y="14"/>
                  </a:lnTo>
                  <a:lnTo>
                    <a:pt x="198" y="14"/>
                  </a:lnTo>
                  <a:lnTo>
                    <a:pt x="198" y="12"/>
                  </a:lnTo>
                  <a:lnTo>
                    <a:pt x="194" y="12"/>
                  </a:lnTo>
                  <a:lnTo>
                    <a:pt x="184" y="12"/>
                  </a:lnTo>
                  <a:lnTo>
                    <a:pt x="184" y="0"/>
                  </a:lnTo>
                  <a:lnTo>
                    <a:pt x="282" y="0"/>
                  </a:lnTo>
                  <a:lnTo>
                    <a:pt x="282" y="12"/>
                  </a:lnTo>
                  <a:lnTo>
                    <a:pt x="272" y="12"/>
                  </a:lnTo>
                  <a:lnTo>
                    <a:pt x="268" y="12"/>
                  </a:lnTo>
                  <a:lnTo>
                    <a:pt x="268" y="14"/>
                  </a:lnTo>
                  <a:lnTo>
                    <a:pt x="266" y="14"/>
                  </a:lnTo>
                  <a:lnTo>
                    <a:pt x="264" y="14"/>
                  </a:lnTo>
                  <a:lnTo>
                    <a:pt x="264" y="16"/>
                  </a:lnTo>
                  <a:lnTo>
                    <a:pt x="262" y="16"/>
                  </a:lnTo>
                  <a:lnTo>
                    <a:pt x="262" y="18"/>
                  </a:lnTo>
                  <a:lnTo>
                    <a:pt x="260" y="18"/>
                  </a:lnTo>
                  <a:lnTo>
                    <a:pt x="260" y="21"/>
                  </a:lnTo>
                  <a:lnTo>
                    <a:pt x="257" y="21"/>
                  </a:lnTo>
                  <a:lnTo>
                    <a:pt x="257" y="25"/>
                  </a:lnTo>
                  <a:lnTo>
                    <a:pt x="257" y="27"/>
                  </a:lnTo>
                  <a:lnTo>
                    <a:pt x="257" y="226"/>
                  </a:lnTo>
                </a:path>
              </a:pathLst>
            </a:custGeom>
            <a:solidFill>
              <a:srgbClr val="081D58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" name="Freeform 37">
              <a:extLst>
                <a:ext uri="{FF2B5EF4-FFF2-40B4-BE49-F238E27FC236}">
                  <a16:creationId xmlns:a16="http://schemas.microsoft.com/office/drawing/2014/main" id="{02367BE6-3C67-4291-A969-6B7198EB3C76}"/>
                </a:ext>
              </a:extLst>
            </p:cNvPr>
            <p:cNvSpPr>
              <a:spLocks/>
            </p:cNvSpPr>
            <p:nvPr/>
          </p:nvSpPr>
          <p:spPr bwMode="auto">
            <a:xfrm>
              <a:off x="2886" y="1832"/>
              <a:ext cx="153" cy="328"/>
            </a:xfrm>
            <a:custGeom>
              <a:avLst/>
              <a:gdLst>
                <a:gd name="T0" fmla="*/ 127 w 153"/>
                <a:gd name="T1" fmla="*/ 288 h 328"/>
                <a:gd name="T2" fmla="*/ 127 w 153"/>
                <a:gd name="T3" fmla="*/ 290 h 328"/>
                <a:gd name="T4" fmla="*/ 129 w 153"/>
                <a:gd name="T5" fmla="*/ 290 h 328"/>
                <a:gd name="T6" fmla="*/ 129 w 153"/>
                <a:gd name="T7" fmla="*/ 292 h 328"/>
                <a:gd name="T8" fmla="*/ 129 w 153"/>
                <a:gd name="T9" fmla="*/ 294 h 328"/>
                <a:gd name="T10" fmla="*/ 131 w 153"/>
                <a:gd name="T11" fmla="*/ 294 h 328"/>
                <a:gd name="T12" fmla="*/ 133 w 153"/>
                <a:gd name="T13" fmla="*/ 294 h 328"/>
                <a:gd name="T14" fmla="*/ 133 w 153"/>
                <a:gd name="T15" fmla="*/ 296 h 328"/>
                <a:gd name="T16" fmla="*/ 135 w 153"/>
                <a:gd name="T17" fmla="*/ 296 h 328"/>
                <a:gd name="T18" fmla="*/ 152 w 153"/>
                <a:gd name="T19" fmla="*/ 296 h 328"/>
                <a:gd name="T20" fmla="*/ 152 w 153"/>
                <a:gd name="T21" fmla="*/ 327 h 328"/>
                <a:gd name="T22" fmla="*/ 0 w 153"/>
                <a:gd name="T23" fmla="*/ 327 h 328"/>
                <a:gd name="T24" fmla="*/ 0 w 153"/>
                <a:gd name="T25" fmla="*/ 296 h 328"/>
                <a:gd name="T26" fmla="*/ 17 w 153"/>
                <a:gd name="T27" fmla="*/ 296 h 328"/>
                <a:gd name="T28" fmla="*/ 19 w 153"/>
                <a:gd name="T29" fmla="*/ 296 h 328"/>
                <a:gd name="T30" fmla="*/ 19 w 153"/>
                <a:gd name="T31" fmla="*/ 294 h 328"/>
                <a:gd name="T32" fmla="*/ 21 w 153"/>
                <a:gd name="T33" fmla="*/ 294 h 328"/>
                <a:gd name="T34" fmla="*/ 23 w 153"/>
                <a:gd name="T35" fmla="*/ 294 h 328"/>
                <a:gd name="T36" fmla="*/ 23 w 153"/>
                <a:gd name="T37" fmla="*/ 292 h 328"/>
                <a:gd name="T38" fmla="*/ 25 w 153"/>
                <a:gd name="T39" fmla="*/ 292 h 328"/>
                <a:gd name="T40" fmla="*/ 25 w 153"/>
                <a:gd name="T41" fmla="*/ 290 h 328"/>
                <a:gd name="T42" fmla="*/ 25 w 153"/>
                <a:gd name="T43" fmla="*/ 288 h 328"/>
                <a:gd name="T44" fmla="*/ 25 w 153"/>
                <a:gd name="T45" fmla="*/ 39 h 328"/>
                <a:gd name="T46" fmla="*/ 25 w 153"/>
                <a:gd name="T47" fmla="*/ 37 h 328"/>
                <a:gd name="T48" fmla="*/ 25 w 153"/>
                <a:gd name="T49" fmla="*/ 35 h 328"/>
                <a:gd name="T50" fmla="*/ 23 w 153"/>
                <a:gd name="T51" fmla="*/ 35 h 328"/>
                <a:gd name="T52" fmla="*/ 23 w 153"/>
                <a:gd name="T53" fmla="*/ 33 h 328"/>
                <a:gd name="T54" fmla="*/ 21 w 153"/>
                <a:gd name="T55" fmla="*/ 33 h 328"/>
                <a:gd name="T56" fmla="*/ 19 w 153"/>
                <a:gd name="T57" fmla="*/ 33 h 328"/>
                <a:gd name="T58" fmla="*/ 19 w 153"/>
                <a:gd name="T59" fmla="*/ 31 h 328"/>
                <a:gd name="T60" fmla="*/ 17 w 153"/>
                <a:gd name="T61" fmla="*/ 31 h 328"/>
                <a:gd name="T62" fmla="*/ 0 w 153"/>
                <a:gd name="T63" fmla="*/ 31 h 328"/>
                <a:gd name="T64" fmla="*/ 0 w 153"/>
                <a:gd name="T65" fmla="*/ 0 h 328"/>
                <a:gd name="T66" fmla="*/ 152 w 153"/>
                <a:gd name="T67" fmla="*/ 0 h 328"/>
                <a:gd name="T68" fmla="*/ 152 w 153"/>
                <a:gd name="T69" fmla="*/ 31 h 328"/>
                <a:gd name="T70" fmla="*/ 135 w 153"/>
                <a:gd name="T71" fmla="*/ 31 h 328"/>
                <a:gd name="T72" fmla="*/ 133 w 153"/>
                <a:gd name="T73" fmla="*/ 31 h 328"/>
                <a:gd name="T74" fmla="*/ 133 w 153"/>
                <a:gd name="T75" fmla="*/ 33 h 328"/>
                <a:gd name="T76" fmla="*/ 131 w 153"/>
                <a:gd name="T77" fmla="*/ 33 h 328"/>
                <a:gd name="T78" fmla="*/ 129 w 153"/>
                <a:gd name="T79" fmla="*/ 33 h 328"/>
                <a:gd name="T80" fmla="*/ 129 w 153"/>
                <a:gd name="T81" fmla="*/ 35 h 328"/>
                <a:gd name="T82" fmla="*/ 129 w 153"/>
                <a:gd name="T83" fmla="*/ 37 h 328"/>
                <a:gd name="T84" fmla="*/ 127 w 153"/>
                <a:gd name="T85" fmla="*/ 37 h 328"/>
                <a:gd name="T86" fmla="*/ 127 w 153"/>
                <a:gd name="T87" fmla="*/ 39 h 328"/>
                <a:gd name="T88" fmla="*/ 127 w 153"/>
                <a:gd name="T89" fmla="*/ 288 h 3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</a:cxnLst>
              <a:rect l="0" t="0" r="r" b="b"/>
              <a:pathLst>
                <a:path w="153" h="328">
                  <a:moveTo>
                    <a:pt x="127" y="288"/>
                  </a:moveTo>
                  <a:lnTo>
                    <a:pt x="127" y="290"/>
                  </a:lnTo>
                  <a:lnTo>
                    <a:pt x="129" y="290"/>
                  </a:lnTo>
                  <a:lnTo>
                    <a:pt x="129" y="292"/>
                  </a:lnTo>
                  <a:lnTo>
                    <a:pt x="129" y="294"/>
                  </a:lnTo>
                  <a:lnTo>
                    <a:pt x="131" y="294"/>
                  </a:lnTo>
                  <a:lnTo>
                    <a:pt x="133" y="294"/>
                  </a:lnTo>
                  <a:lnTo>
                    <a:pt x="133" y="296"/>
                  </a:lnTo>
                  <a:lnTo>
                    <a:pt x="135" y="296"/>
                  </a:lnTo>
                  <a:lnTo>
                    <a:pt x="152" y="296"/>
                  </a:lnTo>
                  <a:lnTo>
                    <a:pt x="152" y="327"/>
                  </a:lnTo>
                  <a:lnTo>
                    <a:pt x="0" y="327"/>
                  </a:lnTo>
                  <a:lnTo>
                    <a:pt x="0" y="296"/>
                  </a:lnTo>
                  <a:lnTo>
                    <a:pt x="17" y="296"/>
                  </a:lnTo>
                  <a:lnTo>
                    <a:pt x="19" y="296"/>
                  </a:lnTo>
                  <a:lnTo>
                    <a:pt x="19" y="294"/>
                  </a:lnTo>
                  <a:lnTo>
                    <a:pt x="21" y="294"/>
                  </a:lnTo>
                  <a:lnTo>
                    <a:pt x="23" y="294"/>
                  </a:lnTo>
                  <a:lnTo>
                    <a:pt x="23" y="292"/>
                  </a:lnTo>
                  <a:lnTo>
                    <a:pt x="25" y="292"/>
                  </a:lnTo>
                  <a:lnTo>
                    <a:pt x="25" y="290"/>
                  </a:lnTo>
                  <a:lnTo>
                    <a:pt x="25" y="288"/>
                  </a:lnTo>
                  <a:lnTo>
                    <a:pt x="25" y="39"/>
                  </a:lnTo>
                  <a:lnTo>
                    <a:pt x="25" y="37"/>
                  </a:lnTo>
                  <a:lnTo>
                    <a:pt x="25" y="35"/>
                  </a:lnTo>
                  <a:lnTo>
                    <a:pt x="23" y="35"/>
                  </a:lnTo>
                  <a:lnTo>
                    <a:pt x="23" y="33"/>
                  </a:lnTo>
                  <a:lnTo>
                    <a:pt x="21" y="33"/>
                  </a:lnTo>
                  <a:lnTo>
                    <a:pt x="19" y="33"/>
                  </a:lnTo>
                  <a:lnTo>
                    <a:pt x="19" y="31"/>
                  </a:lnTo>
                  <a:lnTo>
                    <a:pt x="17" y="31"/>
                  </a:lnTo>
                  <a:lnTo>
                    <a:pt x="0" y="31"/>
                  </a:lnTo>
                  <a:lnTo>
                    <a:pt x="0" y="0"/>
                  </a:lnTo>
                  <a:lnTo>
                    <a:pt x="152" y="0"/>
                  </a:lnTo>
                  <a:lnTo>
                    <a:pt x="152" y="31"/>
                  </a:lnTo>
                  <a:lnTo>
                    <a:pt x="135" y="31"/>
                  </a:lnTo>
                  <a:lnTo>
                    <a:pt x="133" y="31"/>
                  </a:lnTo>
                  <a:lnTo>
                    <a:pt x="133" y="33"/>
                  </a:lnTo>
                  <a:lnTo>
                    <a:pt x="131" y="33"/>
                  </a:lnTo>
                  <a:lnTo>
                    <a:pt x="129" y="33"/>
                  </a:lnTo>
                  <a:lnTo>
                    <a:pt x="129" y="35"/>
                  </a:lnTo>
                  <a:lnTo>
                    <a:pt x="129" y="37"/>
                  </a:lnTo>
                  <a:lnTo>
                    <a:pt x="127" y="37"/>
                  </a:lnTo>
                  <a:lnTo>
                    <a:pt x="127" y="39"/>
                  </a:lnTo>
                  <a:lnTo>
                    <a:pt x="127" y="288"/>
                  </a:lnTo>
                </a:path>
              </a:pathLst>
            </a:cu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" name="Freeform 38">
              <a:extLst>
                <a:ext uri="{FF2B5EF4-FFF2-40B4-BE49-F238E27FC236}">
                  <a16:creationId xmlns:a16="http://schemas.microsoft.com/office/drawing/2014/main" id="{FA0DE7E2-2581-4A2B-88EB-8FE6D6935827}"/>
                </a:ext>
              </a:extLst>
            </p:cNvPr>
            <p:cNvSpPr>
              <a:spLocks/>
            </p:cNvSpPr>
            <p:nvPr/>
          </p:nvSpPr>
          <p:spPr bwMode="auto">
            <a:xfrm>
              <a:off x="2899" y="1838"/>
              <a:ext cx="127" cy="313"/>
            </a:xfrm>
            <a:custGeom>
              <a:avLst/>
              <a:gdLst>
                <a:gd name="T0" fmla="*/ 102 w 127"/>
                <a:gd name="T1" fmla="*/ 287 h 313"/>
                <a:gd name="T2" fmla="*/ 104 w 127"/>
                <a:gd name="T3" fmla="*/ 291 h 313"/>
                <a:gd name="T4" fmla="*/ 106 w 127"/>
                <a:gd name="T5" fmla="*/ 296 h 313"/>
                <a:gd name="T6" fmla="*/ 108 w 127"/>
                <a:gd name="T7" fmla="*/ 298 h 313"/>
                <a:gd name="T8" fmla="*/ 112 w 127"/>
                <a:gd name="T9" fmla="*/ 298 h 313"/>
                <a:gd name="T10" fmla="*/ 114 w 127"/>
                <a:gd name="T11" fmla="*/ 300 h 313"/>
                <a:gd name="T12" fmla="*/ 126 w 127"/>
                <a:gd name="T13" fmla="*/ 300 h 313"/>
                <a:gd name="T14" fmla="*/ 0 w 127"/>
                <a:gd name="T15" fmla="*/ 312 h 313"/>
                <a:gd name="T16" fmla="*/ 10 w 127"/>
                <a:gd name="T17" fmla="*/ 300 h 313"/>
                <a:gd name="T18" fmla="*/ 14 w 127"/>
                <a:gd name="T19" fmla="*/ 300 h 313"/>
                <a:gd name="T20" fmla="*/ 16 w 127"/>
                <a:gd name="T21" fmla="*/ 298 h 313"/>
                <a:gd name="T22" fmla="*/ 18 w 127"/>
                <a:gd name="T23" fmla="*/ 296 h 313"/>
                <a:gd name="T24" fmla="*/ 20 w 127"/>
                <a:gd name="T25" fmla="*/ 291 h 313"/>
                <a:gd name="T26" fmla="*/ 22 w 127"/>
                <a:gd name="T27" fmla="*/ 287 h 313"/>
                <a:gd name="T28" fmla="*/ 22 w 127"/>
                <a:gd name="T29" fmla="*/ 287 h 313"/>
                <a:gd name="T30" fmla="*/ 22 w 127"/>
                <a:gd name="T31" fmla="*/ 25 h 313"/>
                <a:gd name="T32" fmla="*/ 20 w 127"/>
                <a:gd name="T33" fmla="*/ 23 h 313"/>
                <a:gd name="T34" fmla="*/ 20 w 127"/>
                <a:gd name="T35" fmla="*/ 18 h 313"/>
                <a:gd name="T36" fmla="*/ 18 w 127"/>
                <a:gd name="T37" fmla="*/ 16 h 313"/>
                <a:gd name="T38" fmla="*/ 16 w 127"/>
                <a:gd name="T39" fmla="*/ 14 h 313"/>
                <a:gd name="T40" fmla="*/ 12 w 127"/>
                <a:gd name="T41" fmla="*/ 14 h 313"/>
                <a:gd name="T42" fmla="*/ 10 w 127"/>
                <a:gd name="T43" fmla="*/ 12 h 313"/>
                <a:gd name="T44" fmla="*/ 0 w 127"/>
                <a:gd name="T45" fmla="*/ 0 h 313"/>
                <a:gd name="T46" fmla="*/ 126 w 127"/>
                <a:gd name="T47" fmla="*/ 12 h 313"/>
                <a:gd name="T48" fmla="*/ 114 w 127"/>
                <a:gd name="T49" fmla="*/ 12 h 313"/>
                <a:gd name="T50" fmla="*/ 112 w 127"/>
                <a:gd name="T51" fmla="*/ 14 h 313"/>
                <a:gd name="T52" fmla="*/ 108 w 127"/>
                <a:gd name="T53" fmla="*/ 14 h 313"/>
                <a:gd name="T54" fmla="*/ 106 w 127"/>
                <a:gd name="T55" fmla="*/ 16 h 313"/>
                <a:gd name="T56" fmla="*/ 106 w 127"/>
                <a:gd name="T57" fmla="*/ 21 h 313"/>
                <a:gd name="T58" fmla="*/ 104 w 127"/>
                <a:gd name="T59" fmla="*/ 23 h 313"/>
                <a:gd name="T60" fmla="*/ 102 w 127"/>
                <a:gd name="T61" fmla="*/ 25 h 313"/>
                <a:gd name="T62" fmla="*/ 102 w 127"/>
                <a:gd name="T63" fmla="*/ 287 h 3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127" h="313">
                  <a:moveTo>
                    <a:pt x="102" y="285"/>
                  </a:moveTo>
                  <a:lnTo>
                    <a:pt x="102" y="287"/>
                  </a:lnTo>
                  <a:lnTo>
                    <a:pt x="104" y="287"/>
                  </a:lnTo>
                  <a:lnTo>
                    <a:pt x="104" y="291"/>
                  </a:lnTo>
                  <a:lnTo>
                    <a:pt x="106" y="294"/>
                  </a:lnTo>
                  <a:lnTo>
                    <a:pt x="106" y="296"/>
                  </a:lnTo>
                  <a:lnTo>
                    <a:pt x="108" y="296"/>
                  </a:lnTo>
                  <a:lnTo>
                    <a:pt x="108" y="298"/>
                  </a:lnTo>
                  <a:lnTo>
                    <a:pt x="110" y="298"/>
                  </a:lnTo>
                  <a:lnTo>
                    <a:pt x="112" y="298"/>
                  </a:lnTo>
                  <a:lnTo>
                    <a:pt x="112" y="300"/>
                  </a:lnTo>
                  <a:lnTo>
                    <a:pt x="114" y="300"/>
                  </a:lnTo>
                  <a:lnTo>
                    <a:pt x="116" y="300"/>
                  </a:lnTo>
                  <a:lnTo>
                    <a:pt x="126" y="300"/>
                  </a:lnTo>
                  <a:lnTo>
                    <a:pt x="126" y="312"/>
                  </a:lnTo>
                  <a:lnTo>
                    <a:pt x="0" y="312"/>
                  </a:lnTo>
                  <a:lnTo>
                    <a:pt x="0" y="300"/>
                  </a:lnTo>
                  <a:lnTo>
                    <a:pt x="10" y="300"/>
                  </a:lnTo>
                  <a:lnTo>
                    <a:pt x="12" y="300"/>
                  </a:lnTo>
                  <a:lnTo>
                    <a:pt x="14" y="300"/>
                  </a:lnTo>
                  <a:lnTo>
                    <a:pt x="14" y="298"/>
                  </a:lnTo>
                  <a:lnTo>
                    <a:pt x="16" y="298"/>
                  </a:lnTo>
                  <a:lnTo>
                    <a:pt x="16" y="296"/>
                  </a:lnTo>
                  <a:lnTo>
                    <a:pt x="18" y="296"/>
                  </a:lnTo>
                  <a:lnTo>
                    <a:pt x="20" y="294"/>
                  </a:lnTo>
                  <a:lnTo>
                    <a:pt x="20" y="291"/>
                  </a:lnTo>
                  <a:lnTo>
                    <a:pt x="22" y="291"/>
                  </a:lnTo>
                  <a:lnTo>
                    <a:pt x="22" y="287"/>
                  </a:lnTo>
                  <a:lnTo>
                    <a:pt x="22" y="285"/>
                  </a:lnTo>
                  <a:lnTo>
                    <a:pt x="22" y="287"/>
                  </a:lnTo>
                  <a:lnTo>
                    <a:pt x="22" y="29"/>
                  </a:lnTo>
                  <a:lnTo>
                    <a:pt x="22" y="25"/>
                  </a:lnTo>
                  <a:lnTo>
                    <a:pt x="22" y="23"/>
                  </a:lnTo>
                  <a:lnTo>
                    <a:pt x="20" y="23"/>
                  </a:lnTo>
                  <a:lnTo>
                    <a:pt x="20" y="21"/>
                  </a:lnTo>
                  <a:lnTo>
                    <a:pt x="20" y="18"/>
                  </a:lnTo>
                  <a:lnTo>
                    <a:pt x="18" y="18"/>
                  </a:lnTo>
                  <a:lnTo>
                    <a:pt x="18" y="16"/>
                  </a:lnTo>
                  <a:lnTo>
                    <a:pt x="16" y="16"/>
                  </a:lnTo>
                  <a:lnTo>
                    <a:pt x="16" y="14"/>
                  </a:lnTo>
                  <a:lnTo>
                    <a:pt x="14" y="14"/>
                  </a:lnTo>
                  <a:lnTo>
                    <a:pt x="12" y="14"/>
                  </a:lnTo>
                  <a:lnTo>
                    <a:pt x="12" y="12"/>
                  </a:lnTo>
                  <a:lnTo>
                    <a:pt x="10" y="12"/>
                  </a:lnTo>
                  <a:lnTo>
                    <a:pt x="0" y="12"/>
                  </a:lnTo>
                  <a:lnTo>
                    <a:pt x="0" y="0"/>
                  </a:lnTo>
                  <a:lnTo>
                    <a:pt x="126" y="0"/>
                  </a:lnTo>
                  <a:lnTo>
                    <a:pt x="126" y="12"/>
                  </a:lnTo>
                  <a:lnTo>
                    <a:pt x="116" y="12"/>
                  </a:lnTo>
                  <a:lnTo>
                    <a:pt x="114" y="12"/>
                  </a:lnTo>
                  <a:lnTo>
                    <a:pt x="114" y="14"/>
                  </a:lnTo>
                  <a:lnTo>
                    <a:pt x="112" y="14"/>
                  </a:lnTo>
                  <a:lnTo>
                    <a:pt x="110" y="14"/>
                  </a:lnTo>
                  <a:lnTo>
                    <a:pt x="108" y="14"/>
                  </a:lnTo>
                  <a:lnTo>
                    <a:pt x="108" y="16"/>
                  </a:lnTo>
                  <a:lnTo>
                    <a:pt x="106" y="16"/>
                  </a:lnTo>
                  <a:lnTo>
                    <a:pt x="106" y="18"/>
                  </a:lnTo>
                  <a:lnTo>
                    <a:pt x="106" y="21"/>
                  </a:lnTo>
                  <a:lnTo>
                    <a:pt x="104" y="21"/>
                  </a:lnTo>
                  <a:lnTo>
                    <a:pt x="104" y="23"/>
                  </a:lnTo>
                  <a:lnTo>
                    <a:pt x="104" y="25"/>
                  </a:lnTo>
                  <a:lnTo>
                    <a:pt x="102" y="25"/>
                  </a:lnTo>
                  <a:lnTo>
                    <a:pt x="102" y="29"/>
                  </a:lnTo>
                  <a:lnTo>
                    <a:pt x="102" y="287"/>
                  </a:lnTo>
                  <a:lnTo>
                    <a:pt x="102" y="285"/>
                  </a:lnTo>
                </a:path>
              </a:pathLst>
            </a:custGeom>
            <a:solidFill>
              <a:srgbClr val="081D58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" name="Freeform 39">
              <a:extLst>
                <a:ext uri="{FF2B5EF4-FFF2-40B4-BE49-F238E27FC236}">
                  <a16:creationId xmlns:a16="http://schemas.microsoft.com/office/drawing/2014/main" id="{0EF5FD85-DBDC-425F-BB85-F187B7380449}"/>
                </a:ext>
              </a:extLst>
            </p:cNvPr>
            <p:cNvSpPr>
              <a:spLocks/>
            </p:cNvSpPr>
            <p:nvPr/>
          </p:nvSpPr>
          <p:spPr bwMode="auto">
            <a:xfrm>
              <a:off x="3064" y="1832"/>
              <a:ext cx="279" cy="328"/>
            </a:xfrm>
            <a:custGeom>
              <a:avLst/>
              <a:gdLst>
                <a:gd name="T0" fmla="*/ 204 w 279"/>
                <a:gd name="T1" fmla="*/ 296 h 328"/>
                <a:gd name="T2" fmla="*/ 66 w 279"/>
                <a:gd name="T3" fmla="*/ 327 h 328"/>
                <a:gd name="T4" fmla="*/ 78 w 279"/>
                <a:gd name="T5" fmla="*/ 296 h 328"/>
                <a:gd name="T6" fmla="*/ 80 w 279"/>
                <a:gd name="T7" fmla="*/ 294 h 328"/>
                <a:gd name="T8" fmla="*/ 82 w 279"/>
                <a:gd name="T9" fmla="*/ 292 h 328"/>
                <a:gd name="T10" fmla="*/ 84 w 279"/>
                <a:gd name="T11" fmla="*/ 290 h 328"/>
                <a:gd name="T12" fmla="*/ 84 w 279"/>
                <a:gd name="T13" fmla="*/ 66 h 328"/>
                <a:gd name="T14" fmla="*/ 68 w 279"/>
                <a:gd name="T15" fmla="*/ 66 h 328"/>
                <a:gd name="T16" fmla="*/ 62 w 279"/>
                <a:gd name="T17" fmla="*/ 68 h 328"/>
                <a:gd name="T18" fmla="*/ 56 w 279"/>
                <a:gd name="T19" fmla="*/ 68 h 328"/>
                <a:gd name="T20" fmla="*/ 54 w 279"/>
                <a:gd name="T21" fmla="*/ 70 h 328"/>
                <a:gd name="T22" fmla="*/ 49 w 279"/>
                <a:gd name="T23" fmla="*/ 70 h 328"/>
                <a:gd name="T24" fmla="*/ 47 w 279"/>
                <a:gd name="T25" fmla="*/ 72 h 328"/>
                <a:gd name="T26" fmla="*/ 43 w 279"/>
                <a:gd name="T27" fmla="*/ 76 h 328"/>
                <a:gd name="T28" fmla="*/ 41 w 279"/>
                <a:gd name="T29" fmla="*/ 78 h 328"/>
                <a:gd name="T30" fmla="*/ 39 w 279"/>
                <a:gd name="T31" fmla="*/ 80 h 328"/>
                <a:gd name="T32" fmla="*/ 37 w 279"/>
                <a:gd name="T33" fmla="*/ 84 h 328"/>
                <a:gd name="T34" fmla="*/ 35 w 279"/>
                <a:gd name="T35" fmla="*/ 86 h 328"/>
                <a:gd name="T36" fmla="*/ 33 w 279"/>
                <a:gd name="T37" fmla="*/ 90 h 328"/>
                <a:gd name="T38" fmla="*/ 33 w 279"/>
                <a:gd name="T39" fmla="*/ 97 h 328"/>
                <a:gd name="T40" fmla="*/ 31 w 279"/>
                <a:gd name="T41" fmla="*/ 101 h 328"/>
                <a:gd name="T42" fmla="*/ 0 w 279"/>
                <a:gd name="T43" fmla="*/ 113 h 328"/>
                <a:gd name="T44" fmla="*/ 278 w 279"/>
                <a:gd name="T45" fmla="*/ 0 h 328"/>
                <a:gd name="T46" fmla="*/ 247 w 279"/>
                <a:gd name="T47" fmla="*/ 113 h 328"/>
                <a:gd name="T48" fmla="*/ 247 w 279"/>
                <a:gd name="T49" fmla="*/ 97 h 328"/>
                <a:gd name="T50" fmla="*/ 245 w 279"/>
                <a:gd name="T51" fmla="*/ 93 h 328"/>
                <a:gd name="T52" fmla="*/ 245 w 279"/>
                <a:gd name="T53" fmla="*/ 88 h 328"/>
                <a:gd name="T54" fmla="*/ 243 w 279"/>
                <a:gd name="T55" fmla="*/ 84 h 328"/>
                <a:gd name="T56" fmla="*/ 241 w 279"/>
                <a:gd name="T57" fmla="*/ 82 h 328"/>
                <a:gd name="T58" fmla="*/ 237 w 279"/>
                <a:gd name="T59" fmla="*/ 78 h 328"/>
                <a:gd name="T60" fmla="*/ 233 w 279"/>
                <a:gd name="T61" fmla="*/ 74 h 328"/>
                <a:gd name="T62" fmla="*/ 231 w 279"/>
                <a:gd name="T63" fmla="*/ 72 h 328"/>
                <a:gd name="T64" fmla="*/ 229 w 279"/>
                <a:gd name="T65" fmla="*/ 70 h 328"/>
                <a:gd name="T66" fmla="*/ 224 w 279"/>
                <a:gd name="T67" fmla="*/ 70 h 328"/>
                <a:gd name="T68" fmla="*/ 222 w 279"/>
                <a:gd name="T69" fmla="*/ 68 h 328"/>
                <a:gd name="T70" fmla="*/ 214 w 279"/>
                <a:gd name="T71" fmla="*/ 68 h 328"/>
                <a:gd name="T72" fmla="*/ 210 w 279"/>
                <a:gd name="T73" fmla="*/ 66 h 328"/>
                <a:gd name="T74" fmla="*/ 194 w 279"/>
                <a:gd name="T75" fmla="*/ 288 h 328"/>
                <a:gd name="T76" fmla="*/ 194 w 279"/>
                <a:gd name="T77" fmla="*/ 292 h 328"/>
                <a:gd name="T78" fmla="*/ 196 w 279"/>
                <a:gd name="T79" fmla="*/ 294 h 328"/>
                <a:gd name="T80" fmla="*/ 198 w 279"/>
                <a:gd name="T81" fmla="*/ 296 h 3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279" h="328">
                  <a:moveTo>
                    <a:pt x="200" y="296"/>
                  </a:moveTo>
                  <a:lnTo>
                    <a:pt x="204" y="296"/>
                  </a:lnTo>
                  <a:lnTo>
                    <a:pt x="204" y="327"/>
                  </a:lnTo>
                  <a:lnTo>
                    <a:pt x="66" y="327"/>
                  </a:lnTo>
                  <a:lnTo>
                    <a:pt x="66" y="296"/>
                  </a:lnTo>
                  <a:lnTo>
                    <a:pt x="78" y="296"/>
                  </a:lnTo>
                  <a:lnTo>
                    <a:pt x="80" y="296"/>
                  </a:lnTo>
                  <a:lnTo>
                    <a:pt x="80" y="294"/>
                  </a:lnTo>
                  <a:lnTo>
                    <a:pt x="82" y="294"/>
                  </a:lnTo>
                  <a:lnTo>
                    <a:pt x="82" y="292"/>
                  </a:lnTo>
                  <a:lnTo>
                    <a:pt x="84" y="292"/>
                  </a:lnTo>
                  <a:lnTo>
                    <a:pt x="84" y="290"/>
                  </a:lnTo>
                  <a:lnTo>
                    <a:pt x="84" y="288"/>
                  </a:lnTo>
                  <a:lnTo>
                    <a:pt x="84" y="66"/>
                  </a:lnTo>
                  <a:lnTo>
                    <a:pt x="70" y="66"/>
                  </a:lnTo>
                  <a:lnTo>
                    <a:pt x="68" y="66"/>
                  </a:lnTo>
                  <a:lnTo>
                    <a:pt x="64" y="66"/>
                  </a:lnTo>
                  <a:lnTo>
                    <a:pt x="62" y="68"/>
                  </a:lnTo>
                  <a:lnTo>
                    <a:pt x="60" y="68"/>
                  </a:lnTo>
                  <a:lnTo>
                    <a:pt x="56" y="68"/>
                  </a:lnTo>
                  <a:lnTo>
                    <a:pt x="54" y="68"/>
                  </a:lnTo>
                  <a:lnTo>
                    <a:pt x="54" y="70"/>
                  </a:lnTo>
                  <a:lnTo>
                    <a:pt x="51" y="70"/>
                  </a:lnTo>
                  <a:lnTo>
                    <a:pt x="49" y="70"/>
                  </a:lnTo>
                  <a:lnTo>
                    <a:pt x="49" y="72"/>
                  </a:lnTo>
                  <a:lnTo>
                    <a:pt x="47" y="72"/>
                  </a:lnTo>
                  <a:lnTo>
                    <a:pt x="45" y="74"/>
                  </a:lnTo>
                  <a:lnTo>
                    <a:pt x="43" y="76"/>
                  </a:lnTo>
                  <a:lnTo>
                    <a:pt x="41" y="76"/>
                  </a:lnTo>
                  <a:lnTo>
                    <a:pt x="41" y="78"/>
                  </a:lnTo>
                  <a:lnTo>
                    <a:pt x="39" y="78"/>
                  </a:lnTo>
                  <a:lnTo>
                    <a:pt x="39" y="80"/>
                  </a:lnTo>
                  <a:lnTo>
                    <a:pt x="37" y="82"/>
                  </a:lnTo>
                  <a:lnTo>
                    <a:pt x="37" y="84"/>
                  </a:lnTo>
                  <a:lnTo>
                    <a:pt x="35" y="84"/>
                  </a:lnTo>
                  <a:lnTo>
                    <a:pt x="35" y="86"/>
                  </a:lnTo>
                  <a:lnTo>
                    <a:pt x="33" y="88"/>
                  </a:lnTo>
                  <a:lnTo>
                    <a:pt x="33" y="90"/>
                  </a:lnTo>
                  <a:lnTo>
                    <a:pt x="33" y="93"/>
                  </a:lnTo>
                  <a:lnTo>
                    <a:pt x="33" y="97"/>
                  </a:lnTo>
                  <a:lnTo>
                    <a:pt x="31" y="97"/>
                  </a:lnTo>
                  <a:lnTo>
                    <a:pt x="31" y="101"/>
                  </a:lnTo>
                  <a:lnTo>
                    <a:pt x="31" y="113"/>
                  </a:lnTo>
                  <a:lnTo>
                    <a:pt x="0" y="113"/>
                  </a:lnTo>
                  <a:lnTo>
                    <a:pt x="0" y="0"/>
                  </a:lnTo>
                  <a:lnTo>
                    <a:pt x="278" y="0"/>
                  </a:lnTo>
                  <a:lnTo>
                    <a:pt x="278" y="113"/>
                  </a:lnTo>
                  <a:lnTo>
                    <a:pt x="247" y="113"/>
                  </a:lnTo>
                  <a:lnTo>
                    <a:pt x="247" y="101"/>
                  </a:lnTo>
                  <a:lnTo>
                    <a:pt x="247" y="97"/>
                  </a:lnTo>
                  <a:lnTo>
                    <a:pt x="245" y="97"/>
                  </a:lnTo>
                  <a:lnTo>
                    <a:pt x="245" y="93"/>
                  </a:lnTo>
                  <a:lnTo>
                    <a:pt x="245" y="90"/>
                  </a:lnTo>
                  <a:lnTo>
                    <a:pt x="245" y="88"/>
                  </a:lnTo>
                  <a:lnTo>
                    <a:pt x="243" y="86"/>
                  </a:lnTo>
                  <a:lnTo>
                    <a:pt x="243" y="84"/>
                  </a:lnTo>
                  <a:lnTo>
                    <a:pt x="241" y="84"/>
                  </a:lnTo>
                  <a:lnTo>
                    <a:pt x="241" y="82"/>
                  </a:lnTo>
                  <a:lnTo>
                    <a:pt x="241" y="80"/>
                  </a:lnTo>
                  <a:lnTo>
                    <a:pt x="237" y="78"/>
                  </a:lnTo>
                  <a:lnTo>
                    <a:pt x="235" y="74"/>
                  </a:lnTo>
                  <a:lnTo>
                    <a:pt x="233" y="74"/>
                  </a:lnTo>
                  <a:lnTo>
                    <a:pt x="231" y="74"/>
                  </a:lnTo>
                  <a:lnTo>
                    <a:pt x="231" y="72"/>
                  </a:lnTo>
                  <a:lnTo>
                    <a:pt x="229" y="72"/>
                  </a:lnTo>
                  <a:lnTo>
                    <a:pt x="229" y="70"/>
                  </a:lnTo>
                  <a:lnTo>
                    <a:pt x="227" y="70"/>
                  </a:lnTo>
                  <a:lnTo>
                    <a:pt x="224" y="70"/>
                  </a:lnTo>
                  <a:lnTo>
                    <a:pt x="224" y="68"/>
                  </a:lnTo>
                  <a:lnTo>
                    <a:pt x="222" y="68"/>
                  </a:lnTo>
                  <a:lnTo>
                    <a:pt x="218" y="68"/>
                  </a:lnTo>
                  <a:lnTo>
                    <a:pt x="214" y="68"/>
                  </a:lnTo>
                  <a:lnTo>
                    <a:pt x="214" y="66"/>
                  </a:lnTo>
                  <a:lnTo>
                    <a:pt x="210" y="66"/>
                  </a:lnTo>
                  <a:lnTo>
                    <a:pt x="194" y="66"/>
                  </a:lnTo>
                  <a:lnTo>
                    <a:pt x="194" y="288"/>
                  </a:lnTo>
                  <a:lnTo>
                    <a:pt x="194" y="290"/>
                  </a:lnTo>
                  <a:lnTo>
                    <a:pt x="194" y="292"/>
                  </a:lnTo>
                  <a:lnTo>
                    <a:pt x="196" y="292"/>
                  </a:lnTo>
                  <a:lnTo>
                    <a:pt x="196" y="294"/>
                  </a:lnTo>
                  <a:lnTo>
                    <a:pt x="198" y="294"/>
                  </a:lnTo>
                  <a:lnTo>
                    <a:pt x="198" y="296"/>
                  </a:lnTo>
                  <a:lnTo>
                    <a:pt x="200" y="296"/>
                  </a:lnTo>
                </a:path>
              </a:pathLst>
            </a:cu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" name="Freeform 40">
              <a:extLst>
                <a:ext uri="{FF2B5EF4-FFF2-40B4-BE49-F238E27FC236}">
                  <a16:creationId xmlns:a16="http://schemas.microsoft.com/office/drawing/2014/main" id="{33132BFC-D9A2-46F4-AC08-BB6D573B548C}"/>
                </a:ext>
              </a:extLst>
            </p:cNvPr>
            <p:cNvSpPr>
              <a:spLocks/>
            </p:cNvSpPr>
            <p:nvPr/>
          </p:nvSpPr>
          <p:spPr bwMode="auto">
            <a:xfrm>
              <a:off x="3076" y="1838"/>
              <a:ext cx="258" cy="313"/>
            </a:xfrm>
            <a:custGeom>
              <a:avLst/>
              <a:gdLst>
                <a:gd name="T0" fmla="*/ 12 w 258"/>
                <a:gd name="T1" fmla="*/ 94 h 313"/>
                <a:gd name="T2" fmla="*/ 0 w 258"/>
                <a:gd name="T3" fmla="*/ 0 h 313"/>
                <a:gd name="T4" fmla="*/ 257 w 258"/>
                <a:gd name="T5" fmla="*/ 94 h 313"/>
                <a:gd name="T6" fmla="*/ 245 w 258"/>
                <a:gd name="T7" fmla="*/ 90 h 313"/>
                <a:gd name="T8" fmla="*/ 245 w 258"/>
                <a:gd name="T9" fmla="*/ 82 h 313"/>
                <a:gd name="T10" fmla="*/ 243 w 258"/>
                <a:gd name="T11" fmla="*/ 78 h 313"/>
                <a:gd name="T12" fmla="*/ 243 w 258"/>
                <a:gd name="T13" fmla="*/ 74 h 313"/>
                <a:gd name="T14" fmla="*/ 241 w 258"/>
                <a:gd name="T15" fmla="*/ 72 h 313"/>
                <a:gd name="T16" fmla="*/ 238 w 258"/>
                <a:gd name="T17" fmla="*/ 68 h 313"/>
                <a:gd name="T18" fmla="*/ 236 w 258"/>
                <a:gd name="T19" fmla="*/ 66 h 313"/>
                <a:gd name="T20" fmla="*/ 234 w 258"/>
                <a:gd name="T21" fmla="*/ 64 h 313"/>
                <a:gd name="T22" fmla="*/ 230 w 258"/>
                <a:gd name="T23" fmla="*/ 57 h 313"/>
                <a:gd name="T24" fmla="*/ 226 w 258"/>
                <a:gd name="T25" fmla="*/ 55 h 313"/>
                <a:gd name="T26" fmla="*/ 224 w 258"/>
                <a:gd name="T27" fmla="*/ 53 h 313"/>
                <a:gd name="T28" fmla="*/ 220 w 258"/>
                <a:gd name="T29" fmla="*/ 53 h 313"/>
                <a:gd name="T30" fmla="*/ 218 w 258"/>
                <a:gd name="T31" fmla="*/ 51 h 313"/>
                <a:gd name="T32" fmla="*/ 214 w 258"/>
                <a:gd name="T33" fmla="*/ 51 h 313"/>
                <a:gd name="T34" fmla="*/ 210 w 258"/>
                <a:gd name="T35" fmla="*/ 49 h 313"/>
                <a:gd name="T36" fmla="*/ 204 w 258"/>
                <a:gd name="T37" fmla="*/ 47 h 313"/>
                <a:gd name="T38" fmla="*/ 173 w 258"/>
                <a:gd name="T39" fmla="*/ 47 h 313"/>
                <a:gd name="T40" fmla="*/ 173 w 258"/>
                <a:gd name="T41" fmla="*/ 287 h 313"/>
                <a:gd name="T42" fmla="*/ 175 w 258"/>
                <a:gd name="T43" fmla="*/ 291 h 313"/>
                <a:gd name="T44" fmla="*/ 177 w 258"/>
                <a:gd name="T45" fmla="*/ 296 h 313"/>
                <a:gd name="T46" fmla="*/ 179 w 258"/>
                <a:gd name="T47" fmla="*/ 298 h 313"/>
                <a:gd name="T48" fmla="*/ 181 w 258"/>
                <a:gd name="T49" fmla="*/ 300 h 313"/>
                <a:gd name="T50" fmla="*/ 187 w 258"/>
                <a:gd name="T51" fmla="*/ 300 h 313"/>
                <a:gd name="T52" fmla="*/ 193 w 258"/>
                <a:gd name="T53" fmla="*/ 312 h 313"/>
                <a:gd name="T54" fmla="*/ 66 w 258"/>
                <a:gd name="T55" fmla="*/ 300 h 313"/>
                <a:gd name="T56" fmla="*/ 74 w 258"/>
                <a:gd name="T57" fmla="*/ 300 h 313"/>
                <a:gd name="T58" fmla="*/ 76 w 258"/>
                <a:gd name="T59" fmla="*/ 298 h 313"/>
                <a:gd name="T60" fmla="*/ 78 w 258"/>
                <a:gd name="T61" fmla="*/ 296 h 313"/>
                <a:gd name="T62" fmla="*/ 82 w 258"/>
                <a:gd name="T63" fmla="*/ 294 h 313"/>
                <a:gd name="T64" fmla="*/ 84 w 258"/>
                <a:gd name="T65" fmla="*/ 291 h 313"/>
                <a:gd name="T66" fmla="*/ 84 w 258"/>
                <a:gd name="T67" fmla="*/ 285 h 313"/>
                <a:gd name="T68" fmla="*/ 60 w 258"/>
                <a:gd name="T69" fmla="*/ 47 h 313"/>
                <a:gd name="T70" fmla="*/ 53 w 258"/>
                <a:gd name="T71" fmla="*/ 47 h 313"/>
                <a:gd name="T72" fmla="*/ 49 w 258"/>
                <a:gd name="T73" fmla="*/ 49 h 313"/>
                <a:gd name="T74" fmla="*/ 45 w 258"/>
                <a:gd name="T75" fmla="*/ 51 h 313"/>
                <a:gd name="T76" fmla="*/ 41 w 258"/>
                <a:gd name="T77" fmla="*/ 51 h 313"/>
                <a:gd name="T78" fmla="*/ 39 w 258"/>
                <a:gd name="T79" fmla="*/ 53 h 313"/>
                <a:gd name="T80" fmla="*/ 35 w 258"/>
                <a:gd name="T81" fmla="*/ 55 h 313"/>
                <a:gd name="T82" fmla="*/ 31 w 258"/>
                <a:gd name="T83" fmla="*/ 55 h 313"/>
                <a:gd name="T84" fmla="*/ 29 w 258"/>
                <a:gd name="T85" fmla="*/ 57 h 313"/>
                <a:gd name="T86" fmla="*/ 27 w 258"/>
                <a:gd name="T87" fmla="*/ 60 h 313"/>
                <a:gd name="T88" fmla="*/ 23 w 258"/>
                <a:gd name="T89" fmla="*/ 62 h 313"/>
                <a:gd name="T90" fmla="*/ 23 w 258"/>
                <a:gd name="T91" fmla="*/ 66 h 313"/>
                <a:gd name="T92" fmla="*/ 21 w 258"/>
                <a:gd name="T93" fmla="*/ 68 h 313"/>
                <a:gd name="T94" fmla="*/ 16 w 258"/>
                <a:gd name="T95" fmla="*/ 72 h 313"/>
                <a:gd name="T96" fmla="*/ 16 w 258"/>
                <a:gd name="T97" fmla="*/ 76 h 313"/>
                <a:gd name="T98" fmla="*/ 14 w 258"/>
                <a:gd name="T99" fmla="*/ 78 h 313"/>
                <a:gd name="T100" fmla="*/ 14 w 258"/>
                <a:gd name="T101" fmla="*/ 82 h 313"/>
                <a:gd name="T102" fmla="*/ 12 w 258"/>
                <a:gd name="T103" fmla="*/ 86 h 313"/>
                <a:gd name="T104" fmla="*/ 12 w 258"/>
                <a:gd name="T105" fmla="*/ 92 h 3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258" h="313">
                  <a:moveTo>
                    <a:pt x="12" y="90"/>
                  </a:moveTo>
                  <a:lnTo>
                    <a:pt x="12" y="94"/>
                  </a:lnTo>
                  <a:lnTo>
                    <a:pt x="0" y="94"/>
                  </a:lnTo>
                  <a:lnTo>
                    <a:pt x="0" y="0"/>
                  </a:lnTo>
                  <a:lnTo>
                    <a:pt x="257" y="0"/>
                  </a:lnTo>
                  <a:lnTo>
                    <a:pt x="257" y="94"/>
                  </a:lnTo>
                  <a:lnTo>
                    <a:pt x="245" y="94"/>
                  </a:lnTo>
                  <a:lnTo>
                    <a:pt x="245" y="90"/>
                  </a:lnTo>
                  <a:lnTo>
                    <a:pt x="245" y="86"/>
                  </a:lnTo>
                  <a:lnTo>
                    <a:pt x="245" y="82"/>
                  </a:lnTo>
                  <a:lnTo>
                    <a:pt x="245" y="78"/>
                  </a:lnTo>
                  <a:lnTo>
                    <a:pt x="243" y="78"/>
                  </a:lnTo>
                  <a:lnTo>
                    <a:pt x="243" y="76"/>
                  </a:lnTo>
                  <a:lnTo>
                    <a:pt x="243" y="74"/>
                  </a:lnTo>
                  <a:lnTo>
                    <a:pt x="241" y="74"/>
                  </a:lnTo>
                  <a:lnTo>
                    <a:pt x="241" y="72"/>
                  </a:lnTo>
                  <a:lnTo>
                    <a:pt x="241" y="70"/>
                  </a:lnTo>
                  <a:lnTo>
                    <a:pt x="238" y="68"/>
                  </a:lnTo>
                  <a:lnTo>
                    <a:pt x="238" y="66"/>
                  </a:lnTo>
                  <a:lnTo>
                    <a:pt x="236" y="66"/>
                  </a:lnTo>
                  <a:lnTo>
                    <a:pt x="236" y="64"/>
                  </a:lnTo>
                  <a:lnTo>
                    <a:pt x="234" y="64"/>
                  </a:lnTo>
                  <a:lnTo>
                    <a:pt x="234" y="62"/>
                  </a:lnTo>
                  <a:lnTo>
                    <a:pt x="230" y="57"/>
                  </a:lnTo>
                  <a:lnTo>
                    <a:pt x="228" y="55"/>
                  </a:lnTo>
                  <a:lnTo>
                    <a:pt x="226" y="55"/>
                  </a:lnTo>
                  <a:lnTo>
                    <a:pt x="224" y="55"/>
                  </a:lnTo>
                  <a:lnTo>
                    <a:pt x="224" y="53"/>
                  </a:lnTo>
                  <a:lnTo>
                    <a:pt x="222" y="53"/>
                  </a:lnTo>
                  <a:lnTo>
                    <a:pt x="220" y="53"/>
                  </a:lnTo>
                  <a:lnTo>
                    <a:pt x="220" y="51"/>
                  </a:lnTo>
                  <a:lnTo>
                    <a:pt x="218" y="51"/>
                  </a:lnTo>
                  <a:lnTo>
                    <a:pt x="216" y="51"/>
                  </a:lnTo>
                  <a:lnTo>
                    <a:pt x="214" y="51"/>
                  </a:lnTo>
                  <a:lnTo>
                    <a:pt x="212" y="49"/>
                  </a:lnTo>
                  <a:lnTo>
                    <a:pt x="210" y="49"/>
                  </a:lnTo>
                  <a:lnTo>
                    <a:pt x="206" y="49"/>
                  </a:lnTo>
                  <a:lnTo>
                    <a:pt x="204" y="47"/>
                  </a:lnTo>
                  <a:lnTo>
                    <a:pt x="199" y="47"/>
                  </a:lnTo>
                  <a:lnTo>
                    <a:pt x="173" y="47"/>
                  </a:lnTo>
                  <a:lnTo>
                    <a:pt x="173" y="285"/>
                  </a:lnTo>
                  <a:lnTo>
                    <a:pt x="173" y="287"/>
                  </a:lnTo>
                  <a:lnTo>
                    <a:pt x="173" y="291"/>
                  </a:lnTo>
                  <a:lnTo>
                    <a:pt x="175" y="291"/>
                  </a:lnTo>
                  <a:lnTo>
                    <a:pt x="175" y="294"/>
                  </a:lnTo>
                  <a:lnTo>
                    <a:pt x="177" y="296"/>
                  </a:lnTo>
                  <a:lnTo>
                    <a:pt x="179" y="296"/>
                  </a:lnTo>
                  <a:lnTo>
                    <a:pt x="179" y="298"/>
                  </a:lnTo>
                  <a:lnTo>
                    <a:pt x="181" y="298"/>
                  </a:lnTo>
                  <a:lnTo>
                    <a:pt x="181" y="300"/>
                  </a:lnTo>
                  <a:lnTo>
                    <a:pt x="183" y="300"/>
                  </a:lnTo>
                  <a:lnTo>
                    <a:pt x="187" y="300"/>
                  </a:lnTo>
                  <a:lnTo>
                    <a:pt x="193" y="300"/>
                  </a:lnTo>
                  <a:lnTo>
                    <a:pt x="193" y="312"/>
                  </a:lnTo>
                  <a:lnTo>
                    <a:pt x="66" y="312"/>
                  </a:lnTo>
                  <a:lnTo>
                    <a:pt x="66" y="300"/>
                  </a:lnTo>
                  <a:lnTo>
                    <a:pt x="70" y="300"/>
                  </a:lnTo>
                  <a:lnTo>
                    <a:pt x="74" y="300"/>
                  </a:lnTo>
                  <a:lnTo>
                    <a:pt x="76" y="300"/>
                  </a:lnTo>
                  <a:lnTo>
                    <a:pt x="76" y="298"/>
                  </a:lnTo>
                  <a:lnTo>
                    <a:pt x="78" y="298"/>
                  </a:lnTo>
                  <a:lnTo>
                    <a:pt x="78" y="296"/>
                  </a:lnTo>
                  <a:lnTo>
                    <a:pt x="80" y="296"/>
                  </a:lnTo>
                  <a:lnTo>
                    <a:pt x="82" y="294"/>
                  </a:lnTo>
                  <a:lnTo>
                    <a:pt x="82" y="291"/>
                  </a:lnTo>
                  <a:lnTo>
                    <a:pt x="84" y="291"/>
                  </a:lnTo>
                  <a:lnTo>
                    <a:pt x="84" y="287"/>
                  </a:lnTo>
                  <a:lnTo>
                    <a:pt x="84" y="285"/>
                  </a:lnTo>
                  <a:lnTo>
                    <a:pt x="84" y="47"/>
                  </a:lnTo>
                  <a:lnTo>
                    <a:pt x="60" y="47"/>
                  </a:lnTo>
                  <a:lnTo>
                    <a:pt x="58" y="47"/>
                  </a:lnTo>
                  <a:lnTo>
                    <a:pt x="53" y="47"/>
                  </a:lnTo>
                  <a:lnTo>
                    <a:pt x="53" y="49"/>
                  </a:lnTo>
                  <a:lnTo>
                    <a:pt x="49" y="49"/>
                  </a:lnTo>
                  <a:lnTo>
                    <a:pt x="45" y="49"/>
                  </a:lnTo>
                  <a:lnTo>
                    <a:pt x="45" y="51"/>
                  </a:lnTo>
                  <a:lnTo>
                    <a:pt x="43" y="51"/>
                  </a:lnTo>
                  <a:lnTo>
                    <a:pt x="41" y="51"/>
                  </a:lnTo>
                  <a:lnTo>
                    <a:pt x="39" y="51"/>
                  </a:lnTo>
                  <a:lnTo>
                    <a:pt x="39" y="53"/>
                  </a:lnTo>
                  <a:lnTo>
                    <a:pt x="37" y="53"/>
                  </a:lnTo>
                  <a:lnTo>
                    <a:pt x="35" y="55"/>
                  </a:lnTo>
                  <a:lnTo>
                    <a:pt x="33" y="55"/>
                  </a:lnTo>
                  <a:lnTo>
                    <a:pt x="31" y="55"/>
                  </a:lnTo>
                  <a:lnTo>
                    <a:pt x="31" y="57"/>
                  </a:lnTo>
                  <a:lnTo>
                    <a:pt x="29" y="57"/>
                  </a:lnTo>
                  <a:lnTo>
                    <a:pt x="27" y="57"/>
                  </a:lnTo>
                  <a:lnTo>
                    <a:pt x="27" y="60"/>
                  </a:lnTo>
                  <a:lnTo>
                    <a:pt x="25" y="62"/>
                  </a:lnTo>
                  <a:lnTo>
                    <a:pt x="23" y="62"/>
                  </a:lnTo>
                  <a:lnTo>
                    <a:pt x="23" y="64"/>
                  </a:lnTo>
                  <a:lnTo>
                    <a:pt x="23" y="66"/>
                  </a:lnTo>
                  <a:lnTo>
                    <a:pt x="21" y="66"/>
                  </a:lnTo>
                  <a:lnTo>
                    <a:pt x="21" y="68"/>
                  </a:lnTo>
                  <a:lnTo>
                    <a:pt x="19" y="70"/>
                  </a:lnTo>
                  <a:lnTo>
                    <a:pt x="16" y="72"/>
                  </a:lnTo>
                  <a:lnTo>
                    <a:pt x="16" y="74"/>
                  </a:lnTo>
                  <a:lnTo>
                    <a:pt x="16" y="76"/>
                  </a:lnTo>
                  <a:lnTo>
                    <a:pt x="14" y="76"/>
                  </a:lnTo>
                  <a:lnTo>
                    <a:pt x="14" y="78"/>
                  </a:lnTo>
                  <a:lnTo>
                    <a:pt x="14" y="80"/>
                  </a:lnTo>
                  <a:lnTo>
                    <a:pt x="14" y="82"/>
                  </a:lnTo>
                  <a:lnTo>
                    <a:pt x="12" y="84"/>
                  </a:lnTo>
                  <a:lnTo>
                    <a:pt x="12" y="86"/>
                  </a:lnTo>
                  <a:lnTo>
                    <a:pt x="12" y="88"/>
                  </a:lnTo>
                  <a:lnTo>
                    <a:pt x="12" y="92"/>
                  </a:lnTo>
                  <a:lnTo>
                    <a:pt x="12" y="90"/>
                  </a:lnTo>
                </a:path>
              </a:pathLst>
            </a:custGeom>
            <a:solidFill>
              <a:srgbClr val="081D58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5" name="Line 41">
              <a:extLst>
                <a:ext uri="{FF2B5EF4-FFF2-40B4-BE49-F238E27FC236}">
                  <a16:creationId xmlns:a16="http://schemas.microsoft.com/office/drawing/2014/main" id="{5A767693-A171-452F-8DD6-03C953300FB0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2888" y="1439"/>
              <a:ext cx="76" cy="166"/>
            </a:xfrm>
            <a:prstGeom prst="line">
              <a:avLst/>
            </a:prstGeom>
            <a:noFill/>
            <a:ln w="12700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" name="Line 42">
              <a:extLst>
                <a:ext uri="{FF2B5EF4-FFF2-40B4-BE49-F238E27FC236}">
                  <a16:creationId xmlns:a16="http://schemas.microsoft.com/office/drawing/2014/main" id="{E52E2BCF-98EB-42EE-9691-046357591F1D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2894" y="1457"/>
              <a:ext cx="92" cy="130"/>
            </a:xfrm>
            <a:prstGeom prst="line">
              <a:avLst/>
            </a:prstGeom>
            <a:noFill/>
            <a:ln w="12700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" name="WordArt 43">
              <a:extLst>
                <a:ext uri="{FF2B5EF4-FFF2-40B4-BE49-F238E27FC236}">
                  <a16:creationId xmlns:a16="http://schemas.microsoft.com/office/drawing/2014/main" id="{E1FCAF26-88F2-4284-9D2B-136BA897B26C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1776" y="780"/>
              <a:ext cx="2346" cy="2352"/>
            </a:xfrm>
            <a:prstGeom prst="rect">
              <a:avLst/>
            </a:prstGeom>
            <a:extLst>
              <a:ext uri="{AF507438-7753-43E0-B8FC-AC1667EBCBE1}">
                <a14:hiddenEffects xmlns:a14="http://schemas.microsoft.com/office/drawing/2010/main">
                  <a:effectLst/>
                </a14:hiddenEffects>
              </a:ext>
            </a:extLst>
          </p:spPr>
          <p:txBody>
            <a:bodyPr spcFirstLastPara="1" wrap="none" fromWordArt="1">
              <a:prstTxWarp prst="textButton">
                <a:avLst>
                  <a:gd name="adj" fmla="val 10800000"/>
                </a:avLst>
              </a:prstTxWarp>
            </a:bodyPr>
            <a:lstStyle/>
            <a:p>
              <a:pPr algn="ctr"/>
              <a:r>
                <a:rPr lang="en-US" sz="3600" kern="10" dirty="0">
                  <a:ln w="9525">
                    <a:solidFill>
                      <a:srgbClr val="FFFF00"/>
                    </a:solidFill>
                    <a:round/>
                    <a:headEnd/>
                    <a:tailEnd/>
                  </a:ln>
                  <a:solidFill>
                    <a:srgbClr val="FFFF00"/>
                  </a:solidFill>
                </a:rPr>
                <a:t>IMT-2020</a:t>
              </a:r>
            </a:p>
            <a:p>
              <a:pPr algn="ctr"/>
              <a:endParaRPr lang="en-US" sz="3600" kern="10" dirty="0">
                <a:ln w="9525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FF00"/>
                </a:solidFill>
              </a:endParaRPr>
            </a:p>
            <a:p>
              <a:pPr algn="ctr"/>
              <a:r>
                <a:rPr lang="en-US" sz="3600" kern="10" dirty="0">
                  <a:ln w="9525">
                    <a:solidFill>
                      <a:srgbClr val="FFFF00"/>
                    </a:solidFill>
                    <a:round/>
                    <a:headEnd/>
                    <a:tailEnd/>
                  </a:ln>
                  <a:solidFill>
                    <a:srgbClr val="FFFF00"/>
                  </a:solidFill>
                </a:rPr>
                <a:t>Canadian Evaluation Group (CEG)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8672255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10th - 11th Dec'19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www.IMT-CEG.ca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17BBF7-581C-4FB0-83E4-310F1377AF43}" type="slidenum">
              <a:rPr lang="en-US" smtClean="0"/>
              <a:t>‹#›</a:t>
            </a:fld>
            <a:endParaRPr lang="en-US"/>
          </a:p>
        </p:txBody>
      </p:sp>
      <p:grpSp>
        <p:nvGrpSpPr>
          <p:cNvPr id="6" name="Group 7">
            <a:extLst>
              <a:ext uri="{FF2B5EF4-FFF2-40B4-BE49-F238E27FC236}">
                <a16:creationId xmlns:a16="http://schemas.microsoft.com/office/drawing/2014/main" id="{A58F8755-23BE-469F-930D-B5CCA56DC0E4}"/>
              </a:ext>
            </a:extLst>
          </p:cNvPr>
          <p:cNvGrpSpPr>
            <a:grpSpLocks/>
          </p:cNvGrpSpPr>
          <p:nvPr userDrawn="1"/>
        </p:nvGrpSpPr>
        <p:grpSpPr bwMode="auto">
          <a:xfrm>
            <a:off x="11287941" y="135935"/>
            <a:ext cx="766762" cy="766763"/>
            <a:chOff x="1594" y="572"/>
            <a:chExt cx="2714" cy="2714"/>
          </a:xfrm>
        </p:grpSpPr>
        <p:sp>
          <p:nvSpPr>
            <p:cNvPr id="7" name="Oval 8">
              <a:extLst>
                <a:ext uri="{FF2B5EF4-FFF2-40B4-BE49-F238E27FC236}">
                  <a16:creationId xmlns:a16="http://schemas.microsoft.com/office/drawing/2014/main" id="{9912227A-F5EB-47B9-A8B3-89264C74373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94" y="572"/>
              <a:ext cx="2714" cy="2714"/>
            </a:xfrm>
            <a:prstGeom prst="ellipse">
              <a:avLst/>
            </a:prstGeom>
            <a:solidFill>
              <a:srgbClr val="081D58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" name="Oval 9">
              <a:extLst>
                <a:ext uri="{FF2B5EF4-FFF2-40B4-BE49-F238E27FC236}">
                  <a16:creationId xmlns:a16="http://schemas.microsoft.com/office/drawing/2014/main" id="{C9618A1E-488C-45A9-81D7-FD67410F2F7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25" y="903"/>
              <a:ext cx="2053" cy="2053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pic>
          <p:nvPicPr>
            <p:cNvPr id="9" name="Picture 10">
              <a:extLst>
                <a:ext uri="{FF2B5EF4-FFF2-40B4-BE49-F238E27FC236}">
                  <a16:creationId xmlns:a16="http://schemas.microsoft.com/office/drawing/2014/main" id="{3BCA134C-5F7C-4928-B4B6-3C1FB353BD6A}"/>
                </a:ext>
              </a:extLst>
            </p:cNvPr>
            <p:cNvPicPr>
              <a:picLocks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034" y="1043"/>
              <a:ext cx="1274" cy="178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10" name="Freeform 11">
              <a:extLst>
                <a:ext uri="{FF2B5EF4-FFF2-40B4-BE49-F238E27FC236}">
                  <a16:creationId xmlns:a16="http://schemas.microsoft.com/office/drawing/2014/main" id="{433934C6-3CA2-4C73-80AE-779E56B14931}"/>
                </a:ext>
              </a:extLst>
            </p:cNvPr>
            <p:cNvSpPr>
              <a:spLocks/>
            </p:cNvSpPr>
            <p:nvPr/>
          </p:nvSpPr>
          <p:spPr bwMode="auto">
            <a:xfrm>
              <a:off x="3060" y="1786"/>
              <a:ext cx="173" cy="175"/>
            </a:xfrm>
            <a:custGeom>
              <a:avLst/>
              <a:gdLst>
                <a:gd name="T0" fmla="*/ 172 w 173"/>
                <a:gd name="T1" fmla="*/ 74 h 175"/>
                <a:gd name="T2" fmla="*/ 166 w 173"/>
                <a:gd name="T3" fmla="*/ 57 h 175"/>
                <a:gd name="T4" fmla="*/ 160 w 173"/>
                <a:gd name="T5" fmla="*/ 43 h 175"/>
                <a:gd name="T6" fmla="*/ 149 w 173"/>
                <a:gd name="T7" fmla="*/ 29 h 175"/>
                <a:gd name="T8" fmla="*/ 137 w 173"/>
                <a:gd name="T9" fmla="*/ 18 h 175"/>
                <a:gd name="T10" fmla="*/ 123 w 173"/>
                <a:gd name="T11" fmla="*/ 8 h 175"/>
                <a:gd name="T12" fmla="*/ 109 w 173"/>
                <a:gd name="T13" fmla="*/ 2 h 175"/>
                <a:gd name="T14" fmla="*/ 90 w 173"/>
                <a:gd name="T15" fmla="*/ 0 h 175"/>
                <a:gd name="T16" fmla="*/ 74 w 173"/>
                <a:gd name="T17" fmla="*/ 0 h 175"/>
                <a:gd name="T18" fmla="*/ 57 w 173"/>
                <a:gd name="T19" fmla="*/ 6 h 175"/>
                <a:gd name="T20" fmla="*/ 41 w 173"/>
                <a:gd name="T21" fmla="*/ 12 h 175"/>
                <a:gd name="T22" fmla="*/ 29 w 173"/>
                <a:gd name="T23" fmla="*/ 23 h 175"/>
                <a:gd name="T24" fmla="*/ 16 w 173"/>
                <a:gd name="T25" fmla="*/ 35 h 175"/>
                <a:gd name="T26" fmla="*/ 8 w 173"/>
                <a:gd name="T27" fmla="*/ 49 h 175"/>
                <a:gd name="T28" fmla="*/ 2 w 173"/>
                <a:gd name="T29" fmla="*/ 66 h 175"/>
                <a:gd name="T30" fmla="*/ 0 w 173"/>
                <a:gd name="T31" fmla="*/ 82 h 175"/>
                <a:gd name="T32" fmla="*/ 0 w 173"/>
                <a:gd name="T33" fmla="*/ 100 h 175"/>
                <a:gd name="T34" fmla="*/ 6 w 173"/>
                <a:gd name="T35" fmla="*/ 117 h 175"/>
                <a:gd name="T36" fmla="*/ 12 w 173"/>
                <a:gd name="T37" fmla="*/ 133 h 175"/>
                <a:gd name="T38" fmla="*/ 23 w 173"/>
                <a:gd name="T39" fmla="*/ 145 h 175"/>
                <a:gd name="T40" fmla="*/ 35 w 173"/>
                <a:gd name="T41" fmla="*/ 156 h 175"/>
                <a:gd name="T42" fmla="*/ 49 w 173"/>
                <a:gd name="T43" fmla="*/ 166 h 175"/>
                <a:gd name="T44" fmla="*/ 63 w 173"/>
                <a:gd name="T45" fmla="*/ 172 h 175"/>
                <a:gd name="T46" fmla="*/ 82 w 173"/>
                <a:gd name="T47" fmla="*/ 174 h 175"/>
                <a:gd name="T48" fmla="*/ 98 w 173"/>
                <a:gd name="T49" fmla="*/ 174 h 175"/>
                <a:gd name="T50" fmla="*/ 117 w 173"/>
                <a:gd name="T51" fmla="*/ 168 h 175"/>
                <a:gd name="T52" fmla="*/ 131 w 173"/>
                <a:gd name="T53" fmla="*/ 162 h 175"/>
                <a:gd name="T54" fmla="*/ 143 w 173"/>
                <a:gd name="T55" fmla="*/ 151 h 175"/>
                <a:gd name="T56" fmla="*/ 156 w 173"/>
                <a:gd name="T57" fmla="*/ 139 h 175"/>
                <a:gd name="T58" fmla="*/ 164 w 173"/>
                <a:gd name="T59" fmla="*/ 125 h 175"/>
                <a:gd name="T60" fmla="*/ 170 w 173"/>
                <a:gd name="T61" fmla="*/ 108 h 175"/>
                <a:gd name="T62" fmla="*/ 172 w 173"/>
                <a:gd name="T63" fmla="*/ 92 h 175"/>
                <a:gd name="T64" fmla="*/ 127 w 173"/>
                <a:gd name="T65" fmla="*/ 82 h 175"/>
                <a:gd name="T66" fmla="*/ 127 w 173"/>
                <a:gd name="T67" fmla="*/ 74 h 175"/>
                <a:gd name="T68" fmla="*/ 123 w 173"/>
                <a:gd name="T69" fmla="*/ 66 h 175"/>
                <a:gd name="T70" fmla="*/ 117 w 173"/>
                <a:gd name="T71" fmla="*/ 57 h 175"/>
                <a:gd name="T72" fmla="*/ 109 w 173"/>
                <a:gd name="T73" fmla="*/ 51 h 175"/>
                <a:gd name="T74" fmla="*/ 100 w 173"/>
                <a:gd name="T75" fmla="*/ 47 h 175"/>
                <a:gd name="T76" fmla="*/ 92 w 173"/>
                <a:gd name="T77" fmla="*/ 45 h 175"/>
                <a:gd name="T78" fmla="*/ 84 w 173"/>
                <a:gd name="T79" fmla="*/ 45 h 175"/>
                <a:gd name="T80" fmla="*/ 76 w 173"/>
                <a:gd name="T81" fmla="*/ 45 h 175"/>
                <a:gd name="T82" fmla="*/ 68 w 173"/>
                <a:gd name="T83" fmla="*/ 49 h 175"/>
                <a:gd name="T84" fmla="*/ 59 w 173"/>
                <a:gd name="T85" fmla="*/ 53 h 175"/>
                <a:gd name="T86" fmla="*/ 53 w 173"/>
                <a:gd name="T87" fmla="*/ 59 h 175"/>
                <a:gd name="T88" fmla="*/ 49 w 173"/>
                <a:gd name="T89" fmla="*/ 68 h 175"/>
                <a:gd name="T90" fmla="*/ 45 w 173"/>
                <a:gd name="T91" fmla="*/ 76 h 175"/>
                <a:gd name="T92" fmla="*/ 43 w 173"/>
                <a:gd name="T93" fmla="*/ 84 h 175"/>
                <a:gd name="T94" fmla="*/ 45 w 173"/>
                <a:gd name="T95" fmla="*/ 94 h 175"/>
                <a:gd name="T96" fmla="*/ 47 w 173"/>
                <a:gd name="T97" fmla="*/ 102 h 175"/>
                <a:gd name="T98" fmla="*/ 49 w 173"/>
                <a:gd name="T99" fmla="*/ 108 h 175"/>
                <a:gd name="T100" fmla="*/ 55 w 173"/>
                <a:gd name="T101" fmla="*/ 117 h 175"/>
                <a:gd name="T102" fmla="*/ 61 w 173"/>
                <a:gd name="T103" fmla="*/ 121 h 175"/>
                <a:gd name="T104" fmla="*/ 70 w 173"/>
                <a:gd name="T105" fmla="*/ 127 h 175"/>
                <a:gd name="T106" fmla="*/ 78 w 173"/>
                <a:gd name="T107" fmla="*/ 129 h 175"/>
                <a:gd name="T108" fmla="*/ 86 w 173"/>
                <a:gd name="T109" fmla="*/ 129 h 175"/>
                <a:gd name="T110" fmla="*/ 94 w 173"/>
                <a:gd name="T111" fmla="*/ 129 h 175"/>
                <a:gd name="T112" fmla="*/ 102 w 173"/>
                <a:gd name="T113" fmla="*/ 127 h 175"/>
                <a:gd name="T114" fmla="*/ 111 w 173"/>
                <a:gd name="T115" fmla="*/ 121 h 175"/>
                <a:gd name="T116" fmla="*/ 119 w 173"/>
                <a:gd name="T117" fmla="*/ 115 h 175"/>
                <a:gd name="T118" fmla="*/ 123 w 173"/>
                <a:gd name="T119" fmla="*/ 106 h 175"/>
                <a:gd name="T120" fmla="*/ 127 w 173"/>
                <a:gd name="T121" fmla="*/ 100 h 175"/>
                <a:gd name="T122" fmla="*/ 127 w 173"/>
                <a:gd name="T123" fmla="*/ 92 h 1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173" h="175">
                  <a:moveTo>
                    <a:pt x="172" y="86"/>
                  </a:moveTo>
                  <a:lnTo>
                    <a:pt x="172" y="82"/>
                  </a:lnTo>
                  <a:lnTo>
                    <a:pt x="172" y="78"/>
                  </a:lnTo>
                  <a:lnTo>
                    <a:pt x="172" y="74"/>
                  </a:lnTo>
                  <a:lnTo>
                    <a:pt x="170" y="70"/>
                  </a:lnTo>
                  <a:lnTo>
                    <a:pt x="170" y="66"/>
                  </a:lnTo>
                  <a:lnTo>
                    <a:pt x="168" y="61"/>
                  </a:lnTo>
                  <a:lnTo>
                    <a:pt x="166" y="57"/>
                  </a:lnTo>
                  <a:lnTo>
                    <a:pt x="166" y="53"/>
                  </a:lnTo>
                  <a:lnTo>
                    <a:pt x="164" y="49"/>
                  </a:lnTo>
                  <a:lnTo>
                    <a:pt x="162" y="45"/>
                  </a:lnTo>
                  <a:lnTo>
                    <a:pt x="160" y="43"/>
                  </a:lnTo>
                  <a:lnTo>
                    <a:pt x="158" y="39"/>
                  </a:lnTo>
                  <a:lnTo>
                    <a:pt x="156" y="35"/>
                  </a:lnTo>
                  <a:lnTo>
                    <a:pt x="152" y="31"/>
                  </a:lnTo>
                  <a:lnTo>
                    <a:pt x="149" y="29"/>
                  </a:lnTo>
                  <a:lnTo>
                    <a:pt x="147" y="27"/>
                  </a:lnTo>
                  <a:lnTo>
                    <a:pt x="143" y="23"/>
                  </a:lnTo>
                  <a:lnTo>
                    <a:pt x="141" y="20"/>
                  </a:lnTo>
                  <a:lnTo>
                    <a:pt x="137" y="18"/>
                  </a:lnTo>
                  <a:lnTo>
                    <a:pt x="135" y="14"/>
                  </a:lnTo>
                  <a:lnTo>
                    <a:pt x="131" y="12"/>
                  </a:lnTo>
                  <a:lnTo>
                    <a:pt x="127" y="10"/>
                  </a:lnTo>
                  <a:lnTo>
                    <a:pt x="123" y="8"/>
                  </a:lnTo>
                  <a:lnTo>
                    <a:pt x="119" y="6"/>
                  </a:lnTo>
                  <a:lnTo>
                    <a:pt x="117" y="6"/>
                  </a:lnTo>
                  <a:lnTo>
                    <a:pt x="113" y="4"/>
                  </a:lnTo>
                  <a:lnTo>
                    <a:pt x="109" y="2"/>
                  </a:lnTo>
                  <a:lnTo>
                    <a:pt x="104" y="2"/>
                  </a:lnTo>
                  <a:lnTo>
                    <a:pt x="98" y="0"/>
                  </a:lnTo>
                  <a:lnTo>
                    <a:pt x="94" y="0"/>
                  </a:lnTo>
                  <a:lnTo>
                    <a:pt x="90" y="0"/>
                  </a:lnTo>
                  <a:lnTo>
                    <a:pt x="86" y="0"/>
                  </a:lnTo>
                  <a:lnTo>
                    <a:pt x="82" y="0"/>
                  </a:lnTo>
                  <a:lnTo>
                    <a:pt x="78" y="0"/>
                  </a:lnTo>
                  <a:lnTo>
                    <a:pt x="74" y="0"/>
                  </a:lnTo>
                  <a:lnTo>
                    <a:pt x="68" y="2"/>
                  </a:lnTo>
                  <a:lnTo>
                    <a:pt x="63" y="2"/>
                  </a:lnTo>
                  <a:lnTo>
                    <a:pt x="59" y="4"/>
                  </a:lnTo>
                  <a:lnTo>
                    <a:pt x="57" y="6"/>
                  </a:lnTo>
                  <a:lnTo>
                    <a:pt x="53" y="6"/>
                  </a:lnTo>
                  <a:lnTo>
                    <a:pt x="49" y="8"/>
                  </a:lnTo>
                  <a:lnTo>
                    <a:pt x="45" y="10"/>
                  </a:lnTo>
                  <a:lnTo>
                    <a:pt x="41" y="12"/>
                  </a:lnTo>
                  <a:lnTo>
                    <a:pt x="39" y="14"/>
                  </a:lnTo>
                  <a:lnTo>
                    <a:pt x="35" y="18"/>
                  </a:lnTo>
                  <a:lnTo>
                    <a:pt x="31" y="20"/>
                  </a:lnTo>
                  <a:lnTo>
                    <a:pt x="29" y="23"/>
                  </a:lnTo>
                  <a:lnTo>
                    <a:pt x="25" y="27"/>
                  </a:lnTo>
                  <a:lnTo>
                    <a:pt x="23" y="29"/>
                  </a:lnTo>
                  <a:lnTo>
                    <a:pt x="20" y="31"/>
                  </a:lnTo>
                  <a:lnTo>
                    <a:pt x="16" y="35"/>
                  </a:lnTo>
                  <a:lnTo>
                    <a:pt x="14" y="39"/>
                  </a:lnTo>
                  <a:lnTo>
                    <a:pt x="12" y="43"/>
                  </a:lnTo>
                  <a:lnTo>
                    <a:pt x="10" y="45"/>
                  </a:lnTo>
                  <a:lnTo>
                    <a:pt x="8" y="49"/>
                  </a:lnTo>
                  <a:lnTo>
                    <a:pt x="6" y="53"/>
                  </a:lnTo>
                  <a:lnTo>
                    <a:pt x="6" y="57"/>
                  </a:lnTo>
                  <a:lnTo>
                    <a:pt x="4" y="61"/>
                  </a:lnTo>
                  <a:lnTo>
                    <a:pt x="2" y="66"/>
                  </a:lnTo>
                  <a:lnTo>
                    <a:pt x="2" y="70"/>
                  </a:lnTo>
                  <a:lnTo>
                    <a:pt x="0" y="74"/>
                  </a:lnTo>
                  <a:lnTo>
                    <a:pt x="0" y="78"/>
                  </a:lnTo>
                  <a:lnTo>
                    <a:pt x="0" y="82"/>
                  </a:lnTo>
                  <a:lnTo>
                    <a:pt x="0" y="86"/>
                  </a:lnTo>
                  <a:lnTo>
                    <a:pt x="0" y="92"/>
                  </a:lnTo>
                  <a:lnTo>
                    <a:pt x="0" y="96"/>
                  </a:lnTo>
                  <a:lnTo>
                    <a:pt x="0" y="100"/>
                  </a:lnTo>
                  <a:lnTo>
                    <a:pt x="2" y="104"/>
                  </a:lnTo>
                  <a:lnTo>
                    <a:pt x="2" y="108"/>
                  </a:lnTo>
                  <a:lnTo>
                    <a:pt x="4" y="113"/>
                  </a:lnTo>
                  <a:lnTo>
                    <a:pt x="6" y="117"/>
                  </a:lnTo>
                  <a:lnTo>
                    <a:pt x="6" y="121"/>
                  </a:lnTo>
                  <a:lnTo>
                    <a:pt x="8" y="125"/>
                  </a:lnTo>
                  <a:lnTo>
                    <a:pt x="10" y="129"/>
                  </a:lnTo>
                  <a:lnTo>
                    <a:pt x="12" y="133"/>
                  </a:lnTo>
                  <a:lnTo>
                    <a:pt x="14" y="135"/>
                  </a:lnTo>
                  <a:lnTo>
                    <a:pt x="16" y="139"/>
                  </a:lnTo>
                  <a:lnTo>
                    <a:pt x="20" y="143"/>
                  </a:lnTo>
                  <a:lnTo>
                    <a:pt x="23" y="145"/>
                  </a:lnTo>
                  <a:lnTo>
                    <a:pt x="25" y="147"/>
                  </a:lnTo>
                  <a:lnTo>
                    <a:pt x="29" y="151"/>
                  </a:lnTo>
                  <a:lnTo>
                    <a:pt x="31" y="154"/>
                  </a:lnTo>
                  <a:lnTo>
                    <a:pt x="35" y="156"/>
                  </a:lnTo>
                  <a:lnTo>
                    <a:pt x="39" y="160"/>
                  </a:lnTo>
                  <a:lnTo>
                    <a:pt x="41" y="162"/>
                  </a:lnTo>
                  <a:lnTo>
                    <a:pt x="45" y="164"/>
                  </a:lnTo>
                  <a:lnTo>
                    <a:pt x="49" y="166"/>
                  </a:lnTo>
                  <a:lnTo>
                    <a:pt x="53" y="168"/>
                  </a:lnTo>
                  <a:lnTo>
                    <a:pt x="57" y="168"/>
                  </a:lnTo>
                  <a:lnTo>
                    <a:pt x="59" y="170"/>
                  </a:lnTo>
                  <a:lnTo>
                    <a:pt x="63" y="172"/>
                  </a:lnTo>
                  <a:lnTo>
                    <a:pt x="68" y="172"/>
                  </a:lnTo>
                  <a:lnTo>
                    <a:pt x="74" y="174"/>
                  </a:lnTo>
                  <a:lnTo>
                    <a:pt x="78" y="174"/>
                  </a:lnTo>
                  <a:lnTo>
                    <a:pt x="82" y="174"/>
                  </a:lnTo>
                  <a:lnTo>
                    <a:pt x="86" y="174"/>
                  </a:lnTo>
                  <a:lnTo>
                    <a:pt x="90" y="174"/>
                  </a:lnTo>
                  <a:lnTo>
                    <a:pt x="94" y="174"/>
                  </a:lnTo>
                  <a:lnTo>
                    <a:pt x="98" y="174"/>
                  </a:lnTo>
                  <a:lnTo>
                    <a:pt x="104" y="172"/>
                  </a:lnTo>
                  <a:lnTo>
                    <a:pt x="109" y="172"/>
                  </a:lnTo>
                  <a:lnTo>
                    <a:pt x="113" y="170"/>
                  </a:lnTo>
                  <a:lnTo>
                    <a:pt x="117" y="168"/>
                  </a:lnTo>
                  <a:lnTo>
                    <a:pt x="119" y="168"/>
                  </a:lnTo>
                  <a:lnTo>
                    <a:pt x="123" y="166"/>
                  </a:lnTo>
                  <a:lnTo>
                    <a:pt x="127" y="164"/>
                  </a:lnTo>
                  <a:lnTo>
                    <a:pt x="131" y="162"/>
                  </a:lnTo>
                  <a:lnTo>
                    <a:pt x="135" y="160"/>
                  </a:lnTo>
                  <a:lnTo>
                    <a:pt x="137" y="156"/>
                  </a:lnTo>
                  <a:lnTo>
                    <a:pt x="141" y="154"/>
                  </a:lnTo>
                  <a:lnTo>
                    <a:pt x="143" y="151"/>
                  </a:lnTo>
                  <a:lnTo>
                    <a:pt x="147" y="147"/>
                  </a:lnTo>
                  <a:lnTo>
                    <a:pt x="149" y="145"/>
                  </a:lnTo>
                  <a:lnTo>
                    <a:pt x="152" y="143"/>
                  </a:lnTo>
                  <a:lnTo>
                    <a:pt x="156" y="139"/>
                  </a:lnTo>
                  <a:lnTo>
                    <a:pt x="158" y="135"/>
                  </a:lnTo>
                  <a:lnTo>
                    <a:pt x="160" y="133"/>
                  </a:lnTo>
                  <a:lnTo>
                    <a:pt x="162" y="129"/>
                  </a:lnTo>
                  <a:lnTo>
                    <a:pt x="164" y="125"/>
                  </a:lnTo>
                  <a:lnTo>
                    <a:pt x="166" y="121"/>
                  </a:lnTo>
                  <a:lnTo>
                    <a:pt x="166" y="117"/>
                  </a:lnTo>
                  <a:lnTo>
                    <a:pt x="168" y="113"/>
                  </a:lnTo>
                  <a:lnTo>
                    <a:pt x="170" y="108"/>
                  </a:lnTo>
                  <a:lnTo>
                    <a:pt x="170" y="104"/>
                  </a:lnTo>
                  <a:lnTo>
                    <a:pt x="172" y="100"/>
                  </a:lnTo>
                  <a:lnTo>
                    <a:pt x="172" y="96"/>
                  </a:lnTo>
                  <a:lnTo>
                    <a:pt x="172" y="92"/>
                  </a:lnTo>
                  <a:lnTo>
                    <a:pt x="172" y="86"/>
                  </a:lnTo>
                  <a:lnTo>
                    <a:pt x="129" y="86"/>
                  </a:lnTo>
                  <a:lnTo>
                    <a:pt x="129" y="84"/>
                  </a:lnTo>
                  <a:lnTo>
                    <a:pt x="127" y="82"/>
                  </a:lnTo>
                  <a:lnTo>
                    <a:pt x="127" y="80"/>
                  </a:lnTo>
                  <a:lnTo>
                    <a:pt x="127" y="78"/>
                  </a:lnTo>
                  <a:lnTo>
                    <a:pt x="127" y="76"/>
                  </a:lnTo>
                  <a:lnTo>
                    <a:pt x="127" y="74"/>
                  </a:lnTo>
                  <a:lnTo>
                    <a:pt x="125" y="72"/>
                  </a:lnTo>
                  <a:lnTo>
                    <a:pt x="125" y="68"/>
                  </a:lnTo>
                  <a:lnTo>
                    <a:pt x="123" y="68"/>
                  </a:lnTo>
                  <a:lnTo>
                    <a:pt x="123" y="66"/>
                  </a:lnTo>
                  <a:lnTo>
                    <a:pt x="121" y="63"/>
                  </a:lnTo>
                  <a:lnTo>
                    <a:pt x="121" y="61"/>
                  </a:lnTo>
                  <a:lnTo>
                    <a:pt x="119" y="59"/>
                  </a:lnTo>
                  <a:lnTo>
                    <a:pt x="117" y="57"/>
                  </a:lnTo>
                  <a:lnTo>
                    <a:pt x="115" y="55"/>
                  </a:lnTo>
                  <a:lnTo>
                    <a:pt x="113" y="53"/>
                  </a:lnTo>
                  <a:lnTo>
                    <a:pt x="111" y="53"/>
                  </a:lnTo>
                  <a:lnTo>
                    <a:pt x="109" y="51"/>
                  </a:lnTo>
                  <a:lnTo>
                    <a:pt x="106" y="49"/>
                  </a:lnTo>
                  <a:lnTo>
                    <a:pt x="104" y="49"/>
                  </a:lnTo>
                  <a:lnTo>
                    <a:pt x="102" y="47"/>
                  </a:lnTo>
                  <a:lnTo>
                    <a:pt x="100" y="47"/>
                  </a:lnTo>
                  <a:lnTo>
                    <a:pt x="98" y="47"/>
                  </a:lnTo>
                  <a:lnTo>
                    <a:pt x="96" y="45"/>
                  </a:lnTo>
                  <a:lnTo>
                    <a:pt x="94" y="45"/>
                  </a:lnTo>
                  <a:lnTo>
                    <a:pt x="92" y="45"/>
                  </a:lnTo>
                  <a:lnTo>
                    <a:pt x="90" y="45"/>
                  </a:lnTo>
                  <a:lnTo>
                    <a:pt x="88" y="45"/>
                  </a:lnTo>
                  <a:lnTo>
                    <a:pt x="86" y="45"/>
                  </a:lnTo>
                  <a:lnTo>
                    <a:pt x="84" y="45"/>
                  </a:lnTo>
                  <a:lnTo>
                    <a:pt x="82" y="45"/>
                  </a:lnTo>
                  <a:lnTo>
                    <a:pt x="80" y="45"/>
                  </a:lnTo>
                  <a:lnTo>
                    <a:pt x="78" y="45"/>
                  </a:lnTo>
                  <a:lnTo>
                    <a:pt x="76" y="45"/>
                  </a:lnTo>
                  <a:lnTo>
                    <a:pt x="74" y="47"/>
                  </a:lnTo>
                  <a:lnTo>
                    <a:pt x="72" y="47"/>
                  </a:lnTo>
                  <a:lnTo>
                    <a:pt x="70" y="47"/>
                  </a:lnTo>
                  <a:lnTo>
                    <a:pt x="68" y="49"/>
                  </a:lnTo>
                  <a:lnTo>
                    <a:pt x="66" y="49"/>
                  </a:lnTo>
                  <a:lnTo>
                    <a:pt x="63" y="51"/>
                  </a:lnTo>
                  <a:lnTo>
                    <a:pt x="61" y="53"/>
                  </a:lnTo>
                  <a:lnTo>
                    <a:pt x="59" y="53"/>
                  </a:lnTo>
                  <a:lnTo>
                    <a:pt x="57" y="55"/>
                  </a:lnTo>
                  <a:lnTo>
                    <a:pt x="57" y="57"/>
                  </a:lnTo>
                  <a:lnTo>
                    <a:pt x="55" y="57"/>
                  </a:lnTo>
                  <a:lnTo>
                    <a:pt x="53" y="59"/>
                  </a:lnTo>
                  <a:lnTo>
                    <a:pt x="53" y="61"/>
                  </a:lnTo>
                  <a:lnTo>
                    <a:pt x="51" y="63"/>
                  </a:lnTo>
                  <a:lnTo>
                    <a:pt x="49" y="66"/>
                  </a:lnTo>
                  <a:lnTo>
                    <a:pt x="49" y="68"/>
                  </a:lnTo>
                  <a:lnTo>
                    <a:pt x="47" y="68"/>
                  </a:lnTo>
                  <a:lnTo>
                    <a:pt x="47" y="72"/>
                  </a:lnTo>
                  <a:lnTo>
                    <a:pt x="45" y="74"/>
                  </a:lnTo>
                  <a:lnTo>
                    <a:pt x="45" y="76"/>
                  </a:lnTo>
                  <a:lnTo>
                    <a:pt x="45" y="78"/>
                  </a:lnTo>
                  <a:lnTo>
                    <a:pt x="45" y="80"/>
                  </a:lnTo>
                  <a:lnTo>
                    <a:pt x="45" y="82"/>
                  </a:lnTo>
                  <a:lnTo>
                    <a:pt x="43" y="84"/>
                  </a:lnTo>
                  <a:lnTo>
                    <a:pt x="43" y="86"/>
                  </a:lnTo>
                  <a:lnTo>
                    <a:pt x="43" y="90"/>
                  </a:lnTo>
                  <a:lnTo>
                    <a:pt x="45" y="92"/>
                  </a:lnTo>
                  <a:lnTo>
                    <a:pt x="45" y="94"/>
                  </a:lnTo>
                  <a:lnTo>
                    <a:pt x="45" y="96"/>
                  </a:lnTo>
                  <a:lnTo>
                    <a:pt x="45" y="98"/>
                  </a:lnTo>
                  <a:lnTo>
                    <a:pt x="45" y="100"/>
                  </a:lnTo>
                  <a:lnTo>
                    <a:pt x="47" y="102"/>
                  </a:lnTo>
                  <a:lnTo>
                    <a:pt x="47" y="104"/>
                  </a:lnTo>
                  <a:lnTo>
                    <a:pt x="47" y="106"/>
                  </a:lnTo>
                  <a:lnTo>
                    <a:pt x="49" y="106"/>
                  </a:lnTo>
                  <a:lnTo>
                    <a:pt x="49" y="108"/>
                  </a:lnTo>
                  <a:lnTo>
                    <a:pt x="51" y="111"/>
                  </a:lnTo>
                  <a:lnTo>
                    <a:pt x="53" y="113"/>
                  </a:lnTo>
                  <a:lnTo>
                    <a:pt x="53" y="115"/>
                  </a:lnTo>
                  <a:lnTo>
                    <a:pt x="55" y="117"/>
                  </a:lnTo>
                  <a:lnTo>
                    <a:pt x="57" y="117"/>
                  </a:lnTo>
                  <a:lnTo>
                    <a:pt x="57" y="119"/>
                  </a:lnTo>
                  <a:lnTo>
                    <a:pt x="59" y="121"/>
                  </a:lnTo>
                  <a:lnTo>
                    <a:pt x="61" y="121"/>
                  </a:lnTo>
                  <a:lnTo>
                    <a:pt x="63" y="123"/>
                  </a:lnTo>
                  <a:lnTo>
                    <a:pt x="66" y="125"/>
                  </a:lnTo>
                  <a:lnTo>
                    <a:pt x="68" y="125"/>
                  </a:lnTo>
                  <a:lnTo>
                    <a:pt x="70" y="127"/>
                  </a:lnTo>
                  <a:lnTo>
                    <a:pt x="72" y="127"/>
                  </a:lnTo>
                  <a:lnTo>
                    <a:pt x="74" y="127"/>
                  </a:lnTo>
                  <a:lnTo>
                    <a:pt x="76" y="129"/>
                  </a:lnTo>
                  <a:lnTo>
                    <a:pt x="78" y="129"/>
                  </a:lnTo>
                  <a:lnTo>
                    <a:pt x="80" y="129"/>
                  </a:lnTo>
                  <a:lnTo>
                    <a:pt x="82" y="129"/>
                  </a:lnTo>
                  <a:lnTo>
                    <a:pt x="84" y="129"/>
                  </a:lnTo>
                  <a:lnTo>
                    <a:pt x="86" y="129"/>
                  </a:lnTo>
                  <a:lnTo>
                    <a:pt x="88" y="129"/>
                  </a:lnTo>
                  <a:lnTo>
                    <a:pt x="90" y="129"/>
                  </a:lnTo>
                  <a:lnTo>
                    <a:pt x="92" y="129"/>
                  </a:lnTo>
                  <a:lnTo>
                    <a:pt x="94" y="129"/>
                  </a:lnTo>
                  <a:lnTo>
                    <a:pt x="96" y="129"/>
                  </a:lnTo>
                  <a:lnTo>
                    <a:pt x="98" y="127"/>
                  </a:lnTo>
                  <a:lnTo>
                    <a:pt x="100" y="127"/>
                  </a:lnTo>
                  <a:lnTo>
                    <a:pt x="102" y="127"/>
                  </a:lnTo>
                  <a:lnTo>
                    <a:pt x="104" y="125"/>
                  </a:lnTo>
                  <a:lnTo>
                    <a:pt x="106" y="125"/>
                  </a:lnTo>
                  <a:lnTo>
                    <a:pt x="109" y="123"/>
                  </a:lnTo>
                  <a:lnTo>
                    <a:pt x="111" y="121"/>
                  </a:lnTo>
                  <a:lnTo>
                    <a:pt x="113" y="121"/>
                  </a:lnTo>
                  <a:lnTo>
                    <a:pt x="115" y="119"/>
                  </a:lnTo>
                  <a:lnTo>
                    <a:pt x="117" y="117"/>
                  </a:lnTo>
                  <a:lnTo>
                    <a:pt x="119" y="115"/>
                  </a:lnTo>
                  <a:lnTo>
                    <a:pt x="121" y="113"/>
                  </a:lnTo>
                  <a:lnTo>
                    <a:pt x="121" y="111"/>
                  </a:lnTo>
                  <a:lnTo>
                    <a:pt x="123" y="108"/>
                  </a:lnTo>
                  <a:lnTo>
                    <a:pt x="123" y="106"/>
                  </a:lnTo>
                  <a:lnTo>
                    <a:pt x="125" y="106"/>
                  </a:lnTo>
                  <a:lnTo>
                    <a:pt x="125" y="104"/>
                  </a:lnTo>
                  <a:lnTo>
                    <a:pt x="125" y="102"/>
                  </a:lnTo>
                  <a:lnTo>
                    <a:pt x="127" y="100"/>
                  </a:lnTo>
                  <a:lnTo>
                    <a:pt x="127" y="98"/>
                  </a:lnTo>
                  <a:lnTo>
                    <a:pt x="127" y="96"/>
                  </a:lnTo>
                  <a:lnTo>
                    <a:pt x="127" y="94"/>
                  </a:lnTo>
                  <a:lnTo>
                    <a:pt x="127" y="92"/>
                  </a:lnTo>
                  <a:lnTo>
                    <a:pt x="129" y="90"/>
                  </a:lnTo>
                  <a:lnTo>
                    <a:pt x="129" y="86"/>
                  </a:lnTo>
                  <a:lnTo>
                    <a:pt x="172" y="86"/>
                  </a:lnTo>
                </a:path>
              </a:pathLst>
            </a:custGeom>
            <a:solidFill>
              <a:srgbClr val="C0FEF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" name="Freeform 12">
              <a:extLst>
                <a:ext uri="{FF2B5EF4-FFF2-40B4-BE49-F238E27FC236}">
                  <a16:creationId xmlns:a16="http://schemas.microsoft.com/office/drawing/2014/main" id="{E696A1FC-95D8-43C9-9985-E0AD307862DE}"/>
                </a:ext>
              </a:extLst>
            </p:cNvPr>
            <p:cNvSpPr>
              <a:spLocks/>
            </p:cNvSpPr>
            <p:nvPr/>
          </p:nvSpPr>
          <p:spPr bwMode="auto">
            <a:xfrm>
              <a:off x="3103" y="1832"/>
              <a:ext cx="89" cy="83"/>
            </a:xfrm>
            <a:custGeom>
              <a:avLst/>
              <a:gdLst>
                <a:gd name="T0" fmla="*/ 88 w 89"/>
                <a:gd name="T1" fmla="*/ 39 h 83"/>
                <a:gd name="T2" fmla="*/ 88 w 89"/>
                <a:gd name="T3" fmla="*/ 35 h 83"/>
                <a:gd name="T4" fmla="*/ 86 w 89"/>
                <a:gd name="T5" fmla="*/ 31 h 83"/>
                <a:gd name="T6" fmla="*/ 86 w 89"/>
                <a:gd name="T7" fmla="*/ 27 h 83"/>
                <a:gd name="T8" fmla="*/ 84 w 89"/>
                <a:gd name="T9" fmla="*/ 23 h 83"/>
                <a:gd name="T10" fmla="*/ 80 w 89"/>
                <a:gd name="T11" fmla="*/ 18 h 83"/>
                <a:gd name="T12" fmla="*/ 78 w 89"/>
                <a:gd name="T13" fmla="*/ 14 h 83"/>
                <a:gd name="T14" fmla="*/ 75 w 89"/>
                <a:gd name="T15" fmla="*/ 12 h 83"/>
                <a:gd name="T16" fmla="*/ 71 w 89"/>
                <a:gd name="T17" fmla="*/ 10 h 83"/>
                <a:gd name="T18" fmla="*/ 69 w 89"/>
                <a:gd name="T19" fmla="*/ 6 h 83"/>
                <a:gd name="T20" fmla="*/ 65 w 89"/>
                <a:gd name="T21" fmla="*/ 4 h 83"/>
                <a:gd name="T22" fmla="*/ 61 w 89"/>
                <a:gd name="T23" fmla="*/ 4 h 83"/>
                <a:gd name="T24" fmla="*/ 57 w 89"/>
                <a:gd name="T25" fmla="*/ 2 h 83"/>
                <a:gd name="T26" fmla="*/ 52 w 89"/>
                <a:gd name="T27" fmla="*/ 0 h 83"/>
                <a:gd name="T28" fmla="*/ 48 w 89"/>
                <a:gd name="T29" fmla="*/ 0 h 83"/>
                <a:gd name="T30" fmla="*/ 44 w 89"/>
                <a:gd name="T31" fmla="*/ 0 h 83"/>
                <a:gd name="T32" fmla="*/ 40 w 89"/>
                <a:gd name="T33" fmla="*/ 0 h 83"/>
                <a:gd name="T34" fmla="*/ 36 w 89"/>
                <a:gd name="T35" fmla="*/ 0 h 83"/>
                <a:gd name="T36" fmla="*/ 31 w 89"/>
                <a:gd name="T37" fmla="*/ 2 h 83"/>
                <a:gd name="T38" fmla="*/ 27 w 89"/>
                <a:gd name="T39" fmla="*/ 4 h 83"/>
                <a:gd name="T40" fmla="*/ 23 w 89"/>
                <a:gd name="T41" fmla="*/ 4 h 83"/>
                <a:gd name="T42" fmla="*/ 19 w 89"/>
                <a:gd name="T43" fmla="*/ 6 h 83"/>
                <a:gd name="T44" fmla="*/ 17 w 89"/>
                <a:gd name="T45" fmla="*/ 10 h 83"/>
                <a:gd name="T46" fmla="*/ 13 w 89"/>
                <a:gd name="T47" fmla="*/ 12 h 83"/>
                <a:gd name="T48" fmla="*/ 10 w 89"/>
                <a:gd name="T49" fmla="*/ 14 h 83"/>
                <a:gd name="T50" fmla="*/ 8 w 89"/>
                <a:gd name="T51" fmla="*/ 18 h 83"/>
                <a:gd name="T52" fmla="*/ 4 w 89"/>
                <a:gd name="T53" fmla="*/ 23 h 83"/>
                <a:gd name="T54" fmla="*/ 2 w 89"/>
                <a:gd name="T55" fmla="*/ 27 h 83"/>
                <a:gd name="T56" fmla="*/ 2 w 89"/>
                <a:gd name="T57" fmla="*/ 31 h 83"/>
                <a:gd name="T58" fmla="*/ 0 w 89"/>
                <a:gd name="T59" fmla="*/ 35 h 83"/>
                <a:gd name="T60" fmla="*/ 0 w 89"/>
                <a:gd name="T61" fmla="*/ 39 h 83"/>
                <a:gd name="T62" fmla="*/ 0 w 89"/>
                <a:gd name="T63" fmla="*/ 43 h 83"/>
                <a:gd name="T64" fmla="*/ 0 w 89"/>
                <a:gd name="T65" fmla="*/ 47 h 83"/>
                <a:gd name="T66" fmla="*/ 2 w 89"/>
                <a:gd name="T67" fmla="*/ 51 h 83"/>
                <a:gd name="T68" fmla="*/ 2 w 89"/>
                <a:gd name="T69" fmla="*/ 55 h 83"/>
                <a:gd name="T70" fmla="*/ 4 w 89"/>
                <a:gd name="T71" fmla="*/ 59 h 83"/>
                <a:gd name="T72" fmla="*/ 8 w 89"/>
                <a:gd name="T73" fmla="*/ 64 h 83"/>
                <a:gd name="T74" fmla="*/ 10 w 89"/>
                <a:gd name="T75" fmla="*/ 68 h 83"/>
                <a:gd name="T76" fmla="*/ 13 w 89"/>
                <a:gd name="T77" fmla="*/ 70 h 83"/>
                <a:gd name="T78" fmla="*/ 17 w 89"/>
                <a:gd name="T79" fmla="*/ 72 h 83"/>
                <a:gd name="T80" fmla="*/ 19 w 89"/>
                <a:gd name="T81" fmla="*/ 76 h 83"/>
                <a:gd name="T82" fmla="*/ 23 w 89"/>
                <a:gd name="T83" fmla="*/ 78 h 83"/>
                <a:gd name="T84" fmla="*/ 27 w 89"/>
                <a:gd name="T85" fmla="*/ 78 h 83"/>
                <a:gd name="T86" fmla="*/ 31 w 89"/>
                <a:gd name="T87" fmla="*/ 80 h 83"/>
                <a:gd name="T88" fmla="*/ 36 w 89"/>
                <a:gd name="T89" fmla="*/ 82 h 83"/>
                <a:gd name="T90" fmla="*/ 40 w 89"/>
                <a:gd name="T91" fmla="*/ 82 h 83"/>
                <a:gd name="T92" fmla="*/ 44 w 89"/>
                <a:gd name="T93" fmla="*/ 82 h 83"/>
                <a:gd name="T94" fmla="*/ 48 w 89"/>
                <a:gd name="T95" fmla="*/ 82 h 83"/>
                <a:gd name="T96" fmla="*/ 52 w 89"/>
                <a:gd name="T97" fmla="*/ 82 h 83"/>
                <a:gd name="T98" fmla="*/ 57 w 89"/>
                <a:gd name="T99" fmla="*/ 80 h 83"/>
                <a:gd name="T100" fmla="*/ 61 w 89"/>
                <a:gd name="T101" fmla="*/ 78 h 83"/>
                <a:gd name="T102" fmla="*/ 65 w 89"/>
                <a:gd name="T103" fmla="*/ 78 h 83"/>
                <a:gd name="T104" fmla="*/ 69 w 89"/>
                <a:gd name="T105" fmla="*/ 76 h 83"/>
                <a:gd name="T106" fmla="*/ 71 w 89"/>
                <a:gd name="T107" fmla="*/ 72 h 83"/>
                <a:gd name="T108" fmla="*/ 75 w 89"/>
                <a:gd name="T109" fmla="*/ 70 h 83"/>
                <a:gd name="T110" fmla="*/ 78 w 89"/>
                <a:gd name="T111" fmla="*/ 68 h 83"/>
                <a:gd name="T112" fmla="*/ 80 w 89"/>
                <a:gd name="T113" fmla="*/ 64 h 83"/>
                <a:gd name="T114" fmla="*/ 84 w 89"/>
                <a:gd name="T115" fmla="*/ 59 h 83"/>
                <a:gd name="T116" fmla="*/ 86 w 89"/>
                <a:gd name="T117" fmla="*/ 55 h 83"/>
                <a:gd name="T118" fmla="*/ 86 w 89"/>
                <a:gd name="T119" fmla="*/ 51 h 83"/>
                <a:gd name="T120" fmla="*/ 88 w 89"/>
                <a:gd name="T121" fmla="*/ 47 h 83"/>
                <a:gd name="T122" fmla="*/ 88 w 89"/>
                <a:gd name="T123" fmla="*/ 4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89" h="83">
                  <a:moveTo>
                    <a:pt x="88" y="41"/>
                  </a:moveTo>
                  <a:lnTo>
                    <a:pt x="88" y="39"/>
                  </a:lnTo>
                  <a:lnTo>
                    <a:pt x="88" y="37"/>
                  </a:lnTo>
                  <a:lnTo>
                    <a:pt x="88" y="35"/>
                  </a:lnTo>
                  <a:lnTo>
                    <a:pt x="88" y="33"/>
                  </a:lnTo>
                  <a:lnTo>
                    <a:pt x="86" y="31"/>
                  </a:lnTo>
                  <a:lnTo>
                    <a:pt x="86" y="29"/>
                  </a:lnTo>
                  <a:lnTo>
                    <a:pt x="86" y="27"/>
                  </a:lnTo>
                  <a:lnTo>
                    <a:pt x="84" y="25"/>
                  </a:lnTo>
                  <a:lnTo>
                    <a:pt x="84" y="23"/>
                  </a:lnTo>
                  <a:lnTo>
                    <a:pt x="82" y="21"/>
                  </a:lnTo>
                  <a:lnTo>
                    <a:pt x="80" y="18"/>
                  </a:lnTo>
                  <a:lnTo>
                    <a:pt x="80" y="16"/>
                  </a:lnTo>
                  <a:lnTo>
                    <a:pt x="78" y="14"/>
                  </a:lnTo>
                  <a:lnTo>
                    <a:pt x="78" y="12"/>
                  </a:lnTo>
                  <a:lnTo>
                    <a:pt x="75" y="12"/>
                  </a:lnTo>
                  <a:lnTo>
                    <a:pt x="73" y="10"/>
                  </a:lnTo>
                  <a:lnTo>
                    <a:pt x="71" y="10"/>
                  </a:lnTo>
                  <a:lnTo>
                    <a:pt x="71" y="8"/>
                  </a:lnTo>
                  <a:lnTo>
                    <a:pt x="69" y="6"/>
                  </a:lnTo>
                  <a:lnTo>
                    <a:pt x="67" y="6"/>
                  </a:lnTo>
                  <a:lnTo>
                    <a:pt x="65" y="4"/>
                  </a:lnTo>
                  <a:lnTo>
                    <a:pt x="63" y="4"/>
                  </a:lnTo>
                  <a:lnTo>
                    <a:pt x="61" y="4"/>
                  </a:lnTo>
                  <a:lnTo>
                    <a:pt x="59" y="2"/>
                  </a:lnTo>
                  <a:lnTo>
                    <a:pt x="57" y="2"/>
                  </a:lnTo>
                  <a:lnTo>
                    <a:pt x="54" y="2"/>
                  </a:lnTo>
                  <a:lnTo>
                    <a:pt x="52" y="0"/>
                  </a:lnTo>
                  <a:lnTo>
                    <a:pt x="50" y="0"/>
                  </a:lnTo>
                  <a:lnTo>
                    <a:pt x="48" y="0"/>
                  </a:lnTo>
                  <a:lnTo>
                    <a:pt x="46" y="0"/>
                  </a:lnTo>
                  <a:lnTo>
                    <a:pt x="44" y="0"/>
                  </a:lnTo>
                  <a:lnTo>
                    <a:pt x="42" y="0"/>
                  </a:lnTo>
                  <a:lnTo>
                    <a:pt x="40" y="0"/>
                  </a:lnTo>
                  <a:lnTo>
                    <a:pt x="38" y="0"/>
                  </a:lnTo>
                  <a:lnTo>
                    <a:pt x="36" y="0"/>
                  </a:lnTo>
                  <a:lnTo>
                    <a:pt x="34" y="2"/>
                  </a:lnTo>
                  <a:lnTo>
                    <a:pt x="31" y="2"/>
                  </a:lnTo>
                  <a:lnTo>
                    <a:pt x="29" y="2"/>
                  </a:lnTo>
                  <a:lnTo>
                    <a:pt x="27" y="4"/>
                  </a:lnTo>
                  <a:lnTo>
                    <a:pt x="25" y="4"/>
                  </a:lnTo>
                  <a:lnTo>
                    <a:pt x="23" y="4"/>
                  </a:lnTo>
                  <a:lnTo>
                    <a:pt x="21" y="6"/>
                  </a:lnTo>
                  <a:lnTo>
                    <a:pt x="19" y="6"/>
                  </a:lnTo>
                  <a:lnTo>
                    <a:pt x="17" y="8"/>
                  </a:lnTo>
                  <a:lnTo>
                    <a:pt x="17" y="10"/>
                  </a:lnTo>
                  <a:lnTo>
                    <a:pt x="15" y="10"/>
                  </a:lnTo>
                  <a:lnTo>
                    <a:pt x="13" y="12"/>
                  </a:lnTo>
                  <a:lnTo>
                    <a:pt x="10" y="12"/>
                  </a:lnTo>
                  <a:lnTo>
                    <a:pt x="10" y="14"/>
                  </a:lnTo>
                  <a:lnTo>
                    <a:pt x="8" y="16"/>
                  </a:lnTo>
                  <a:lnTo>
                    <a:pt x="8" y="18"/>
                  </a:lnTo>
                  <a:lnTo>
                    <a:pt x="6" y="21"/>
                  </a:lnTo>
                  <a:lnTo>
                    <a:pt x="4" y="23"/>
                  </a:lnTo>
                  <a:lnTo>
                    <a:pt x="4" y="25"/>
                  </a:lnTo>
                  <a:lnTo>
                    <a:pt x="2" y="27"/>
                  </a:lnTo>
                  <a:lnTo>
                    <a:pt x="2" y="29"/>
                  </a:lnTo>
                  <a:lnTo>
                    <a:pt x="2" y="31"/>
                  </a:lnTo>
                  <a:lnTo>
                    <a:pt x="0" y="33"/>
                  </a:lnTo>
                  <a:lnTo>
                    <a:pt x="0" y="35"/>
                  </a:lnTo>
                  <a:lnTo>
                    <a:pt x="0" y="37"/>
                  </a:lnTo>
                  <a:lnTo>
                    <a:pt x="0" y="39"/>
                  </a:lnTo>
                  <a:lnTo>
                    <a:pt x="0" y="41"/>
                  </a:lnTo>
                  <a:lnTo>
                    <a:pt x="0" y="43"/>
                  </a:lnTo>
                  <a:lnTo>
                    <a:pt x="0" y="45"/>
                  </a:lnTo>
                  <a:lnTo>
                    <a:pt x="0" y="47"/>
                  </a:lnTo>
                  <a:lnTo>
                    <a:pt x="0" y="49"/>
                  </a:lnTo>
                  <a:lnTo>
                    <a:pt x="2" y="51"/>
                  </a:lnTo>
                  <a:lnTo>
                    <a:pt x="2" y="53"/>
                  </a:lnTo>
                  <a:lnTo>
                    <a:pt x="2" y="55"/>
                  </a:lnTo>
                  <a:lnTo>
                    <a:pt x="4" y="57"/>
                  </a:lnTo>
                  <a:lnTo>
                    <a:pt x="4" y="59"/>
                  </a:lnTo>
                  <a:lnTo>
                    <a:pt x="6" y="62"/>
                  </a:lnTo>
                  <a:lnTo>
                    <a:pt x="8" y="64"/>
                  </a:lnTo>
                  <a:lnTo>
                    <a:pt x="8" y="66"/>
                  </a:lnTo>
                  <a:lnTo>
                    <a:pt x="10" y="68"/>
                  </a:lnTo>
                  <a:lnTo>
                    <a:pt x="10" y="70"/>
                  </a:lnTo>
                  <a:lnTo>
                    <a:pt x="13" y="70"/>
                  </a:lnTo>
                  <a:lnTo>
                    <a:pt x="15" y="72"/>
                  </a:lnTo>
                  <a:lnTo>
                    <a:pt x="17" y="72"/>
                  </a:lnTo>
                  <a:lnTo>
                    <a:pt x="17" y="74"/>
                  </a:lnTo>
                  <a:lnTo>
                    <a:pt x="19" y="76"/>
                  </a:lnTo>
                  <a:lnTo>
                    <a:pt x="21" y="76"/>
                  </a:lnTo>
                  <a:lnTo>
                    <a:pt x="23" y="78"/>
                  </a:lnTo>
                  <a:lnTo>
                    <a:pt x="25" y="78"/>
                  </a:lnTo>
                  <a:lnTo>
                    <a:pt x="27" y="78"/>
                  </a:lnTo>
                  <a:lnTo>
                    <a:pt x="29" y="80"/>
                  </a:lnTo>
                  <a:lnTo>
                    <a:pt x="31" y="80"/>
                  </a:lnTo>
                  <a:lnTo>
                    <a:pt x="34" y="80"/>
                  </a:lnTo>
                  <a:lnTo>
                    <a:pt x="36" y="82"/>
                  </a:lnTo>
                  <a:lnTo>
                    <a:pt x="38" y="82"/>
                  </a:lnTo>
                  <a:lnTo>
                    <a:pt x="40" y="82"/>
                  </a:lnTo>
                  <a:lnTo>
                    <a:pt x="42" y="82"/>
                  </a:lnTo>
                  <a:lnTo>
                    <a:pt x="44" y="82"/>
                  </a:lnTo>
                  <a:lnTo>
                    <a:pt x="46" y="82"/>
                  </a:lnTo>
                  <a:lnTo>
                    <a:pt x="48" y="82"/>
                  </a:lnTo>
                  <a:lnTo>
                    <a:pt x="50" y="82"/>
                  </a:lnTo>
                  <a:lnTo>
                    <a:pt x="52" y="82"/>
                  </a:lnTo>
                  <a:lnTo>
                    <a:pt x="54" y="80"/>
                  </a:lnTo>
                  <a:lnTo>
                    <a:pt x="57" y="80"/>
                  </a:lnTo>
                  <a:lnTo>
                    <a:pt x="59" y="80"/>
                  </a:lnTo>
                  <a:lnTo>
                    <a:pt x="61" y="78"/>
                  </a:lnTo>
                  <a:lnTo>
                    <a:pt x="63" y="78"/>
                  </a:lnTo>
                  <a:lnTo>
                    <a:pt x="65" y="78"/>
                  </a:lnTo>
                  <a:lnTo>
                    <a:pt x="67" y="76"/>
                  </a:lnTo>
                  <a:lnTo>
                    <a:pt x="69" y="76"/>
                  </a:lnTo>
                  <a:lnTo>
                    <a:pt x="71" y="74"/>
                  </a:lnTo>
                  <a:lnTo>
                    <a:pt x="71" y="72"/>
                  </a:lnTo>
                  <a:lnTo>
                    <a:pt x="73" y="72"/>
                  </a:lnTo>
                  <a:lnTo>
                    <a:pt x="75" y="70"/>
                  </a:lnTo>
                  <a:lnTo>
                    <a:pt x="78" y="70"/>
                  </a:lnTo>
                  <a:lnTo>
                    <a:pt x="78" y="68"/>
                  </a:lnTo>
                  <a:lnTo>
                    <a:pt x="80" y="66"/>
                  </a:lnTo>
                  <a:lnTo>
                    <a:pt x="80" y="64"/>
                  </a:lnTo>
                  <a:lnTo>
                    <a:pt x="82" y="62"/>
                  </a:lnTo>
                  <a:lnTo>
                    <a:pt x="84" y="59"/>
                  </a:lnTo>
                  <a:lnTo>
                    <a:pt x="84" y="57"/>
                  </a:lnTo>
                  <a:lnTo>
                    <a:pt x="86" y="55"/>
                  </a:lnTo>
                  <a:lnTo>
                    <a:pt x="86" y="53"/>
                  </a:lnTo>
                  <a:lnTo>
                    <a:pt x="86" y="51"/>
                  </a:lnTo>
                  <a:lnTo>
                    <a:pt x="88" y="49"/>
                  </a:lnTo>
                  <a:lnTo>
                    <a:pt x="88" y="47"/>
                  </a:lnTo>
                  <a:lnTo>
                    <a:pt x="88" y="45"/>
                  </a:lnTo>
                  <a:lnTo>
                    <a:pt x="88" y="43"/>
                  </a:lnTo>
                  <a:lnTo>
                    <a:pt x="88" y="41"/>
                  </a:lnTo>
                </a:path>
              </a:pathLst>
            </a:cu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" name="Freeform 13">
              <a:extLst>
                <a:ext uri="{FF2B5EF4-FFF2-40B4-BE49-F238E27FC236}">
                  <a16:creationId xmlns:a16="http://schemas.microsoft.com/office/drawing/2014/main" id="{38B6A98D-7A4B-4D5A-8655-1EC5EF70A173}"/>
                </a:ext>
              </a:extLst>
            </p:cNvPr>
            <p:cNvSpPr>
              <a:spLocks/>
            </p:cNvSpPr>
            <p:nvPr/>
          </p:nvSpPr>
          <p:spPr bwMode="auto">
            <a:xfrm>
              <a:off x="2775" y="1508"/>
              <a:ext cx="977" cy="990"/>
            </a:xfrm>
            <a:custGeom>
              <a:avLst/>
              <a:gdLst>
                <a:gd name="T0" fmla="*/ 536 w 977"/>
                <a:gd name="T1" fmla="*/ 987 h 990"/>
                <a:gd name="T2" fmla="*/ 608 w 977"/>
                <a:gd name="T3" fmla="*/ 975 h 990"/>
                <a:gd name="T4" fmla="*/ 676 w 977"/>
                <a:gd name="T5" fmla="*/ 950 h 990"/>
                <a:gd name="T6" fmla="*/ 740 w 977"/>
                <a:gd name="T7" fmla="*/ 917 h 990"/>
                <a:gd name="T8" fmla="*/ 797 w 977"/>
                <a:gd name="T9" fmla="*/ 876 h 990"/>
                <a:gd name="T10" fmla="*/ 849 w 977"/>
                <a:gd name="T11" fmla="*/ 827 h 990"/>
                <a:gd name="T12" fmla="*/ 892 w 977"/>
                <a:gd name="T13" fmla="*/ 771 h 990"/>
                <a:gd name="T14" fmla="*/ 927 w 977"/>
                <a:gd name="T15" fmla="*/ 709 h 990"/>
                <a:gd name="T16" fmla="*/ 953 w 977"/>
                <a:gd name="T17" fmla="*/ 642 h 990"/>
                <a:gd name="T18" fmla="*/ 970 w 977"/>
                <a:gd name="T19" fmla="*/ 570 h 990"/>
                <a:gd name="T20" fmla="*/ 976 w 977"/>
                <a:gd name="T21" fmla="*/ 496 h 990"/>
                <a:gd name="T22" fmla="*/ 970 w 977"/>
                <a:gd name="T23" fmla="*/ 419 h 990"/>
                <a:gd name="T24" fmla="*/ 953 w 977"/>
                <a:gd name="T25" fmla="*/ 347 h 990"/>
                <a:gd name="T26" fmla="*/ 927 w 977"/>
                <a:gd name="T27" fmla="*/ 282 h 990"/>
                <a:gd name="T28" fmla="*/ 892 w 977"/>
                <a:gd name="T29" fmla="*/ 220 h 990"/>
                <a:gd name="T30" fmla="*/ 849 w 977"/>
                <a:gd name="T31" fmla="*/ 162 h 990"/>
                <a:gd name="T32" fmla="*/ 797 w 977"/>
                <a:gd name="T33" fmla="*/ 113 h 990"/>
                <a:gd name="T34" fmla="*/ 740 w 977"/>
                <a:gd name="T35" fmla="*/ 72 h 990"/>
                <a:gd name="T36" fmla="*/ 676 w 977"/>
                <a:gd name="T37" fmla="*/ 39 h 990"/>
                <a:gd name="T38" fmla="*/ 608 w 977"/>
                <a:gd name="T39" fmla="*/ 16 h 990"/>
                <a:gd name="T40" fmla="*/ 536 w 977"/>
                <a:gd name="T41" fmla="*/ 2 h 990"/>
                <a:gd name="T42" fmla="*/ 462 w 977"/>
                <a:gd name="T43" fmla="*/ 0 h 990"/>
                <a:gd name="T44" fmla="*/ 390 w 977"/>
                <a:gd name="T45" fmla="*/ 10 h 990"/>
                <a:gd name="T46" fmla="*/ 321 w 977"/>
                <a:gd name="T47" fmla="*/ 31 h 990"/>
                <a:gd name="T48" fmla="*/ 257 w 977"/>
                <a:gd name="T49" fmla="*/ 60 h 990"/>
                <a:gd name="T50" fmla="*/ 197 w 977"/>
                <a:gd name="T51" fmla="*/ 99 h 990"/>
                <a:gd name="T52" fmla="*/ 144 w 977"/>
                <a:gd name="T53" fmla="*/ 146 h 990"/>
                <a:gd name="T54" fmla="*/ 97 w 977"/>
                <a:gd name="T55" fmla="*/ 199 h 990"/>
                <a:gd name="T56" fmla="*/ 60 w 977"/>
                <a:gd name="T57" fmla="*/ 259 h 990"/>
                <a:gd name="T58" fmla="*/ 31 w 977"/>
                <a:gd name="T59" fmla="*/ 325 h 990"/>
                <a:gd name="T60" fmla="*/ 10 w 977"/>
                <a:gd name="T61" fmla="*/ 397 h 990"/>
                <a:gd name="T62" fmla="*/ 0 w 977"/>
                <a:gd name="T63" fmla="*/ 471 h 990"/>
                <a:gd name="T64" fmla="*/ 2 w 977"/>
                <a:gd name="T65" fmla="*/ 545 h 990"/>
                <a:gd name="T66" fmla="*/ 16 w 977"/>
                <a:gd name="T67" fmla="*/ 617 h 990"/>
                <a:gd name="T68" fmla="*/ 39 w 977"/>
                <a:gd name="T69" fmla="*/ 687 h 990"/>
                <a:gd name="T70" fmla="*/ 72 w 977"/>
                <a:gd name="T71" fmla="*/ 750 h 990"/>
                <a:gd name="T72" fmla="*/ 111 w 977"/>
                <a:gd name="T73" fmla="*/ 808 h 990"/>
                <a:gd name="T74" fmla="*/ 160 w 977"/>
                <a:gd name="T75" fmla="*/ 862 h 990"/>
                <a:gd name="T76" fmla="*/ 216 w 977"/>
                <a:gd name="T77" fmla="*/ 905 h 990"/>
                <a:gd name="T78" fmla="*/ 277 w 977"/>
                <a:gd name="T79" fmla="*/ 940 h 990"/>
                <a:gd name="T80" fmla="*/ 343 w 977"/>
                <a:gd name="T81" fmla="*/ 966 h 990"/>
                <a:gd name="T82" fmla="*/ 413 w 977"/>
                <a:gd name="T83" fmla="*/ 983 h 990"/>
                <a:gd name="T84" fmla="*/ 489 w 977"/>
                <a:gd name="T85" fmla="*/ 989 h 9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</a:cxnLst>
              <a:rect l="0" t="0" r="r" b="b"/>
              <a:pathLst>
                <a:path w="977" h="990">
                  <a:moveTo>
                    <a:pt x="489" y="989"/>
                  </a:moveTo>
                  <a:lnTo>
                    <a:pt x="514" y="989"/>
                  </a:lnTo>
                  <a:lnTo>
                    <a:pt x="536" y="987"/>
                  </a:lnTo>
                  <a:lnTo>
                    <a:pt x="561" y="983"/>
                  </a:lnTo>
                  <a:lnTo>
                    <a:pt x="586" y="979"/>
                  </a:lnTo>
                  <a:lnTo>
                    <a:pt x="608" y="975"/>
                  </a:lnTo>
                  <a:lnTo>
                    <a:pt x="633" y="966"/>
                  </a:lnTo>
                  <a:lnTo>
                    <a:pt x="655" y="958"/>
                  </a:lnTo>
                  <a:lnTo>
                    <a:pt x="676" y="950"/>
                  </a:lnTo>
                  <a:lnTo>
                    <a:pt x="699" y="940"/>
                  </a:lnTo>
                  <a:lnTo>
                    <a:pt x="719" y="929"/>
                  </a:lnTo>
                  <a:lnTo>
                    <a:pt x="740" y="917"/>
                  </a:lnTo>
                  <a:lnTo>
                    <a:pt x="760" y="905"/>
                  </a:lnTo>
                  <a:lnTo>
                    <a:pt x="779" y="890"/>
                  </a:lnTo>
                  <a:lnTo>
                    <a:pt x="797" y="876"/>
                  </a:lnTo>
                  <a:lnTo>
                    <a:pt x="816" y="862"/>
                  </a:lnTo>
                  <a:lnTo>
                    <a:pt x="832" y="843"/>
                  </a:lnTo>
                  <a:lnTo>
                    <a:pt x="849" y="827"/>
                  </a:lnTo>
                  <a:lnTo>
                    <a:pt x="863" y="808"/>
                  </a:lnTo>
                  <a:lnTo>
                    <a:pt x="877" y="790"/>
                  </a:lnTo>
                  <a:lnTo>
                    <a:pt x="892" y="771"/>
                  </a:lnTo>
                  <a:lnTo>
                    <a:pt x="904" y="750"/>
                  </a:lnTo>
                  <a:lnTo>
                    <a:pt x="916" y="730"/>
                  </a:lnTo>
                  <a:lnTo>
                    <a:pt x="927" y="709"/>
                  </a:lnTo>
                  <a:lnTo>
                    <a:pt x="937" y="687"/>
                  </a:lnTo>
                  <a:lnTo>
                    <a:pt x="945" y="664"/>
                  </a:lnTo>
                  <a:lnTo>
                    <a:pt x="953" y="642"/>
                  </a:lnTo>
                  <a:lnTo>
                    <a:pt x="960" y="617"/>
                  </a:lnTo>
                  <a:lnTo>
                    <a:pt x="966" y="594"/>
                  </a:lnTo>
                  <a:lnTo>
                    <a:pt x="970" y="570"/>
                  </a:lnTo>
                  <a:lnTo>
                    <a:pt x="974" y="545"/>
                  </a:lnTo>
                  <a:lnTo>
                    <a:pt x="976" y="520"/>
                  </a:lnTo>
                  <a:lnTo>
                    <a:pt x="976" y="496"/>
                  </a:lnTo>
                  <a:lnTo>
                    <a:pt x="976" y="471"/>
                  </a:lnTo>
                  <a:lnTo>
                    <a:pt x="974" y="444"/>
                  </a:lnTo>
                  <a:lnTo>
                    <a:pt x="970" y="419"/>
                  </a:lnTo>
                  <a:lnTo>
                    <a:pt x="966" y="397"/>
                  </a:lnTo>
                  <a:lnTo>
                    <a:pt x="960" y="372"/>
                  </a:lnTo>
                  <a:lnTo>
                    <a:pt x="953" y="347"/>
                  </a:lnTo>
                  <a:lnTo>
                    <a:pt x="945" y="325"/>
                  </a:lnTo>
                  <a:lnTo>
                    <a:pt x="937" y="302"/>
                  </a:lnTo>
                  <a:lnTo>
                    <a:pt x="927" y="282"/>
                  </a:lnTo>
                  <a:lnTo>
                    <a:pt x="916" y="259"/>
                  </a:lnTo>
                  <a:lnTo>
                    <a:pt x="904" y="239"/>
                  </a:lnTo>
                  <a:lnTo>
                    <a:pt x="892" y="220"/>
                  </a:lnTo>
                  <a:lnTo>
                    <a:pt x="877" y="199"/>
                  </a:lnTo>
                  <a:lnTo>
                    <a:pt x="863" y="181"/>
                  </a:lnTo>
                  <a:lnTo>
                    <a:pt x="849" y="162"/>
                  </a:lnTo>
                  <a:lnTo>
                    <a:pt x="832" y="146"/>
                  </a:lnTo>
                  <a:lnTo>
                    <a:pt x="816" y="130"/>
                  </a:lnTo>
                  <a:lnTo>
                    <a:pt x="797" y="113"/>
                  </a:lnTo>
                  <a:lnTo>
                    <a:pt x="779" y="99"/>
                  </a:lnTo>
                  <a:lnTo>
                    <a:pt x="760" y="86"/>
                  </a:lnTo>
                  <a:lnTo>
                    <a:pt x="740" y="72"/>
                  </a:lnTo>
                  <a:lnTo>
                    <a:pt x="719" y="60"/>
                  </a:lnTo>
                  <a:lnTo>
                    <a:pt x="699" y="49"/>
                  </a:lnTo>
                  <a:lnTo>
                    <a:pt x="676" y="39"/>
                  </a:lnTo>
                  <a:lnTo>
                    <a:pt x="655" y="31"/>
                  </a:lnTo>
                  <a:lnTo>
                    <a:pt x="633" y="23"/>
                  </a:lnTo>
                  <a:lnTo>
                    <a:pt x="608" y="16"/>
                  </a:lnTo>
                  <a:lnTo>
                    <a:pt x="586" y="10"/>
                  </a:lnTo>
                  <a:lnTo>
                    <a:pt x="561" y="6"/>
                  </a:lnTo>
                  <a:lnTo>
                    <a:pt x="536" y="2"/>
                  </a:lnTo>
                  <a:lnTo>
                    <a:pt x="514" y="0"/>
                  </a:lnTo>
                  <a:lnTo>
                    <a:pt x="489" y="0"/>
                  </a:lnTo>
                  <a:lnTo>
                    <a:pt x="462" y="0"/>
                  </a:lnTo>
                  <a:lnTo>
                    <a:pt x="438" y="2"/>
                  </a:lnTo>
                  <a:lnTo>
                    <a:pt x="413" y="6"/>
                  </a:lnTo>
                  <a:lnTo>
                    <a:pt x="390" y="10"/>
                  </a:lnTo>
                  <a:lnTo>
                    <a:pt x="366" y="16"/>
                  </a:lnTo>
                  <a:lnTo>
                    <a:pt x="343" y="23"/>
                  </a:lnTo>
                  <a:lnTo>
                    <a:pt x="321" y="31"/>
                  </a:lnTo>
                  <a:lnTo>
                    <a:pt x="298" y="39"/>
                  </a:lnTo>
                  <a:lnTo>
                    <a:pt x="277" y="49"/>
                  </a:lnTo>
                  <a:lnTo>
                    <a:pt x="257" y="60"/>
                  </a:lnTo>
                  <a:lnTo>
                    <a:pt x="236" y="72"/>
                  </a:lnTo>
                  <a:lnTo>
                    <a:pt x="216" y="86"/>
                  </a:lnTo>
                  <a:lnTo>
                    <a:pt x="197" y="99"/>
                  </a:lnTo>
                  <a:lnTo>
                    <a:pt x="179" y="113"/>
                  </a:lnTo>
                  <a:lnTo>
                    <a:pt x="160" y="130"/>
                  </a:lnTo>
                  <a:lnTo>
                    <a:pt x="144" y="146"/>
                  </a:lnTo>
                  <a:lnTo>
                    <a:pt x="127" y="162"/>
                  </a:lnTo>
                  <a:lnTo>
                    <a:pt x="111" y="181"/>
                  </a:lnTo>
                  <a:lnTo>
                    <a:pt x="97" y="199"/>
                  </a:lnTo>
                  <a:lnTo>
                    <a:pt x="84" y="220"/>
                  </a:lnTo>
                  <a:lnTo>
                    <a:pt x="72" y="239"/>
                  </a:lnTo>
                  <a:lnTo>
                    <a:pt x="60" y="259"/>
                  </a:lnTo>
                  <a:lnTo>
                    <a:pt x="49" y="282"/>
                  </a:lnTo>
                  <a:lnTo>
                    <a:pt x="39" y="302"/>
                  </a:lnTo>
                  <a:lnTo>
                    <a:pt x="31" y="325"/>
                  </a:lnTo>
                  <a:lnTo>
                    <a:pt x="23" y="347"/>
                  </a:lnTo>
                  <a:lnTo>
                    <a:pt x="16" y="372"/>
                  </a:lnTo>
                  <a:lnTo>
                    <a:pt x="10" y="397"/>
                  </a:lnTo>
                  <a:lnTo>
                    <a:pt x="6" y="419"/>
                  </a:lnTo>
                  <a:lnTo>
                    <a:pt x="2" y="444"/>
                  </a:lnTo>
                  <a:lnTo>
                    <a:pt x="0" y="471"/>
                  </a:lnTo>
                  <a:lnTo>
                    <a:pt x="0" y="496"/>
                  </a:lnTo>
                  <a:lnTo>
                    <a:pt x="0" y="520"/>
                  </a:lnTo>
                  <a:lnTo>
                    <a:pt x="2" y="545"/>
                  </a:lnTo>
                  <a:lnTo>
                    <a:pt x="6" y="570"/>
                  </a:lnTo>
                  <a:lnTo>
                    <a:pt x="10" y="594"/>
                  </a:lnTo>
                  <a:lnTo>
                    <a:pt x="16" y="617"/>
                  </a:lnTo>
                  <a:lnTo>
                    <a:pt x="23" y="642"/>
                  </a:lnTo>
                  <a:lnTo>
                    <a:pt x="31" y="664"/>
                  </a:lnTo>
                  <a:lnTo>
                    <a:pt x="39" y="687"/>
                  </a:lnTo>
                  <a:lnTo>
                    <a:pt x="49" y="709"/>
                  </a:lnTo>
                  <a:lnTo>
                    <a:pt x="60" y="730"/>
                  </a:lnTo>
                  <a:lnTo>
                    <a:pt x="72" y="750"/>
                  </a:lnTo>
                  <a:lnTo>
                    <a:pt x="84" y="771"/>
                  </a:lnTo>
                  <a:lnTo>
                    <a:pt x="97" y="790"/>
                  </a:lnTo>
                  <a:lnTo>
                    <a:pt x="111" y="808"/>
                  </a:lnTo>
                  <a:lnTo>
                    <a:pt x="127" y="827"/>
                  </a:lnTo>
                  <a:lnTo>
                    <a:pt x="144" y="843"/>
                  </a:lnTo>
                  <a:lnTo>
                    <a:pt x="160" y="862"/>
                  </a:lnTo>
                  <a:lnTo>
                    <a:pt x="179" y="876"/>
                  </a:lnTo>
                  <a:lnTo>
                    <a:pt x="197" y="890"/>
                  </a:lnTo>
                  <a:lnTo>
                    <a:pt x="216" y="905"/>
                  </a:lnTo>
                  <a:lnTo>
                    <a:pt x="236" y="917"/>
                  </a:lnTo>
                  <a:lnTo>
                    <a:pt x="257" y="929"/>
                  </a:lnTo>
                  <a:lnTo>
                    <a:pt x="277" y="940"/>
                  </a:lnTo>
                  <a:lnTo>
                    <a:pt x="298" y="950"/>
                  </a:lnTo>
                  <a:lnTo>
                    <a:pt x="321" y="958"/>
                  </a:lnTo>
                  <a:lnTo>
                    <a:pt x="343" y="966"/>
                  </a:lnTo>
                  <a:lnTo>
                    <a:pt x="366" y="975"/>
                  </a:lnTo>
                  <a:lnTo>
                    <a:pt x="390" y="979"/>
                  </a:lnTo>
                  <a:lnTo>
                    <a:pt x="413" y="983"/>
                  </a:lnTo>
                  <a:lnTo>
                    <a:pt x="438" y="987"/>
                  </a:lnTo>
                  <a:lnTo>
                    <a:pt x="462" y="989"/>
                  </a:lnTo>
                  <a:lnTo>
                    <a:pt x="489" y="989"/>
                  </a:lnTo>
                </a:path>
              </a:pathLst>
            </a:custGeom>
            <a:solidFill>
              <a:srgbClr val="C0FEF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13" name="Group 14">
              <a:extLst>
                <a:ext uri="{FF2B5EF4-FFF2-40B4-BE49-F238E27FC236}">
                  <a16:creationId xmlns:a16="http://schemas.microsoft.com/office/drawing/2014/main" id="{335B348E-06AE-44A0-9663-7849AC84B60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780" y="1505"/>
              <a:ext cx="982" cy="999"/>
              <a:chOff x="2648" y="1496"/>
              <a:chExt cx="982" cy="999"/>
            </a:xfrm>
          </p:grpSpPr>
          <p:sp>
            <p:nvSpPr>
              <p:cNvPr id="34" name="Freeform 15">
                <a:extLst>
                  <a:ext uri="{FF2B5EF4-FFF2-40B4-BE49-F238E27FC236}">
                    <a16:creationId xmlns:a16="http://schemas.microsoft.com/office/drawing/2014/main" id="{EEC7F454-19AA-48FA-A965-04D0B2DABE6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649" y="1505"/>
                <a:ext cx="977" cy="990"/>
              </a:xfrm>
              <a:custGeom>
                <a:avLst/>
                <a:gdLst>
                  <a:gd name="T0" fmla="*/ 536 w 977"/>
                  <a:gd name="T1" fmla="*/ 987 h 990"/>
                  <a:gd name="T2" fmla="*/ 608 w 977"/>
                  <a:gd name="T3" fmla="*/ 975 h 990"/>
                  <a:gd name="T4" fmla="*/ 676 w 977"/>
                  <a:gd name="T5" fmla="*/ 950 h 990"/>
                  <a:gd name="T6" fmla="*/ 740 w 977"/>
                  <a:gd name="T7" fmla="*/ 917 h 990"/>
                  <a:gd name="T8" fmla="*/ 797 w 977"/>
                  <a:gd name="T9" fmla="*/ 876 h 990"/>
                  <a:gd name="T10" fmla="*/ 849 w 977"/>
                  <a:gd name="T11" fmla="*/ 827 h 990"/>
                  <a:gd name="T12" fmla="*/ 892 w 977"/>
                  <a:gd name="T13" fmla="*/ 771 h 990"/>
                  <a:gd name="T14" fmla="*/ 927 w 977"/>
                  <a:gd name="T15" fmla="*/ 709 h 990"/>
                  <a:gd name="T16" fmla="*/ 953 w 977"/>
                  <a:gd name="T17" fmla="*/ 642 h 990"/>
                  <a:gd name="T18" fmla="*/ 970 w 977"/>
                  <a:gd name="T19" fmla="*/ 570 h 990"/>
                  <a:gd name="T20" fmla="*/ 976 w 977"/>
                  <a:gd name="T21" fmla="*/ 496 h 990"/>
                  <a:gd name="T22" fmla="*/ 970 w 977"/>
                  <a:gd name="T23" fmla="*/ 419 h 990"/>
                  <a:gd name="T24" fmla="*/ 953 w 977"/>
                  <a:gd name="T25" fmla="*/ 347 h 990"/>
                  <a:gd name="T26" fmla="*/ 927 w 977"/>
                  <a:gd name="T27" fmla="*/ 282 h 990"/>
                  <a:gd name="T28" fmla="*/ 892 w 977"/>
                  <a:gd name="T29" fmla="*/ 220 h 990"/>
                  <a:gd name="T30" fmla="*/ 849 w 977"/>
                  <a:gd name="T31" fmla="*/ 162 h 990"/>
                  <a:gd name="T32" fmla="*/ 797 w 977"/>
                  <a:gd name="T33" fmla="*/ 113 h 990"/>
                  <a:gd name="T34" fmla="*/ 740 w 977"/>
                  <a:gd name="T35" fmla="*/ 72 h 990"/>
                  <a:gd name="T36" fmla="*/ 676 w 977"/>
                  <a:gd name="T37" fmla="*/ 39 h 990"/>
                  <a:gd name="T38" fmla="*/ 608 w 977"/>
                  <a:gd name="T39" fmla="*/ 16 h 990"/>
                  <a:gd name="T40" fmla="*/ 536 w 977"/>
                  <a:gd name="T41" fmla="*/ 2 h 990"/>
                  <a:gd name="T42" fmla="*/ 462 w 977"/>
                  <a:gd name="T43" fmla="*/ 0 h 990"/>
                  <a:gd name="T44" fmla="*/ 390 w 977"/>
                  <a:gd name="T45" fmla="*/ 10 h 990"/>
                  <a:gd name="T46" fmla="*/ 321 w 977"/>
                  <a:gd name="T47" fmla="*/ 31 h 990"/>
                  <a:gd name="T48" fmla="*/ 257 w 977"/>
                  <a:gd name="T49" fmla="*/ 60 h 990"/>
                  <a:gd name="T50" fmla="*/ 197 w 977"/>
                  <a:gd name="T51" fmla="*/ 99 h 990"/>
                  <a:gd name="T52" fmla="*/ 144 w 977"/>
                  <a:gd name="T53" fmla="*/ 146 h 990"/>
                  <a:gd name="T54" fmla="*/ 97 w 977"/>
                  <a:gd name="T55" fmla="*/ 199 h 990"/>
                  <a:gd name="T56" fmla="*/ 60 w 977"/>
                  <a:gd name="T57" fmla="*/ 259 h 990"/>
                  <a:gd name="T58" fmla="*/ 31 w 977"/>
                  <a:gd name="T59" fmla="*/ 325 h 990"/>
                  <a:gd name="T60" fmla="*/ 10 w 977"/>
                  <a:gd name="T61" fmla="*/ 397 h 990"/>
                  <a:gd name="T62" fmla="*/ 0 w 977"/>
                  <a:gd name="T63" fmla="*/ 471 h 990"/>
                  <a:gd name="T64" fmla="*/ 2 w 977"/>
                  <a:gd name="T65" fmla="*/ 545 h 990"/>
                  <a:gd name="T66" fmla="*/ 16 w 977"/>
                  <a:gd name="T67" fmla="*/ 617 h 990"/>
                  <a:gd name="T68" fmla="*/ 39 w 977"/>
                  <a:gd name="T69" fmla="*/ 687 h 990"/>
                  <a:gd name="T70" fmla="*/ 72 w 977"/>
                  <a:gd name="T71" fmla="*/ 750 h 990"/>
                  <a:gd name="T72" fmla="*/ 111 w 977"/>
                  <a:gd name="T73" fmla="*/ 808 h 990"/>
                  <a:gd name="T74" fmla="*/ 160 w 977"/>
                  <a:gd name="T75" fmla="*/ 862 h 990"/>
                  <a:gd name="T76" fmla="*/ 216 w 977"/>
                  <a:gd name="T77" fmla="*/ 905 h 990"/>
                  <a:gd name="T78" fmla="*/ 277 w 977"/>
                  <a:gd name="T79" fmla="*/ 940 h 990"/>
                  <a:gd name="T80" fmla="*/ 343 w 977"/>
                  <a:gd name="T81" fmla="*/ 966 h 990"/>
                  <a:gd name="T82" fmla="*/ 413 w 977"/>
                  <a:gd name="T83" fmla="*/ 983 h 990"/>
                  <a:gd name="T84" fmla="*/ 489 w 977"/>
                  <a:gd name="T85" fmla="*/ 989 h 9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</a:cxnLst>
                <a:rect l="0" t="0" r="r" b="b"/>
                <a:pathLst>
                  <a:path w="977" h="990">
                    <a:moveTo>
                      <a:pt x="489" y="989"/>
                    </a:moveTo>
                    <a:lnTo>
                      <a:pt x="514" y="989"/>
                    </a:lnTo>
                    <a:lnTo>
                      <a:pt x="536" y="987"/>
                    </a:lnTo>
                    <a:lnTo>
                      <a:pt x="561" y="983"/>
                    </a:lnTo>
                    <a:lnTo>
                      <a:pt x="586" y="979"/>
                    </a:lnTo>
                    <a:lnTo>
                      <a:pt x="608" y="975"/>
                    </a:lnTo>
                    <a:lnTo>
                      <a:pt x="633" y="966"/>
                    </a:lnTo>
                    <a:lnTo>
                      <a:pt x="655" y="958"/>
                    </a:lnTo>
                    <a:lnTo>
                      <a:pt x="676" y="950"/>
                    </a:lnTo>
                    <a:lnTo>
                      <a:pt x="699" y="940"/>
                    </a:lnTo>
                    <a:lnTo>
                      <a:pt x="719" y="929"/>
                    </a:lnTo>
                    <a:lnTo>
                      <a:pt x="740" y="917"/>
                    </a:lnTo>
                    <a:lnTo>
                      <a:pt x="760" y="905"/>
                    </a:lnTo>
                    <a:lnTo>
                      <a:pt x="779" y="890"/>
                    </a:lnTo>
                    <a:lnTo>
                      <a:pt x="797" y="876"/>
                    </a:lnTo>
                    <a:lnTo>
                      <a:pt x="816" y="862"/>
                    </a:lnTo>
                    <a:lnTo>
                      <a:pt x="832" y="843"/>
                    </a:lnTo>
                    <a:lnTo>
                      <a:pt x="849" y="827"/>
                    </a:lnTo>
                    <a:lnTo>
                      <a:pt x="863" y="808"/>
                    </a:lnTo>
                    <a:lnTo>
                      <a:pt x="877" y="790"/>
                    </a:lnTo>
                    <a:lnTo>
                      <a:pt x="892" y="771"/>
                    </a:lnTo>
                    <a:lnTo>
                      <a:pt x="904" y="750"/>
                    </a:lnTo>
                    <a:lnTo>
                      <a:pt x="916" y="730"/>
                    </a:lnTo>
                    <a:lnTo>
                      <a:pt x="927" y="709"/>
                    </a:lnTo>
                    <a:lnTo>
                      <a:pt x="937" y="687"/>
                    </a:lnTo>
                    <a:lnTo>
                      <a:pt x="945" y="664"/>
                    </a:lnTo>
                    <a:lnTo>
                      <a:pt x="953" y="642"/>
                    </a:lnTo>
                    <a:lnTo>
                      <a:pt x="960" y="617"/>
                    </a:lnTo>
                    <a:lnTo>
                      <a:pt x="966" y="594"/>
                    </a:lnTo>
                    <a:lnTo>
                      <a:pt x="970" y="570"/>
                    </a:lnTo>
                    <a:lnTo>
                      <a:pt x="974" y="545"/>
                    </a:lnTo>
                    <a:lnTo>
                      <a:pt x="976" y="520"/>
                    </a:lnTo>
                    <a:lnTo>
                      <a:pt x="976" y="496"/>
                    </a:lnTo>
                    <a:lnTo>
                      <a:pt x="976" y="471"/>
                    </a:lnTo>
                    <a:lnTo>
                      <a:pt x="974" y="444"/>
                    </a:lnTo>
                    <a:lnTo>
                      <a:pt x="970" y="419"/>
                    </a:lnTo>
                    <a:lnTo>
                      <a:pt x="966" y="397"/>
                    </a:lnTo>
                    <a:lnTo>
                      <a:pt x="960" y="372"/>
                    </a:lnTo>
                    <a:lnTo>
                      <a:pt x="953" y="347"/>
                    </a:lnTo>
                    <a:lnTo>
                      <a:pt x="945" y="325"/>
                    </a:lnTo>
                    <a:lnTo>
                      <a:pt x="937" y="302"/>
                    </a:lnTo>
                    <a:lnTo>
                      <a:pt x="927" y="282"/>
                    </a:lnTo>
                    <a:lnTo>
                      <a:pt x="916" y="259"/>
                    </a:lnTo>
                    <a:lnTo>
                      <a:pt x="904" y="239"/>
                    </a:lnTo>
                    <a:lnTo>
                      <a:pt x="892" y="220"/>
                    </a:lnTo>
                    <a:lnTo>
                      <a:pt x="877" y="199"/>
                    </a:lnTo>
                    <a:lnTo>
                      <a:pt x="863" y="181"/>
                    </a:lnTo>
                    <a:lnTo>
                      <a:pt x="849" y="162"/>
                    </a:lnTo>
                    <a:lnTo>
                      <a:pt x="832" y="146"/>
                    </a:lnTo>
                    <a:lnTo>
                      <a:pt x="816" y="130"/>
                    </a:lnTo>
                    <a:lnTo>
                      <a:pt x="797" y="113"/>
                    </a:lnTo>
                    <a:lnTo>
                      <a:pt x="779" y="99"/>
                    </a:lnTo>
                    <a:lnTo>
                      <a:pt x="760" y="86"/>
                    </a:lnTo>
                    <a:lnTo>
                      <a:pt x="740" y="72"/>
                    </a:lnTo>
                    <a:lnTo>
                      <a:pt x="719" y="60"/>
                    </a:lnTo>
                    <a:lnTo>
                      <a:pt x="699" y="49"/>
                    </a:lnTo>
                    <a:lnTo>
                      <a:pt x="676" y="39"/>
                    </a:lnTo>
                    <a:lnTo>
                      <a:pt x="655" y="31"/>
                    </a:lnTo>
                    <a:lnTo>
                      <a:pt x="633" y="23"/>
                    </a:lnTo>
                    <a:lnTo>
                      <a:pt x="608" y="16"/>
                    </a:lnTo>
                    <a:lnTo>
                      <a:pt x="586" y="10"/>
                    </a:lnTo>
                    <a:lnTo>
                      <a:pt x="561" y="6"/>
                    </a:lnTo>
                    <a:lnTo>
                      <a:pt x="536" y="2"/>
                    </a:lnTo>
                    <a:lnTo>
                      <a:pt x="514" y="0"/>
                    </a:lnTo>
                    <a:lnTo>
                      <a:pt x="489" y="0"/>
                    </a:lnTo>
                    <a:lnTo>
                      <a:pt x="462" y="0"/>
                    </a:lnTo>
                    <a:lnTo>
                      <a:pt x="438" y="2"/>
                    </a:lnTo>
                    <a:lnTo>
                      <a:pt x="413" y="6"/>
                    </a:lnTo>
                    <a:lnTo>
                      <a:pt x="390" y="10"/>
                    </a:lnTo>
                    <a:lnTo>
                      <a:pt x="366" y="16"/>
                    </a:lnTo>
                    <a:lnTo>
                      <a:pt x="343" y="23"/>
                    </a:lnTo>
                    <a:lnTo>
                      <a:pt x="321" y="31"/>
                    </a:lnTo>
                    <a:lnTo>
                      <a:pt x="298" y="39"/>
                    </a:lnTo>
                    <a:lnTo>
                      <a:pt x="277" y="49"/>
                    </a:lnTo>
                    <a:lnTo>
                      <a:pt x="257" y="60"/>
                    </a:lnTo>
                    <a:lnTo>
                      <a:pt x="236" y="72"/>
                    </a:lnTo>
                    <a:lnTo>
                      <a:pt x="216" y="86"/>
                    </a:lnTo>
                    <a:lnTo>
                      <a:pt x="197" y="99"/>
                    </a:lnTo>
                    <a:lnTo>
                      <a:pt x="179" y="113"/>
                    </a:lnTo>
                    <a:lnTo>
                      <a:pt x="160" y="130"/>
                    </a:lnTo>
                    <a:lnTo>
                      <a:pt x="144" y="146"/>
                    </a:lnTo>
                    <a:lnTo>
                      <a:pt x="127" y="162"/>
                    </a:lnTo>
                    <a:lnTo>
                      <a:pt x="111" y="181"/>
                    </a:lnTo>
                    <a:lnTo>
                      <a:pt x="97" y="199"/>
                    </a:lnTo>
                    <a:lnTo>
                      <a:pt x="84" y="220"/>
                    </a:lnTo>
                    <a:lnTo>
                      <a:pt x="72" y="239"/>
                    </a:lnTo>
                    <a:lnTo>
                      <a:pt x="60" y="259"/>
                    </a:lnTo>
                    <a:lnTo>
                      <a:pt x="49" y="282"/>
                    </a:lnTo>
                    <a:lnTo>
                      <a:pt x="39" y="302"/>
                    </a:lnTo>
                    <a:lnTo>
                      <a:pt x="31" y="325"/>
                    </a:lnTo>
                    <a:lnTo>
                      <a:pt x="23" y="347"/>
                    </a:lnTo>
                    <a:lnTo>
                      <a:pt x="16" y="372"/>
                    </a:lnTo>
                    <a:lnTo>
                      <a:pt x="10" y="397"/>
                    </a:lnTo>
                    <a:lnTo>
                      <a:pt x="6" y="419"/>
                    </a:lnTo>
                    <a:lnTo>
                      <a:pt x="2" y="444"/>
                    </a:lnTo>
                    <a:lnTo>
                      <a:pt x="0" y="471"/>
                    </a:lnTo>
                    <a:lnTo>
                      <a:pt x="0" y="496"/>
                    </a:lnTo>
                    <a:lnTo>
                      <a:pt x="0" y="520"/>
                    </a:lnTo>
                    <a:lnTo>
                      <a:pt x="2" y="545"/>
                    </a:lnTo>
                    <a:lnTo>
                      <a:pt x="6" y="570"/>
                    </a:lnTo>
                    <a:lnTo>
                      <a:pt x="10" y="594"/>
                    </a:lnTo>
                    <a:lnTo>
                      <a:pt x="16" y="617"/>
                    </a:lnTo>
                    <a:lnTo>
                      <a:pt x="23" y="642"/>
                    </a:lnTo>
                    <a:lnTo>
                      <a:pt x="31" y="664"/>
                    </a:lnTo>
                    <a:lnTo>
                      <a:pt x="39" y="687"/>
                    </a:lnTo>
                    <a:lnTo>
                      <a:pt x="49" y="709"/>
                    </a:lnTo>
                    <a:lnTo>
                      <a:pt x="60" y="730"/>
                    </a:lnTo>
                    <a:lnTo>
                      <a:pt x="72" y="750"/>
                    </a:lnTo>
                    <a:lnTo>
                      <a:pt x="84" y="771"/>
                    </a:lnTo>
                    <a:lnTo>
                      <a:pt x="97" y="790"/>
                    </a:lnTo>
                    <a:lnTo>
                      <a:pt x="111" y="808"/>
                    </a:lnTo>
                    <a:lnTo>
                      <a:pt x="127" y="827"/>
                    </a:lnTo>
                    <a:lnTo>
                      <a:pt x="144" y="843"/>
                    </a:lnTo>
                    <a:lnTo>
                      <a:pt x="160" y="862"/>
                    </a:lnTo>
                    <a:lnTo>
                      <a:pt x="179" y="876"/>
                    </a:lnTo>
                    <a:lnTo>
                      <a:pt x="197" y="890"/>
                    </a:lnTo>
                    <a:lnTo>
                      <a:pt x="216" y="905"/>
                    </a:lnTo>
                    <a:lnTo>
                      <a:pt x="236" y="917"/>
                    </a:lnTo>
                    <a:lnTo>
                      <a:pt x="257" y="929"/>
                    </a:lnTo>
                    <a:lnTo>
                      <a:pt x="277" y="940"/>
                    </a:lnTo>
                    <a:lnTo>
                      <a:pt x="298" y="950"/>
                    </a:lnTo>
                    <a:lnTo>
                      <a:pt x="321" y="958"/>
                    </a:lnTo>
                    <a:lnTo>
                      <a:pt x="343" y="966"/>
                    </a:lnTo>
                    <a:lnTo>
                      <a:pt x="366" y="975"/>
                    </a:lnTo>
                    <a:lnTo>
                      <a:pt x="390" y="979"/>
                    </a:lnTo>
                    <a:lnTo>
                      <a:pt x="413" y="983"/>
                    </a:lnTo>
                    <a:lnTo>
                      <a:pt x="438" y="987"/>
                    </a:lnTo>
                    <a:lnTo>
                      <a:pt x="462" y="989"/>
                    </a:lnTo>
                    <a:lnTo>
                      <a:pt x="489" y="989"/>
                    </a:lnTo>
                  </a:path>
                </a:pathLst>
              </a:custGeom>
              <a:solidFill>
                <a:srgbClr val="C0FEF9"/>
              </a:solidFill>
              <a:ln w="12700" cap="rnd" cmpd="sng">
                <a:solidFill>
                  <a:srgbClr val="081D5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5" name="Freeform 16">
                <a:extLst>
                  <a:ext uri="{FF2B5EF4-FFF2-40B4-BE49-F238E27FC236}">
                    <a16:creationId xmlns:a16="http://schemas.microsoft.com/office/drawing/2014/main" id="{4366F3C5-F795-404D-915B-AF5EE0FFF8C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772" y="1648"/>
                <a:ext cx="722" cy="684"/>
              </a:xfrm>
              <a:custGeom>
                <a:avLst/>
                <a:gdLst>
                  <a:gd name="T0" fmla="*/ 8 w 722"/>
                  <a:gd name="T1" fmla="*/ 658 h 684"/>
                  <a:gd name="T2" fmla="*/ 8 w 722"/>
                  <a:gd name="T3" fmla="*/ 615 h 684"/>
                  <a:gd name="T4" fmla="*/ 10 w 722"/>
                  <a:gd name="T5" fmla="*/ 570 h 684"/>
                  <a:gd name="T6" fmla="*/ 16 w 722"/>
                  <a:gd name="T7" fmla="*/ 525 h 684"/>
                  <a:gd name="T8" fmla="*/ 27 w 722"/>
                  <a:gd name="T9" fmla="*/ 484 h 684"/>
                  <a:gd name="T10" fmla="*/ 37 w 722"/>
                  <a:gd name="T11" fmla="*/ 441 h 684"/>
                  <a:gd name="T12" fmla="*/ 53 w 722"/>
                  <a:gd name="T13" fmla="*/ 400 h 684"/>
                  <a:gd name="T14" fmla="*/ 70 w 722"/>
                  <a:gd name="T15" fmla="*/ 359 h 684"/>
                  <a:gd name="T16" fmla="*/ 90 w 722"/>
                  <a:gd name="T17" fmla="*/ 322 h 684"/>
                  <a:gd name="T18" fmla="*/ 113 w 722"/>
                  <a:gd name="T19" fmla="*/ 285 h 684"/>
                  <a:gd name="T20" fmla="*/ 140 w 722"/>
                  <a:gd name="T21" fmla="*/ 250 h 684"/>
                  <a:gd name="T22" fmla="*/ 166 w 722"/>
                  <a:gd name="T23" fmla="*/ 217 h 684"/>
                  <a:gd name="T24" fmla="*/ 199 w 722"/>
                  <a:gd name="T25" fmla="*/ 187 h 684"/>
                  <a:gd name="T26" fmla="*/ 230 w 722"/>
                  <a:gd name="T27" fmla="*/ 158 h 684"/>
                  <a:gd name="T28" fmla="*/ 265 w 722"/>
                  <a:gd name="T29" fmla="*/ 131 h 684"/>
                  <a:gd name="T30" fmla="*/ 302 w 722"/>
                  <a:gd name="T31" fmla="*/ 107 h 684"/>
                  <a:gd name="T32" fmla="*/ 341 w 722"/>
                  <a:gd name="T33" fmla="*/ 86 h 684"/>
                  <a:gd name="T34" fmla="*/ 380 w 722"/>
                  <a:gd name="T35" fmla="*/ 66 h 684"/>
                  <a:gd name="T36" fmla="*/ 423 w 722"/>
                  <a:gd name="T37" fmla="*/ 49 h 684"/>
                  <a:gd name="T38" fmla="*/ 466 w 722"/>
                  <a:gd name="T39" fmla="*/ 35 h 684"/>
                  <a:gd name="T40" fmla="*/ 511 w 722"/>
                  <a:gd name="T41" fmla="*/ 25 h 684"/>
                  <a:gd name="T42" fmla="*/ 557 w 722"/>
                  <a:gd name="T43" fmla="*/ 16 h 684"/>
                  <a:gd name="T44" fmla="*/ 602 w 722"/>
                  <a:gd name="T45" fmla="*/ 10 h 684"/>
                  <a:gd name="T46" fmla="*/ 649 w 722"/>
                  <a:gd name="T47" fmla="*/ 8 h 684"/>
                  <a:gd name="T48" fmla="*/ 709 w 722"/>
                  <a:gd name="T49" fmla="*/ 8 h 684"/>
                  <a:gd name="T50" fmla="*/ 698 w 722"/>
                  <a:gd name="T51" fmla="*/ 0 h 684"/>
                  <a:gd name="T52" fmla="*/ 651 w 722"/>
                  <a:gd name="T53" fmla="*/ 0 h 684"/>
                  <a:gd name="T54" fmla="*/ 602 w 722"/>
                  <a:gd name="T55" fmla="*/ 2 h 684"/>
                  <a:gd name="T56" fmla="*/ 557 w 722"/>
                  <a:gd name="T57" fmla="*/ 8 h 684"/>
                  <a:gd name="T58" fmla="*/ 509 w 722"/>
                  <a:gd name="T59" fmla="*/ 16 h 684"/>
                  <a:gd name="T60" fmla="*/ 464 w 722"/>
                  <a:gd name="T61" fmla="*/ 29 h 684"/>
                  <a:gd name="T62" fmla="*/ 421 w 722"/>
                  <a:gd name="T63" fmla="*/ 41 h 684"/>
                  <a:gd name="T64" fmla="*/ 380 w 722"/>
                  <a:gd name="T65" fmla="*/ 59 h 684"/>
                  <a:gd name="T66" fmla="*/ 339 w 722"/>
                  <a:gd name="T67" fmla="*/ 78 h 684"/>
                  <a:gd name="T68" fmla="*/ 300 w 722"/>
                  <a:gd name="T69" fmla="*/ 101 h 684"/>
                  <a:gd name="T70" fmla="*/ 263 w 722"/>
                  <a:gd name="T71" fmla="*/ 125 h 684"/>
                  <a:gd name="T72" fmla="*/ 226 w 722"/>
                  <a:gd name="T73" fmla="*/ 152 h 684"/>
                  <a:gd name="T74" fmla="*/ 193 w 722"/>
                  <a:gd name="T75" fmla="*/ 180 h 684"/>
                  <a:gd name="T76" fmla="*/ 162 w 722"/>
                  <a:gd name="T77" fmla="*/ 211 h 684"/>
                  <a:gd name="T78" fmla="*/ 134 w 722"/>
                  <a:gd name="T79" fmla="*/ 244 h 684"/>
                  <a:gd name="T80" fmla="*/ 109 w 722"/>
                  <a:gd name="T81" fmla="*/ 279 h 684"/>
                  <a:gd name="T82" fmla="*/ 84 w 722"/>
                  <a:gd name="T83" fmla="*/ 316 h 684"/>
                  <a:gd name="T84" fmla="*/ 64 w 722"/>
                  <a:gd name="T85" fmla="*/ 355 h 684"/>
                  <a:gd name="T86" fmla="*/ 45 w 722"/>
                  <a:gd name="T87" fmla="*/ 396 h 684"/>
                  <a:gd name="T88" fmla="*/ 31 w 722"/>
                  <a:gd name="T89" fmla="*/ 437 h 684"/>
                  <a:gd name="T90" fmla="*/ 18 w 722"/>
                  <a:gd name="T91" fmla="*/ 480 h 684"/>
                  <a:gd name="T92" fmla="*/ 10 w 722"/>
                  <a:gd name="T93" fmla="*/ 523 h 684"/>
                  <a:gd name="T94" fmla="*/ 4 w 722"/>
                  <a:gd name="T95" fmla="*/ 566 h 684"/>
                  <a:gd name="T96" fmla="*/ 0 w 722"/>
                  <a:gd name="T97" fmla="*/ 611 h 684"/>
                  <a:gd name="T98" fmla="*/ 0 w 722"/>
                  <a:gd name="T99" fmla="*/ 669 h 684"/>
                  <a:gd name="T100" fmla="*/ 10 w 722"/>
                  <a:gd name="T101" fmla="*/ 683 h 6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</a:cxnLst>
                <a:rect l="0" t="0" r="r" b="b"/>
                <a:pathLst>
                  <a:path w="722" h="684">
                    <a:moveTo>
                      <a:pt x="10" y="683"/>
                    </a:moveTo>
                    <a:lnTo>
                      <a:pt x="10" y="681"/>
                    </a:lnTo>
                    <a:lnTo>
                      <a:pt x="8" y="671"/>
                    </a:lnTo>
                    <a:lnTo>
                      <a:pt x="8" y="658"/>
                    </a:lnTo>
                    <a:lnTo>
                      <a:pt x="8" y="648"/>
                    </a:lnTo>
                    <a:lnTo>
                      <a:pt x="8" y="638"/>
                    </a:lnTo>
                    <a:lnTo>
                      <a:pt x="8" y="626"/>
                    </a:lnTo>
                    <a:lnTo>
                      <a:pt x="8" y="615"/>
                    </a:lnTo>
                    <a:lnTo>
                      <a:pt x="8" y="603"/>
                    </a:lnTo>
                    <a:lnTo>
                      <a:pt x="10" y="593"/>
                    </a:lnTo>
                    <a:lnTo>
                      <a:pt x="10" y="580"/>
                    </a:lnTo>
                    <a:lnTo>
                      <a:pt x="10" y="570"/>
                    </a:lnTo>
                    <a:lnTo>
                      <a:pt x="12" y="558"/>
                    </a:lnTo>
                    <a:lnTo>
                      <a:pt x="14" y="548"/>
                    </a:lnTo>
                    <a:lnTo>
                      <a:pt x="16" y="535"/>
                    </a:lnTo>
                    <a:lnTo>
                      <a:pt x="16" y="525"/>
                    </a:lnTo>
                    <a:lnTo>
                      <a:pt x="18" y="515"/>
                    </a:lnTo>
                    <a:lnTo>
                      <a:pt x="21" y="505"/>
                    </a:lnTo>
                    <a:lnTo>
                      <a:pt x="23" y="492"/>
                    </a:lnTo>
                    <a:lnTo>
                      <a:pt x="27" y="484"/>
                    </a:lnTo>
                    <a:lnTo>
                      <a:pt x="29" y="472"/>
                    </a:lnTo>
                    <a:lnTo>
                      <a:pt x="31" y="461"/>
                    </a:lnTo>
                    <a:lnTo>
                      <a:pt x="35" y="451"/>
                    </a:lnTo>
                    <a:lnTo>
                      <a:pt x="37" y="441"/>
                    </a:lnTo>
                    <a:lnTo>
                      <a:pt x="41" y="431"/>
                    </a:lnTo>
                    <a:lnTo>
                      <a:pt x="45" y="420"/>
                    </a:lnTo>
                    <a:lnTo>
                      <a:pt x="49" y="410"/>
                    </a:lnTo>
                    <a:lnTo>
                      <a:pt x="53" y="400"/>
                    </a:lnTo>
                    <a:lnTo>
                      <a:pt x="58" y="390"/>
                    </a:lnTo>
                    <a:lnTo>
                      <a:pt x="62" y="379"/>
                    </a:lnTo>
                    <a:lnTo>
                      <a:pt x="66" y="369"/>
                    </a:lnTo>
                    <a:lnTo>
                      <a:pt x="70" y="359"/>
                    </a:lnTo>
                    <a:lnTo>
                      <a:pt x="74" y="351"/>
                    </a:lnTo>
                    <a:lnTo>
                      <a:pt x="80" y="340"/>
                    </a:lnTo>
                    <a:lnTo>
                      <a:pt x="84" y="332"/>
                    </a:lnTo>
                    <a:lnTo>
                      <a:pt x="90" y="322"/>
                    </a:lnTo>
                    <a:lnTo>
                      <a:pt x="97" y="312"/>
                    </a:lnTo>
                    <a:lnTo>
                      <a:pt x="101" y="304"/>
                    </a:lnTo>
                    <a:lnTo>
                      <a:pt x="107" y="293"/>
                    </a:lnTo>
                    <a:lnTo>
                      <a:pt x="113" y="285"/>
                    </a:lnTo>
                    <a:lnTo>
                      <a:pt x="119" y="277"/>
                    </a:lnTo>
                    <a:lnTo>
                      <a:pt x="125" y="269"/>
                    </a:lnTo>
                    <a:lnTo>
                      <a:pt x="131" y="258"/>
                    </a:lnTo>
                    <a:lnTo>
                      <a:pt x="140" y="250"/>
                    </a:lnTo>
                    <a:lnTo>
                      <a:pt x="146" y="242"/>
                    </a:lnTo>
                    <a:lnTo>
                      <a:pt x="154" y="234"/>
                    </a:lnTo>
                    <a:lnTo>
                      <a:pt x="160" y="226"/>
                    </a:lnTo>
                    <a:lnTo>
                      <a:pt x="166" y="217"/>
                    </a:lnTo>
                    <a:lnTo>
                      <a:pt x="175" y="209"/>
                    </a:lnTo>
                    <a:lnTo>
                      <a:pt x="183" y="201"/>
                    </a:lnTo>
                    <a:lnTo>
                      <a:pt x="189" y="195"/>
                    </a:lnTo>
                    <a:lnTo>
                      <a:pt x="199" y="187"/>
                    </a:lnTo>
                    <a:lnTo>
                      <a:pt x="205" y="178"/>
                    </a:lnTo>
                    <a:lnTo>
                      <a:pt x="214" y="172"/>
                    </a:lnTo>
                    <a:lnTo>
                      <a:pt x="222" y="164"/>
                    </a:lnTo>
                    <a:lnTo>
                      <a:pt x="230" y="158"/>
                    </a:lnTo>
                    <a:lnTo>
                      <a:pt x="238" y="152"/>
                    </a:lnTo>
                    <a:lnTo>
                      <a:pt x="246" y="144"/>
                    </a:lnTo>
                    <a:lnTo>
                      <a:pt x="257" y="137"/>
                    </a:lnTo>
                    <a:lnTo>
                      <a:pt x="265" y="131"/>
                    </a:lnTo>
                    <a:lnTo>
                      <a:pt x="275" y="125"/>
                    </a:lnTo>
                    <a:lnTo>
                      <a:pt x="283" y="119"/>
                    </a:lnTo>
                    <a:lnTo>
                      <a:pt x="292" y="113"/>
                    </a:lnTo>
                    <a:lnTo>
                      <a:pt x="302" y="107"/>
                    </a:lnTo>
                    <a:lnTo>
                      <a:pt x="312" y="103"/>
                    </a:lnTo>
                    <a:lnTo>
                      <a:pt x="320" y="96"/>
                    </a:lnTo>
                    <a:lnTo>
                      <a:pt x="331" y="90"/>
                    </a:lnTo>
                    <a:lnTo>
                      <a:pt x="341" y="86"/>
                    </a:lnTo>
                    <a:lnTo>
                      <a:pt x="351" y="80"/>
                    </a:lnTo>
                    <a:lnTo>
                      <a:pt x="362" y="76"/>
                    </a:lnTo>
                    <a:lnTo>
                      <a:pt x="372" y="70"/>
                    </a:lnTo>
                    <a:lnTo>
                      <a:pt x="380" y="66"/>
                    </a:lnTo>
                    <a:lnTo>
                      <a:pt x="392" y="62"/>
                    </a:lnTo>
                    <a:lnTo>
                      <a:pt x="403" y="57"/>
                    </a:lnTo>
                    <a:lnTo>
                      <a:pt x="413" y="53"/>
                    </a:lnTo>
                    <a:lnTo>
                      <a:pt x="423" y="49"/>
                    </a:lnTo>
                    <a:lnTo>
                      <a:pt x="433" y="45"/>
                    </a:lnTo>
                    <a:lnTo>
                      <a:pt x="446" y="41"/>
                    </a:lnTo>
                    <a:lnTo>
                      <a:pt x="456" y="39"/>
                    </a:lnTo>
                    <a:lnTo>
                      <a:pt x="466" y="35"/>
                    </a:lnTo>
                    <a:lnTo>
                      <a:pt x="477" y="33"/>
                    </a:lnTo>
                    <a:lnTo>
                      <a:pt x="489" y="29"/>
                    </a:lnTo>
                    <a:lnTo>
                      <a:pt x="499" y="27"/>
                    </a:lnTo>
                    <a:lnTo>
                      <a:pt x="511" y="25"/>
                    </a:lnTo>
                    <a:lnTo>
                      <a:pt x="522" y="23"/>
                    </a:lnTo>
                    <a:lnTo>
                      <a:pt x="534" y="18"/>
                    </a:lnTo>
                    <a:lnTo>
                      <a:pt x="544" y="18"/>
                    </a:lnTo>
                    <a:lnTo>
                      <a:pt x="557" y="16"/>
                    </a:lnTo>
                    <a:lnTo>
                      <a:pt x="569" y="14"/>
                    </a:lnTo>
                    <a:lnTo>
                      <a:pt x="579" y="12"/>
                    </a:lnTo>
                    <a:lnTo>
                      <a:pt x="592" y="12"/>
                    </a:lnTo>
                    <a:lnTo>
                      <a:pt x="602" y="10"/>
                    </a:lnTo>
                    <a:lnTo>
                      <a:pt x="614" y="10"/>
                    </a:lnTo>
                    <a:lnTo>
                      <a:pt x="627" y="8"/>
                    </a:lnTo>
                    <a:lnTo>
                      <a:pt x="637" y="8"/>
                    </a:lnTo>
                    <a:lnTo>
                      <a:pt x="649" y="8"/>
                    </a:lnTo>
                    <a:lnTo>
                      <a:pt x="661" y="8"/>
                    </a:lnTo>
                    <a:lnTo>
                      <a:pt x="684" y="8"/>
                    </a:lnTo>
                    <a:lnTo>
                      <a:pt x="698" y="8"/>
                    </a:lnTo>
                    <a:lnTo>
                      <a:pt x="709" y="8"/>
                    </a:lnTo>
                    <a:lnTo>
                      <a:pt x="721" y="8"/>
                    </a:lnTo>
                    <a:lnTo>
                      <a:pt x="715" y="0"/>
                    </a:lnTo>
                    <a:lnTo>
                      <a:pt x="711" y="0"/>
                    </a:lnTo>
                    <a:lnTo>
                      <a:pt x="698" y="0"/>
                    </a:lnTo>
                    <a:lnTo>
                      <a:pt x="686" y="0"/>
                    </a:lnTo>
                    <a:lnTo>
                      <a:pt x="674" y="0"/>
                    </a:lnTo>
                    <a:lnTo>
                      <a:pt x="663" y="0"/>
                    </a:lnTo>
                    <a:lnTo>
                      <a:pt x="651" y="0"/>
                    </a:lnTo>
                    <a:lnTo>
                      <a:pt x="639" y="0"/>
                    </a:lnTo>
                    <a:lnTo>
                      <a:pt x="627" y="0"/>
                    </a:lnTo>
                    <a:lnTo>
                      <a:pt x="614" y="2"/>
                    </a:lnTo>
                    <a:lnTo>
                      <a:pt x="602" y="2"/>
                    </a:lnTo>
                    <a:lnTo>
                      <a:pt x="592" y="4"/>
                    </a:lnTo>
                    <a:lnTo>
                      <a:pt x="579" y="6"/>
                    </a:lnTo>
                    <a:lnTo>
                      <a:pt x="569" y="6"/>
                    </a:lnTo>
                    <a:lnTo>
                      <a:pt x="557" y="8"/>
                    </a:lnTo>
                    <a:lnTo>
                      <a:pt x="544" y="10"/>
                    </a:lnTo>
                    <a:lnTo>
                      <a:pt x="532" y="12"/>
                    </a:lnTo>
                    <a:lnTo>
                      <a:pt x="522" y="14"/>
                    </a:lnTo>
                    <a:lnTo>
                      <a:pt x="509" y="16"/>
                    </a:lnTo>
                    <a:lnTo>
                      <a:pt x="499" y="18"/>
                    </a:lnTo>
                    <a:lnTo>
                      <a:pt x="487" y="23"/>
                    </a:lnTo>
                    <a:lnTo>
                      <a:pt x="477" y="25"/>
                    </a:lnTo>
                    <a:lnTo>
                      <a:pt x="464" y="29"/>
                    </a:lnTo>
                    <a:lnTo>
                      <a:pt x="454" y="31"/>
                    </a:lnTo>
                    <a:lnTo>
                      <a:pt x="444" y="35"/>
                    </a:lnTo>
                    <a:lnTo>
                      <a:pt x="433" y="39"/>
                    </a:lnTo>
                    <a:lnTo>
                      <a:pt x="421" y="41"/>
                    </a:lnTo>
                    <a:lnTo>
                      <a:pt x="411" y="45"/>
                    </a:lnTo>
                    <a:lnTo>
                      <a:pt x="401" y="51"/>
                    </a:lnTo>
                    <a:lnTo>
                      <a:pt x="388" y="55"/>
                    </a:lnTo>
                    <a:lnTo>
                      <a:pt x="380" y="59"/>
                    </a:lnTo>
                    <a:lnTo>
                      <a:pt x="368" y="64"/>
                    </a:lnTo>
                    <a:lnTo>
                      <a:pt x="357" y="68"/>
                    </a:lnTo>
                    <a:lnTo>
                      <a:pt x="349" y="74"/>
                    </a:lnTo>
                    <a:lnTo>
                      <a:pt x="339" y="78"/>
                    </a:lnTo>
                    <a:lnTo>
                      <a:pt x="329" y="84"/>
                    </a:lnTo>
                    <a:lnTo>
                      <a:pt x="318" y="88"/>
                    </a:lnTo>
                    <a:lnTo>
                      <a:pt x="308" y="94"/>
                    </a:lnTo>
                    <a:lnTo>
                      <a:pt x="300" y="101"/>
                    </a:lnTo>
                    <a:lnTo>
                      <a:pt x="290" y="105"/>
                    </a:lnTo>
                    <a:lnTo>
                      <a:pt x="281" y="113"/>
                    </a:lnTo>
                    <a:lnTo>
                      <a:pt x="271" y="119"/>
                    </a:lnTo>
                    <a:lnTo>
                      <a:pt x="263" y="125"/>
                    </a:lnTo>
                    <a:lnTo>
                      <a:pt x="253" y="131"/>
                    </a:lnTo>
                    <a:lnTo>
                      <a:pt x="244" y="137"/>
                    </a:lnTo>
                    <a:lnTo>
                      <a:pt x="234" y="144"/>
                    </a:lnTo>
                    <a:lnTo>
                      <a:pt x="226" y="152"/>
                    </a:lnTo>
                    <a:lnTo>
                      <a:pt x="218" y="158"/>
                    </a:lnTo>
                    <a:lnTo>
                      <a:pt x="210" y="164"/>
                    </a:lnTo>
                    <a:lnTo>
                      <a:pt x="201" y="172"/>
                    </a:lnTo>
                    <a:lnTo>
                      <a:pt x="193" y="180"/>
                    </a:lnTo>
                    <a:lnTo>
                      <a:pt x="185" y="189"/>
                    </a:lnTo>
                    <a:lnTo>
                      <a:pt x="177" y="197"/>
                    </a:lnTo>
                    <a:lnTo>
                      <a:pt x="170" y="203"/>
                    </a:lnTo>
                    <a:lnTo>
                      <a:pt x="162" y="211"/>
                    </a:lnTo>
                    <a:lnTo>
                      <a:pt x="154" y="219"/>
                    </a:lnTo>
                    <a:lnTo>
                      <a:pt x="148" y="228"/>
                    </a:lnTo>
                    <a:lnTo>
                      <a:pt x="142" y="236"/>
                    </a:lnTo>
                    <a:lnTo>
                      <a:pt x="134" y="244"/>
                    </a:lnTo>
                    <a:lnTo>
                      <a:pt x="127" y="254"/>
                    </a:lnTo>
                    <a:lnTo>
                      <a:pt x="121" y="263"/>
                    </a:lnTo>
                    <a:lnTo>
                      <a:pt x="115" y="271"/>
                    </a:lnTo>
                    <a:lnTo>
                      <a:pt x="109" y="279"/>
                    </a:lnTo>
                    <a:lnTo>
                      <a:pt x="101" y="289"/>
                    </a:lnTo>
                    <a:lnTo>
                      <a:pt x="97" y="297"/>
                    </a:lnTo>
                    <a:lnTo>
                      <a:pt x="90" y="308"/>
                    </a:lnTo>
                    <a:lnTo>
                      <a:pt x="84" y="316"/>
                    </a:lnTo>
                    <a:lnTo>
                      <a:pt x="78" y="326"/>
                    </a:lnTo>
                    <a:lnTo>
                      <a:pt x="74" y="336"/>
                    </a:lnTo>
                    <a:lnTo>
                      <a:pt x="70" y="347"/>
                    </a:lnTo>
                    <a:lnTo>
                      <a:pt x="64" y="355"/>
                    </a:lnTo>
                    <a:lnTo>
                      <a:pt x="60" y="365"/>
                    </a:lnTo>
                    <a:lnTo>
                      <a:pt x="55" y="375"/>
                    </a:lnTo>
                    <a:lnTo>
                      <a:pt x="49" y="386"/>
                    </a:lnTo>
                    <a:lnTo>
                      <a:pt x="45" y="396"/>
                    </a:lnTo>
                    <a:lnTo>
                      <a:pt x="41" y="406"/>
                    </a:lnTo>
                    <a:lnTo>
                      <a:pt x="39" y="416"/>
                    </a:lnTo>
                    <a:lnTo>
                      <a:pt x="35" y="427"/>
                    </a:lnTo>
                    <a:lnTo>
                      <a:pt x="31" y="437"/>
                    </a:lnTo>
                    <a:lnTo>
                      <a:pt x="27" y="447"/>
                    </a:lnTo>
                    <a:lnTo>
                      <a:pt x="25" y="457"/>
                    </a:lnTo>
                    <a:lnTo>
                      <a:pt x="21" y="470"/>
                    </a:lnTo>
                    <a:lnTo>
                      <a:pt x="18" y="480"/>
                    </a:lnTo>
                    <a:lnTo>
                      <a:pt x="16" y="490"/>
                    </a:lnTo>
                    <a:lnTo>
                      <a:pt x="14" y="500"/>
                    </a:lnTo>
                    <a:lnTo>
                      <a:pt x="12" y="511"/>
                    </a:lnTo>
                    <a:lnTo>
                      <a:pt x="10" y="523"/>
                    </a:lnTo>
                    <a:lnTo>
                      <a:pt x="8" y="533"/>
                    </a:lnTo>
                    <a:lnTo>
                      <a:pt x="6" y="546"/>
                    </a:lnTo>
                    <a:lnTo>
                      <a:pt x="6" y="556"/>
                    </a:lnTo>
                    <a:lnTo>
                      <a:pt x="4" y="566"/>
                    </a:lnTo>
                    <a:lnTo>
                      <a:pt x="2" y="578"/>
                    </a:lnTo>
                    <a:lnTo>
                      <a:pt x="2" y="589"/>
                    </a:lnTo>
                    <a:lnTo>
                      <a:pt x="0" y="601"/>
                    </a:lnTo>
                    <a:lnTo>
                      <a:pt x="0" y="611"/>
                    </a:lnTo>
                    <a:lnTo>
                      <a:pt x="0" y="624"/>
                    </a:lnTo>
                    <a:lnTo>
                      <a:pt x="0" y="646"/>
                    </a:lnTo>
                    <a:lnTo>
                      <a:pt x="0" y="656"/>
                    </a:lnTo>
                    <a:lnTo>
                      <a:pt x="0" y="669"/>
                    </a:lnTo>
                    <a:lnTo>
                      <a:pt x="0" y="671"/>
                    </a:lnTo>
                    <a:lnTo>
                      <a:pt x="2" y="671"/>
                    </a:lnTo>
                    <a:lnTo>
                      <a:pt x="10" y="683"/>
                    </a:lnTo>
                    <a:lnTo>
                      <a:pt x="10" y="683"/>
                    </a:lnTo>
                  </a:path>
                </a:pathLst>
              </a:custGeom>
              <a:solidFill>
                <a:srgbClr val="000000"/>
              </a:solidFill>
              <a:ln w="12700" cap="rnd" cmpd="sng">
                <a:solidFill>
                  <a:srgbClr val="081D5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6" name="Freeform 17">
                <a:extLst>
                  <a:ext uri="{FF2B5EF4-FFF2-40B4-BE49-F238E27FC236}">
                    <a16:creationId xmlns:a16="http://schemas.microsoft.com/office/drawing/2014/main" id="{B4AAE0F0-46F9-476C-BF92-4A7CF107A97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01" y="1521"/>
                <a:ext cx="396" cy="949"/>
              </a:xfrm>
              <a:custGeom>
                <a:avLst/>
                <a:gdLst>
                  <a:gd name="T0" fmla="*/ 23 w 396"/>
                  <a:gd name="T1" fmla="*/ 936 h 949"/>
                  <a:gd name="T2" fmla="*/ 62 w 396"/>
                  <a:gd name="T3" fmla="*/ 915 h 949"/>
                  <a:gd name="T4" fmla="*/ 101 w 396"/>
                  <a:gd name="T5" fmla="*/ 895 h 949"/>
                  <a:gd name="T6" fmla="*/ 136 w 396"/>
                  <a:gd name="T7" fmla="*/ 870 h 949"/>
                  <a:gd name="T8" fmla="*/ 171 w 396"/>
                  <a:gd name="T9" fmla="*/ 841 h 949"/>
                  <a:gd name="T10" fmla="*/ 204 w 396"/>
                  <a:gd name="T11" fmla="*/ 812 h 949"/>
                  <a:gd name="T12" fmla="*/ 232 w 396"/>
                  <a:gd name="T13" fmla="*/ 781 h 949"/>
                  <a:gd name="T14" fmla="*/ 261 w 396"/>
                  <a:gd name="T15" fmla="*/ 749 h 949"/>
                  <a:gd name="T16" fmla="*/ 286 w 396"/>
                  <a:gd name="T17" fmla="*/ 712 h 949"/>
                  <a:gd name="T18" fmla="*/ 309 w 396"/>
                  <a:gd name="T19" fmla="*/ 674 h 949"/>
                  <a:gd name="T20" fmla="*/ 329 w 396"/>
                  <a:gd name="T21" fmla="*/ 637 h 949"/>
                  <a:gd name="T22" fmla="*/ 346 w 396"/>
                  <a:gd name="T23" fmla="*/ 596 h 949"/>
                  <a:gd name="T24" fmla="*/ 360 w 396"/>
                  <a:gd name="T25" fmla="*/ 555 h 949"/>
                  <a:gd name="T26" fmla="*/ 370 w 396"/>
                  <a:gd name="T27" fmla="*/ 512 h 949"/>
                  <a:gd name="T28" fmla="*/ 379 w 396"/>
                  <a:gd name="T29" fmla="*/ 469 h 949"/>
                  <a:gd name="T30" fmla="*/ 385 w 396"/>
                  <a:gd name="T31" fmla="*/ 426 h 949"/>
                  <a:gd name="T32" fmla="*/ 387 w 396"/>
                  <a:gd name="T33" fmla="*/ 380 h 949"/>
                  <a:gd name="T34" fmla="*/ 387 w 396"/>
                  <a:gd name="T35" fmla="*/ 335 h 949"/>
                  <a:gd name="T36" fmla="*/ 383 w 396"/>
                  <a:gd name="T37" fmla="*/ 290 h 949"/>
                  <a:gd name="T38" fmla="*/ 376 w 396"/>
                  <a:gd name="T39" fmla="*/ 245 h 949"/>
                  <a:gd name="T40" fmla="*/ 366 w 396"/>
                  <a:gd name="T41" fmla="*/ 199 h 949"/>
                  <a:gd name="T42" fmla="*/ 356 w 396"/>
                  <a:gd name="T43" fmla="*/ 154 h 949"/>
                  <a:gd name="T44" fmla="*/ 339 w 396"/>
                  <a:gd name="T45" fmla="*/ 109 h 949"/>
                  <a:gd name="T46" fmla="*/ 321 w 396"/>
                  <a:gd name="T47" fmla="*/ 66 h 949"/>
                  <a:gd name="T48" fmla="*/ 300 w 396"/>
                  <a:gd name="T49" fmla="*/ 23 h 949"/>
                  <a:gd name="T50" fmla="*/ 300 w 396"/>
                  <a:gd name="T51" fmla="*/ 6 h 949"/>
                  <a:gd name="T52" fmla="*/ 323 w 396"/>
                  <a:gd name="T53" fmla="*/ 49 h 949"/>
                  <a:gd name="T54" fmla="*/ 342 w 396"/>
                  <a:gd name="T55" fmla="*/ 95 h 949"/>
                  <a:gd name="T56" fmla="*/ 358 w 396"/>
                  <a:gd name="T57" fmla="*/ 140 h 949"/>
                  <a:gd name="T58" fmla="*/ 370 w 396"/>
                  <a:gd name="T59" fmla="*/ 185 h 949"/>
                  <a:gd name="T60" fmla="*/ 381 w 396"/>
                  <a:gd name="T61" fmla="*/ 230 h 949"/>
                  <a:gd name="T62" fmla="*/ 389 w 396"/>
                  <a:gd name="T63" fmla="*/ 276 h 949"/>
                  <a:gd name="T64" fmla="*/ 393 w 396"/>
                  <a:gd name="T65" fmla="*/ 323 h 949"/>
                  <a:gd name="T66" fmla="*/ 395 w 396"/>
                  <a:gd name="T67" fmla="*/ 380 h 949"/>
                  <a:gd name="T68" fmla="*/ 393 w 396"/>
                  <a:gd name="T69" fmla="*/ 424 h 949"/>
                  <a:gd name="T70" fmla="*/ 387 w 396"/>
                  <a:gd name="T71" fmla="*/ 469 h 949"/>
                  <a:gd name="T72" fmla="*/ 379 w 396"/>
                  <a:gd name="T73" fmla="*/ 514 h 949"/>
                  <a:gd name="T74" fmla="*/ 366 w 396"/>
                  <a:gd name="T75" fmla="*/ 557 h 949"/>
                  <a:gd name="T76" fmla="*/ 352 w 396"/>
                  <a:gd name="T77" fmla="*/ 598 h 949"/>
                  <a:gd name="T78" fmla="*/ 335 w 396"/>
                  <a:gd name="T79" fmla="*/ 640 h 949"/>
                  <a:gd name="T80" fmla="*/ 315 w 396"/>
                  <a:gd name="T81" fmla="*/ 679 h 949"/>
                  <a:gd name="T82" fmla="*/ 292 w 396"/>
                  <a:gd name="T83" fmla="*/ 716 h 949"/>
                  <a:gd name="T84" fmla="*/ 267 w 396"/>
                  <a:gd name="T85" fmla="*/ 753 h 949"/>
                  <a:gd name="T86" fmla="*/ 241 w 396"/>
                  <a:gd name="T87" fmla="*/ 786 h 949"/>
                  <a:gd name="T88" fmla="*/ 202 w 396"/>
                  <a:gd name="T89" fmla="*/ 825 h 949"/>
                  <a:gd name="T90" fmla="*/ 169 w 396"/>
                  <a:gd name="T91" fmla="*/ 853 h 949"/>
                  <a:gd name="T92" fmla="*/ 134 w 396"/>
                  <a:gd name="T93" fmla="*/ 880 h 949"/>
                  <a:gd name="T94" fmla="*/ 97 w 396"/>
                  <a:gd name="T95" fmla="*/ 905 h 949"/>
                  <a:gd name="T96" fmla="*/ 58 w 396"/>
                  <a:gd name="T97" fmla="*/ 927 h 949"/>
                  <a:gd name="T98" fmla="*/ 16 w 396"/>
                  <a:gd name="T99" fmla="*/ 946 h 9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</a:cxnLst>
                <a:rect l="0" t="0" r="r" b="b"/>
                <a:pathLst>
                  <a:path w="396" h="949">
                    <a:moveTo>
                      <a:pt x="0" y="946"/>
                    </a:moveTo>
                    <a:lnTo>
                      <a:pt x="2" y="946"/>
                    </a:lnTo>
                    <a:lnTo>
                      <a:pt x="12" y="942"/>
                    </a:lnTo>
                    <a:lnTo>
                      <a:pt x="23" y="936"/>
                    </a:lnTo>
                    <a:lnTo>
                      <a:pt x="33" y="932"/>
                    </a:lnTo>
                    <a:lnTo>
                      <a:pt x="43" y="927"/>
                    </a:lnTo>
                    <a:lnTo>
                      <a:pt x="51" y="921"/>
                    </a:lnTo>
                    <a:lnTo>
                      <a:pt x="62" y="915"/>
                    </a:lnTo>
                    <a:lnTo>
                      <a:pt x="72" y="911"/>
                    </a:lnTo>
                    <a:lnTo>
                      <a:pt x="82" y="907"/>
                    </a:lnTo>
                    <a:lnTo>
                      <a:pt x="91" y="901"/>
                    </a:lnTo>
                    <a:lnTo>
                      <a:pt x="101" y="895"/>
                    </a:lnTo>
                    <a:lnTo>
                      <a:pt x="111" y="888"/>
                    </a:lnTo>
                    <a:lnTo>
                      <a:pt x="119" y="882"/>
                    </a:lnTo>
                    <a:lnTo>
                      <a:pt x="128" y="876"/>
                    </a:lnTo>
                    <a:lnTo>
                      <a:pt x="136" y="870"/>
                    </a:lnTo>
                    <a:lnTo>
                      <a:pt x="146" y="864"/>
                    </a:lnTo>
                    <a:lnTo>
                      <a:pt x="154" y="855"/>
                    </a:lnTo>
                    <a:lnTo>
                      <a:pt x="163" y="849"/>
                    </a:lnTo>
                    <a:lnTo>
                      <a:pt x="171" y="841"/>
                    </a:lnTo>
                    <a:lnTo>
                      <a:pt x="179" y="835"/>
                    </a:lnTo>
                    <a:lnTo>
                      <a:pt x="187" y="827"/>
                    </a:lnTo>
                    <a:lnTo>
                      <a:pt x="195" y="821"/>
                    </a:lnTo>
                    <a:lnTo>
                      <a:pt x="204" y="812"/>
                    </a:lnTo>
                    <a:lnTo>
                      <a:pt x="212" y="806"/>
                    </a:lnTo>
                    <a:lnTo>
                      <a:pt x="218" y="798"/>
                    </a:lnTo>
                    <a:lnTo>
                      <a:pt x="226" y="790"/>
                    </a:lnTo>
                    <a:lnTo>
                      <a:pt x="232" y="781"/>
                    </a:lnTo>
                    <a:lnTo>
                      <a:pt x="241" y="773"/>
                    </a:lnTo>
                    <a:lnTo>
                      <a:pt x="247" y="765"/>
                    </a:lnTo>
                    <a:lnTo>
                      <a:pt x="255" y="757"/>
                    </a:lnTo>
                    <a:lnTo>
                      <a:pt x="261" y="749"/>
                    </a:lnTo>
                    <a:lnTo>
                      <a:pt x="267" y="740"/>
                    </a:lnTo>
                    <a:lnTo>
                      <a:pt x="274" y="730"/>
                    </a:lnTo>
                    <a:lnTo>
                      <a:pt x="280" y="722"/>
                    </a:lnTo>
                    <a:lnTo>
                      <a:pt x="286" y="712"/>
                    </a:lnTo>
                    <a:lnTo>
                      <a:pt x="292" y="703"/>
                    </a:lnTo>
                    <a:lnTo>
                      <a:pt x="298" y="695"/>
                    </a:lnTo>
                    <a:lnTo>
                      <a:pt x="302" y="685"/>
                    </a:lnTo>
                    <a:lnTo>
                      <a:pt x="309" y="674"/>
                    </a:lnTo>
                    <a:lnTo>
                      <a:pt x="315" y="666"/>
                    </a:lnTo>
                    <a:lnTo>
                      <a:pt x="319" y="656"/>
                    </a:lnTo>
                    <a:lnTo>
                      <a:pt x="323" y="646"/>
                    </a:lnTo>
                    <a:lnTo>
                      <a:pt x="329" y="637"/>
                    </a:lnTo>
                    <a:lnTo>
                      <a:pt x="333" y="627"/>
                    </a:lnTo>
                    <a:lnTo>
                      <a:pt x="337" y="617"/>
                    </a:lnTo>
                    <a:lnTo>
                      <a:pt x="342" y="607"/>
                    </a:lnTo>
                    <a:lnTo>
                      <a:pt x="346" y="596"/>
                    </a:lnTo>
                    <a:lnTo>
                      <a:pt x="350" y="586"/>
                    </a:lnTo>
                    <a:lnTo>
                      <a:pt x="352" y="576"/>
                    </a:lnTo>
                    <a:lnTo>
                      <a:pt x="356" y="566"/>
                    </a:lnTo>
                    <a:lnTo>
                      <a:pt x="360" y="555"/>
                    </a:lnTo>
                    <a:lnTo>
                      <a:pt x="362" y="545"/>
                    </a:lnTo>
                    <a:lnTo>
                      <a:pt x="366" y="535"/>
                    </a:lnTo>
                    <a:lnTo>
                      <a:pt x="368" y="524"/>
                    </a:lnTo>
                    <a:lnTo>
                      <a:pt x="370" y="512"/>
                    </a:lnTo>
                    <a:lnTo>
                      <a:pt x="374" y="502"/>
                    </a:lnTo>
                    <a:lnTo>
                      <a:pt x="376" y="491"/>
                    </a:lnTo>
                    <a:lnTo>
                      <a:pt x="376" y="481"/>
                    </a:lnTo>
                    <a:lnTo>
                      <a:pt x="379" y="469"/>
                    </a:lnTo>
                    <a:lnTo>
                      <a:pt x="381" y="459"/>
                    </a:lnTo>
                    <a:lnTo>
                      <a:pt x="383" y="446"/>
                    </a:lnTo>
                    <a:lnTo>
                      <a:pt x="385" y="436"/>
                    </a:lnTo>
                    <a:lnTo>
                      <a:pt x="385" y="426"/>
                    </a:lnTo>
                    <a:lnTo>
                      <a:pt x="385" y="415"/>
                    </a:lnTo>
                    <a:lnTo>
                      <a:pt x="387" y="403"/>
                    </a:lnTo>
                    <a:lnTo>
                      <a:pt x="387" y="391"/>
                    </a:lnTo>
                    <a:lnTo>
                      <a:pt x="387" y="380"/>
                    </a:lnTo>
                    <a:lnTo>
                      <a:pt x="387" y="368"/>
                    </a:lnTo>
                    <a:lnTo>
                      <a:pt x="387" y="358"/>
                    </a:lnTo>
                    <a:lnTo>
                      <a:pt x="387" y="345"/>
                    </a:lnTo>
                    <a:lnTo>
                      <a:pt x="387" y="335"/>
                    </a:lnTo>
                    <a:lnTo>
                      <a:pt x="385" y="323"/>
                    </a:lnTo>
                    <a:lnTo>
                      <a:pt x="385" y="313"/>
                    </a:lnTo>
                    <a:lnTo>
                      <a:pt x="385" y="300"/>
                    </a:lnTo>
                    <a:lnTo>
                      <a:pt x="383" y="290"/>
                    </a:lnTo>
                    <a:lnTo>
                      <a:pt x="381" y="278"/>
                    </a:lnTo>
                    <a:lnTo>
                      <a:pt x="381" y="267"/>
                    </a:lnTo>
                    <a:lnTo>
                      <a:pt x="379" y="255"/>
                    </a:lnTo>
                    <a:lnTo>
                      <a:pt x="376" y="245"/>
                    </a:lnTo>
                    <a:lnTo>
                      <a:pt x="374" y="232"/>
                    </a:lnTo>
                    <a:lnTo>
                      <a:pt x="372" y="222"/>
                    </a:lnTo>
                    <a:lnTo>
                      <a:pt x="370" y="210"/>
                    </a:lnTo>
                    <a:lnTo>
                      <a:pt x="366" y="199"/>
                    </a:lnTo>
                    <a:lnTo>
                      <a:pt x="364" y="187"/>
                    </a:lnTo>
                    <a:lnTo>
                      <a:pt x="362" y="177"/>
                    </a:lnTo>
                    <a:lnTo>
                      <a:pt x="358" y="165"/>
                    </a:lnTo>
                    <a:lnTo>
                      <a:pt x="356" y="154"/>
                    </a:lnTo>
                    <a:lnTo>
                      <a:pt x="352" y="142"/>
                    </a:lnTo>
                    <a:lnTo>
                      <a:pt x="348" y="132"/>
                    </a:lnTo>
                    <a:lnTo>
                      <a:pt x="344" y="119"/>
                    </a:lnTo>
                    <a:lnTo>
                      <a:pt x="339" y="109"/>
                    </a:lnTo>
                    <a:lnTo>
                      <a:pt x="335" y="97"/>
                    </a:lnTo>
                    <a:lnTo>
                      <a:pt x="331" y="86"/>
                    </a:lnTo>
                    <a:lnTo>
                      <a:pt x="327" y="76"/>
                    </a:lnTo>
                    <a:lnTo>
                      <a:pt x="321" y="66"/>
                    </a:lnTo>
                    <a:lnTo>
                      <a:pt x="317" y="53"/>
                    </a:lnTo>
                    <a:lnTo>
                      <a:pt x="311" y="43"/>
                    </a:lnTo>
                    <a:lnTo>
                      <a:pt x="307" y="33"/>
                    </a:lnTo>
                    <a:lnTo>
                      <a:pt x="300" y="23"/>
                    </a:lnTo>
                    <a:lnTo>
                      <a:pt x="294" y="10"/>
                    </a:lnTo>
                    <a:lnTo>
                      <a:pt x="290" y="0"/>
                    </a:lnTo>
                    <a:lnTo>
                      <a:pt x="298" y="2"/>
                    </a:lnTo>
                    <a:lnTo>
                      <a:pt x="300" y="6"/>
                    </a:lnTo>
                    <a:lnTo>
                      <a:pt x="307" y="16"/>
                    </a:lnTo>
                    <a:lnTo>
                      <a:pt x="313" y="29"/>
                    </a:lnTo>
                    <a:lnTo>
                      <a:pt x="319" y="39"/>
                    </a:lnTo>
                    <a:lnTo>
                      <a:pt x="323" y="49"/>
                    </a:lnTo>
                    <a:lnTo>
                      <a:pt x="327" y="60"/>
                    </a:lnTo>
                    <a:lnTo>
                      <a:pt x="333" y="72"/>
                    </a:lnTo>
                    <a:lnTo>
                      <a:pt x="337" y="82"/>
                    </a:lnTo>
                    <a:lnTo>
                      <a:pt x="342" y="95"/>
                    </a:lnTo>
                    <a:lnTo>
                      <a:pt x="346" y="105"/>
                    </a:lnTo>
                    <a:lnTo>
                      <a:pt x="350" y="115"/>
                    </a:lnTo>
                    <a:lnTo>
                      <a:pt x="354" y="127"/>
                    </a:lnTo>
                    <a:lnTo>
                      <a:pt x="358" y="140"/>
                    </a:lnTo>
                    <a:lnTo>
                      <a:pt x="362" y="150"/>
                    </a:lnTo>
                    <a:lnTo>
                      <a:pt x="366" y="162"/>
                    </a:lnTo>
                    <a:lnTo>
                      <a:pt x="368" y="173"/>
                    </a:lnTo>
                    <a:lnTo>
                      <a:pt x="370" y="185"/>
                    </a:lnTo>
                    <a:lnTo>
                      <a:pt x="374" y="197"/>
                    </a:lnTo>
                    <a:lnTo>
                      <a:pt x="376" y="208"/>
                    </a:lnTo>
                    <a:lnTo>
                      <a:pt x="379" y="220"/>
                    </a:lnTo>
                    <a:lnTo>
                      <a:pt x="381" y="230"/>
                    </a:lnTo>
                    <a:lnTo>
                      <a:pt x="385" y="241"/>
                    </a:lnTo>
                    <a:lnTo>
                      <a:pt x="385" y="253"/>
                    </a:lnTo>
                    <a:lnTo>
                      <a:pt x="387" y="265"/>
                    </a:lnTo>
                    <a:lnTo>
                      <a:pt x="389" y="276"/>
                    </a:lnTo>
                    <a:lnTo>
                      <a:pt x="391" y="288"/>
                    </a:lnTo>
                    <a:lnTo>
                      <a:pt x="391" y="298"/>
                    </a:lnTo>
                    <a:lnTo>
                      <a:pt x="393" y="311"/>
                    </a:lnTo>
                    <a:lnTo>
                      <a:pt x="393" y="323"/>
                    </a:lnTo>
                    <a:lnTo>
                      <a:pt x="395" y="333"/>
                    </a:lnTo>
                    <a:lnTo>
                      <a:pt x="395" y="345"/>
                    </a:lnTo>
                    <a:lnTo>
                      <a:pt x="395" y="356"/>
                    </a:lnTo>
                    <a:lnTo>
                      <a:pt x="395" y="380"/>
                    </a:lnTo>
                    <a:lnTo>
                      <a:pt x="395" y="391"/>
                    </a:lnTo>
                    <a:lnTo>
                      <a:pt x="395" y="403"/>
                    </a:lnTo>
                    <a:lnTo>
                      <a:pt x="393" y="413"/>
                    </a:lnTo>
                    <a:lnTo>
                      <a:pt x="393" y="424"/>
                    </a:lnTo>
                    <a:lnTo>
                      <a:pt x="391" y="436"/>
                    </a:lnTo>
                    <a:lnTo>
                      <a:pt x="391" y="446"/>
                    </a:lnTo>
                    <a:lnTo>
                      <a:pt x="389" y="459"/>
                    </a:lnTo>
                    <a:lnTo>
                      <a:pt x="387" y="469"/>
                    </a:lnTo>
                    <a:lnTo>
                      <a:pt x="385" y="481"/>
                    </a:lnTo>
                    <a:lnTo>
                      <a:pt x="383" y="491"/>
                    </a:lnTo>
                    <a:lnTo>
                      <a:pt x="381" y="502"/>
                    </a:lnTo>
                    <a:lnTo>
                      <a:pt x="379" y="514"/>
                    </a:lnTo>
                    <a:lnTo>
                      <a:pt x="376" y="524"/>
                    </a:lnTo>
                    <a:lnTo>
                      <a:pt x="374" y="535"/>
                    </a:lnTo>
                    <a:lnTo>
                      <a:pt x="370" y="545"/>
                    </a:lnTo>
                    <a:lnTo>
                      <a:pt x="366" y="557"/>
                    </a:lnTo>
                    <a:lnTo>
                      <a:pt x="364" y="568"/>
                    </a:lnTo>
                    <a:lnTo>
                      <a:pt x="360" y="578"/>
                    </a:lnTo>
                    <a:lnTo>
                      <a:pt x="356" y="588"/>
                    </a:lnTo>
                    <a:lnTo>
                      <a:pt x="352" y="598"/>
                    </a:lnTo>
                    <a:lnTo>
                      <a:pt x="348" y="609"/>
                    </a:lnTo>
                    <a:lnTo>
                      <a:pt x="346" y="619"/>
                    </a:lnTo>
                    <a:lnTo>
                      <a:pt x="342" y="629"/>
                    </a:lnTo>
                    <a:lnTo>
                      <a:pt x="335" y="640"/>
                    </a:lnTo>
                    <a:lnTo>
                      <a:pt x="331" y="648"/>
                    </a:lnTo>
                    <a:lnTo>
                      <a:pt x="327" y="658"/>
                    </a:lnTo>
                    <a:lnTo>
                      <a:pt x="321" y="668"/>
                    </a:lnTo>
                    <a:lnTo>
                      <a:pt x="315" y="679"/>
                    </a:lnTo>
                    <a:lnTo>
                      <a:pt x="311" y="687"/>
                    </a:lnTo>
                    <a:lnTo>
                      <a:pt x="304" y="697"/>
                    </a:lnTo>
                    <a:lnTo>
                      <a:pt x="298" y="707"/>
                    </a:lnTo>
                    <a:lnTo>
                      <a:pt x="292" y="716"/>
                    </a:lnTo>
                    <a:lnTo>
                      <a:pt x="286" y="726"/>
                    </a:lnTo>
                    <a:lnTo>
                      <a:pt x="280" y="734"/>
                    </a:lnTo>
                    <a:lnTo>
                      <a:pt x="274" y="742"/>
                    </a:lnTo>
                    <a:lnTo>
                      <a:pt x="267" y="753"/>
                    </a:lnTo>
                    <a:lnTo>
                      <a:pt x="261" y="761"/>
                    </a:lnTo>
                    <a:lnTo>
                      <a:pt x="255" y="769"/>
                    </a:lnTo>
                    <a:lnTo>
                      <a:pt x="247" y="777"/>
                    </a:lnTo>
                    <a:lnTo>
                      <a:pt x="241" y="786"/>
                    </a:lnTo>
                    <a:lnTo>
                      <a:pt x="232" y="794"/>
                    </a:lnTo>
                    <a:lnTo>
                      <a:pt x="224" y="802"/>
                    </a:lnTo>
                    <a:lnTo>
                      <a:pt x="210" y="816"/>
                    </a:lnTo>
                    <a:lnTo>
                      <a:pt x="202" y="825"/>
                    </a:lnTo>
                    <a:lnTo>
                      <a:pt x="193" y="833"/>
                    </a:lnTo>
                    <a:lnTo>
                      <a:pt x="185" y="839"/>
                    </a:lnTo>
                    <a:lnTo>
                      <a:pt x="177" y="847"/>
                    </a:lnTo>
                    <a:lnTo>
                      <a:pt x="169" y="853"/>
                    </a:lnTo>
                    <a:lnTo>
                      <a:pt x="160" y="862"/>
                    </a:lnTo>
                    <a:lnTo>
                      <a:pt x="152" y="868"/>
                    </a:lnTo>
                    <a:lnTo>
                      <a:pt x="142" y="874"/>
                    </a:lnTo>
                    <a:lnTo>
                      <a:pt x="134" y="880"/>
                    </a:lnTo>
                    <a:lnTo>
                      <a:pt x="123" y="888"/>
                    </a:lnTo>
                    <a:lnTo>
                      <a:pt x="115" y="895"/>
                    </a:lnTo>
                    <a:lnTo>
                      <a:pt x="105" y="899"/>
                    </a:lnTo>
                    <a:lnTo>
                      <a:pt x="97" y="905"/>
                    </a:lnTo>
                    <a:lnTo>
                      <a:pt x="86" y="911"/>
                    </a:lnTo>
                    <a:lnTo>
                      <a:pt x="76" y="917"/>
                    </a:lnTo>
                    <a:lnTo>
                      <a:pt x="68" y="921"/>
                    </a:lnTo>
                    <a:lnTo>
                      <a:pt x="58" y="927"/>
                    </a:lnTo>
                    <a:lnTo>
                      <a:pt x="47" y="932"/>
                    </a:lnTo>
                    <a:lnTo>
                      <a:pt x="37" y="938"/>
                    </a:lnTo>
                    <a:lnTo>
                      <a:pt x="27" y="942"/>
                    </a:lnTo>
                    <a:lnTo>
                      <a:pt x="16" y="946"/>
                    </a:lnTo>
                    <a:lnTo>
                      <a:pt x="14" y="948"/>
                    </a:lnTo>
                    <a:lnTo>
                      <a:pt x="0" y="946"/>
                    </a:lnTo>
                    <a:lnTo>
                      <a:pt x="0" y="946"/>
                    </a:lnTo>
                  </a:path>
                </a:pathLst>
              </a:custGeom>
              <a:solidFill>
                <a:srgbClr val="000000"/>
              </a:solidFill>
              <a:ln w="12700" cap="rnd" cmpd="sng">
                <a:solidFill>
                  <a:srgbClr val="081D5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7" name="Freeform 18">
                <a:extLst>
                  <a:ext uri="{FF2B5EF4-FFF2-40B4-BE49-F238E27FC236}">
                    <a16:creationId xmlns:a16="http://schemas.microsoft.com/office/drawing/2014/main" id="{9C2AA81F-8DEC-42E9-8351-69C1E5F8761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96" y="1565"/>
                <a:ext cx="282" cy="231"/>
              </a:xfrm>
              <a:custGeom>
                <a:avLst/>
                <a:gdLst>
                  <a:gd name="T0" fmla="*/ 168 w 282"/>
                  <a:gd name="T1" fmla="*/ 23 h 231"/>
                  <a:gd name="T2" fmla="*/ 144 w 282"/>
                  <a:gd name="T3" fmla="*/ 12 h 231"/>
                  <a:gd name="T4" fmla="*/ 119 w 282"/>
                  <a:gd name="T5" fmla="*/ 4 h 231"/>
                  <a:gd name="T6" fmla="*/ 96 w 282"/>
                  <a:gd name="T7" fmla="*/ 0 h 231"/>
                  <a:gd name="T8" fmla="*/ 66 w 282"/>
                  <a:gd name="T9" fmla="*/ 0 h 231"/>
                  <a:gd name="T10" fmla="*/ 45 w 282"/>
                  <a:gd name="T11" fmla="*/ 4 h 231"/>
                  <a:gd name="T12" fmla="*/ 27 w 282"/>
                  <a:gd name="T13" fmla="*/ 14 h 231"/>
                  <a:gd name="T14" fmla="*/ 12 w 282"/>
                  <a:gd name="T15" fmla="*/ 27 h 231"/>
                  <a:gd name="T16" fmla="*/ 4 w 282"/>
                  <a:gd name="T17" fmla="*/ 41 h 231"/>
                  <a:gd name="T18" fmla="*/ 0 w 282"/>
                  <a:gd name="T19" fmla="*/ 62 h 231"/>
                  <a:gd name="T20" fmla="*/ 4 w 282"/>
                  <a:gd name="T21" fmla="*/ 86 h 231"/>
                  <a:gd name="T22" fmla="*/ 10 w 282"/>
                  <a:gd name="T23" fmla="*/ 109 h 231"/>
                  <a:gd name="T24" fmla="*/ 23 w 282"/>
                  <a:gd name="T25" fmla="*/ 129 h 231"/>
                  <a:gd name="T26" fmla="*/ 37 w 282"/>
                  <a:gd name="T27" fmla="*/ 148 h 231"/>
                  <a:gd name="T28" fmla="*/ 59 w 282"/>
                  <a:gd name="T29" fmla="*/ 170 h 231"/>
                  <a:gd name="T30" fmla="*/ 82 w 282"/>
                  <a:gd name="T31" fmla="*/ 187 h 231"/>
                  <a:gd name="T32" fmla="*/ 105 w 282"/>
                  <a:gd name="T33" fmla="*/ 203 h 231"/>
                  <a:gd name="T34" fmla="*/ 131 w 282"/>
                  <a:gd name="T35" fmla="*/ 214 h 231"/>
                  <a:gd name="T36" fmla="*/ 154 w 282"/>
                  <a:gd name="T37" fmla="*/ 224 h 231"/>
                  <a:gd name="T38" fmla="*/ 180 w 282"/>
                  <a:gd name="T39" fmla="*/ 228 h 231"/>
                  <a:gd name="T40" fmla="*/ 211 w 282"/>
                  <a:gd name="T41" fmla="*/ 230 h 231"/>
                  <a:gd name="T42" fmla="*/ 234 w 282"/>
                  <a:gd name="T43" fmla="*/ 226 h 231"/>
                  <a:gd name="T44" fmla="*/ 254 w 282"/>
                  <a:gd name="T45" fmla="*/ 218 h 231"/>
                  <a:gd name="T46" fmla="*/ 271 w 282"/>
                  <a:gd name="T47" fmla="*/ 199 h 231"/>
                  <a:gd name="T48" fmla="*/ 279 w 282"/>
                  <a:gd name="T49" fmla="*/ 179 h 231"/>
                  <a:gd name="T50" fmla="*/ 279 w 282"/>
                  <a:gd name="T51" fmla="*/ 154 h 231"/>
                  <a:gd name="T52" fmla="*/ 275 w 282"/>
                  <a:gd name="T53" fmla="*/ 131 h 231"/>
                  <a:gd name="T54" fmla="*/ 265 w 282"/>
                  <a:gd name="T55" fmla="*/ 113 h 231"/>
                  <a:gd name="T56" fmla="*/ 252 w 282"/>
                  <a:gd name="T57" fmla="*/ 92 h 231"/>
                  <a:gd name="T58" fmla="*/ 232 w 282"/>
                  <a:gd name="T59" fmla="*/ 70 h 231"/>
                  <a:gd name="T60" fmla="*/ 211 w 282"/>
                  <a:gd name="T61" fmla="*/ 51 h 231"/>
                  <a:gd name="T62" fmla="*/ 189 w 282"/>
                  <a:gd name="T63" fmla="*/ 35 h 231"/>
                  <a:gd name="T64" fmla="*/ 164 w 282"/>
                  <a:gd name="T65" fmla="*/ 31 h 231"/>
                  <a:gd name="T66" fmla="*/ 139 w 282"/>
                  <a:gd name="T67" fmla="*/ 21 h 231"/>
                  <a:gd name="T68" fmla="*/ 115 w 282"/>
                  <a:gd name="T69" fmla="*/ 12 h 231"/>
                  <a:gd name="T70" fmla="*/ 92 w 282"/>
                  <a:gd name="T71" fmla="*/ 8 h 231"/>
                  <a:gd name="T72" fmla="*/ 62 w 282"/>
                  <a:gd name="T73" fmla="*/ 10 h 231"/>
                  <a:gd name="T74" fmla="*/ 39 w 282"/>
                  <a:gd name="T75" fmla="*/ 14 h 231"/>
                  <a:gd name="T76" fmla="*/ 21 w 282"/>
                  <a:gd name="T77" fmla="*/ 31 h 231"/>
                  <a:gd name="T78" fmla="*/ 10 w 282"/>
                  <a:gd name="T79" fmla="*/ 47 h 231"/>
                  <a:gd name="T80" fmla="*/ 8 w 282"/>
                  <a:gd name="T81" fmla="*/ 76 h 231"/>
                  <a:gd name="T82" fmla="*/ 12 w 282"/>
                  <a:gd name="T83" fmla="*/ 97 h 231"/>
                  <a:gd name="T84" fmla="*/ 23 w 282"/>
                  <a:gd name="T85" fmla="*/ 115 h 231"/>
                  <a:gd name="T86" fmla="*/ 35 w 282"/>
                  <a:gd name="T87" fmla="*/ 136 h 231"/>
                  <a:gd name="T88" fmla="*/ 53 w 282"/>
                  <a:gd name="T89" fmla="*/ 156 h 231"/>
                  <a:gd name="T90" fmla="*/ 76 w 282"/>
                  <a:gd name="T91" fmla="*/ 175 h 231"/>
                  <a:gd name="T92" fmla="*/ 98 w 282"/>
                  <a:gd name="T93" fmla="*/ 189 h 231"/>
                  <a:gd name="T94" fmla="*/ 121 w 282"/>
                  <a:gd name="T95" fmla="*/ 203 h 231"/>
                  <a:gd name="T96" fmla="*/ 146 w 282"/>
                  <a:gd name="T97" fmla="*/ 214 h 231"/>
                  <a:gd name="T98" fmla="*/ 172 w 282"/>
                  <a:gd name="T99" fmla="*/ 220 h 231"/>
                  <a:gd name="T100" fmla="*/ 195 w 282"/>
                  <a:gd name="T101" fmla="*/ 222 h 231"/>
                  <a:gd name="T102" fmla="*/ 222 w 282"/>
                  <a:gd name="T103" fmla="*/ 222 h 231"/>
                  <a:gd name="T104" fmla="*/ 244 w 282"/>
                  <a:gd name="T105" fmla="*/ 214 h 231"/>
                  <a:gd name="T106" fmla="*/ 258 w 282"/>
                  <a:gd name="T107" fmla="*/ 201 h 231"/>
                  <a:gd name="T108" fmla="*/ 269 w 282"/>
                  <a:gd name="T109" fmla="*/ 183 h 231"/>
                  <a:gd name="T110" fmla="*/ 273 w 282"/>
                  <a:gd name="T111" fmla="*/ 156 h 231"/>
                  <a:gd name="T112" fmla="*/ 267 w 282"/>
                  <a:gd name="T113" fmla="*/ 133 h 231"/>
                  <a:gd name="T114" fmla="*/ 256 w 282"/>
                  <a:gd name="T115" fmla="*/ 113 h 231"/>
                  <a:gd name="T116" fmla="*/ 242 w 282"/>
                  <a:gd name="T117" fmla="*/ 92 h 231"/>
                  <a:gd name="T118" fmla="*/ 224 w 282"/>
                  <a:gd name="T119" fmla="*/ 74 h 231"/>
                  <a:gd name="T120" fmla="*/ 205 w 282"/>
                  <a:gd name="T121" fmla="*/ 55 h 231"/>
                  <a:gd name="T122" fmla="*/ 189 w 282"/>
                  <a:gd name="T123" fmla="*/ 35 h 23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</a:cxnLst>
                <a:rect l="0" t="0" r="r" b="b"/>
                <a:pathLst>
                  <a:path w="282" h="231">
                    <a:moveTo>
                      <a:pt x="189" y="35"/>
                    </a:moveTo>
                    <a:lnTo>
                      <a:pt x="187" y="35"/>
                    </a:lnTo>
                    <a:lnTo>
                      <a:pt x="185" y="33"/>
                    </a:lnTo>
                    <a:lnTo>
                      <a:pt x="183" y="31"/>
                    </a:lnTo>
                    <a:lnTo>
                      <a:pt x="180" y="31"/>
                    </a:lnTo>
                    <a:lnTo>
                      <a:pt x="178" y="29"/>
                    </a:lnTo>
                    <a:lnTo>
                      <a:pt x="176" y="29"/>
                    </a:lnTo>
                    <a:lnTo>
                      <a:pt x="174" y="27"/>
                    </a:lnTo>
                    <a:lnTo>
                      <a:pt x="172" y="25"/>
                    </a:lnTo>
                    <a:lnTo>
                      <a:pt x="170" y="25"/>
                    </a:lnTo>
                    <a:lnTo>
                      <a:pt x="168" y="23"/>
                    </a:lnTo>
                    <a:lnTo>
                      <a:pt x="166" y="23"/>
                    </a:lnTo>
                    <a:lnTo>
                      <a:pt x="164" y="21"/>
                    </a:lnTo>
                    <a:lnTo>
                      <a:pt x="162" y="21"/>
                    </a:lnTo>
                    <a:lnTo>
                      <a:pt x="160" y="18"/>
                    </a:lnTo>
                    <a:lnTo>
                      <a:pt x="158" y="18"/>
                    </a:lnTo>
                    <a:lnTo>
                      <a:pt x="154" y="18"/>
                    </a:lnTo>
                    <a:lnTo>
                      <a:pt x="154" y="16"/>
                    </a:lnTo>
                    <a:lnTo>
                      <a:pt x="150" y="16"/>
                    </a:lnTo>
                    <a:lnTo>
                      <a:pt x="148" y="14"/>
                    </a:lnTo>
                    <a:lnTo>
                      <a:pt x="146" y="14"/>
                    </a:lnTo>
                    <a:lnTo>
                      <a:pt x="144" y="12"/>
                    </a:lnTo>
                    <a:lnTo>
                      <a:pt x="142" y="12"/>
                    </a:lnTo>
                    <a:lnTo>
                      <a:pt x="139" y="12"/>
                    </a:lnTo>
                    <a:lnTo>
                      <a:pt x="137" y="10"/>
                    </a:lnTo>
                    <a:lnTo>
                      <a:pt x="135" y="10"/>
                    </a:lnTo>
                    <a:lnTo>
                      <a:pt x="133" y="10"/>
                    </a:lnTo>
                    <a:lnTo>
                      <a:pt x="131" y="8"/>
                    </a:lnTo>
                    <a:lnTo>
                      <a:pt x="129" y="8"/>
                    </a:lnTo>
                    <a:lnTo>
                      <a:pt x="127" y="6"/>
                    </a:lnTo>
                    <a:lnTo>
                      <a:pt x="125" y="6"/>
                    </a:lnTo>
                    <a:lnTo>
                      <a:pt x="123" y="6"/>
                    </a:lnTo>
                    <a:lnTo>
                      <a:pt x="119" y="4"/>
                    </a:lnTo>
                    <a:lnTo>
                      <a:pt x="117" y="4"/>
                    </a:lnTo>
                    <a:lnTo>
                      <a:pt x="115" y="4"/>
                    </a:lnTo>
                    <a:lnTo>
                      <a:pt x="113" y="4"/>
                    </a:lnTo>
                    <a:lnTo>
                      <a:pt x="111" y="4"/>
                    </a:lnTo>
                    <a:lnTo>
                      <a:pt x="109" y="2"/>
                    </a:lnTo>
                    <a:lnTo>
                      <a:pt x="107" y="2"/>
                    </a:lnTo>
                    <a:lnTo>
                      <a:pt x="105" y="2"/>
                    </a:lnTo>
                    <a:lnTo>
                      <a:pt x="103" y="2"/>
                    </a:lnTo>
                    <a:lnTo>
                      <a:pt x="101" y="2"/>
                    </a:lnTo>
                    <a:lnTo>
                      <a:pt x="98" y="0"/>
                    </a:lnTo>
                    <a:lnTo>
                      <a:pt x="96" y="0"/>
                    </a:lnTo>
                    <a:lnTo>
                      <a:pt x="94" y="0"/>
                    </a:lnTo>
                    <a:lnTo>
                      <a:pt x="92" y="0"/>
                    </a:lnTo>
                    <a:lnTo>
                      <a:pt x="90" y="0"/>
                    </a:lnTo>
                    <a:lnTo>
                      <a:pt x="88" y="0"/>
                    </a:lnTo>
                    <a:lnTo>
                      <a:pt x="86" y="0"/>
                    </a:lnTo>
                    <a:lnTo>
                      <a:pt x="84" y="0"/>
                    </a:lnTo>
                    <a:lnTo>
                      <a:pt x="74" y="0"/>
                    </a:lnTo>
                    <a:lnTo>
                      <a:pt x="72" y="0"/>
                    </a:lnTo>
                    <a:lnTo>
                      <a:pt x="70" y="0"/>
                    </a:lnTo>
                    <a:lnTo>
                      <a:pt x="68" y="0"/>
                    </a:lnTo>
                    <a:lnTo>
                      <a:pt x="66" y="0"/>
                    </a:lnTo>
                    <a:lnTo>
                      <a:pt x="64" y="0"/>
                    </a:lnTo>
                    <a:lnTo>
                      <a:pt x="59" y="0"/>
                    </a:lnTo>
                    <a:lnTo>
                      <a:pt x="59" y="2"/>
                    </a:lnTo>
                    <a:lnTo>
                      <a:pt x="57" y="2"/>
                    </a:lnTo>
                    <a:lnTo>
                      <a:pt x="55" y="2"/>
                    </a:lnTo>
                    <a:lnTo>
                      <a:pt x="53" y="2"/>
                    </a:lnTo>
                    <a:lnTo>
                      <a:pt x="51" y="2"/>
                    </a:lnTo>
                    <a:lnTo>
                      <a:pt x="51" y="4"/>
                    </a:lnTo>
                    <a:lnTo>
                      <a:pt x="49" y="4"/>
                    </a:lnTo>
                    <a:lnTo>
                      <a:pt x="47" y="4"/>
                    </a:lnTo>
                    <a:lnTo>
                      <a:pt x="45" y="4"/>
                    </a:lnTo>
                    <a:lnTo>
                      <a:pt x="43" y="4"/>
                    </a:lnTo>
                    <a:lnTo>
                      <a:pt x="41" y="6"/>
                    </a:lnTo>
                    <a:lnTo>
                      <a:pt x="39" y="6"/>
                    </a:lnTo>
                    <a:lnTo>
                      <a:pt x="37" y="8"/>
                    </a:lnTo>
                    <a:lnTo>
                      <a:pt x="35" y="10"/>
                    </a:lnTo>
                    <a:lnTo>
                      <a:pt x="33" y="10"/>
                    </a:lnTo>
                    <a:lnTo>
                      <a:pt x="31" y="10"/>
                    </a:lnTo>
                    <a:lnTo>
                      <a:pt x="31" y="12"/>
                    </a:lnTo>
                    <a:lnTo>
                      <a:pt x="29" y="12"/>
                    </a:lnTo>
                    <a:lnTo>
                      <a:pt x="27" y="12"/>
                    </a:lnTo>
                    <a:lnTo>
                      <a:pt x="27" y="14"/>
                    </a:lnTo>
                    <a:lnTo>
                      <a:pt x="25" y="14"/>
                    </a:lnTo>
                    <a:lnTo>
                      <a:pt x="25" y="16"/>
                    </a:lnTo>
                    <a:lnTo>
                      <a:pt x="23" y="16"/>
                    </a:lnTo>
                    <a:lnTo>
                      <a:pt x="21" y="18"/>
                    </a:lnTo>
                    <a:lnTo>
                      <a:pt x="18" y="18"/>
                    </a:lnTo>
                    <a:lnTo>
                      <a:pt x="16" y="21"/>
                    </a:lnTo>
                    <a:lnTo>
                      <a:pt x="16" y="23"/>
                    </a:lnTo>
                    <a:lnTo>
                      <a:pt x="14" y="23"/>
                    </a:lnTo>
                    <a:lnTo>
                      <a:pt x="14" y="25"/>
                    </a:lnTo>
                    <a:lnTo>
                      <a:pt x="12" y="25"/>
                    </a:lnTo>
                    <a:lnTo>
                      <a:pt x="12" y="27"/>
                    </a:lnTo>
                    <a:lnTo>
                      <a:pt x="12" y="29"/>
                    </a:lnTo>
                    <a:lnTo>
                      <a:pt x="10" y="29"/>
                    </a:lnTo>
                    <a:lnTo>
                      <a:pt x="10" y="31"/>
                    </a:lnTo>
                    <a:lnTo>
                      <a:pt x="8" y="31"/>
                    </a:lnTo>
                    <a:lnTo>
                      <a:pt x="8" y="33"/>
                    </a:lnTo>
                    <a:lnTo>
                      <a:pt x="8" y="35"/>
                    </a:lnTo>
                    <a:lnTo>
                      <a:pt x="6" y="35"/>
                    </a:lnTo>
                    <a:lnTo>
                      <a:pt x="6" y="37"/>
                    </a:lnTo>
                    <a:lnTo>
                      <a:pt x="6" y="39"/>
                    </a:lnTo>
                    <a:lnTo>
                      <a:pt x="4" y="39"/>
                    </a:lnTo>
                    <a:lnTo>
                      <a:pt x="4" y="41"/>
                    </a:lnTo>
                    <a:lnTo>
                      <a:pt x="4" y="43"/>
                    </a:lnTo>
                    <a:lnTo>
                      <a:pt x="2" y="45"/>
                    </a:lnTo>
                    <a:lnTo>
                      <a:pt x="2" y="47"/>
                    </a:lnTo>
                    <a:lnTo>
                      <a:pt x="2" y="49"/>
                    </a:lnTo>
                    <a:lnTo>
                      <a:pt x="2" y="51"/>
                    </a:lnTo>
                    <a:lnTo>
                      <a:pt x="0" y="51"/>
                    </a:lnTo>
                    <a:lnTo>
                      <a:pt x="0" y="53"/>
                    </a:lnTo>
                    <a:lnTo>
                      <a:pt x="0" y="55"/>
                    </a:lnTo>
                    <a:lnTo>
                      <a:pt x="0" y="58"/>
                    </a:lnTo>
                    <a:lnTo>
                      <a:pt x="0" y="60"/>
                    </a:lnTo>
                    <a:lnTo>
                      <a:pt x="0" y="62"/>
                    </a:lnTo>
                    <a:lnTo>
                      <a:pt x="0" y="68"/>
                    </a:lnTo>
                    <a:lnTo>
                      <a:pt x="0" y="70"/>
                    </a:lnTo>
                    <a:lnTo>
                      <a:pt x="0" y="72"/>
                    </a:lnTo>
                    <a:lnTo>
                      <a:pt x="0" y="74"/>
                    </a:lnTo>
                    <a:lnTo>
                      <a:pt x="0" y="76"/>
                    </a:lnTo>
                    <a:lnTo>
                      <a:pt x="0" y="78"/>
                    </a:lnTo>
                    <a:lnTo>
                      <a:pt x="2" y="80"/>
                    </a:lnTo>
                    <a:lnTo>
                      <a:pt x="2" y="82"/>
                    </a:lnTo>
                    <a:lnTo>
                      <a:pt x="2" y="84"/>
                    </a:lnTo>
                    <a:lnTo>
                      <a:pt x="2" y="86"/>
                    </a:lnTo>
                    <a:lnTo>
                      <a:pt x="4" y="86"/>
                    </a:lnTo>
                    <a:lnTo>
                      <a:pt x="4" y="88"/>
                    </a:lnTo>
                    <a:lnTo>
                      <a:pt x="4" y="90"/>
                    </a:lnTo>
                    <a:lnTo>
                      <a:pt x="4" y="92"/>
                    </a:lnTo>
                    <a:lnTo>
                      <a:pt x="4" y="94"/>
                    </a:lnTo>
                    <a:lnTo>
                      <a:pt x="6" y="97"/>
                    </a:lnTo>
                    <a:lnTo>
                      <a:pt x="6" y="99"/>
                    </a:lnTo>
                    <a:lnTo>
                      <a:pt x="8" y="101"/>
                    </a:lnTo>
                    <a:lnTo>
                      <a:pt x="8" y="103"/>
                    </a:lnTo>
                    <a:lnTo>
                      <a:pt x="8" y="105"/>
                    </a:lnTo>
                    <a:lnTo>
                      <a:pt x="10" y="107"/>
                    </a:lnTo>
                    <a:lnTo>
                      <a:pt x="10" y="109"/>
                    </a:lnTo>
                    <a:lnTo>
                      <a:pt x="12" y="111"/>
                    </a:lnTo>
                    <a:lnTo>
                      <a:pt x="12" y="113"/>
                    </a:lnTo>
                    <a:lnTo>
                      <a:pt x="14" y="113"/>
                    </a:lnTo>
                    <a:lnTo>
                      <a:pt x="14" y="115"/>
                    </a:lnTo>
                    <a:lnTo>
                      <a:pt x="16" y="117"/>
                    </a:lnTo>
                    <a:lnTo>
                      <a:pt x="16" y="119"/>
                    </a:lnTo>
                    <a:lnTo>
                      <a:pt x="18" y="121"/>
                    </a:lnTo>
                    <a:lnTo>
                      <a:pt x="18" y="123"/>
                    </a:lnTo>
                    <a:lnTo>
                      <a:pt x="21" y="125"/>
                    </a:lnTo>
                    <a:lnTo>
                      <a:pt x="21" y="127"/>
                    </a:lnTo>
                    <a:lnTo>
                      <a:pt x="23" y="129"/>
                    </a:lnTo>
                    <a:lnTo>
                      <a:pt x="23" y="131"/>
                    </a:lnTo>
                    <a:lnTo>
                      <a:pt x="25" y="131"/>
                    </a:lnTo>
                    <a:lnTo>
                      <a:pt x="25" y="133"/>
                    </a:lnTo>
                    <a:lnTo>
                      <a:pt x="27" y="136"/>
                    </a:lnTo>
                    <a:lnTo>
                      <a:pt x="29" y="138"/>
                    </a:lnTo>
                    <a:lnTo>
                      <a:pt x="29" y="140"/>
                    </a:lnTo>
                    <a:lnTo>
                      <a:pt x="31" y="142"/>
                    </a:lnTo>
                    <a:lnTo>
                      <a:pt x="33" y="144"/>
                    </a:lnTo>
                    <a:lnTo>
                      <a:pt x="35" y="144"/>
                    </a:lnTo>
                    <a:lnTo>
                      <a:pt x="35" y="146"/>
                    </a:lnTo>
                    <a:lnTo>
                      <a:pt x="37" y="148"/>
                    </a:lnTo>
                    <a:lnTo>
                      <a:pt x="39" y="150"/>
                    </a:lnTo>
                    <a:lnTo>
                      <a:pt x="41" y="152"/>
                    </a:lnTo>
                    <a:lnTo>
                      <a:pt x="41" y="154"/>
                    </a:lnTo>
                    <a:lnTo>
                      <a:pt x="43" y="156"/>
                    </a:lnTo>
                    <a:lnTo>
                      <a:pt x="49" y="160"/>
                    </a:lnTo>
                    <a:lnTo>
                      <a:pt x="51" y="162"/>
                    </a:lnTo>
                    <a:lnTo>
                      <a:pt x="53" y="164"/>
                    </a:lnTo>
                    <a:lnTo>
                      <a:pt x="55" y="166"/>
                    </a:lnTo>
                    <a:lnTo>
                      <a:pt x="55" y="168"/>
                    </a:lnTo>
                    <a:lnTo>
                      <a:pt x="57" y="168"/>
                    </a:lnTo>
                    <a:lnTo>
                      <a:pt x="59" y="170"/>
                    </a:lnTo>
                    <a:lnTo>
                      <a:pt x="62" y="173"/>
                    </a:lnTo>
                    <a:lnTo>
                      <a:pt x="64" y="175"/>
                    </a:lnTo>
                    <a:lnTo>
                      <a:pt x="66" y="177"/>
                    </a:lnTo>
                    <a:lnTo>
                      <a:pt x="68" y="179"/>
                    </a:lnTo>
                    <a:lnTo>
                      <a:pt x="70" y="179"/>
                    </a:lnTo>
                    <a:lnTo>
                      <a:pt x="72" y="181"/>
                    </a:lnTo>
                    <a:lnTo>
                      <a:pt x="72" y="183"/>
                    </a:lnTo>
                    <a:lnTo>
                      <a:pt x="76" y="183"/>
                    </a:lnTo>
                    <a:lnTo>
                      <a:pt x="78" y="185"/>
                    </a:lnTo>
                    <a:lnTo>
                      <a:pt x="80" y="187"/>
                    </a:lnTo>
                    <a:lnTo>
                      <a:pt x="82" y="187"/>
                    </a:lnTo>
                    <a:lnTo>
                      <a:pt x="82" y="189"/>
                    </a:lnTo>
                    <a:lnTo>
                      <a:pt x="84" y="189"/>
                    </a:lnTo>
                    <a:lnTo>
                      <a:pt x="86" y="191"/>
                    </a:lnTo>
                    <a:lnTo>
                      <a:pt x="90" y="193"/>
                    </a:lnTo>
                    <a:lnTo>
                      <a:pt x="92" y="195"/>
                    </a:lnTo>
                    <a:lnTo>
                      <a:pt x="94" y="197"/>
                    </a:lnTo>
                    <a:lnTo>
                      <a:pt x="96" y="199"/>
                    </a:lnTo>
                    <a:lnTo>
                      <a:pt x="101" y="199"/>
                    </a:lnTo>
                    <a:lnTo>
                      <a:pt x="101" y="201"/>
                    </a:lnTo>
                    <a:lnTo>
                      <a:pt x="105" y="201"/>
                    </a:lnTo>
                    <a:lnTo>
                      <a:pt x="105" y="203"/>
                    </a:lnTo>
                    <a:lnTo>
                      <a:pt x="109" y="205"/>
                    </a:lnTo>
                    <a:lnTo>
                      <a:pt x="111" y="205"/>
                    </a:lnTo>
                    <a:lnTo>
                      <a:pt x="113" y="207"/>
                    </a:lnTo>
                    <a:lnTo>
                      <a:pt x="115" y="207"/>
                    </a:lnTo>
                    <a:lnTo>
                      <a:pt x="117" y="209"/>
                    </a:lnTo>
                    <a:lnTo>
                      <a:pt x="119" y="209"/>
                    </a:lnTo>
                    <a:lnTo>
                      <a:pt x="121" y="212"/>
                    </a:lnTo>
                    <a:lnTo>
                      <a:pt x="123" y="212"/>
                    </a:lnTo>
                    <a:lnTo>
                      <a:pt x="125" y="214"/>
                    </a:lnTo>
                    <a:lnTo>
                      <a:pt x="127" y="214"/>
                    </a:lnTo>
                    <a:lnTo>
                      <a:pt x="131" y="214"/>
                    </a:lnTo>
                    <a:lnTo>
                      <a:pt x="131" y="216"/>
                    </a:lnTo>
                    <a:lnTo>
                      <a:pt x="135" y="218"/>
                    </a:lnTo>
                    <a:lnTo>
                      <a:pt x="137" y="218"/>
                    </a:lnTo>
                    <a:lnTo>
                      <a:pt x="139" y="218"/>
                    </a:lnTo>
                    <a:lnTo>
                      <a:pt x="142" y="218"/>
                    </a:lnTo>
                    <a:lnTo>
                      <a:pt x="144" y="220"/>
                    </a:lnTo>
                    <a:lnTo>
                      <a:pt x="146" y="220"/>
                    </a:lnTo>
                    <a:lnTo>
                      <a:pt x="148" y="222"/>
                    </a:lnTo>
                    <a:lnTo>
                      <a:pt x="150" y="222"/>
                    </a:lnTo>
                    <a:lnTo>
                      <a:pt x="152" y="222"/>
                    </a:lnTo>
                    <a:lnTo>
                      <a:pt x="154" y="224"/>
                    </a:lnTo>
                    <a:lnTo>
                      <a:pt x="156" y="224"/>
                    </a:lnTo>
                    <a:lnTo>
                      <a:pt x="158" y="224"/>
                    </a:lnTo>
                    <a:lnTo>
                      <a:pt x="160" y="226"/>
                    </a:lnTo>
                    <a:lnTo>
                      <a:pt x="164" y="226"/>
                    </a:lnTo>
                    <a:lnTo>
                      <a:pt x="168" y="226"/>
                    </a:lnTo>
                    <a:lnTo>
                      <a:pt x="170" y="226"/>
                    </a:lnTo>
                    <a:lnTo>
                      <a:pt x="170" y="228"/>
                    </a:lnTo>
                    <a:lnTo>
                      <a:pt x="174" y="228"/>
                    </a:lnTo>
                    <a:lnTo>
                      <a:pt x="176" y="228"/>
                    </a:lnTo>
                    <a:lnTo>
                      <a:pt x="178" y="228"/>
                    </a:lnTo>
                    <a:lnTo>
                      <a:pt x="180" y="228"/>
                    </a:lnTo>
                    <a:lnTo>
                      <a:pt x="180" y="230"/>
                    </a:lnTo>
                    <a:lnTo>
                      <a:pt x="185" y="230"/>
                    </a:lnTo>
                    <a:lnTo>
                      <a:pt x="187" y="230"/>
                    </a:lnTo>
                    <a:lnTo>
                      <a:pt x="189" y="230"/>
                    </a:lnTo>
                    <a:lnTo>
                      <a:pt x="191" y="230"/>
                    </a:lnTo>
                    <a:lnTo>
                      <a:pt x="193" y="230"/>
                    </a:lnTo>
                    <a:lnTo>
                      <a:pt x="195" y="230"/>
                    </a:lnTo>
                    <a:lnTo>
                      <a:pt x="197" y="230"/>
                    </a:lnTo>
                    <a:lnTo>
                      <a:pt x="207" y="230"/>
                    </a:lnTo>
                    <a:lnTo>
                      <a:pt x="209" y="230"/>
                    </a:lnTo>
                    <a:lnTo>
                      <a:pt x="211" y="230"/>
                    </a:lnTo>
                    <a:lnTo>
                      <a:pt x="213" y="230"/>
                    </a:lnTo>
                    <a:lnTo>
                      <a:pt x="215" y="230"/>
                    </a:lnTo>
                    <a:lnTo>
                      <a:pt x="217" y="230"/>
                    </a:lnTo>
                    <a:lnTo>
                      <a:pt x="219" y="230"/>
                    </a:lnTo>
                    <a:lnTo>
                      <a:pt x="222" y="228"/>
                    </a:lnTo>
                    <a:lnTo>
                      <a:pt x="224" y="228"/>
                    </a:lnTo>
                    <a:lnTo>
                      <a:pt x="226" y="228"/>
                    </a:lnTo>
                    <a:lnTo>
                      <a:pt x="228" y="228"/>
                    </a:lnTo>
                    <a:lnTo>
                      <a:pt x="230" y="226"/>
                    </a:lnTo>
                    <a:lnTo>
                      <a:pt x="232" y="226"/>
                    </a:lnTo>
                    <a:lnTo>
                      <a:pt x="234" y="226"/>
                    </a:lnTo>
                    <a:lnTo>
                      <a:pt x="236" y="226"/>
                    </a:lnTo>
                    <a:lnTo>
                      <a:pt x="238" y="224"/>
                    </a:lnTo>
                    <a:lnTo>
                      <a:pt x="240" y="224"/>
                    </a:lnTo>
                    <a:lnTo>
                      <a:pt x="242" y="224"/>
                    </a:lnTo>
                    <a:lnTo>
                      <a:pt x="244" y="222"/>
                    </a:lnTo>
                    <a:lnTo>
                      <a:pt x="246" y="222"/>
                    </a:lnTo>
                    <a:lnTo>
                      <a:pt x="248" y="220"/>
                    </a:lnTo>
                    <a:lnTo>
                      <a:pt x="250" y="220"/>
                    </a:lnTo>
                    <a:lnTo>
                      <a:pt x="250" y="218"/>
                    </a:lnTo>
                    <a:lnTo>
                      <a:pt x="252" y="218"/>
                    </a:lnTo>
                    <a:lnTo>
                      <a:pt x="254" y="218"/>
                    </a:lnTo>
                    <a:lnTo>
                      <a:pt x="256" y="216"/>
                    </a:lnTo>
                    <a:lnTo>
                      <a:pt x="256" y="214"/>
                    </a:lnTo>
                    <a:lnTo>
                      <a:pt x="258" y="214"/>
                    </a:lnTo>
                    <a:lnTo>
                      <a:pt x="260" y="212"/>
                    </a:lnTo>
                    <a:lnTo>
                      <a:pt x="265" y="209"/>
                    </a:lnTo>
                    <a:lnTo>
                      <a:pt x="265" y="207"/>
                    </a:lnTo>
                    <a:lnTo>
                      <a:pt x="267" y="205"/>
                    </a:lnTo>
                    <a:lnTo>
                      <a:pt x="269" y="203"/>
                    </a:lnTo>
                    <a:lnTo>
                      <a:pt x="269" y="201"/>
                    </a:lnTo>
                    <a:lnTo>
                      <a:pt x="271" y="201"/>
                    </a:lnTo>
                    <a:lnTo>
                      <a:pt x="271" y="199"/>
                    </a:lnTo>
                    <a:lnTo>
                      <a:pt x="273" y="199"/>
                    </a:lnTo>
                    <a:lnTo>
                      <a:pt x="273" y="197"/>
                    </a:lnTo>
                    <a:lnTo>
                      <a:pt x="273" y="195"/>
                    </a:lnTo>
                    <a:lnTo>
                      <a:pt x="275" y="193"/>
                    </a:lnTo>
                    <a:lnTo>
                      <a:pt x="275" y="191"/>
                    </a:lnTo>
                    <a:lnTo>
                      <a:pt x="277" y="189"/>
                    </a:lnTo>
                    <a:lnTo>
                      <a:pt x="277" y="187"/>
                    </a:lnTo>
                    <a:lnTo>
                      <a:pt x="277" y="185"/>
                    </a:lnTo>
                    <a:lnTo>
                      <a:pt x="279" y="183"/>
                    </a:lnTo>
                    <a:lnTo>
                      <a:pt x="279" y="181"/>
                    </a:lnTo>
                    <a:lnTo>
                      <a:pt x="279" y="179"/>
                    </a:lnTo>
                    <a:lnTo>
                      <a:pt x="281" y="177"/>
                    </a:lnTo>
                    <a:lnTo>
                      <a:pt x="281" y="175"/>
                    </a:lnTo>
                    <a:lnTo>
                      <a:pt x="281" y="173"/>
                    </a:lnTo>
                    <a:lnTo>
                      <a:pt x="281" y="170"/>
                    </a:lnTo>
                    <a:lnTo>
                      <a:pt x="281" y="168"/>
                    </a:lnTo>
                    <a:lnTo>
                      <a:pt x="281" y="162"/>
                    </a:lnTo>
                    <a:lnTo>
                      <a:pt x="281" y="160"/>
                    </a:lnTo>
                    <a:lnTo>
                      <a:pt x="281" y="158"/>
                    </a:lnTo>
                    <a:lnTo>
                      <a:pt x="281" y="156"/>
                    </a:lnTo>
                    <a:lnTo>
                      <a:pt x="281" y="154"/>
                    </a:lnTo>
                    <a:lnTo>
                      <a:pt x="279" y="154"/>
                    </a:lnTo>
                    <a:lnTo>
                      <a:pt x="279" y="152"/>
                    </a:lnTo>
                    <a:lnTo>
                      <a:pt x="279" y="150"/>
                    </a:lnTo>
                    <a:lnTo>
                      <a:pt x="279" y="148"/>
                    </a:lnTo>
                    <a:lnTo>
                      <a:pt x="279" y="146"/>
                    </a:lnTo>
                    <a:lnTo>
                      <a:pt x="277" y="144"/>
                    </a:lnTo>
                    <a:lnTo>
                      <a:pt x="277" y="142"/>
                    </a:lnTo>
                    <a:lnTo>
                      <a:pt x="277" y="140"/>
                    </a:lnTo>
                    <a:lnTo>
                      <a:pt x="277" y="138"/>
                    </a:lnTo>
                    <a:lnTo>
                      <a:pt x="275" y="136"/>
                    </a:lnTo>
                    <a:lnTo>
                      <a:pt x="275" y="133"/>
                    </a:lnTo>
                    <a:lnTo>
                      <a:pt x="275" y="131"/>
                    </a:lnTo>
                    <a:lnTo>
                      <a:pt x="273" y="131"/>
                    </a:lnTo>
                    <a:lnTo>
                      <a:pt x="273" y="129"/>
                    </a:lnTo>
                    <a:lnTo>
                      <a:pt x="273" y="127"/>
                    </a:lnTo>
                    <a:lnTo>
                      <a:pt x="271" y="125"/>
                    </a:lnTo>
                    <a:lnTo>
                      <a:pt x="271" y="123"/>
                    </a:lnTo>
                    <a:lnTo>
                      <a:pt x="269" y="121"/>
                    </a:lnTo>
                    <a:lnTo>
                      <a:pt x="269" y="119"/>
                    </a:lnTo>
                    <a:lnTo>
                      <a:pt x="267" y="117"/>
                    </a:lnTo>
                    <a:lnTo>
                      <a:pt x="267" y="115"/>
                    </a:lnTo>
                    <a:lnTo>
                      <a:pt x="267" y="113"/>
                    </a:lnTo>
                    <a:lnTo>
                      <a:pt x="265" y="113"/>
                    </a:lnTo>
                    <a:lnTo>
                      <a:pt x="265" y="111"/>
                    </a:lnTo>
                    <a:lnTo>
                      <a:pt x="263" y="109"/>
                    </a:lnTo>
                    <a:lnTo>
                      <a:pt x="263" y="107"/>
                    </a:lnTo>
                    <a:lnTo>
                      <a:pt x="260" y="105"/>
                    </a:lnTo>
                    <a:lnTo>
                      <a:pt x="260" y="103"/>
                    </a:lnTo>
                    <a:lnTo>
                      <a:pt x="258" y="101"/>
                    </a:lnTo>
                    <a:lnTo>
                      <a:pt x="256" y="101"/>
                    </a:lnTo>
                    <a:lnTo>
                      <a:pt x="256" y="99"/>
                    </a:lnTo>
                    <a:lnTo>
                      <a:pt x="254" y="97"/>
                    </a:lnTo>
                    <a:lnTo>
                      <a:pt x="254" y="94"/>
                    </a:lnTo>
                    <a:lnTo>
                      <a:pt x="252" y="92"/>
                    </a:lnTo>
                    <a:lnTo>
                      <a:pt x="250" y="90"/>
                    </a:lnTo>
                    <a:lnTo>
                      <a:pt x="250" y="88"/>
                    </a:lnTo>
                    <a:lnTo>
                      <a:pt x="248" y="86"/>
                    </a:lnTo>
                    <a:lnTo>
                      <a:pt x="246" y="86"/>
                    </a:lnTo>
                    <a:lnTo>
                      <a:pt x="244" y="84"/>
                    </a:lnTo>
                    <a:lnTo>
                      <a:pt x="244" y="82"/>
                    </a:lnTo>
                    <a:lnTo>
                      <a:pt x="242" y="80"/>
                    </a:lnTo>
                    <a:lnTo>
                      <a:pt x="240" y="78"/>
                    </a:lnTo>
                    <a:lnTo>
                      <a:pt x="240" y="76"/>
                    </a:lnTo>
                    <a:lnTo>
                      <a:pt x="238" y="74"/>
                    </a:lnTo>
                    <a:lnTo>
                      <a:pt x="232" y="70"/>
                    </a:lnTo>
                    <a:lnTo>
                      <a:pt x="230" y="68"/>
                    </a:lnTo>
                    <a:lnTo>
                      <a:pt x="228" y="66"/>
                    </a:lnTo>
                    <a:lnTo>
                      <a:pt x="226" y="64"/>
                    </a:lnTo>
                    <a:lnTo>
                      <a:pt x="224" y="62"/>
                    </a:lnTo>
                    <a:lnTo>
                      <a:pt x="222" y="62"/>
                    </a:lnTo>
                    <a:lnTo>
                      <a:pt x="219" y="60"/>
                    </a:lnTo>
                    <a:lnTo>
                      <a:pt x="219" y="58"/>
                    </a:lnTo>
                    <a:lnTo>
                      <a:pt x="217" y="55"/>
                    </a:lnTo>
                    <a:lnTo>
                      <a:pt x="215" y="53"/>
                    </a:lnTo>
                    <a:lnTo>
                      <a:pt x="213" y="51"/>
                    </a:lnTo>
                    <a:lnTo>
                      <a:pt x="211" y="51"/>
                    </a:lnTo>
                    <a:lnTo>
                      <a:pt x="209" y="49"/>
                    </a:lnTo>
                    <a:lnTo>
                      <a:pt x="207" y="47"/>
                    </a:lnTo>
                    <a:lnTo>
                      <a:pt x="205" y="47"/>
                    </a:lnTo>
                    <a:lnTo>
                      <a:pt x="203" y="45"/>
                    </a:lnTo>
                    <a:lnTo>
                      <a:pt x="201" y="43"/>
                    </a:lnTo>
                    <a:lnTo>
                      <a:pt x="199" y="43"/>
                    </a:lnTo>
                    <a:lnTo>
                      <a:pt x="197" y="41"/>
                    </a:lnTo>
                    <a:lnTo>
                      <a:pt x="195" y="39"/>
                    </a:lnTo>
                    <a:lnTo>
                      <a:pt x="193" y="39"/>
                    </a:lnTo>
                    <a:lnTo>
                      <a:pt x="191" y="37"/>
                    </a:lnTo>
                    <a:lnTo>
                      <a:pt x="189" y="35"/>
                    </a:lnTo>
                    <a:lnTo>
                      <a:pt x="185" y="43"/>
                    </a:lnTo>
                    <a:lnTo>
                      <a:pt x="183" y="41"/>
                    </a:lnTo>
                    <a:lnTo>
                      <a:pt x="180" y="39"/>
                    </a:lnTo>
                    <a:lnTo>
                      <a:pt x="178" y="39"/>
                    </a:lnTo>
                    <a:lnTo>
                      <a:pt x="176" y="37"/>
                    </a:lnTo>
                    <a:lnTo>
                      <a:pt x="174" y="37"/>
                    </a:lnTo>
                    <a:lnTo>
                      <a:pt x="172" y="35"/>
                    </a:lnTo>
                    <a:lnTo>
                      <a:pt x="170" y="35"/>
                    </a:lnTo>
                    <a:lnTo>
                      <a:pt x="168" y="33"/>
                    </a:lnTo>
                    <a:lnTo>
                      <a:pt x="168" y="31"/>
                    </a:lnTo>
                    <a:lnTo>
                      <a:pt x="164" y="31"/>
                    </a:lnTo>
                    <a:lnTo>
                      <a:pt x="160" y="29"/>
                    </a:lnTo>
                    <a:lnTo>
                      <a:pt x="158" y="27"/>
                    </a:lnTo>
                    <a:lnTo>
                      <a:pt x="156" y="27"/>
                    </a:lnTo>
                    <a:lnTo>
                      <a:pt x="154" y="25"/>
                    </a:lnTo>
                    <a:lnTo>
                      <a:pt x="152" y="25"/>
                    </a:lnTo>
                    <a:lnTo>
                      <a:pt x="150" y="25"/>
                    </a:lnTo>
                    <a:lnTo>
                      <a:pt x="148" y="23"/>
                    </a:lnTo>
                    <a:lnTo>
                      <a:pt x="146" y="23"/>
                    </a:lnTo>
                    <a:lnTo>
                      <a:pt x="144" y="21"/>
                    </a:lnTo>
                    <a:lnTo>
                      <a:pt x="142" y="21"/>
                    </a:lnTo>
                    <a:lnTo>
                      <a:pt x="139" y="21"/>
                    </a:lnTo>
                    <a:lnTo>
                      <a:pt x="139" y="18"/>
                    </a:lnTo>
                    <a:lnTo>
                      <a:pt x="135" y="18"/>
                    </a:lnTo>
                    <a:lnTo>
                      <a:pt x="131" y="16"/>
                    </a:lnTo>
                    <a:lnTo>
                      <a:pt x="129" y="16"/>
                    </a:lnTo>
                    <a:lnTo>
                      <a:pt x="127" y="16"/>
                    </a:lnTo>
                    <a:lnTo>
                      <a:pt x="125" y="14"/>
                    </a:lnTo>
                    <a:lnTo>
                      <a:pt x="123" y="14"/>
                    </a:lnTo>
                    <a:lnTo>
                      <a:pt x="121" y="14"/>
                    </a:lnTo>
                    <a:lnTo>
                      <a:pt x="119" y="14"/>
                    </a:lnTo>
                    <a:lnTo>
                      <a:pt x="117" y="12"/>
                    </a:lnTo>
                    <a:lnTo>
                      <a:pt x="115" y="12"/>
                    </a:lnTo>
                    <a:lnTo>
                      <a:pt x="113" y="12"/>
                    </a:lnTo>
                    <a:lnTo>
                      <a:pt x="111" y="12"/>
                    </a:lnTo>
                    <a:lnTo>
                      <a:pt x="109" y="10"/>
                    </a:lnTo>
                    <a:lnTo>
                      <a:pt x="107" y="10"/>
                    </a:lnTo>
                    <a:lnTo>
                      <a:pt x="105" y="10"/>
                    </a:lnTo>
                    <a:lnTo>
                      <a:pt x="103" y="10"/>
                    </a:lnTo>
                    <a:lnTo>
                      <a:pt x="101" y="10"/>
                    </a:lnTo>
                    <a:lnTo>
                      <a:pt x="98" y="10"/>
                    </a:lnTo>
                    <a:lnTo>
                      <a:pt x="96" y="10"/>
                    </a:lnTo>
                    <a:lnTo>
                      <a:pt x="94" y="8"/>
                    </a:lnTo>
                    <a:lnTo>
                      <a:pt x="92" y="8"/>
                    </a:lnTo>
                    <a:lnTo>
                      <a:pt x="90" y="8"/>
                    </a:lnTo>
                    <a:lnTo>
                      <a:pt x="88" y="8"/>
                    </a:lnTo>
                    <a:lnTo>
                      <a:pt x="84" y="8"/>
                    </a:lnTo>
                    <a:lnTo>
                      <a:pt x="82" y="8"/>
                    </a:lnTo>
                    <a:lnTo>
                      <a:pt x="76" y="8"/>
                    </a:lnTo>
                    <a:lnTo>
                      <a:pt x="74" y="8"/>
                    </a:lnTo>
                    <a:lnTo>
                      <a:pt x="72" y="8"/>
                    </a:lnTo>
                    <a:lnTo>
                      <a:pt x="68" y="8"/>
                    </a:lnTo>
                    <a:lnTo>
                      <a:pt x="66" y="8"/>
                    </a:lnTo>
                    <a:lnTo>
                      <a:pt x="64" y="8"/>
                    </a:lnTo>
                    <a:lnTo>
                      <a:pt x="62" y="10"/>
                    </a:lnTo>
                    <a:lnTo>
                      <a:pt x="59" y="10"/>
                    </a:lnTo>
                    <a:lnTo>
                      <a:pt x="57" y="10"/>
                    </a:lnTo>
                    <a:lnTo>
                      <a:pt x="55" y="10"/>
                    </a:lnTo>
                    <a:lnTo>
                      <a:pt x="53" y="10"/>
                    </a:lnTo>
                    <a:lnTo>
                      <a:pt x="51" y="12"/>
                    </a:lnTo>
                    <a:lnTo>
                      <a:pt x="49" y="12"/>
                    </a:lnTo>
                    <a:lnTo>
                      <a:pt x="47" y="12"/>
                    </a:lnTo>
                    <a:lnTo>
                      <a:pt x="45" y="14"/>
                    </a:lnTo>
                    <a:lnTo>
                      <a:pt x="43" y="14"/>
                    </a:lnTo>
                    <a:lnTo>
                      <a:pt x="41" y="14"/>
                    </a:lnTo>
                    <a:lnTo>
                      <a:pt x="39" y="14"/>
                    </a:lnTo>
                    <a:lnTo>
                      <a:pt x="37" y="16"/>
                    </a:lnTo>
                    <a:lnTo>
                      <a:pt x="35" y="18"/>
                    </a:lnTo>
                    <a:lnTo>
                      <a:pt x="33" y="18"/>
                    </a:lnTo>
                    <a:lnTo>
                      <a:pt x="31" y="21"/>
                    </a:lnTo>
                    <a:lnTo>
                      <a:pt x="29" y="21"/>
                    </a:lnTo>
                    <a:lnTo>
                      <a:pt x="27" y="23"/>
                    </a:lnTo>
                    <a:lnTo>
                      <a:pt x="27" y="25"/>
                    </a:lnTo>
                    <a:lnTo>
                      <a:pt x="25" y="25"/>
                    </a:lnTo>
                    <a:lnTo>
                      <a:pt x="23" y="27"/>
                    </a:lnTo>
                    <a:lnTo>
                      <a:pt x="21" y="29"/>
                    </a:lnTo>
                    <a:lnTo>
                      <a:pt x="21" y="31"/>
                    </a:lnTo>
                    <a:lnTo>
                      <a:pt x="18" y="31"/>
                    </a:lnTo>
                    <a:lnTo>
                      <a:pt x="18" y="33"/>
                    </a:lnTo>
                    <a:lnTo>
                      <a:pt x="16" y="35"/>
                    </a:lnTo>
                    <a:lnTo>
                      <a:pt x="14" y="37"/>
                    </a:lnTo>
                    <a:lnTo>
                      <a:pt x="14" y="39"/>
                    </a:lnTo>
                    <a:lnTo>
                      <a:pt x="12" y="39"/>
                    </a:lnTo>
                    <a:lnTo>
                      <a:pt x="12" y="41"/>
                    </a:lnTo>
                    <a:lnTo>
                      <a:pt x="12" y="43"/>
                    </a:lnTo>
                    <a:lnTo>
                      <a:pt x="12" y="45"/>
                    </a:lnTo>
                    <a:lnTo>
                      <a:pt x="10" y="45"/>
                    </a:lnTo>
                    <a:lnTo>
                      <a:pt x="10" y="47"/>
                    </a:lnTo>
                    <a:lnTo>
                      <a:pt x="10" y="49"/>
                    </a:lnTo>
                    <a:lnTo>
                      <a:pt x="8" y="51"/>
                    </a:lnTo>
                    <a:lnTo>
                      <a:pt x="8" y="53"/>
                    </a:lnTo>
                    <a:lnTo>
                      <a:pt x="8" y="55"/>
                    </a:lnTo>
                    <a:lnTo>
                      <a:pt x="8" y="58"/>
                    </a:lnTo>
                    <a:lnTo>
                      <a:pt x="8" y="60"/>
                    </a:lnTo>
                    <a:lnTo>
                      <a:pt x="8" y="62"/>
                    </a:lnTo>
                    <a:lnTo>
                      <a:pt x="8" y="70"/>
                    </a:lnTo>
                    <a:lnTo>
                      <a:pt x="8" y="72"/>
                    </a:lnTo>
                    <a:lnTo>
                      <a:pt x="8" y="74"/>
                    </a:lnTo>
                    <a:lnTo>
                      <a:pt x="8" y="76"/>
                    </a:lnTo>
                    <a:lnTo>
                      <a:pt x="8" y="78"/>
                    </a:lnTo>
                    <a:lnTo>
                      <a:pt x="8" y="80"/>
                    </a:lnTo>
                    <a:lnTo>
                      <a:pt x="8" y="82"/>
                    </a:lnTo>
                    <a:lnTo>
                      <a:pt x="10" y="82"/>
                    </a:lnTo>
                    <a:lnTo>
                      <a:pt x="10" y="84"/>
                    </a:lnTo>
                    <a:lnTo>
                      <a:pt x="10" y="86"/>
                    </a:lnTo>
                    <a:lnTo>
                      <a:pt x="12" y="88"/>
                    </a:lnTo>
                    <a:lnTo>
                      <a:pt x="12" y="90"/>
                    </a:lnTo>
                    <a:lnTo>
                      <a:pt x="12" y="92"/>
                    </a:lnTo>
                    <a:lnTo>
                      <a:pt x="12" y="94"/>
                    </a:lnTo>
                    <a:lnTo>
                      <a:pt x="12" y="97"/>
                    </a:lnTo>
                    <a:lnTo>
                      <a:pt x="14" y="97"/>
                    </a:lnTo>
                    <a:lnTo>
                      <a:pt x="14" y="99"/>
                    </a:lnTo>
                    <a:lnTo>
                      <a:pt x="16" y="101"/>
                    </a:lnTo>
                    <a:lnTo>
                      <a:pt x="16" y="103"/>
                    </a:lnTo>
                    <a:lnTo>
                      <a:pt x="18" y="105"/>
                    </a:lnTo>
                    <a:lnTo>
                      <a:pt x="18" y="107"/>
                    </a:lnTo>
                    <a:lnTo>
                      <a:pt x="21" y="109"/>
                    </a:lnTo>
                    <a:lnTo>
                      <a:pt x="21" y="111"/>
                    </a:lnTo>
                    <a:lnTo>
                      <a:pt x="21" y="113"/>
                    </a:lnTo>
                    <a:lnTo>
                      <a:pt x="23" y="113"/>
                    </a:lnTo>
                    <a:lnTo>
                      <a:pt x="23" y="115"/>
                    </a:lnTo>
                    <a:lnTo>
                      <a:pt x="25" y="117"/>
                    </a:lnTo>
                    <a:lnTo>
                      <a:pt x="25" y="119"/>
                    </a:lnTo>
                    <a:lnTo>
                      <a:pt x="27" y="121"/>
                    </a:lnTo>
                    <a:lnTo>
                      <a:pt x="27" y="123"/>
                    </a:lnTo>
                    <a:lnTo>
                      <a:pt x="27" y="125"/>
                    </a:lnTo>
                    <a:lnTo>
                      <a:pt x="29" y="127"/>
                    </a:lnTo>
                    <a:lnTo>
                      <a:pt x="31" y="127"/>
                    </a:lnTo>
                    <a:lnTo>
                      <a:pt x="31" y="129"/>
                    </a:lnTo>
                    <a:lnTo>
                      <a:pt x="33" y="131"/>
                    </a:lnTo>
                    <a:lnTo>
                      <a:pt x="35" y="133"/>
                    </a:lnTo>
                    <a:lnTo>
                      <a:pt x="35" y="136"/>
                    </a:lnTo>
                    <a:lnTo>
                      <a:pt x="37" y="136"/>
                    </a:lnTo>
                    <a:lnTo>
                      <a:pt x="37" y="138"/>
                    </a:lnTo>
                    <a:lnTo>
                      <a:pt x="39" y="140"/>
                    </a:lnTo>
                    <a:lnTo>
                      <a:pt x="41" y="142"/>
                    </a:lnTo>
                    <a:lnTo>
                      <a:pt x="41" y="144"/>
                    </a:lnTo>
                    <a:lnTo>
                      <a:pt x="43" y="144"/>
                    </a:lnTo>
                    <a:lnTo>
                      <a:pt x="45" y="146"/>
                    </a:lnTo>
                    <a:lnTo>
                      <a:pt x="47" y="148"/>
                    </a:lnTo>
                    <a:lnTo>
                      <a:pt x="49" y="150"/>
                    </a:lnTo>
                    <a:lnTo>
                      <a:pt x="51" y="152"/>
                    </a:lnTo>
                    <a:lnTo>
                      <a:pt x="53" y="156"/>
                    </a:lnTo>
                    <a:lnTo>
                      <a:pt x="55" y="156"/>
                    </a:lnTo>
                    <a:lnTo>
                      <a:pt x="57" y="158"/>
                    </a:lnTo>
                    <a:lnTo>
                      <a:pt x="59" y="160"/>
                    </a:lnTo>
                    <a:lnTo>
                      <a:pt x="62" y="162"/>
                    </a:lnTo>
                    <a:lnTo>
                      <a:pt x="64" y="164"/>
                    </a:lnTo>
                    <a:lnTo>
                      <a:pt x="66" y="166"/>
                    </a:lnTo>
                    <a:lnTo>
                      <a:pt x="68" y="168"/>
                    </a:lnTo>
                    <a:lnTo>
                      <a:pt x="70" y="170"/>
                    </a:lnTo>
                    <a:lnTo>
                      <a:pt x="72" y="173"/>
                    </a:lnTo>
                    <a:lnTo>
                      <a:pt x="74" y="173"/>
                    </a:lnTo>
                    <a:lnTo>
                      <a:pt x="76" y="175"/>
                    </a:lnTo>
                    <a:lnTo>
                      <a:pt x="78" y="177"/>
                    </a:lnTo>
                    <a:lnTo>
                      <a:pt x="80" y="179"/>
                    </a:lnTo>
                    <a:lnTo>
                      <a:pt x="82" y="179"/>
                    </a:lnTo>
                    <a:lnTo>
                      <a:pt x="84" y="181"/>
                    </a:lnTo>
                    <a:lnTo>
                      <a:pt x="84" y="183"/>
                    </a:lnTo>
                    <a:lnTo>
                      <a:pt x="88" y="183"/>
                    </a:lnTo>
                    <a:lnTo>
                      <a:pt x="90" y="185"/>
                    </a:lnTo>
                    <a:lnTo>
                      <a:pt x="92" y="187"/>
                    </a:lnTo>
                    <a:lnTo>
                      <a:pt x="94" y="187"/>
                    </a:lnTo>
                    <a:lnTo>
                      <a:pt x="96" y="189"/>
                    </a:lnTo>
                    <a:lnTo>
                      <a:pt x="98" y="189"/>
                    </a:lnTo>
                    <a:lnTo>
                      <a:pt x="101" y="191"/>
                    </a:lnTo>
                    <a:lnTo>
                      <a:pt x="103" y="193"/>
                    </a:lnTo>
                    <a:lnTo>
                      <a:pt x="105" y="193"/>
                    </a:lnTo>
                    <a:lnTo>
                      <a:pt x="107" y="195"/>
                    </a:lnTo>
                    <a:lnTo>
                      <a:pt x="109" y="195"/>
                    </a:lnTo>
                    <a:lnTo>
                      <a:pt x="111" y="197"/>
                    </a:lnTo>
                    <a:lnTo>
                      <a:pt x="113" y="199"/>
                    </a:lnTo>
                    <a:lnTo>
                      <a:pt x="115" y="199"/>
                    </a:lnTo>
                    <a:lnTo>
                      <a:pt x="117" y="199"/>
                    </a:lnTo>
                    <a:lnTo>
                      <a:pt x="119" y="201"/>
                    </a:lnTo>
                    <a:lnTo>
                      <a:pt x="121" y="203"/>
                    </a:lnTo>
                    <a:lnTo>
                      <a:pt x="123" y="203"/>
                    </a:lnTo>
                    <a:lnTo>
                      <a:pt x="125" y="205"/>
                    </a:lnTo>
                    <a:lnTo>
                      <a:pt x="127" y="205"/>
                    </a:lnTo>
                    <a:lnTo>
                      <a:pt x="129" y="205"/>
                    </a:lnTo>
                    <a:lnTo>
                      <a:pt x="131" y="207"/>
                    </a:lnTo>
                    <a:lnTo>
                      <a:pt x="133" y="207"/>
                    </a:lnTo>
                    <a:lnTo>
                      <a:pt x="135" y="209"/>
                    </a:lnTo>
                    <a:lnTo>
                      <a:pt x="139" y="209"/>
                    </a:lnTo>
                    <a:lnTo>
                      <a:pt x="142" y="212"/>
                    </a:lnTo>
                    <a:lnTo>
                      <a:pt x="144" y="212"/>
                    </a:lnTo>
                    <a:lnTo>
                      <a:pt x="146" y="214"/>
                    </a:lnTo>
                    <a:lnTo>
                      <a:pt x="148" y="214"/>
                    </a:lnTo>
                    <a:lnTo>
                      <a:pt x="150" y="214"/>
                    </a:lnTo>
                    <a:lnTo>
                      <a:pt x="152" y="214"/>
                    </a:lnTo>
                    <a:lnTo>
                      <a:pt x="154" y="216"/>
                    </a:lnTo>
                    <a:lnTo>
                      <a:pt x="156" y="216"/>
                    </a:lnTo>
                    <a:lnTo>
                      <a:pt x="158" y="218"/>
                    </a:lnTo>
                    <a:lnTo>
                      <a:pt x="160" y="218"/>
                    </a:lnTo>
                    <a:lnTo>
                      <a:pt x="164" y="218"/>
                    </a:lnTo>
                    <a:lnTo>
                      <a:pt x="168" y="218"/>
                    </a:lnTo>
                    <a:lnTo>
                      <a:pt x="170" y="220"/>
                    </a:lnTo>
                    <a:lnTo>
                      <a:pt x="172" y="220"/>
                    </a:lnTo>
                    <a:lnTo>
                      <a:pt x="174" y="220"/>
                    </a:lnTo>
                    <a:lnTo>
                      <a:pt x="176" y="220"/>
                    </a:lnTo>
                    <a:lnTo>
                      <a:pt x="178" y="222"/>
                    </a:lnTo>
                    <a:lnTo>
                      <a:pt x="180" y="222"/>
                    </a:lnTo>
                    <a:lnTo>
                      <a:pt x="183" y="222"/>
                    </a:lnTo>
                    <a:lnTo>
                      <a:pt x="185" y="222"/>
                    </a:lnTo>
                    <a:lnTo>
                      <a:pt x="187" y="222"/>
                    </a:lnTo>
                    <a:lnTo>
                      <a:pt x="189" y="222"/>
                    </a:lnTo>
                    <a:lnTo>
                      <a:pt x="191" y="222"/>
                    </a:lnTo>
                    <a:lnTo>
                      <a:pt x="193" y="222"/>
                    </a:lnTo>
                    <a:lnTo>
                      <a:pt x="195" y="222"/>
                    </a:lnTo>
                    <a:lnTo>
                      <a:pt x="197" y="222"/>
                    </a:lnTo>
                    <a:lnTo>
                      <a:pt x="199" y="222"/>
                    </a:lnTo>
                    <a:lnTo>
                      <a:pt x="203" y="222"/>
                    </a:lnTo>
                    <a:lnTo>
                      <a:pt x="205" y="222"/>
                    </a:lnTo>
                    <a:lnTo>
                      <a:pt x="209" y="222"/>
                    </a:lnTo>
                    <a:lnTo>
                      <a:pt x="211" y="222"/>
                    </a:lnTo>
                    <a:lnTo>
                      <a:pt x="213" y="222"/>
                    </a:lnTo>
                    <a:lnTo>
                      <a:pt x="215" y="222"/>
                    </a:lnTo>
                    <a:lnTo>
                      <a:pt x="217" y="222"/>
                    </a:lnTo>
                    <a:lnTo>
                      <a:pt x="219" y="222"/>
                    </a:lnTo>
                    <a:lnTo>
                      <a:pt x="222" y="222"/>
                    </a:lnTo>
                    <a:lnTo>
                      <a:pt x="224" y="220"/>
                    </a:lnTo>
                    <a:lnTo>
                      <a:pt x="226" y="220"/>
                    </a:lnTo>
                    <a:lnTo>
                      <a:pt x="228" y="220"/>
                    </a:lnTo>
                    <a:lnTo>
                      <a:pt x="230" y="218"/>
                    </a:lnTo>
                    <a:lnTo>
                      <a:pt x="232" y="218"/>
                    </a:lnTo>
                    <a:lnTo>
                      <a:pt x="234" y="218"/>
                    </a:lnTo>
                    <a:lnTo>
                      <a:pt x="236" y="218"/>
                    </a:lnTo>
                    <a:lnTo>
                      <a:pt x="238" y="216"/>
                    </a:lnTo>
                    <a:lnTo>
                      <a:pt x="240" y="216"/>
                    </a:lnTo>
                    <a:lnTo>
                      <a:pt x="242" y="214"/>
                    </a:lnTo>
                    <a:lnTo>
                      <a:pt x="244" y="214"/>
                    </a:lnTo>
                    <a:lnTo>
                      <a:pt x="246" y="212"/>
                    </a:lnTo>
                    <a:lnTo>
                      <a:pt x="248" y="212"/>
                    </a:lnTo>
                    <a:lnTo>
                      <a:pt x="248" y="209"/>
                    </a:lnTo>
                    <a:lnTo>
                      <a:pt x="250" y="209"/>
                    </a:lnTo>
                    <a:lnTo>
                      <a:pt x="252" y="207"/>
                    </a:lnTo>
                    <a:lnTo>
                      <a:pt x="254" y="207"/>
                    </a:lnTo>
                    <a:lnTo>
                      <a:pt x="254" y="205"/>
                    </a:lnTo>
                    <a:lnTo>
                      <a:pt x="256" y="205"/>
                    </a:lnTo>
                    <a:lnTo>
                      <a:pt x="256" y="203"/>
                    </a:lnTo>
                    <a:lnTo>
                      <a:pt x="258" y="203"/>
                    </a:lnTo>
                    <a:lnTo>
                      <a:pt x="258" y="201"/>
                    </a:lnTo>
                    <a:lnTo>
                      <a:pt x="260" y="199"/>
                    </a:lnTo>
                    <a:lnTo>
                      <a:pt x="263" y="197"/>
                    </a:lnTo>
                    <a:lnTo>
                      <a:pt x="263" y="195"/>
                    </a:lnTo>
                    <a:lnTo>
                      <a:pt x="265" y="195"/>
                    </a:lnTo>
                    <a:lnTo>
                      <a:pt x="265" y="193"/>
                    </a:lnTo>
                    <a:lnTo>
                      <a:pt x="267" y="191"/>
                    </a:lnTo>
                    <a:lnTo>
                      <a:pt x="267" y="189"/>
                    </a:lnTo>
                    <a:lnTo>
                      <a:pt x="267" y="187"/>
                    </a:lnTo>
                    <a:lnTo>
                      <a:pt x="269" y="187"/>
                    </a:lnTo>
                    <a:lnTo>
                      <a:pt x="269" y="185"/>
                    </a:lnTo>
                    <a:lnTo>
                      <a:pt x="269" y="183"/>
                    </a:lnTo>
                    <a:lnTo>
                      <a:pt x="271" y="183"/>
                    </a:lnTo>
                    <a:lnTo>
                      <a:pt x="271" y="181"/>
                    </a:lnTo>
                    <a:lnTo>
                      <a:pt x="271" y="179"/>
                    </a:lnTo>
                    <a:lnTo>
                      <a:pt x="271" y="177"/>
                    </a:lnTo>
                    <a:lnTo>
                      <a:pt x="273" y="175"/>
                    </a:lnTo>
                    <a:lnTo>
                      <a:pt x="273" y="173"/>
                    </a:lnTo>
                    <a:lnTo>
                      <a:pt x="273" y="170"/>
                    </a:lnTo>
                    <a:lnTo>
                      <a:pt x="273" y="168"/>
                    </a:lnTo>
                    <a:lnTo>
                      <a:pt x="273" y="160"/>
                    </a:lnTo>
                    <a:lnTo>
                      <a:pt x="273" y="158"/>
                    </a:lnTo>
                    <a:lnTo>
                      <a:pt x="273" y="156"/>
                    </a:lnTo>
                    <a:lnTo>
                      <a:pt x="273" y="154"/>
                    </a:lnTo>
                    <a:lnTo>
                      <a:pt x="271" y="152"/>
                    </a:lnTo>
                    <a:lnTo>
                      <a:pt x="271" y="150"/>
                    </a:lnTo>
                    <a:lnTo>
                      <a:pt x="271" y="148"/>
                    </a:lnTo>
                    <a:lnTo>
                      <a:pt x="271" y="146"/>
                    </a:lnTo>
                    <a:lnTo>
                      <a:pt x="269" y="144"/>
                    </a:lnTo>
                    <a:lnTo>
                      <a:pt x="269" y="142"/>
                    </a:lnTo>
                    <a:lnTo>
                      <a:pt x="269" y="140"/>
                    </a:lnTo>
                    <a:lnTo>
                      <a:pt x="267" y="138"/>
                    </a:lnTo>
                    <a:lnTo>
                      <a:pt x="267" y="136"/>
                    </a:lnTo>
                    <a:lnTo>
                      <a:pt x="267" y="133"/>
                    </a:lnTo>
                    <a:lnTo>
                      <a:pt x="265" y="131"/>
                    </a:lnTo>
                    <a:lnTo>
                      <a:pt x="265" y="129"/>
                    </a:lnTo>
                    <a:lnTo>
                      <a:pt x="265" y="127"/>
                    </a:lnTo>
                    <a:lnTo>
                      <a:pt x="263" y="127"/>
                    </a:lnTo>
                    <a:lnTo>
                      <a:pt x="263" y="125"/>
                    </a:lnTo>
                    <a:lnTo>
                      <a:pt x="260" y="123"/>
                    </a:lnTo>
                    <a:lnTo>
                      <a:pt x="260" y="121"/>
                    </a:lnTo>
                    <a:lnTo>
                      <a:pt x="260" y="119"/>
                    </a:lnTo>
                    <a:lnTo>
                      <a:pt x="258" y="117"/>
                    </a:lnTo>
                    <a:lnTo>
                      <a:pt x="258" y="115"/>
                    </a:lnTo>
                    <a:lnTo>
                      <a:pt x="256" y="113"/>
                    </a:lnTo>
                    <a:lnTo>
                      <a:pt x="254" y="111"/>
                    </a:lnTo>
                    <a:lnTo>
                      <a:pt x="254" y="109"/>
                    </a:lnTo>
                    <a:lnTo>
                      <a:pt x="254" y="107"/>
                    </a:lnTo>
                    <a:lnTo>
                      <a:pt x="252" y="105"/>
                    </a:lnTo>
                    <a:lnTo>
                      <a:pt x="250" y="103"/>
                    </a:lnTo>
                    <a:lnTo>
                      <a:pt x="248" y="101"/>
                    </a:lnTo>
                    <a:lnTo>
                      <a:pt x="248" y="99"/>
                    </a:lnTo>
                    <a:lnTo>
                      <a:pt x="246" y="97"/>
                    </a:lnTo>
                    <a:lnTo>
                      <a:pt x="244" y="97"/>
                    </a:lnTo>
                    <a:lnTo>
                      <a:pt x="244" y="94"/>
                    </a:lnTo>
                    <a:lnTo>
                      <a:pt x="242" y="92"/>
                    </a:lnTo>
                    <a:lnTo>
                      <a:pt x="240" y="90"/>
                    </a:lnTo>
                    <a:lnTo>
                      <a:pt x="240" y="88"/>
                    </a:lnTo>
                    <a:lnTo>
                      <a:pt x="238" y="86"/>
                    </a:lnTo>
                    <a:lnTo>
                      <a:pt x="236" y="86"/>
                    </a:lnTo>
                    <a:lnTo>
                      <a:pt x="236" y="84"/>
                    </a:lnTo>
                    <a:lnTo>
                      <a:pt x="234" y="82"/>
                    </a:lnTo>
                    <a:lnTo>
                      <a:pt x="232" y="82"/>
                    </a:lnTo>
                    <a:lnTo>
                      <a:pt x="232" y="80"/>
                    </a:lnTo>
                    <a:lnTo>
                      <a:pt x="230" y="78"/>
                    </a:lnTo>
                    <a:lnTo>
                      <a:pt x="226" y="74"/>
                    </a:lnTo>
                    <a:lnTo>
                      <a:pt x="224" y="74"/>
                    </a:lnTo>
                    <a:lnTo>
                      <a:pt x="224" y="72"/>
                    </a:lnTo>
                    <a:lnTo>
                      <a:pt x="222" y="70"/>
                    </a:lnTo>
                    <a:lnTo>
                      <a:pt x="219" y="70"/>
                    </a:lnTo>
                    <a:lnTo>
                      <a:pt x="217" y="68"/>
                    </a:lnTo>
                    <a:lnTo>
                      <a:pt x="215" y="66"/>
                    </a:lnTo>
                    <a:lnTo>
                      <a:pt x="215" y="64"/>
                    </a:lnTo>
                    <a:lnTo>
                      <a:pt x="213" y="62"/>
                    </a:lnTo>
                    <a:lnTo>
                      <a:pt x="211" y="62"/>
                    </a:lnTo>
                    <a:lnTo>
                      <a:pt x="209" y="60"/>
                    </a:lnTo>
                    <a:lnTo>
                      <a:pt x="207" y="58"/>
                    </a:lnTo>
                    <a:lnTo>
                      <a:pt x="205" y="55"/>
                    </a:lnTo>
                    <a:lnTo>
                      <a:pt x="203" y="55"/>
                    </a:lnTo>
                    <a:lnTo>
                      <a:pt x="203" y="53"/>
                    </a:lnTo>
                    <a:lnTo>
                      <a:pt x="199" y="51"/>
                    </a:lnTo>
                    <a:lnTo>
                      <a:pt x="197" y="49"/>
                    </a:lnTo>
                    <a:lnTo>
                      <a:pt x="195" y="47"/>
                    </a:lnTo>
                    <a:lnTo>
                      <a:pt x="193" y="47"/>
                    </a:lnTo>
                    <a:lnTo>
                      <a:pt x="191" y="45"/>
                    </a:lnTo>
                    <a:lnTo>
                      <a:pt x="189" y="45"/>
                    </a:lnTo>
                    <a:lnTo>
                      <a:pt x="187" y="43"/>
                    </a:lnTo>
                    <a:lnTo>
                      <a:pt x="185" y="43"/>
                    </a:lnTo>
                    <a:lnTo>
                      <a:pt x="189" y="35"/>
                    </a:lnTo>
                  </a:path>
                </a:pathLst>
              </a:custGeom>
              <a:solidFill>
                <a:srgbClr val="000000"/>
              </a:solidFill>
              <a:ln w="12700" cap="rnd" cmpd="sng">
                <a:solidFill>
                  <a:srgbClr val="081D5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8" name="Freeform 19">
                <a:extLst>
                  <a:ext uri="{FF2B5EF4-FFF2-40B4-BE49-F238E27FC236}">
                    <a16:creationId xmlns:a16="http://schemas.microsoft.com/office/drawing/2014/main" id="{88ABA7B8-C761-45FF-BF8F-6885D34354E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43" y="1515"/>
                <a:ext cx="676" cy="544"/>
              </a:xfrm>
              <a:custGeom>
                <a:avLst/>
                <a:gdLst>
                  <a:gd name="T0" fmla="*/ 667 w 676"/>
                  <a:gd name="T1" fmla="*/ 385 h 544"/>
                  <a:gd name="T2" fmla="*/ 661 w 676"/>
                  <a:gd name="T3" fmla="*/ 413 h 544"/>
                  <a:gd name="T4" fmla="*/ 648 w 676"/>
                  <a:gd name="T5" fmla="*/ 442 h 544"/>
                  <a:gd name="T6" fmla="*/ 632 w 676"/>
                  <a:gd name="T7" fmla="*/ 467 h 544"/>
                  <a:gd name="T8" fmla="*/ 603 w 676"/>
                  <a:gd name="T9" fmla="*/ 494 h 544"/>
                  <a:gd name="T10" fmla="*/ 576 w 676"/>
                  <a:gd name="T11" fmla="*/ 510 h 544"/>
                  <a:gd name="T12" fmla="*/ 547 w 676"/>
                  <a:gd name="T13" fmla="*/ 522 h 544"/>
                  <a:gd name="T14" fmla="*/ 512 w 676"/>
                  <a:gd name="T15" fmla="*/ 531 h 544"/>
                  <a:gd name="T16" fmla="*/ 477 w 676"/>
                  <a:gd name="T17" fmla="*/ 535 h 544"/>
                  <a:gd name="T18" fmla="*/ 422 w 676"/>
                  <a:gd name="T19" fmla="*/ 533 h 544"/>
                  <a:gd name="T20" fmla="*/ 383 w 676"/>
                  <a:gd name="T21" fmla="*/ 527 h 544"/>
                  <a:gd name="T22" fmla="*/ 340 w 676"/>
                  <a:gd name="T23" fmla="*/ 516 h 544"/>
                  <a:gd name="T24" fmla="*/ 298 w 676"/>
                  <a:gd name="T25" fmla="*/ 500 h 544"/>
                  <a:gd name="T26" fmla="*/ 257 w 676"/>
                  <a:gd name="T27" fmla="*/ 481 h 544"/>
                  <a:gd name="T28" fmla="*/ 218 w 676"/>
                  <a:gd name="T29" fmla="*/ 459 h 544"/>
                  <a:gd name="T30" fmla="*/ 181 w 676"/>
                  <a:gd name="T31" fmla="*/ 434 h 544"/>
                  <a:gd name="T32" fmla="*/ 146 w 676"/>
                  <a:gd name="T33" fmla="*/ 405 h 544"/>
                  <a:gd name="T34" fmla="*/ 113 w 676"/>
                  <a:gd name="T35" fmla="*/ 374 h 544"/>
                  <a:gd name="T36" fmla="*/ 84 w 676"/>
                  <a:gd name="T37" fmla="*/ 341 h 544"/>
                  <a:gd name="T38" fmla="*/ 60 w 676"/>
                  <a:gd name="T39" fmla="*/ 306 h 544"/>
                  <a:gd name="T40" fmla="*/ 39 w 676"/>
                  <a:gd name="T41" fmla="*/ 272 h 544"/>
                  <a:gd name="T42" fmla="*/ 25 w 676"/>
                  <a:gd name="T43" fmla="*/ 237 h 544"/>
                  <a:gd name="T44" fmla="*/ 14 w 676"/>
                  <a:gd name="T45" fmla="*/ 202 h 544"/>
                  <a:gd name="T46" fmla="*/ 8 w 676"/>
                  <a:gd name="T47" fmla="*/ 167 h 544"/>
                  <a:gd name="T48" fmla="*/ 8 w 676"/>
                  <a:gd name="T49" fmla="*/ 134 h 544"/>
                  <a:gd name="T50" fmla="*/ 12 w 676"/>
                  <a:gd name="T51" fmla="*/ 103 h 544"/>
                  <a:gd name="T52" fmla="*/ 23 w 676"/>
                  <a:gd name="T53" fmla="*/ 74 h 544"/>
                  <a:gd name="T54" fmla="*/ 37 w 676"/>
                  <a:gd name="T55" fmla="*/ 47 h 544"/>
                  <a:gd name="T56" fmla="*/ 64 w 676"/>
                  <a:gd name="T57" fmla="*/ 21 h 544"/>
                  <a:gd name="T58" fmla="*/ 88 w 676"/>
                  <a:gd name="T59" fmla="*/ 2 h 544"/>
                  <a:gd name="T60" fmla="*/ 60 w 676"/>
                  <a:gd name="T61" fmla="*/ 12 h 544"/>
                  <a:gd name="T62" fmla="*/ 35 w 676"/>
                  <a:gd name="T63" fmla="*/ 39 h 544"/>
                  <a:gd name="T64" fmla="*/ 19 w 676"/>
                  <a:gd name="T65" fmla="*/ 64 h 544"/>
                  <a:gd name="T66" fmla="*/ 8 w 676"/>
                  <a:gd name="T67" fmla="*/ 95 h 544"/>
                  <a:gd name="T68" fmla="*/ 0 w 676"/>
                  <a:gd name="T69" fmla="*/ 125 h 544"/>
                  <a:gd name="T70" fmla="*/ 0 w 676"/>
                  <a:gd name="T71" fmla="*/ 165 h 544"/>
                  <a:gd name="T72" fmla="*/ 6 w 676"/>
                  <a:gd name="T73" fmla="*/ 200 h 544"/>
                  <a:gd name="T74" fmla="*/ 14 w 676"/>
                  <a:gd name="T75" fmla="*/ 234 h 544"/>
                  <a:gd name="T76" fmla="*/ 31 w 676"/>
                  <a:gd name="T77" fmla="*/ 272 h 544"/>
                  <a:gd name="T78" fmla="*/ 51 w 676"/>
                  <a:gd name="T79" fmla="*/ 309 h 544"/>
                  <a:gd name="T80" fmla="*/ 76 w 676"/>
                  <a:gd name="T81" fmla="*/ 343 h 544"/>
                  <a:gd name="T82" fmla="*/ 105 w 676"/>
                  <a:gd name="T83" fmla="*/ 376 h 544"/>
                  <a:gd name="T84" fmla="*/ 142 w 676"/>
                  <a:gd name="T85" fmla="*/ 413 h 544"/>
                  <a:gd name="T86" fmla="*/ 179 w 676"/>
                  <a:gd name="T87" fmla="*/ 442 h 544"/>
                  <a:gd name="T88" fmla="*/ 218 w 676"/>
                  <a:gd name="T89" fmla="*/ 467 h 544"/>
                  <a:gd name="T90" fmla="*/ 257 w 676"/>
                  <a:gd name="T91" fmla="*/ 490 h 544"/>
                  <a:gd name="T92" fmla="*/ 300 w 676"/>
                  <a:gd name="T93" fmla="*/ 508 h 544"/>
                  <a:gd name="T94" fmla="*/ 342 w 676"/>
                  <a:gd name="T95" fmla="*/ 524 h 544"/>
                  <a:gd name="T96" fmla="*/ 385 w 676"/>
                  <a:gd name="T97" fmla="*/ 535 h 544"/>
                  <a:gd name="T98" fmla="*/ 426 w 676"/>
                  <a:gd name="T99" fmla="*/ 541 h 544"/>
                  <a:gd name="T100" fmla="*/ 482 w 676"/>
                  <a:gd name="T101" fmla="*/ 543 h 544"/>
                  <a:gd name="T102" fmla="*/ 519 w 676"/>
                  <a:gd name="T103" fmla="*/ 537 h 544"/>
                  <a:gd name="T104" fmla="*/ 554 w 676"/>
                  <a:gd name="T105" fmla="*/ 529 h 544"/>
                  <a:gd name="T106" fmla="*/ 584 w 676"/>
                  <a:gd name="T107" fmla="*/ 514 h 544"/>
                  <a:gd name="T108" fmla="*/ 611 w 676"/>
                  <a:gd name="T109" fmla="*/ 498 h 544"/>
                  <a:gd name="T110" fmla="*/ 638 w 676"/>
                  <a:gd name="T111" fmla="*/ 473 h 544"/>
                  <a:gd name="T112" fmla="*/ 654 w 676"/>
                  <a:gd name="T113" fmla="*/ 448 h 544"/>
                  <a:gd name="T114" fmla="*/ 667 w 676"/>
                  <a:gd name="T115" fmla="*/ 420 h 544"/>
                  <a:gd name="T116" fmla="*/ 675 w 676"/>
                  <a:gd name="T117" fmla="*/ 389 h 54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</a:cxnLst>
                <a:rect l="0" t="0" r="r" b="b"/>
                <a:pathLst>
                  <a:path w="676" h="544">
                    <a:moveTo>
                      <a:pt x="675" y="387"/>
                    </a:moveTo>
                    <a:lnTo>
                      <a:pt x="669" y="368"/>
                    </a:lnTo>
                    <a:lnTo>
                      <a:pt x="669" y="366"/>
                    </a:lnTo>
                    <a:lnTo>
                      <a:pt x="669" y="368"/>
                    </a:lnTo>
                    <a:lnTo>
                      <a:pt x="669" y="372"/>
                    </a:lnTo>
                    <a:lnTo>
                      <a:pt x="669" y="376"/>
                    </a:lnTo>
                    <a:lnTo>
                      <a:pt x="667" y="381"/>
                    </a:lnTo>
                    <a:lnTo>
                      <a:pt x="667" y="385"/>
                    </a:lnTo>
                    <a:lnTo>
                      <a:pt x="667" y="387"/>
                    </a:lnTo>
                    <a:lnTo>
                      <a:pt x="667" y="391"/>
                    </a:lnTo>
                    <a:lnTo>
                      <a:pt x="665" y="395"/>
                    </a:lnTo>
                    <a:lnTo>
                      <a:pt x="665" y="399"/>
                    </a:lnTo>
                    <a:lnTo>
                      <a:pt x="663" y="403"/>
                    </a:lnTo>
                    <a:lnTo>
                      <a:pt x="663" y="407"/>
                    </a:lnTo>
                    <a:lnTo>
                      <a:pt x="663" y="409"/>
                    </a:lnTo>
                    <a:lnTo>
                      <a:pt x="661" y="413"/>
                    </a:lnTo>
                    <a:lnTo>
                      <a:pt x="661" y="418"/>
                    </a:lnTo>
                    <a:lnTo>
                      <a:pt x="659" y="422"/>
                    </a:lnTo>
                    <a:lnTo>
                      <a:pt x="656" y="426"/>
                    </a:lnTo>
                    <a:lnTo>
                      <a:pt x="654" y="430"/>
                    </a:lnTo>
                    <a:lnTo>
                      <a:pt x="654" y="432"/>
                    </a:lnTo>
                    <a:lnTo>
                      <a:pt x="652" y="434"/>
                    </a:lnTo>
                    <a:lnTo>
                      <a:pt x="650" y="438"/>
                    </a:lnTo>
                    <a:lnTo>
                      <a:pt x="648" y="442"/>
                    </a:lnTo>
                    <a:lnTo>
                      <a:pt x="646" y="444"/>
                    </a:lnTo>
                    <a:lnTo>
                      <a:pt x="644" y="448"/>
                    </a:lnTo>
                    <a:lnTo>
                      <a:pt x="642" y="450"/>
                    </a:lnTo>
                    <a:lnTo>
                      <a:pt x="640" y="455"/>
                    </a:lnTo>
                    <a:lnTo>
                      <a:pt x="638" y="457"/>
                    </a:lnTo>
                    <a:lnTo>
                      <a:pt x="636" y="461"/>
                    </a:lnTo>
                    <a:lnTo>
                      <a:pt x="634" y="465"/>
                    </a:lnTo>
                    <a:lnTo>
                      <a:pt x="632" y="467"/>
                    </a:lnTo>
                    <a:lnTo>
                      <a:pt x="630" y="469"/>
                    </a:lnTo>
                    <a:lnTo>
                      <a:pt x="626" y="473"/>
                    </a:lnTo>
                    <a:lnTo>
                      <a:pt x="619" y="481"/>
                    </a:lnTo>
                    <a:lnTo>
                      <a:pt x="615" y="483"/>
                    </a:lnTo>
                    <a:lnTo>
                      <a:pt x="613" y="485"/>
                    </a:lnTo>
                    <a:lnTo>
                      <a:pt x="611" y="487"/>
                    </a:lnTo>
                    <a:lnTo>
                      <a:pt x="607" y="490"/>
                    </a:lnTo>
                    <a:lnTo>
                      <a:pt x="603" y="494"/>
                    </a:lnTo>
                    <a:lnTo>
                      <a:pt x="601" y="496"/>
                    </a:lnTo>
                    <a:lnTo>
                      <a:pt x="597" y="498"/>
                    </a:lnTo>
                    <a:lnTo>
                      <a:pt x="595" y="500"/>
                    </a:lnTo>
                    <a:lnTo>
                      <a:pt x="593" y="502"/>
                    </a:lnTo>
                    <a:lnTo>
                      <a:pt x="589" y="504"/>
                    </a:lnTo>
                    <a:lnTo>
                      <a:pt x="584" y="506"/>
                    </a:lnTo>
                    <a:lnTo>
                      <a:pt x="580" y="508"/>
                    </a:lnTo>
                    <a:lnTo>
                      <a:pt x="576" y="510"/>
                    </a:lnTo>
                    <a:lnTo>
                      <a:pt x="574" y="512"/>
                    </a:lnTo>
                    <a:lnTo>
                      <a:pt x="570" y="512"/>
                    </a:lnTo>
                    <a:lnTo>
                      <a:pt x="566" y="514"/>
                    </a:lnTo>
                    <a:lnTo>
                      <a:pt x="562" y="516"/>
                    </a:lnTo>
                    <a:lnTo>
                      <a:pt x="558" y="518"/>
                    </a:lnTo>
                    <a:lnTo>
                      <a:pt x="554" y="518"/>
                    </a:lnTo>
                    <a:lnTo>
                      <a:pt x="552" y="520"/>
                    </a:lnTo>
                    <a:lnTo>
                      <a:pt x="547" y="522"/>
                    </a:lnTo>
                    <a:lnTo>
                      <a:pt x="543" y="522"/>
                    </a:lnTo>
                    <a:lnTo>
                      <a:pt x="539" y="524"/>
                    </a:lnTo>
                    <a:lnTo>
                      <a:pt x="535" y="527"/>
                    </a:lnTo>
                    <a:lnTo>
                      <a:pt x="531" y="527"/>
                    </a:lnTo>
                    <a:lnTo>
                      <a:pt x="527" y="529"/>
                    </a:lnTo>
                    <a:lnTo>
                      <a:pt x="523" y="529"/>
                    </a:lnTo>
                    <a:lnTo>
                      <a:pt x="517" y="531"/>
                    </a:lnTo>
                    <a:lnTo>
                      <a:pt x="512" y="531"/>
                    </a:lnTo>
                    <a:lnTo>
                      <a:pt x="508" y="531"/>
                    </a:lnTo>
                    <a:lnTo>
                      <a:pt x="504" y="531"/>
                    </a:lnTo>
                    <a:lnTo>
                      <a:pt x="500" y="533"/>
                    </a:lnTo>
                    <a:lnTo>
                      <a:pt x="494" y="533"/>
                    </a:lnTo>
                    <a:lnTo>
                      <a:pt x="490" y="533"/>
                    </a:lnTo>
                    <a:lnTo>
                      <a:pt x="486" y="535"/>
                    </a:lnTo>
                    <a:lnTo>
                      <a:pt x="479" y="535"/>
                    </a:lnTo>
                    <a:lnTo>
                      <a:pt x="477" y="535"/>
                    </a:lnTo>
                    <a:lnTo>
                      <a:pt x="471" y="535"/>
                    </a:lnTo>
                    <a:lnTo>
                      <a:pt x="453" y="535"/>
                    </a:lnTo>
                    <a:lnTo>
                      <a:pt x="447" y="535"/>
                    </a:lnTo>
                    <a:lnTo>
                      <a:pt x="442" y="535"/>
                    </a:lnTo>
                    <a:lnTo>
                      <a:pt x="438" y="535"/>
                    </a:lnTo>
                    <a:lnTo>
                      <a:pt x="432" y="535"/>
                    </a:lnTo>
                    <a:lnTo>
                      <a:pt x="428" y="533"/>
                    </a:lnTo>
                    <a:lnTo>
                      <a:pt x="422" y="533"/>
                    </a:lnTo>
                    <a:lnTo>
                      <a:pt x="418" y="533"/>
                    </a:lnTo>
                    <a:lnTo>
                      <a:pt x="414" y="531"/>
                    </a:lnTo>
                    <a:lnTo>
                      <a:pt x="407" y="531"/>
                    </a:lnTo>
                    <a:lnTo>
                      <a:pt x="401" y="531"/>
                    </a:lnTo>
                    <a:lnTo>
                      <a:pt x="397" y="529"/>
                    </a:lnTo>
                    <a:lnTo>
                      <a:pt x="391" y="529"/>
                    </a:lnTo>
                    <a:lnTo>
                      <a:pt x="387" y="529"/>
                    </a:lnTo>
                    <a:lnTo>
                      <a:pt x="383" y="527"/>
                    </a:lnTo>
                    <a:lnTo>
                      <a:pt x="377" y="524"/>
                    </a:lnTo>
                    <a:lnTo>
                      <a:pt x="372" y="524"/>
                    </a:lnTo>
                    <a:lnTo>
                      <a:pt x="366" y="522"/>
                    </a:lnTo>
                    <a:lnTo>
                      <a:pt x="362" y="522"/>
                    </a:lnTo>
                    <a:lnTo>
                      <a:pt x="356" y="520"/>
                    </a:lnTo>
                    <a:lnTo>
                      <a:pt x="350" y="518"/>
                    </a:lnTo>
                    <a:lnTo>
                      <a:pt x="346" y="518"/>
                    </a:lnTo>
                    <a:lnTo>
                      <a:pt x="340" y="516"/>
                    </a:lnTo>
                    <a:lnTo>
                      <a:pt x="335" y="514"/>
                    </a:lnTo>
                    <a:lnTo>
                      <a:pt x="329" y="512"/>
                    </a:lnTo>
                    <a:lnTo>
                      <a:pt x="325" y="510"/>
                    </a:lnTo>
                    <a:lnTo>
                      <a:pt x="319" y="508"/>
                    </a:lnTo>
                    <a:lnTo>
                      <a:pt x="315" y="508"/>
                    </a:lnTo>
                    <a:lnTo>
                      <a:pt x="309" y="504"/>
                    </a:lnTo>
                    <a:lnTo>
                      <a:pt x="305" y="504"/>
                    </a:lnTo>
                    <a:lnTo>
                      <a:pt x="298" y="500"/>
                    </a:lnTo>
                    <a:lnTo>
                      <a:pt x="294" y="500"/>
                    </a:lnTo>
                    <a:lnTo>
                      <a:pt x="288" y="496"/>
                    </a:lnTo>
                    <a:lnTo>
                      <a:pt x="284" y="494"/>
                    </a:lnTo>
                    <a:lnTo>
                      <a:pt x="278" y="492"/>
                    </a:lnTo>
                    <a:lnTo>
                      <a:pt x="274" y="490"/>
                    </a:lnTo>
                    <a:lnTo>
                      <a:pt x="268" y="487"/>
                    </a:lnTo>
                    <a:lnTo>
                      <a:pt x="263" y="485"/>
                    </a:lnTo>
                    <a:lnTo>
                      <a:pt x="257" y="481"/>
                    </a:lnTo>
                    <a:lnTo>
                      <a:pt x="253" y="479"/>
                    </a:lnTo>
                    <a:lnTo>
                      <a:pt x="249" y="477"/>
                    </a:lnTo>
                    <a:lnTo>
                      <a:pt x="243" y="475"/>
                    </a:lnTo>
                    <a:lnTo>
                      <a:pt x="239" y="471"/>
                    </a:lnTo>
                    <a:lnTo>
                      <a:pt x="233" y="469"/>
                    </a:lnTo>
                    <a:lnTo>
                      <a:pt x="228" y="465"/>
                    </a:lnTo>
                    <a:lnTo>
                      <a:pt x="222" y="463"/>
                    </a:lnTo>
                    <a:lnTo>
                      <a:pt x="218" y="459"/>
                    </a:lnTo>
                    <a:lnTo>
                      <a:pt x="214" y="457"/>
                    </a:lnTo>
                    <a:lnTo>
                      <a:pt x="210" y="453"/>
                    </a:lnTo>
                    <a:lnTo>
                      <a:pt x="204" y="450"/>
                    </a:lnTo>
                    <a:lnTo>
                      <a:pt x="200" y="448"/>
                    </a:lnTo>
                    <a:lnTo>
                      <a:pt x="193" y="444"/>
                    </a:lnTo>
                    <a:lnTo>
                      <a:pt x="189" y="440"/>
                    </a:lnTo>
                    <a:lnTo>
                      <a:pt x="185" y="438"/>
                    </a:lnTo>
                    <a:lnTo>
                      <a:pt x="181" y="434"/>
                    </a:lnTo>
                    <a:lnTo>
                      <a:pt x="177" y="430"/>
                    </a:lnTo>
                    <a:lnTo>
                      <a:pt x="171" y="428"/>
                    </a:lnTo>
                    <a:lnTo>
                      <a:pt x="167" y="424"/>
                    </a:lnTo>
                    <a:lnTo>
                      <a:pt x="163" y="420"/>
                    </a:lnTo>
                    <a:lnTo>
                      <a:pt x="158" y="415"/>
                    </a:lnTo>
                    <a:lnTo>
                      <a:pt x="154" y="413"/>
                    </a:lnTo>
                    <a:lnTo>
                      <a:pt x="150" y="409"/>
                    </a:lnTo>
                    <a:lnTo>
                      <a:pt x="146" y="405"/>
                    </a:lnTo>
                    <a:lnTo>
                      <a:pt x="142" y="401"/>
                    </a:lnTo>
                    <a:lnTo>
                      <a:pt x="138" y="397"/>
                    </a:lnTo>
                    <a:lnTo>
                      <a:pt x="134" y="395"/>
                    </a:lnTo>
                    <a:lnTo>
                      <a:pt x="130" y="389"/>
                    </a:lnTo>
                    <a:lnTo>
                      <a:pt x="126" y="387"/>
                    </a:lnTo>
                    <a:lnTo>
                      <a:pt x="121" y="383"/>
                    </a:lnTo>
                    <a:lnTo>
                      <a:pt x="117" y="378"/>
                    </a:lnTo>
                    <a:lnTo>
                      <a:pt x="113" y="374"/>
                    </a:lnTo>
                    <a:lnTo>
                      <a:pt x="109" y="370"/>
                    </a:lnTo>
                    <a:lnTo>
                      <a:pt x="105" y="366"/>
                    </a:lnTo>
                    <a:lnTo>
                      <a:pt x="103" y="362"/>
                    </a:lnTo>
                    <a:lnTo>
                      <a:pt x="99" y="358"/>
                    </a:lnTo>
                    <a:lnTo>
                      <a:pt x="95" y="354"/>
                    </a:lnTo>
                    <a:lnTo>
                      <a:pt x="93" y="350"/>
                    </a:lnTo>
                    <a:lnTo>
                      <a:pt x="88" y="346"/>
                    </a:lnTo>
                    <a:lnTo>
                      <a:pt x="84" y="341"/>
                    </a:lnTo>
                    <a:lnTo>
                      <a:pt x="82" y="337"/>
                    </a:lnTo>
                    <a:lnTo>
                      <a:pt x="78" y="333"/>
                    </a:lnTo>
                    <a:lnTo>
                      <a:pt x="76" y="329"/>
                    </a:lnTo>
                    <a:lnTo>
                      <a:pt x="72" y="325"/>
                    </a:lnTo>
                    <a:lnTo>
                      <a:pt x="68" y="321"/>
                    </a:lnTo>
                    <a:lnTo>
                      <a:pt x="66" y="315"/>
                    </a:lnTo>
                    <a:lnTo>
                      <a:pt x="62" y="311"/>
                    </a:lnTo>
                    <a:lnTo>
                      <a:pt x="60" y="306"/>
                    </a:lnTo>
                    <a:lnTo>
                      <a:pt x="58" y="302"/>
                    </a:lnTo>
                    <a:lnTo>
                      <a:pt x="54" y="298"/>
                    </a:lnTo>
                    <a:lnTo>
                      <a:pt x="51" y="294"/>
                    </a:lnTo>
                    <a:lnTo>
                      <a:pt x="49" y="290"/>
                    </a:lnTo>
                    <a:lnTo>
                      <a:pt x="47" y="286"/>
                    </a:lnTo>
                    <a:lnTo>
                      <a:pt x="43" y="282"/>
                    </a:lnTo>
                    <a:lnTo>
                      <a:pt x="41" y="276"/>
                    </a:lnTo>
                    <a:lnTo>
                      <a:pt x="39" y="272"/>
                    </a:lnTo>
                    <a:lnTo>
                      <a:pt x="37" y="267"/>
                    </a:lnTo>
                    <a:lnTo>
                      <a:pt x="35" y="263"/>
                    </a:lnTo>
                    <a:lnTo>
                      <a:pt x="33" y="259"/>
                    </a:lnTo>
                    <a:lnTo>
                      <a:pt x="31" y="253"/>
                    </a:lnTo>
                    <a:lnTo>
                      <a:pt x="29" y="249"/>
                    </a:lnTo>
                    <a:lnTo>
                      <a:pt x="29" y="245"/>
                    </a:lnTo>
                    <a:lnTo>
                      <a:pt x="27" y="241"/>
                    </a:lnTo>
                    <a:lnTo>
                      <a:pt x="25" y="237"/>
                    </a:lnTo>
                    <a:lnTo>
                      <a:pt x="23" y="232"/>
                    </a:lnTo>
                    <a:lnTo>
                      <a:pt x="21" y="228"/>
                    </a:lnTo>
                    <a:lnTo>
                      <a:pt x="21" y="224"/>
                    </a:lnTo>
                    <a:lnTo>
                      <a:pt x="19" y="218"/>
                    </a:lnTo>
                    <a:lnTo>
                      <a:pt x="16" y="214"/>
                    </a:lnTo>
                    <a:lnTo>
                      <a:pt x="14" y="210"/>
                    </a:lnTo>
                    <a:lnTo>
                      <a:pt x="14" y="206"/>
                    </a:lnTo>
                    <a:lnTo>
                      <a:pt x="14" y="202"/>
                    </a:lnTo>
                    <a:lnTo>
                      <a:pt x="12" y="197"/>
                    </a:lnTo>
                    <a:lnTo>
                      <a:pt x="10" y="193"/>
                    </a:lnTo>
                    <a:lnTo>
                      <a:pt x="10" y="187"/>
                    </a:lnTo>
                    <a:lnTo>
                      <a:pt x="10" y="183"/>
                    </a:lnTo>
                    <a:lnTo>
                      <a:pt x="10" y="179"/>
                    </a:lnTo>
                    <a:lnTo>
                      <a:pt x="8" y="175"/>
                    </a:lnTo>
                    <a:lnTo>
                      <a:pt x="8" y="171"/>
                    </a:lnTo>
                    <a:lnTo>
                      <a:pt x="8" y="167"/>
                    </a:lnTo>
                    <a:lnTo>
                      <a:pt x="8" y="162"/>
                    </a:lnTo>
                    <a:lnTo>
                      <a:pt x="8" y="158"/>
                    </a:lnTo>
                    <a:lnTo>
                      <a:pt x="8" y="154"/>
                    </a:lnTo>
                    <a:lnTo>
                      <a:pt x="8" y="150"/>
                    </a:lnTo>
                    <a:lnTo>
                      <a:pt x="8" y="146"/>
                    </a:lnTo>
                    <a:lnTo>
                      <a:pt x="8" y="142"/>
                    </a:lnTo>
                    <a:lnTo>
                      <a:pt x="8" y="138"/>
                    </a:lnTo>
                    <a:lnTo>
                      <a:pt x="8" y="134"/>
                    </a:lnTo>
                    <a:lnTo>
                      <a:pt x="8" y="130"/>
                    </a:lnTo>
                    <a:lnTo>
                      <a:pt x="8" y="125"/>
                    </a:lnTo>
                    <a:lnTo>
                      <a:pt x="8" y="123"/>
                    </a:lnTo>
                    <a:lnTo>
                      <a:pt x="10" y="117"/>
                    </a:lnTo>
                    <a:lnTo>
                      <a:pt x="10" y="115"/>
                    </a:lnTo>
                    <a:lnTo>
                      <a:pt x="10" y="111"/>
                    </a:lnTo>
                    <a:lnTo>
                      <a:pt x="10" y="107"/>
                    </a:lnTo>
                    <a:lnTo>
                      <a:pt x="12" y="103"/>
                    </a:lnTo>
                    <a:lnTo>
                      <a:pt x="14" y="99"/>
                    </a:lnTo>
                    <a:lnTo>
                      <a:pt x="14" y="95"/>
                    </a:lnTo>
                    <a:lnTo>
                      <a:pt x="14" y="93"/>
                    </a:lnTo>
                    <a:lnTo>
                      <a:pt x="16" y="88"/>
                    </a:lnTo>
                    <a:lnTo>
                      <a:pt x="19" y="84"/>
                    </a:lnTo>
                    <a:lnTo>
                      <a:pt x="21" y="80"/>
                    </a:lnTo>
                    <a:lnTo>
                      <a:pt x="21" y="78"/>
                    </a:lnTo>
                    <a:lnTo>
                      <a:pt x="23" y="74"/>
                    </a:lnTo>
                    <a:lnTo>
                      <a:pt x="25" y="70"/>
                    </a:lnTo>
                    <a:lnTo>
                      <a:pt x="27" y="68"/>
                    </a:lnTo>
                    <a:lnTo>
                      <a:pt x="29" y="64"/>
                    </a:lnTo>
                    <a:lnTo>
                      <a:pt x="29" y="62"/>
                    </a:lnTo>
                    <a:lnTo>
                      <a:pt x="33" y="58"/>
                    </a:lnTo>
                    <a:lnTo>
                      <a:pt x="33" y="56"/>
                    </a:lnTo>
                    <a:lnTo>
                      <a:pt x="35" y="51"/>
                    </a:lnTo>
                    <a:lnTo>
                      <a:pt x="37" y="47"/>
                    </a:lnTo>
                    <a:lnTo>
                      <a:pt x="41" y="45"/>
                    </a:lnTo>
                    <a:lnTo>
                      <a:pt x="41" y="41"/>
                    </a:lnTo>
                    <a:lnTo>
                      <a:pt x="43" y="39"/>
                    </a:lnTo>
                    <a:lnTo>
                      <a:pt x="47" y="37"/>
                    </a:lnTo>
                    <a:lnTo>
                      <a:pt x="49" y="33"/>
                    </a:lnTo>
                    <a:lnTo>
                      <a:pt x="58" y="25"/>
                    </a:lnTo>
                    <a:lnTo>
                      <a:pt x="60" y="23"/>
                    </a:lnTo>
                    <a:lnTo>
                      <a:pt x="64" y="21"/>
                    </a:lnTo>
                    <a:lnTo>
                      <a:pt x="66" y="19"/>
                    </a:lnTo>
                    <a:lnTo>
                      <a:pt x="70" y="16"/>
                    </a:lnTo>
                    <a:lnTo>
                      <a:pt x="72" y="12"/>
                    </a:lnTo>
                    <a:lnTo>
                      <a:pt x="76" y="10"/>
                    </a:lnTo>
                    <a:lnTo>
                      <a:pt x="78" y="8"/>
                    </a:lnTo>
                    <a:lnTo>
                      <a:pt x="82" y="6"/>
                    </a:lnTo>
                    <a:lnTo>
                      <a:pt x="84" y="4"/>
                    </a:lnTo>
                    <a:lnTo>
                      <a:pt x="88" y="2"/>
                    </a:lnTo>
                    <a:lnTo>
                      <a:pt x="93" y="0"/>
                    </a:lnTo>
                    <a:lnTo>
                      <a:pt x="72" y="2"/>
                    </a:lnTo>
                    <a:lnTo>
                      <a:pt x="72" y="4"/>
                    </a:lnTo>
                    <a:lnTo>
                      <a:pt x="70" y="4"/>
                    </a:lnTo>
                    <a:lnTo>
                      <a:pt x="68" y="6"/>
                    </a:lnTo>
                    <a:lnTo>
                      <a:pt x="66" y="8"/>
                    </a:lnTo>
                    <a:lnTo>
                      <a:pt x="62" y="10"/>
                    </a:lnTo>
                    <a:lnTo>
                      <a:pt x="60" y="12"/>
                    </a:lnTo>
                    <a:lnTo>
                      <a:pt x="56" y="16"/>
                    </a:lnTo>
                    <a:lnTo>
                      <a:pt x="54" y="19"/>
                    </a:lnTo>
                    <a:lnTo>
                      <a:pt x="49" y="23"/>
                    </a:lnTo>
                    <a:lnTo>
                      <a:pt x="43" y="27"/>
                    </a:lnTo>
                    <a:lnTo>
                      <a:pt x="41" y="31"/>
                    </a:lnTo>
                    <a:lnTo>
                      <a:pt x="39" y="33"/>
                    </a:lnTo>
                    <a:lnTo>
                      <a:pt x="37" y="37"/>
                    </a:lnTo>
                    <a:lnTo>
                      <a:pt x="35" y="39"/>
                    </a:lnTo>
                    <a:lnTo>
                      <a:pt x="33" y="41"/>
                    </a:lnTo>
                    <a:lnTo>
                      <a:pt x="31" y="45"/>
                    </a:lnTo>
                    <a:lnTo>
                      <a:pt x="29" y="49"/>
                    </a:lnTo>
                    <a:lnTo>
                      <a:pt x="27" y="51"/>
                    </a:lnTo>
                    <a:lnTo>
                      <a:pt x="25" y="56"/>
                    </a:lnTo>
                    <a:lnTo>
                      <a:pt x="23" y="60"/>
                    </a:lnTo>
                    <a:lnTo>
                      <a:pt x="21" y="62"/>
                    </a:lnTo>
                    <a:lnTo>
                      <a:pt x="19" y="64"/>
                    </a:lnTo>
                    <a:lnTo>
                      <a:pt x="16" y="68"/>
                    </a:lnTo>
                    <a:lnTo>
                      <a:pt x="14" y="72"/>
                    </a:lnTo>
                    <a:lnTo>
                      <a:pt x="12" y="76"/>
                    </a:lnTo>
                    <a:lnTo>
                      <a:pt x="12" y="80"/>
                    </a:lnTo>
                    <a:lnTo>
                      <a:pt x="10" y="84"/>
                    </a:lnTo>
                    <a:lnTo>
                      <a:pt x="8" y="86"/>
                    </a:lnTo>
                    <a:lnTo>
                      <a:pt x="8" y="91"/>
                    </a:lnTo>
                    <a:lnTo>
                      <a:pt x="8" y="95"/>
                    </a:lnTo>
                    <a:lnTo>
                      <a:pt x="6" y="99"/>
                    </a:lnTo>
                    <a:lnTo>
                      <a:pt x="4" y="103"/>
                    </a:lnTo>
                    <a:lnTo>
                      <a:pt x="4" y="107"/>
                    </a:lnTo>
                    <a:lnTo>
                      <a:pt x="4" y="109"/>
                    </a:lnTo>
                    <a:lnTo>
                      <a:pt x="2" y="113"/>
                    </a:lnTo>
                    <a:lnTo>
                      <a:pt x="2" y="117"/>
                    </a:lnTo>
                    <a:lnTo>
                      <a:pt x="2" y="123"/>
                    </a:lnTo>
                    <a:lnTo>
                      <a:pt x="0" y="125"/>
                    </a:lnTo>
                    <a:lnTo>
                      <a:pt x="0" y="130"/>
                    </a:lnTo>
                    <a:lnTo>
                      <a:pt x="0" y="134"/>
                    </a:lnTo>
                    <a:lnTo>
                      <a:pt x="0" y="138"/>
                    </a:lnTo>
                    <a:lnTo>
                      <a:pt x="0" y="142"/>
                    </a:lnTo>
                    <a:lnTo>
                      <a:pt x="0" y="150"/>
                    </a:lnTo>
                    <a:lnTo>
                      <a:pt x="0" y="154"/>
                    </a:lnTo>
                    <a:lnTo>
                      <a:pt x="0" y="160"/>
                    </a:lnTo>
                    <a:lnTo>
                      <a:pt x="0" y="165"/>
                    </a:lnTo>
                    <a:lnTo>
                      <a:pt x="0" y="169"/>
                    </a:lnTo>
                    <a:lnTo>
                      <a:pt x="0" y="173"/>
                    </a:lnTo>
                    <a:lnTo>
                      <a:pt x="2" y="177"/>
                    </a:lnTo>
                    <a:lnTo>
                      <a:pt x="2" y="181"/>
                    </a:lnTo>
                    <a:lnTo>
                      <a:pt x="4" y="185"/>
                    </a:lnTo>
                    <a:lnTo>
                      <a:pt x="4" y="191"/>
                    </a:lnTo>
                    <a:lnTo>
                      <a:pt x="4" y="195"/>
                    </a:lnTo>
                    <a:lnTo>
                      <a:pt x="6" y="200"/>
                    </a:lnTo>
                    <a:lnTo>
                      <a:pt x="6" y="204"/>
                    </a:lnTo>
                    <a:lnTo>
                      <a:pt x="8" y="208"/>
                    </a:lnTo>
                    <a:lnTo>
                      <a:pt x="8" y="212"/>
                    </a:lnTo>
                    <a:lnTo>
                      <a:pt x="10" y="218"/>
                    </a:lnTo>
                    <a:lnTo>
                      <a:pt x="10" y="222"/>
                    </a:lnTo>
                    <a:lnTo>
                      <a:pt x="12" y="226"/>
                    </a:lnTo>
                    <a:lnTo>
                      <a:pt x="14" y="230"/>
                    </a:lnTo>
                    <a:lnTo>
                      <a:pt x="14" y="234"/>
                    </a:lnTo>
                    <a:lnTo>
                      <a:pt x="16" y="241"/>
                    </a:lnTo>
                    <a:lnTo>
                      <a:pt x="19" y="245"/>
                    </a:lnTo>
                    <a:lnTo>
                      <a:pt x="21" y="249"/>
                    </a:lnTo>
                    <a:lnTo>
                      <a:pt x="23" y="253"/>
                    </a:lnTo>
                    <a:lnTo>
                      <a:pt x="25" y="259"/>
                    </a:lnTo>
                    <a:lnTo>
                      <a:pt x="27" y="263"/>
                    </a:lnTo>
                    <a:lnTo>
                      <a:pt x="29" y="267"/>
                    </a:lnTo>
                    <a:lnTo>
                      <a:pt x="31" y="272"/>
                    </a:lnTo>
                    <a:lnTo>
                      <a:pt x="33" y="276"/>
                    </a:lnTo>
                    <a:lnTo>
                      <a:pt x="37" y="282"/>
                    </a:lnTo>
                    <a:lnTo>
                      <a:pt x="39" y="286"/>
                    </a:lnTo>
                    <a:lnTo>
                      <a:pt x="41" y="290"/>
                    </a:lnTo>
                    <a:lnTo>
                      <a:pt x="43" y="294"/>
                    </a:lnTo>
                    <a:lnTo>
                      <a:pt x="45" y="298"/>
                    </a:lnTo>
                    <a:lnTo>
                      <a:pt x="49" y="304"/>
                    </a:lnTo>
                    <a:lnTo>
                      <a:pt x="51" y="309"/>
                    </a:lnTo>
                    <a:lnTo>
                      <a:pt x="54" y="313"/>
                    </a:lnTo>
                    <a:lnTo>
                      <a:pt x="58" y="317"/>
                    </a:lnTo>
                    <a:lnTo>
                      <a:pt x="60" y="321"/>
                    </a:lnTo>
                    <a:lnTo>
                      <a:pt x="64" y="325"/>
                    </a:lnTo>
                    <a:lnTo>
                      <a:pt x="68" y="329"/>
                    </a:lnTo>
                    <a:lnTo>
                      <a:pt x="70" y="333"/>
                    </a:lnTo>
                    <a:lnTo>
                      <a:pt x="74" y="339"/>
                    </a:lnTo>
                    <a:lnTo>
                      <a:pt x="76" y="343"/>
                    </a:lnTo>
                    <a:lnTo>
                      <a:pt x="80" y="348"/>
                    </a:lnTo>
                    <a:lnTo>
                      <a:pt x="82" y="352"/>
                    </a:lnTo>
                    <a:lnTo>
                      <a:pt x="86" y="356"/>
                    </a:lnTo>
                    <a:lnTo>
                      <a:pt x="91" y="360"/>
                    </a:lnTo>
                    <a:lnTo>
                      <a:pt x="95" y="364"/>
                    </a:lnTo>
                    <a:lnTo>
                      <a:pt x="99" y="368"/>
                    </a:lnTo>
                    <a:lnTo>
                      <a:pt x="101" y="372"/>
                    </a:lnTo>
                    <a:lnTo>
                      <a:pt x="105" y="376"/>
                    </a:lnTo>
                    <a:lnTo>
                      <a:pt x="109" y="381"/>
                    </a:lnTo>
                    <a:lnTo>
                      <a:pt x="113" y="385"/>
                    </a:lnTo>
                    <a:lnTo>
                      <a:pt x="121" y="393"/>
                    </a:lnTo>
                    <a:lnTo>
                      <a:pt x="126" y="397"/>
                    </a:lnTo>
                    <a:lnTo>
                      <a:pt x="130" y="401"/>
                    </a:lnTo>
                    <a:lnTo>
                      <a:pt x="134" y="405"/>
                    </a:lnTo>
                    <a:lnTo>
                      <a:pt x="138" y="409"/>
                    </a:lnTo>
                    <a:lnTo>
                      <a:pt x="142" y="413"/>
                    </a:lnTo>
                    <a:lnTo>
                      <a:pt x="146" y="415"/>
                    </a:lnTo>
                    <a:lnTo>
                      <a:pt x="152" y="420"/>
                    </a:lnTo>
                    <a:lnTo>
                      <a:pt x="156" y="424"/>
                    </a:lnTo>
                    <a:lnTo>
                      <a:pt x="161" y="428"/>
                    </a:lnTo>
                    <a:lnTo>
                      <a:pt x="165" y="432"/>
                    </a:lnTo>
                    <a:lnTo>
                      <a:pt x="169" y="434"/>
                    </a:lnTo>
                    <a:lnTo>
                      <a:pt x="173" y="438"/>
                    </a:lnTo>
                    <a:lnTo>
                      <a:pt x="179" y="442"/>
                    </a:lnTo>
                    <a:lnTo>
                      <a:pt x="183" y="444"/>
                    </a:lnTo>
                    <a:lnTo>
                      <a:pt x="187" y="448"/>
                    </a:lnTo>
                    <a:lnTo>
                      <a:pt x="191" y="450"/>
                    </a:lnTo>
                    <a:lnTo>
                      <a:pt x="198" y="455"/>
                    </a:lnTo>
                    <a:lnTo>
                      <a:pt x="202" y="459"/>
                    </a:lnTo>
                    <a:lnTo>
                      <a:pt x="208" y="463"/>
                    </a:lnTo>
                    <a:lnTo>
                      <a:pt x="212" y="465"/>
                    </a:lnTo>
                    <a:lnTo>
                      <a:pt x="218" y="467"/>
                    </a:lnTo>
                    <a:lnTo>
                      <a:pt x="222" y="471"/>
                    </a:lnTo>
                    <a:lnTo>
                      <a:pt x="226" y="473"/>
                    </a:lnTo>
                    <a:lnTo>
                      <a:pt x="233" y="477"/>
                    </a:lnTo>
                    <a:lnTo>
                      <a:pt x="237" y="479"/>
                    </a:lnTo>
                    <a:lnTo>
                      <a:pt x="243" y="481"/>
                    </a:lnTo>
                    <a:lnTo>
                      <a:pt x="247" y="485"/>
                    </a:lnTo>
                    <a:lnTo>
                      <a:pt x="253" y="487"/>
                    </a:lnTo>
                    <a:lnTo>
                      <a:pt x="257" y="490"/>
                    </a:lnTo>
                    <a:lnTo>
                      <a:pt x="263" y="494"/>
                    </a:lnTo>
                    <a:lnTo>
                      <a:pt x="268" y="496"/>
                    </a:lnTo>
                    <a:lnTo>
                      <a:pt x="274" y="498"/>
                    </a:lnTo>
                    <a:lnTo>
                      <a:pt x="278" y="500"/>
                    </a:lnTo>
                    <a:lnTo>
                      <a:pt x="284" y="504"/>
                    </a:lnTo>
                    <a:lnTo>
                      <a:pt x="290" y="504"/>
                    </a:lnTo>
                    <a:lnTo>
                      <a:pt x="294" y="508"/>
                    </a:lnTo>
                    <a:lnTo>
                      <a:pt x="300" y="508"/>
                    </a:lnTo>
                    <a:lnTo>
                      <a:pt x="305" y="512"/>
                    </a:lnTo>
                    <a:lnTo>
                      <a:pt x="311" y="512"/>
                    </a:lnTo>
                    <a:lnTo>
                      <a:pt x="315" y="516"/>
                    </a:lnTo>
                    <a:lnTo>
                      <a:pt x="321" y="518"/>
                    </a:lnTo>
                    <a:lnTo>
                      <a:pt x="327" y="518"/>
                    </a:lnTo>
                    <a:lnTo>
                      <a:pt x="331" y="520"/>
                    </a:lnTo>
                    <a:lnTo>
                      <a:pt x="338" y="522"/>
                    </a:lnTo>
                    <a:lnTo>
                      <a:pt x="342" y="524"/>
                    </a:lnTo>
                    <a:lnTo>
                      <a:pt x="348" y="527"/>
                    </a:lnTo>
                    <a:lnTo>
                      <a:pt x="352" y="529"/>
                    </a:lnTo>
                    <a:lnTo>
                      <a:pt x="358" y="529"/>
                    </a:lnTo>
                    <a:lnTo>
                      <a:pt x="362" y="531"/>
                    </a:lnTo>
                    <a:lnTo>
                      <a:pt x="368" y="531"/>
                    </a:lnTo>
                    <a:lnTo>
                      <a:pt x="375" y="533"/>
                    </a:lnTo>
                    <a:lnTo>
                      <a:pt x="379" y="533"/>
                    </a:lnTo>
                    <a:lnTo>
                      <a:pt x="385" y="535"/>
                    </a:lnTo>
                    <a:lnTo>
                      <a:pt x="389" y="537"/>
                    </a:lnTo>
                    <a:lnTo>
                      <a:pt x="395" y="537"/>
                    </a:lnTo>
                    <a:lnTo>
                      <a:pt x="401" y="537"/>
                    </a:lnTo>
                    <a:lnTo>
                      <a:pt x="405" y="539"/>
                    </a:lnTo>
                    <a:lnTo>
                      <a:pt x="412" y="539"/>
                    </a:lnTo>
                    <a:lnTo>
                      <a:pt x="416" y="541"/>
                    </a:lnTo>
                    <a:lnTo>
                      <a:pt x="420" y="541"/>
                    </a:lnTo>
                    <a:lnTo>
                      <a:pt x="426" y="541"/>
                    </a:lnTo>
                    <a:lnTo>
                      <a:pt x="432" y="541"/>
                    </a:lnTo>
                    <a:lnTo>
                      <a:pt x="436" y="543"/>
                    </a:lnTo>
                    <a:lnTo>
                      <a:pt x="442" y="543"/>
                    </a:lnTo>
                    <a:lnTo>
                      <a:pt x="447" y="543"/>
                    </a:lnTo>
                    <a:lnTo>
                      <a:pt x="451" y="543"/>
                    </a:lnTo>
                    <a:lnTo>
                      <a:pt x="471" y="543"/>
                    </a:lnTo>
                    <a:lnTo>
                      <a:pt x="477" y="543"/>
                    </a:lnTo>
                    <a:lnTo>
                      <a:pt x="482" y="543"/>
                    </a:lnTo>
                    <a:lnTo>
                      <a:pt x="486" y="543"/>
                    </a:lnTo>
                    <a:lnTo>
                      <a:pt x="490" y="541"/>
                    </a:lnTo>
                    <a:lnTo>
                      <a:pt x="496" y="541"/>
                    </a:lnTo>
                    <a:lnTo>
                      <a:pt x="500" y="541"/>
                    </a:lnTo>
                    <a:lnTo>
                      <a:pt x="504" y="539"/>
                    </a:lnTo>
                    <a:lnTo>
                      <a:pt x="510" y="539"/>
                    </a:lnTo>
                    <a:lnTo>
                      <a:pt x="514" y="539"/>
                    </a:lnTo>
                    <a:lnTo>
                      <a:pt x="519" y="537"/>
                    </a:lnTo>
                    <a:lnTo>
                      <a:pt x="523" y="537"/>
                    </a:lnTo>
                    <a:lnTo>
                      <a:pt x="529" y="537"/>
                    </a:lnTo>
                    <a:lnTo>
                      <a:pt x="533" y="535"/>
                    </a:lnTo>
                    <a:lnTo>
                      <a:pt x="537" y="533"/>
                    </a:lnTo>
                    <a:lnTo>
                      <a:pt x="539" y="533"/>
                    </a:lnTo>
                    <a:lnTo>
                      <a:pt x="543" y="531"/>
                    </a:lnTo>
                    <a:lnTo>
                      <a:pt x="549" y="531"/>
                    </a:lnTo>
                    <a:lnTo>
                      <a:pt x="554" y="529"/>
                    </a:lnTo>
                    <a:lnTo>
                      <a:pt x="558" y="527"/>
                    </a:lnTo>
                    <a:lnTo>
                      <a:pt x="562" y="524"/>
                    </a:lnTo>
                    <a:lnTo>
                      <a:pt x="566" y="524"/>
                    </a:lnTo>
                    <a:lnTo>
                      <a:pt x="568" y="522"/>
                    </a:lnTo>
                    <a:lnTo>
                      <a:pt x="572" y="520"/>
                    </a:lnTo>
                    <a:lnTo>
                      <a:pt x="576" y="518"/>
                    </a:lnTo>
                    <a:lnTo>
                      <a:pt x="580" y="516"/>
                    </a:lnTo>
                    <a:lnTo>
                      <a:pt x="584" y="514"/>
                    </a:lnTo>
                    <a:lnTo>
                      <a:pt x="587" y="512"/>
                    </a:lnTo>
                    <a:lnTo>
                      <a:pt x="593" y="510"/>
                    </a:lnTo>
                    <a:lnTo>
                      <a:pt x="595" y="508"/>
                    </a:lnTo>
                    <a:lnTo>
                      <a:pt x="599" y="506"/>
                    </a:lnTo>
                    <a:lnTo>
                      <a:pt x="601" y="504"/>
                    </a:lnTo>
                    <a:lnTo>
                      <a:pt x="605" y="502"/>
                    </a:lnTo>
                    <a:lnTo>
                      <a:pt x="609" y="500"/>
                    </a:lnTo>
                    <a:lnTo>
                      <a:pt x="611" y="498"/>
                    </a:lnTo>
                    <a:lnTo>
                      <a:pt x="615" y="494"/>
                    </a:lnTo>
                    <a:lnTo>
                      <a:pt x="617" y="492"/>
                    </a:lnTo>
                    <a:lnTo>
                      <a:pt x="621" y="490"/>
                    </a:lnTo>
                    <a:lnTo>
                      <a:pt x="624" y="487"/>
                    </a:lnTo>
                    <a:lnTo>
                      <a:pt x="626" y="485"/>
                    </a:lnTo>
                    <a:lnTo>
                      <a:pt x="632" y="479"/>
                    </a:lnTo>
                    <a:lnTo>
                      <a:pt x="634" y="475"/>
                    </a:lnTo>
                    <a:lnTo>
                      <a:pt x="638" y="473"/>
                    </a:lnTo>
                    <a:lnTo>
                      <a:pt x="640" y="469"/>
                    </a:lnTo>
                    <a:lnTo>
                      <a:pt x="642" y="467"/>
                    </a:lnTo>
                    <a:lnTo>
                      <a:pt x="644" y="465"/>
                    </a:lnTo>
                    <a:lnTo>
                      <a:pt x="646" y="461"/>
                    </a:lnTo>
                    <a:lnTo>
                      <a:pt x="648" y="457"/>
                    </a:lnTo>
                    <a:lnTo>
                      <a:pt x="650" y="455"/>
                    </a:lnTo>
                    <a:lnTo>
                      <a:pt x="652" y="450"/>
                    </a:lnTo>
                    <a:lnTo>
                      <a:pt x="654" y="448"/>
                    </a:lnTo>
                    <a:lnTo>
                      <a:pt x="656" y="444"/>
                    </a:lnTo>
                    <a:lnTo>
                      <a:pt x="659" y="440"/>
                    </a:lnTo>
                    <a:lnTo>
                      <a:pt x="661" y="438"/>
                    </a:lnTo>
                    <a:lnTo>
                      <a:pt x="663" y="434"/>
                    </a:lnTo>
                    <a:lnTo>
                      <a:pt x="663" y="430"/>
                    </a:lnTo>
                    <a:lnTo>
                      <a:pt x="665" y="426"/>
                    </a:lnTo>
                    <a:lnTo>
                      <a:pt x="667" y="424"/>
                    </a:lnTo>
                    <a:lnTo>
                      <a:pt x="667" y="420"/>
                    </a:lnTo>
                    <a:lnTo>
                      <a:pt x="669" y="415"/>
                    </a:lnTo>
                    <a:lnTo>
                      <a:pt x="669" y="411"/>
                    </a:lnTo>
                    <a:lnTo>
                      <a:pt x="671" y="407"/>
                    </a:lnTo>
                    <a:lnTo>
                      <a:pt x="671" y="405"/>
                    </a:lnTo>
                    <a:lnTo>
                      <a:pt x="673" y="401"/>
                    </a:lnTo>
                    <a:lnTo>
                      <a:pt x="673" y="395"/>
                    </a:lnTo>
                    <a:lnTo>
                      <a:pt x="675" y="391"/>
                    </a:lnTo>
                    <a:lnTo>
                      <a:pt x="675" y="389"/>
                    </a:lnTo>
                    <a:lnTo>
                      <a:pt x="675" y="387"/>
                    </a:lnTo>
                    <a:lnTo>
                      <a:pt x="675" y="387"/>
                    </a:lnTo>
                  </a:path>
                </a:pathLst>
              </a:custGeom>
              <a:solidFill>
                <a:srgbClr val="000000"/>
              </a:solidFill>
              <a:ln w="12700" cap="rnd" cmpd="sng">
                <a:solidFill>
                  <a:srgbClr val="081D5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9" name="Freeform 20">
                <a:extLst>
                  <a:ext uri="{FF2B5EF4-FFF2-40B4-BE49-F238E27FC236}">
                    <a16:creationId xmlns:a16="http://schemas.microsoft.com/office/drawing/2014/main" id="{8930AE94-767B-4235-9DB8-40CFBBAACF4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15" y="1556"/>
                <a:ext cx="803" cy="568"/>
              </a:xfrm>
              <a:custGeom>
                <a:avLst/>
                <a:gdLst>
                  <a:gd name="T0" fmla="*/ 14 w 803"/>
                  <a:gd name="T1" fmla="*/ 64 h 568"/>
                  <a:gd name="T2" fmla="*/ 41 w 803"/>
                  <a:gd name="T3" fmla="*/ 49 h 568"/>
                  <a:gd name="T4" fmla="*/ 72 w 803"/>
                  <a:gd name="T5" fmla="*/ 35 h 568"/>
                  <a:gd name="T6" fmla="*/ 103 w 803"/>
                  <a:gd name="T7" fmla="*/ 25 h 568"/>
                  <a:gd name="T8" fmla="*/ 136 w 803"/>
                  <a:gd name="T9" fmla="*/ 16 h 568"/>
                  <a:gd name="T10" fmla="*/ 169 w 803"/>
                  <a:gd name="T11" fmla="*/ 12 h 568"/>
                  <a:gd name="T12" fmla="*/ 204 w 803"/>
                  <a:gd name="T13" fmla="*/ 8 h 568"/>
                  <a:gd name="T14" fmla="*/ 274 w 803"/>
                  <a:gd name="T15" fmla="*/ 8 h 568"/>
                  <a:gd name="T16" fmla="*/ 308 w 803"/>
                  <a:gd name="T17" fmla="*/ 12 h 568"/>
                  <a:gd name="T18" fmla="*/ 343 w 803"/>
                  <a:gd name="T19" fmla="*/ 19 h 568"/>
                  <a:gd name="T20" fmla="*/ 378 w 803"/>
                  <a:gd name="T21" fmla="*/ 27 h 568"/>
                  <a:gd name="T22" fmla="*/ 413 w 803"/>
                  <a:gd name="T23" fmla="*/ 39 h 568"/>
                  <a:gd name="T24" fmla="*/ 448 w 803"/>
                  <a:gd name="T25" fmla="*/ 52 h 568"/>
                  <a:gd name="T26" fmla="*/ 483 w 803"/>
                  <a:gd name="T27" fmla="*/ 68 h 568"/>
                  <a:gd name="T28" fmla="*/ 518 w 803"/>
                  <a:gd name="T29" fmla="*/ 87 h 568"/>
                  <a:gd name="T30" fmla="*/ 551 w 803"/>
                  <a:gd name="T31" fmla="*/ 107 h 568"/>
                  <a:gd name="T32" fmla="*/ 582 w 803"/>
                  <a:gd name="T33" fmla="*/ 130 h 568"/>
                  <a:gd name="T34" fmla="*/ 613 w 803"/>
                  <a:gd name="T35" fmla="*/ 155 h 568"/>
                  <a:gd name="T36" fmla="*/ 654 w 803"/>
                  <a:gd name="T37" fmla="*/ 194 h 568"/>
                  <a:gd name="T38" fmla="*/ 679 w 803"/>
                  <a:gd name="T39" fmla="*/ 221 h 568"/>
                  <a:gd name="T40" fmla="*/ 699 w 803"/>
                  <a:gd name="T41" fmla="*/ 249 h 568"/>
                  <a:gd name="T42" fmla="*/ 720 w 803"/>
                  <a:gd name="T43" fmla="*/ 278 h 568"/>
                  <a:gd name="T44" fmla="*/ 738 w 803"/>
                  <a:gd name="T45" fmla="*/ 309 h 568"/>
                  <a:gd name="T46" fmla="*/ 755 w 803"/>
                  <a:gd name="T47" fmla="*/ 340 h 568"/>
                  <a:gd name="T48" fmla="*/ 767 w 803"/>
                  <a:gd name="T49" fmla="*/ 373 h 568"/>
                  <a:gd name="T50" fmla="*/ 777 w 803"/>
                  <a:gd name="T51" fmla="*/ 404 h 568"/>
                  <a:gd name="T52" fmla="*/ 788 w 803"/>
                  <a:gd name="T53" fmla="*/ 437 h 568"/>
                  <a:gd name="T54" fmla="*/ 792 w 803"/>
                  <a:gd name="T55" fmla="*/ 470 h 568"/>
                  <a:gd name="T56" fmla="*/ 794 w 803"/>
                  <a:gd name="T57" fmla="*/ 503 h 568"/>
                  <a:gd name="T58" fmla="*/ 794 w 803"/>
                  <a:gd name="T59" fmla="*/ 542 h 568"/>
                  <a:gd name="T60" fmla="*/ 800 w 803"/>
                  <a:gd name="T61" fmla="*/ 565 h 568"/>
                  <a:gd name="T62" fmla="*/ 802 w 803"/>
                  <a:gd name="T63" fmla="*/ 499 h 568"/>
                  <a:gd name="T64" fmla="*/ 798 w 803"/>
                  <a:gd name="T65" fmla="*/ 466 h 568"/>
                  <a:gd name="T66" fmla="*/ 794 w 803"/>
                  <a:gd name="T67" fmla="*/ 433 h 568"/>
                  <a:gd name="T68" fmla="*/ 786 w 803"/>
                  <a:gd name="T69" fmla="*/ 400 h 568"/>
                  <a:gd name="T70" fmla="*/ 773 w 803"/>
                  <a:gd name="T71" fmla="*/ 369 h 568"/>
                  <a:gd name="T72" fmla="*/ 761 w 803"/>
                  <a:gd name="T73" fmla="*/ 336 h 568"/>
                  <a:gd name="T74" fmla="*/ 744 w 803"/>
                  <a:gd name="T75" fmla="*/ 305 h 568"/>
                  <a:gd name="T76" fmla="*/ 726 w 803"/>
                  <a:gd name="T77" fmla="*/ 274 h 568"/>
                  <a:gd name="T78" fmla="*/ 705 w 803"/>
                  <a:gd name="T79" fmla="*/ 245 h 568"/>
                  <a:gd name="T80" fmla="*/ 683 w 803"/>
                  <a:gd name="T81" fmla="*/ 216 h 568"/>
                  <a:gd name="T82" fmla="*/ 637 w 803"/>
                  <a:gd name="T83" fmla="*/ 167 h 568"/>
                  <a:gd name="T84" fmla="*/ 609 w 803"/>
                  <a:gd name="T85" fmla="*/ 142 h 568"/>
                  <a:gd name="T86" fmla="*/ 578 w 803"/>
                  <a:gd name="T87" fmla="*/ 120 h 568"/>
                  <a:gd name="T88" fmla="*/ 547 w 803"/>
                  <a:gd name="T89" fmla="*/ 97 h 568"/>
                  <a:gd name="T90" fmla="*/ 514 w 803"/>
                  <a:gd name="T91" fmla="*/ 76 h 568"/>
                  <a:gd name="T92" fmla="*/ 479 w 803"/>
                  <a:gd name="T93" fmla="*/ 58 h 568"/>
                  <a:gd name="T94" fmla="*/ 444 w 803"/>
                  <a:gd name="T95" fmla="*/ 43 h 568"/>
                  <a:gd name="T96" fmla="*/ 409 w 803"/>
                  <a:gd name="T97" fmla="*/ 31 h 568"/>
                  <a:gd name="T98" fmla="*/ 374 w 803"/>
                  <a:gd name="T99" fmla="*/ 19 h 568"/>
                  <a:gd name="T100" fmla="*/ 339 w 803"/>
                  <a:gd name="T101" fmla="*/ 10 h 568"/>
                  <a:gd name="T102" fmla="*/ 304 w 803"/>
                  <a:gd name="T103" fmla="*/ 4 h 568"/>
                  <a:gd name="T104" fmla="*/ 269 w 803"/>
                  <a:gd name="T105" fmla="*/ 2 h 568"/>
                  <a:gd name="T106" fmla="*/ 216 w 803"/>
                  <a:gd name="T107" fmla="*/ 0 h 568"/>
                  <a:gd name="T108" fmla="*/ 183 w 803"/>
                  <a:gd name="T109" fmla="*/ 2 h 568"/>
                  <a:gd name="T110" fmla="*/ 150 w 803"/>
                  <a:gd name="T111" fmla="*/ 8 h 568"/>
                  <a:gd name="T112" fmla="*/ 117 w 803"/>
                  <a:gd name="T113" fmla="*/ 14 h 568"/>
                  <a:gd name="T114" fmla="*/ 84 w 803"/>
                  <a:gd name="T115" fmla="*/ 23 h 568"/>
                  <a:gd name="T116" fmla="*/ 53 w 803"/>
                  <a:gd name="T117" fmla="*/ 35 h 568"/>
                  <a:gd name="T118" fmla="*/ 25 w 803"/>
                  <a:gd name="T119" fmla="*/ 49 h 568"/>
                  <a:gd name="T120" fmla="*/ 4 w 803"/>
                  <a:gd name="T121" fmla="*/ 62 h 56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</a:cxnLst>
                <a:rect l="0" t="0" r="r" b="b"/>
                <a:pathLst>
                  <a:path w="803" h="568">
                    <a:moveTo>
                      <a:pt x="4" y="62"/>
                    </a:moveTo>
                    <a:lnTo>
                      <a:pt x="0" y="72"/>
                    </a:lnTo>
                    <a:lnTo>
                      <a:pt x="6" y="68"/>
                    </a:lnTo>
                    <a:lnTo>
                      <a:pt x="14" y="64"/>
                    </a:lnTo>
                    <a:lnTo>
                      <a:pt x="21" y="60"/>
                    </a:lnTo>
                    <a:lnTo>
                      <a:pt x="29" y="56"/>
                    </a:lnTo>
                    <a:lnTo>
                      <a:pt x="35" y="52"/>
                    </a:lnTo>
                    <a:lnTo>
                      <a:pt x="41" y="49"/>
                    </a:lnTo>
                    <a:lnTo>
                      <a:pt x="49" y="45"/>
                    </a:lnTo>
                    <a:lnTo>
                      <a:pt x="58" y="41"/>
                    </a:lnTo>
                    <a:lnTo>
                      <a:pt x="66" y="39"/>
                    </a:lnTo>
                    <a:lnTo>
                      <a:pt x="72" y="35"/>
                    </a:lnTo>
                    <a:lnTo>
                      <a:pt x="80" y="33"/>
                    </a:lnTo>
                    <a:lnTo>
                      <a:pt x="88" y="31"/>
                    </a:lnTo>
                    <a:lnTo>
                      <a:pt x="95" y="27"/>
                    </a:lnTo>
                    <a:lnTo>
                      <a:pt x="103" y="25"/>
                    </a:lnTo>
                    <a:lnTo>
                      <a:pt x="111" y="23"/>
                    </a:lnTo>
                    <a:lnTo>
                      <a:pt x="119" y="21"/>
                    </a:lnTo>
                    <a:lnTo>
                      <a:pt x="127" y="19"/>
                    </a:lnTo>
                    <a:lnTo>
                      <a:pt x="136" y="16"/>
                    </a:lnTo>
                    <a:lnTo>
                      <a:pt x="144" y="14"/>
                    </a:lnTo>
                    <a:lnTo>
                      <a:pt x="152" y="14"/>
                    </a:lnTo>
                    <a:lnTo>
                      <a:pt x="160" y="12"/>
                    </a:lnTo>
                    <a:lnTo>
                      <a:pt x="169" y="12"/>
                    </a:lnTo>
                    <a:lnTo>
                      <a:pt x="177" y="10"/>
                    </a:lnTo>
                    <a:lnTo>
                      <a:pt x="185" y="8"/>
                    </a:lnTo>
                    <a:lnTo>
                      <a:pt x="193" y="8"/>
                    </a:lnTo>
                    <a:lnTo>
                      <a:pt x="204" y="8"/>
                    </a:lnTo>
                    <a:lnTo>
                      <a:pt x="212" y="8"/>
                    </a:lnTo>
                    <a:lnTo>
                      <a:pt x="255" y="8"/>
                    </a:lnTo>
                    <a:lnTo>
                      <a:pt x="263" y="8"/>
                    </a:lnTo>
                    <a:lnTo>
                      <a:pt x="274" y="8"/>
                    </a:lnTo>
                    <a:lnTo>
                      <a:pt x="282" y="8"/>
                    </a:lnTo>
                    <a:lnTo>
                      <a:pt x="290" y="10"/>
                    </a:lnTo>
                    <a:lnTo>
                      <a:pt x="298" y="12"/>
                    </a:lnTo>
                    <a:lnTo>
                      <a:pt x="308" y="12"/>
                    </a:lnTo>
                    <a:lnTo>
                      <a:pt x="317" y="14"/>
                    </a:lnTo>
                    <a:lnTo>
                      <a:pt x="327" y="16"/>
                    </a:lnTo>
                    <a:lnTo>
                      <a:pt x="335" y="16"/>
                    </a:lnTo>
                    <a:lnTo>
                      <a:pt x="343" y="19"/>
                    </a:lnTo>
                    <a:lnTo>
                      <a:pt x="352" y="21"/>
                    </a:lnTo>
                    <a:lnTo>
                      <a:pt x="362" y="23"/>
                    </a:lnTo>
                    <a:lnTo>
                      <a:pt x="370" y="27"/>
                    </a:lnTo>
                    <a:lnTo>
                      <a:pt x="378" y="27"/>
                    </a:lnTo>
                    <a:lnTo>
                      <a:pt x="389" y="31"/>
                    </a:lnTo>
                    <a:lnTo>
                      <a:pt x="397" y="33"/>
                    </a:lnTo>
                    <a:lnTo>
                      <a:pt x="405" y="35"/>
                    </a:lnTo>
                    <a:lnTo>
                      <a:pt x="413" y="39"/>
                    </a:lnTo>
                    <a:lnTo>
                      <a:pt x="424" y="43"/>
                    </a:lnTo>
                    <a:lnTo>
                      <a:pt x="432" y="45"/>
                    </a:lnTo>
                    <a:lnTo>
                      <a:pt x="440" y="49"/>
                    </a:lnTo>
                    <a:lnTo>
                      <a:pt x="448" y="52"/>
                    </a:lnTo>
                    <a:lnTo>
                      <a:pt x="459" y="58"/>
                    </a:lnTo>
                    <a:lnTo>
                      <a:pt x="467" y="60"/>
                    </a:lnTo>
                    <a:lnTo>
                      <a:pt x="475" y="64"/>
                    </a:lnTo>
                    <a:lnTo>
                      <a:pt x="483" y="68"/>
                    </a:lnTo>
                    <a:lnTo>
                      <a:pt x="491" y="72"/>
                    </a:lnTo>
                    <a:lnTo>
                      <a:pt x="502" y="78"/>
                    </a:lnTo>
                    <a:lnTo>
                      <a:pt x="510" y="82"/>
                    </a:lnTo>
                    <a:lnTo>
                      <a:pt x="518" y="87"/>
                    </a:lnTo>
                    <a:lnTo>
                      <a:pt x="526" y="93"/>
                    </a:lnTo>
                    <a:lnTo>
                      <a:pt x="535" y="97"/>
                    </a:lnTo>
                    <a:lnTo>
                      <a:pt x="543" y="103"/>
                    </a:lnTo>
                    <a:lnTo>
                      <a:pt x="551" y="107"/>
                    </a:lnTo>
                    <a:lnTo>
                      <a:pt x="559" y="113"/>
                    </a:lnTo>
                    <a:lnTo>
                      <a:pt x="568" y="120"/>
                    </a:lnTo>
                    <a:lnTo>
                      <a:pt x="574" y="124"/>
                    </a:lnTo>
                    <a:lnTo>
                      <a:pt x="582" y="130"/>
                    </a:lnTo>
                    <a:lnTo>
                      <a:pt x="590" y="136"/>
                    </a:lnTo>
                    <a:lnTo>
                      <a:pt x="598" y="142"/>
                    </a:lnTo>
                    <a:lnTo>
                      <a:pt x="605" y="148"/>
                    </a:lnTo>
                    <a:lnTo>
                      <a:pt x="613" y="155"/>
                    </a:lnTo>
                    <a:lnTo>
                      <a:pt x="619" y="161"/>
                    </a:lnTo>
                    <a:lnTo>
                      <a:pt x="627" y="167"/>
                    </a:lnTo>
                    <a:lnTo>
                      <a:pt x="633" y="173"/>
                    </a:lnTo>
                    <a:lnTo>
                      <a:pt x="654" y="194"/>
                    </a:lnTo>
                    <a:lnTo>
                      <a:pt x="660" y="200"/>
                    </a:lnTo>
                    <a:lnTo>
                      <a:pt x="666" y="206"/>
                    </a:lnTo>
                    <a:lnTo>
                      <a:pt x="672" y="212"/>
                    </a:lnTo>
                    <a:lnTo>
                      <a:pt x="679" y="221"/>
                    </a:lnTo>
                    <a:lnTo>
                      <a:pt x="683" y="227"/>
                    </a:lnTo>
                    <a:lnTo>
                      <a:pt x="689" y="235"/>
                    </a:lnTo>
                    <a:lnTo>
                      <a:pt x="695" y="241"/>
                    </a:lnTo>
                    <a:lnTo>
                      <a:pt x="699" y="249"/>
                    </a:lnTo>
                    <a:lnTo>
                      <a:pt x="705" y="256"/>
                    </a:lnTo>
                    <a:lnTo>
                      <a:pt x="712" y="264"/>
                    </a:lnTo>
                    <a:lnTo>
                      <a:pt x="716" y="272"/>
                    </a:lnTo>
                    <a:lnTo>
                      <a:pt x="720" y="278"/>
                    </a:lnTo>
                    <a:lnTo>
                      <a:pt x="726" y="287"/>
                    </a:lnTo>
                    <a:lnTo>
                      <a:pt x="730" y="295"/>
                    </a:lnTo>
                    <a:lnTo>
                      <a:pt x="734" y="301"/>
                    </a:lnTo>
                    <a:lnTo>
                      <a:pt x="738" y="309"/>
                    </a:lnTo>
                    <a:lnTo>
                      <a:pt x="742" y="318"/>
                    </a:lnTo>
                    <a:lnTo>
                      <a:pt x="746" y="326"/>
                    </a:lnTo>
                    <a:lnTo>
                      <a:pt x="751" y="332"/>
                    </a:lnTo>
                    <a:lnTo>
                      <a:pt x="755" y="340"/>
                    </a:lnTo>
                    <a:lnTo>
                      <a:pt x="759" y="348"/>
                    </a:lnTo>
                    <a:lnTo>
                      <a:pt x="761" y="357"/>
                    </a:lnTo>
                    <a:lnTo>
                      <a:pt x="765" y="365"/>
                    </a:lnTo>
                    <a:lnTo>
                      <a:pt x="767" y="373"/>
                    </a:lnTo>
                    <a:lnTo>
                      <a:pt x="771" y="379"/>
                    </a:lnTo>
                    <a:lnTo>
                      <a:pt x="773" y="388"/>
                    </a:lnTo>
                    <a:lnTo>
                      <a:pt x="775" y="396"/>
                    </a:lnTo>
                    <a:lnTo>
                      <a:pt x="777" y="404"/>
                    </a:lnTo>
                    <a:lnTo>
                      <a:pt x="781" y="412"/>
                    </a:lnTo>
                    <a:lnTo>
                      <a:pt x="781" y="421"/>
                    </a:lnTo>
                    <a:lnTo>
                      <a:pt x="786" y="429"/>
                    </a:lnTo>
                    <a:lnTo>
                      <a:pt x="788" y="437"/>
                    </a:lnTo>
                    <a:lnTo>
                      <a:pt x="788" y="445"/>
                    </a:lnTo>
                    <a:lnTo>
                      <a:pt x="790" y="454"/>
                    </a:lnTo>
                    <a:lnTo>
                      <a:pt x="792" y="462"/>
                    </a:lnTo>
                    <a:lnTo>
                      <a:pt x="792" y="470"/>
                    </a:lnTo>
                    <a:lnTo>
                      <a:pt x="794" y="478"/>
                    </a:lnTo>
                    <a:lnTo>
                      <a:pt x="794" y="487"/>
                    </a:lnTo>
                    <a:lnTo>
                      <a:pt x="794" y="495"/>
                    </a:lnTo>
                    <a:lnTo>
                      <a:pt x="794" y="503"/>
                    </a:lnTo>
                    <a:lnTo>
                      <a:pt x="796" y="511"/>
                    </a:lnTo>
                    <a:lnTo>
                      <a:pt x="796" y="528"/>
                    </a:lnTo>
                    <a:lnTo>
                      <a:pt x="794" y="536"/>
                    </a:lnTo>
                    <a:lnTo>
                      <a:pt x="794" y="542"/>
                    </a:lnTo>
                    <a:lnTo>
                      <a:pt x="794" y="551"/>
                    </a:lnTo>
                    <a:lnTo>
                      <a:pt x="794" y="559"/>
                    </a:lnTo>
                    <a:lnTo>
                      <a:pt x="792" y="567"/>
                    </a:lnTo>
                    <a:lnTo>
                      <a:pt x="800" y="565"/>
                    </a:lnTo>
                    <a:lnTo>
                      <a:pt x="800" y="557"/>
                    </a:lnTo>
                    <a:lnTo>
                      <a:pt x="802" y="548"/>
                    </a:lnTo>
                    <a:lnTo>
                      <a:pt x="802" y="540"/>
                    </a:lnTo>
                    <a:lnTo>
                      <a:pt x="802" y="499"/>
                    </a:lnTo>
                    <a:lnTo>
                      <a:pt x="802" y="491"/>
                    </a:lnTo>
                    <a:lnTo>
                      <a:pt x="800" y="482"/>
                    </a:lnTo>
                    <a:lnTo>
                      <a:pt x="800" y="474"/>
                    </a:lnTo>
                    <a:lnTo>
                      <a:pt x="798" y="466"/>
                    </a:lnTo>
                    <a:lnTo>
                      <a:pt x="798" y="458"/>
                    </a:lnTo>
                    <a:lnTo>
                      <a:pt x="796" y="449"/>
                    </a:lnTo>
                    <a:lnTo>
                      <a:pt x="794" y="441"/>
                    </a:lnTo>
                    <a:lnTo>
                      <a:pt x="794" y="433"/>
                    </a:lnTo>
                    <a:lnTo>
                      <a:pt x="792" y="425"/>
                    </a:lnTo>
                    <a:lnTo>
                      <a:pt x="790" y="416"/>
                    </a:lnTo>
                    <a:lnTo>
                      <a:pt x="788" y="408"/>
                    </a:lnTo>
                    <a:lnTo>
                      <a:pt x="786" y="400"/>
                    </a:lnTo>
                    <a:lnTo>
                      <a:pt x="781" y="392"/>
                    </a:lnTo>
                    <a:lnTo>
                      <a:pt x="779" y="383"/>
                    </a:lnTo>
                    <a:lnTo>
                      <a:pt x="777" y="375"/>
                    </a:lnTo>
                    <a:lnTo>
                      <a:pt x="773" y="369"/>
                    </a:lnTo>
                    <a:lnTo>
                      <a:pt x="769" y="359"/>
                    </a:lnTo>
                    <a:lnTo>
                      <a:pt x="767" y="351"/>
                    </a:lnTo>
                    <a:lnTo>
                      <a:pt x="763" y="344"/>
                    </a:lnTo>
                    <a:lnTo>
                      <a:pt x="761" y="336"/>
                    </a:lnTo>
                    <a:lnTo>
                      <a:pt x="757" y="328"/>
                    </a:lnTo>
                    <a:lnTo>
                      <a:pt x="753" y="320"/>
                    </a:lnTo>
                    <a:lnTo>
                      <a:pt x="749" y="311"/>
                    </a:lnTo>
                    <a:lnTo>
                      <a:pt x="744" y="305"/>
                    </a:lnTo>
                    <a:lnTo>
                      <a:pt x="740" y="297"/>
                    </a:lnTo>
                    <a:lnTo>
                      <a:pt x="734" y="289"/>
                    </a:lnTo>
                    <a:lnTo>
                      <a:pt x="730" y="282"/>
                    </a:lnTo>
                    <a:lnTo>
                      <a:pt x="726" y="274"/>
                    </a:lnTo>
                    <a:lnTo>
                      <a:pt x="720" y="266"/>
                    </a:lnTo>
                    <a:lnTo>
                      <a:pt x="716" y="260"/>
                    </a:lnTo>
                    <a:lnTo>
                      <a:pt x="712" y="252"/>
                    </a:lnTo>
                    <a:lnTo>
                      <a:pt x="705" y="245"/>
                    </a:lnTo>
                    <a:lnTo>
                      <a:pt x="699" y="237"/>
                    </a:lnTo>
                    <a:lnTo>
                      <a:pt x="695" y="231"/>
                    </a:lnTo>
                    <a:lnTo>
                      <a:pt x="689" y="223"/>
                    </a:lnTo>
                    <a:lnTo>
                      <a:pt x="683" y="216"/>
                    </a:lnTo>
                    <a:lnTo>
                      <a:pt x="677" y="208"/>
                    </a:lnTo>
                    <a:lnTo>
                      <a:pt x="670" y="202"/>
                    </a:lnTo>
                    <a:lnTo>
                      <a:pt x="664" y="194"/>
                    </a:lnTo>
                    <a:lnTo>
                      <a:pt x="637" y="167"/>
                    </a:lnTo>
                    <a:lnTo>
                      <a:pt x="629" y="163"/>
                    </a:lnTo>
                    <a:lnTo>
                      <a:pt x="623" y="155"/>
                    </a:lnTo>
                    <a:lnTo>
                      <a:pt x="617" y="148"/>
                    </a:lnTo>
                    <a:lnTo>
                      <a:pt x="609" y="142"/>
                    </a:lnTo>
                    <a:lnTo>
                      <a:pt x="603" y="136"/>
                    </a:lnTo>
                    <a:lnTo>
                      <a:pt x="594" y="130"/>
                    </a:lnTo>
                    <a:lnTo>
                      <a:pt x="586" y="126"/>
                    </a:lnTo>
                    <a:lnTo>
                      <a:pt x="578" y="120"/>
                    </a:lnTo>
                    <a:lnTo>
                      <a:pt x="570" y="113"/>
                    </a:lnTo>
                    <a:lnTo>
                      <a:pt x="563" y="107"/>
                    </a:lnTo>
                    <a:lnTo>
                      <a:pt x="555" y="103"/>
                    </a:lnTo>
                    <a:lnTo>
                      <a:pt x="547" y="97"/>
                    </a:lnTo>
                    <a:lnTo>
                      <a:pt x="539" y="91"/>
                    </a:lnTo>
                    <a:lnTo>
                      <a:pt x="531" y="87"/>
                    </a:lnTo>
                    <a:lnTo>
                      <a:pt x="522" y="80"/>
                    </a:lnTo>
                    <a:lnTo>
                      <a:pt x="514" y="76"/>
                    </a:lnTo>
                    <a:lnTo>
                      <a:pt x="506" y="72"/>
                    </a:lnTo>
                    <a:lnTo>
                      <a:pt x="496" y="68"/>
                    </a:lnTo>
                    <a:lnTo>
                      <a:pt x="487" y="62"/>
                    </a:lnTo>
                    <a:lnTo>
                      <a:pt x="479" y="58"/>
                    </a:lnTo>
                    <a:lnTo>
                      <a:pt x="471" y="54"/>
                    </a:lnTo>
                    <a:lnTo>
                      <a:pt x="461" y="52"/>
                    </a:lnTo>
                    <a:lnTo>
                      <a:pt x="452" y="47"/>
                    </a:lnTo>
                    <a:lnTo>
                      <a:pt x="444" y="43"/>
                    </a:lnTo>
                    <a:lnTo>
                      <a:pt x="436" y="39"/>
                    </a:lnTo>
                    <a:lnTo>
                      <a:pt x="428" y="37"/>
                    </a:lnTo>
                    <a:lnTo>
                      <a:pt x="420" y="33"/>
                    </a:lnTo>
                    <a:lnTo>
                      <a:pt x="409" y="31"/>
                    </a:lnTo>
                    <a:lnTo>
                      <a:pt x="401" y="27"/>
                    </a:lnTo>
                    <a:lnTo>
                      <a:pt x="393" y="25"/>
                    </a:lnTo>
                    <a:lnTo>
                      <a:pt x="382" y="23"/>
                    </a:lnTo>
                    <a:lnTo>
                      <a:pt x="374" y="19"/>
                    </a:lnTo>
                    <a:lnTo>
                      <a:pt x="366" y="16"/>
                    </a:lnTo>
                    <a:lnTo>
                      <a:pt x="358" y="14"/>
                    </a:lnTo>
                    <a:lnTo>
                      <a:pt x="348" y="12"/>
                    </a:lnTo>
                    <a:lnTo>
                      <a:pt x="339" y="10"/>
                    </a:lnTo>
                    <a:lnTo>
                      <a:pt x="331" y="8"/>
                    </a:lnTo>
                    <a:lnTo>
                      <a:pt x="321" y="8"/>
                    </a:lnTo>
                    <a:lnTo>
                      <a:pt x="313" y="6"/>
                    </a:lnTo>
                    <a:lnTo>
                      <a:pt x="304" y="4"/>
                    </a:lnTo>
                    <a:lnTo>
                      <a:pt x="294" y="4"/>
                    </a:lnTo>
                    <a:lnTo>
                      <a:pt x="286" y="4"/>
                    </a:lnTo>
                    <a:lnTo>
                      <a:pt x="278" y="2"/>
                    </a:lnTo>
                    <a:lnTo>
                      <a:pt x="269" y="2"/>
                    </a:lnTo>
                    <a:lnTo>
                      <a:pt x="261" y="0"/>
                    </a:lnTo>
                    <a:lnTo>
                      <a:pt x="251" y="0"/>
                    </a:lnTo>
                    <a:lnTo>
                      <a:pt x="243" y="0"/>
                    </a:lnTo>
                    <a:lnTo>
                      <a:pt x="216" y="0"/>
                    </a:lnTo>
                    <a:lnTo>
                      <a:pt x="208" y="0"/>
                    </a:lnTo>
                    <a:lnTo>
                      <a:pt x="199" y="0"/>
                    </a:lnTo>
                    <a:lnTo>
                      <a:pt x="191" y="2"/>
                    </a:lnTo>
                    <a:lnTo>
                      <a:pt x="183" y="2"/>
                    </a:lnTo>
                    <a:lnTo>
                      <a:pt x="175" y="4"/>
                    </a:lnTo>
                    <a:lnTo>
                      <a:pt x="167" y="4"/>
                    </a:lnTo>
                    <a:lnTo>
                      <a:pt x="158" y="6"/>
                    </a:lnTo>
                    <a:lnTo>
                      <a:pt x="150" y="8"/>
                    </a:lnTo>
                    <a:lnTo>
                      <a:pt x="142" y="8"/>
                    </a:lnTo>
                    <a:lnTo>
                      <a:pt x="134" y="10"/>
                    </a:lnTo>
                    <a:lnTo>
                      <a:pt x="125" y="12"/>
                    </a:lnTo>
                    <a:lnTo>
                      <a:pt x="117" y="14"/>
                    </a:lnTo>
                    <a:lnTo>
                      <a:pt x="109" y="16"/>
                    </a:lnTo>
                    <a:lnTo>
                      <a:pt x="101" y="19"/>
                    </a:lnTo>
                    <a:lnTo>
                      <a:pt x="93" y="21"/>
                    </a:lnTo>
                    <a:lnTo>
                      <a:pt x="84" y="23"/>
                    </a:lnTo>
                    <a:lnTo>
                      <a:pt x="76" y="27"/>
                    </a:lnTo>
                    <a:lnTo>
                      <a:pt x="70" y="29"/>
                    </a:lnTo>
                    <a:lnTo>
                      <a:pt x="62" y="33"/>
                    </a:lnTo>
                    <a:lnTo>
                      <a:pt x="53" y="35"/>
                    </a:lnTo>
                    <a:lnTo>
                      <a:pt x="45" y="39"/>
                    </a:lnTo>
                    <a:lnTo>
                      <a:pt x="39" y="41"/>
                    </a:lnTo>
                    <a:lnTo>
                      <a:pt x="31" y="45"/>
                    </a:lnTo>
                    <a:lnTo>
                      <a:pt x="25" y="49"/>
                    </a:lnTo>
                    <a:lnTo>
                      <a:pt x="16" y="54"/>
                    </a:lnTo>
                    <a:lnTo>
                      <a:pt x="10" y="58"/>
                    </a:lnTo>
                    <a:lnTo>
                      <a:pt x="4" y="62"/>
                    </a:lnTo>
                    <a:lnTo>
                      <a:pt x="4" y="62"/>
                    </a:lnTo>
                  </a:path>
                </a:pathLst>
              </a:custGeom>
              <a:solidFill>
                <a:srgbClr val="000000"/>
              </a:solidFill>
              <a:ln w="12700" cap="rnd" cmpd="sng">
                <a:solidFill>
                  <a:srgbClr val="081D5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0" name="Freeform 21">
                <a:extLst>
                  <a:ext uri="{FF2B5EF4-FFF2-40B4-BE49-F238E27FC236}">
                    <a16:creationId xmlns:a16="http://schemas.microsoft.com/office/drawing/2014/main" id="{D88FAD91-1688-4FE4-B462-701C960CE1F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648" y="1496"/>
                <a:ext cx="982" cy="999"/>
              </a:xfrm>
              <a:custGeom>
                <a:avLst/>
                <a:gdLst>
                  <a:gd name="T0" fmla="*/ 664 w 982"/>
                  <a:gd name="T1" fmla="*/ 41 h 999"/>
                  <a:gd name="T2" fmla="*/ 570 w 982"/>
                  <a:gd name="T3" fmla="*/ 14 h 999"/>
                  <a:gd name="T4" fmla="*/ 473 w 982"/>
                  <a:gd name="T5" fmla="*/ 8 h 999"/>
                  <a:gd name="T6" fmla="*/ 374 w 982"/>
                  <a:gd name="T7" fmla="*/ 23 h 999"/>
                  <a:gd name="T8" fmla="*/ 282 w 982"/>
                  <a:gd name="T9" fmla="*/ 56 h 999"/>
                  <a:gd name="T10" fmla="*/ 197 w 982"/>
                  <a:gd name="T11" fmla="*/ 107 h 999"/>
                  <a:gd name="T12" fmla="*/ 125 w 982"/>
                  <a:gd name="T13" fmla="*/ 177 h 999"/>
                  <a:gd name="T14" fmla="*/ 70 w 982"/>
                  <a:gd name="T15" fmla="*/ 257 h 999"/>
                  <a:gd name="T16" fmla="*/ 31 w 982"/>
                  <a:gd name="T17" fmla="*/ 350 h 999"/>
                  <a:gd name="T18" fmla="*/ 10 w 982"/>
                  <a:gd name="T19" fmla="*/ 449 h 999"/>
                  <a:gd name="T20" fmla="*/ 12 w 982"/>
                  <a:gd name="T21" fmla="*/ 564 h 999"/>
                  <a:gd name="T22" fmla="*/ 35 w 982"/>
                  <a:gd name="T23" fmla="*/ 661 h 999"/>
                  <a:gd name="T24" fmla="*/ 76 w 982"/>
                  <a:gd name="T25" fmla="*/ 751 h 999"/>
                  <a:gd name="T26" fmla="*/ 136 w 982"/>
                  <a:gd name="T27" fmla="*/ 831 h 999"/>
                  <a:gd name="T28" fmla="*/ 210 w 982"/>
                  <a:gd name="T29" fmla="*/ 897 h 999"/>
                  <a:gd name="T30" fmla="*/ 296 w 982"/>
                  <a:gd name="T31" fmla="*/ 947 h 999"/>
                  <a:gd name="T32" fmla="*/ 389 w 982"/>
                  <a:gd name="T33" fmla="*/ 979 h 999"/>
                  <a:gd name="T34" fmla="*/ 487 w 982"/>
                  <a:gd name="T35" fmla="*/ 990 h 999"/>
                  <a:gd name="T36" fmla="*/ 584 w 982"/>
                  <a:gd name="T37" fmla="*/ 979 h 999"/>
                  <a:gd name="T38" fmla="*/ 679 w 982"/>
                  <a:gd name="T39" fmla="*/ 951 h 999"/>
                  <a:gd name="T40" fmla="*/ 765 w 982"/>
                  <a:gd name="T41" fmla="*/ 903 h 999"/>
                  <a:gd name="T42" fmla="*/ 841 w 982"/>
                  <a:gd name="T43" fmla="*/ 837 h 999"/>
                  <a:gd name="T44" fmla="*/ 901 w 982"/>
                  <a:gd name="T45" fmla="*/ 759 h 999"/>
                  <a:gd name="T46" fmla="*/ 944 w 982"/>
                  <a:gd name="T47" fmla="*/ 669 h 999"/>
                  <a:gd name="T48" fmla="*/ 969 w 982"/>
                  <a:gd name="T49" fmla="*/ 572 h 999"/>
                  <a:gd name="T50" fmla="*/ 973 w 982"/>
                  <a:gd name="T51" fmla="*/ 457 h 999"/>
                  <a:gd name="T52" fmla="*/ 954 w 982"/>
                  <a:gd name="T53" fmla="*/ 360 h 999"/>
                  <a:gd name="T54" fmla="*/ 917 w 982"/>
                  <a:gd name="T55" fmla="*/ 265 h 999"/>
                  <a:gd name="T56" fmla="*/ 860 w 982"/>
                  <a:gd name="T57" fmla="*/ 183 h 999"/>
                  <a:gd name="T58" fmla="*/ 790 w 982"/>
                  <a:gd name="T59" fmla="*/ 113 h 999"/>
                  <a:gd name="T60" fmla="*/ 718 w 982"/>
                  <a:gd name="T61" fmla="*/ 56 h 999"/>
                  <a:gd name="T62" fmla="*/ 625 w 982"/>
                  <a:gd name="T63" fmla="*/ 19 h 999"/>
                  <a:gd name="T64" fmla="*/ 526 w 982"/>
                  <a:gd name="T65" fmla="*/ 2 h 999"/>
                  <a:gd name="T66" fmla="*/ 417 w 982"/>
                  <a:gd name="T67" fmla="*/ 6 h 999"/>
                  <a:gd name="T68" fmla="*/ 321 w 982"/>
                  <a:gd name="T69" fmla="*/ 31 h 999"/>
                  <a:gd name="T70" fmla="*/ 232 w 982"/>
                  <a:gd name="T71" fmla="*/ 76 h 999"/>
                  <a:gd name="T72" fmla="*/ 152 w 982"/>
                  <a:gd name="T73" fmla="*/ 138 h 999"/>
                  <a:gd name="T74" fmla="*/ 86 w 982"/>
                  <a:gd name="T75" fmla="*/ 216 h 999"/>
                  <a:gd name="T76" fmla="*/ 39 w 982"/>
                  <a:gd name="T77" fmla="*/ 305 h 999"/>
                  <a:gd name="T78" fmla="*/ 10 w 982"/>
                  <a:gd name="T79" fmla="*/ 401 h 999"/>
                  <a:gd name="T80" fmla="*/ 0 w 982"/>
                  <a:gd name="T81" fmla="*/ 519 h 999"/>
                  <a:gd name="T82" fmla="*/ 14 w 982"/>
                  <a:gd name="T83" fmla="*/ 619 h 999"/>
                  <a:gd name="T84" fmla="*/ 47 w 982"/>
                  <a:gd name="T85" fmla="*/ 714 h 999"/>
                  <a:gd name="T86" fmla="*/ 101 w 982"/>
                  <a:gd name="T87" fmla="*/ 803 h 999"/>
                  <a:gd name="T88" fmla="*/ 169 w 982"/>
                  <a:gd name="T89" fmla="*/ 877 h 999"/>
                  <a:gd name="T90" fmla="*/ 251 w 982"/>
                  <a:gd name="T91" fmla="*/ 934 h 999"/>
                  <a:gd name="T92" fmla="*/ 341 w 982"/>
                  <a:gd name="T93" fmla="*/ 973 h 999"/>
                  <a:gd name="T94" fmla="*/ 440 w 982"/>
                  <a:gd name="T95" fmla="*/ 996 h 999"/>
                  <a:gd name="T96" fmla="*/ 547 w 982"/>
                  <a:gd name="T97" fmla="*/ 994 h 999"/>
                  <a:gd name="T98" fmla="*/ 646 w 982"/>
                  <a:gd name="T99" fmla="*/ 971 h 999"/>
                  <a:gd name="T100" fmla="*/ 736 w 982"/>
                  <a:gd name="T101" fmla="*/ 930 h 999"/>
                  <a:gd name="T102" fmla="*/ 819 w 982"/>
                  <a:gd name="T103" fmla="*/ 870 h 999"/>
                  <a:gd name="T104" fmla="*/ 884 w 982"/>
                  <a:gd name="T105" fmla="*/ 796 h 999"/>
                  <a:gd name="T106" fmla="*/ 936 w 982"/>
                  <a:gd name="T107" fmla="*/ 708 h 999"/>
                  <a:gd name="T108" fmla="*/ 969 w 982"/>
                  <a:gd name="T109" fmla="*/ 613 h 999"/>
                  <a:gd name="T110" fmla="*/ 981 w 982"/>
                  <a:gd name="T111" fmla="*/ 510 h 999"/>
                  <a:gd name="T112" fmla="*/ 971 w 982"/>
                  <a:gd name="T113" fmla="*/ 395 h 999"/>
                  <a:gd name="T114" fmla="*/ 940 w 982"/>
                  <a:gd name="T115" fmla="*/ 298 h 999"/>
                  <a:gd name="T116" fmla="*/ 891 w 982"/>
                  <a:gd name="T117" fmla="*/ 210 h 999"/>
                  <a:gd name="T118" fmla="*/ 825 w 982"/>
                  <a:gd name="T119" fmla="*/ 134 h 999"/>
                  <a:gd name="T120" fmla="*/ 747 w 982"/>
                  <a:gd name="T121" fmla="*/ 82 h 9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</a:cxnLst>
                <a:rect l="0" t="0" r="r" b="b"/>
                <a:pathLst>
                  <a:path w="982" h="999">
                    <a:moveTo>
                      <a:pt x="747" y="82"/>
                    </a:moveTo>
                    <a:lnTo>
                      <a:pt x="740" y="78"/>
                    </a:lnTo>
                    <a:lnTo>
                      <a:pt x="734" y="74"/>
                    </a:lnTo>
                    <a:lnTo>
                      <a:pt x="728" y="70"/>
                    </a:lnTo>
                    <a:lnTo>
                      <a:pt x="720" y="66"/>
                    </a:lnTo>
                    <a:lnTo>
                      <a:pt x="714" y="64"/>
                    </a:lnTo>
                    <a:lnTo>
                      <a:pt x="707" y="60"/>
                    </a:lnTo>
                    <a:lnTo>
                      <a:pt x="699" y="56"/>
                    </a:lnTo>
                    <a:lnTo>
                      <a:pt x="693" y="54"/>
                    </a:lnTo>
                    <a:lnTo>
                      <a:pt x="687" y="49"/>
                    </a:lnTo>
                    <a:lnTo>
                      <a:pt x="679" y="47"/>
                    </a:lnTo>
                    <a:lnTo>
                      <a:pt x="673" y="43"/>
                    </a:lnTo>
                    <a:lnTo>
                      <a:pt x="664" y="41"/>
                    </a:lnTo>
                    <a:lnTo>
                      <a:pt x="658" y="37"/>
                    </a:lnTo>
                    <a:lnTo>
                      <a:pt x="652" y="35"/>
                    </a:lnTo>
                    <a:lnTo>
                      <a:pt x="644" y="33"/>
                    </a:lnTo>
                    <a:lnTo>
                      <a:pt x="638" y="31"/>
                    </a:lnTo>
                    <a:lnTo>
                      <a:pt x="629" y="29"/>
                    </a:lnTo>
                    <a:lnTo>
                      <a:pt x="621" y="27"/>
                    </a:lnTo>
                    <a:lnTo>
                      <a:pt x="615" y="25"/>
                    </a:lnTo>
                    <a:lnTo>
                      <a:pt x="607" y="23"/>
                    </a:lnTo>
                    <a:lnTo>
                      <a:pt x="598" y="21"/>
                    </a:lnTo>
                    <a:lnTo>
                      <a:pt x="592" y="19"/>
                    </a:lnTo>
                    <a:lnTo>
                      <a:pt x="584" y="19"/>
                    </a:lnTo>
                    <a:lnTo>
                      <a:pt x="578" y="16"/>
                    </a:lnTo>
                    <a:lnTo>
                      <a:pt x="570" y="14"/>
                    </a:lnTo>
                    <a:lnTo>
                      <a:pt x="564" y="12"/>
                    </a:lnTo>
                    <a:lnTo>
                      <a:pt x="555" y="12"/>
                    </a:lnTo>
                    <a:lnTo>
                      <a:pt x="547" y="10"/>
                    </a:lnTo>
                    <a:lnTo>
                      <a:pt x="541" y="10"/>
                    </a:lnTo>
                    <a:lnTo>
                      <a:pt x="533" y="8"/>
                    </a:lnTo>
                    <a:lnTo>
                      <a:pt x="524" y="8"/>
                    </a:lnTo>
                    <a:lnTo>
                      <a:pt x="518" y="8"/>
                    </a:lnTo>
                    <a:lnTo>
                      <a:pt x="510" y="8"/>
                    </a:lnTo>
                    <a:lnTo>
                      <a:pt x="502" y="8"/>
                    </a:lnTo>
                    <a:lnTo>
                      <a:pt x="496" y="8"/>
                    </a:lnTo>
                    <a:lnTo>
                      <a:pt x="487" y="8"/>
                    </a:lnTo>
                    <a:lnTo>
                      <a:pt x="479" y="8"/>
                    </a:lnTo>
                    <a:lnTo>
                      <a:pt x="473" y="8"/>
                    </a:lnTo>
                    <a:lnTo>
                      <a:pt x="465" y="8"/>
                    </a:lnTo>
                    <a:lnTo>
                      <a:pt x="457" y="8"/>
                    </a:lnTo>
                    <a:lnTo>
                      <a:pt x="450" y="8"/>
                    </a:lnTo>
                    <a:lnTo>
                      <a:pt x="442" y="10"/>
                    </a:lnTo>
                    <a:lnTo>
                      <a:pt x="434" y="10"/>
                    </a:lnTo>
                    <a:lnTo>
                      <a:pt x="426" y="12"/>
                    </a:lnTo>
                    <a:lnTo>
                      <a:pt x="420" y="12"/>
                    </a:lnTo>
                    <a:lnTo>
                      <a:pt x="411" y="14"/>
                    </a:lnTo>
                    <a:lnTo>
                      <a:pt x="403" y="16"/>
                    </a:lnTo>
                    <a:lnTo>
                      <a:pt x="397" y="16"/>
                    </a:lnTo>
                    <a:lnTo>
                      <a:pt x="389" y="19"/>
                    </a:lnTo>
                    <a:lnTo>
                      <a:pt x="383" y="21"/>
                    </a:lnTo>
                    <a:lnTo>
                      <a:pt x="374" y="23"/>
                    </a:lnTo>
                    <a:lnTo>
                      <a:pt x="368" y="23"/>
                    </a:lnTo>
                    <a:lnTo>
                      <a:pt x="360" y="27"/>
                    </a:lnTo>
                    <a:lnTo>
                      <a:pt x="352" y="29"/>
                    </a:lnTo>
                    <a:lnTo>
                      <a:pt x="346" y="31"/>
                    </a:lnTo>
                    <a:lnTo>
                      <a:pt x="337" y="33"/>
                    </a:lnTo>
                    <a:lnTo>
                      <a:pt x="331" y="35"/>
                    </a:lnTo>
                    <a:lnTo>
                      <a:pt x="323" y="37"/>
                    </a:lnTo>
                    <a:lnTo>
                      <a:pt x="317" y="41"/>
                    </a:lnTo>
                    <a:lnTo>
                      <a:pt x="308" y="43"/>
                    </a:lnTo>
                    <a:lnTo>
                      <a:pt x="302" y="47"/>
                    </a:lnTo>
                    <a:lnTo>
                      <a:pt x="296" y="49"/>
                    </a:lnTo>
                    <a:lnTo>
                      <a:pt x="288" y="51"/>
                    </a:lnTo>
                    <a:lnTo>
                      <a:pt x="282" y="56"/>
                    </a:lnTo>
                    <a:lnTo>
                      <a:pt x="276" y="60"/>
                    </a:lnTo>
                    <a:lnTo>
                      <a:pt x="267" y="64"/>
                    </a:lnTo>
                    <a:lnTo>
                      <a:pt x="261" y="66"/>
                    </a:lnTo>
                    <a:lnTo>
                      <a:pt x="255" y="70"/>
                    </a:lnTo>
                    <a:lnTo>
                      <a:pt x="249" y="74"/>
                    </a:lnTo>
                    <a:lnTo>
                      <a:pt x="243" y="78"/>
                    </a:lnTo>
                    <a:lnTo>
                      <a:pt x="237" y="82"/>
                    </a:lnTo>
                    <a:lnTo>
                      <a:pt x="228" y="86"/>
                    </a:lnTo>
                    <a:lnTo>
                      <a:pt x="222" y="91"/>
                    </a:lnTo>
                    <a:lnTo>
                      <a:pt x="216" y="95"/>
                    </a:lnTo>
                    <a:lnTo>
                      <a:pt x="210" y="99"/>
                    </a:lnTo>
                    <a:lnTo>
                      <a:pt x="204" y="103"/>
                    </a:lnTo>
                    <a:lnTo>
                      <a:pt x="197" y="107"/>
                    </a:lnTo>
                    <a:lnTo>
                      <a:pt x="191" y="113"/>
                    </a:lnTo>
                    <a:lnTo>
                      <a:pt x="185" y="117"/>
                    </a:lnTo>
                    <a:lnTo>
                      <a:pt x="181" y="123"/>
                    </a:lnTo>
                    <a:lnTo>
                      <a:pt x="175" y="128"/>
                    </a:lnTo>
                    <a:lnTo>
                      <a:pt x="169" y="132"/>
                    </a:lnTo>
                    <a:lnTo>
                      <a:pt x="162" y="138"/>
                    </a:lnTo>
                    <a:lnTo>
                      <a:pt x="158" y="144"/>
                    </a:lnTo>
                    <a:lnTo>
                      <a:pt x="152" y="148"/>
                    </a:lnTo>
                    <a:lnTo>
                      <a:pt x="146" y="154"/>
                    </a:lnTo>
                    <a:lnTo>
                      <a:pt x="140" y="158"/>
                    </a:lnTo>
                    <a:lnTo>
                      <a:pt x="136" y="165"/>
                    </a:lnTo>
                    <a:lnTo>
                      <a:pt x="132" y="171"/>
                    </a:lnTo>
                    <a:lnTo>
                      <a:pt x="125" y="177"/>
                    </a:lnTo>
                    <a:lnTo>
                      <a:pt x="121" y="183"/>
                    </a:lnTo>
                    <a:lnTo>
                      <a:pt x="115" y="187"/>
                    </a:lnTo>
                    <a:lnTo>
                      <a:pt x="111" y="195"/>
                    </a:lnTo>
                    <a:lnTo>
                      <a:pt x="107" y="200"/>
                    </a:lnTo>
                    <a:lnTo>
                      <a:pt x="103" y="206"/>
                    </a:lnTo>
                    <a:lnTo>
                      <a:pt x="99" y="214"/>
                    </a:lnTo>
                    <a:lnTo>
                      <a:pt x="95" y="218"/>
                    </a:lnTo>
                    <a:lnTo>
                      <a:pt x="88" y="226"/>
                    </a:lnTo>
                    <a:lnTo>
                      <a:pt x="84" y="233"/>
                    </a:lnTo>
                    <a:lnTo>
                      <a:pt x="80" y="239"/>
                    </a:lnTo>
                    <a:lnTo>
                      <a:pt x="76" y="245"/>
                    </a:lnTo>
                    <a:lnTo>
                      <a:pt x="72" y="253"/>
                    </a:lnTo>
                    <a:lnTo>
                      <a:pt x="70" y="257"/>
                    </a:lnTo>
                    <a:lnTo>
                      <a:pt x="66" y="265"/>
                    </a:lnTo>
                    <a:lnTo>
                      <a:pt x="62" y="272"/>
                    </a:lnTo>
                    <a:lnTo>
                      <a:pt x="60" y="280"/>
                    </a:lnTo>
                    <a:lnTo>
                      <a:pt x="56" y="286"/>
                    </a:lnTo>
                    <a:lnTo>
                      <a:pt x="51" y="292"/>
                    </a:lnTo>
                    <a:lnTo>
                      <a:pt x="49" y="300"/>
                    </a:lnTo>
                    <a:lnTo>
                      <a:pt x="45" y="307"/>
                    </a:lnTo>
                    <a:lnTo>
                      <a:pt x="43" y="315"/>
                    </a:lnTo>
                    <a:lnTo>
                      <a:pt x="39" y="321"/>
                    </a:lnTo>
                    <a:lnTo>
                      <a:pt x="37" y="329"/>
                    </a:lnTo>
                    <a:lnTo>
                      <a:pt x="35" y="335"/>
                    </a:lnTo>
                    <a:lnTo>
                      <a:pt x="33" y="344"/>
                    </a:lnTo>
                    <a:lnTo>
                      <a:pt x="31" y="350"/>
                    </a:lnTo>
                    <a:lnTo>
                      <a:pt x="27" y="358"/>
                    </a:lnTo>
                    <a:lnTo>
                      <a:pt x="25" y="364"/>
                    </a:lnTo>
                    <a:lnTo>
                      <a:pt x="25" y="372"/>
                    </a:lnTo>
                    <a:lnTo>
                      <a:pt x="21" y="381"/>
                    </a:lnTo>
                    <a:lnTo>
                      <a:pt x="21" y="387"/>
                    </a:lnTo>
                    <a:lnTo>
                      <a:pt x="19" y="395"/>
                    </a:lnTo>
                    <a:lnTo>
                      <a:pt x="16" y="403"/>
                    </a:lnTo>
                    <a:lnTo>
                      <a:pt x="14" y="409"/>
                    </a:lnTo>
                    <a:lnTo>
                      <a:pt x="14" y="418"/>
                    </a:lnTo>
                    <a:lnTo>
                      <a:pt x="12" y="426"/>
                    </a:lnTo>
                    <a:lnTo>
                      <a:pt x="12" y="432"/>
                    </a:lnTo>
                    <a:lnTo>
                      <a:pt x="10" y="440"/>
                    </a:lnTo>
                    <a:lnTo>
                      <a:pt x="10" y="449"/>
                    </a:lnTo>
                    <a:lnTo>
                      <a:pt x="8" y="457"/>
                    </a:lnTo>
                    <a:lnTo>
                      <a:pt x="8" y="463"/>
                    </a:lnTo>
                    <a:lnTo>
                      <a:pt x="8" y="471"/>
                    </a:lnTo>
                    <a:lnTo>
                      <a:pt x="8" y="479"/>
                    </a:lnTo>
                    <a:lnTo>
                      <a:pt x="8" y="486"/>
                    </a:lnTo>
                    <a:lnTo>
                      <a:pt x="8" y="510"/>
                    </a:lnTo>
                    <a:lnTo>
                      <a:pt x="8" y="516"/>
                    </a:lnTo>
                    <a:lnTo>
                      <a:pt x="8" y="525"/>
                    </a:lnTo>
                    <a:lnTo>
                      <a:pt x="8" y="533"/>
                    </a:lnTo>
                    <a:lnTo>
                      <a:pt x="8" y="541"/>
                    </a:lnTo>
                    <a:lnTo>
                      <a:pt x="10" y="547"/>
                    </a:lnTo>
                    <a:lnTo>
                      <a:pt x="10" y="556"/>
                    </a:lnTo>
                    <a:lnTo>
                      <a:pt x="12" y="564"/>
                    </a:lnTo>
                    <a:lnTo>
                      <a:pt x="12" y="572"/>
                    </a:lnTo>
                    <a:lnTo>
                      <a:pt x="14" y="578"/>
                    </a:lnTo>
                    <a:lnTo>
                      <a:pt x="14" y="586"/>
                    </a:lnTo>
                    <a:lnTo>
                      <a:pt x="16" y="595"/>
                    </a:lnTo>
                    <a:lnTo>
                      <a:pt x="19" y="601"/>
                    </a:lnTo>
                    <a:lnTo>
                      <a:pt x="21" y="609"/>
                    </a:lnTo>
                    <a:lnTo>
                      <a:pt x="21" y="615"/>
                    </a:lnTo>
                    <a:lnTo>
                      <a:pt x="23" y="623"/>
                    </a:lnTo>
                    <a:lnTo>
                      <a:pt x="25" y="632"/>
                    </a:lnTo>
                    <a:lnTo>
                      <a:pt x="27" y="638"/>
                    </a:lnTo>
                    <a:lnTo>
                      <a:pt x="31" y="646"/>
                    </a:lnTo>
                    <a:lnTo>
                      <a:pt x="33" y="652"/>
                    </a:lnTo>
                    <a:lnTo>
                      <a:pt x="35" y="661"/>
                    </a:lnTo>
                    <a:lnTo>
                      <a:pt x="37" y="669"/>
                    </a:lnTo>
                    <a:lnTo>
                      <a:pt x="39" y="675"/>
                    </a:lnTo>
                    <a:lnTo>
                      <a:pt x="43" y="683"/>
                    </a:lnTo>
                    <a:lnTo>
                      <a:pt x="45" y="689"/>
                    </a:lnTo>
                    <a:lnTo>
                      <a:pt x="49" y="698"/>
                    </a:lnTo>
                    <a:lnTo>
                      <a:pt x="51" y="704"/>
                    </a:lnTo>
                    <a:lnTo>
                      <a:pt x="56" y="710"/>
                    </a:lnTo>
                    <a:lnTo>
                      <a:pt x="58" y="718"/>
                    </a:lnTo>
                    <a:lnTo>
                      <a:pt x="62" y="724"/>
                    </a:lnTo>
                    <a:lnTo>
                      <a:pt x="66" y="733"/>
                    </a:lnTo>
                    <a:lnTo>
                      <a:pt x="70" y="739"/>
                    </a:lnTo>
                    <a:lnTo>
                      <a:pt x="72" y="745"/>
                    </a:lnTo>
                    <a:lnTo>
                      <a:pt x="76" y="751"/>
                    </a:lnTo>
                    <a:lnTo>
                      <a:pt x="80" y="757"/>
                    </a:lnTo>
                    <a:lnTo>
                      <a:pt x="84" y="763"/>
                    </a:lnTo>
                    <a:lnTo>
                      <a:pt x="88" y="772"/>
                    </a:lnTo>
                    <a:lnTo>
                      <a:pt x="93" y="778"/>
                    </a:lnTo>
                    <a:lnTo>
                      <a:pt x="97" y="784"/>
                    </a:lnTo>
                    <a:lnTo>
                      <a:pt x="103" y="790"/>
                    </a:lnTo>
                    <a:lnTo>
                      <a:pt x="105" y="796"/>
                    </a:lnTo>
                    <a:lnTo>
                      <a:pt x="111" y="803"/>
                    </a:lnTo>
                    <a:lnTo>
                      <a:pt x="115" y="809"/>
                    </a:lnTo>
                    <a:lnTo>
                      <a:pt x="121" y="815"/>
                    </a:lnTo>
                    <a:lnTo>
                      <a:pt x="125" y="821"/>
                    </a:lnTo>
                    <a:lnTo>
                      <a:pt x="130" y="825"/>
                    </a:lnTo>
                    <a:lnTo>
                      <a:pt x="136" y="831"/>
                    </a:lnTo>
                    <a:lnTo>
                      <a:pt x="140" y="837"/>
                    </a:lnTo>
                    <a:lnTo>
                      <a:pt x="146" y="842"/>
                    </a:lnTo>
                    <a:lnTo>
                      <a:pt x="152" y="848"/>
                    </a:lnTo>
                    <a:lnTo>
                      <a:pt x="156" y="854"/>
                    </a:lnTo>
                    <a:lnTo>
                      <a:pt x="162" y="858"/>
                    </a:lnTo>
                    <a:lnTo>
                      <a:pt x="169" y="864"/>
                    </a:lnTo>
                    <a:lnTo>
                      <a:pt x="173" y="868"/>
                    </a:lnTo>
                    <a:lnTo>
                      <a:pt x="179" y="875"/>
                    </a:lnTo>
                    <a:lnTo>
                      <a:pt x="185" y="879"/>
                    </a:lnTo>
                    <a:lnTo>
                      <a:pt x="191" y="885"/>
                    </a:lnTo>
                    <a:lnTo>
                      <a:pt x="197" y="889"/>
                    </a:lnTo>
                    <a:lnTo>
                      <a:pt x="204" y="893"/>
                    </a:lnTo>
                    <a:lnTo>
                      <a:pt x="210" y="897"/>
                    </a:lnTo>
                    <a:lnTo>
                      <a:pt x="216" y="901"/>
                    </a:lnTo>
                    <a:lnTo>
                      <a:pt x="222" y="907"/>
                    </a:lnTo>
                    <a:lnTo>
                      <a:pt x="228" y="912"/>
                    </a:lnTo>
                    <a:lnTo>
                      <a:pt x="234" y="916"/>
                    </a:lnTo>
                    <a:lnTo>
                      <a:pt x="241" y="920"/>
                    </a:lnTo>
                    <a:lnTo>
                      <a:pt x="249" y="924"/>
                    </a:lnTo>
                    <a:lnTo>
                      <a:pt x="255" y="928"/>
                    </a:lnTo>
                    <a:lnTo>
                      <a:pt x="261" y="930"/>
                    </a:lnTo>
                    <a:lnTo>
                      <a:pt x="267" y="934"/>
                    </a:lnTo>
                    <a:lnTo>
                      <a:pt x="276" y="938"/>
                    </a:lnTo>
                    <a:lnTo>
                      <a:pt x="282" y="942"/>
                    </a:lnTo>
                    <a:lnTo>
                      <a:pt x="288" y="944"/>
                    </a:lnTo>
                    <a:lnTo>
                      <a:pt x="296" y="947"/>
                    </a:lnTo>
                    <a:lnTo>
                      <a:pt x="302" y="951"/>
                    </a:lnTo>
                    <a:lnTo>
                      <a:pt x="308" y="953"/>
                    </a:lnTo>
                    <a:lnTo>
                      <a:pt x="317" y="957"/>
                    </a:lnTo>
                    <a:lnTo>
                      <a:pt x="323" y="959"/>
                    </a:lnTo>
                    <a:lnTo>
                      <a:pt x="331" y="961"/>
                    </a:lnTo>
                    <a:lnTo>
                      <a:pt x="337" y="965"/>
                    </a:lnTo>
                    <a:lnTo>
                      <a:pt x="346" y="967"/>
                    </a:lnTo>
                    <a:lnTo>
                      <a:pt x="352" y="969"/>
                    </a:lnTo>
                    <a:lnTo>
                      <a:pt x="360" y="971"/>
                    </a:lnTo>
                    <a:lnTo>
                      <a:pt x="366" y="973"/>
                    </a:lnTo>
                    <a:lnTo>
                      <a:pt x="374" y="975"/>
                    </a:lnTo>
                    <a:lnTo>
                      <a:pt x="383" y="977"/>
                    </a:lnTo>
                    <a:lnTo>
                      <a:pt x="389" y="979"/>
                    </a:lnTo>
                    <a:lnTo>
                      <a:pt x="397" y="979"/>
                    </a:lnTo>
                    <a:lnTo>
                      <a:pt x="403" y="982"/>
                    </a:lnTo>
                    <a:lnTo>
                      <a:pt x="411" y="984"/>
                    </a:lnTo>
                    <a:lnTo>
                      <a:pt x="420" y="984"/>
                    </a:lnTo>
                    <a:lnTo>
                      <a:pt x="426" y="986"/>
                    </a:lnTo>
                    <a:lnTo>
                      <a:pt x="434" y="986"/>
                    </a:lnTo>
                    <a:lnTo>
                      <a:pt x="442" y="988"/>
                    </a:lnTo>
                    <a:lnTo>
                      <a:pt x="448" y="988"/>
                    </a:lnTo>
                    <a:lnTo>
                      <a:pt x="457" y="990"/>
                    </a:lnTo>
                    <a:lnTo>
                      <a:pt x="463" y="990"/>
                    </a:lnTo>
                    <a:lnTo>
                      <a:pt x="471" y="990"/>
                    </a:lnTo>
                    <a:lnTo>
                      <a:pt x="479" y="990"/>
                    </a:lnTo>
                    <a:lnTo>
                      <a:pt x="487" y="990"/>
                    </a:lnTo>
                    <a:lnTo>
                      <a:pt x="494" y="990"/>
                    </a:lnTo>
                    <a:lnTo>
                      <a:pt x="502" y="990"/>
                    </a:lnTo>
                    <a:lnTo>
                      <a:pt x="508" y="990"/>
                    </a:lnTo>
                    <a:lnTo>
                      <a:pt x="516" y="990"/>
                    </a:lnTo>
                    <a:lnTo>
                      <a:pt x="524" y="990"/>
                    </a:lnTo>
                    <a:lnTo>
                      <a:pt x="533" y="988"/>
                    </a:lnTo>
                    <a:lnTo>
                      <a:pt x="539" y="988"/>
                    </a:lnTo>
                    <a:lnTo>
                      <a:pt x="547" y="986"/>
                    </a:lnTo>
                    <a:lnTo>
                      <a:pt x="555" y="986"/>
                    </a:lnTo>
                    <a:lnTo>
                      <a:pt x="561" y="984"/>
                    </a:lnTo>
                    <a:lnTo>
                      <a:pt x="570" y="984"/>
                    </a:lnTo>
                    <a:lnTo>
                      <a:pt x="578" y="982"/>
                    </a:lnTo>
                    <a:lnTo>
                      <a:pt x="584" y="979"/>
                    </a:lnTo>
                    <a:lnTo>
                      <a:pt x="592" y="979"/>
                    </a:lnTo>
                    <a:lnTo>
                      <a:pt x="598" y="977"/>
                    </a:lnTo>
                    <a:lnTo>
                      <a:pt x="607" y="975"/>
                    </a:lnTo>
                    <a:lnTo>
                      <a:pt x="613" y="973"/>
                    </a:lnTo>
                    <a:lnTo>
                      <a:pt x="621" y="971"/>
                    </a:lnTo>
                    <a:lnTo>
                      <a:pt x="629" y="969"/>
                    </a:lnTo>
                    <a:lnTo>
                      <a:pt x="635" y="967"/>
                    </a:lnTo>
                    <a:lnTo>
                      <a:pt x="644" y="965"/>
                    </a:lnTo>
                    <a:lnTo>
                      <a:pt x="650" y="961"/>
                    </a:lnTo>
                    <a:lnTo>
                      <a:pt x="658" y="959"/>
                    </a:lnTo>
                    <a:lnTo>
                      <a:pt x="664" y="957"/>
                    </a:lnTo>
                    <a:lnTo>
                      <a:pt x="673" y="955"/>
                    </a:lnTo>
                    <a:lnTo>
                      <a:pt x="679" y="951"/>
                    </a:lnTo>
                    <a:lnTo>
                      <a:pt x="687" y="949"/>
                    </a:lnTo>
                    <a:lnTo>
                      <a:pt x="693" y="944"/>
                    </a:lnTo>
                    <a:lnTo>
                      <a:pt x="699" y="942"/>
                    </a:lnTo>
                    <a:lnTo>
                      <a:pt x="707" y="938"/>
                    </a:lnTo>
                    <a:lnTo>
                      <a:pt x="714" y="934"/>
                    </a:lnTo>
                    <a:lnTo>
                      <a:pt x="720" y="932"/>
                    </a:lnTo>
                    <a:lnTo>
                      <a:pt x="726" y="928"/>
                    </a:lnTo>
                    <a:lnTo>
                      <a:pt x="734" y="924"/>
                    </a:lnTo>
                    <a:lnTo>
                      <a:pt x="740" y="920"/>
                    </a:lnTo>
                    <a:lnTo>
                      <a:pt x="744" y="916"/>
                    </a:lnTo>
                    <a:lnTo>
                      <a:pt x="753" y="912"/>
                    </a:lnTo>
                    <a:lnTo>
                      <a:pt x="759" y="907"/>
                    </a:lnTo>
                    <a:lnTo>
                      <a:pt x="765" y="903"/>
                    </a:lnTo>
                    <a:lnTo>
                      <a:pt x="771" y="899"/>
                    </a:lnTo>
                    <a:lnTo>
                      <a:pt x="777" y="895"/>
                    </a:lnTo>
                    <a:lnTo>
                      <a:pt x="784" y="889"/>
                    </a:lnTo>
                    <a:lnTo>
                      <a:pt x="790" y="885"/>
                    </a:lnTo>
                    <a:lnTo>
                      <a:pt x="796" y="881"/>
                    </a:lnTo>
                    <a:lnTo>
                      <a:pt x="802" y="875"/>
                    </a:lnTo>
                    <a:lnTo>
                      <a:pt x="806" y="870"/>
                    </a:lnTo>
                    <a:lnTo>
                      <a:pt x="812" y="864"/>
                    </a:lnTo>
                    <a:lnTo>
                      <a:pt x="819" y="860"/>
                    </a:lnTo>
                    <a:lnTo>
                      <a:pt x="825" y="854"/>
                    </a:lnTo>
                    <a:lnTo>
                      <a:pt x="829" y="848"/>
                    </a:lnTo>
                    <a:lnTo>
                      <a:pt x="835" y="844"/>
                    </a:lnTo>
                    <a:lnTo>
                      <a:pt x="841" y="837"/>
                    </a:lnTo>
                    <a:lnTo>
                      <a:pt x="845" y="833"/>
                    </a:lnTo>
                    <a:lnTo>
                      <a:pt x="849" y="827"/>
                    </a:lnTo>
                    <a:lnTo>
                      <a:pt x="856" y="821"/>
                    </a:lnTo>
                    <a:lnTo>
                      <a:pt x="860" y="815"/>
                    </a:lnTo>
                    <a:lnTo>
                      <a:pt x="866" y="809"/>
                    </a:lnTo>
                    <a:lnTo>
                      <a:pt x="870" y="803"/>
                    </a:lnTo>
                    <a:lnTo>
                      <a:pt x="876" y="796"/>
                    </a:lnTo>
                    <a:lnTo>
                      <a:pt x="880" y="790"/>
                    </a:lnTo>
                    <a:lnTo>
                      <a:pt x="884" y="784"/>
                    </a:lnTo>
                    <a:lnTo>
                      <a:pt x="888" y="778"/>
                    </a:lnTo>
                    <a:lnTo>
                      <a:pt x="893" y="772"/>
                    </a:lnTo>
                    <a:lnTo>
                      <a:pt x="897" y="765"/>
                    </a:lnTo>
                    <a:lnTo>
                      <a:pt x="901" y="759"/>
                    </a:lnTo>
                    <a:lnTo>
                      <a:pt x="905" y="753"/>
                    </a:lnTo>
                    <a:lnTo>
                      <a:pt x="909" y="745"/>
                    </a:lnTo>
                    <a:lnTo>
                      <a:pt x="913" y="739"/>
                    </a:lnTo>
                    <a:lnTo>
                      <a:pt x="915" y="733"/>
                    </a:lnTo>
                    <a:lnTo>
                      <a:pt x="919" y="726"/>
                    </a:lnTo>
                    <a:lnTo>
                      <a:pt x="921" y="718"/>
                    </a:lnTo>
                    <a:lnTo>
                      <a:pt x="925" y="712"/>
                    </a:lnTo>
                    <a:lnTo>
                      <a:pt x="930" y="704"/>
                    </a:lnTo>
                    <a:lnTo>
                      <a:pt x="932" y="698"/>
                    </a:lnTo>
                    <a:lnTo>
                      <a:pt x="936" y="691"/>
                    </a:lnTo>
                    <a:lnTo>
                      <a:pt x="938" y="683"/>
                    </a:lnTo>
                    <a:lnTo>
                      <a:pt x="942" y="675"/>
                    </a:lnTo>
                    <a:lnTo>
                      <a:pt x="944" y="669"/>
                    </a:lnTo>
                    <a:lnTo>
                      <a:pt x="946" y="661"/>
                    </a:lnTo>
                    <a:lnTo>
                      <a:pt x="948" y="654"/>
                    </a:lnTo>
                    <a:lnTo>
                      <a:pt x="950" y="648"/>
                    </a:lnTo>
                    <a:lnTo>
                      <a:pt x="954" y="640"/>
                    </a:lnTo>
                    <a:lnTo>
                      <a:pt x="956" y="632"/>
                    </a:lnTo>
                    <a:lnTo>
                      <a:pt x="958" y="626"/>
                    </a:lnTo>
                    <a:lnTo>
                      <a:pt x="960" y="617"/>
                    </a:lnTo>
                    <a:lnTo>
                      <a:pt x="960" y="611"/>
                    </a:lnTo>
                    <a:lnTo>
                      <a:pt x="962" y="603"/>
                    </a:lnTo>
                    <a:lnTo>
                      <a:pt x="965" y="595"/>
                    </a:lnTo>
                    <a:lnTo>
                      <a:pt x="967" y="589"/>
                    </a:lnTo>
                    <a:lnTo>
                      <a:pt x="967" y="580"/>
                    </a:lnTo>
                    <a:lnTo>
                      <a:pt x="969" y="572"/>
                    </a:lnTo>
                    <a:lnTo>
                      <a:pt x="971" y="566"/>
                    </a:lnTo>
                    <a:lnTo>
                      <a:pt x="971" y="558"/>
                    </a:lnTo>
                    <a:lnTo>
                      <a:pt x="971" y="549"/>
                    </a:lnTo>
                    <a:lnTo>
                      <a:pt x="973" y="541"/>
                    </a:lnTo>
                    <a:lnTo>
                      <a:pt x="973" y="533"/>
                    </a:lnTo>
                    <a:lnTo>
                      <a:pt x="973" y="527"/>
                    </a:lnTo>
                    <a:lnTo>
                      <a:pt x="973" y="519"/>
                    </a:lnTo>
                    <a:lnTo>
                      <a:pt x="973" y="510"/>
                    </a:lnTo>
                    <a:lnTo>
                      <a:pt x="973" y="488"/>
                    </a:lnTo>
                    <a:lnTo>
                      <a:pt x="973" y="482"/>
                    </a:lnTo>
                    <a:lnTo>
                      <a:pt x="973" y="471"/>
                    </a:lnTo>
                    <a:lnTo>
                      <a:pt x="973" y="465"/>
                    </a:lnTo>
                    <a:lnTo>
                      <a:pt x="973" y="457"/>
                    </a:lnTo>
                    <a:lnTo>
                      <a:pt x="971" y="449"/>
                    </a:lnTo>
                    <a:lnTo>
                      <a:pt x="971" y="442"/>
                    </a:lnTo>
                    <a:lnTo>
                      <a:pt x="971" y="434"/>
                    </a:lnTo>
                    <a:lnTo>
                      <a:pt x="969" y="426"/>
                    </a:lnTo>
                    <a:lnTo>
                      <a:pt x="967" y="420"/>
                    </a:lnTo>
                    <a:lnTo>
                      <a:pt x="967" y="412"/>
                    </a:lnTo>
                    <a:lnTo>
                      <a:pt x="965" y="403"/>
                    </a:lnTo>
                    <a:lnTo>
                      <a:pt x="962" y="397"/>
                    </a:lnTo>
                    <a:lnTo>
                      <a:pt x="960" y="389"/>
                    </a:lnTo>
                    <a:lnTo>
                      <a:pt x="960" y="381"/>
                    </a:lnTo>
                    <a:lnTo>
                      <a:pt x="958" y="372"/>
                    </a:lnTo>
                    <a:lnTo>
                      <a:pt x="956" y="366"/>
                    </a:lnTo>
                    <a:lnTo>
                      <a:pt x="954" y="360"/>
                    </a:lnTo>
                    <a:lnTo>
                      <a:pt x="950" y="352"/>
                    </a:lnTo>
                    <a:lnTo>
                      <a:pt x="948" y="344"/>
                    </a:lnTo>
                    <a:lnTo>
                      <a:pt x="946" y="337"/>
                    </a:lnTo>
                    <a:lnTo>
                      <a:pt x="944" y="329"/>
                    </a:lnTo>
                    <a:lnTo>
                      <a:pt x="942" y="323"/>
                    </a:lnTo>
                    <a:lnTo>
                      <a:pt x="940" y="315"/>
                    </a:lnTo>
                    <a:lnTo>
                      <a:pt x="936" y="309"/>
                    </a:lnTo>
                    <a:lnTo>
                      <a:pt x="934" y="300"/>
                    </a:lnTo>
                    <a:lnTo>
                      <a:pt x="930" y="294"/>
                    </a:lnTo>
                    <a:lnTo>
                      <a:pt x="925" y="286"/>
                    </a:lnTo>
                    <a:lnTo>
                      <a:pt x="923" y="280"/>
                    </a:lnTo>
                    <a:lnTo>
                      <a:pt x="919" y="274"/>
                    </a:lnTo>
                    <a:lnTo>
                      <a:pt x="917" y="265"/>
                    </a:lnTo>
                    <a:lnTo>
                      <a:pt x="913" y="259"/>
                    </a:lnTo>
                    <a:lnTo>
                      <a:pt x="909" y="253"/>
                    </a:lnTo>
                    <a:lnTo>
                      <a:pt x="905" y="247"/>
                    </a:lnTo>
                    <a:lnTo>
                      <a:pt x="901" y="239"/>
                    </a:lnTo>
                    <a:lnTo>
                      <a:pt x="897" y="233"/>
                    </a:lnTo>
                    <a:lnTo>
                      <a:pt x="893" y="226"/>
                    </a:lnTo>
                    <a:lnTo>
                      <a:pt x="888" y="220"/>
                    </a:lnTo>
                    <a:lnTo>
                      <a:pt x="884" y="214"/>
                    </a:lnTo>
                    <a:lnTo>
                      <a:pt x="880" y="208"/>
                    </a:lnTo>
                    <a:lnTo>
                      <a:pt x="876" y="202"/>
                    </a:lnTo>
                    <a:lnTo>
                      <a:pt x="870" y="195"/>
                    </a:lnTo>
                    <a:lnTo>
                      <a:pt x="866" y="189"/>
                    </a:lnTo>
                    <a:lnTo>
                      <a:pt x="860" y="183"/>
                    </a:lnTo>
                    <a:lnTo>
                      <a:pt x="856" y="177"/>
                    </a:lnTo>
                    <a:lnTo>
                      <a:pt x="851" y="171"/>
                    </a:lnTo>
                    <a:lnTo>
                      <a:pt x="845" y="167"/>
                    </a:lnTo>
                    <a:lnTo>
                      <a:pt x="841" y="161"/>
                    </a:lnTo>
                    <a:lnTo>
                      <a:pt x="835" y="154"/>
                    </a:lnTo>
                    <a:lnTo>
                      <a:pt x="831" y="150"/>
                    </a:lnTo>
                    <a:lnTo>
                      <a:pt x="825" y="144"/>
                    </a:lnTo>
                    <a:lnTo>
                      <a:pt x="819" y="138"/>
                    </a:lnTo>
                    <a:lnTo>
                      <a:pt x="814" y="134"/>
                    </a:lnTo>
                    <a:lnTo>
                      <a:pt x="808" y="128"/>
                    </a:lnTo>
                    <a:lnTo>
                      <a:pt x="802" y="123"/>
                    </a:lnTo>
                    <a:lnTo>
                      <a:pt x="796" y="117"/>
                    </a:lnTo>
                    <a:lnTo>
                      <a:pt x="790" y="113"/>
                    </a:lnTo>
                    <a:lnTo>
                      <a:pt x="784" y="109"/>
                    </a:lnTo>
                    <a:lnTo>
                      <a:pt x="777" y="105"/>
                    </a:lnTo>
                    <a:lnTo>
                      <a:pt x="773" y="99"/>
                    </a:lnTo>
                    <a:lnTo>
                      <a:pt x="765" y="95"/>
                    </a:lnTo>
                    <a:lnTo>
                      <a:pt x="759" y="91"/>
                    </a:lnTo>
                    <a:lnTo>
                      <a:pt x="753" y="86"/>
                    </a:lnTo>
                    <a:lnTo>
                      <a:pt x="747" y="82"/>
                    </a:lnTo>
                    <a:lnTo>
                      <a:pt x="751" y="76"/>
                    </a:lnTo>
                    <a:lnTo>
                      <a:pt x="744" y="72"/>
                    </a:lnTo>
                    <a:lnTo>
                      <a:pt x="738" y="68"/>
                    </a:lnTo>
                    <a:lnTo>
                      <a:pt x="730" y="64"/>
                    </a:lnTo>
                    <a:lnTo>
                      <a:pt x="724" y="60"/>
                    </a:lnTo>
                    <a:lnTo>
                      <a:pt x="718" y="56"/>
                    </a:lnTo>
                    <a:lnTo>
                      <a:pt x="712" y="54"/>
                    </a:lnTo>
                    <a:lnTo>
                      <a:pt x="703" y="49"/>
                    </a:lnTo>
                    <a:lnTo>
                      <a:pt x="697" y="47"/>
                    </a:lnTo>
                    <a:lnTo>
                      <a:pt x="689" y="43"/>
                    </a:lnTo>
                    <a:lnTo>
                      <a:pt x="683" y="39"/>
                    </a:lnTo>
                    <a:lnTo>
                      <a:pt x="675" y="37"/>
                    </a:lnTo>
                    <a:lnTo>
                      <a:pt x="668" y="33"/>
                    </a:lnTo>
                    <a:lnTo>
                      <a:pt x="660" y="31"/>
                    </a:lnTo>
                    <a:lnTo>
                      <a:pt x="654" y="29"/>
                    </a:lnTo>
                    <a:lnTo>
                      <a:pt x="646" y="27"/>
                    </a:lnTo>
                    <a:lnTo>
                      <a:pt x="640" y="23"/>
                    </a:lnTo>
                    <a:lnTo>
                      <a:pt x="631" y="21"/>
                    </a:lnTo>
                    <a:lnTo>
                      <a:pt x="625" y="19"/>
                    </a:lnTo>
                    <a:lnTo>
                      <a:pt x="617" y="16"/>
                    </a:lnTo>
                    <a:lnTo>
                      <a:pt x="609" y="14"/>
                    </a:lnTo>
                    <a:lnTo>
                      <a:pt x="603" y="12"/>
                    </a:lnTo>
                    <a:lnTo>
                      <a:pt x="594" y="12"/>
                    </a:lnTo>
                    <a:lnTo>
                      <a:pt x="588" y="10"/>
                    </a:lnTo>
                    <a:lnTo>
                      <a:pt x="580" y="8"/>
                    </a:lnTo>
                    <a:lnTo>
                      <a:pt x="572" y="6"/>
                    </a:lnTo>
                    <a:lnTo>
                      <a:pt x="564" y="6"/>
                    </a:lnTo>
                    <a:lnTo>
                      <a:pt x="557" y="4"/>
                    </a:lnTo>
                    <a:lnTo>
                      <a:pt x="549" y="4"/>
                    </a:lnTo>
                    <a:lnTo>
                      <a:pt x="541" y="2"/>
                    </a:lnTo>
                    <a:lnTo>
                      <a:pt x="533" y="2"/>
                    </a:lnTo>
                    <a:lnTo>
                      <a:pt x="526" y="2"/>
                    </a:lnTo>
                    <a:lnTo>
                      <a:pt x="518" y="0"/>
                    </a:lnTo>
                    <a:lnTo>
                      <a:pt x="510" y="0"/>
                    </a:lnTo>
                    <a:lnTo>
                      <a:pt x="502" y="0"/>
                    </a:lnTo>
                    <a:lnTo>
                      <a:pt x="496" y="0"/>
                    </a:lnTo>
                    <a:lnTo>
                      <a:pt x="479" y="0"/>
                    </a:lnTo>
                    <a:lnTo>
                      <a:pt x="473" y="0"/>
                    </a:lnTo>
                    <a:lnTo>
                      <a:pt x="465" y="0"/>
                    </a:lnTo>
                    <a:lnTo>
                      <a:pt x="457" y="2"/>
                    </a:lnTo>
                    <a:lnTo>
                      <a:pt x="448" y="2"/>
                    </a:lnTo>
                    <a:lnTo>
                      <a:pt x="442" y="2"/>
                    </a:lnTo>
                    <a:lnTo>
                      <a:pt x="434" y="4"/>
                    </a:lnTo>
                    <a:lnTo>
                      <a:pt x="426" y="4"/>
                    </a:lnTo>
                    <a:lnTo>
                      <a:pt x="417" y="6"/>
                    </a:lnTo>
                    <a:lnTo>
                      <a:pt x="411" y="6"/>
                    </a:lnTo>
                    <a:lnTo>
                      <a:pt x="403" y="8"/>
                    </a:lnTo>
                    <a:lnTo>
                      <a:pt x="395" y="10"/>
                    </a:lnTo>
                    <a:lnTo>
                      <a:pt x="389" y="10"/>
                    </a:lnTo>
                    <a:lnTo>
                      <a:pt x="380" y="12"/>
                    </a:lnTo>
                    <a:lnTo>
                      <a:pt x="372" y="14"/>
                    </a:lnTo>
                    <a:lnTo>
                      <a:pt x="366" y="16"/>
                    </a:lnTo>
                    <a:lnTo>
                      <a:pt x="358" y="19"/>
                    </a:lnTo>
                    <a:lnTo>
                      <a:pt x="352" y="21"/>
                    </a:lnTo>
                    <a:lnTo>
                      <a:pt x="343" y="23"/>
                    </a:lnTo>
                    <a:lnTo>
                      <a:pt x="335" y="27"/>
                    </a:lnTo>
                    <a:lnTo>
                      <a:pt x="329" y="29"/>
                    </a:lnTo>
                    <a:lnTo>
                      <a:pt x="321" y="31"/>
                    </a:lnTo>
                    <a:lnTo>
                      <a:pt x="315" y="33"/>
                    </a:lnTo>
                    <a:lnTo>
                      <a:pt x="306" y="37"/>
                    </a:lnTo>
                    <a:lnTo>
                      <a:pt x="300" y="39"/>
                    </a:lnTo>
                    <a:lnTo>
                      <a:pt x="292" y="43"/>
                    </a:lnTo>
                    <a:lnTo>
                      <a:pt x="286" y="47"/>
                    </a:lnTo>
                    <a:lnTo>
                      <a:pt x="280" y="49"/>
                    </a:lnTo>
                    <a:lnTo>
                      <a:pt x="271" y="54"/>
                    </a:lnTo>
                    <a:lnTo>
                      <a:pt x="265" y="56"/>
                    </a:lnTo>
                    <a:lnTo>
                      <a:pt x="259" y="60"/>
                    </a:lnTo>
                    <a:lnTo>
                      <a:pt x="251" y="64"/>
                    </a:lnTo>
                    <a:lnTo>
                      <a:pt x="245" y="68"/>
                    </a:lnTo>
                    <a:lnTo>
                      <a:pt x="239" y="72"/>
                    </a:lnTo>
                    <a:lnTo>
                      <a:pt x="232" y="76"/>
                    </a:lnTo>
                    <a:lnTo>
                      <a:pt x="224" y="80"/>
                    </a:lnTo>
                    <a:lnTo>
                      <a:pt x="218" y="84"/>
                    </a:lnTo>
                    <a:lnTo>
                      <a:pt x="212" y="88"/>
                    </a:lnTo>
                    <a:lnTo>
                      <a:pt x="206" y="93"/>
                    </a:lnTo>
                    <a:lnTo>
                      <a:pt x="199" y="97"/>
                    </a:lnTo>
                    <a:lnTo>
                      <a:pt x="193" y="103"/>
                    </a:lnTo>
                    <a:lnTo>
                      <a:pt x="187" y="107"/>
                    </a:lnTo>
                    <a:lnTo>
                      <a:pt x="181" y="111"/>
                    </a:lnTo>
                    <a:lnTo>
                      <a:pt x="177" y="117"/>
                    </a:lnTo>
                    <a:lnTo>
                      <a:pt x="171" y="121"/>
                    </a:lnTo>
                    <a:lnTo>
                      <a:pt x="165" y="128"/>
                    </a:lnTo>
                    <a:lnTo>
                      <a:pt x="158" y="132"/>
                    </a:lnTo>
                    <a:lnTo>
                      <a:pt x="152" y="138"/>
                    </a:lnTo>
                    <a:lnTo>
                      <a:pt x="146" y="144"/>
                    </a:lnTo>
                    <a:lnTo>
                      <a:pt x="142" y="150"/>
                    </a:lnTo>
                    <a:lnTo>
                      <a:pt x="136" y="154"/>
                    </a:lnTo>
                    <a:lnTo>
                      <a:pt x="132" y="161"/>
                    </a:lnTo>
                    <a:lnTo>
                      <a:pt x="125" y="167"/>
                    </a:lnTo>
                    <a:lnTo>
                      <a:pt x="121" y="173"/>
                    </a:lnTo>
                    <a:lnTo>
                      <a:pt x="115" y="177"/>
                    </a:lnTo>
                    <a:lnTo>
                      <a:pt x="111" y="183"/>
                    </a:lnTo>
                    <a:lnTo>
                      <a:pt x="105" y="189"/>
                    </a:lnTo>
                    <a:lnTo>
                      <a:pt x="101" y="198"/>
                    </a:lnTo>
                    <a:lnTo>
                      <a:pt x="97" y="202"/>
                    </a:lnTo>
                    <a:lnTo>
                      <a:pt x="93" y="210"/>
                    </a:lnTo>
                    <a:lnTo>
                      <a:pt x="86" y="216"/>
                    </a:lnTo>
                    <a:lnTo>
                      <a:pt x="82" y="222"/>
                    </a:lnTo>
                    <a:lnTo>
                      <a:pt x="78" y="228"/>
                    </a:lnTo>
                    <a:lnTo>
                      <a:pt x="74" y="235"/>
                    </a:lnTo>
                    <a:lnTo>
                      <a:pt x="70" y="241"/>
                    </a:lnTo>
                    <a:lnTo>
                      <a:pt x="68" y="249"/>
                    </a:lnTo>
                    <a:lnTo>
                      <a:pt x="64" y="255"/>
                    </a:lnTo>
                    <a:lnTo>
                      <a:pt x="60" y="261"/>
                    </a:lnTo>
                    <a:lnTo>
                      <a:pt x="56" y="270"/>
                    </a:lnTo>
                    <a:lnTo>
                      <a:pt x="51" y="276"/>
                    </a:lnTo>
                    <a:lnTo>
                      <a:pt x="49" y="284"/>
                    </a:lnTo>
                    <a:lnTo>
                      <a:pt x="45" y="290"/>
                    </a:lnTo>
                    <a:lnTo>
                      <a:pt x="43" y="298"/>
                    </a:lnTo>
                    <a:lnTo>
                      <a:pt x="39" y="305"/>
                    </a:lnTo>
                    <a:lnTo>
                      <a:pt x="37" y="313"/>
                    </a:lnTo>
                    <a:lnTo>
                      <a:pt x="33" y="319"/>
                    </a:lnTo>
                    <a:lnTo>
                      <a:pt x="31" y="327"/>
                    </a:lnTo>
                    <a:lnTo>
                      <a:pt x="29" y="333"/>
                    </a:lnTo>
                    <a:lnTo>
                      <a:pt x="25" y="342"/>
                    </a:lnTo>
                    <a:lnTo>
                      <a:pt x="23" y="348"/>
                    </a:lnTo>
                    <a:lnTo>
                      <a:pt x="21" y="356"/>
                    </a:lnTo>
                    <a:lnTo>
                      <a:pt x="19" y="364"/>
                    </a:lnTo>
                    <a:lnTo>
                      <a:pt x="16" y="370"/>
                    </a:lnTo>
                    <a:lnTo>
                      <a:pt x="14" y="379"/>
                    </a:lnTo>
                    <a:lnTo>
                      <a:pt x="12" y="387"/>
                    </a:lnTo>
                    <a:lnTo>
                      <a:pt x="12" y="393"/>
                    </a:lnTo>
                    <a:lnTo>
                      <a:pt x="10" y="401"/>
                    </a:lnTo>
                    <a:lnTo>
                      <a:pt x="8" y="409"/>
                    </a:lnTo>
                    <a:lnTo>
                      <a:pt x="6" y="418"/>
                    </a:lnTo>
                    <a:lnTo>
                      <a:pt x="6" y="426"/>
                    </a:lnTo>
                    <a:lnTo>
                      <a:pt x="4" y="432"/>
                    </a:lnTo>
                    <a:lnTo>
                      <a:pt x="4" y="440"/>
                    </a:lnTo>
                    <a:lnTo>
                      <a:pt x="2" y="449"/>
                    </a:lnTo>
                    <a:lnTo>
                      <a:pt x="2" y="457"/>
                    </a:lnTo>
                    <a:lnTo>
                      <a:pt x="2" y="463"/>
                    </a:lnTo>
                    <a:lnTo>
                      <a:pt x="0" y="471"/>
                    </a:lnTo>
                    <a:lnTo>
                      <a:pt x="0" y="479"/>
                    </a:lnTo>
                    <a:lnTo>
                      <a:pt x="0" y="488"/>
                    </a:lnTo>
                    <a:lnTo>
                      <a:pt x="0" y="510"/>
                    </a:lnTo>
                    <a:lnTo>
                      <a:pt x="0" y="519"/>
                    </a:lnTo>
                    <a:lnTo>
                      <a:pt x="0" y="527"/>
                    </a:lnTo>
                    <a:lnTo>
                      <a:pt x="0" y="533"/>
                    </a:lnTo>
                    <a:lnTo>
                      <a:pt x="2" y="541"/>
                    </a:lnTo>
                    <a:lnTo>
                      <a:pt x="2" y="549"/>
                    </a:lnTo>
                    <a:lnTo>
                      <a:pt x="4" y="558"/>
                    </a:lnTo>
                    <a:lnTo>
                      <a:pt x="4" y="566"/>
                    </a:lnTo>
                    <a:lnTo>
                      <a:pt x="6" y="572"/>
                    </a:lnTo>
                    <a:lnTo>
                      <a:pt x="6" y="580"/>
                    </a:lnTo>
                    <a:lnTo>
                      <a:pt x="8" y="589"/>
                    </a:lnTo>
                    <a:lnTo>
                      <a:pt x="8" y="597"/>
                    </a:lnTo>
                    <a:lnTo>
                      <a:pt x="10" y="603"/>
                    </a:lnTo>
                    <a:lnTo>
                      <a:pt x="12" y="611"/>
                    </a:lnTo>
                    <a:lnTo>
                      <a:pt x="14" y="619"/>
                    </a:lnTo>
                    <a:lnTo>
                      <a:pt x="16" y="626"/>
                    </a:lnTo>
                    <a:lnTo>
                      <a:pt x="19" y="634"/>
                    </a:lnTo>
                    <a:lnTo>
                      <a:pt x="21" y="642"/>
                    </a:lnTo>
                    <a:lnTo>
                      <a:pt x="23" y="650"/>
                    </a:lnTo>
                    <a:lnTo>
                      <a:pt x="25" y="656"/>
                    </a:lnTo>
                    <a:lnTo>
                      <a:pt x="27" y="665"/>
                    </a:lnTo>
                    <a:lnTo>
                      <a:pt x="31" y="673"/>
                    </a:lnTo>
                    <a:lnTo>
                      <a:pt x="33" y="679"/>
                    </a:lnTo>
                    <a:lnTo>
                      <a:pt x="35" y="685"/>
                    </a:lnTo>
                    <a:lnTo>
                      <a:pt x="39" y="693"/>
                    </a:lnTo>
                    <a:lnTo>
                      <a:pt x="41" y="700"/>
                    </a:lnTo>
                    <a:lnTo>
                      <a:pt x="45" y="708"/>
                    </a:lnTo>
                    <a:lnTo>
                      <a:pt x="47" y="714"/>
                    </a:lnTo>
                    <a:lnTo>
                      <a:pt x="51" y="722"/>
                    </a:lnTo>
                    <a:lnTo>
                      <a:pt x="56" y="728"/>
                    </a:lnTo>
                    <a:lnTo>
                      <a:pt x="60" y="735"/>
                    </a:lnTo>
                    <a:lnTo>
                      <a:pt x="62" y="743"/>
                    </a:lnTo>
                    <a:lnTo>
                      <a:pt x="66" y="749"/>
                    </a:lnTo>
                    <a:lnTo>
                      <a:pt x="70" y="755"/>
                    </a:lnTo>
                    <a:lnTo>
                      <a:pt x="74" y="763"/>
                    </a:lnTo>
                    <a:lnTo>
                      <a:pt x="78" y="770"/>
                    </a:lnTo>
                    <a:lnTo>
                      <a:pt x="82" y="776"/>
                    </a:lnTo>
                    <a:lnTo>
                      <a:pt x="86" y="782"/>
                    </a:lnTo>
                    <a:lnTo>
                      <a:pt x="90" y="788"/>
                    </a:lnTo>
                    <a:lnTo>
                      <a:pt x="95" y="794"/>
                    </a:lnTo>
                    <a:lnTo>
                      <a:pt x="101" y="803"/>
                    </a:lnTo>
                    <a:lnTo>
                      <a:pt x="105" y="807"/>
                    </a:lnTo>
                    <a:lnTo>
                      <a:pt x="109" y="813"/>
                    </a:lnTo>
                    <a:lnTo>
                      <a:pt x="115" y="819"/>
                    </a:lnTo>
                    <a:lnTo>
                      <a:pt x="119" y="825"/>
                    </a:lnTo>
                    <a:lnTo>
                      <a:pt x="125" y="831"/>
                    </a:lnTo>
                    <a:lnTo>
                      <a:pt x="130" y="837"/>
                    </a:lnTo>
                    <a:lnTo>
                      <a:pt x="136" y="842"/>
                    </a:lnTo>
                    <a:lnTo>
                      <a:pt x="140" y="848"/>
                    </a:lnTo>
                    <a:lnTo>
                      <a:pt x="146" y="854"/>
                    </a:lnTo>
                    <a:lnTo>
                      <a:pt x="152" y="860"/>
                    </a:lnTo>
                    <a:lnTo>
                      <a:pt x="158" y="864"/>
                    </a:lnTo>
                    <a:lnTo>
                      <a:pt x="162" y="870"/>
                    </a:lnTo>
                    <a:lnTo>
                      <a:pt x="169" y="877"/>
                    </a:lnTo>
                    <a:lnTo>
                      <a:pt x="175" y="881"/>
                    </a:lnTo>
                    <a:lnTo>
                      <a:pt x="181" y="887"/>
                    </a:lnTo>
                    <a:lnTo>
                      <a:pt x="187" y="891"/>
                    </a:lnTo>
                    <a:lnTo>
                      <a:pt x="191" y="895"/>
                    </a:lnTo>
                    <a:lnTo>
                      <a:pt x="199" y="901"/>
                    </a:lnTo>
                    <a:lnTo>
                      <a:pt x="206" y="905"/>
                    </a:lnTo>
                    <a:lnTo>
                      <a:pt x="212" y="910"/>
                    </a:lnTo>
                    <a:lnTo>
                      <a:pt x="218" y="914"/>
                    </a:lnTo>
                    <a:lnTo>
                      <a:pt x="224" y="918"/>
                    </a:lnTo>
                    <a:lnTo>
                      <a:pt x="230" y="922"/>
                    </a:lnTo>
                    <a:lnTo>
                      <a:pt x="237" y="926"/>
                    </a:lnTo>
                    <a:lnTo>
                      <a:pt x="245" y="930"/>
                    </a:lnTo>
                    <a:lnTo>
                      <a:pt x="251" y="934"/>
                    </a:lnTo>
                    <a:lnTo>
                      <a:pt x="257" y="938"/>
                    </a:lnTo>
                    <a:lnTo>
                      <a:pt x="263" y="942"/>
                    </a:lnTo>
                    <a:lnTo>
                      <a:pt x="271" y="944"/>
                    </a:lnTo>
                    <a:lnTo>
                      <a:pt x="278" y="949"/>
                    </a:lnTo>
                    <a:lnTo>
                      <a:pt x="284" y="951"/>
                    </a:lnTo>
                    <a:lnTo>
                      <a:pt x="292" y="955"/>
                    </a:lnTo>
                    <a:lnTo>
                      <a:pt x="298" y="959"/>
                    </a:lnTo>
                    <a:lnTo>
                      <a:pt x="306" y="961"/>
                    </a:lnTo>
                    <a:lnTo>
                      <a:pt x="313" y="965"/>
                    </a:lnTo>
                    <a:lnTo>
                      <a:pt x="321" y="967"/>
                    </a:lnTo>
                    <a:lnTo>
                      <a:pt x="327" y="969"/>
                    </a:lnTo>
                    <a:lnTo>
                      <a:pt x="335" y="971"/>
                    </a:lnTo>
                    <a:lnTo>
                      <a:pt x="341" y="973"/>
                    </a:lnTo>
                    <a:lnTo>
                      <a:pt x="350" y="977"/>
                    </a:lnTo>
                    <a:lnTo>
                      <a:pt x="356" y="979"/>
                    </a:lnTo>
                    <a:lnTo>
                      <a:pt x="364" y="982"/>
                    </a:lnTo>
                    <a:lnTo>
                      <a:pt x="372" y="984"/>
                    </a:lnTo>
                    <a:lnTo>
                      <a:pt x="378" y="984"/>
                    </a:lnTo>
                    <a:lnTo>
                      <a:pt x="387" y="986"/>
                    </a:lnTo>
                    <a:lnTo>
                      <a:pt x="395" y="988"/>
                    </a:lnTo>
                    <a:lnTo>
                      <a:pt x="403" y="990"/>
                    </a:lnTo>
                    <a:lnTo>
                      <a:pt x="409" y="990"/>
                    </a:lnTo>
                    <a:lnTo>
                      <a:pt x="417" y="992"/>
                    </a:lnTo>
                    <a:lnTo>
                      <a:pt x="426" y="992"/>
                    </a:lnTo>
                    <a:lnTo>
                      <a:pt x="432" y="994"/>
                    </a:lnTo>
                    <a:lnTo>
                      <a:pt x="440" y="996"/>
                    </a:lnTo>
                    <a:lnTo>
                      <a:pt x="448" y="996"/>
                    </a:lnTo>
                    <a:lnTo>
                      <a:pt x="455" y="996"/>
                    </a:lnTo>
                    <a:lnTo>
                      <a:pt x="463" y="998"/>
                    </a:lnTo>
                    <a:lnTo>
                      <a:pt x="471" y="998"/>
                    </a:lnTo>
                    <a:lnTo>
                      <a:pt x="479" y="998"/>
                    </a:lnTo>
                    <a:lnTo>
                      <a:pt x="485" y="998"/>
                    </a:lnTo>
                    <a:lnTo>
                      <a:pt x="502" y="998"/>
                    </a:lnTo>
                    <a:lnTo>
                      <a:pt x="508" y="998"/>
                    </a:lnTo>
                    <a:lnTo>
                      <a:pt x="516" y="998"/>
                    </a:lnTo>
                    <a:lnTo>
                      <a:pt x="524" y="996"/>
                    </a:lnTo>
                    <a:lnTo>
                      <a:pt x="533" y="996"/>
                    </a:lnTo>
                    <a:lnTo>
                      <a:pt x="541" y="996"/>
                    </a:lnTo>
                    <a:lnTo>
                      <a:pt x="547" y="994"/>
                    </a:lnTo>
                    <a:lnTo>
                      <a:pt x="555" y="992"/>
                    </a:lnTo>
                    <a:lnTo>
                      <a:pt x="564" y="992"/>
                    </a:lnTo>
                    <a:lnTo>
                      <a:pt x="570" y="992"/>
                    </a:lnTo>
                    <a:lnTo>
                      <a:pt x="578" y="990"/>
                    </a:lnTo>
                    <a:lnTo>
                      <a:pt x="586" y="988"/>
                    </a:lnTo>
                    <a:lnTo>
                      <a:pt x="592" y="988"/>
                    </a:lnTo>
                    <a:lnTo>
                      <a:pt x="601" y="984"/>
                    </a:lnTo>
                    <a:lnTo>
                      <a:pt x="609" y="984"/>
                    </a:lnTo>
                    <a:lnTo>
                      <a:pt x="615" y="982"/>
                    </a:lnTo>
                    <a:lnTo>
                      <a:pt x="623" y="979"/>
                    </a:lnTo>
                    <a:lnTo>
                      <a:pt x="629" y="977"/>
                    </a:lnTo>
                    <a:lnTo>
                      <a:pt x="638" y="973"/>
                    </a:lnTo>
                    <a:lnTo>
                      <a:pt x="646" y="971"/>
                    </a:lnTo>
                    <a:lnTo>
                      <a:pt x="652" y="969"/>
                    </a:lnTo>
                    <a:lnTo>
                      <a:pt x="660" y="967"/>
                    </a:lnTo>
                    <a:lnTo>
                      <a:pt x="666" y="965"/>
                    </a:lnTo>
                    <a:lnTo>
                      <a:pt x="675" y="961"/>
                    </a:lnTo>
                    <a:lnTo>
                      <a:pt x="683" y="959"/>
                    </a:lnTo>
                    <a:lnTo>
                      <a:pt x="689" y="955"/>
                    </a:lnTo>
                    <a:lnTo>
                      <a:pt x="695" y="951"/>
                    </a:lnTo>
                    <a:lnTo>
                      <a:pt x="703" y="949"/>
                    </a:lnTo>
                    <a:lnTo>
                      <a:pt x="710" y="944"/>
                    </a:lnTo>
                    <a:lnTo>
                      <a:pt x="716" y="942"/>
                    </a:lnTo>
                    <a:lnTo>
                      <a:pt x="724" y="938"/>
                    </a:lnTo>
                    <a:lnTo>
                      <a:pt x="730" y="934"/>
                    </a:lnTo>
                    <a:lnTo>
                      <a:pt x="736" y="930"/>
                    </a:lnTo>
                    <a:lnTo>
                      <a:pt x="742" y="926"/>
                    </a:lnTo>
                    <a:lnTo>
                      <a:pt x="749" y="922"/>
                    </a:lnTo>
                    <a:lnTo>
                      <a:pt x="757" y="918"/>
                    </a:lnTo>
                    <a:lnTo>
                      <a:pt x="763" y="914"/>
                    </a:lnTo>
                    <a:lnTo>
                      <a:pt x="769" y="910"/>
                    </a:lnTo>
                    <a:lnTo>
                      <a:pt x="775" y="905"/>
                    </a:lnTo>
                    <a:lnTo>
                      <a:pt x="782" y="901"/>
                    </a:lnTo>
                    <a:lnTo>
                      <a:pt x="788" y="895"/>
                    </a:lnTo>
                    <a:lnTo>
                      <a:pt x="794" y="891"/>
                    </a:lnTo>
                    <a:lnTo>
                      <a:pt x="800" y="887"/>
                    </a:lnTo>
                    <a:lnTo>
                      <a:pt x="804" y="881"/>
                    </a:lnTo>
                    <a:lnTo>
                      <a:pt x="812" y="877"/>
                    </a:lnTo>
                    <a:lnTo>
                      <a:pt x="819" y="870"/>
                    </a:lnTo>
                    <a:lnTo>
                      <a:pt x="823" y="866"/>
                    </a:lnTo>
                    <a:lnTo>
                      <a:pt x="829" y="860"/>
                    </a:lnTo>
                    <a:lnTo>
                      <a:pt x="835" y="854"/>
                    </a:lnTo>
                    <a:lnTo>
                      <a:pt x="841" y="848"/>
                    </a:lnTo>
                    <a:lnTo>
                      <a:pt x="845" y="842"/>
                    </a:lnTo>
                    <a:lnTo>
                      <a:pt x="849" y="837"/>
                    </a:lnTo>
                    <a:lnTo>
                      <a:pt x="856" y="831"/>
                    </a:lnTo>
                    <a:lnTo>
                      <a:pt x="860" y="825"/>
                    </a:lnTo>
                    <a:lnTo>
                      <a:pt x="866" y="821"/>
                    </a:lnTo>
                    <a:lnTo>
                      <a:pt x="870" y="815"/>
                    </a:lnTo>
                    <a:lnTo>
                      <a:pt x="876" y="809"/>
                    </a:lnTo>
                    <a:lnTo>
                      <a:pt x="880" y="803"/>
                    </a:lnTo>
                    <a:lnTo>
                      <a:pt x="884" y="796"/>
                    </a:lnTo>
                    <a:lnTo>
                      <a:pt x="888" y="788"/>
                    </a:lnTo>
                    <a:lnTo>
                      <a:pt x="895" y="784"/>
                    </a:lnTo>
                    <a:lnTo>
                      <a:pt x="899" y="776"/>
                    </a:lnTo>
                    <a:lnTo>
                      <a:pt x="903" y="770"/>
                    </a:lnTo>
                    <a:lnTo>
                      <a:pt x="907" y="763"/>
                    </a:lnTo>
                    <a:lnTo>
                      <a:pt x="911" y="755"/>
                    </a:lnTo>
                    <a:lnTo>
                      <a:pt x="915" y="749"/>
                    </a:lnTo>
                    <a:lnTo>
                      <a:pt x="919" y="743"/>
                    </a:lnTo>
                    <a:lnTo>
                      <a:pt x="921" y="737"/>
                    </a:lnTo>
                    <a:lnTo>
                      <a:pt x="925" y="728"/>
                    </a:lnTo>
                    <a:lnTo>
                      <a:pt x="930" y="722"/>
                    </a:lnTo>
                    <a:lnTo>
                      <a:pt x="934" y="714"/>
                    </a:lnTo>
                    <a:lnTo>
                      <a:pt x="936" y="708"/>
                    </a:lnTo>
                    <a:lnTo>
                      <a:pt x="940" y="700"/>
                    </a:lnTo>
                    <a:lnTo>
                      <a:pt x="942" y="693"/>
                    </a:lnTo>
                    <a:lnTo>
                      <a:pt x="946" y="685"/>
                    </a:lnTo>
                    <a:lnTo>
                      <a:pt x="948" y="679"/>
                    </a:lnTo>
                    <a:lnTo>
                      <a:pt x="950" y="673"/>
                    </a:lnTo>
                    <a:lnTo>
                      <a:pt x="952" y="665"/>
                    </a:lnTo>
                    <a:lnTo>
                      <a:pt x="956" y="656"/>
                    </a:lnTo>
                    <a:lnTo>
                      <a:pt x="958" y="650"/>
                    </a:lnTo>
                    <a:lnTo>
                      <a:pt x="960" y="642"/>
                    </a:lnTo>
                    <a:lnTo>
                      <a:pt x="962" y="634"/>
                    </a:lnTo>
                    <a:lnTo>
                      <a:pt x="965" y="628"/>
                    </a:lnTo>
                    <a:lnTo>
                      <a:pt x="967" y="619"/>
                    </a:lnTo>
                    <a:lnTo>
                      <a:pt x="969" y="613"/>
                    </a:lnTo>
                    <a:lnTo>
                      <a:pt x="971" y="605"/>
                    </a:lnTo>
                    <a:lnTo>
                      <a:pt x="973" y="597"/>
                    </a:lnTo>
                    <a:lnTo>
                      <a:pt x="973" y="589"/>
                    </a:lnTo>
                    <a:lnTo>
                      <a:pt x="975" y="580"/>
                    </a:lnTo>
                    <a:lnTo>
                      <a:pt x="975" y="574"/>
                    </a:lnTo>
                    <a:lnTo>
                      <a:pt x="977" y="566"/>
                    </a:lnTo>
                    <a:lnTo>
                      <a:pt x="977" y="558"/>
                    </a:lnTo>
                    <a:lnTo>
                      <a:pt x="979" y="551"/>
                    </a:lnTo>
                    <a:lnTo>
                      <a:pt x="979" y="541"/>
                    </a:lnTo>
                    <a:lnTo>
                      <a:pt x="979" y="535"/>
                    </a:lnTo>
                    <a:lnTo>
                      <a:pt x="981" y="527"/>
                    </a:lnTo>
                    <a:lnTo>
                      <a:pt x="981" y="519"/>
                    </a:lnTo>
                    <a:lnTo>
                      <a:pt x="981" y="510"/>
                    </a:lnTo>
                    <a:lnTo>
                      <a:pt x="981" y="488"/>
                    </a:lnTo>
                    <a:lnTo>
                      <a:pt x="981" y="479"/>
                    </a:lnTo>
                    <a:lnTo>
                      <a:pt x="981" y="471"/>
                    </a:lnTo>
                    <a:lnTo>
                      <a:pt x="981" y="465"/>
                    </a:lnTo>
                    <a:lnTo>
                      <a:pt x="979" y="457"/>
                    </a:lnTo>
                    <a:lnTo>
                      <a:pt x="979" y="449"/>
                    </a:lnTo>
                    <a:lnTo>
                      <a:pt x="977" y="440"/>
                    </a:lnTo>
                    <a:lnTo>
                      <a:pt x="977" y="432"/>
                    </a:lnTo>
                    <a:lnTo>
                      <a:pt x="977" y="426"/>
                    </a:lnTo>
                    <a:lnTo>
                      <a:pt x="975" y="418"/>
                    </a:lnTo>
                    <a:lnTo>
                      <a:pt x="973" y="409"/>
                    </a:lnTo>
                    <a:lnTo>
                      <a:pt x="973" y="403"/>
                    </a:lnTo>
                    <a:lnTo>
                      <a:pt x="971" y="395"/>
                    </a:lnTo>
                    <a:lnTo>
                      <a:pt x="969" y="387"/>
                    </a:lnTo>
                    <a:lnTo>
                      <a:pt x="967" y="379"/>
                    </a:lnTo>
                    <a:lnTo>
                      <a:pt x="965" y="372"/>
                    </a:lnTo>
                    <a:lnTo>
                      <a:pt x="962" y="364"/>
                    </a:lnTo>
                    <a:lnTo>
                      <a:pt x="960" y="356"/>
                    </a:lnTo>
                    <a:lnTo>
                      <a:pt x="958" y="348"/>
                    </a:lnTo>
                    <a:lnTo>
                      <a:pt x="956" y="342"/>
                    </a:lnTo>
                    <a:lnTo>
                      <a:pt x="954" y="333"/>
                    </a:lnTo>
                    <a:lnTo>
                      <a:pt x="950" y="327"/>
                    </a:lnTo>
                    <a:lnTo>
                      <a:pt x="948" y="319"/>
                    </a:lnTo>
                    <a:lnTo>
                      <a:pt x="946" y="313"/>
                    </a:lnTo>
                    <a:lnTo>
                      <a:pt x="944" y="305"/>
                    </a:lnTo>
                    <a:lnTo>
                      <a:pt x="940" y="298"/>
                    </a:lnTo>
                    <a:lnTo>
                      <a:pt x="936" y="290"/>
                    </a:lnTo>
                    <a:lnTo>
                      <a:pt x="934" y="284"/>
                    </a:lnTo>
                    <a:lnTo>
                      <a:pt x="930" y="276"/>
                    </a:lnTo>
                    <a:lnTo>
                      <a:pt x="925" y="270"/>
                    </a:lnTo>
                    <a:lnTo>
                      <a:pt x="921" y="261"/>
                    </a:lnTo>
                    <a:lnTo>
                      <a:pt x="919" y="255"/>
                    </a:lnTo>
                    <a:lnTo>
                      <a:pt x="915" y="249"/>
                    </a:lnTo>
                    <a:lnTo>
                      <a:pt x="911" y="241"/>
                    </a:lnTo>
                    <a:lnTo>
                      <a:pt x="907" y="235"/>
                    </a:lnTo>
                    <a:lnTo>
                      <a:pt x="903" y="228"/>
                    </a:lnTo>
                    <a:lnTo>
                      <a:pt x="899" y="222"/>
                    </a:lnTo>
                    <a:lnTo>
                      <a:pt x="895" y="216"/>
                    </a:lnTo>
                    <a:lnTo>
                      <a:pt x="891" y="210"/>
                    </a:lnTo>
                    <a:lnTo>
                      <a:pt x="886" y="204"/>
                    </a:lnTo>
                    <a:lnTo>
                      <a:pt x="880" y="198"/>
                    </a:lnTo>
                    <a:lnTo>
                      <a:pt x="876" y="191"/>
                    </a:lnTo>
                    <a:lnTo>
                      <a:pt x="872" y="185"/>
                    </a:lnTo>
                    <a:lnTo>
                      <a:pt x="866" y="179"/>
                    </a:lnTo>
                    <a:lnTo>
                      <a:pt x="862" y="173"/>
                    </a:lnTo>
                    <a:lnTo>
                      <a:pt x="858" y="167"/>
                    </a:lnTo>
                    <a:lnTo>
                      <a:pt x="851" y="161"/>
                    </a:lnTo>
                    <a:lnTo>
                      <a:pt x="845" y="154"/>
                    </a:lnTo>
                    <a:lnTo>
                      <a:pt x="841" y="150"/>
                    </a:lnTo>
                    <a:lnTo>
                      <a:pt x="835" y="144"/>
                    </a:lnTo>
                    <a:lnTo>
                      <a:pt x="829" y="138"/>
                    </a:lnTo>
                    <a:lnTo>
                      <a:pt x="825" y="134"/>
                    </a:lnTo>
                    <a:lnTo>
                      <a:pt x="819" y="128"/>
                    </a:lnTo>
                    <a:lnTo>
                      <a:pt x="812" y="121"/>
                    </a:lnTo>
                    <a:lnTo>
                      <a:pt x="806" y="117"/>
                    </a:lnTo>
                    <a:lnTo>
                      <a:pt x="802" y="111"/>
                    </a:lnTo>
                    <a:lnTo>
                      <a:pt x="794" y="107"/>
                    </a:lnTo>
                    <a:lnTo>
                      <a:pt x="790" y="103"/>
                    </a:lnTo>
                    <a:lnTo>
                      <a:pt x="784" y="97"/>
                    </a:lnTo>
                    <a:lnTo>
                      <a:pt x="775" y="93"/>
                    </a:lnTo>
                    <a:lnTo>
                      <a:pt x="769" y="88"/>
                    </a:lnTo>
                    <a:lnTo>
                      <a:pt x="765" y="84"/>
                    </a:lnTo>
                    <a:lnTo>
                      <a:pt x="757" y="80"/>
                    </a:lnTo>
                    <a:lnTo>
                      <a:pt x="751" y="76"/>
                    </a:lnTo>
                    <a:lnTo>
                      <a:pt x="747" y="82"/>
                    </a:lnTo>
                  </a:path>
                </a:pathLst>
              </a:custGeom>
              <a:solidFill>
                <a:srgbClr val="000000"/>
              </a:solidFill>
              <a:ln w="12700" cap="rnd" cmpd="sng">
                <a:solidFill>
                  <a:srgbClr val="081D5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" name="Freeform 22">
                <a:extLst>
                  <a:ext uri="{FF2B5EF4-FFF2-40B4-BE49-F238E27FC236}">
                    <a16:creationId xmlns:a16="http://schemas.microsoft.com/office/drawing/2014/main" id="{ECCD1AB4-5223-4508-A6D9-166CD2E4B1D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760" y="1638"/>
                <a:ext cx="841" cy="634"/>
              </a:xfrm>
              <a:custGeom>
                <a:avLst/>
                <a:gdLst>
                  <a:gd name="T0" fmla="*/ 819 w 841"/>
                  <a:gd name="T1" fmla="*/ 538 h 634"/>
                  <a:gd name="T2" fmla="*/ 797 w 841"/>
                  <a:gd name="T3" fmla="*/ 559 h 634"/>
                  <a:gd name="T4" fmla="*/ 770 w 841"/>
                  <a:gd name="T5" fmla="*/ 580 h 634"/>
                  <a:gd name="T6" fmla="*/ 741 w 841"/>
                  <a:gd name="T7" fmla="*/ 594 h 634"/>
                  <a:gd name="T8" fmla="*/ 709 w 841"/>
                  <a:gd name="T9" fmla="*/ 606 h 634"/>
                  <a:gd name="T10" fmla="*/ 676 w 841"/>
                  <a:gd name="T11" fmla="*/ 617 h 634"/>
                  <a:gd name="T12" fmla="*/ 641 w 841"/>
                  <a:gd name="T13" fmla="*/ 623 h 634"/>
                  <a:gd name="T14" fmla="*/ 583 w 841"/>
                  <a:gd name="T15" fmla="*/ 625 h 634"/>
                  <a:gd name="T16" fmla="*/ 542 w 841"/>
                  <a:gd name="T17" fmla="*/ 623 h 634"/>
                  <a:gd name="T18" fmla="*/ 501 w 841"/>
                  <a:gd name="T19" fmla="*/ 617 h 634"/>
                  <a:gd name="T20" fmla="*/ 460 w 841"/>
                  <a:gd name="T21" fmla="*/ 606 h 634"/>
                  <a:gd name="T22" fmla="*/ 417 w 841"/>
                  <a:gd name="T23" fmla="*/ 594 h 634"/>
                  <a:gd name="T24" fmla="*/ 376 w 841"/>
                  <a:gd name="T25" fmla="*/ 580 h 634"/>
                  <a:gd name="T26" fmla="*/ 335 w 841"/>
                  <a:gd name="T27" fmla="*/ 559 h 634"/>
                  <a:gd name="T28" fmla="*/ 292 w 841"/>
                  <a:gd name="T29" fmla="*/ 536 h 634"/>
                  <a:gd name="T30" fmla="*/ 253 w 841"/>
                  <a:gd name="T31" fmla="*/ 512 h 634"/>
                  <a:gd name="T32" fmla="*/ 212 w 841"/>
                  <a:gd name="T33" fmla="*/ 483 h 634"/>
                  <a:gd name="T34" fmla="*/ 177 w 841"/>
                  <a:gd name="T35" fmla="*/ 454 h 634"/>
                  <a:gd name="T36" fmla="*/ 136 w 841"/>
                  <a:gd name="T37" fmla="*/ 413 h 634"/>
                  <a:gd name="T38" fmla="*/ 109 w 841"/>
                  <a:gd name="T39" fmla="*/ 380 h 634"/>
                  <a:gd name="T40" fmla="*/ 82 w 841"/>
                  <a:gd name="T41" fmla="*/ 347 h 634"/>
                  <a:gd name="T42" fmla="*/ 62 w 841"/>
                  <a:gd name="T43" fmla="*/ 312 h 634"/>
                  <a:gd name="T44" fmla="*/ 43 w 841"/>
                  <a:gd name="T45" fmla="*/ 277 h 634"/>
                  <a:gd name="T46" fmla="*/ 29 w 841"/>
                  <a:gd name="T47" fmla="*/ 243 h 634"/>
                  <a:gd name="T48" fmla="*/ 18 w 841"/>
                  <a:gd name="T49" fmla="*/ 208 h 634"/>
                  <a:gd name="T50" fmla="*/ 10 w 841"/>
                  <a:gd name="T51" fmla="*/ 175 h 634"/>
                  <a:gd name="T52" fmla="*/ 8 w 841"/>
                  <a:gd name="T53" fmla="*/ 115 h 634"/>
                  <a:gd name="T54" fmla="*/ 12 w 841"/>
                  <a:gd name="T55" fmla="*/ 84 h 634"/>
                  <a:gd name="T56" fmla="*/ 21 w 841"/>
                  <a:gd name="T57" fmla="*/ 53 h 634"/>
                  <a:gd name="T58" fmla="*/ 33 w 841"/>
                  <a:gd name="T59" fmla="*/ 25 h 634"/>
                  <a:gd name="T60" fmla="*/ 41 w 841"/>
                  <a:gd name="T61" fmla="*/ 0 h 634"/>
                  <a:gd name="T62" fmla="*/ 27 w 841"/>
                  <a:gd name="T63" fmla="*/ 21 h 634"/>
                  <a:gd name="T64" fmla="*/ 14 w 841"/>
                  <a:gd name="T65" fmla="*/ 51 h 634"/>
                  <a:gd name="T66" fmla="*/ 6 w 841"/>
                  <a:gd name="T67" fmla="*/ 82 h 634"/>
                  <a:gd name="T68" fmla="*/ 0 w 841"/>
                  <a:gd name="T69" fmla="*/ 115 h 634"/>
                  <a:gd name="T70" fmla="*/ 2 w 841"/>
                  <a:gd name="T71" fmla="*/ 164 h 634"/>
                  <a:gd name="T72" fmla="*/ 8 w 841"/>
                  <a:gd name="T73" fmla="*/ 199 h 634"/>
                  <a:gd name="T74" fmla="*/ 18 w 841"/>
                  <a:gd name="T75" fmla="*/ 234 h 634"/>
                  <a:gd name="T76" fmla="*/ 31 w 841"/>
                  <a:gd name="T77" fmla="*/ 271 h 634"/>
                  <a:gd name="T78" fmla="*/ 49 w 841"/>
                  <a:gd name="T79" fmla="*/ 306 h 634"/>
                  <a:gd name="T80" fmla="*/ 72 w 841"/>
                  <a:gd name="T81" fmla="*/ 341 h 634"/>
                  <a:gd name="T82" fmla="*/ 94 w 841"/>
                  <a:gd name="T83" fmla="*/ 376 h 634"/>
                  <a:gd name="T84" fmla="*/ 123 w 841"/>
                  <a:gd name="T85" fmla="*/ 409 h 634"/>
                  <a:gd name="T86" fmla="*/ 156 w 841"/>
                  <a:gd name="T87" fmla="*/ 442 h 634"/>
                  <a:gd name="T88" fmla="*/ 189 w 841"/>
                  <a:gd name="T89" fmla="*/ 475 h 634"/>
                  <a:gd name="T90" fmla="*/ 228 w 841"/>
                  <a:gd name="T91" fmla="*/ 504 h 634"/>
                  <a:gd name="T92" fmla="*/ 267 w 841"/>
                  <a:gd name="T93" fmla="*/ 530 h 634"/>
                  <a:gd name="T94" fmla="*/ 310 w 841"/>
                  <a:gd name="T95" fmla="*/ 555 h 634"/>
                  <a:gd name="T96" fmla="*/ 351 w 841"/>
                  <a:gd name="T97" fmla="*/ 575 h 634"/>
                  <a:gd name="T98" fmla="*/ 394 w 841"/>
                  <a:gd name="T99" fmla="*/ 594 h 634"/>
                  <a:gd name="T100" fmla="*/ 437 w 841"/>
                  <a:gd name="T101" fmla="*/ 608 h 634"/>
                  <a:gd name="T102" fmla="*/ 481 w 841"/>
                  <a:gd name="T103" fmla="*/ 619 h 634"/>
                  <a:gd name="T104" fmla="*/ 522 w 841"/>
                  <a:gd name="T105" fmla="*/ 627 h 634"/>
                  <a:gd name="T106" fmla="*/ 563 w 841"/>
                  <a:gd name="T107" fmla="*/ 631 h 634"/>
                  <a:gd name="T108" fmla="*/ 604 w 841"/>
                  <a:gd name="T109" fmla="*/ 633 h 634"/>
                  <a:gd name="T110" fmla="*/ 643 w 841"/>
                  <a:gd name="T111" fmla="*/ 629 h 634"/>
                  <a:gd name="T112" fmla="*/ 680 w 841"/>
                  <a:gd name="T113" fmla="*/ 623 h 634"/>
                  <a:gd name="T114" fmla="*/ 713 w 841"/>
                  <a:gd name="T115" fmla="*/ 615 h 634"/>
                  <a:gd name="T116" fmla="*/ 746 w 841"/>
                  <a:gd name="T117" fmla="*/ 602 h 634"/>
                  <a:gd name="T118" fmla="*/ 776 w 841"/>
                  <a:gd name="T119" fmla="*/ 586 h 634"/>
                  <a:gd name="T120" fmla="*/ 803 w 841"/>
                  <a:gd name="T121" fmla="*/ 565 h 634"/>
                  <a:gd name="T122" fmla="*/ 826 w 841"/>
                  <a:gd name="T123" fmla="*/ 543 h 634"/>
                  <a:gd name="T124" fmla="*/ 834 w 841"/>
                  <a:gd name="T125" fmla="*/ 520 h 63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  <a:cxn ang="0">
                    <a:pos x="T124" y="T125"/>
                  </a:cxn>
                </a:cxnLst>
                <a:rect l="0" t="0" r="r" b="b"/>
                <a:pathLst>
                  <a:path w="841" h="634">
                    <a:moveTo>
                      <a:pt x="834" y="518"/>
                    </a:moveTo>
                    <a:lnTo>
                      <a:pt x="830" y="526"/>
                    </a:lnTo>
                    <a:lnTo>
                      <a:pt x="824" y="530"/>
                    </a:lnTo>
                    <a:lnTo>
                      <a:pt x="819" y="538"/>
                    </a:lnTo>
                    <a:lnTo>
                      <a:pt x="813" y="545"/>
                    </a:lnTo>
                    <a:lnTo>
                      <a:pt x="807" y="549"/>
                    </a:lnTo>
                    <a:lnTo>
                      <a:pt x="803" y="555"/>
                    </a:lnTo>
                    <a:lnTo>
                      <a:pt x="797" y="559"/>
                    </a:lnTo>
                    <a:lnTo>
                      <a:pt x="789" y="565"/>
                    </a:lnTo>
                    <a:lnTo>
                      <a:pt x="785" y="569"/>
                    </a:lnTo>
                    <a:lnTo>
                      <a:pt x="776" y="575"/>
                    </a:lnTo>
                    <a:lnTo>
                      <a:pt x="770" y="580"/>
                    </a:lnTo>
                    <a:lnTo>
                      <a:pt x="762" y="584"/>
                    </a:lnTo>
                    <a:lnTo>
                      <a:pt x="756" y="586"/>
                    </a:lnTo>
                    <a:lnTo>
                      <a:pt x="750" y="592"/>
                    </a:lnTo>
                    <a:lnTo>
                      <a:pt x="741" y="594"/>
                    </a:lnTo>
                    <a:lnTo>
                      <a:pt x="733" y="598"/>
                    </a:lnTo>
                    <a:lnTo>
                      <a:pt x="725" y="602"/>
                    </a:lnTo>
                    <a:lnTo>
                      <a:pt x="717" y="604"/>
                    </a:lnTo>
                    <a:lnTo>
                      <a:pt x="709" y="606"/>
                    </a:lnTo>
                    <a:lnTo>
                      <a:pt x="702" y="610"/>
                    </a:lnTo>
                    <a:lnTo>
                      <a:pt x="692" y="612"/>
                    </a:lnTo>
                    <a:lnTo>
                      <a:pt x="684" y="615"/>
                    </a:lnTo>
                    <a:lnTo>
                      <a:pt x="676" y="617"/>
                    </a:lnTo>
                    <a:lnTo>
                      <a:pt x="667" y="619"/>
                    </a:lnTo>
                    <a:lnTo>
                      <a:pt x="657" y="619"/>
                    </a:lnTo>
                    <a:lnTo>
                      <a:pt x="649" y="621"/>
                    </a:lnTo>
                    <a:lnTo>
                      <a:pt x="641" y="623"/>
                    </a:lnTo>
                    <a:lnTo>
                      <a:pt x="631" y="623"/>
                    </a:lnTo>
                    <a:lnTo>
                      <a:pt x="620" y="623"/>
                    </a:lnTo>
                    <a:lnTo>
                      <a:pt x="612" y="625"/>
                    </a:lnTo>
                    <a:lnTo>
                      <a:pt x="583" y="625"/>
                    </a:lnTo>
                    <a:lnTo>
                      <a:pt x="573" y="623"/>
                    </a:lnTo>
                    <a:lnTo>
                      <a:pt x="563" y="623"/>
                    </a:lnTo>
                    <a:lnTo>
                      <a:pt x="552" y="623"/>
                    </a:lnTo>
                    <a:lnTo>
                      <a:pt x="542" y="623"/>
                    </a:lnTo>
                    <a:lnTo>
                      <a:pt x="532" y="621"/>
                    </a:lnTo>
                    <a:lnTo>
                      <a:pt x="522" y="619"/>
                    </a:lnTo>
                    <a:lnTo>
                      <a:pt x="511" y="619"/>
                    </a:lnTo>
                    <a:lnTo>
                      <a:pt x="501" y="617"/>
                    </a:lnTo>
                    <a:lnTo>
                      <a:pt x="491" y="615"/>
                    </a:lnTo>
                    <a:lnTo>
                      <a:pt x="481" y="612"/>
                    </a:lnTo>
                    <a:lnTo>
                      <a:pt x="470" y="610"/>
                    </a:lnTo>
                    <a:lnTo>
                      <a:pt x="460" y="606"/>
                    </a:lnTo>
                    <a:lnTo>
                      <a:pt x="450" y="604"/>
                    </a:lnTo>
                    <a:lnTo>
                      <a:pt x="440" y="602"/>
                    </a:lnTo>
                    <a:lnTo>
                      <a:pt x="429" y="598"/>
                    </a:lnTo>
                    <a:lnTo>
                      <a:pt x="417" y="594"/>
                    </a:lnTo>
                    <a:lnTo>
                      <a:pt x="407" y="590"/>
                    </a:lnTo>
                    <a:lnTo>
                      <a:pt x="396" y="586"/>
                    </a:lnTo>
                    <a:lnTo>
                      <a:pt x="386" y="584"/>
                    </a:lnTo>
                    <a:lnTo>
                      <a:pt x="376" y="580"/>
                    </a:lnTo>
                    <a:lnTo>
                      <a:pt x="366" y="573"/>
                    </a:lnTo>
                    <a:lnTo>
                      <a:pt x="355" y="569"/>
                    </a:lnTo>
                    <a:lnTo>
                      <a:pt x="345" y="565"/>
                    </a:lnTo>
                    <a:lnTo>
                      <a:pt x="335" y="559"/>
                    </a:lnTo>
                    <a:lnTo>
                      <a:pt x="322" y="553"/>
                    </a:lnTo>
                    <a:lnTo>
                      <a:pt x="312" y="549"/>
                    </a:lnTo>
                    <a:lnTo>
                      <a:pt x="302" y="543"/>
                    </a:lnTo>
                    <a:lnTo>
                      <a:pt x="292" y="536"/>
                    </a:lnTo>
                    <a:lnTo>
                      <a:pt x="283" y="530"/>
                    </a:lnTo>
                    <a:lnTo>
                      <a:pt x="271" y="524"/>
                    </a:lnTo>
                    <a:lnTo>
                      <a:pt x="261" y="518"/>
                    </a:lnTo>
                    <a:lnTo>
                      <a:pt x="253" y="512"/>
                    </a:lnTo>
                    <a:lnTo>
                      <a:pt x="242" y="506"/>
                    </a:lnTo>
                    <a:lnTo>
                      <a:pt x="232" y="497"/>
                    </a:lnTo>
                    <a:lnTo>
                      <a:pt x="222" y="491"/>
                    </a:lnTo>
                    <a:lnTo>
                      <a:pt x="212" y="483"/>
                    </a:lnTo>
                    <a:lnTo>
                      <a:pt x="203" y="477"/>
                    </a:lnTo>
                    <a:lnTo>
                      <a:pt x="195" y="469"/>
                    </a:lnTo>
                    <a:lnTo>
                      <a:pt x="185" y="460"/>
                    </a:lnTo>
                    <a:lnTo>
                      <a:pt x="177" y="454"/>
                    </a:lnTo>
                    <a:lnTo>
                      <a:pt x="168" y="446"/>
                    </a:lnTo>
                    <a:lnTo>
                      <a:pt x="160" y="438"/>
                    </a:lnTo>
                    <a:lnTo>
                      <a:pt x="152" y="430"/>
                    </a:lnTo>
                    <a:lnTo>
                      <a:pt x="136" y="413"/>
                    </a:lnTo>
                    <a:lnTo>
                      <a:pt x="129" y="405"/>
                    </a:lnTo>
                    <a:lnTo>
                      <a:pt x="121" y="397"/>
                    </a:lnTo>
                    <a:lnTo>
                      <a:pt x="115" y="388"/>
                    </a:lnTo>
                    <a:lnTo>
                      <a:pt x="109" y="380"/>
                    </a:lnTo>
                    <a:lnTo>
                      <a:pt x="101" y="372"/>
                    </a:lnTo>
                    <a:lnTo>
                      <a:pt x="94" y="364"/>
                    </a:lnTo>
                    <a:lnTo>
                      <a:pt x="88" y="356"/>
                    </a:lnTo>
                    <a:lnTo>
                      <a:pt x="82" y="347"/>
                    </a:lnTo>
                    <a:lnTo>
                      <a:pt x="76" y="339"/>
                    </a:lnTo>
                    <a:lnTo>
                      <a:pt x="72" y="329"/>
                    </a:lnTo>
                    <a:lnTo>
                      <a:pt x="66" y="323"/>
                    </a:lnTo>
                    <a:lnTo>
                      <a:pt x="62" y="312"/>
                    </a:lnTo>
                    <a:lnTo>
                      <a:pt x="55" y="304"/>
                    </a:lnTo>
                    <a:lnTo>
                      <a:pt x="51" y="296"/>
                    </a:lnTo>
                    <a:lnTo>
                      <a:pt x="47" y="288"/>
                    </a:lnTo>
                    <a:lnTo>
                      <a:pt x="43" y="277"/>
                    </a:lnTo>
                    <a:lnTo>
                      <a:pt x="39" y="269"/>
                    </a:lnTo>
                    <a:lnTo>
                      <a:pt x="35" y="261"/>
                    </a:lnTo>
                    <a:lnTo>
                      <a:pt x="31" y="251"/>
                    </a:lnTo>
                    <a:lnTo>
                      <a:pt x="29" y="243"/>
                    </a:lnTo>
                    <a:lnTo>
                      <a:pt x="25" y="234"/>
                    </a:lnTo>
                    <a:lnTo>
                      <a:pt x="23" y="226"/>
                    </a:lnTo>
                    <a:lnTo>
                      <a:pt x="21" y="216"/>
                    </a:lnTo>
                    <a:lnTo>
                      <a:pt x="18" y="208"/>
                    </a:lnTo>
                    <a:lnTo>
                      <a:pt x="16" y="199"/>
                    </a:lnTo>
                    <a:lnTo>
                      <a:pt x="14" y="191"/>
                    </a:lnTo>
                    <a:lnTo>
                      <a:pt x="12" y="183"/>
                    </a:lnTo>
                    <a:lnTo>
                      <a:pt x="10" y="175"/>
                    </a:lnTo>
                    <a:lnTo>
                      <a:pt x="10" y="164"/>
                    </a:lnTo>
                    <a:lnTo>
                      <a:pt x="8" y="156"/>
                    </a:lnTo>
                    <a:lnTo>
                      <a:pt x="8" y="148"/>
                    </a:lnTo>
                    <a:lnTo>
                      <a:pt x="8" y="115"/>
                    </a:lnTo>
                    <a:lnTo>
                      <a:pt x="8" y="107"/>
                    </a:lnTo>
                    <a:lnTo>
                      <a:pt x="10" y="99"/>
                    </a:lnTo>
                    <a:lnTo>
                      <a:pt x="10" y="92"/>
                    </a:lnTo>
                    <a:lnTo>
                      <a:pt x="12" y="84"/>
                    </a:lnTo>
                    <a:lnTo>
                      <a:pt x="14" y="76"/>
                    </a:lnTo>
                    <a:lnTo>
                      <a:pt x="16" y="68"/>
                    </a:lnTo>
                    <a:lnTo>
                      <a:pt x="18" y="60"/>
                    </a:lnTo>
                    <a:lnTo>
                      <a:pt x="21" y="53"/>
                    </a:lnTo>
                    <a:lnTo>
                      <a:pt x="25" y="45"/>
                    </a:lnTo>
                    <a:lnTo>
                      <a:pt x="27" y="39"/>
                    </a:lnTo>
                    <a:lnTo>
                      <a:pt x="31" y="31"/>
                    </a:lnTo>
                    <a:lnTo>
                      <a:pt x="33" y="25"/>
                    </a:lnTo>
                    <a:lnTo>
                      <a:pt x="37" y="16"/>
                    </a:lnTo>
                    <a:lnTo>
                      <a:pt x="41" y="10"/>
                    </a:lnTo>
                    <a:lnTo>
                      <a:pt x="45" y="4"/>
                    </a:lnTo>
                    <a:lnTo>
                      <a:pt x="41" y="0"/>
                    </a:lnTo>
                    <a:lnTo>
                      <a:pt x="39" y="0"/>
                    </a:lnTo>
                    <a:lnTo>
                      <a:pt x="35" y="6"/>
                    </a:lnTo>
                    <a:lnTo>
                      <a:pt x="31" y="14"/>
                    </a:lnTo>
                    <a:lnTo>
                      <a:pt x="27" y="21"/>
                    </a:lnTo>
                    <a:lnTo>
                      <a:pt x="23" y="29"/>
                    </a:lnTo>
                    <a:lnTo>
                      <a:pt x="18" y="35"/>
                    </a:lnTo>
                    <a:lnTo>
                      <a:pt x="16" y="43"/>
                    </a:lnTo>
                    <a:lnTo>
                      <a:pt x="14" y="51"/>
                    </a:lnTo>
                    <a:lnTo>
                      <a:pt x="10" y="58"/>
                    </a:lnTo>
                    <a:lnTo>
                      <a:pt x="8" y="66"/>
                    </a:lnTo>
                    <a:lnTo>
                      <a:pt x="6" y="74"/>
                    </a:lnTo>
                    <a:lnTo>
                      <a:pt x="6" y="82"/>
                    </a:lnTo>
                    <a:lnTo>
                      <a:pt x="4" y="88"/>
                    </a:lnTo>
                    <a:lnTo>
                      <a:pt x="2" y="99"/>
                    </a:lnTo>
                    <a:lnTo>
                      <a:pt x="0" y="107"/>
                    </a:lnTo>
                    <a:lnTo>
                      <a:pt x="0" y="115"/>
                    </a:lnTo>
                    <a:lnTo>
                      <a:pt x="0" y="123"/>
                    </a:lnTo>
                    <a:lnTo>
                      <a:pt x="0" y="148"/>
                    </a:lnTo>
                    <a:lnTo>
                      <a:pt x="0" y="156"/>
                    </a:lnTo>
                    <a:lnTo>
                      <a:pt x="2" y="164"/>
                    </a:lnTo>
                    <a:lnTo>
                      <a:pt x="4" y="173"/>
                    </a:lnTo>
                    <a:lnTo>
                      <a:pt x="4" y="183"/>
                    </a:lnTo>
                    <a:lnTo>
                      <a:pt x="6" y="191"/>
                    </a:lnTo>
                    <a:lnTo>
                      <a:pt x="8" y="199"/>
                    </a:lnTo>
                    <a:lnTo>
                      <a:pt x="10" y="210"/>
                    </a:lnTo>
                    <a:lnTo>
                      <a:pt x="12" y="218"/>
                    </a:lnTo>
                    <a:lnTo>
                      <a:pt x="16" y="226"/>
                    </a:lnTo>
                    <a:lnTo>
                      <a:pt x="18" y="234"/>
                    </a:lnTo>
                    <a:lnTo>
                      <a:pt x="21" y="245"/>
                    </a:lnTo>
                    <a:lnTo>
                      <a:pt x="25" y="253"/>
                    </a:lnTo>
                    <a:lnTo>
                      <a:pt x="29" y="263"/>
                    </a:lnTo>
                    <a:lnTo>
                      <a:pt x="31" y="271"/>
                    </a:lnTo>
                    <a:lnTo>
                      <a:pt x="37" y="280"/>
                    </a:lnTo>
                    <a:lnTo>
                      <a:pt x="41" y="290"/>
                    </a:lnTo>
                    <a:lnTo>
                      <a:pt x="45" y="298"/>
                    </a:lnTo>
                    <a:lnTo>
                      <a:pt x="49" y="306"/>
                    </a:lnTo>
                    <a:lnTo>
                      <a:pt x="53" y="314"/>
                    </a:lnTo>
                    <a:lnTo>
                      <a:pt x="60" y="325"/>
                    </a:lnTo>
                    <a:lnTo>
                      <a:pt x="66" y="333"/>
                    </a:lnTo>
                    <a:lnTo>
                      <a:pt x="72" y="341"/>
                    </a:lnTo>
                    <a:lnTo>
                      <a:pt x="76" y="351"/>
                    </a:lnTo>
                    <a:lnTo>
                      <a:pt x="82" y="360"/>
                    </a:lnTo>
                    <a:lnTo>
                      <a:pt x="88" y="368"/>
                    </a:lnTo>
                    <a:lnTo>
                      <a:pt x="94" y="376"/>
                    </a:lnTo>
                    <a:lnTo>
                      <a:pt x="103" y="384"/>
                    </a:lnTo>
                    <a:lnTo>
                      <a:pt x="109" y="393"/>
                    </a:lnTo>
                    <a:lnTo>
                      <a:pt x="115" y="401"/>
                    </a:lnTo>
                    <a:lnTo>
                      <a:pt x="123" y="409"/>
                    </a:lnTo>
                    <a:lnTo>
                      <a:pt x="131" y="419"/>
                    </a:lnTo>
                    <a:lnTo>
                      <a:pt x="140" y="427"/>
                    </a:lnTo>
                    <a:lnTo>
                      <a:pt x="148" y="436"/>
                    </a:lnTo>
                    <a:lnTo>
                      <a:pt x="156" y="442"/>
                    </a:lnTo>
                    <a:lnTo>
                      <a:pt x="162" y="450"/>
                    </a:lnTo>
                    <a:lnTo>
                      <a:pt x="173" y="458"/>
                    </a:lnTo>
                    <a:lnTo>
                      <a:pt x="181" y="467"/>
                    </a:lnTo>
                    <a:lnTo>
                      <a:pt x="189" y="475"/>
                    </a:lnTo>
                    <a:lnTo>
                      <a:pt x="199" y="481"/>
                    </a:lnTo>
                    <a:lnTo>
                      <a:pt x="207" y="489"/>
                    </a:lnTo>
                    <a:lnTo>
                      <a:pt x="218" y="495"/>
                    </a:lnTo>
                    <a:lnTo>
                      <a:pt x="228" y="504"/>
                    </a:lnTo>
                    <a:lnTo>
                      <a:pt x="238" y="510"/>
                    </a:lnTo>
                    <a:lnTo>
                      <a:pt x="246" y="518"/>
                    </a:lnTo>
                    <a:lnTo>
                      <a:pt x="257" y="524"/>
                    </a:lnTo>
                    <a:lnTo>
                      <a:pt x="267" y="530"/>
                    </a:lnTo>
                    <a:lnTo>
                      <a:pt x="277" y="536"/>
                    </a:lnTo>
                    <a:lnTo>
                      <a:pt x="290" y="543"/>
                    </a:lnTo>
                    <a:lnTo>
                      <a:pt x="300" y="549"/>
                    </a:lnTo>
                    <a:lnTo>
                      <a:pt x="310" y="555"/>
                    </a:lnTo>
                    <a:lnTo>
                      <a:pt x="320" y="559"/>
                    </a:lnTo>
                    <a:lnTo>
                      <a:pt x="331" y="565"/>
                    </a:lnTo>
                    <a:lnTo>
                      <a:pt x="341" y="571"/>
                    </a:lnTo>
                    <a:lnTo>
                      <a:pt x="351" y="575"/>
                    </a:lnTo>
                    <a:lnTo>
                      <a:pt x="364" y="582"/>
                    </a:lnTo>
                    <a:lnTo>
                      <a:pt x="374" y="586"/>
                    </a:lnTo>
                    <a:lnTo>
                      <a:pt x="384" y="590"/>
                    </a:lnTo>
                    <a:lnTo>
                      <a:pt x="394" y="594"/>
                    </a:lnTo>
                    <a:lnTo>
                      <a:pt x="407" y="598"/>
                    </a:lnTo>
                    <a:lnTo>
                      <a:pt x="415" y="602"/>
                    </a:lnTo>
                    <a:lnTo>
                      <a:pt x="427" y="606"/>
                    </a:lnTo>
                    <a:lnTo>
                      <a:pt x="437" y="608"/>
                    </a:lnTo>
                    <a:lnTo>
                      <a:pt x="448" y="612"/>
                    </a:lnTo>
                    <a:lnTo>
                      <a:pt x="460" y="615"/>
                    </a:lnTo>
                    <a:lnTo>
                      <a:pt x="470" y="617"/>
                    </a:lnTo>
                    <a:lnTo>
                      <a:pt x="481" y="619"/>
                    </a:lnTo>
                    <a:lnTo>
                      <a:pt x="491" y="623"/>
                    </a:lnTo>
                    <a:lnTo>
                      <a:pt x="501" y="623"/>
                    </a:lnTo>
                    <a:lnTo>
                      <a:pt x="511" y="625"/>
                    </a:lnTo>
                    <a:lnTo>
                      <a:pt x="522" y="627"/>
                    </a:lnTo>
                    <a:lnTo>
                      <a:pt x="532" y="629"/>
                    </a:lnTo>
                    <a:lnTo>
                      <a:pt x="542" y="629"/>
                    </a:lnTo>
                    <a:lnTo>
                      <a:pt x="552" y="631"/>
                    </a:lnTo>
                    <a:lnTo>
                      <a:pt x="563" y="631"/>
                    </a:lnTo>
                    <a:lnTo>
                      <a:pt x="573" y="633"/>
                    </a:lnTo>
                    <a:lnTo>
                      <a:pt x="583" y="633"/>
                    </a:lnTo>
                    <a:lnTo>
                      <a:pt x="594" y="633"/>
                    </a:lnTo>
                    <a:lnTo>
                      <a:pt x="604" y="633"/>
                    </a:lnTo>
                    <a:lnTo>
                      <a:pt x="614" y="633"/>
                    </a:lnTo>
                    <a:lnTo>
                      <a:pt x="622" y="631"/>
                    </a:lnTo>
                    <a:lnTo>
                      <a:pt x="633" y="631"/>
                    </a:lnTo>
                    <a:lnTo>
                      <a:pt x="643" y="629"/>
                    </a:lnTo>
                    <a:lnTo>
                      <a:pt x="651" y="629"/>
                    </a:lnTo>
                    <a:lnTo>
                      <a:pt x="661" y="627"/>
                    </a:lnTo>
                    <a:lnTo>
                      <a:pt x="670" y="625"/>
                    </a:lnTo>
                    <a:lnTo>
                      <a:pt x="680" y="623"/>
                    </a:lnTo>
                    <a:lnTo>
                      <a:pt x="688" y="623"/>
                    </a:lnTo>
                    <a:lnTo>
                      <a:pt x="696" y="619"/>
                    </a:lnTo>
                    <a:lnTo>
                      <a:pt x="704" y="617"/>
                    </a:lnTo>
                    <a:lnTo>
                      <a:pt x="713" y="615"/>
                    </a:lnTo>
                    <a:lnTo>
                      <a:pt x="721" y="612"/>
                    </a:lnTo>
                    <a:lnTo>
                      <a:pt x="729" y="608"/>
                    </a:lnTo>
                    <a:lnTo>
                      <a:pt x="737" y="606"/>
                    </a:lnTo>
                    <a:lnTo>
                      <a:pt x="746" y="602"/>
                    </a:lnTo>
                    <a:lnTo>
                      <a:pt x="752" y="598"/>
                    </a:lnTo>
                    <a:lnTo>
                      <a:pt x="760" y="594"/>
                    </a:lnTo>
                    <a:lnTo>
                      <a:pt x="768" y="590"/>
                    </a:lnTo>
                    <a:lnTo>
                      <a:pt x="776" y="586"/>
                    </a:lnTo>
                    <a:lnTo>
                      <a:pt x="782" y="582"/>
                    </a:lnTo>
                    <a:lnTo>
                      <a:pt x="789" y="575"/>
                    </a:lnTo>
                    <a:lnTo>
                      <a:pt x="795" y="571"/>
                    </a:lnTo>
                    <a:lnTo>
                      <a:pt x="803" y="565"/>
                    </a:lnTo>
                    <a:lnTo>
                      <a:pt x="807" y="559"/>
                    </a:lnTo>
                    <a:lnTo>
                      <a:pt x="813" y="555"/>
                    </a:lnTo>
                    <a:lnTo>
                      <a:pt x="819" y="549"/>
                    </a:lnTo>
                    <a:lnTo>
                      <a:pt x="826" y="543"/>
                    </a:lnTo>
                    <a:lnTo>
                      <a:pt x="830" y="536"/>
                    </a:lnTo>
                    <a:lnTo>
                      <a:pt x="836" y="530"/>
                    </a:lnTo>
                    <a:lnTo>
                      <a:pt x="840" y="524"/>
                    </a:lnTo>
                    <a:lnTo>
                      <a:pt x="834" y="520"/>
                    </a:lnTo>
                    <a:lnTo>
                      <a:pt x="834" y="518"/>
                    </a:lnTo>
                  </a:path>
                </a:pathLst>
              </a:custGeom>
              <a:solidFill>
                <a:srgbClr val="000000"/>
              </a:solidFill>
              <a:ln w="12700" cap="rnd" cmpd="sng">
                <a:solidFill>
                  <a:srgbClr val="081D5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" name="Freeform 23">
                <a:extLst>
                  <a:ext uri="{FF2B5EF4-FFF2-40B4-BE49-F238E27FC236}">
                    <a16:creationId xmlns:a16="http://schemas.microsoft.com/office/drawing/2014/main" id="{F1284304-3A81-4F05-8703-1366EBD0C82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664" y="1858"/>
                <a:ext cx="801" cy="575"/>
              </a:xfrm>
              <a:custGeom>
                <a:avLst/>
                <a:gdLst>
                  <a:gd name="T0" fmla="*/ 784 w 801"/>
                  <a:gd name="T1" fmla="*/ 512 h 575"/>
                  <a:gd name="T2" fmla="*/ 755 w 801"/>
                  <a:gd name="T3" fmla="*/ 527 h 575"/>
                  <a:gd name="T4" fmla="*/ 724 w 801"/>
                  <a:gd name="T5" fmla="*/ 541 h 575"/>
                  <a:gd name="T6" fmla="*/ 691 w 801"/>
                  <a:gd name="T7" fmla="*/ 551 h 575"/>
                  <a:gd name="T8" fmla="*/ 658 w 801"/>
                  <a:gd name="T9" fmla="*/ 560 h 575"/>
                  <a:gd name="T10" fmla="*/ 623 w 801"/>
                  <a:gd name="T11" fmla="*/ 564 h 575"/>
                  <a:gd name="T12" fmla="*/ 588 w 801"/>
                  <a:gd name="T13" fmla="*/ 566 h 575"/>
                  <a:gd name="T14" fmla="*/ 543 w 801"/>
                  <a:gd name="T15" fmla="*/ 566 h 575"/>
                  <a:gd name="T16" fmla="*/ 508 w 801"/>
                  <a:gd name="T17" fmla="*/ 564 h 575"/>
                  <a:gd name="T18" fmla="*/ 471 w 801"/>
                  <a:gd name="T19" fmla="*/ 555 h 575"/>
                  <a:gd name="T20" fmla="*/ 434 w 801"/>
                  <a:gd name="T21" fmla="*/ 547 h 575"/>
                  <a:gd name="T22" fmla="*/ 397 w 801"/>
                  <a:gd name="T23" fmla="*/ 537 h 575"/>
                  <a:gd name="T24" fmla="*/ 360 w 801"/>
                  <a:gd name="T25" fmla="*/ 523 h 575"/>
                  <a:gd name="T26" fmla="*/ 325 w 801"/>
                  <a:gd name="T27" fmla="*/ 508 h 575"/>
                  <a:gd name="T28" fmla="*/ 290 w 801"/>
                  <a:gd name="T29" fmla="*/ 490 h 575"/>
                  <a:gd name="T30" fmla="*/ 257 w 801"/>
                  <a:gd name="T31" fmla="*/ 469 h 575"/>
                  <a:gd name="T32" fmla="*/ 226 w 801"/>
                  <a:gd name="T33" fmla="*/ 446 h 575"/>
                  <a:gd name="T34" fmla="*/ 195 w 801"/>
                  <a:gd name="T35" fmla="*/ 422 h 575"/>
                  <a:gd name="T36" fmla="*/ 167 w 801"/>
                  <a:gd name="T37" fmla="*/ 395 h 575"/>
                  <a:gd name="T38" fmla="*/ 140 w 801"/>
                  <a:gd name="T39" fmla="*/ 366 h 575"/>
                  <a:gd name="T40" fmla="*/ 115 w 801"/>
                  <a:gd name="T41" fmla="*/ 337 h 575"/>
                  <a:gd name="T42" fmla="*/ 93 w 801"/>
                  <a:gd name="T43" fmla="*/ 307 h 575"/>
                  <a:gd name="T44" fmla="*/ 72 w 801"/>
                  <a:gd name="T45" fmla="*/ 276 h 575"/>
                  <a:gd name="T46" fmla="*/ 56 w 801"/>
                  <a:gd name="T47" fmla="*/ 243 h 575"/>
                  <a:gd name="T48" fmla="*/ 41 w 801"/>
                  <a:gd name="T49" fmla="*/ 208 h 575"/>
                  <a:gd name="T50" fmla="*/ 29 w 801"/>
                  <a:gd name="T51" fmla="*/ 175 h 575"/>
                  <a:gd name="T52" fmla="*/ 19 w 801"/>
                  <a:gd name="T53" fmla="*/ 142 h 575"/>
                  <a:gd name="T54" fmla="*/ 12 w 801"/>
                  <a:gd name="T55" fmla="*/ 107 h 575"/>
                  <a:gd name="T56" fmla="*/ 8 w 801"/>
                  <a:gd name="T57" fmla="*/ 74 h 575"/>
                  <a:gd name="T58" fmla="*/ 6 w 801"/>
                  <a:gd name="T59" fmla="*/ 33 h 575"/>
                  <a:gd name="T60" fmla="*/ 2 w 801"/>
                  <a:gd name="T61" fmla="*/ 8 h 575"/>
                  <a:gd name="T62" fmla="*/ 0 w 801"/>
                  <a:gd name="T63" fmla="*/ 37 h 575"/>
                  <a:gd name="T64" fmla="*/ 2 w 801"/>
                  <a:gd name="T65" fmla="*/ 78 h 575"/>
                  <a:gd name="T66" fmla="*/ 6 w 801"/>
                  <a:gd name="T67" fmla="*/ 113 h 575"/>
                  <a:gd name="T68" fmla="*/ 12 w 801"/>
                  <a:gd name="T69" fmla="*/ 148 h 575"/>
                  <a:gd name="T70" fmla="*/ 23 w 801"/>
                  <a:gd name="T71" fmla="*/ 183 h 575"/>
                  <a:gd name="T72" fmla="*/ 35 w 801"/>
                  <a:gd name="T73" fmla="*/ 216 h 575"/>
                  <a:gd name="T74" fmla="*/ 51 w 801"/>
                  <a:gd name="T75" fmla="*/ 251 h 575"/>
                  <a:gd name="T76" fmla="*/ 70 w 801"/>
                  <a:gd name="T77" fmla="*/ 284 h 575"/>
                  <a:gd name="T78" fmla="*/ 90 w 801"/>
                  <a:gd name="T79" fmla="*/ 315 h 575"/>
                  <a:gd name="T80" fmla="*/ 113 w 801"/>
                  <a:gd name="T81" fmla="*/ 348 h 575"/>
                  <a:gd name="T82" fmla="*/ 138 w 801"/>
                  <a:gd name="T83" fmla="*/ 376 h 575"/>
                  <a:gd name="T84" fmla="*/ 167 w 801"/>
                  <a:gd name="T85" fmla="*/ 403 h 575"/>
                  <a:gd name="T86" fmla="*/ 195 w 801"/>
                  <a:gd name="T87" fmla="*/ 432 h 575"/>
                  <a:gd name="T88" fmla="*/ 226 w 801"/>
                  <a:gd name="T89" fmla="*/ 455 h 575"/>
                  <a:gd name="T90" fmla="*/ 259 w 801"/>
                  <a:gd name="T91" fmla="*/ 479 h 575"/>
                  <a:gd name="T92" fmla="*/ 292 w 801"/>
                  <a:gd name="T93" fmla="*/ 498 h 575"/>
                  <a:gd name="T94" fmla="*/ 329 w 801"/>
                  <a:gd name="T95" fmla="*/ 516 h 575"/>
                  <a:gd name="T96" fmla="*/ 364 w 801"/>
                  <a:gd name="T97" fmla="*/ 533 h 575"/>
                  <a:gd name="T98" fmla="*/ 401 w 801"/>
                  <a:gd name="T99" fmla="*/ 547 h 575"/>
                  <a:gd name="T100" fmla="*/ 438 w 801"/>
                  <a:gd name="T101" fmla="*/ 558 h 575"/>
                  <a:gd name="T102" fmla="*/ 475 w 801"/>
                  <a:gd name="T103" fmla="*/ 566 h 575"/>
                  <a:gd name="T104" fmla="*/ 512 w 801"/>
                  <a:gd name="T105" fmla="*/ 570 h 575"/>
                  <a:gd name="T106" fmla="*/ 551 w 801"/>
                  <a:gd name="T107" fmla="*/ 574 h 575"/>
                  <a:gd name="T108" fmla="*/ 601 w 801"/>
                  <a:gd name="T109" fmla="*/ 574 h 575"/>
                  <a:gd name="T110" fmla="*/ 638 w 801"/>
                  <a:gd name="T111" fmla="*/ 570 h 575"/>
                  <a:gd name="T112" fmla="*/ 672 w 801"/>
                  <a:gd name="T113" fmla="*/ 564 h 575"/>
                  <a:gd name="T114" fmla="*/ 705 w 801"/>
                  <a:gd name="T115" fmla="*/ 553 h 575"/>
                  <a:gd name="T116" fmla="*/ 738 w 801"/>
                  <a:gd name="T117" fmla="*/ 543 h 575"/>
                  <a:gd name="T118" fmla="*/ 769 w 801"/>
                  <a:gd name="T119" fmla="*/ 529 h 575"/>
                  <a:gd name="T120" fmla="*/ 798 w 801"/>
                  <a:gd name="T121" fmla="*/ 512 h 57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</a:cxnLst>
                <a:rect l="0" t="0" r="r" b="b"/>
                <a:pathLst>
                  <a:path w="801" h="575">
                    <a:moveTo>
                      <a:pt x="800" y="510"/>
                    </a:moveTo>
                    <a:lnTo>
                      <a:pt x="800" y="502"/>
                    </a:lnTo>
                    <a:lnTo>
                      <a:pt x="794" y="504"/>
                    </a:lnTo>
                    <a:lnTo>
                      <a:pt x="788" y="508"/>
                    </a:lnTo>
                    <a:lnTo>
                      <a:pt x="784" y="512"/>
                    </a:lnTo>
                    <a:lnTo>
                      <a:pt x="777" y="514"/>
                    </a:lnTo>
                    <a:lnTo>
                      <a:pt x="771" y="518"/>
                    </a:lnTo>
                    <a:lnTo>
                      <a:pt x="765" y="521"/>
                    </a:lnTo>
                    <a:lnTo>
                      <a:pt x="761" y="525"/>
                    </a:lnTo>
                    <a:lnTo>
                      <a:pt x="755" y="527"/>
                    </a:lnTo>
                    <a:lnTo>
                      <a:pt x="749" y="531"/>
                    </a:lnTo>
                    <a:lnTo>
                      <a:pt x="742" y="533"/>
                    </a:lnTo>
                    <a:lnTo>
                      <a:pt x="736" y="535"/>
                    </a:lnTo>
                    <a:lnTo>
                      <a:pt x="730" y="537"/>
                    </a:lnTo>
                    <a:lnTo>
                      <a:pt x="724" y="541"/>
                    </a:lnTo>
                    <a:lnTo>
                      <a:pt x="718" y="543"/>
                    </a:lnTo>
                    <a:lnTo>
                      <a:pt x="712" y="545"/>
                    </a:lnTo>
                    <a:lnTo>
                      <a:pt x="703" y="547"/>
                    </a:lnTo>
                    <a:lnTo>
                      <a:pt x="697" y="549"/>
                    </a:lnTo>
                    <a:lnTo>
                      <a:pt x="691" y="551"/>
                    </a:lnTo>
                    <a:lnTo>
                      <a:pt x="685" y="551"/>
                    </a:lnTo>
                    <a:lnTo>
                      <a:pt x="679" y="553"/>
                    </a:lnTo>
                    <a:lnTo>
                      <a:pt x="672" y="555"/>
                    </a:lnTo>
                    <a:lnTo>
                      <a:pt x="664" y="558"/>
                    </a:lnTo>
                    <a:lnTo>
                      <a:pt x="658" y="560"/>
                    </a:lnTo>
                    <a:lnTo>
                      <a:pt x="650" y="560"/>
                    </a:lnTo>
                    <a:lnTo>
                      <a:pt x="644" y="562"/>
                    </a:lnTo>
                    <a:lnTo>
                      <a:pt x="638" y="562"/>
                    </a:lnTo>
                    <a:lnTo>
                      <a:pt x="629" y="564"/>
                    </a:lnTo>
                    <a:lnTo>
                      <a:pt x="623" y="564"/>
                    </a:lnTo>
                    <a:lnTo>
                      <a:pt x="615" y="566"/>
                    </a:lnTo>
                    <a:lnTo>
                      <a:pt x="609" y="566"/>
                    </a:lnTo>
                    <a:lnTo>
                      <a:pt x="601" y="566"/>
                    </a:lnTo>
                    <a:lnTo>
                      <a:pt x="594" y="566"/>
                    </a:lnTo>
                    <a:lnTo>
                      <a:pt x="588" y="566"/>
                    </a:lnTo>
                    <a:lnTo>
                      <a:pt x="580" y="566"/>
                    </a:lnTo>
                    <a:lnTo>
                      <a:pt x="566" y="566"/>
                    </a:lnTo>
                    <a:lnTo>
                      <a:pt x="557" y="566"/>
                    </a:lnTo>
                    <a:lnTo>
                      <a:pt x="551" y="566"/>
                    </a:lnTo>
                    <a:lnTo>
                      <a:pt x="543" y="566"/>
                    </a:lnTo>
                    <a:lnTo>
                      <a:pt x="537" y="566"/>
                    </a:lnTo>
                    <a:lnTo>
                      <a:pt x="529" y="566"/>
                    </a:lnTo>
                    <a:lnTo>
                      <a:pt x="522" y="566"/>
                    </a:lnTo>
                    <a:lnTo>
                      <a:pt x="514" y="564"/>
                    </a:lnTo>
                    <a:lnTo>
                      <a:pt x="508" y="564"/>
                    </a:lnTo>
                    <a:lnTo>
                      <a:pt x="500" y="562"/>
                    </a:lnTo>
                    <a:lnTo>
                      <a:pt x="492" y="562"/>
                    </a:lnTo>
                    <a:lnTo>
                      <a:pt x="485" y="560"/>
                    </a:lnTo>
                    <a:lnTo>
                      <a:pt x="477" y="558"/>
                    </a:lnTo>
                    <a:lnTo>
                      <a:pt x="471" y="555"/>
                    </a:lnTo>
                    <a:lnTo>
                      <a:pt x="463" y="555"/>
                    </a:lnTo>
                    <a:lnTo>
                      <a:pt x="457" y="553"/>
                    </a:lnTo>
                    <a:lnTo>
                      <a:pt x="448" y="551"/>
                    </a:lnTo>
                    <a:lnTo>
                      <a:pt x="440" y="551"/>
                    </a:lnTo>
                    <a:lnTo>
                      <a:pt x="434" y="547"/>
                    </a:lnTo>
                    <a:lnTo>
                      <a:pt x="426" y="547"/>
                    </a:lnTo>
                    <a:lnTo>
                      <a:pt x="420" y="543"/>
                    </a:lnTo>
                    <a:lnTo>
                      <a:pt x="411" y="543"/>
                    </a:lnTo>
                    <a:lnTo>
                      <a:pt x="405" y="539"/>
                    </a:lnTo>
                    <a:lnTo>
                      <a:pt x="397" y="537"/>
                    </a:lnTo>
                    <a:lnTo>
                      <a:pt x="391" y="535"/>
                    </a:lnTo>
                    <a:lnTo>
                      <a:pt x="383" y="533"/>
                    </a:lnTo>
                    <a:lnTo>
                      <a:pt x="376" y="529"/>
                    </a:lnTo>
                    <a:lnTo>
                      <a:pt x="368" y="527"/>
                    </a:lnTo>
                    <a:lnTo>
                      <a:pt x="360" y="523"/>
                    </a:lnTo>
                    <a:lnTo>
                      <a:pt x="354" y="521"/>
                    </a:lnTo>
                    <a:lnTo>
                      <a:pt x="346" y="516"/>
                    </a:lnTo>
                    <a:lnTo>
                      <a:pt x="339" y="514"/>
                    </a:lnTo>
                    <a:lnTo>
                      <a:pt x="333" y="510"/>
                    </a:lnTo>
                    <a:lnTo>
                      <a:pt x="325" y="508"/>
                    </a:lnTo>
                    <a:lnTo>
                      <a:pt x="319" y="504"/>
                    </a:lnTo>
                    <a:lnTo>
                      <a:pt x="311" y="500"/>
                    </a:lnTo>
                    <a:lnTo>
                      <a:pt x="304" y="496"/>
                    </a:lnTo>
                    <a:lnTo>
                      <a:pt x="298" y="492"/>
                    </a:lnTo>
                    <a:lnTo>
                      <a:pt x="290" y="490"/>
                    </a:lnTo>
                    <a:lnTo>
                      <a:pt x="284" y="486"/>
                    </a:lnTo>
                    <a:lnTo>
                      <a:pt x="278" y="481"/>
                    </a:lnTo>
                    <a:lnTo>
                      <a:pt x="271" y="477"/>
                    </a:lnTo>
                    <a:lnTo>
                      <a:pt x="263" y="473"/>
                    </a:lnTo>
                    <a:lnTo>
                      <a:pt x="257" y="469"/>
                    </a:lnTo>
                    <a:lnTo>
                      <a:pt x="251" y="465"/>
                    </a:lnTo>
                    <a:lnTo>
                      <a:pt x="245" y="461"/>
                    </a:lnTo>
                    <a:lnTo>
                      <a:pt x="239" y="455"/>
                    </a:lnTo>
                    <a:lnTo>
                      <a:pt x="232" y="451"/>
                    </a:lnTo>
                    <a:lnTo>
                      <a:pt x="226" y="446"/>
                    </a:lnTo>
                    <a:lnTo>
                      <a:pt x="220" y="442"/>
                    </a:lnTo>
                    <a:lnTo>
                      <a:pt x="214" y="436"/>
                    </a:lnTo>
                    <a:lnTo>
                      <a:pt x="208" y="432"/>
                    </a:lnTo>
                    <a:lnTo>
                      <a:pt x="202" y="426"/>
                    </a:lnTo>
                    <a:lnTo>
                      <a:pt x="195" y="422"/>
                    </a:lnTo>
                    <a:lnTo>
                      <a:pt x="189" y="416"/>
                    </a:lnTo>
                    <a:lnTo>
                      <a:pt x="183" y="411"/>
                    </a:lnTo>
                    <a:lnTo>
                      <a:pt x="177" y="405"/>
                    </a:lnTo>
                    <a:lnTo>
                      <a:pt x="173" y="401"/>
                    </a:lnTo>
                    <a:lnTo>
                      <a:pt x="167" y="395"/>
                    </a:lnTo>
                    <a:lnTo>
                      <a:pt x="160" y="391"/>
                    </a:lnTo>
                    <a:lnTo>
                      <a:pt x="156" y="385"/>
                    </a:lnTo>
                    <a:lnTo>
                      <a:pt x="150" y="379"/>
                    </a:lnTo>
                    <a:lnTo>
                      <a:pt x="146" y="372"/>
                    </a:lnTo>
                    <a:lnTo>
                      <a:pt x="140" y="366"/>
                    </a:lnTo>
                    <a:lnTo>
                      <a:pt x="134" y="360"/>
                    </a:lnTo>
                    <a:lnTo>
                      <a:pt x="130" y="356"/>
                    </a:lnTo>
                    <a:lnTo>
                      <a:pt x="125" y="350"/>
                    </a:lnTo>
                    <a:lnTo>
                      <a:pt x="121" y="344"/>
                    </a:lnTo>
                    <a:lnTo>
                      <a:pt x="115" y="337"/>
                    </a:lnTo>
                    <a:lnTo>
                      <a:pt x="111" y="331"/>
                    </a:lnTo>
                    <a:lnTo>
                      <a:pt x="107" y="325"/>
                    </a:lnTo>
                    <a:lnTo>
                      <a:pt x="101" y="319"/>
                    </a:lnTo>
                    <a:lnTo>
                      <a:pt x="97" y="313"/>
                    </a:lnTo>
                    <a:lnTo>
                      <a:pt x="93" y="307"/>
                    </a:lnTo>
                    <a:lnTo>
                      <a:pt x="88" y="300"/>
                    </a:lnTo>
                    <a:lnTo>
                      <a:pt x="84" y="294"/>
                    </a:lnTo>
                    <a:lnTo>
                      <a:pt x="80" y="288"/>
                    </a:lnTo>
                    <a:lnTo>
                      <a:pt x="76" y="282"/>
                    </a:lnTo>
                    <a:lnTo>
                      <a:pt x="72" y="276"/>
                    </a:lnTo>
                    <a:lnTo>
                      <a:pt x="68" y="270"/>
                    </a:lnTo>
                    <a:lnTo>
                      <a:pt x="66" y="261"/>
                    </a:lnTo>
                    <a:lnTo>
                      <a:pt x="62" y="255"/>
                    </a:lnTo>
                    <a:lnTo>
                      <a:pt x="60" y="249"/>
                    </a:lnTo>
                    <a:lnTo>
                      <a:pt x="56" y="243"/>
                    </a:lnTo>
                    <a:lnTo>
                      <a:pt x="51" y="237"/>
                    </a:lnTo>
                    <a:lnTo>
                      <a:pt x="49" y="228"/>
                    </a:lnTo>
                    <a:lnTo>
                      <a:pt x="45" y="222"/>
                    </a:lnTo>
                    <a:lnTo>
                      <a:pt x="43" y="216"/>
                    </a:lnTo>
                    <a:lnTo>
                      <a:pt x="41" y="208"/>
                    </a:lnTo>
                    <a:lnTo>
                      <a:pt x="39" y="202"/>
                    </a:lnTo>
                    <a:lnTo>
                      <a:pt x="35" y="195"/>
                    </a:lnTo>
                    <a:lnTo>
                      <a:pt x="33" y="189"/>
                    </a:lnTo>
                    <a:lnTo>
                      <a:pt x="31" y="181"/>
                    </a:lnTo>
                    <a:lnTo>
                      <a:pt x="29" y="175"/>
                    </a:lnTo>
                    <a:lnTo>
                      <a:pt x="25" y="169"/>
                    </a:lnTo>
                    <a:lnTo>
                      <a:pt x="25" y="163"/>
                    </a:lnTo>
                    <a:lnTo>
                      <a:pt x="23" y="154"/>
                    </a:lnTo>
                    <a:lnTo>
                      <a:pt x="21" y="148"/>
                    </a:lnTo>
                    <a:lnTo>
                      <a:pt x="19" y="142"/>
                    </a:lnTo>
                    <a:lnTo>
                      <a:pt x="16" y="134"/>
                    </a:lnTo>
                    <a:lnTo>
                      <a:pt x="14" y="128"/>
                    </a:lnTo>
                    <a:lnTo>
                      <a:pt x="14" y="121"/>
                    </a:lnTo>
                    <a:lnTo>
                      <a:pt x="12" y="113"/>
                    </a:lnTo>
                    <a:lnTo>
                      <a:pt x="12" y="107"/>
                    </a:lnTo>
                    <a:lnTo>
                      <a:pt x="10" y="101"/>
                    </a:lnTo>
                    <a:lnTo>
                      <a:pt x="10" y="95"/>
                    </a:lnTo>
                    <a:lnTo>
                      <a:pt x="8" y="86"/>
                    </a:lnTo>
                    <a:lnTo>
                      <a:pt x="8" y="80"/>
                    </a:lnTo>
                    <a:lnTo>
                      <a:pt x="8" y="74"/>
                    </a:lnTo>
                    <a:lnTo>
                      <a:pt x="6" y="68"/>
                    </a:lnTo>
                    <a:lnTo>
                      <a:pt x="6" y="60"/>
                    </a:lnTo>
                    <a:lnTo>
                      <a:pt x="6" y="53"/>
                    </a:lnTo>
                    <a:lnTo>
                      <a:pt x="6" y="39"/>
                    </a:lnTo>
                    <a:lnTo>
                      <a:pt x="6" y="33"/>
                    </a:lnTo>
                    <a:lnTo>
                      <a:pt x="6" y="27"/>
                    </a:lnTo>
                    <a:lnTo>
                      <a:pt x="8" y="19"/>
                    </a:lnTo>
                    <a:lnTo>
                      <a:pt x="8" y="12"/>
                    </a:lnTo>
                    <a:lnTo>
                      <a:pt x="10" y="0"/>
                    </a:lnTo>
                    <a:lnTo>
                      <a:pt x="2" y="8"/>
                    </a:lnTo>
                    <a:lnTo>
                      <a:pt x="2" y="10"/>
                    </a:lnTo>
                    <a:lnTo>
                      <a:pt x="2" y="16"/>
                    </a:lnTo>
                    <a:lnTo>
                      <a:pt x="0" y="23"/>
                    </a:lnTo>
                    <a:lnTo>
                      <a:pt x="0" y="31"/>
                    </a:lnTo>
                    <a:lnTo>
                      <a:pt x="0" y="37"/>
                    </a:lnTo>
                    <a:lnTo>
                      <a:pt x="0" y="51"/>
                    </a:lnTo>
                    <a:lnTo>
                      <a:pt x="0" y="58"/>
                    </a:lnTo>
                    <a:lnTo>
                      <a:pt x="0" y="66"/>
                    </a:lnTo>
                    <a:lnTo>
                      <a:pt x="0" y="72"/>
                    </a:lnTo>
                    <a:lnTo>
                      <a:pt x="2" y="78"/>
                    </a:lnTo>
                    <a:lnTo>
                      <a:pt x="2" y="86"/>
                    </a:lnTo>
                    <a:lnTo>
                      <a:pt x="4" y="93"/>
                    </a:lnTo>
                    <a:lnTo>
                      <a:pt x="4" y="99"/>
                    </a:lnTo>
                    <a:lnTo>
                      <a:pt x="4" y="107"/>
                    </a:lnTo>
                    <a:lnTo>
                      <a:pt x="6" y="113"/>
                    </a:lnTo>
                    <a:lnTo>
                      <a:pt x="6" y="119"/>
                    </a:lnTo>
                    <a:lnTo>
                      <a:pt x="8" y="128"/>
                    </a:lnTo>
                    <a:lnTo>
                      <a:pt x="10" y="134"/>
                    </a:lnTo>
                    <a:lnTo>
                      <a:pt x="12" y="142"/>
                    </a:lnTo>
                    <a:lnTo>
                      <a:pt x="12" y="148"/>
                    </a:lnTo>
                    <a:lnTo>
                      <a:pt x="14" y="154"/>
                    </a:lnTo>
                    <a:lnTo>
                      <a:pt x="16" y="163"/>
                    </a:lnTo>
                    <a:lnTo>
                      <a:pt x="19" y="169"/>
                    </a:lnTo>
                    <a:lnTo>
                      <a:pt x="21" y="177"/>
                    </a:lnTo>
                    <a:lnTo>
                      <a:pt x="23" y="183"/>
                    </a:lnTo>
                    <a:lnTo>
                      <a:pt x="25" y="189"/>
                    </a:lnTo>
                    <a:lnTo>
                      <a:pt x="27" y="195"/>
                    </a:lnTo>
                    <a:lnTo>
                      <a:pt x="31" y="204"/>
                    </a:lnTo>
                    <a:lnTo>
                      <a:pt x="33" y="210"/>
                    </a:lnTo>
                    <a:lnTo>
                      <a:pt x="35" y="216"/>
                    </a:lnTo>
                    <a:lnTo>
                      <a:pt x="39" y="224"/>
                    </a:lnTo>
                    <a:lnTo>
                      <a:pt x="41" y="230"/>
                    </a:lnTo>
                    <a:lnTo>
                      <a:pt x="45" y="237"/>
                    </a:lnTo>
                    <a:lnTo>
                      <a:pt x="47" y="243"/>
                    </a:lnTo>
                    <a:lnTo>
                      <a:pt x="51" y="251"/>
                    </a:lnTo>
                    <a:lnTo>
                      <a:pt x="56" y="257"/>
                    </a:lnTo>
                    <a:lnTo>
                      <a:pt x="58" y="263"/>
                    </a:lnTo>
                    <a:lnTo>
                      <a:pt x="62" y="272"/>
                    </a:lnTo>
                    <a:lnTo>
                      <a:pt x="66" y="278"/>
                    </a:lnTo>
                    <a:lnTo>
                      <a:pt x="70" y="284"/>
                    </a:lnTo>
                    <a:lnTo>
                      <a:pt x="72" y="290"/>
                    </a:lnTo>
                    <a:lnTo>
                      <a:pt x="76" y="296"/>
                    </a:lnTo>
                    <a:lnTo>
                      <a:pt x="82" y="302"/>
                    </a:lnTo>
                    <a:lnTo>
                      <a:pt x="86" y="309"/>
                    </a:lnTo>
                    <a:lnTo>
                      <a:pt x="90" y="315"/>
                    </a:lnTo>
                    <a:lnTo>
                      <a:pt x="95" y="321"/>
                    </a:lnTo>
                    <a:lnTo>
                      <a:pt x="99" y="327"/>
                    </a:lnTo>
                    <a:lnTo>
                      <a:pt x="103" y="333"/>
                    </a:lnTo>
                    <a:lnTo>
                      <a:pt x="109" y="342"/>
                    </a:lnTo>
                    <a:lnTo>
                      <a:pt x="113" y="348"/>
                    </a:lnTo>
                    <a:lnTo>
                      <a:pt x="117" y="352"/>
                    </a:lnTo>
                    <a:lnTo>
                      <a:pt x="123" y="358"/>
                    </a:lnTo>
                    <a:lnTo>
                      <a:pt x="130" y="364"/>
                    </a:lnTo>
                    <a:lnTo>
                      <a:pt x="134" y="370"/>
                    </a:lnTo>
                    <a:lnTo>
                      <a:pt x="138" y="376"/>
                    </a:lnTo>
                    <a:lnTo>
                      <a:pt x="144" y="383"/>
                    </a:lnTo>
                    <a:lnTo>
                      <a:pt x="150" y="389"/>
                    </a:lnTo>
                    <a:lnTo>
                      <a:pt x="154" y="393"/>
                    </a:lnTo>
                    <a:lnTo>
                      <a:pt x="160" y="399"/>
                    </a:lnTo>
                    <a:lnTo>
                      <a:pt x="167" y="403"/>
                    </a:lnTo>
                    <a:lnTo>
                      <a:pt x="173" y="409"/>
                    </a:lnTo>
                    <a:lnTo>
                      <a:pt x="177" y="416"/>
                    </a:lnTo>
                    <a:lnTo>
                      <a:pt x="183" y="420"/>
                    </a:lnTo>
                    <a:lnTo>
                      <a:pt x="189" y="426"/>
                    </a:lnTo>
                    <a:lnTo>
                      <a:pt x="195" y="432"/>
                    </a:lnTo>
                    <a:lnTo>
                      <a:pt x="202" y="436"/>
                    </a:lnTo>
                    <a:lnTo>
                      <a:pt x="208" y="442"/>
                    </a:lnTo>
                    <a:lnTo>
                      <a:pt x="214" y="446"/>
                    </a:lnTo>
                    <a:lnTo>
                      <a:pt x="220" y="451"/>
                    </a:lnTo>
                    <a:lnTo>
                      <a:pt x="226" y="455"/>
                    </a:lnTo>
                    <a:lnTo>
                      <a:pt x="232" y="461"/>
                    </a:lnTo>
                    <a:lnTo>
                      <a:pt x="239" y="465"/>
                    </a:lnTo>
                    <a:lnTo>
                      <a:pt x="247" y="469"/>
                    </a:lnTo>
                    <a:lnTo>
                      <a:pt x="253" y="473"/>
                    </a:lnTo>
                    <a:lnTo>
                      <a:pt x="259" y="479"/>
                    </a:lnTo>
                    <a:lnTo>
                      <a:pt x="265" y="483"/>
                    </a:lnTo>
                    <a:lnTo>
                      <a:pt x="271" y="488"/>
                    </a:lnTo>
                    <a:lnTo>
                      <a:pt x="280" y="492"/>
                    </a:lnTo>
                    <a:lnTo>
                      <a:pt x="286" y="494"/>
                    </a:lnTo>
                    <a:lnTo>
                      <a:pt x="292" y="498"/>
                    </a:lnTo>
                    <a:lnTo>
                      <a:pt x="300" y="504"/>
                    </a:lnTo>
                    <a:lnTo>
                      <a:pt x="308" y="506"/>
                    </a:lnTo>
                    <a:lnTo>
                      <a:pt x="315" y="510"/>
                    </a:lnTo>
                    <a:lnTo>
                      <a:pt x="321" y="512"/>
                    </a:lnTo>
                    <a:lnTo>
                      <a:pt x="329" y="516"/>
                    </a:lnTo>
                    <a:lnTo>
                      <a:pt x="335" y="521"/>
                    </a:lnTo>
                    <a:lnTo>
                      <a:pt x="341" y="523"/>
                    </a:lnTo>
                    <a:lnTo>
                      <a:pt x="350" y="527"/>
                    </a:lnTo>
                    <a:lnTo>
                      <a:pt x="358" y="531"/>
                    </a:lnTo>
                    <a:lnTo>
                      <a:pt x="364" y="533"/>
                    </a:lnTo>
                    <a:lnTo>
                      <a:pt x="372" y="537"/>
                    </a:lnTo>
                    <a:lnTo>
                      <a:pt x="378" y="539"/>
                    </a:lnTo>
                    <a:lnTo>
                      <a:pt x="387" y="541"/>
                    </a:lnTo>
                    <a:lnTo>
                      <a:pt x="395" y="543"/>
                    </a:lnTo>
                    <a:lnTo>
                      <a:pt x="401" y="547"/>
                    </a:lnTo>
                    <a:lnTo>
                      <a:pt x="409" y="549"/>
                    </a:lnTo>
                    <a:lnTo>
                      <a:pt x="415" y="551"/>
                    </a:lnTo>
                    <a:lnTo>
                      <a:pt x="424" y="553"/>
                    </a:lnTo>
                    <a:lnTo>
                      <a:pt x="432" y="555"/>
                    </a:lnTo>
                    <a:lnTo>
                      <a:pt x="438" y="558"/>
                    </a:lnTo>
                    <a:lnTo>
                      <a:pt x="446" y="560"/>
                    </a:lnTo>
                    <a:lnTo>
                      <a:pt x="452" y="562"/>
                    </a:lnTo>
                    <a:lnTo>
                      <a:pt x="461" y="562"/>
                    </a:lnTo>
                    <a:lnTo>
                      <a:pt x="469" y="564"/>
                    </a:lnTo>
                    <a:lnTo>
                      <a:pt x="475" y="566"/>
                    </a:lnTo>
                    <a:lnTo>
                      <a:pt x="483" y="566"/>
                    </a:lnTo>
                    <a:lnTo>
                      <a:pt x="492" y="568"/>
                    </a:lnTo>
                    <a:lnTo>
                      <a:pt x="498" y="570"/>
                    </a:lnTo>
                    <a:lnTo>
                      <a:pt x="506" y="570"/>
                    </a:lnTo>
                    <a:lnTo>
                      <a:pt x="512" y="570"/>
                    </a:lnTo>
                    <a:lnTo>
                      <a:pt x="520" y="572"/>
                    </a:lnTo>
                    <a:lnTo>
                      <a:pt x="529" y="572"/>
                    </a:lnTo>
                    <a:lnTo>
                      <a:pt x="537" y="574"/>
                    </a:lnTo>
                    <a:lnTo>
                      <a:pt x="543" y="574"/>
                    </a:lnTo>
                    <a:lnTo>
                      <a:pt x="551" y="574"/>
                    </a:lnTo>
                    <a:lnTo>
                      <a:pt x="557" y="574"/>
                    </a:lnTo>
                    <a:lnTo>
                      <a:pt x="580" y="574"/>
                    </a:lnTo>
                    <a:lnTo>
                      <a:pt x="588" y="574"/>
                    </a:lnTo>
                    <a:lnTo>
                      <a:pt x="594" y="574"/>
                    </a:lnTo>
                    <a:lnTo>
                      <a:pt x="601" y="574"/>
                    </a:lnTo>
                    <a:lnTo>
                      <a:pt x="609" y="572"/>
                    </a:lnTo>
                    <a:lnTo>
                      <a:pt x="617" y="572"/>
                    </a:lnTo>
                    <a:lnTo>
                      <a:pt x="623" y="572"/>
                    </a:lnTo>
                    <a:lnTo>
                      <a:pt x="631" y="570"/>
                    </a:lnTo>
                    <a:lnTo>
                      <a:pt x="638" y="570"/>
                    </a:lnTo>
                    <a:lnTo>
                      <a:pt x="644" y="568"/>
                    </a:lnTo>
                    <a:lnTo>
                      <a:pt x="652" y="568"/>
                    </a:lnTo>
                    <a:lnTo>
                      <a:pt x="658" y="566"/>
                    </a:lnTo>
                    <a:lnTo>
                      <a:pt x="666" y="566"/>
                    </a:lnTo>
                    <a:lnTo>
                      <a:pt x="672" y="564"/>
                    </a:lnTo>
                    <a:lnTo>
                      <a:pt x="679" y="562"/>
                    </a:lnTo>
                    <a:lnTo>
                      <a:pt x="687" y="560"/>
                    </a:lnTo>
                    <a:lnTo>
                      <a:pt x="693" y="558"/>
                    </a:lnTo>
                    <a:lnTo>
                      <a:pt x="699" y="555"/>
                    </a:lnTo>
                    <a:lnTo>
                      <a:pt x="705" y="553"/>
                    </a:lnTo>
                    <a:lnTo>
                      <a:pt x="714" y="551"/>
                    </a:lnTo>
                    <a:lnTo>
                      <a:pt x="720" y="549"/>
                    </a:lnTo>
                    <a:lnTo>
                      <a:pt x="726" y="547"/>
                    </a:lnTo>
                    <a:lnTo>
                      <a:pt x="732" y="545"/>
                    </a:lnTo>
                    <a:lnTo>
                      <a:pt x="738" y="543"/>
                    </a:lnTo>
                    <a:lnTo>
                      <a:pt x="744" y="541"/>
                    </a:lnTo>
                    <a:lnTo>
                      <a:pt x="751" y="537"/>
                    </a:lnTo>
                    <a:lnTo>
                      <a:pt x="757" y="535"/>
                    </a:lnTo>
                    <a:lnTo>
                      <a:pt x="763" y="533"/>
                    </a:lnTo>
                    <a:lnTo>
                      <a:pt x="769" y="529"/>
                    </a:lnTo>
                    <a:lnTo>
                      <a:pt x="775" y="525"/>
                    </a:lnTo>
                    <a:lnTo>
                      <a:pt x="781" y="523"/>
                    </a:lnTo>
                    <a:lnTo>
                      <a:pt x="788" y="518"/>
                    </a:lnTo>
                    <a:lnTo>
                      <a:pt x="792" y="516"/>
                    </a:lnTo>
                    <a:lnTo>
                      <a:pt x="798" y="512"/>
                    </a:lnTo>
                    <a:lnTo>
                      <a:pt x="800" y="510"/>
                    </a:lnTo>
                  </a:path>
                </a:pathLst>
              </a:custGeom>
              <a:solidFill>
                <a:srgbClr val="000000"/>
              </a:solidFill>
              <a:ln w="12700" cap="rnd" cmpd="sng">
                <a:solidFill>
                  <a:srgbClr val="081D5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4" name="Freeform 24">
              <a:extLst>
                <a:ext uri="{FF2B5EF4-FFF2-40B4-BE49-F238E27FC236}">
                  <a16:creationId xmlns:a16="http://schemas.microsoft.com/office/drawing/2014/main" id="{3D73F6E6-FDB3-4BED-BE56-4CDDBBCE835B}"/>
                </a:ext>
              </a:extLst>
            </p:cNvPr>
            <p:cNvSpPr>
              <a:spLocks/>
            </p:cNvSpPr>
            <p:nvPr/>
          </p:nvSpPr>
          <p:spPr bwMode="auto">
            <a:xfrm>
              <a:off x="3060" y="1786"/>
              <a:ext cx="173" cy="175"/>
            </a:xfrm>
            <a:custGeom>
              <a:avLst/>
              <a:gdLst>
                <a:gd name="T0" fmla="*/ 172 w 173"/>
                <a:gd name="T1" fmla="*/ 74 h 175"/>
                <a:gd name="T2" fmla="*/ 166 w 173"/>
                <a:gd name="T3" fmla="*/ 57 h 175"/>
                <a:gd name="T4" fmla="*/ 160 w 173"/>
                <a:gd name="T5" fmla="*/ 43 h 175"/>
                <a:gd name="T6" fmla="*/ 149 w 173"/>
                <a:gd name="T7" fmla="*/ 29 h 175"/>
                <a:gd name="T8" fmla="*/ 137 w 173"/>
                <a:gd name="T9" fmla="*/ 18 h 175"/>
                <a:gd name="T10" fmla="*/ 123 w 173"/>
                <a:gd name="T11" fmla="*/ 8 h 175"/>
                <a:gd name="T12" fmla="*/ 109 w 173"/>
                <a:gd name="T13" fmla="*/ 2 h 175"/>
                <a:gd name="T14" fmla="*/ 90 w 173"/>
                <a:gd name="T15" fmla="*/ 0 h 175"/>
                <a:gd name="T16" fmla="*/ 74 w 173"/>
                <a:gd name="T17" fmla="*/ 0 h 175"/>
                <a:gd name="T18" fmla="*/ 57 w 173"/>
                <a:gd name="T19" fmla="*/ 6 h 175"/>
                <a:gd name="T20" fmla="*/ 41 w 173"/>
                <a:gd name="T21" fmla="*/ 12 h 175"/>
                <a:gd name="T22" fmla="*/ 29 w 173"/>
                <a:gd name="T23" fmla="*/ 23 h 175"/>
                <a:gd name="T24" fmla="*/ 16 w 173"/>
                <a:gd name="T25" fmla="*/ 35 h 175"/>
                <a:gd name="T26" fmla="*/ 8 w 173"/>
                <a:gd name="T27" fmla="*/ 49 h 175"/>
                <a:gd name="T28" fmla="*/ 2 w 173"/>
                <a:gd name="T29" fmla="*/ 66 h 175"/>
                <a:gd name="T30" fmla="*/ 0 w 173"/>
                <a:gd name="T31" fmla="*/ 82 h 175"/>
                <a:gd name="T32" fmla="*/ 0 w 173"/>
                <a:gd name="T33" fmla="*/ 100 h 175"/>
                <a:gd name="T34" fmla="*/ 6 w 173"/>
                <a:gd name="T35" fmla="*/ 117 h 175"/>
                <a:gd name="T36" fmla="*/ 12 w 173"/>
                <a:gd name="T37" fmla="*/ 133 h 175"/>
                <a:gd name="T38" fmla="*/ 23 w 173"/>
                <a:gd name="T39" fmla="*/ 145 h 175"/>
                <a:gd name="T40" fmla="*/ 35 w 173"/>
                <a:gd name="T41" fmla="*/ 156 h 175"/>
                <a:gd name="T42" fmla="*/ 49 w 173"/>
                <a:gd name="T43" fmla="*/ 166 h 175"/>
                <a:gd name="T44" fmla="*/ 63 w 173"/>
                <a:gd name="T45" fmla="*/ 172 h 175"/>
                <a:gd name="T46" fmla="*/ 82 w 173"/>
                <a:gd name="T47" fmla="*/ 174 h 175"/>
                <a:gd name="T48" fmla="*/ 98 w 173"/>
                <a:gd name="T49" fmla="*/ 174 h 175"/>
                <a:gd name="T50" fmla="*/ 117 w 173"/>
                <a:gd name="T51" fmla="*/ 168 h 175"/>
                <a:gd name="T52" fmla="*/ 131 w 173"/>
                <a:gd name="T53" fmla="*/ 162 h 175"/>
                <a:gd name="T54" fmla="*/ 143 w 173"/>
                <a:gd name="T55" fmla="*/ 151 h 175"/>
                <a:gd name="T56" fmla="*/ 156 w 173"/>
                <a:gd name="T57" fmla="*/ 139 h 175"/>
                <a:gd name="T58" fmla="*/ 164 w 173"/>
                <a:gd name="T59" fmla="*/ 125 h 175"/>
                <a:gd name="T60" fmla="*/ 170 w 173"/>
                <a:gd name="T61" fmla="*/ 108 h 175"/>
                <a:gd name="T62" fmla="*/ 172 w 173"/>
                <a:gd name="T63" fmla="*/ 92 h 175"/>
                <a:gd name="T64" fmla="*/ 127 w 173"/>
                <a:gd name="T65" fmla="*/ 82 h 175"/>
                <a:gd name="T66" fmla="*/ 127 w 173"/>
                <a:gd name="T67" fmla="*/ 74 h 175"/>
                <a:gd name="T68" fmla="*/ 123 w 173"/>
                <a:gd name="T69" fmla="*/ 66 h 175"/>
                <a:gd name="T70" fmla="*/ 117 w 173"/>
                <a:gd name="T71" fmla="*/ 57 h 175"/>
                <a:gd name="T72" fmla="*/ 109 w 173"/>
                <a:gd name="T73" fmla="*/ 51 h 175"/>
                <a:gd name="T74" fmla="*/ 100 w 173"/>
                <a:gd name="T75" fmla="*/ 47 h 175"/>
                <a:gd name="T76" fmla="*/ 92 w 173"/>
                <a:gd name="T77" fmla="*/ 45 h 175"/>
                <a:gd name="T78" fmla="*/ 84 w 173"/>
                <a:gd name="T79" fmla="*/ 45 h 175"/>
                <a:gd name="T80" fmla="*/ 76 w 173"/>
                <a:gd name="T81" fmla="*/ 45 h 175"/>
                <a:gd name="T82" fmla="*/ 68 w 173"/>
                <a:gd name="T83" fmla="*/ 49 h 175"/>
                <a:gd name="T84" fmla="*/ 59 w 173"/>
                <a:gd name="T85" fmla="*/ 53 h 175"/>
                <a:gd name="T86" fmla="*/ 53 w 173"/>
                <a:gd name="T87" fmla="*/ 59 h 175"/>
                <a:gd name="T88" fmla="*/ 49 w 173"/>
                <a:gd name="T89" fmla="*/ 68 h 175"/>
                <a:gd name="T90" fmla="*/ 45 w 173"/>
                <a:gd name="T91" fmla="*/ 76 h 175"/>
                <a:gd name="T92" fmla="*/ 43 w 173"/>
                <a:gd name="T93" fmla="*/ 84 h 175"/>
                <a:gd name="T94" fmla="*/ 45 w 173"/>
                <a:gd name="T95" fmla="*/ 94 h 175"/>
                <a:gd name="T96" fmla="*/ 47 w 173"/>
                <a:gd name="T97" fmla="*/ 102 h 175"/>
                <a:gd name="T98" fmla="*/ 49 w 173"/>
                <a:gd name="T99" fmla="*/ 108 h 175"/>
                <a:gd name="T100" fmla="*/ 55 w 173"/>
                <a:gd name="T101" fmla="*/ 117 h 175"/>
                <a:gd name="T102" fmla="*/ 61 w 173"/>
                <a:gd name="T103" fmla="*/ 121 h 175"/>
                <a:gd name="T104" fmla="*/ 70 w 173"/>
                <a:gd name="T105" fmla="*/ 127 h 175"/>
                <a:gd name="T106" fmla="*/ 78 w 173"/>
                <a:gd name="T107" fmla="*/ 129 h 175"/>
                <a:gd name="T108" fmla="*/ 86 w 173"/>
                <a:gd name="T109" fmla="*/ 129 h 175"/>
                <a:gd name="T110" fmla="*/ 94 w 173"/>
                <a:gd name="T111" fmla="*/ 129 h 175"/>
                <a:gd name="T112" fmla="*/ 102 w 173"/>
                <a:gd name="T113" fmla="*/ 127 h 175"/>
                <a:gd name="T114" fmla="*/ 111 w 173"/>
                <a:gd name="T115" fmla="*/ 121 h 175"/>
                <a:gd name="T116" fmla="*/ 119 w 173"/>
                <a:gd name="T117" fmla="*/ 115 h 175"/>
                <a:gd name="T118" fmla="*/ 123 w 173"/>
                <a:gd name="T119" fmla="*/ 106 h 175"/>
                <a:gd name="T120" fmla="*/ 127 w 173"/>
                <a:gd name="T121" fmla="*/ 100 h 175"/>
                <a:gd name="T122" fmla="*/ 127 w 173"/>
                <a:gd name="T123" fmla="*/ 92 h 1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173" h="175">
                  <a:moveTo>
                    <a:pt x="172" y="86"/>
                  </a:moveTo>
                  <a:lnTo>
                    <a:pt x="172" y="82"/>
                  </a:lnTo>
                  <a:lnTo>
                    <a:pt x="172" y="78"/>
                  </a:lnTo>
                  <a:lnTo>
                    <a:pt x="172" y="74"/>
                  </a:lnTo>
                  <a:lnTo>
                    <a:pt x="170" y="70"/>
                  </a:lnTo>
                  <a:lnTo>
                    <a:pt x="170" y="66"/>
                  </a:lnTo>
                  <a:lnTo>
                    <a:pt x="168" y="61"/>
                  </a:lnTo>
                  <a:lnTo>
                    <a:pt x="166" y="57"/>
                  </a:lnTo>
                  <a:lnTo>
                    <a:pt x="166" y="53"/>
                  </a:lnTo>
                  <a:lnTo>
                    <a:pt x="164" y="49"/>
                  </a:lnTo>
                  <a:lnTo>
                    <a:pt x="162" y="45"/>
                  </a:lnTo>
                  <a:lnTo>
                    <a:pt x="160" y="43"/>
                  </a:lnTo>
                  <a:lnTo>
                    <a:pt x="158" y="39"/>
                  </a:lnTo>
                  <a:lnTo>
                    <a:pt x="156" y="35"/>
                  </a:lnTo>
                  <a:lnTo>
                    <a:pt x="152" y="31"/>
                  </a:lnTo>
                  <a:lnTo>
                    <a:pt x="149" y="29"/>
                  </a:lnTo>
                  <a:lnTo>
                    <a:pt x="147" y="27"/>
                  </a:lnTo>
                  <a:lnTo>
                    <a:pt x="143" y="23"/>
                  </a:lnTo>
                  <a:lnTo>
                    <a:pt x="141" y="20"/>
                  </a:lnTo>
                  <a:lnTo>
                    <a:pt x="137" y="18"/>
                  </a:lnTo>
                  <a:lnTo>
                    <a:pt x="135" y="14"/>
                  </a:lnTo>
                  <a:lnTo>
                    <a:pt x="131" y="12"/>
                  </a:lnTo>
                  <a:lnTo>
                    <a:pt x="127" y="10"/>
                  </a:lnTo>
                  <a:lnTo>
                    <a:pt x="123" y="8"/>
                  </a:lnTo>
                  <a:lnTo>
                    <a:pt x="119" y="6"/>
                  </a:lnTo>
                  <a:lnTo>
                    <a:pt x="117" y="6"/>
                  </a:lnTo>
                  <a:lnTo>
                    <a:pt x="113" y="4"/>
                  </a:lnTo>
                  <a:lnTo>
                    <a:pt x="109" y="2"/>
                  </a:lnTo>
                  <a:lnTo>
                    <a:pt x="104" y="2"/>
                  </a:lnTo>
                  <a:lnTo>
                    <a:pt x="98" y="0"/>
                  </a:lnTo>
                  <a:lnTo>
                    <a:pt x="94" y="0"/>
                  </a:lnTo>
                  <a:lnTo>
                    <a:pt x="90" y="0"/>
                  </a:lnTo>
                  <a:lnTo>
                    <a:pt x="86" y="0"/>
                  </a:lnTo>
                  <a:lnTo>
                    <a:pt x="82" y="0"/>
                  </a:lnTo>
                  <a:lnTo>
                    <a:pt x="78" y="0"/>
                  </a:lnTo>
                  <a:lnTo>
                    <a:pt x="74" y="0"/>
                  </a:lnTo>
                  <a:lnTo>
                    <a:pt x="68" y="2"/>
                  </a:lnTo>
                  <a:lnTo>
                    <a:pt x="63" y="2"/>
                  </a:lnTo>
                  <a:lnTo>
                    <a:pt x="59" y="4"/>
                  </a:lnTo>
                  <a:lnTo>
                    <a:pt x="57" y="6"/>
                  </a:lnTo>
                  <a:lnTo>
                    <a:pt x="53" y="6"/>
                  </a:lnTo>
                  <a:lnTo>
                    <a:pt x="49" y="8"/>
                  </a:lnTo>
                  <a:lnTo>
                    <a:pt x="45" y="10"/>
                  </a:lnTo>
                  <a:lnTo>
                    <a:pt x="41" y="12"/>
                  </a:lnTo>
                  <a:lnTo>
                    <a:pt x="39" y="14"/>
                  </a:lnTo>
                  <a:lnTo>
                    <a:pt x="35" y="18"/>
                  </a:lnTo>
                  <a:lnTo>
                    <a:pt x="31" y="20"/>
                  </a:lnTo>
                  <a:lnTo>
                    <a:pt x="29" y="23"/>
                  </a:lnTo>
                  <a:lnTo>
                    <a:pt x="25" y="27"/>
                  </a:lnTo>
                  <a:lnTo>
                    <a:pt x="23" y="29"/>
                  </a:lnTo>
                  <a:lnTo>
                    <a:pt x="20" y="31"/>
                  </a:lnTo>
                  <a:lnTo>
                    <a:pt x="16" y="35"/>
                  </a:lnTo>
                  <a:lnTo>
                    <a:pt x="14" y="39"/>
                  </a:lnTo>
                  <a:lnTo>
                    <a:pt x="12" y="43"/>
                  </a:lnTo>
                  <a:lnTo>
                    <a:pt x="10" y="45"/>
                  </a:lnTo>
                  <a:lnTo>
                    <a:pt x="8" y="49"/>
                  </a:lnTo>
                  <a:lnTo>
                    <a:pt x="6" y="53"/>
                  </a:lnTo>
                  <a:lnTo>
                    <a:pt x="6" y="57"/>
                  </a:lnTo>
                  <a:lnTo>
                    <a:pt x="4" y="61"/>
                  </a:lnTo>
                  <a:lnTo>
                    <a:pt x="2" y="66"/>
                  </a:lnTo>
                  <a:lnTo>
                    <a:pt x="2" y="70"/>
                  </a:lnTo>
                  <a:lnTo>
                    <a:pt x="0" y="74"/>
                  </a:lnTo>
                  <a:lnTo>
                    <a:pt x="0" y="78"/>
                  </a:lnTo>
                  <a:lnTo>
                    <a:pt x="0" y="82"/>
                  </a:lnTo>
                  <a:lnTo>
                    <a:pt x="0" y="86"/>
                  </a:lnTo>
                  <a:lnTo>
                    <a:pt x="0" y="92"/>
                  </a:lnTo>
                  <a:lnTo>
                    <a:pt x="0" y="96"/>
                  </a:lnTo>
                  <a:lnTo>
                    <a:pt x="0" y="100"/>
                  </a:lnTo>
                  <a:lnTo>
                    <a:pt x="2" y="104"/>
                  </a:lnTo>
                  <a:lnTo>
                    <a:pt x="2" y="108"/>
                  </a:lnTo>
                  <a:lnTo>
                    <a:pt x="4" y="113"/>
                  </a:lnTo>
                  <a:lnTo>
                    <a:pt x="6" y="117"/>
                  </a:lnTo>
                  <a:lnTo>
                    <a:pt x="6" y="121"/>
                  </a:lnTo>
                  <a:lnTo>
                    <a:pt x="8" y="125"/>
                  </a:lnTo>
                  <a:lnTo>
                    <a:pt x="10" y="129"/>
                  </a:lnTo>
                  <a:lnTo>
                    <a:pt x="12" y="133"/>
                  </a:lnTo>
                  <a:lnTo>
                    <a:pt x="14" y="135"/>
                  </a:lnTo>
                  <a:lnTo>
                    <a:pt x="16" y="139"/>
                  </a:lnTo>
                  <a:lnTo>
                    <a:pt x="20" y="143"/>
                  </a:lnTo>
                  <a:lnTo>
                    <a:pt x="23" y="145"/>
                  </a:lnTo>
                  <a:lnTo>
                    <a:pt x="25" y="147"/>
                  </a:lnTo>
                  <a:lnTo>
                    <a:pt x="29" y="151"/>
                  </a:lnTo>
                  <a:lnTo>
                    <a:pt x="31" y="154"/>
                  </a:lnTo>
                  <a:lnTo>
                    <a:pt x="35" y="156"/>
                  </a:lnTo>
                  <a:lnTo>
                    <a:pt x="39" y="160"/>
                  </a:lnTo>
                  <a:lnTo>
                    <a:pt x="41" y="162"/>
                  </a:lnTo>
                  <a:lnTo>
                    <a:pt x="45" y="164"/>
                  </a:lnTo>
                  <a:lnTo>
                    <a:pt x="49" y="166"/>
                  </a:lnTo>
                  <a:lnTo>
                    <a:pt x="53" y="168"/>
                  </a:lnTo>
                  <a:lnTo>
                    <a:pt x="57" y="168"/>
                  </a:lnTo>
                  <a:lnTo>
                    <a:pt x="59" y="170"/>
                  </a:lnTo>
                  <a:lnTo>
                    <a:pt x="63" y="172"/>
                  </a:lnTo>
                  <a:lnTo>
                    <a:pt x="68" y="172"/>
                  </a:lnTo>
                  <a:lnTo>
                    <a:pt x="74" y="174"/>
                  </a:lnTo>
                  <a:lnTo>
                    <a:pt x="78" y="174"/>
                  </a:lnTo>
                  <a:lnTo>
                    <a:pt x="82" y="174"/>
                  </a:lnTo>
                  <a:lnTo>
                    <a:pt x="86" y="174"/>
                  </a:lnTo>
                  <a:lnTo>
                    <a:pt x="90" y="174"/>
                  </a:lnTo>
                  <a:lnTo>
                    <a:pt x="94" y="174"/>
                  </a:lnTo>
                  <a:lnTo>
                    <a:pt x="98" y="174"/>
                  </a:lnTo>
                  <a:lnTo>
                    <a:pt x="104" y="172"/>
                  </a:lnTo>
                  <a:lnTo>
                    <a:pt x="109" y="172"/>
                  </a:lnTo>
                  <a:lnTo>
                    <a:pt x="113" y="170"/>
                  </a:lnTo>
                  <a:lnTo>
                    <a:pt x="117" y="168"/>
                  </a:lnTo>
                  <a:lnTo>
                    <a:pt x="119" y="168"/>
                  </a:lnTo>
                  <a:lnTo>
                    <a:pt x="123" y="166"/>
                  </a:lnTo>
                  <a:lnTo>
                    <a:pt x="127" y="164"/>
                  </a:lnTo>
                  <a:lnTo>
                    <a:pt x="131" y="162"/>
                  </a:lnTo>
                  <a:lnTo>
                    <a:pt x="135" y="160"/>
                  </a:lnTo>
                  <a:lnTo>
                    <a:pt x="137" y="156"/>
                  </a:lnTo>
                  <a:lnTo>
                    <a:pt x="141" y="154"/>
                  </a:lnTo>
                  <a:lnTo>
                    <a:pt x="143" y="151"/>
                  </a:lnTo>
                  <a:lnTo>
                    <a:pt x="147" y="147"/>
                  </a:lnTo>
                  <a:lnTo>
                    <a:pt x="149" y="145"/>
                  </a:lnTo>
                  <a:lnTo>
                    <a:pt x="152" y="143"/>
                  </a:lnTo>
                  <a:lnTo>
                    <a:pt x="156" y="139"/>
                  </a:lnTo>
                  <a:lnTo>
                    <a:pt x="158" y="135"/>
                  </a:lnTo>
                  <a:lnTo>
                    <a:pt x="160" y="133"/>
                  </a:lnTo>
                  <a:lnTo>
                    <a:pt x="162" y="129"/>
                  </a:lnTo>
                  <a:lnTo>
                    <a:pt x="164" y="125"/>
                  </a:lnTo>
                  <a:lnTo>
                    <a:pt x="166" y="121"/>
                  </a:lnTo>
                  <a:lnTo>
                    <a:pt x="166" y="117"/>
                  </a:lnTo>
                  <a:lnTo>
                    <a:pt x="168" y="113"/>
                  </a:lnTo>
                  <a:lnTo>
                    <a:pt x="170" y="108"/>
                  </a:lnTo>
                  <a:lnTo>
                    <a:pt x="170" y="104"/>
                  </a:lnTo>
                  <a:lnTo>
                    <a:pt x="172" y="100"/>
                  </a:lnTo>
                  <a:lnTo>
                    <a:pt x="172" y="96"/>
                  </a:lnTo>
                  <a:lnTo>
                    <a:pt x="172" y="92"/>
                  </a:lnTo>
                  <a:lnTo>
                    <a:pt x="172" y="86"/>
                  </a:lnTo>
                  <a:lnTo>
                    <a:pt x="129" y="86"/>
                  </a:lnTo>
                  <a:lnTo>
                    <a:pt x="129" y="84"/>
                  </a:lnTo>
                  <a:lnTo>
                    <a:pt x="127" y="82"/>
                  </a:lnTo>
                  <a:lnTo>
                    <a:pt x="127" y="80"/>
                  </a:lnTo>
                  <a:lnTo>
                    <a:pt x="127" y="78"/>
                  </a:lnTo>
                  <a:lnTo>
                    <a:pt x="127" y="76"/>
                  </a:lnTo>
                  <a:lnTo>
                    <a:pt x="127" y="74"/>
                  </a:lnTo>
                  <a:lnTo>
                    <a:pt x="125" y="72"/>
                  </a:lnTo>
                  <a:lnTo>
                    <a:pt x="125" y="68"/>
                  </a:lnTo>
                  <a:lnTo>
                    <a:pt x="123" y="68"/>
                  </a:lnTo>
                  <a:lnTo>
                    <a:pt x="123" y="66"/>
                  </a:lnTo>
                  <a:lnTo>
                    <a:pt x="121" y="63"/>
                  </a:lnTo>
                  <a:lnTo>
                    <a:pt x="121" y="61"/>
                  </a:lnTo>
                  <a:lnTo>
                    <a:pt x="119" y="59"/>
                  </a:lnTo>
                  <a:lnTo>
                    <a:pt x="117" y="57"/>
                  </a:lnTo>
                  <a:lnTo>
                    <a:pt x="115" y="55"/>
                  </a:lnTo>
                  <a:lnTo>
                    <a:pt x="113" y="53"/>
                  </a:lnTo>
                  <a:lnTo>
                    <a:pt x="111" y="53"/>
                  </a:lnTo>
                  <a:lnTo>
                    <a:pt x="109" y="51"/>
                  </a:lnTo>
                  <a:lnTo>
                    <a:pt x="106" y="49"/>
                  </a:lnTo>
                  <a:lnTo>
                    <a:pt x="104" y="49"/>
                  </a:lnTo>
                  <a:lnTo>
                    <a:pt x="102" y="47"/>
                  </a:lnTo>
                  <a:lnTo>
                    <a:pt x="100" y="47"/>
                  </a:lnTo>
                  <a:lnTo>
                    <a:pt x="98" y="47"/>
                  </a:lnTo>
                  <a:lnTo>
                    <a:pt x="96" y="45"/>
                  </a:lnTo>
                  <a:lnTo>
                    <a:pt x="94" y="45"/>
                  </a:lnTo>
                  <a:lnTo>
                    <a:pt x="92" y="45"/>
                  </a:lnTo>
                  <a:lnTo>
                    <a:pt x="90" y="45"/>
                  </a:lnTo>
                  <a:lnTo>
                    <a:pt x="88" y="45"/>
                  </a:lnTo>
                  <a:lnTo>
                    <a:pt x="86" y="45"/>
                  </a:lnTo>
                  <a:lnTo>
                    <a:pt x="84" y="45"/>
                  </a:lnTo>
                  <a:lnTo>
                    <a:pt x="82" y="45"/>
                  </a:lnTo>
                  <a:lnTo>
                    <a:pt x="80" y="45"/>
                  </a:lnTo>
                  <a:lnTo>
                    <a:pt x="78" y="45"/>
                  </a:lnTo>
                  <a:lnTo>
                    <a:pt x="76" y="45"/>
                  </a:lnTo>
                  <a:lnTo>
                    <a:pt x="74" y="47"/>
                  </a:lnTo>
                  <a:lnTo>
                    <a:pt x="72" y="47"/>
                  </a:lnTo>
                  <a:lnTo>
                    <a:pt x="70" y="47"/>
                  </a:lnTo>
                  <a:lnTo>
                    <a:pt x="68" y="49"/>
                  </a:lnTo>
                  <a:lnTo>
                    <a:pt x="66" y="49"/>
                  </a:lnTo>
                  <a:lnTo>
                    <a:pt x="63" y="51"/>
                  </a:lnTo>
                  <a:lnTo>
                    <a:pt x="61" y="53"/>
                  </a:lnTo>
                  <a:lnTo>
                    <a:pt x="59" y="53"/>
                  </a:lnTo>
                  <a:lnTo>
                    <a:pt x="57" y="55"/>
                  </a:lnTo>
                  <a:lnTo>
                    <a:pt x="57" y="57"/>
                  </a:lnTo>
                  <a:lnTo>
                    <a:pt x="55" y="57"/>
                  </a:lnTo>
                  <a:lnTo>
                    <a:pt x="53" y="59"/>
                  </a:lnTo>
                  <a:lnTo>
                    <a:pt x="53" y="61"/>
                  </a:lnTo>
                  <a:lnTo>
                    <a:pt x="51" y="63"/>
                  </a:lnTo>
                  <a:lnTo>
                    <a:pt x="49" y="66"/>
                  </a:lnTo>
                  <a:lnTo>
                    <a:pt x="49" y="68"/>
                  </a:lnTo>
                  <a:lnTo>
                    <a:pt x="47" y="68"/>
                  </a:lnTo>
                  <a:lnTo>
                    <a:pt x="47" y="72"/>
                  </a:lnTo>
                  <a:lnTo>
                    <a:pt x="45" y="74"/>
                  </a:lnTo>
                  <a:lnTo>
                    <a:pt x="45" y="76"/>
                  </a:lnTo>
                  <a:lnTo>
                    <a:pt x="45" y="78"/>
                  </a:lnTo>
                  <a:lnTo>
                    <a:pt x="45" y="80"/>
                  </a:lnTo>
                  <a:lnTo>
                    <a:pt x="45" y="82"/>
                  </a:lnTo>
                  <a:lnTo>
                    <a:pt x="43" y="84"/>
                  </a:lnTo>
                  <a:lnTo>
                    <a:pt x="43" y="86"/>
                  </a:lnTo>
                  <a:lnTo>
                    <a:pt x="43" y="90"/>
                  </a:lnTo>
                  <a:lnTo>
                    <a:pt x="45" y="92"/>
                  </a:lnTo>
                  <a:lnTo>
                    <a:pt x="45" y="94"/>
                  </a:lnTo>
                  <a:lnTo>
                    <a:pt x="45" y="96"/>
                  </a:lnTo>
                  <a:lnTo>
                    <a:pt x="45" y="98"/>
                  </a:lnTo>
                  <a:lnTo>
                    <a:pt x="45" y="100"/>
                  </a:lnTo>
                  <a:lnTo>
                    <a:pt x="47" y="102"/>
                  </a:lnTo>
                  <a:lnTo>
                    <a:pt x="47" y="104"/>
                  </a:lnTo>
                  <a:lnTo>
                    <a:pt x="47" y="106"/>
                  </a:lnTo>
                  <a:lnTo>
                    <a:pt x="49" y="106"/>
                  </a:lnTo>
                  <a:lnTo>
                    <a:pt x="49" y="108"/>
                  </a:lnTo>
                  <a:lnTo>
                    <a:pt x="51" y="111"/>
                  </a:lnTo>
                  <a:lnTo>
                    <a:pt x="53" y="113"/>
                  </a:lnTo>
                  <a:lnTo>
                    <a:pt x="53" y="115"/>
                  </a:lnTo>
                  <a:lnTo>
                    <a:pt x="55" y="117"/>
                  </a:lnTo>
                  <a:lnTo>
                    <a:pt x="57" y="117"/>
                  </a:lnTo>
                  <a:lnTo>
                    <a:pt x="57" y="119"/>
                  </a:lnTo>
                  <a:lnTo>
                    <a:pt x="59" y="121"/>
                  </a:lnTo>
                  <a:lnTo>
                    <a:pt x="61" y="121"/>
                  </a:lnTo>
                  <a:lnTo>
                    <a:pt x="63" y="123"/>
                  </a:lnTo>
                  <a:lnTo>
                    <a:pt x="66" y="125"/>
                  </a:lnTo>
                  <a:lnTo>
                    <a:pt x="68" y="125"/>
                  </a:lnTo>
                  <a:lnTo>
                    <a:pt x="70" y="127"/>
                  </a:lnTo>
                  <a:lnTo>
                    <a:pt x="72" y="127"/>
                  </a:lnTo>
                  <a:lnTo>
                    <a:pt x="74" y="127"/>
                  </a:lnTo>
                  <a:lnTo>
                    <a:pt x="76" y="129"/>
                  </a:lnTo>
                  <a:lnTo>
                    <a:pt x="78" y="129"/>
                  </a:lnTo>
                  <a:lnTo>
                    <a:pt x="80" y="129"/>
                  </a:lnTo>
                  <a:lnTo>
                    <a:pt x="82" y="129"/>
                  </a:lnTo>
                  <a:lnTo>
                    <a:pt x="84" y="129"/>
                  </a:lnTo>
                  <a:lnTo>
                    <a:pt x="86" y="129"/>
                  </a:lnTo>
                  <a:lnTo>
                    <a:pt x="88" y="129"/>
                  </a:lnTo>
                  <a:lnTo>
                    <a:pt x="90" y="129"/>
                  </a:lnTo>
                  <a:lnTo>
                    <a:pt x="92" y="129"/>
                  </a:lnTo>
                  <a:lnTo>
                    <a:pt x="94" y="129"/>
                  </a:lnTo>
                  <a:lnTo>
                    <a:pt x="96" y="129"/>
                  </a:lnTo>
                  <a:lnTo>
                    <a:pt x="98" y="127"/>
                  </a:lnTo>
                  <a:lnTo>
                    <a:pt x="100" y="127"/>
                  </a:lnTo>
                  <a:lnTo>
                    <a:pt x="102" y="127"/>
                  </a:lnTo>
                  <a:lnTo>
                    <a:pt x="104" y="125"/>
                  </a:lnTo>
                  <a:lnTo>
                    <a:pt x="106" y="125"/>
                  </a:lnTo>
                  <a:lnTo>
                    <a:pt x="109" y="123"/>
                  </a:lnTo>
                  <a:lnTo>
                    <a:pt x="111" y="121"/>
                  </a:lnTo>
                  <a:lnTo>
                    <a:pt x="113" y="121"/>
                  </a:lnTo>
                  <a:lnTo>
                    <a:pt x="115" y="119"/>
                  </a:lnTo>
                  <a:lnTo>
                    <a:pt x="117" y="117"/>
                  </a:lnTo>
                  <a:lnTo>
                    <a:pt x="119" y="115"/>
                  </a:lnTo>
                  <a:lnTo>
                    <a:pt x="121" y="113"/>
                  </a:lnTo>
                  <a:lnTo>
                    <a:pt x="121" y="111"/>
                  </a:lnTo>
                  <a:lnTo>
                    <a:pt x="123" y="108"/>
                  </a:lnTo>
                  <a:lnTo>
                    <a:pt x="123" y="106"/>
                  </a:lnTo>
                  <a:lnTo>
                    <a:pt x="125" y="106"/>
                  </a:lnTo>
                  <a:lnTo>
                    <a:pt x="125" y="104"/>
                  </a:lnTo>
                  <a:lnTo>
                    <a:pt x="125" y="102"/>
                  </a:lnTo>
                  <a:lnTo>
                    <a:pt x="127" y="100"/>
                  </a:lnTo>
                  <a:lnTo>
                    <a:pt x="127" y="98"/>
                  </a:lnTo>
                  <a:lnTo>
                    <a:pt x="127" y="96"/>
                  </a:lnTo>
                  <a:lnTo>
                    <a:pt x="127" y="94"/>
                  </a:lnTo>
                  <a:lnTo>
                    <a:pt x="127" y="92"/>
                  </a:lnTo>
                  <a:lnTo>
                    <a:pt x="129" y="90"/>
                  </a:lnTo>
                  <a:lnTo>
                    <a:pt x="129" y="86"/>
                  </a:lnTo>
                  <a:lnTo>
                    <a:pt x="172" y="86"/>
                  </a:lnTo>
                </a:path>
              </a:pathLst>
            </a:custGeom>
            <a:solidFill>
              <a:srgbClr val="C0FEF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" name="Freeform 25">
              <a:extLst>
                <a:ext uri="{FF2B5EF4-FFF2-40B4-BE49-F238E27FC236}">
                  <a16:creationId xmlns:a16="http://schemas.microsoft.com/office/drawing/2014/main" id="{EE742409-D700-40A6-9334-A0B7BE2F2C5E}"/>
                </a:ext>
              </a:extLst>
            </p:cNvPr>
            <p:cNvSpPr>
              <a:spLocks/>
            </p:cNvSpPr>
            <p:nvPr/>
          </p:nvSpPr>
          <p:spPr bwMode="auto">
            <a:xfrm>
              <a:off x="3103" y="1832"/>
              <a:ext cx="89" cy="83"/>
            </a:xfrm>
            <a:custGeom>
              <a:avLst/>
              <a:gdLst>
                <a:gd name="T0" fmla="*/ 88 w 89"/>
                <a:gd name="T1" fmla="*/ 39 h 83"/>
                <a:gd name="T2" fmla="*/ 88 w 89"/>
                <a:gd name="T3" fmla="*/ 35 h 83"/>
                <a:gd name="T4" fmla="*/ 86 w 89"/>
                <a:gd name="T5" fmla="*/ 31 h 83"/>
                <a:gd name="T6" fmla="*/ 86 w 89"/>
                <a:gd name="T7" fmla="*/ 27 h 83"/>
                <a:gd name="T8" fmla="*/ 84 w 89"/>
                <a:gd name="T9" fmla="*/ 23 h 83"/>
                <a:gd name="T10" fmla="*/ 80 w 89"/>
                <a:gd name="T11" fmla="*/ 18 h 83"/>
                <a:gd name="T12" fmla="*/ 78 w 89"/>
                <a:gd name="T13" fmla="*/ 14 h 83"/>
                <a:gd name="T14" fmla="*/ 75 w 89"/>
                <a:gd name="T15" fmla="*/ 12 h 83"/>
                <a:gd name="T16" fmla="*/ 71 w 89"/>
                <a:gd name="T17" fmla="*/ 10 h 83"/>
                <a:gd name="T18" fmla="*/ 69 w 89"/>
                <a:gd name="T19" fmla="*/ 6 h 83"/>
                <a:gd name="T20" fmla="*/ 65 w 89"/>
                <a:gd name="T21" fmla="*/ 4 h 83"/>
                <a:gd name="T22" fmla="*/ 61 w 89"/>
                <a:gd name="T23" fmla="*/ 4 h 83"/>
                <a:gd name="T24" fmla="*/ 57 w 89"/>
                <a:gd name="T25" fmla="*/ 2 h 83"/>
                <a:gd name="T26" fmla="*/ 52 w 89"/>
                <a:gd name="T27" fmla="*/ 0 h 83"/>
                <a:gd name="T28" fmla="*/ 48 w 89"/>
                <a:gd name="T29" fmla="*/ 0 h 83"/>
                <a:gd name="T30" fmla="*/ 44 w 89"/>
                <a:gd name="T31" fmla="*/ 0 h 83"/>
                <a:gd name="T32" fmla="*/ 40 w 89"/>
                <a:gd name="T33" fmla="*/ 0 h 83"/>
                <a:gd name="T34" fmla="*/ 36 w 89"/>
                <a:gd name="T35" fmla="*/ 0 h 83"/>
                <a:gd name="T36" fmla="*/ 31 w 89"/>
                <a:gd name="T37" fmla="*/ 2 h 83"/>
                <a:gd name="T38" fmla="*/ 27 w 89"/>
                <a:gd name="T39" fmla="*/ 4 h 83"/>
                <a:gd name="T40" fmla="*/ 23 w 89"/>
                <a:gd name="T41" fmla="*/ 4 h 83"/>
                <a:gd name="T42" fmla="*/ 19 w 89"/>
                <a:gd name="T43" fmla="*/ 6 h 83"/>
                <a:gd name="T44" fmla="*/ 17 w 89"/>
                <a:gd name="T45" fmla="*/ 10 h 83"/>
                <a:gd name="T46" fmla="*/ 13 w 89"/>
                <a:gd name="T47" fmla="*/ 12 h 83"/>
                <a:gd name="T48" fmla="*/ 10 w 89"/>
                <a:gd name="T49" fmla="*/ 14 h 83"/>
                <a:gd name="T50" fmla="*/ 8 w 89"/>
                <a:gd name="T51" fmla="*/ 18 h 83"/>
                <a:gd name="T52" fmla="*/ 4 w 89"/>
                <a:gd name="T53" fmla="*/ 23 h 83"/>
                <a:gd name="T54" fmla="*/ 2 w 89"/>
                <a:gd name="T55" fmla="*/ 27 h 83"/>
                <a:gd name="T56" fmla="*/ 2 w 89"/>
                <a:gd name="T57" fmla="*/ 31 h 83"/>
                <a:gd name="T58" fmla="*/ 0 w 89"/>
                <a:gd name="T59" fmla="*/ 35 h 83"/>
                <a:gd name="T60" fmla="*/ 0 w 89"/>
                <a:gd name="T61" fmla="*/ 39 h 83"/>
                <a:gd name="T62" fmla="*/ 0 w 89"/>
                <a:gd name="T63" fmla="*/ 43 h 83"/>
                <a:gd name="T64" fmla="*/ 0 w 89"/>
                <a:gd name="T65" fmla="*/ 47 h 83"/>
                <a:gd name="T66" fmla="*/ 2 w 89"/>
                <a:gd name="T67" fmla="*/ 51 h 83"/>
                <a:gd name="T68" fmla="*/ 2 w 89"/>
                <a:gd name="T69" fmla="*/ 55 h 83"/>
                <a:gd name="T70" fmla="*/ 4 w 89"/>
                <a:gd name="T71" fmla="*/ 59 h 83"/>
                <a:gd name="T72" fmla="*/ 8 w 89"/>
                <a:gd name="T73" fmla="*/ 64 h 83"/>
                <a:gd name="T74" fmla="*/ 10 w 89"/>
                <a:gd name="T75" fmla="*/ 68 h 83"/>
                <a:gd name="T76" fmla="*/ 13 w 89"/>
                <a:gd name="T77" fmla="*/ 70 h 83"/>
                <a:gd name="T78" fmla="*/ 17 w 89"/>
                <a:gd name="T79" fmla="*/ 72 h 83"/>
                <a:gd name="T80" fmla="*/ 19 w 89"/>
                <a:gd name="T81" fmla="*/ 76 h 83"/>
                <a:gd name="T82" fmla="*/ 23 w 89"/>
                <a:gd name="T83" fmla="*/ 78 h 83"/>
                <a:gd name="T84" fmla="*/ 27 w 89"/>
                <a:gd name="T85" fmla="*/ 78 h 83"/>
                <a:gd name="T86" fmla="*/ 31 w 89"/>
                <a:gd name="T87" fmla="*/ 80 h 83"/>
                <a:gd name="T88" fmla="*/ 36 w 89"/>
                <a:gd name="T89" fmla="*/ 82 h 83"/>
                <a:gd name="T90" fmla="*/ 40 w 89"/>
                <a:gd name="T91" fmla="*/ 82 h 83"/>
                <a:gd name="T92" fmla="*/ 44 w 89"/>
                <a:gd name="T93" fmla="*/ 82 h 83"/>
                <a:gd name="T94" fmla="*/ 48 w 89"/>
                <a:gd name="T95" fmla="*/ 82 h 83"/>
                <a:gd name="T96" fmla="*/ 52 w 89"/>
                <a:gd name="T97" fmla="*/ 82 h 83"/>
                <a:gd name="T98" fmla="*/ 57 w 89"/>
                <a:gd name="T99" fmla="*/ 80 h 83"/>
                <a:gd name="T100" fmla="*/ 61 w 89"/>
                <a:gd name="T101" fmla="*/ 78 h 83"/>
                <a:gd name="T102" fmla="*/ 65 w 89"/>
                <a:gd name="T103" fmla="*/ 78 h 83"/>
                <a:gd name="T104" fmla="*/ 69 w 89"/>
                <a:gd name="T105" fmla="*/ 76 h 83"/>
                <a:gd name="T106" fmla="*/ 71 w 89"/>
                <a:gd name="T107" fmla="*/ 72 h 83"/>
                <a:gd name="T108" fmla="*/ 75 w 89"/>
                <a:gd name="T109" fmla="*/ 70 h 83"/>
                <a:gd name="T110" fmla="*/ 78 w 89"/>
                <a:gd name="T111" fmla="*/ 68 h 83"/>
                <a:gd name="T112" fmla="*/ 80 w 89"/>
                <a:gd name="T113" fmla="*/ 64 h 83"/>
                <a:gd name="T114" fmla="*/ 84 w 89"/>
                <a:gd name="T115" fmla="*/ 59 h 83"/>
                <a:gd name="T116" fmla="*/ 86 w 89"/>
                <a:gd name="T117" fmla="*/ 55 h 83"/>
                <a:gd name="T118" fmla="*/ 86 w 89"/>
                <a:gd name="T119" fmla="*/ 51 h 83"/>
                <a:gd name="T120" fmla="*/ 88 w 89"/>
                <a:gd name="T121" fmla="*/ 47 h 83"/>
                <a:gd name="T122" fmla="*/ 88 w 89"/>
                <a:gd name="T123" fmla="*/ 4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89" h="83">
                  <a:moveTo>
                    <a:pt x="88" y="41"/>
                  </a:moveTo>
                  <a:lnTo>
                    <a:pt x="88" y="39"/>
                  </a:lnTo>
                  <a:lnTo>
                    <a:pt x="88" y="37"/>
                  </a:lnTo>
                  <a:lnTo>
                    <a:pt x="88" y="35"/>
                  </a:lnTo>
                  <a:lnTo>
                    <a:pt x="88" y="33"/>
                  </a:lnTo>
                  <a:lnTo>
                    <a:pt x="86" y="31"/>
                  </a:lnTo>
                  <a:lnTo>
                    <a:pt x="86" y="29"/>
                  </a:lnTo>
                  <a:lnTo>
                    <a:pt x="86" y="27"/>
                  </a:lnTo>
                  <a:lnTo>
                    <a:pt x="84" y="25"/>
                  </a:lnTo>
                  <a:lnTo>
                    <a:pt x="84" y="23"/>
                  </a:lnTo>
                  <a:lnTo>
                    <a:pt x="82" y="21"/>
                  </a:lnTo>
                  <a:lnTo>
                    <a:pt x="80" y="18"/>
                  </a:lnTo>
                  <a:lnTo>
                    <a:pt x="80" y="16"/>
                  </a:lnTo>
                  <a:lnTo>
                    <a:pt x="78" y="14"/>
                  </a:lnTo>
                  <a:lnTo>
                    <a:pt x="78" y="12"/>
                  </a:lnTo>
                  <a:lnTo>
                    <a:pt x="75" y="12"/>
                  </a:lnTo>
                  <a:lnTo>
                    <a:pt x="73" y="10"/>
                  </a:lnTo>
                  <a:lnTo>
                    <a:pt x="71" y="10"/>
                  </a:lnTo>
                  <a:lnTo>
                    <a:pt x="71" y="8"/>
                  </a:lnTo>
                  <a:lnTo>
                    <a:pt x="69" y="6"/>
                  </a:lnTo>
                  <a:lnTo>
                    <a:pt x="67" y="6"/>
                  </a:lnTo>
                  <a:lnTo>
                    <a:pt x="65" y="4"/>
                  </a:lnTo>
                  <a:lnTo>
                    <a:pt x="63" y="4"/>
                  </a:lnTo>
                  <a:lnTo>
                    <a:pt x="61" y="4"/>
                  </a:lnTo>
                  <a:lnTo>
                    <a:pt x="59" y="2"/>
                  </a:lnTo>
                  <a:lnTo>
                    <a:pt x="57" y="2"/>
                  </a:lnTo>
                  <a:lnTo>
                    <a:pt x="54" y="2"/>
                  </a:lnTo>
                  <a:lnTo>
                    <a:pt x="52" y="0"/>
                  </a:lnTo>
                  <a:lnTo>
                    <a:pt x="50" y="0"/>
                  </a:lnTo>
                  <a:lnTo>
                    <a:pt x="48" y="0"/>
                  </a:lnTo>
                  <a:lnTo>
                    <a:pt x="46" y="0"/>
                  </a:lnTo>
                  <a:lnTo>
                    <a:pt x="44" y="0"/>
                  </a:lnTo>
                  <a:lnTo>
                    <a:pt x="42" y="0"/>
                  </a:lnTo>
                  <a:lnTo>
                    <a:pt x="40" y="0"/>
                  </a:lnTo>
                  <a:lnTo>
                    <a:pt x="38" y="0"/>
                  </a:lnTo>
                  <a:lnTo>
                    <a:pt x="36" y="0"/>
                  </a:lnTo>
                  <a:lnTo>
                    <a:pt x="34" y="2"/>
                  </a:lnTo>
                  <a:lnTo>
                    <a:pt x="31" y="2"/>
                  </a:lnTo>
                  <a:lnTo>
                    <a:pt x="29" y="2"/>
                  </a:lnTo>
                  <a:lnTo>
                    <a:pt x="27" y="4"/>
                  </a:lnTo>
                  <a:lnTo>
                    <a:pt x="25" y="4"/>
                  </a:lnTo>
                  <a:lnTo>
                    <a:pt x="23" y="4"/>
                  </a:lnTo>
                  <a:lnTo>
                    <a:pt x="21" y="6"/>
                  </a:lnTo>
                  <a:lnTo>
                    <a:pt x="19" y="6"/>
                  </a:lnTo>
                  <a:lnTo>
                    <a:pt x="17" y="8"/>
                  </a:lnTo>
                  <a:lnTo>
                    <a:pt x="17" y="10"/>
                  </a:lnTo>
                  <a:lnTo>
                    <a:pt x="15" y="10"/>
                  </a:lnTo>
                  <a:lnTo>
                    <a:pt x="13" y="12"/>
                  </a:lnTo>
                  <a:lnTo>
                    <a:pt x="10" y="12"/>
                  </a:lnTo>
                  <a:lnTo>
                    <a:pt x="10" y="14"/>
                  </a:lnTo>
                  <a:lnTo>
                    <a:pt x="8" y="16"/>
                  </a:lnTo>
                  <a:lnTo>
                    <a:pt x="8" y="18"/>
                  </a:lnTo>
                  <a:lnTo>
                    <a:pt x="6" y="21"/>
                  </a:lnTo>
                  <a:lnTo>
                    <a:pt x="4" y="23"/>
                  </a:lnTo>
                  <a:lnTo>
                    <a:pt x="4" y="25"/>
                  </a:lnTo>
                  <a:lnTo>
                    <a:pt x="2" y="27"/>
                  </a:lnTo>
                  <a:lnTo>
                    <a:pt x="2" y="29"/>
                  </a:lnTo>
                  <a:lnTo>
                    <a:pt x="2" y="31"/>
                  </a:lnTo>
                  <a:lnTo>
                    <a:pt x="0" y="33"/>
                  </a:lnTo>
                  <a:lnTo>
                    <a:pt x="0" y="35"/>
                  </a:lnTo>
                  <a:lnTo>
                    <a:pt x="0" y="37"/>
                  </a:lnTo>
                  <a:lnTo>
                    <a:pt x="0" y="39"/>
                  </a:lnTo>
                  <a:lnTo>
                    <a:pt x="0" y="41"/>
                  </a:lnTo>
                  <a:lnTo>
                    <a:pt x="0" y="43"/>
                  </a:lnTo>
                  <a:lnTo>
                    <a:pt x="0" y="45"/>
                  </a:lnTo>
                  <a:lnTo>
                    <a:pt x="0" y="47"/>
                  </a:lnTo>
                  <a:lnTo>
                    <a:pt x="0" y="49"/>
                  </a:lnTo>
                  <a:lnTo>
                    <a:pt x="2" y="51"/>
                  </a:lnTo>
                  <a:lnTo>
                    <a:pt x="2" y="53"/>
                  </a:lnTo>
                  <a:lnTo>
                    <a:pt x="2" y="55"/>
                  </a:lnTo>
                  <a:lnTo>
                    <a:pt x="4" y="57"/>
                  </a:lnTo>
                  <a:lnTo>
                    <a:pt x="4" y="59"/>
                  </a:lnTo>
                  <a:lnTo>
                    <a:pt x="6" y="62"/>
                  </a:lnTo>
                  <a:lnTo>
                    <a:pt x="8" y="64"/>
                  </a:lnTo>
                  <a:lnTo>
                    <a:pt x="8" y="66"/>
                  </a:lnTo>
                  <a:lnTo>
                    <a:pt x="10" y="68"/>
                  </a:lnTo>
                  <a:lnTo>
                    <a:pt x="10" y="70"/>
                  </a:lnTo>
                  <a:lnTo>
                    <a:pt x="13" y="70"/>
                  </a:lnTo>
                  <a:lnTo>
                    <a:pt x="15" y="72"/>
                  </a:lnTo>
                  <a:lnTo>
                    <a:pt x="17" y="72"/>
                  </a:lnTo>
                  <a:lnTo>
                    <a:pt x="17" y="74"/>
                  </a:lnTo>
                  <a:lnTo>
                    <a:pt x="19" y="76"/>
                  </a:lnTo>
                  <a:lnTo>
                    <a:pt x="21" y="76"/>
                  </a:lnTo>
                  <a:lnTo>
                    <a:pt x="23" y="78"/>
                  </a:lnTo>
                  <a:lnTo>
                    <a:pt x="25" y="78"/>
                  </a:lnTo>
                  <a:lnTo>
                    <a:pt x="27" y="78"/>
                  </a:lnTo>
                  <a:lnTo>
                    <a:pt x="29" y="80"/>
                  </a:lnTo>
                  <a:lnTo>
                    <a:pt x="31" y="80"/>
                  </a:lnTo>
                  <a:lnTo>
                    <a:pt x="34" y="80"/>
                  </a:lnTo>
                  <a:lnTo>
                    <a:pt x="36" y="82"/>
                  </a:lnTo>
                  <a:lnTo>
                    <a:pt x="38" y="82"/>
                  </a:lnTo>
                  <a:lnTo>
                    <a:pt x="40" y="82"/>
                  </a:lnTo>
                  <a:lnTo>
                    <a:pt x="42" y="82"/>
                  </a:lnTo>
                  <a:lnTo>
                    <a:pt x="44" y="82"/>
                  </a:lnTo>
                  <a:lnTo>
                    <a:pt x="46" y="82"/>
                  </a:lnTo>
                  <a:lnTo>
                    <a:pt x="48" y="82"/>
                  </a:lnTo>
                  <a:lnTo>
                    <a:pt x="50" y="82"/>
                  </a:lnTo>
                  <a:lnTo>
                    <a:pt x="52" y="82"/>
                  </a:lnTo>
                  <a:lnTo>
                    <a:pt x="54" y="80"/>
                  </a:lnTo>
                  <a:lnTo>
                    <a:pt x="57" y="80"/>
                  </a:lnTo>
                  <a:lnTo>
                    <a:pt x="59" y="80"/>
                  </a:lnTo>
                  <a:lnTo>
                    <a:pt x="61" y="78"/>
                  </a:lnTo>
                  <a:lnTo>
                    <a:pt x="63" y="78"/>
                  </a:lnTo>
                  <a:lnTo>
                    <a:pt x="65" y="78"/>
                  </a:lnTo>
                  <a:lnTo>
                    <a:pt x="67" y="76"/>
                  </a:lnTo>
                  <a:lnTo>
                    <a:pt x="69" y="76"/>
                  </a:lnTo>
                  <a:lnTo>
                    <a:pt x="71" y="74"/>
                  </a:lnTo>
                  <a:lnTo>
                    <a:pt x="71" y="72"/>
                  </a:lnTo>
                  <a:lnTo>
                    <a:pt x="73" y="72"/>
                  </a:lnTo>
                  <a:lnTo>
                    <a:pt x="75" y="70"/>
                  </a:lnTo>
                  <a:lnTo>
                    <a:pt x="78" y="70"/>
                  </a:lnTo>
                  <a:lnTo>
                    <a:pt x="78" y="68"/>
                  </a:lnTo>
                  <a:lnTo>
                    <a:pt x="80" y="66"/>
                  </a:lnTo>
                  <a:lnTo>
                    <a:pt x="80" y="64"/>
                  </a:lnTo>
                  <a:lnTo>
                    <a:pt x="82" y="62"/>
                  </a:lnTo>
                  <a:lnTo>
                    <a:pt x="84" y="59"/>
                  </a:lnTo>
                  <a:lnTo>
                    <a:pt x="84" y="57"/>
                  </a:lnTo>
                  <a:lnTo>
                    <a:pt x="86" y="55"/>
                  </a:lnTo>
                  <a:lnTo>
                    <a:pt x="86" y="53"/>
                  </a:lnTo>
                  <a:lnTo>
                    <a:pt x="86" y="51"/>
                  </a:lnTo>
                  <a:lnTo>
                    <a:pt x="88" y="49"/>
                  </a:lnTo>
                  <a:lnTo>
                    <a:pt x="88" y="47"/>
                  </a:lnTo>
                  <a:lnTo>
                    <a:pt x="88" y="45"/>
                  </a:lnTo>
                  <a:lnTo>
                    <a:pt x="88" y="43"/>
                  </a:lnTo>
                  <a:lnTo>
                    <a:pt x="88" y="41"/>
                  </a:lnTo>
                </a:path>
              </a:pathLst>
            </a:cu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" name="Freeform 26">
              <a:extLst>
                <a:ext uri="{FF2B5EF4-FFF2-40B4-BE49-F238E27FC236}">
                  <a16:creationId xmlns:a16="http://schemas.microsoft.com/office/drawing/2014/main" id="{A7F53957-A55D-40D5-B506-52447CFBEB6E}"/>
                </a:ext>
              </a:extLst>
            </p:cNvPr>
            <p:cNvSpPr>
              <a:spLocks/>
            </p:cNvSpPr>
            <p:nvPr/>
          </p:nvSpPr>
          <p:spPr bwMode="auto">
            <a:xfrm>
              <a:off x="2898" y="1651"/>
              <a:ext cx="722" cy="684"/>
            </a:xfrm>
            <a:custGeom>
              <a:avLst/>
              <a:gdLst>
                <a:gd name="T0" fmla="*/ 8 w 722"/>
                <a:gd name="T1" fmla="*/ 658 h 684"/>
                <a:gd name="T2" fmla="*/ 8 w 722"/>
                <a:gd name="T3" fmla="*/ 615 h 684"/>
                <a:gd name="T4" fmla="*/ 10 w 722"/>
                <a:gd name="T5" fmla="*/ 570 h 684"/>
                <a:gd name="T6" fmla="*/ 16 w 722"/>
                <a:gd name="T7" fmla="*/ 525 h 684"/>
                <a:gd name="T8" fmla="*/ 27 w 722"/>
                <a:gd name="T9" fmla="*/ 484 h 684"/>
                <a:gd name="T10" fmla="*/ 37 w 722"/>
                <a:gd name="T11" fmla="*/ 441 h 684"/>
                <a:gd name="T12" fmla="*/ 53 w 722"/>
                <a:gd name="T13" fmla="*/ 400 h 684"/>
                <a:gd name="T14" fmla="*/ 70 w 722"/>
                <a:gd name="T15" fmla="*/ 359 h 684"/>
                <a:gd name="T16" fmla="*/ 90 w 722"/>
                <a:gd name="T17" fmla="*/ 322 h 684"/>
                <a:gd name="T18" fmla="*/ 113 w 722"/>
                <a:gd name="T19" fmla="*/ 285 h 684"/>
                <a:gd name="T20" fmla="*/ 140 w 722"/>
                <a:gd name="T21" fmla="*/ 250 h 684"/>
                <a:gd name="T22" fmla="*/ 166 w 722"/>
                <a:gd name="T23" fmla="*/ 217 h 684"/>
                <a:gd name="T24" fmla="*/ 199 w 722"/>
                <a:gd name="T25" fmla="*/ 187 h 684"/>
                <a:gd name="T26" fmla="*/ 230 w 722"/>
                <a:gd name="T27" fmla="*/ 158 h 684"/>
                <a:gd name="T28" fmla="*/ 265 w 722"/>
                <a:gd name="T29" fmla="*/ 131 h 684"/>
                <a:gd name="T30" fmla="*/ 302 w 722"/>
                <a:gd name="T31" fmla="*/ 107 h 684"/>
                <a:gd name="T32" fmla="*/ 341 w 722"/>
                <a:gd name="T33" fmla="*/ 86 h 684"/>
                <a:gd name="T34" fmla="*/ 380 w 722"/>
                <a:gd name="T35" fmla="*/ 66 h 684"/>
                <a:gd name="T36" fmla="*/ 423 w 722"/>
                <a:gd name="T37" fmla="*/ 49 h 684"/>
                <a:gd name="T38" fmla="*/ 466 w 722"/>
                <a:gd name="T39" fmla="*/ 35 h 684"/>
                <a:gd name="T40" fmla="*/ 511 w 722"/>
                <a:gd name="T41" fmla="*/ 25 h 684"/>
                <a:gd name="T42" fmla="*/ 557 w 722"/>
                <a:gd name="T43" fmla="*/ 16 h 684"/>
                <a:gd name="T44" fmla="*/ 602 w 722"/>
                <a:gd name="T45" fmla="*/ 10 h 684"/>
                <a:gd name="T46" fmla="*/ 649 w 722"/>
                <a:gd name="T47" fmla="*/ 8 h 684"/>
                <a:gd name="T48" fmla="*/ 709 w 722"/>
                <a:gd name="T49" fmla="*/ 8 h 684"/>
                <a:gd name="T50" fmla="*/ 698 w 722"/>
                <a:gd name="T51" fmla="*/ 0 h 684"/>
                <a:gd name="T52" fmla="*/ 651 w 722"/>
                <a:gd name="T53" fmla="*/ 0 h 684"/>
                <a:gd name="T54" fmla="*/ 602 w 722"/>
                <a:gd name="T55" fmla="*/ 2 h 684"/>
                <a:gd name="T56" fmla="*/ 557 w 722"/>
                <a:gd name="T57" fmla="*/ 8 h 684"/>
                <a:gd name="T58" fmla="*/ 509 w 722"/>
                <a:gd name="T59" fmla="*/ 16 h 684"/>
                <a:gd name="T60" fmla="*/ 464 w 722"/>
                <a:gd name="T61" fmla="*/ 29 h 684"/>
                <a:gd name="T62" fmla="*/ 421 w 722"/>
                <a:gd name="T63" fmla="*/ 41 h 684"/>
                <a:gd name="T64" fmla="*/ 380 w 722"/>
                <a:gd name="T65" fmla="*/ 59 h 684"/>
                <a:gd name="T66" fmla="*/ 339 w 722"/>
                <a:gd name="T67" fmla="*/ 78 h 684"/>
                <a:gd name="T68" fmla="*/ 300 w 722"/>
                <a:gd name="T69" fmla="*/ 101 h 684"/>
                <a:gd name="T70" fmla="*/ 263 w 722"/>
                <a:gd name="T71" fmla="*/ 125 h 684"/>
                <a:gd name="T72" fmla="*/ 226 w 722"/>
                <a:gd name="T73" fmla="*/ 152 h 684"/>
                <a:gd name="T74" fmla="*/ 193 w 722"/>
                <a:gd name="T75" fmla="*/ 180 h 684"/>
                <a:gd name="T76" fmla="*/ 162 w 722"/>
                <a:gd name="T77" fmla="*/ 211 h 684"/>
                <a:gd name="T78" fmla="*/ 134 w 722"/>
                <a:gd name="T79" fmla="*/ 244 h 684"/>
                <a:gd name="T80" fmla="*/ 109 w 722"/>
                <a:gd name="T81" fmla="*/ 279 h 684"/>
                <a:gd name="T82" fmla="*/ 84 w 722"/>
                <a:gd name="T83" fmla="*/ 316 h 684"/>
                <a:gd name="T84" fmla="*/ 64 w 722"/>
                <a:gd name="T85" fmla="*/ 355 h 684"/>
                <a:gd name="T86" fmla="*/ 45 w 722"/>
                <a:gd name="T87" fmla="*/ 396 h 684"/>
                <a:gd name="T88" fmla="*/ 31 w 722"/>
                <a:gd name="T89" fmla="*/ 437 h 684"/>
                <a:gd name="T90" fmla="*/ 18 w 722"/>
                <a:gd name="T91" fmla="*/ 480 h 684"/>
                <a:gd name="T92" fmla="*/ 10 w 722"/>
                <a:gd name="T93" fmla="*/ 523 h 684"/>
                <a:gd name="T94" fmla="*/ 4 w 722"/>
                <a:gd name="T95" fmla="*/ 566 h 684"/>
                <a:gd name="T96" fmla="*/ 0 w 722"/>
                <a:gd name="T97" fmla="*/ 611 h 684"/>
                <a:gd name="T98" fmla="*/ 0 w 722"/>
                <a:gd name="T99" fmla="*/ 669 h 684"/>
                <a:gd name="T100" fmla="*/ 10 w 722"/>
                <a:gd name="T101" fmla="*/ 683 h 6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722" h="684">
                  <a:moveTo>
                    <a:pt x="10" y="683"/>
                  </a:moveTo>
                  <a:lnTo>
                    <a:pt x="10" y="681"/>
                  </a:lnTo>
                  <a:lnTo>
                    <a:pt x="8" y="671"/>
                  </a:lnTo>
                  <a:lnTo>
                    <a:pt x="8" y="658"/>
                  </a:lnTo>
                  <a:lnTo>
                    <a:pt x="8" y="648"/>
                  </a:lnTo>
                  <a:lnTo>
                    <a:pt x="8" y="638"/>
                  </a:lnTo>
                  <a:lnTo>
                    <a:pt x="8" y="626"/>
                  </a:lnTo>
                  <a:lnTo>
                    <a:pt x="8" y="615"/>
                  </a:lnTo>
                  <a:lnTo>
                    <a:pt x="8" y="603"/>
                  </a:lnTo>
                  <a:lnTo>
                    <a:pt x="10" y="593"/>
                  </a:lnTo>
                  <a:lnTo>
                    <a:pt x="10" y="580"/>
                  </a:lnTo>
                  <a:lnTo>
                    <a:pt x="10" y="570"/>
                  </a:lnTo>
                  <a:lnTo>
                    <a:pt x="12" y="558"/>
                  </a:lnTo>
                  <a:lnTo>
                    <a:pt x="14" y="548"/>
                  </a:lnTo>
                  <a:lnTo>
                    <a:pt x="16" y="535"/>
                  </a:lnTo>
                  <a:lnTo>
                    <a:pt x="16" y="525"/>
                  </a:lnTo>
                  <a:lnTo>
                    <a:pt x="18" y="515"/>
                  </a:lnTo>
                  <a:lnTo>
                    <a:pt x="21" y="505"/>
                  </a:lnTo>
                  <a:lnTo>
                    <a:pt x="23" y="492"/>
                  </a:lnTo>
                  <a:lnTo>
                    <a:pt x="27" y="484"/>
                  </a:lnTo>
                  <a:lnTo>
                    <a:pt x="29" y="472"/>
                  </a:lnTo>
                  <a:lnTo>
                    <a:pt x="31" y="461"/>
                  </a:lnTo>
                  <a:lnTo>
                    <a:pt x="35" y="451"/>
                  </a:lnTo>
                  <a:lnTo>
                    <a:pt x="37" y="441"/>
                  </a:lnTo>
                  <a:lnTo>
                    <a:pt x="41" y="431"/>
                  </a:lnTo>
                  <a:lnTo>
                    <a:pt x="45" y="420"/>
                  </a:lnTo>
                  <a:lnTo>
                    <a:pt x="49" y="410"/>
                  </a:lnTo>
                  <a:lnTo>
                    <a:pt x="53" y="400"/>
                  </a:lnTo>
                  <a:lnTo>
                    <a:pt x="58" y="390"/>
                  </a:lnTo>
                  <a:lnTo>
                    <a:pt x="62" y="379"/>
                  </a:lnTo>
                  <a:lnTo>
                    <a:pt x="66" y="369"/>
                  </a:lnTo>
                  <a:lnTo>
                    <a:pt x="70" y="359"/>
                  </a:lnTo>
                  <a:lnTo>
                    <a:pt x="74" y="351"/>
                  </a:lnTo>
                  <a:lnTo>
                    <a:pt x="80" y="340"/>
                  </a:lnTo>
                  <a:lnTo>
                    <a:pt x="84" y="332"/>
                  </a:lnTo>
                  <a:lnTo>
                    <a:pt x="90" y="322"/>
                  </a:lnTo>
                  <a:lnTo>
                    <a:pt x="97" y="312"/>
                  </a:lnTo>
                  <a:lnTo>
                    <a:pt x="101" y="304"/>
                  </a:lnTo>
                  <a:lnTo>
                    <a:pt x="107" y="293"/>
                  </a:lnTo>
                  <a:lnTo>
                    <a:pt x="113" y="285"/>
                  </a:lnTo>
                  <a:lnTo>
                    <a:pt x="119" y="277"/>
                  </a:lnTo>
                  <a:lnTo>
                    <a:pt x="125" y="269"/>
                  </a:lnTo>
                  <a:lnTo>
                    <a:pt x="131" y="258"/>
                  </a:lnTo>
                  <a:lnTo>
                    <a:pt x="140" y="250"/>
                  </a:lnTo>
                  <a:lnTo>
                    <a:pt x="146" y="242"/>
                  </a:lnTo>
                  <a:lnTo>
                    <a:pt x="154" y="234"/>
                  </a:lnTo>
                  <a:lnTo>
                    <a:pt x="160" y="226"/>
                  </a:lnTo>
                  <a:lnTo>
                    <a:pt x="166" y="217"/>
                  </a:lnTo>
                  <a:lnTo>
                    <a:pt x="175" y="209"/>
                  </a:lnTo>
                  <a:lnTo>
                    <a:pt x="183" y="201"/>
                  </a:lnTo>
                  <a:lnTo>
                    <a:pt x="189" y="195"/>
                  </a:lnTo>
                  <a:lnTo>
                    <a:pt x="199" y="187"/>
                  </a:lnTo>
                  <a:lnTo>
                    <a:pt x="205" y="178"/>
                  </a:lnTo>
                  <a:lnTo>
                    <a:pt x="214" y="172"/>
                  </a:lnTo>
                  <a:lnTo>
                    <a:pt x="222" y="164"/>
                  </a:lnTo>
                  <a:lnTo>
                    <a:pt x="230" y="158"/>
                  </a:lnTo>
                  <a:lnTo>
                    <a:pt x="238" y="152"/>
                  </a:lnTo>
                  <a:lnTo>
                    <a:pt x="246" y="144"/>
                  </a:lnTo>
                  <a:lnTo>
                    <a:pt x="257" y="137"/>
                  </a:lnTo>
                  <a:lnTo>
                    <a:pt x="265" y="131"/>
                  </a:lnTo>
                  <a:lnTo>
                    <a:pt x="275" y="125"/>
                  </a:lnTo>
                  <a:lnTo>
                    <a:pt x="283" y="119"/>
                  </a:lnTo>
                  <a:lnTo>
                    <a:pt x="292" y="113"/>
                  </a:lnTo>
                  <a:lnTo>
                    <a:pt x="302" y="107"/>
                  </a:lnTo>
                  <a:lnTo>
                    <a:pt x="312" y="103"/>
                  </a:lnTo>
                  <a:lnTo>
                    <a:pt x="320" y="96"/>
                  </a:lnTo>
                  <a:lnTo>
                    <a:pt x="331" y="90"/>
                  </a:lnTo>
                  <a:lnTo>
                    <a:pt x="341" y="86"/>
                  </a:lnTo>
                  <a:lnTo>
                    <a:pt x="351" y="80"/>
                  </a:lnTo>
                  <a:lnTo>
                    <a:pt x="362" y="76"/>
                  </a:lnTo>
                  <a:lnTo>
                    <a:pt x="372" y="70"/>
                  </a:lnTo>
                  <a:lnTo>
                    <a:pt x="380" y="66"/>
                  </a:lnTo>
                  <a:lnTo>
                    <a:pt x="392" y="62"/>
                  </a:lnTo>
                  <a:lnTo>
                    <a:pt x="403" y="57"/>
                  </a:lnTo>
                  <a:lnTo>
                    <a:pt x="413" y="53"/>
                  </a:lnTo>
                  <a:lnTo>
                    <a:pt x="423" y="49"/>
                  </a:lnTo>
                  <a:lnTo>
                    <a:pt x="433" y="45"/>
                  </a:lnTo>
                  <a:lnTo>
                    <a:pt x="446" y="41"/>
                  </a:lnTo>
                  <a:lnTo>
                    <a:pt x="456" y="39"/>
                  </a:lnTo>
                  <a:lnTo>
                    <a:pt x="466" y="35"/>
                  </a:lnTo>
                  <a:lnTo>
                    <a:pt x="477" y="33"/>
                  </a:lnTo>
                  <a:lnTo>
                    <a:pt x="489" y="29"/>
                  </a:lnTo>
                  <a:lnTo>
                    <a:pt x="499" y="27"/>
                  </a:lnTo>
                  <a:lnTo>
                    <a:pt x="511" y="25"/>
                  </a:lnTo>
                  <a:lnTo>
                    <a:pt x="522" y="23"/>
                  </a:lnTo>
                  <a:lnTo>
                    <a:pt x="534" y="18"/>
                  </a:lnTo>
                  <a:lnTo>
                    <a:pt x="544" y="18"/>
                  </a:lnTo>
                  <a:lnTo>
                    <a:pt x="557" y="16"/>
                  </a:lnTo>
                  <a:lnTo>
                    <a:pt x="569" y="14"/>
                  </a:lnTo>
                  <a:lnTo>
                    <a:pt x="579" y="12"/>
                  </a:lnTo>
                  <a:lnTo>
                    <a:pt x="592" y="12"/>
                  </a:lnTo>
                  <a:lnTo>
                    <a:pt x="602" y="10"/>
                  </a:lnTo>
                  <a:lnTo>
                    <a:pt x="614" y="10"/>
                  </a:lnTo>
                  <a:lnTo>
                    <a:pt x="627" y="8"/>
                  </a:lnTo>
                  <a:lnTo>
                    <a:pt x="637" y="8"/>
                  </a:lnTo>
                  <a:lnTo>
                    <a:pt x="649" y="8"/>
                  </a:lnTo>
                  <a:lnTo>
                    <a:pt x="661" y="8"/>
                  </a:lnTo>
                  <a:lnTo>
                    <a:pt x="684" y="8"/>
                  </a:lnTo>
                  <a:lnTo>
                    <a:pt x="698" y="8"/>
                  </a:lnTo>
                  <a:lnTo>
                    <a:pt x="709" y="8"/>
                  </a:lnTo>
                  <a:lnTo>
                    <a:pt x="721" y="8"/>
                  </a:lnTo>
                  <a:lnTo>
                    <a:pt x="715" y="0"/>
                  </a:lnTo>
                  <a:lnTo>
                    <a:pt x="711" y="0"/>
                  </a:lnTo>
                  <a:lnTo>
                    <a:pt x="698" y="0"/>
                  </a:lnTo>
                  <a:lnTo>
                    <a:pt x="686" y="0"/>
                  </a:lnTo>
                  <a:lnTo>
                    <a:pt x="674" y="0"/>
                  </a:lnTo>
                  <a:lnTo>
                    <a:pt x="663" y="0"/>
                  </a:lnTo>
                  <a:lnTo>
                    <a:pt x="651" y="0"/>
                  </a:lnTo>
                  <a:lnTo>
                    <a:pt x="639" y="0"/>
                  </a:lnTo>
                  <a:lnTo>
                    <a:pt x="627" y="0"/>
                  </a:lnTo>
                  <a:lnTo>
                    <a:pt x="614" y="2"/>
                  </a:lnTo>
                  <a:lnTo>
                    <a:pt x="602" y="2"/>
                  </a:lnTo>
                  <a:lnTo>
                    <a:pt x="592" y="4"/>
                  </a:lnTo>
                  <a:lnTo>
                    <a:pt x="579" y="6"/>
                  </a:lnTo>
                  <a:lnTo>
                    <a:pt x="569" y="6"/>
                  </a:lnTo>
                  <a:lnTo>
                    <a:pt x="557" y="8"/>
                  </a:lnTo>
                  <a:lnTo>
                    <a:pt x="544" y="10"/>
                  </a:lnTo>
                  <a:lnTo>
                    <a:pt x="532" y="12"/>
                  </a:lnTo>
                  <a:lnTo>
                    <a:pt x="522" y="14"/>
                  </a:lnTo>
                  <a:lnTo>
                    <a:pt x="509" y="16"/>
                  </a:lnTo>
                  <a:lnTo>
                    <a:pt x="499" y="18"/>
                  </a:lnTo>
                  <a:lnTo>
                    <a:pt x="487" y="23"/>
                  </a:lnTo>
                  <a:lnTo>
                    <a:pt x="477" y="25"/>
                  </a:lnTo>
                  <a:lnTo>
                    <a:pt x="464" y="29"/>
                  </a:lnTo>
                  <a:lnTo>
                    <a:pt x="454" y="31"/>
                  </a:lnTo>
                  <a:lnTo>
                    <a:pt x="444" y="35"/>
                  </a:lnTo>
                  <a:lnTo>
                    <a:pt x="433" y="39"/>
                  </a:lnTo>
                  <a:lnTo>
                    <a:pt x="421" y="41"/>
                  </a:lnTo>
                  <a:lnTo>
                    <a:pt x="411" y="45"/>
                  </a:lnTo>
                  <a:lnTo>
                    <a:pt x="401" y="51"/>
                  </a:lnTo>
                  <a:lnTo>
                    <a:pt x="388" y="55"/>
                  </a:lnTo>
                  <a:lnTo>
                    <a:pt x="380" y="59"/>
                  </a:lnTo>
                  <a:lnTo>
                    <a:pt x="368" y="64"/>
                  </a:lnTo>
                  <a:lnTo>
                    <a:pt x="357" y="68"/>
                  </a:lnTo>
                  <a:lnTo>
                    <a:pt x="349" y="74"/>
                  </a:lnTo>
                  <a:lnTo>
                    <a:pt x="339" y="78"/>
                  </a:lnTo>
                  <a:lnTo>
                    <a:pt x="329" y="84"/>
                  </a:lnTo>
                  <a:lnTo>
                    <a:pt x="318" y="88"/>
                  </a:lnTo>
                  <a:lnTo>
                    <a:pt x="308" y="94"/>
                  </a:lnTo>
                  <a:lnTo>
                    <a:pt x="300" y="101"/>
                  </a:lnTo>
                  <a:lnTo>
                    <a:pt x="290" y="105"/>
                  </a:lnTo>
                  <a:lnTo>
                    <a:pt x="281" y="113"/>
                  </a:lnTo>
                  <a:lnTo>
                    <a:pt x="271" y="119"/>
                  </a:lnTo>
                  <a:lnTo>
                    <a:pt x="263" y="125"/>
                  </a:lnTo>
                  <a:lnTo>
                    <a:pt x="253" y="131"/>
                  </a:lnTo>
                  <a:lnTo>
                    <a:pt x="244" y="137"/>
                  </a:lnTo>
                  <a:lnTo>
                    <a:pt x="234" y="144"/>
                  </a:lnTo>
                  <a:lnTo>
                    <a:pt x="226" y="152"/>
                  </a:lnTo>
                  <a:lnTo>
                    <a:pt x="218" y="158"/>
                  </a:lnTo>
                  <a:lnTo>
                    <a:pt x="210" y="164"/>
                  </a:lnTo>
                  <a:lnTo>
                    <a:pt x="201" y="172"/>
                  </a:lnTo>
                  <a:lnTo>
                    <a:pt x="193" y="180"/>
                  </a:lnTo>
                  <a:lnTo>
                    <a:pt x="185" y="189"/>
                  </a:lnTo>
                  <a:lnTo>
                    <a:pt x="177" y="197"/>
                  </a:lnTo>
                  <a:lnTo>
                    <a:pt x="170" y="203"/>
                  </a:lnTo>
                  <a:lnTo>
                    <a:pt x="162" y="211"/>
                  </a:lnTo>
                  <a:lnTo>
                    <a:pt x="154" y="219"/>
                  </a:lnTo>
                  <a:lnTo>
                    <a:pt x="148" y="228"/>
                  </a:lnTo>
                  <a:lnTo>
                    <a:pt x="142" y="236"/>
                  </a:lnTo>
                  <a:lnTo>
                    <a:pt x="134" y="244"/>
                  </a:lnTo>
                  <a:lnTo>
                    <a:pt x="127" y="254"/>
                  </a:lnTo>
                  <a:lnTo>
                    <a:pt x="121" y="263"/>
                  </a:lnTo>
                  <a:lnTo>
                    <a:pt x="115" y="271"/>
                  </a:lnTo>
                  <a:lnTo>
                    <a:pt x="109" y="279"/>
                  </a:lnTo>
                  <a:lnTo>
                    <a:pt x="101" y="289"/>
                  </a:lnTo>
                  <a:lnTo>
                    <a:pt x="97" y="297"/>
                  </a:lnTo>
                  <a:lnTo>
                    <a:pt x="90" y="308"/>
                  </a:lnTo>
                  <a:lnTo>
                    <a:pt x="84" y="316"/>
                  </a:lnTo>
                  <a:lnTo>
                    <a:pt x="78" y="326"/>
                  </a:lnTo>
                  <a:lnTo>
                    <a:pt x="74" y="336"/>
                  </a:lnTo>
                  <a:lnTo>
                    <a:pt x="70" y="347"/>
                  </a:lnTo>
                  <a:lnTo>
                    <a:pt x="64" y="355"/>
                  </a:lnTo>
                  <a:lnTo>
                    <a:pt x="60" y="365"/>
                  </a:lnTo>
                  <a:lnTo>
                    <a:pt x="55" y="375"/>
                  </a:lnTo>
                  <a:lnTo>
                    <a:pt x="49" y="386"/>
                  </a:lnTo>
                  <a:lnTo>
                    <a:pt x="45" y="396"/>
                  </a:lnTo>
                  <a:lnTo>
                    <a:pt x="41" y="406"/>
                  </a:lnTo>
                  <a:lnTo>
                    <a:pt x="39" y="416"/>
                  </a:lnTo>
                  <a:lnTo>
                    <a:pt x="35" y="427"/>
                  </a:lnTo>
                  <a:lnTo>
                    <a:pt x="31" y="437"/>
                  </a:lnTo>
                  <a:lnTo>
                    <a:pt x="27" y="447"/>
                  </a:lnTo>
                  <a:lnTo>
                    <a:pt x="25" y="457"/>
                  </a:lnTo>
                  <a:lnTo>
                    <a:pt x="21" y="470"/>
                  </a:lnTo>
                  <a:lnTo>
                    <a:pt x="18" y="480"/>
                  </a:lnTo>
                  <a:lnTo>
                    <a:pt x="16" y="490"/>
                  </a:lnTo>
                  <a:lnTo>
                    <a:pt x="14" y="500"/>
                  </a:lnTo>
                  <a:lnTo>
                    <a:pt x="12" y="511"/>
                  </a:lnTo>
                  <a:lnTo>
                    <a:pt x="10" y="523"/>
                  </a:lnTo>
                  <a:lnTo>
                    <a:pt x="8" y="533"/>
                  </a:lnTo>
                  <a:lnTo>
                    <a:pt x="6" y="546"/>
                  </a:lnTo>
                  <a:lnTo>
                    <a:pt x="6" y="556"/>
                  </a:lnTo>
                  <a:lnTo>
                    <a:pt x="4" y="566"/>
                  </a:lnTo>
                  <a:lnTo>
                    <a:pt x="2" y="578"/>
                  </a:lnTo>
                  <a:lnTo>
                    <a:pt x="2" y="589"/>
                  </a:lnTo>
                  <a:lnTo>
                    <a:pt x="0" y="601"/>
                  </a:lnTo>
                  <a:lnTo>
                    <a:pt x="0" y="611"/>
                  </a:lnTo>
                  <a:lnTo>
                    <a:pt x="0" y="624"/>
                  </a:lnTo>
                  <a:lnTo>
                    <a:pt x="0" y="646"/>
                  </a:lnTo>
                  <a:lnTo>
                    <a:pt x="0" y="656"/>
                  </a:lnTo>
                  <a:lnTo>
                    <a:pt x="0" y="669"/>
                  </a:lnTo>
                  <a:lnTo>
                    <a:pt x="0" y="671"/>
                  </a:lnTo>
                  <a:lnTo>
                    <a:pt x="2" y="671"/>
                  </a:lnTo>
                  <a:lnTo>
                    <a:pt x="10" y="683"/>
                  </a:lnTo>
                  <a:lnTo>
                    <a:pt x="10" y="683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" name="Freeform 27">
              <a:extLst>
                <a:ext uri="{FF2B5EF4-FFF2-40B4-BE49-F238E27FC236}">
                  <a16:creationId xmlns:a16="http://schemas.microsoft.com/office/drawing/2014/main" id="{3D9C087F-6E65-4EE3-B1EC-90F3FF6942C5}"/>
                </a:ext>
              </a:extLst>
            </p:cNvPr>
            <p:cNvSpPr>
              <a:spLocks/>
            </p:cNvSpPr>
            <p:nvPr/>
          </p:nvSpPr>
          <p:spPr bwMode="auto">
            <a:xfrm>
              <a:off x="3127" y="1524"/>
              <a:ext cx="396" cy="949"/>
            </a:xfrm>
            <a:custGeom>
              <a:avLst/>
              <a:gdLst>
                <a:gd name="T0" fmla="*/ 23 w 396"/>
                <a:gd name="T1" fmla="*/ 936 h 949"/>
                <a:gd name="T2" fmla="*/ 62 w 396"/>
                <a:gd name="T3" fmla="*/ 915 h 949"/>
                <a:gd name="T4" fmla="*/ 101 w 396"/>
                <a:gd name="T5" fmla="*/ 895 h 949"/>
                <a:gd name="T6" fmla="*/ 136 w 396"/>
                <a:gd name="T7" fmla="*/ 870 h 949"/>
                <a:gd name="T8" fmla="*/ 171 w 396"/>
                <a:gd name="T9" fmla="*/ 841 h 949"/>
                <a:gd name="T10" fmla="*/ 204 w 396"/>
                <a:gd name="T11" fmla="*/ 812 h 949"/>
                <a:gd name="T12" fmla="*/ 232 w 396"/>
                <a:gd name="T13" fmla="*/ 781 h 949"/>
                <a:gd name="T14" fmla="*/ 261 w 396"/>
                <a:gd name="T15" fmla="*/ 749 h 949"/>
                <a:gd name="T16" fmla="*/ 286 w 396"/>
                <a:gd name="T17" fmla="*/ 712 h 949"/>
                <a:gd name="T18" fmla="*/ 309 w 396"/>
                <a:gd name="T19" fmla="*/ 674 h 949"/>
                <a:gd name="T20" fmla="*/ 329 w 396"/>
                <a:gd name="T21" fmla="*/ 637 h 949"/>
                <a:gd name="T22" fmla="*/ 346 w 396"/>
                <a:gd name="T23" fmla="*/ 596 h 949"/>
                <a:gd name="T24" fmla="*/ 360 w 396"/>
                <a:gd name="T25" fmla="*/ 555 h 949"/>
                <a:gd name="T26" fmla="*/ 370 w 396"/>
                <a:gd name="T27" fmla="*/ 512 h 949"/>
                <a:gd name="T28" fmla="*/ 379 w 396"/>
                <a:gd name="T29" fmla="*/ 469 h 949"/>
                <a:gd name="T30" fmla="*/ 385 w 396"/>
                <a:gd name="T31" fmla="*/ 426 h 949"/>
                <a:gd name="T32" fmla="*/ 387 w 396"/>
                <a:gd name="T33" fmla="*/ 380 h 949"/>
                <a:gd name="T34" fmla="*/ 387 w 396"/>
                <a:gd name="T35" fmla="*/ 335 h 949"/>
                <a:gd name="T36" fmla="*/ 383 w 396"/>
                <a:gd name="T37" fmla="*/ 290 h 949"/>
                <a:gd name="T38" fmla="*/ 376 w 396"/>
                <a:gd name="T39" fmla="*/ 245 h 949"/>
                <a:gd name="T40" fmla="*/ 366 w 396"/>
                <a:gd name="T41" fmla="*/ 199 h 949"/>
                <a:gd name="T42" fmla="*/ 356 w 396"/>
                <a:gd name="T43" fmla="*/ 154 h 949"/>
                <a:gd name="T44" fmla="*/ 339 w 396"/>
                <a:gd name="T45" fmla="*/ 109 h 949"/>
                <a:gd name="T46" fmla="*/ 321 w 396"/>
                <a:gd name="T47" fmla="*/ 66 h 949"/>
                <a:gd name="T48" fmla="*/ 300 w 396"/>
                <a:gd name="T49" fmla="*/ 23 h 949"/>
                <a:gd name="T50" fmla="*/ 300 w 396"/>
                <a:gd name="T51" fmla="*/ 6 h 949"/>
                <a:gd name="T52" fmla="*/ 323 w 396"/>
                <a:gd name="T53" fmla="*/ 49 h 949"/>
                <a:gd name="T54" fmla="*/ 342 w 396"/>
                <a:gd name="T55" fmla="*/ 95 h 949"/>
                <a:gd name="T56" fmla="*/ 358 w 396"/>
                <a:gd name="T57" fmla="*/ 140 h 949"/>
                <a:gd name="T58" fmla="*/ 370 w 396"/>
                <a:gd name="T59" fmla="*/ 185 h 949"/>
                <a:gd name="T60" fmla="*/ 381 w 396"/>
                <a:gd name="T61" fmla="*/ 230 h 949"/>
                <a:gd name="T62" fmla="*/ 389 w 396"/>
                <a:gd name="T63" fmla="*/ 276 h 949"/>
                <a:gd name="T64" fmla="*/ 393 w 396"/>
                <a:gd name="T65" fmla="*/ 323 h 949"/>
                <a:gd name="T66" fmla="*/ 395 w 396"/>
                <a:gd name="T67" fmla="*/ 380 h 949"/>
                <a:gd name="T68" fmla="*/ 393 w 396"/>
                <a:gd name="T69" fmla="*/ 424 h 949"/>
                <a:gd name="T70" fmla="*/ 387 w 396"/>
                <a:gd name="T71" fmla="*/ 469 h 949"/>
                <a:gd name="T72" fmla="*/ 379 w 396"/>
                <a:gd name="T73" fmla="*/ 514 h 949"/>
                <a:gd name="T74" fmla="*/ 366 w 396"/>
                <a:gd name="T75" fmla="*/ 557 h 949"/>
                <a:gd name="T76" fmla="*/ 352 w 396"/>
                <a:gd name="T77" fmla="*/ 598 h 949"/>
                <a:gd name="T78" fmla="*/ 335 w 396"/>
                <a:gd name="T79" fmla="*/ 640 h 949"/>
                <a:gd name="T80" fmla="*/ 315 w 396"/>
                <a:gd name="T81" fmla="*/ 679 h 949"/>
                <a:gd name="T82" fmla="*/ 292 w 396"/>
                <a:gd name="T83" fmla="*/ 716 h 949"/>
                <a:gd name="T84" fmla="*/ 267 w 396"/>
                <a:gd name="T85" fmla="*/ 753 h 949"/>
                <a:gd name="T86" fmla="*/ 241 w 396"/>
                <a:gd name="T87" fmla="*/ 786 h 949"/>
                <a:gd name="T88" fmla="*/ 202 w 396"/>
                <a:gd name="T89" fmla="*/ 825 h 949"/>
                <a:gd name="T90" fmla="*/ 169 w 396"/>
                <a:gd name="T91" fmla="*/ 853 h 949"/>
                <a:gd name="T92" fmla="*/ 134 w 396"/>
                <a:gd name="T93" fmla="*/ 880 h 949"/>
                <a:gd name="T94" fmla="*/ 97 w 396"/>
                <a:gd name="T95" fmla="*/ 905 h 949"/>
                <a:gd name="T96" fmla="*/ 58 w 396"/>
                <a:gd name="T97" fmla="*/ 927 h 949"/>
                <a:gd name="T98" fmla="*/ 16 w 396"/>
                <a:gd name="T99" fmla="*/ 946 h 9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396" h="949">
                  <a:moveTo>
                    <a:pt x="0" y="946"/>
                  </a:moveTo>
                  <a:lnTo>
                    <a:pt x="2" y="946"/>
                  </a:lnTo>
                  <a:lnTo>
                    <a:pt x="12" y="942"/>
                  </a:lnTo>
                  <a:lnTo>
                    <a:pt x="23" y="936"/>
                  </a:lnTo>
                  <a:lnTo>
                    <a:pt x="33" y="932"/>
                  </a:lnTo>
                  <a:lnTo>
                    <a:pt x="43" y="927"/>
                  </a:lnTo>
                  <a:lnTo>
                    <a:pt x="51" y="921"/>
                  </a:lnTo>
                  <a:lnTo>
                    <a:pt x="62" y="915"/>
                  </a:lnTo>
                  <a:lnTo>
                    <a:pt x="72" y="911"/>
                  </a:lnTo>
                  <a:lnTo>
                    <a:pt x="82" y="907"/>
                  </a:lnTo>
                  <a:lnTo>
                    <a:pt x="91" y="901"/>
                  </a:lnTo>
                  <a:lnTo>
                    <a:pt x="101" y="895"/>
                  </a:lnTo>
                  <a:lnTo>
                    <a:pt x="111" y="888"/>
                  </a:lnTo>
                  <a:lnTo>
                    <a:pt x="119" y="882"/>
                  </a:lnTo>
                  <a:lnTo>
                    <a:pt x="128" y="876"/>
                  </a:lnTo>
                  <a:lnTo>
                    <a:pt x="136" y="870"/>
                  </a:lnTo>
                  <a:lnTo>
                    <a:pt x="146" y="864"/>
                  </a:lnTo>
                  <a:lnTo>
                    <a:pt x="154" y="855"/>
                  </a:lnTo>
                  <a:lnTo>
                    <a:pt x="163" y="849"/>
                  </a:lnTo>
                  <a:lnTo>
                    <a:pt x="171" y="841"/>
                  </a:lnTo>
                  <a:lnTo>
                    <a:pt x="179" y="835"/>
                  </a:lnTo>
                  <a:lnTo>
                    <a:pt x="187" y="827"/>
                  </a:lnTo>
                  <a:lnTo>
                    <a:pt x="195" y="821"/>
                  </a:lnTo>
                  <a:lnTo>
                    <a:pt x="204" y="812"/>
                  </a:lnTo>
                  <a:lnTo>
                    <a:pt x="212" y="806"/>
                  </a:lnTo>
                  <a:lnTo>
                    <a:pt x="218" y="798"/>
                  </a:lnTo>
                  <a:lnTo>
                    <a:pt x="226" y="790"/>
                  </a:lnTo>
                  <a:lnTo>
                    <a:pt x="232" y="781"/>
                  </a:lnTo>
                  <a:lnTo>
                    <a:pt x="241" y="773"/>
                  </a:lnTo>
                  <a:lnTo>
                    <a:pt x="247" y="765"/>
                  </a:lnTo>
                  <a:lnTo>
                    <a:pt x="255" y="757"/>
                  </a:lnTo>
                  <a:lnTo>
                    <a:pt x="261" y="749"/>
                  </a:lnTo>
                  <a:lnTo>
                    <a:pt x="267" y="740"/>
                  </a:lnTo>
                  <a:lnTo>
                    <a:pt x="274" y="730"/>
                  </a:lnTo>
                  <a:lnTo>
                    <a:pt x="280" y="722"/>
                  </a:lnTo>
                  <a:lnTo>
                    <a:pt x="286" y="712"/>
                  </a:lnTo>
                  <a:lnTo>
                    <a:pt x="292" y="703"/>
                  </a:lnTo>
                  <a:lnTo>
                    <a:pt x="298" y="695"/>
                  </a:lnTo>
                  <a:lnTo>
                    <a:pt x="302" y="685"/>
                  </a:lnTo>
                  <a:lnTo>
                    <a:pt x="309" y="674"/>
                  </a:lnTo>
                  <a:lnTo>
                    <a:pt x="315" y="666"/>
                  </a:lnTo>
                  <a:lnTo>
                    <a:pt x="319" y="656"/>
                  </a:lnTo>
                  <a:lnTo>
                    <a:pt x="323" y="646"/>
                  </a:lnTo>
                  <a:lnTo>
                    <a:pt x="329" y="637"/>
                  </a:lnTo>
                  <a:lnTo>
                    <a:pt x="333" y="627"/>
                  </a:lnTo>
                  <a:lnTo>
                    <a:pt x="337" y="617"/>
                  </a:lnTo>
                  <a:lnTo>
                    <a:pt x="342" y="607"/>
                  </a:lnTo>
                  <a:lnTo>
                    <a:pt x="346" y="596"/>
                  </a:lnTo>
                  <a:lnTo>
                    <a:pt x="350" y="586"/>
                  </a:lnTo>
                  <a:lnTo>
                    <a:pt x="352" y="576"/>
                  </a:lnTo>
                  <a:lnTo>
                    <a:pt x="356" y="566"/>
                  </a:lnTo>
                  <a:lnTo>
                    <a:pt x="360" y="555"/>
                  </a:lnTo>
                  <a:lnTo>
                    <a:pt x="362" y="545"/>
                  </a:lnTo>
                  <a:lnTo>
                    <a:pt x="366" y="535"/>
                  </a:lnTo>
                  <a:lnTo>
                    <a:pt x="368" y="524"/>
                  </a:lnTo>
                  <a:lnTo>
                    <a:pt x="370" y="512"/>
                  </a:lnTo>
                  <a:lnTo>
                    <a:pt x="374" y="502"/>
                  </a:lnTo>
                  <a:lnTo>
                    <a:pt x="376" y="491"/>
                  </a:lnTo>
                  <a:lnTo>
                    <a:pt x="376" y="481"/>
                  </a:lnTo>
                  <a:lnTo>
                    <a:pt x="379" y="469"/>
                  </a:lnTo>
                  <a:lnTo>
                    <a:pt x="381" y="459"/>
                  </a:lnTo>
                  <a:lnTo>
                    <a:pt x="383" y="446"/>
                  </a:lnTo>
                  <a:lnTo>
                    <a:pt x="385" y="436"/>
                  </a:lnTo>
                  <a:lnTo>
                    <a:pt x="385" y="426"/>
                  </a:lnTo>
                  <a:lnTo>
                    <a:pt x="385" y="415"/>
                  </a:lnTo>
                  <a:lnTo>
                    <a:pt x="387" y="403"/>
                  </a:lnTo>
                  <a:lnTo>
                    <a:pt x="387" y="391"/>
                  </a:lnTo>
                  <a:lnTo>
                    <a:pt x="387" y="380"/>
                  </a:lnTo>
                  <a:lnTo>
                    <a:pt x="387" y="368"/>
                  </a:lnTo>
                  <a:lnTo>
                    <a:pt x="387" y="358"/>
                  </a:lnTo>
                  <a:lnTo>
                    <a:pt x="387" y="345"/>
                  </a:lnTo>
                  <a:lnTo>
                    <a:pt x="387" y="335"/>
                  </a:lnTo>
                  <a:lnTo>
                    <a:pt x="385" y="323"/>
                  </a:lnTo>
                  <a:lnTo>
                    <a:pt x="385" y="313"/>
                  </a:lnTo>
                  <a:lnTo>
                    <a:pt x="385" y="300"/>
                  </a:lnTo>
                  <a:lnTo>
                    <a:pt x="383" y="290"/>
                  </a:lnTo>
                  <a:lnTo>
                    <a:pt x="381" y="278"/>
                  </a:lnTo>
                  <a:lnTo>
                    <a:pt x="381" y="267"/>
                  </a:lnTo>
                  <a:lnTo>
                    <a:pt x="379" y="255"/>
                  </a:lnTo>
                  <a:lnTo>
                    <a:pt x="376" y="245"/>
                  </a:lnTo>
                  <a:lnTo>
                    <a:pt x="374" y="232"/>
                  </a:lnTo>
                  <a:lnTo>
                    <a:pt x="372" y="222"/>
                  </a:lnTo>
                  <a:lnTo>
                    <a:pt x="370" y="210"/>
                  </a:lnTo>
                  <a:lnTo>
                    <a:pt x="366" y="199"/>
                  </a:lnTo>
                  <a:lnTo>
                    <a:pt x="364" y="187"/>
                  </a:lnTo>
                  <a:lnTo>
                    <a:pt x="362" y="177"/>
                  </a:lnTo>
                  <a:lnTo>
                    <a:pt x="358" y="165"/>
                  </a:lnTo>
                  <a:lnTo>
                    <a:pt x="356" y="154"/>
                  </a:lnTo>
                  <a:lnTo>
                    <a:pt x="352" y="142"/>
                  </a:lnTo>
                  <a:lnTo>
                    <a:pt x="348" y="132"/>
                  </a:lnTo>
                  <a:lnTo>
                    <a:pt x="344" y="119"/>
                  </a:lnTo>
                  <a:lnTo>
                    <a:pt x="339" y="109"/>
                  </a:lnTo>
                  <a:lnTo>
                    <a:pt x="335" y="97"/>
                  </a:lnTo>
                  <a:lnTo>
                    <a:pt x="331" y="86"/>
                  </a:lnTo>
                  <a:lnTo>
                    <a:pt x="327" y="76"/>
                  </a:lnTo>
                  <a:lnTo>
                    <a:pt x="321" y="66"/>
                  </a:lnTo>
                  <a:lnTo>
                    <a:pt x="317" y="53"/>
                  </a:lnTo>
                  <a:lnTo>
                    <a:pt x="311" y="43"/>
                  </a:lnTo>
                  <a:lnTo>
                    <a:pt x="307" y="33"/>
                  </a:lnTo>
                  <a:lnTo>
                    <a:pt x="300" y="23"/>
                  </a:lnTo>
                  <a:lnTo>
                    <a:pt x="294" y="10"/>
                  </a:lnTo>
                  <a:lnTo>
                    <a:pt x="290" y="0"/>
                  </a:lnTo>
                  <a:lnTo>
                    <a:pt x="298" y="2"/>
                  </a:lnTo>
                  <a:lnTo>
                    <a:pt x="300" y="6"/>
                  </a:lnTo>
                  <a:lnTo>
                    <a:pt x="307" y="16"/>
                  </a:lnTo>
                  <a:lnTo>
                    <a:pt x="313" y="29"/>
                  </a:lnTo>
                  <a:lnTo>
                    <a:pt x="319" y="39"/>
                  </a:lnTo>
                  <a:lnTo>
                    <a:pt x="323" y="49"/>
                  </a:lnTo>
                  <a:lnTo>
                    <a:pt x="327" y="60"/>
                  </a:lnTo>
                  <a:lnTo>
                    <a:pt x="333" y="72"/>
                  </a:lnTo>
                  <a:lnTo>
                    <a:pt x="337" y="82"/>
                  </a:lnTo>
                  <a:lnTo>
                    <a:pt x="342" y="95"/>
                  </a:lnTo>
                  <a:lnTo>
                    <a:pt x="346" y="105"/>
                  </a:lnTo>
                  <a:lnTo>
                    <a:pt x="350" y="115"/>
                  </a:lnTo>
                  <a:lnTo>
                    <a:pt x="354" y="127"/>
                  </a:lnTo>
                  <a:lnTo>
                    <a:pt x="358" y="140"/>
                  </a:lnTo>
                  <a:lnTo>
                    <a:pt x="362" y="150"/>
                  </a:lnTo>
                  <a:lnTo>
                    <a:pt x="366" y="162"/>
                  </a:lnTo>
                  <a:lnTo>
                    <a:pt x="368" y="173"/>
                  </a:lnTo>
                  <a:lnTo>
                    <a:pt x="370" y="185"/>
                  </a:lnTo>
                  <a:lnTo>
                    <a:pt x="374" y="197"/>
                  </a:lnTo>
                  <a:lnTo>
                    <a:pt x="376" y="208"/>
                  </a:lnTo>
                  <a:lnTo>
                    <a:pt x="379" y="220"/>
                  </a:lnTo>
                  <a:lnTo>
                    <a:pt x="381" y="230"/>
                  </a:lnTo>
                  <a:lnTo>
                    <a:pt x="385" y="241"/>
                  </a:lnTo>
                  <a:lnTo>
                    <a:pt x="385" y="253"/>
                  </a:lnTo>
                  <a:lnTo>
                    <a:pt x="387" y="265"/>
                  </a:lnTo>
                  <a:lnTo>
                    <a:pt x="389" y="276"/>
                  </a:lnTo>
                  <a:lnTo>
                    <a:pt x="391" y="288"/>
                  </a:lnTo>
                  <a:lnTo>
                    <a:pt x="391" y="298"/>
                  </a:lnTo>
                  <a:lnTo>
                    <a:pt x="393" y="311"/>
                  </a:lnTo>
                  <a:lnTo>
                    <a:pt x="393" y="323"/>
                  </a:lnTo>
                  <a:lnTo>
                    <a:pt x="395" y="333"/>
                  </a:lnTo>
                  <a:lnTo>
                    <a:pt x="395" y="345"/>
                  </a:lnTo>
                  <a:lnTo>
                    <a:pt x="395" y="356"/>
                  </a:lnTo>
                  <a:lnTo>
                    <a:pt x="395" y="380"/>
                  </a:lnTo>
                  <a:lnTo>
                    <a:pt x="395" y="391"/>
                  </a:lnTo>
                  <a:lnTo>
                    <a:pt x="395" y="403"/>
                  </a:lnTo>
                  <a:lnTo>
                    <a:pt x="393" y="413"/>
                  </a:lnTo>
                  <a:lnTo>
                    <a:pt x="393" y="424"/>
                  </a:lnTo>
                  <a:lnTo>
                    <a:pt x="391" y="436"/>
                  </a:lnTo>
                  <a:lnTo>
                    <a:pt x="391" y="446"/>
                  </a:lnTo>
                  <a:lnTo>
                    <a:pt x="389" y="459"/>
                  </a:lnTo>
                  <a:lnTo>
                    <a:pt x="387" y="469"/>
                  </a:lnTo>
                  <a:lnTo>
                    <a:pt x="385" y="481"/>
                  </a:lnTo>
                  <a:lnTo>
                    <a:pt x="383" y="491"/>
                  </a:lnTo>
                  <a:lnTo>
                    <a:pt x="381" y="502"/>
                  </a:lnTo>
                  <a:lnTo>
                    <a:pt x="379" y="514"/>
                  </a:lnTo>
                  <a:lnTo>
                    <a:pt x="376" y="524"/>
                  </a:lnTo>
                  <a:lnTo>
                    <a:pt x="374" y="535"/>
                  </a:lnTo>
                  <a:lnTo>
                    <a:pt x="370" y="545"/>
                  </a:lnTo>
                  <a:lnTo>
                    <a:pt x="366" y="557"/>
                  </a:lnTo>
                  <a:lnTo>
                    <a:pt x="364" y="568"/>
                  </a:lnTo>
                  <a:lnTo>
                    <a:pt x="360" y="578"/>
                  </a:lnTo>
                  <a:lnTo>
                    <a:pt x="356" y="588"/>
                  </a:lnTo>
                  <a:lnTo>
                    <a:pt x="352" y="598"/>
                  </a:lnTo>
                  <a:lnTo>
                    <a:pt x="348" y="609"/>
                  </a:lnTo>
                  <a:lnTo>
                    <a:pt x="346" y="619"/>
                  </a:lnTo>
                  <a:lnTo>
                    <a:pt x="342" y="629"/>
                  </a:lnTo>
                  <a:lnTo>
                    <a:pt x="335" y="640"/>
                  </a:lnTo>
                  <a:lnTo>
                    <a:pt x="331" y="648"/>
                  </a:lnTo>
                  <a:lnTo>
                    <a:pt x="327" y="658"/>
                  </a:lnTo>
                  <a:lnTo>
                    <a:pt x="321" y="668"/>
                  </a:lnTo>
                  <a:lnTo>
                    <a:pt x="315" y="679"/>
                  </a:lnTo>
                  <a:lnTo>
                    <a:pt x="311" y="687"/>
                  </a:lnTo>
                  <a:lnTo>
                    <a:pt x="304" y="697"/>
                  </a:lnTo>
                  <a:lnTo>
                    <a:pt x="298" y="707"/>
                  </a:lnTo>
                  <a:lnTo>
                    <a:pt x="292" y="716"/>
                  </a:lnTo>
                  <a:lnTo>
                    <a:pt x="286" y="726"/>
                  </a:lnTo>
                  <a:lnTo>
                    <a:pt x="280" y="734"/>
                  </a:lnTo>
                  <a:lnTo>
                    <a:pt x="274" y="742"/>
                  </a:lnTo>
                  <a:lnTo>
                    <a:pt x="267" y="753"/>
                  </a:lnTo>
                  <a:lnTo>
                    <a:pt x="261" y="761"/>
                  </a:lnTo>
                  <a:lnTo>
                    <a:pt x="255" y="769"/>
                  </a:lnTo>
                  <a:lnTo>
                    <a:pt x="247" y="777"/>
                  </a:lnTo>
                  <a:lnTo>
                    <a:pt x="241" y="786"/>
                  </a:lnTo>
                  <a:lnTo>
                    <a:pt x="232" y="794"/>
                  </a:lnTo>
                  <a:lnTo>
                    <a:pt x="224" y="802"/>
                  </a:lnTo>
                  <a:lnTo>
                    <a:pt x="210" y="816"/>
                  </a:lnTo>
                  <a:lnTo>
                    <a:pt x="202" y="825"/>
                  </a:lnTo>
                  <a:lnTo>
                    <a:pt x="193" y="833"/>
                  </a:lnTo>
                  <a:lnTo>
                    <a:pt x="185" y="839"/>
                  </a:lnTo>
                  <a:lnTo>
                    <a:pt x="177" y="847"/>
                  </a:lnTo>
                  <a:lnTo>
                    <a:pt x="169" y="853"/>
                  </a:lnTo>
                  <a:lnTo>
                    <a:pt x="160" y="862"/>
                  </a:lnTo>
                  <a:lnTo>
                    <a:pt x="152" y="868"/>
                  </a:lnTo>
                  <a:lnTo>
                    <a:pt x="142" y="874"/>
                  </a:lnTo>
                  <a:lnTo>
                    <a:pt x="134" y="880"/>
                  </a:lnTo>
                  <a:lnTo>
                    <a:pt x="123" y="888"/>
                  </a:lnTo>
                  <a:lnTo>
                    <a:pt x="115" y="895"/>
                  </a:lnTo>
                  <a:lnTo>
                    <a:pt x="105" y="899"/>
                  </a:lnTo>
                  <a:lnTo>
                    <a:pt x="97" y="905"/>
                  </a:lnTo>
                  <a:lnTo>
                    <a:pt x="86" y="911"/>
                  </a:lnTo>
                  <a:lnTo>
                    <a:pt x="76" y="917"/>
                  </a:lnTo>
                  <a:lnTo>
                    <a:pt x="68" y="921"/>
                  </a:lnTo>
                  <a:lnTo>
                    <a:pt x="58" y="927"/>
                  </a:lnTo>
                  <a:lnTo>
                    <a:pt x="47" y="932"/>
                  </a:lnTo>
                  <a:lnTo>
                    <a:pt x="37" y="938"/>
                  </a:lnTo>
                  <a:lnTo>
                    <a:pt x="27" y="942"/>
                  </a:lnTo>
                  <a:lnTo>
                    <a:pt x="16" y="946"/>
                  </a:lnTo>
                  <a:lnTo>
                    <a:pt x="14" y="948"/>
                  </a:lnTo>
                  <a:lnTo>
                    <a:pt x="0" y="946"/>
                  </a:lnTo>
                  <a:lnTo>
                    <a:pt x="0" y="946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" name="Freeform 28">
              <a:extLst>
                <a:ext uri="{FF2B5EF4-FFF2-40B4-BE49-F238E27FC236}">
                  <a16:creationId xmlns:a16="http://schemas.microsoft.com/office/drawing/2014/main" id="{B778B428-0632-4580-9BE8-5F08B90B3556}"/>
                </a:ext>
              </a:extLst>
            </p:cNvPr>
            <p:cNvSpPr>
              <a:spLocks/>
            </p:cNvSpPr>
            <p:nvPr/>
          </p:nvSpPr>
          <p:spPr bwMode="auto">
            <a:xfrm>
              <a:off x="3322" y="1568"/>
              <a:ext cx="282" cy="231"/>
            </a:xfrm>
            <a:custGeom>
              <a:avLst/>
              <a:gdLst>
                <a:gd name="T0" fmla="*/ 168 w 282"/>
                <a:gd name="T1" fmla="*/ 23 h 231"/>
                <a:gd name="T2" fmla="*/ 144 w 282"/>
                <a:gd name="T3" fmla="*/ 12 h 231"/>
                <a:gd name="T4" fmla="*/ 119 w 282"/>
                <a:gd name="T5" fmla="*/ 4 h 231"/>
                <a:gd name="T6" fmla="*/ 96 w 282"/>
                <a:gd name="T7" fmla="*/ 0 h 231"/>
                <a:gd name="T8" fmla="*/ 66 w 282"/>
                <a:gd name="T9" fmla="*/ 0 h 231"/>
                <a:gd name="T10" fmla="*/ 45 w 282"/>
                <a:gd name="T11" fmla="*/ 4 h 231"/>
                <a:gd name="T12" fmla="*/ 27 w 282"/>
                <a:gd name="T13" fmla="*/ 14 h 231"/>
                <a:gd name="T14" fmla="*/ 12 w 282"/>
                <a:gd name="T15" fmla="*/ 27 h 231"/>
                <a:gd name="T16" fmla="*/ 4 w 282"/>
                <a:gd name="T17" fmla="*/ 41 h 231"/>
                <a:gd name="T18" fmla="*/ 0 w 282"/>
                <a:gd name="T19" fmla="*/ 62 h 231"/>
                <a:gd name="T20" fmla="*/ 4 w 282"/>
                <a:gd name="T21" fmla="*/ 86 h 231"/>
                <a:gd name="T22" fmla="*/ 10 w 282"/>
                <a:gd name="T23" fmla="*/ 109 h 231"/>
                <a:gd name="T24" fmla="*/ 23 w 282"/>
                <a:gd name="T25" fmla="*/ 129 h 231"/>
                <a:gd name="T26" fmla="*/ 37 w 282"/>
                <a:gd name="T27" fmla="*/ 148 h 231"/>
                <a:gd name="T28" fmla="*/ 59 w 282"/>
                <a:gd name="T29" fmla="*/ 170 h 231"/>
                <a:gd name="T30" fmla="*/ 82 w 282"/>
                <a:gd name="T31" fmla="*/ 187 h 231"/>
                <a:gd name="T32" fmla="*/ 105 w 282"/>
                <a:gd name="T33" fmla="*/ 203 h 231"/>
                <a:gd name="T34" fmla="*/ 131 w 282"/>
                <a:gd name="T35" fmla="*/ 214 h 231"/>
                <a:gd name="T36" fmla="*/ 154 w 282"/>
                <a:gd name="T37" fmla="*/ 224 h 231"/>
                <a:gd name="T38" fmla="*/ 180 w 282"/>
                <a:gd name="T39" fmla="*/ 228 h 231"/>
                <a:gd name="T40" fmla="*/ 211 w 282"/>
                <a:gd name="T41" fmla="*/ 230 h 231"/>
                <a:gd name="T42" fmla="*/ 234 w 282"/>
                <a:gd name="T43" fmla="*/ 226 h 231"/>
                <a:gd name="T44" fmla="*/ 254 w 282"/>
                <a:gd name="T45" fmla="*/ 218 h 231"/>
                <a:gd name="T46" fmla="*/ 271 w 282"/>
                <a:gd name="T47" fmla="*/ 199 h 231"/>
                <a:gd name="T48" fmla="*/ 279 w 282"/>
                <a:gd name="T49" fmla="*/ 179 h 231"/>
                <a:gd name="T50" fmla="*/ 279 w 282"/>
                <a:gd name="T51" fmla="*/ 154 h 231"/>
                <a:gd name="T52" fmla="*/ 275 w 282"/>
                <a:gd name="T53" fmla="*/ 131 h 231"/>
                <a:gd name="T54" fmla="*/ 265 w 282"/>
                <a:gd name="T55" fmla="*/ 113 h 231"/>
                <a:gd name="T56" fmla="*/ 252 w 282"/>
                <a:gd name="T57" fmla="*/ 92 h 231"/>
                <a:gd name="T58" fmla="*/ 232 w 282"/>
                <a:gd name="T59" fmla="*/ 70 h 231"/>
                <a:gd name="T60" fmla="*/ 211 w 282"/>
                <a:gd name="T61" fmla="*/ 51 h 231"/>
                <a:gd name="T62" fmla="*/ 189 w 282"/>
                <a:gd name="T63" fmla="*/ 35 h 231"/>
                <a:gd name="T64" fmla="*/ 164 w 282"/>
                <a:gd name="T65" fmla="*/ 31 h 231"/>
                <a:gd name="T66" fmla="*/ 139 w 282"/>
                <a:gd name="T67" fmla="*/ 21 h 231"/>
                <a:gd name="T68" fmla="*/ 115 w 282"/>
                <a:gd name="T69" fmla="*/ 12 h 231"/>
                <a:gd name="T70" fmla="*/ 92 w 282"/>
                <a:gd name="T71" fmla="*/ 8 h 231"/>
                <a:gd name="T72" fmla="*/ 62 w 282"/>
                <a:gd name="T73" fmla="*/ 10 h 231"/>
                <a:gd name="T74" fmla="*/ 39 w 282"/>
                <a:gd name="T75" fmla="*/ 14 h 231"/>
                <a:gd name="T76" fmla="*/ 21 w 282"/>
                <a:gd name="T77" fmla="*/ 31 h 231"/>
                <a:gd name="T78" fmla="*/ 10 w 282"/>
                <a:gd name="T79" fmla="*/ 47 h 231"/>
                <a:gd name="T80" fmla="*/ 8 w 282"/>
                <a:gd name="T81" fmla="*/ 76 h 231"/>
                <a:gd name="T82" fmla="*/ 12 w 282"/>
                <a:gd name="T83" fmla="*/ 97 h 231"/>
                <a:gd name="T84" fmla="*/ 23 w 282"/>
                <a:gd name="T85" fmla="*/ 115 h 231"/>
                <a:gd name="T86" fmla="*/ 35 w 282"/>
                <a:gd name="T87" fmla="*/ 136 h 231"/>
                <a:gd name="T88" fmla="*/ 53 w 282"/>
                <a:gd name="T89" fmla="*/ 156 h 231"/>
                <a:gd name="T90" fmla="*/ 76 w 282"/>
                <a:gd name="T91" fmla="*/ 175 h 231"/>
                <a:gd name="T92" fmla="*/ 98 w 282"/>
                <a:gd name="T93" fmla="*/ 189 h 231"/>
                <a:gd name="T94" fmla="*/ 121 w 282"/>
                <a:gd name="T95" fmla="*/ 203 h 231"/>
                <a:gd name="T96" fmla="*/ 146 w 282"/>
                <a:gd name="T97" fmla="*/ 214 h 231"/>
                <a:gd name="T98" fmla="*/ 172 w 282"/>
                <a:gd name="T99" fmla="*/ 220 h 231"/>
                <a:gd name="T100" fmla="*/ 195 w 282"/>
                <a:gd name="T101" fmla="*/ 222 h 231"/>
                <a:gd name="T102" fmla="*/ 222 w 282"/>
                <a:gd name="T103" fmla="*/ 222 h 231"/>
                <a:gd name="T104" fmla="*/ 244 w 282"/>
                <a:gd name="T105" fmla="*/ 214 h 231"/>
                <a:gd name="T106" fmla="*/ 258 w 282"/>
                <a:gd name="T107" fmla="*/ 201 h 231"/>
                <a:gd name="T108" fmla="*/ 269 w 282"/>
                <a:gd name="T109" fmla="*/ 183 h 231"/>
                <a:gd name="T110" fmla="*/ 273 w 282"/>
                <a:gd name="T111" fmla="*/ 156 h 231"/>
                <a:gd name="T112" fmla="*/ 267 w 282"/>
                <a:gd name="T113" fmla="*/ 133 h 231"/>
                <a:gd name="T114" fmla="*/ 256 w 282"/>
                <a:gd name="T115" fmla="*/ 113 h 231"/>
                <a:gd name="T116" fmla="*/ 242 w 282"/>
                <a:gd name="T117" fmla="*/ 92 h 231"/>
                <a:gd name="T118" fmla="*/ 224 w 282"/>
                <a:gd name="T119" fmla="*/ 74 h 231"/>
                <a:gd name="T120" fmla="*/ 205 w 282"/>
                <a:gd name="T121" fmla="*/ 55 h 231"/>
                <a:gd name="T122" fmla="*/ 189 w 282"/>
                <a:gd name="T123" fmla="*/ 35 h 2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282" h="231">
                  <a:moveTo>
                    <a:pt x="189" y="35"/>
                  </a:moveTo>
                  <a:lnTo>
                    <a:pt x="187" y="35"/>
                  </a:lnTo>
                  <a:lnTo>
                    <a:pt x="185" y="33"/>
                  </a:lnTo>
                  <a:lnTo>
                    <a:pt x="183" y="31"/>
                  </a:lnTo>
                  <a:lnTo>
                    <a:pt x="180" y="31"/>
                  </a:lnTo>
                  <a:lnTo>
                    <a:pt x="178" y="29"/>
                  </a:lnTo>
                  <a:lnTo>
                    <a:pt x="176" y="29"/>
                  </a:lnTo>
                  <a:lnTo>
                    <a:pt x="174" y="27"/>
                  </a:lnTo>
                  <a:lnTo>
                    <a:pt x="172" y="25"/>
                  </a:lnTo>
                  <a:lnTo>
                    <a:pt x="170" y="25"/>
                  </a:lnTo>
                  <a:lnTo>
                    <a:pt x="168" y="23"/>
                  </a:lnTo>
                  <a:lnTo>
                    <a:pt x="166" y="23"/>
                  </a:lnTo>
                  <a:lnTo>
                    <a:pt x="164" y="21"/>
                  </a:lnTo>
                  <a:lnTo>
                    <a:pt x="162" y="21"/>
                  </a:lnTo>
                  <a:lnTo>
                    <a:pt x="160" y="18"/>
                  </a:lnTo>
                  <a:lnTo>
                    <a:pt x="158" y="18"/>
                  </a:lnTo>
                  <a:lnTo>
                    <a:pt x="154" y="18"/>
                  </a:lnTo>
                  <a:lnTo>
                    <a:pt x="154" y="16"/>
                  </a:lnTo>
                  <a:lnTo>
                    <a:pt x="150" y="16"/>
                  </a:lnTo>
                  <a:lnTo>
                    <a:pt x="148" y="14"/>
                  </a:lnTo>
                  <a:lnTo>
                    <a:pt x="146" y="14"/>
                  </a:lnTo>
                  <a:lnTo>
                    <a:pt x="144" y="12"/>
                  </a:lnTo>
                  <a:lnTo>
                    <a:pt x="142" y="12"/>
                  </a:lnTo>
                  <a:lnTo>
                    <a:pt x="139" y="12"/>
                  </a:lnTo>
                  <a:lnTo>
                    <a:pt x="137" y="10"/>
                  </a:lnTo>
                  <a:lnTo>
                    <a:pt x="135" y="10"/>
                  </a:lnTo>
                  <a:lnTo>
                    <a:pt x="133" y="10"/>
                  </a:lnTo>
                  <a:lnTo>
                    <a:pt x="131" y="8"/>
                  </a:lnTo>
                  <a:lnTo>
                    <a:pt x="129" y="8"/>
                  </a:lnTo>
                  <a:lnTo>
                    <a:pt x="127" y="6"/>
                  </a:lnTo>
                  <a:lnTo>
                    <a:pt x="125" y="6"/>
                  </a:lnTo>
                  <a:lnTo>
                    <a:pt x="123" y="6"/>
                  </a:lnTo>
                  <a:lnTo>
                    <a:pt x="119" y="4"/>
                  </a:lnTo>
                  <a:lnTo>
                    <a:pt x="117" y="4"/>
                  </a:lnTo>
                  <a:lnTo>
                    <a:pt x="115" y="4"/>
                  </a:lnTo>
                  <a:lnTo>
                    <a:pt x="113" y="4"/>
                  </a:lnTo>
                  <a:lnTo>
                    <a:pt x="111" y="4"/>
                  </a:lnTo>
                  <a:lnTo>
                    <a:pt x="109" y="2"/>
                  </a:lnTo>
                  <a:lnTo>
                    <a:pt x="107" y="2"/>
                  </a:lnTo>
                  <a:lnTo>
                    <a:pt x="105" y="2"/>
                  </a:lnTo>
                  <a:lnTo>
                    <a:pt x="103" y="2"/>
                  </a:lnTo>
                  <a:lnTo>
                    <a:pt x="101" y="2"/>
                  </a:lnTo>
                  <a:lnTo>
                    <a:pt x="98" y="0"/>
                  </a:lnTo>
                  <a:lnTo>
                    <a:pt x="96" y="0"/>
                  </a:lnTo>
                  <a:lnTo>
                    <a:pt x="94" y="0"/>
                  </a:lnTo>
                  <a:lnTo>
                    <a:pt x="92" y="0"/>
                  </a:lnTo>
                  <a:lnTo>
                    <a:pt x="90" y="0"/>
                  </a:lnTo>
                  <a:lnTo>
                    <a:pt x="88" y="0"/>
                  </a:lnTo>
                  <a:lnTo>
                    <a:pt x="86" y="0"/>
                  </a:lnTo>
                  <a:lnTo>
                    <a:pt x="84" y="0"/>
                  </a:lnTo>
                  <a:lnTo>
                    <a:pt x="74" y="0"/>
                  </a:lnTo>
                  <a:lnTo>
                    <a:pt x="72" y="0"/>
                  </a:lnTo>
                  <a:lnTo>
                    <a:pt x="70" y="0"/>
                  </a:lnTo>
                  <a:lnTo>
                    <a:pt x="68" y="0"/>
                  </a:lnTo>
                  <a:lnTo>
                    <a:pt x="66" y="0"/>
                  </a:lnTo>
                  <a:lnTo>
                    <a:pt x="64" y="0"/>
                  </a:lnTo>
                  <a:lnTo>
                    <a:pt x="59" y="0"/>
                  </a:lnTo>
                  <a:lnTo>
                    <a:pt x="59" y="2"/>
                  </a:lnTo>
                  <a:lnTo>
                    <a:pt x="57" y="2"/>
                  </a:lnTo>
                  <a:lnTo>
                    <a:pt x="55" y="2"/>
                  </a:lnTo>
                  <a:lnTo>
                    <a:pt x="53" y="2"/>
                  </a:lnTo>
                  <a:lnTo>
                    <a:pt x="51" y="2"/>
                  </a:lnTo>
                  <a:lnTo>
                    <a:pt x="51" y="4"/>
                  </a:lnTo>
                  <a:lnTo>
                    <a:pt x="49" y="4"/>
                  </a:lnTo>
                  <a:lnTo>
                    <a:pt x="47" y="4"/>
                  </a:lnTo>
                  <a:lnTo>
                    <a:pt x="45" y="4"/>
                  </a:lnTo>
                  <a:lnTo>
                    <a:pt x="43" y="4"/>
                  </a:lnTo>
                  <a:lnTo>
                    <a:pt x="41" y="6"/>
                  </a:lnTo>
                  <a:lnTo>
                    <a:pt x="39" y="6"/>
                  </a:lnTo>
                  <a:lnTo>
                    <a:pt x="37" y="8"/>
                  </a:lnTo>
                  <a:lnTo>
                    <a:pt x="35" y="10"/>
                  </a:lnTo>
                  <a:lnTo>
                    <a:pt x="33" y="10"/>
                  </a:lnTo>
                  <a:lnTo>
                    <a:pt x="31" y="10"/>
                  </a:lnTo>
                  <a:lnTo>
                    <a:pt x="31" y="12"/>
                  </a:lnTo>
                  <a:lnTo>
                    <a:pt x="29" y="12"/>
                  </a:lnTo>
                  <a:lnTo>
                    <a:pt x="27" y="12"/>
                  </a:lnTo>
                  <a:lnTo>
                    <a:pt x="27" y="14"/>
                  </a:lnTo>
                  <a:lnTo>
                    <a:pt x="25" y="14"/>
                  </a:lnTo>
                  <a:lnTo>
                    <a:pt x="25" y="16"/>
                  </a:lnTo>
                  <a:lnTo>
                    <a:pt x="23" y="16"/>
                  </a:lnTo>
                  <a:lnTo>
                    <a:pt x="21" y="18"/>
                  </a:lnTo>
                  <a:lnTo>
                    <a:pt x="18" y="18"/>
                  </a:lnTo>
                  <a:lnTo>
                    <a:pt x="16" y="21"/>
                  </a:lnTo>
                  <a:lnTo>
                    <a:pt x="16" y="23"/>
                  </a:lnTo>
                  <a:lnTo>
                    <a:pt x="14" y="23"/>
                  </a:lnTo>
                  <a:lnTo>
                    <a:pt x="14" y="25"/>
                  </a:lnTo>
                  <a:lnTo>
                    <a:pt x="12" y="25"/>
                  </a:lnTo>
                  <a:lnTo>
                    <a:pt x="12" y="27"/>
                  </a:lnTo>
                  <a:lnTo>
                    <a:pt x="12" y="29"/>
                  </a:lnTo>
                  <a:lnTo>
                    <a:pt x="10" y="29"/>
                  </a:lnTo>
                  <a:lnTo>
                    <a:pt x="10" y="31"/>
                  </a:lnTo>
                  <a:lnTo>
                    <a:pt x="8" y="31"/>
                  </a:lnTo>
                  <a:lnTo>
                    <a:pt x="8" y="33"/>
                  </a:lnTo>
                  <a:lnTo>
                    <a:pt x="8" y="35"/>
                  </a:lnTo>
                  <a:lnTo>
                    <a:pt x="6" y="35"/>
                  </a:lnTo>
                  <a:lnTo>
                    <a:pt x="6" y="37"/>
                  </a:lnTo>
                  <a:lnTo>
                    <a:pt x="6" y="39"/>
                  </a:lnTo>
                  <a:lnTo>
                    <a:pt x="4" y="39"/>
                  </a:lnTo>
                  <a:lnTo>
                    <a:pt x="4" y="41"/>
                  </a:lnTo>
                  <a:lnTo>
                    <a:pt x="4" y="43"/>
                  </a:lnTo>
                  <a:lnTo>
                    <a:pt x="2" y="45"/>
                  </a:lnTo>
                  <a:lnTo>
                    <a:pt x="2" y="47"/>
                  </a:lnTo>
                  <a:lnTo>
                    <a:pt x="2" y="49"/>
                  </a:lnTo>
                  <a:lnTo>
                    <a:pt x="2" y="51"/>
                  </a:lnTo>
                  <a:lnTo>
                    <a:pt x="0" y="51"/>
                  </a:lnTo>
                  <a:lnTo>
                    <a:pt x="0" y="53"/>
                  </a:lnTo>
                  <a:lnTo>
                    <a:pt x="0" y="55"/>
                  </a:lnTo>
                  <a:lnTo>
                    <a:pt x="0" y="58"/>
                  </a:lnTo>
                  <a:lnTo>
                    <a:pt x="0" y="60"/>
                  </a:lnTo>
                  <a:lnTo>
                    <a:pt x="0" y="62"/>
                  </a:lnTo>
                  <a:lnTo>
                    <a:pt x="0" y="68"/>
                  </a:lnTo>
                  <a:lnTo>
                    <a:pt x="0" y="70"/>
                  </a:lnTo>
                  <a:lnTo>
                    <a:pt x="0" y="72"/>
                  </a:lnTo>
                  <a:lnTo>
                    <a:pt x="0" y="74"/>
                  </a:lnTo>
                  <a:lnTo>
                    <a:pt x="0" y="76"/>
                  </a:lnTo>
                  <a:lnTo>
                    <a:pt x="0" y="78"/>
                  </a:lnTo>
                  <a:lnTo>
                    <a:pt x="2" y="80"/>
                  </a:lnTo>
                  <a:lnTo>
                    <a:pt x="2" y="82"/>
                  </a:lnTo>
                  <a:lnTo>
                    <a:pt x="2" y="84"/>
                  </a:lnTo>
                  <a:lnTo>
                    <a:pt x="2" y="86"/>
                  </a:lnTo>
                  <a:lnTo>
                    <a:pt x="4" y="86"/>
                  </a:lnTo>
                  <a:lnTo>
                    <a:pt x="4" y="88"/>
                  </a:lnTo>
                  <a:lnTo>
                    <a:pt x="4" y="90"/>
                  </a:lnTo>
                  <a:lnTo>
                    <a:pt x="4" y="92"/>
                  </a:lnTo>
                  <a:lnTo>
                    <a:pt x="4" y="94"/>
                  </a:lnTo>
                  <a:lnTo>
                    <a:pt x="6" y="97"/>
                  </a:lnTo>
                  <a:lnTo>
                    <a:pt x="6" y="99"/>
                  </a:lnTo>
                  <a:lnTo>
                    <a:pt x="8" y="101"/>
                  </a:lnTo>
                  <a:lnTo>
                    <a:pt x="8" y="103"/>
                  </a:lnTo>
                  <a:lnTo>
                    <a:pt x="8" y="105"/>
                  </a:lnTo>
                  <a:lnTo>
                    <a:pt x="10" y="107"/>
                  </a:lnTo>
                  <a:lnTo>
                    <a:pt x="10" y="109"/>
                  </a:lnTo>
                  <a:lnTo>
                    <a:pt x="12" y="111"/>
                  </a:lnTo>
                  <a:lnTo>
                    <a:pt x="12" y="113"/>
                  </a:lnTo>
                  <a:lnTo>
                    <a:pt x="14" y="113"/>
                  </a:lnTo>
                  <a:lnTo>
                    <a:pt x="14" y="115"/>
                  </a:lnTo>
                  <a:lnTo>
                    <a:pt x="16" y="117"/>
                  </a:lnTo>
                  <a:lnTo>
                    <a:pt x="16" y="119"/>
                  </a:lnTo>
                  <a:lnTo>
                    <a:pt x="18" y="121"/>
                  </a:lnTo>
                  <a:lnTo>
                    <a:pt x="18" y="123"/>
                  </a:lnTo>
                  <a:lnTo>
                    <a:pt x="21" y="125"/>
                  </a:lnTo>
                  <a:lnTo>
                    <a:pt x="21" y="127"/>
                  </a:lnTo>
                  <a:lnTo>
                    <a:pt x="23" y="129"/>
                  </a:lnTo>
                  <a:lnTo>
                    <a:pt x="23" y="131"/>
                  </a:lnTo>
                  <a:lnTo>
                    <a:pt x="25" y="131"/>
                  </a:lnTo>
                  <a:lnTo>
                    <a:pt x="25" y="133"/>
                  </a:lnTo>
                  <a:lnTo>
                    <a:pt x="27" y="136"/>
                  </a:lnTo>
                  <a:lnTo>
                    <a:pt x="29" y="138"/>
                  </a:lnTo>
                  <a:lnTo>
                    <a:pt x="29" y="140"/>
                  </a:lnTo>
                  <a:lnTo>
                    <a:pt x="31" y="142"/>
                  </a:lnTo>
                  <a:lnTo>
                    <a:pt x="33" y="144"/>
                  </a:lnTo>
                  <a:lnTo>
                    <a:pt x="35" y="144"/>
                  </a:lnTo>
                  <a:lnTo>
                    <a:pt x="35" y="146"/>
                  </a:lnTo>
                  <a:lnTo>
                    <a:pt x="37" y="148"/>
                  </a:lnTo>
                  <a:lnTo>
                    <a:pt x="39" y="150"/>
                  </a:lnTo>
                  <a:lnTo>
                    <a:pt x="41" y="152"/>
                  </a:lnTo>
                  <a:lnTo>
                    <a:pt x="41" y="154"/>
                  </a:lnTo>
                  <a:lnTo>
                    <a:pt x="43" y="156"/>
                  </a:lnTo>
                  <a:lnTo>
                    <a:pt x="49" y="160"/>
                  </a:lnTo>
                  <a:lnTo>
                    <a:pt x="51" y="162"/>
                  </a:lnTo>
                  <a:lnTo>
                    <a:pt x="53" y="164"/>
                  </a:lnTo>
                  <a:lnTo>
                    <a:pt x="55" y="166"/>
                  </a:lnTo>
                  <a:lnTo>
                    <a:pt x="55" y="168"/>
                  </a:lnTo>
                  <a:lnTo>
                    <a:pt x="57" y="168"/>
                  </a:lnTo>
                  <a:lnTo>
                    <a:pt x="59" y="170"/>
                  </a:lnTo>
                  <a:lnTo>
                    <a:pt x="62" y="173"/>
                  </a:lnTo>
                  <a:lnTo>
                    <a:pt x="64" y="175"/>
                  </a:lnTo>
                  <a:lnTo>
                    <a:pt x="66" y="177"/>
                  </a:lnTo>
                  <a:lnTo>
                    <a:pt x="68" y="179"/>
                  </a:lnTo>
                  <a:lnTo>
                    <a:pt x="70" y="179"/>
                  </a:lnTo>
                  <a:lnTo>
                    <a:pt x="72" y="181"/>
                  </a:lnTo>
                  <a:lnTo>
                    <a:pt x="72" y="183"/>
                  </a:lnTo>
                  <a:lnTo>
                    <a:pt x="76" y="183"/>
                  </a:lnTo>
                  <a:lnTo>
                    <a:pt x="78" y="185"/>
                  </a:lnTo>
                  <a:lnTo>
                    <a:pt x="80" y="187"/>
                  </a:lnTo>
                  <a:lnTo>
                    <a:pt x="82" y="187"/>
                  </a:lnTo>
                  <a:lnTo>
                    <a:pt x="82" y="189"/>
                  </a:lnTo>
                  <a:lnTo>
                    <a:pt x="84" y="189"/>
                  </a:lnTo>
                  <a:lnTo>
                    <a:pt x="86" y="191"/>
                  </a:lnTo>
                  <a:lnTo>
                    <a:pt x="90" y="193"/>
                  </a:lnTo>
                  <a:lnTo>
                    <a:pt x="92" y="195"/>
                  </a:lnTo>
                  <a:lnTo>
                    <a:pt x="94" y="197"/>
                  </a:lnTo>
                  <a:lnTo>
                    <a:pt x="96" y="199"/>
                  </a:lnTo>
                  <a:lnTo>
                    <a:pt x="101" y="199"/>
                  </a:lnTo>
                  <a:lnTo>
                    <a:pt x="101" y="201"/>
                  </a:lnTo>
                  <a:lnTo>
                    <a:pt x="105" y="201"/>
                  </a:lnTo>
                  <a:lnTo>
                    <a:pt x="105" y="203"/>
                  </a:lnTo>
                  <a:lnTo>
                    <a:pt x="109" y="205"/>
                  </a:lnTo>
                  <a:lnTo>
                    <a:pt x="111" y="205"/>
                  </a:lnTo>
                  <a:lnTo>
                    <a:pt x="113" y="207"/>
                  </a:lnTo>
                  <a:lnTo>
                    <a:pt x="115" y="207"/>
                  </a:lnTo>
                  <a:lnTo>
                    <a:pt x="117" y="209"/>
                  </a:lnTo>
                  <a:lnTo>
                    <a:pt x="119" y="209"/>
                  </a:lnTo>
                  <a:lnTo>
                    <a:pt x="121" y="212"/>
                  </a:lnTo>
                  <a:lnTo>
                    <a:pt x="123" y="212"/>
                  </a:lnTo>
                  <a:lnTo>
                    <a:pt x="125" y="214"/>
                  </a:lnTo>
                  <a:lnTo>
                    <a:pt x="127" y="214"/>
                  </a:lnTo>
                  <a:lnTo>
                    <a:pt x="131" y="214"/>
                  </a:lnTo>
                  <a:lnTo>
                    <a:pt x="131" y="216"/>
                  </a:lnTo>
                  <a:lnTo>
                    <a:pt x="135" y="218"/>
                  </a:lnTo>
                  <a:lnTo>
                    <a:pt x="137" y="218"/>
                  </a:lnTo>
                  <a:lnTo>
                    <a:pt x="139" y="218"/>
                  </a:lnTo>
                  <a:lnTo>
                    <a:pt x="142" y="218"/>
                  </a:lnTo>
                  <a:lnTo>
                    <a:pt x="144" y="220"/>
                  </a:lnTo>
                  <a:lnTo>
                    <a:pt x="146" y="220"/>
                  </a:lnTo>
                  <a:lnTo>
                    <a:pt x="148" y="222"/>
                  </a:lnTo>
                  <a:lnTo>
                    <a:pt x="150" y="222"/>
                  </a:lnTo>
                  <a:lnTo>
                    <a:pt x="152" y="222"/>
                  </a:lnTo>
                  <a:lnTo>
                    <a:pt x="154" y="224"/>
                  </a:lnTo>
                  <a:lnTo>
                    <a:pt x="156" y="224"/>
                  </a:lnTo>
                  <a:lnTo>
                    <a:pt x="158" y="224"/>
                  </a:lnTo>
                  <a:lnTo>
                    <a:pt x="160" y="226"/>
                  </a:lnTo>
                  <a:lnTo>
                    <a:pt x="164" y="226"/>
                  </a:lnTo>
                  <a:lnTo>
                    <a:pt x="168" y="226"/>
                  </a:lnTo>
                  <a:lnTo>
                    <a:pt x="170" y="226"/>
                  </a:lnTo>
                  <a:lnTo>
                    <a:pt x="170" y="228"/>
                  </a:lnTo>
                  <a:lnTo>
                    <a:pt x="174" y="228"/>
                  </a:lnTo>
                  <a:lnTo>
                    <a:pt x="176" y="228"/>
                  </a:lnTo>
                  <a:lnTo>
                    <a:pt x="178" y="228"/>
                  </a:lnTo>
                  <a:lnTo>
                    <a:pt x="180" y="228"/>
                  </a:lnTo>
                  <a:lnTo>
                    <a:pt x="180" y="230"/>
                  </a:lnTo>
                  <a:lnTo>
                    <a:pt x="185" y="230"/>
                  </a:lnTo>
                  <a:lnTo>
                    <a:pt x="187" y="230"/>
                  </a:lnTo>
                  <a:lnTo>
                    <a:pt x="189" y="230"/>
                  </a:lnTo>
                  <a:lnTo>
                    <a:pt x="191" y="230"/>
                  </a:lnTo>
                  <a:lnTo>
                    <a:pt x="193" y="230"/>
                  </a:lnTo>
                  <a:lnTo>
                    <a:pt x="195" y="230"/>
                  </a:lnTo>
                  <a:lnTo>
                    <a:pt x="197" y="230"/>
                  </a:lnTo>
                  <a:lnTo>
                    <a:pt x="207" y="230"/>
                  </a:lnTo>
                  <a:lnTo>
                    <a:pt x="209" y="230"/>
                  </a:lnTo>
                  <a:lnTo>
                    <a:pt x="211" y="230"/>
                  </a:lnTo>
                  <a:lnTo>
                    <a:pt x="213" y="230"/>
                  </a:lnTo>
                  <a:lnTo>
                    <a:pt x="215" y="230"/>
                  </a:lnTo>
                  <a:lnTo>
                    <a:pt x="217" y="230"/>
                  </a:lnTo>
                  <a:lnTo>
                    <a:pt x="219" y="230"/>
                  </a:lnTo>
                  <a:lnTo>
                    <a:pt x="222" y="228"/>
                  </a:lnTo>
                  <a:lnTo>
                    <a:pt x="224" y="228"/>
                  </a:lnTo>
                  <a:lnTo>
                    <a:pt x="226" y="228"/>
                  </a:lnTo>
                  <a:lnTo>
                    <a:pt x="228" y="228"/>
                  </a:lnTo>
                  <a:lnTo>
                    <a:pt x="230" y="226"/>
                  </a:lnTo>
                  <a:lnTo>
                    <a:pt x="232" y="226"/>
                  </a:lnTo>
                  <a:lnTo>
                    <a:pt x="234" y="226"/>
                  </a:lnTo>
                  <a:lnTo>
                    <a:pt x="236" y="226"/>
                  </a:lnTo>
                  <a:lnTo>
                    <a:pt x="238" y="224"/>
                  </a:lnTo>
                  <a:lnTo>
                    <a:pt x="240" y="224"/>
                  </a:lnTo>
                  <a:lnTo>
                    <a:pt x="242" y="224"/>
                  </a:lnTo>
                  <a:lnTo>
                    <a:pt x="244" y="222"/>
                  </a:lnTo>
                  <a:lnTo>
                    <a:pt x="246" y="222"/>
                  </a:lnTo>
                  <a:lnTo>
                    <a:pt x="248" y="220"/>
                  </a:lnTo>
                  <a:lnTo>
                    <a:pt x="250" y="220"/>
                  </a:lnTo>
                  <a:lnTo>
                    <a:pt x="250" y="218"/>
                  </a:lnTo>
                  <a:lnTo>
                    <a:pt x="252" y="218"/>
                  </a:lnTo>
                  <a:lnTo>
                    <a:pt x="254" y="218"/>
                  </a:lnTo>
                  <a:lnTo>
                    <a:pt x="256" y="216"/>
                  </a:lnTo>
                  <a:lnTo>
                    <a:pt x="256" y="214"/>
                  </a:lnTo>
                  <a:lnTo>
                    <a:pt x="258" y="214"/>
                  </a:lnTo>
                  <a:lnTo>
                    <a:pt x="260" y="212"/>
                  </a:lnTo>
                  <a:lnTo>
                    <a:pt x="265" y="209"/>
                  </a:lnTo>
                  <a:lnTo>
                    <a:pt x="265" y="207"/>
                  </a:lnTo>
                  <a:lnTo>
                    <a:pt x="267" y="205"/>
                  </a:lnTo>
                  <a:lnTo>
                    <a:pt x="269" y="203"/>
                  </a:lnTo>
                  <a:lnTo>
                    <a:pt x="269" y="201"/>
                  </a:lnTo>
                  <a:lnTo>
                    <a:pt x="271" y="201"/>
                  </a:lnTo>
                  <a:lnTo>
                    <a:pt x="271" y="199"/>
                  </a:lnTo>
                  <a:lnTo>
                    <a:pt x="273" y="199"/>
                  </a:lnTo>
                  <a:lnTo>
                    <a:pt x="273" y="197"/>
                  </a:lnTo>
                  <a:lnTo>
                    <a:pt x="273" y="195"/>
                  </a:lnTo>
                  <a:lnTo>
                    <a:pt x="275" y="193"/>
                  </a:lnTo>
                  <a:lnTo>
                    <a:pt x="275" y="191"/>
                  </a:lnTo>
                  <a:lnTo>
                    <a:pt x="277" y="189"/>
                  </a:lnTo>
                  <a:lnTo>
                    <a:pt x="277" y="187"/>
                  </a:lnTo>
                  <a:lnTo>
                    <a:pt x="277" y="185"/>
                  </a:lnTo>
                  <a:lnTo>
                    <a:pt x="279" y="183"/>
                  </a:lnTo>
                  <a:lnTo>
                    <a:pt x="279" y="181"/>
                  </a:lnTo>
                  <a:lnTo>
                    <a:pt x="279" y="179"/>
                  </a:lnTo>
                  <a:lnTo>
                    <a:pt x="281" y="177"/>
                  </a:lnTo>
                  <a:lnTo>
                    <a:pt x="281" y="175"/>
                  </a:lnTo>
                  <a:lnTo>
                    <a:pt x="281" y="173"/>
                  </a:lnTo>
                  <a:lnTo>
                    <a:pt x="281" y="170"/>
                  </a:lnTo>
                  <a:lnTo>
                    <a:pt x="281" y="168"/>
                  </a:lnTo>
                  <a:lnTo>
                    <a:pt x="281" y="162"/>
                  </a:lnTo>
                  <a:lnTo>
                    <a:pt x="281" y="160"/>
                  </a:lnTo>
                  <a:lnTo>
                    <a:pt x="281" y="158"/>
                  </a:lnTo>
                  <a:lnTo>
                    <a:pt x="281" y="156"/>
                  </a:lnTo>
                  <a:lnTo>
                    <a:pt x="281" y="154"/>
                  </a:lnTo>
                  <a:lnTo>
                    <a:pt x="279" y="154"/>
                  </a:lnTo>
                  <a:lnTo>
                    <a:pt x="279" y="152"/>
                  </a:lnTo>
                  <a:lnTo>
                    <a:pt x="279" y="150"/>
                  </a:lnTo>
                  <a:lnTo>
                    <a:pt x="279" y="148"/>
                  </a:lnTo>
                  <a:lnTo>
                    <a:pt x="279" y="146"/>
                  </a:lnTo>
                  <a:lnTo>
                    <a:pt x="277" y="144"/>
                  </a:lnTo>
                  <a:lnTo>
                    <a:pt x="277" y="142"/>
                  </a:lnTo>
                  <a:lnTo>
                    <a:pt x="277" y="140"/>
                  </a:lnTo>
                  <a:lnTo>
                    <a:pt x="277" y="138"/>
                  </a:lnTo>
                  <a:lnTo>
                    <a:pt x="275" y="136"/>
                  </a:lnTo>
                  <a:lnTo>
                    <a:pt x="275" y="133"/>
                  </a:lnTo>
                  <a:lnTo>
                    <a:pt x="275" y="131"/>
                  </a:lnTo>
                  <a:lnTo>
                    <a:pt x="273" y="131"/>
                  </a:lnTo>
                  <a:lnTo>
                    <a:pt x="273" y="129"/>
                  </a:lnTo>
                  <a:lnTo>
                    <a:pt x="273" y="127"/>
                  </a:lnTo>
                  <a:lnTo>
                    <a:pt x="271" y="125"/>
                  </a:lnTo>
                  <a:lnTo>
                    <a:pt x="271" y="123"/>
                  </a:lnTo>
                  <a:lnTo>
                    <a:pt x="269" y="121"/>
                  </a:lnTo>
                  <a:lnTo>
                    <a:pt x="269" y="119"/>
                  </a:lnTo>
                  <a:lnTo>
                    <a:pt x="267" y="117"/>
                  </a:lnTo>
                  <a:lnTo>
                    <a:pt x="267" y="115"/>
                  </a:lnTo>
                  <a:lnTo>
                    <a:pt x="267" y="113"/>
                  </a:lnTo>
                  <a:lnTo>
                    <a:pt x="265" y="113"/>
                  </a:lnTo>
                  <a:lnTo>
                    <a:pt x="265" y="111"/>
                  </a:lnTo>
                  <a:lnTo>
                    <a:pt x="263" y="109"/>
                  </a:lnTo>
                  <a:lnTo>
                    <a:pt x="263" y="107"/>
                  </a:lnTo>
                  <a:lnTo>
                    <a:pt x="260" y="105"/>
                  </a:lnTo>
                  <a:lnTo>
                    <a:pt x="260" y="103"/>
                  </a:lnTo>
                  <a:lnTo>
                    <a:pt x="258" y="101"/>
                  </a:lnTo>
                  <a:lnTo>
                    <a:pt x="256" y="101"/>
                  </a:lnTo>
                  <a:lnTo>
                    <a:pt x="256" y="99"/>
                  </a:lnTo>
                  <a:lnTo>
                    <a:pt x="254" y="97"/>
                  </a:lnTo>
                  <a:lnTo>
                    <a:pt x="254" y="94"/>
                  </a:lnTo>
                  <a:lnTo>
                    <a:pt x="252" y="92"/>
                  </a:lnTo>
                  <a:lnTo>
                    <a:pt x="250" y="90"/>
                  </a:lnTo>
                  <a:lnTo>
                    <a:pt x="250" y="88"/>
                  </a:lnTo>
                  <a:lnTo>
                    <a:pt x="248" y="86"/>
                  </a:lnTo>
                  <a:lnTo>
                    <a:pt x="246" y="86"/>
                  </a:lnTo>
                  <a:lnTo>
                    <a:pt x="244" y="84"/>
                  </a:lnTo>
                  <a:lnTo>
                    <a:pt x="244" y="82"/>
                  </a:lnTo>
                  <a:lnTo>
                    <a:pt x="242" y="80"/>
                  </a:lnTo>
                  <a:lnTo>
                    <a:pt x="240" y="78"/>
                  </a:lnTo>
                  <a:lnTo>
                    <a:pt x="240" y="76"/>
                  </a:lnTo>
                  <a:lnTo>
                    <a:pt x="238" y="74"/>
                  </a:lnTo>
                  <a:lnTo>
                    <a:pt x="232" y="70"/>
                  </a:lnTo>
                  <a:lnTo>
                    <a:pt x="230" y="68"/>
                  </a:lnTo>
                  <a:lnTo>
                    <a:pt x="228" y="66"/>
                  </a:lnTo>
                  <a:lnTo>
                    <a:pt x="226" y="64"/>
                  </a:lnTo>
                  <a:lnTo>
                    <a:pt x="224" y="62"/>
                  </a:lnTo>
                  <a:lnTo>
                    <a:pt x="222" y="62"/>
                  </a:lnTo>
                  <a:lnTo>
                    <a:pt x="219" y="60"/>
                  </a:lnTo>
                  <a:lnTo>
                    <a:pt x="219" y="58"/>
                  </a:lnTo>
                  <a:lnTo>
                    <a:pt x="217" y="55"/>
                  </a:lnTo>
                  <a:lnTo>
                    <a:pt x="215" y="53"/>
                  </a:lnTo>
                  <a:lnTo>
                    <a:pt x="213" y="51"/>
                  </a:lnTo>
                  <a:lnTo>
                    <a:pt x="211" y="51"/>
                  </a:lnTo>
                  <a:lnTo>
                    <a:pt x="209" y="49"/>
                  </a:lnTo>
                  <a:lnTo>
                    <a:pt x="207" y="47"/>
                  </a:lnTo>
                  <a:lnTo>
                    <a:pt x="205" y="47"/>
                  </a:lnTo>
                  <a:lnTo>
                    <a:pt x="203" y="45"/>
                  </a:lnTo>
                  <a:lnTo>
                    <a:pt x="201" y="43"/>
                  </a:lnTo>
                  <a:lnTo>
                    <a:pt x="199" y="43"/>
                  </a:lnTo>
                  <a:lnTo>
                    <a:pt x="197" y="41"/>
                  </a:lnTo>
                  <a:lnTo>
                    <a:pt x="195" y="39"/>
                  </a:lnTo>
                  <a:lnTo>
                    <a:pt x="193" y="39"/>
                  </a:lnTo>
                  <a:lnTo>
                    <a:pt x="191" y="37"/>
                  </a:lnTo>
                  <a:lnTo>
                    <a:pt x="189" y="35"/>
                  </a:lnTo>
                  <a:lnTo>
                    <a:pt x="185" y="43"/>
                  </a:lnTo>
                  <a:lnTo>
                    <a:pt x="183" y="41"/>
                  </a:lnTo>
                  <a:lnTo>
                    <a:pt x="180" y="39"/>
                  </a:lnTo>
                  <a:lnTo>
                    <a:pt x="178" y="39"/>
                  </a:lnTo>
                  <a:lnTo>
                    <a:pt x="176" y="37"/>
                  </a:lnTo>
                  <a:lnTo>
                    <a:pt x="174" y="37"/>
                  </a:lnTo>
                  <a:lnTo>
                    <a:pt x="172" y="35"/>
                  </a:lnTo>
                  <a:lnTo>
                    <a:pt x="170" y="35"/>
                  </a:lnTo>
                  <a:lnTo>
                    <a:pt x="168" y="33"/>
                  </a:lnTo>
                  <a:lnTo>
                    <a:pt x="168" y="31"/>
                  </a:lnTo>
                  <a:lnTo>
                    <a:pt x="164" y="31"/>
                  </a:lnTo>
                  <a:lnTo>
                    <a:pt x="160" y="29"/>
                  </a:lnTo>
                  <a:lnTo>
                    <a:pt x="158" y="27"/>
                  </a:lnTo>
                  <a:lnTo>
                    <a:pt x="156" y="27"/>
                  </a:lnTo>
                  <a:lnTo>
                    <a:pt x="154" y="25"/>
                  </a:lnTo>
                  <a:lnTo>
                    <a:pt x="152" y="25"/>
                  </a:lnTo>
                  <a:lnTo>
                    <a:pt x="150" y="25"/>
                  </a:lnTo>
                  <a:lnTo>
                    <a:pt x="148" y="23"/>
                  </a:lnTo>
                  <a:lnTo>
                    <a:pt x="146" y="23"/>
                  </a:lnTo>
                  <a:lnTo>
                    <a:pt x="144" y="21"/>
                  </a:lnTo>
                  <a:lnTo>
                    <a:pt x="142" y="21"/>
                  </a:lnTo>
                  <a:lnTo>
                    <a:pt x="139" y="21"/>
                  </a:lnTo>
                  <a:lnTo>
                    <a:pt x="139" y="18"/>
                  </a:lnTo>
                  <a:lnTo>
                    <a:pt x="135" y="18"/>
                  </a:lnTo>
                  <a:lnTo>
                    <a:pt x="131" y="16"/>
                  </a:lnTo>
                  <a:lnTo>
                    <a:pt x="129" y="16"/>
                  </a:lnTo>
                  <a:lnTo>
                    <a:pt x="127" y="16"/>
                  </a:lnTo>
                  <a:lnTo>
                    <a:pt x="125" y="14"/>
                  </a:lnTo>
                  <a:lnTo>
                    <a:pt x="123" y="14"/>
                  </a:lnTo>
                  <a:lnTo>
                    <a:pt x="121" y="14"/>
                  </a:lnTo>
                  <a:lnTo>
                    <a:pt x="119" y="14"/>
                  </a:lnTo>
                  <a:lnTo>
                    <a:pt x="117" y="12"/>
                  </a:lnTo>
                  <a:lnTo>
                    <a:pt x="115" y="12"/>
                  </a:lnTo>
                  <a:lnTo>
                    <a:pt x="113" y="12"/>
                  </a:lnTo>
                  <a:lnTo>
                    <a:pt x="111" y="12"/>
                  </a:lnTo>
                  <a:lnTo>
                    <a:pt x="109" y="10"/>
                  </a:lnTo>
                  <a:lnTo>
                    <a:pt x="107" y="10"/>
                  </a:lnTo>
                  <a:lnTo>
                    <a:pt x="105" y="10"/>
                  </a:lnTo>
                  <a:lnTo>
                    <a:pt x="103" y="10"/>
                  </a:lnTo>
                  <a:lnTo>
                    <a:pt x="101" y="10"/>
                  </a:lnTo>
                  <a:lnTo>
                    <a:pt x="98" y="10"/>
                  </a:lnTo>
                  <a:lnTo>
                    <a:pt x="96" y="10"/>
                  </a:lnTo>
                  <a:lnTo>
                    <a:pt x="94" y="8"/>
                  </a:lnTo>
                  <a:lnTo>
                    <a:pt x="92" y="8"/>
                  </a:lnTo>
                  <a:lnTo>
                    <a:pt x="90" y="8"/>
                  </a:lnTo>
                  <a:lnTo>
                    <a:pt x="88" y="8"/>
                  </a:lnTo>
                  <a:lnTo>
                    <a:pt x="84" y="8"/>
                  </a:lnTo>
                  <a:lnTo>
                    <a:pt x="82" y="8"/>
                  </a:lnTo>
                  <a:lnTo>
                    <a:pt x="76" y="8"/>
                  </a:lnTo>
                  <a:lnTo>
                    <a:pt x="74" y="8"/>
                  </a:lnTo>
                  <a:lnTo>
                    <a:pt x="72" y="8"/>
                  </a:lnTo>
                  <a:lnTo>
                    <a:pt x="68" y="8"/>
                  </a:lnTo>
                  <a:lnTo>
                    <a:pt x="66" y="8"/>
                  </a:lnTo>
                  <a:lnTo>
                    <a:pt x="64" y="8"/>
                  </a:lnTo>
                  <a:lnTo>
                    <a:pt x="62" y="10"/>
                  </a:lnTo>
                  <a:lnTo>
                    <a:pt x="59" y="10"/>
                  </a:lnTo>
                  <a:lnTo>
                    <a:pt x="57" y="10"/>
                  </a:lnTo>
                  <a:lnTo>
                    <a:pt x="55" y="10"/>
                  </a:lnTo>
                  <a:lnTo>
                    <a:pt x="53" y="10"/>
                  </a:lnTo>
                  <a:lnTo>
                    <a:pt x="51" y="12"/>
                  </a:lnTo>
                  <a:lnTo>
                    <a:pt x="49" y="12"/>
                  </a:lnTo>
                  <a:lnTo>
                    <a:pt x="47" y="12"/>
                  </a:lnTo>
                  <a:lnTo>
                    <a:pt x="45" y="14"/>
                  </a:lnTo>
                  <a:lnTo>
                    <a:pt x="43" y="14"/>
                  </a:lnTo>
                  <a:lnTo>
                    <a:pt x="41" y="14"/>
                  </a:lnTo>
                  <a:lnTo>
                    <a:pt x="39" y="14"/>
                  </a:lnTo>
                  <a:lnTo>
                    <a:pt x="37" y="16"/>
                  </a:lnTo>
                  <a:lnTo>
                    <a:pt x="35" y="18"/>
                  </a:lnTo>
                  <a:lnTo>
                    <a:pt x="33" y="18"/>
                  </a:lnTo>
                  <a:lnTo>
                    <a:pt x="31" y="21"/>
                  </a:lnTo>
                  <a:lnTo>
                    <a:pt x="29" y="21"/>
                  </a:lnTo>
                  <a:lnTo>
                    <a:pt x="27" y="23"/>
                  </a:lnTo>
                  <a:lnTo>
                    <a:pt x="27" y="25"/>
                  </a:lnTo>
                  <a:lnTo>
                    <a:pt x="25" y="25"/>
                  </a:lnTo>
                  <a:lnTo>
                    <a:pt x="23" y="27"/>
                  </a:lnTo>
                  <a:lnTo>
                    <a:pt x="21" y="29"/>
                  </a:lnTo>
                  <a:lnTo>
                    <a:pt x="21" y="31"/>
                  </a:lnTo>
                  <a:lnTo>
                    <a:pt x="18" y="31"/>
                  </a:lnTo>
                  <a:lnTo>
                    <a:pt x="18" y="33"/>
                  </a:lnTo>
                  <a:lnTo>
                    <a:pt x="16" y="35"/>
                  </a:lnTo>
                  <a:lnTo>
                    <a:pt x="14" y="37"/>
                  </a:lnTo>
                  <a:lnTo>
                    <a:pt x="14" y="39"/>
                  </a:lnTo>
                  <a:lnTo>
                    <a:pt x="12" y="39"/>
                  </a:lnTo>
                  <a:lnTo>
                    <a:pt x="12" y="41"/>
                  </a:lnTo>
                  <a:lnTo>
                    <a:pt x="12" y="43"/>
                  </a:lnTo>
                  <a:lnTo>
                    <a:pt x="12" y="45"/>
                  </a:lnTo>
                  <a:lnTo>
                    <a:pt x="10" y="45"/>
                  </a:lnTo>
                  <a:lnTo>
                    <a:pt x="10" y="47"/>
                  </a:lnTo>
                  <a:lnTo>
                    <a:pt x="10" y="49"/>
                  </a:lnTo>
                  <a:lnTo>
                    <a:pt x="8" y="51"/>
                  </a:lnTo>
                  <a:lnTo>
                    <a:pt x="8" y="53"/>
                  </a:lnTo>
                  <a:lnTo>
                    <a:pt x="8" y="55"/>
                  </a:lnTo>
                  <a:lnTo>
                    <a:pt x="8" y="58"/>
                  </a:lnTo>
                  <a:lnTo>
                    <a:pt x="8" y="60"/>
                  </a:lnTo>
                  <a:lnTo>
                    <a:pt x="8" y="62"/>
                  </a:lnTo>
                  <a:lnTo>
                    <a:pt x="8" y="70"/>
                  </a:lnTo>
                  <a:lnTo>
                    <a:pt x="8" y="72"/>
                  </a:lnTo>
                  <a:lnTo>
                    <a:pt x="8" y="74"/>
                  </a:lnTo>
                  <a:lnTo>
                    <a:pt x="8" y="76"/>
                  </a:lnTo>
                  <a:lnTo>
                    <a:pt x="8" y="78"/>
                  </a:lnTo>
                  <a:lnTo>
                    <a:pt x="8" y="80"/>
                  </a:lnTo>
                  <a:lnTo>
                    <a:pt x="8" y="82"/>
                  </a:lnTo>
                  <a:lnTo>
                    <a:pt x="10" y="82"/>
                  </a:lnTo>
                  <a:lnTo>
                    <a:pt x="10" y="84"/>
                  </a:lnTo>
                  <a:lnTo>
                    <a:pt x="10" y="86"/>
                  </a:lnTo>
                  <a:lnTo>
                    <a:pt x="12" y="88"/>
                  </a:lnTo>
                  <a:lnTo>
                    <a:pt x="12" y="90"/>
                  </a:lnTo>
                  <a:lnTo>
                    <a:pt x="12" y="92"/>
                  </a:lnTo>
                  <a:lnTo>
                    <a:pt x="12" y="94"/>
                  </a:lnTo>
                  <a:lnTo>
                    <a:pt x="12" y="97"/>
                  </a:lnTo>
                  <a:lnTo>
                    <a:pt x="14" y="97"/>
                  </a:lnTo>
                  <a:lnTo>
                    <a:pt x="14" y="99"/>
                  </a:lnTo>
                  <a:lnTo>
                    <a:pt x="16" y="101"/>
                  </a:lnTo>
                  <a:lnTo>
                    <a:pt x="16" y="103"/>
                  </a:lnTo>
                  <a:lnTo>
                    <a:pt x="18" y="105"/>
                  </a:lnTo>
                  <a:lnTo>
                    <a:pt x="18" y="107"/>
                  </a:lnTo>
                  <a:lnTo>
                    <a:pt x="21" y="109"/>
                  </a:lnTo>
                  <a:lnTo>
                    <a:pt x="21" y="111"/>
                  </a:lnTo>
                  <a:lnTo>
                    <a:pt x="21" y="113"/>
                  </a:lnTo>
                  <a:lnTo>
                    <a:pt x="23" y="113"/>
                  </a:lnTo>
                  <a:lnTo>
                    <a:pt x="23" y="115"/>
                  </a:lnTo>
                  <a:lnTo>
                    <a:pt x="25" y="117"/>
                  </a:lnTo>
                  <a:lnTo>
                    <a:pt x="25" y="119"/>
                  </a:lnTo>
                  <a:lnTo>
                    <a:pt x="27" y="121"/>
                  </a:lnTo>
                  <a:lnTo>
                    <a:pt x="27" y="123"/>
                  </a:lnTo>
                  <a:lnTo>
                    <a:pt x="27" y="125"/>
                  </a:lnTo>
                  <a:lnTo>
                    <a:pt x="29" y="127"/>
                  </a:lnTo>
                  <a:lnTo>
                    <a:pt x="31" y="127"/>
                  </a:lnTo>
                  <a:lnTo>
                    <a:pt x="31" y="129"/>
                  </a:lnTo>
                  <a:lnTo>
                    <a:pt x="33" y="131"/>
                  </a:lnTo>
                  <a:lnTo>
                    <a:pt x="35" y="133"/>
                  </a:lnTo>
                  <a:lnTo>
                    <a:pt x="35" y="136"/>
                  </a:lnTo>
                  <a:lnTo>
                    <a:pt x="37" y="136"/>
                  </a:lnTo>
                  <a:lnTo>
                    <a:pt x="37" y="138"/>
                  </a:lnTo>
                  <a:lnTo>
                    <a:pt x="39" y="140"/>
                  </a:lnTo>
                  <a:lnTo>
                    <a:pt x="41" y="142"/>
                  </a:lnTo>
                  <a:lnTo>
                    <a:pt x="41" y="144"/>
                  </a:lnTo>
                  <a:lnTo>
                    <a:pt x="43" y="144"/>
                  </a:lnTo>
                  <a:lnTo>
                    <a:pt x="45" y="146"/>
                  </a:lnTo>
                  <a:lnTo>
                    <a:pt x="47" y="148"/>
                  </a:lnTo>
                  <a:lnTo>
                    <a:pt x="49" y="150"/>
                  </a:lnTo>
                  <a:lnTo>
                    <a:pt x="51" y="152"/>
                  </a:lnTo>
                  <a:lnTo>
                    <a:pt x="53" y="156"/>
                  </a:lnTo>
                  <a:lnTo>
                    <a:pt x="55" y="156"/>
                  </a:lnTo>
                  <a:lnTo>
                    <a:pt x="57" y="158"/>
                  </a:lnTo>
                  <a:lnTo>
                    <a:pt x="59" y="160"/>
                  </a:lnTo>
                  <a:lnTo>
                    <a:pt x="62" y="162"/>
                  </a:lnTo>
                  <a:lnTo>
                    <a:pt x="64" y="164"/>
                  </a:lnTo>
                  <a:lnTo>
                    <a:pt x="66" y="166"/>
                  </a:lnTo>
                  <a:lnTo>
                    <a:pt x="68" y="168"/>
                  </a:lnTo>
                  <a:lnTo>
                    <a:pt x="70" y="170"/>
                  </a:lnTo>
                  <a:lnTo>
                    <a:pt x="72" y="173"/>
                  </a:lnTo>
                  <a:lnTo>
                    <a:pt x="74" y="173"/>
                  </a:lnTo>
                  <a:lnTo>
                    <a:pt x="76" y="175"/>
                  </a:lnTo>
                  <a:lnTo>
                    <a:pt x="78" y="177"/>
                  </a:lnTo>
                  <a:lnTo>
                    <a:pt x="80" y="179"/>
                  </a:lnTo>
                  <a:lnTo>
                    <a:pt x="82" y="179"/>
                  </a:lnTo>
                  <a:lnTo>
                    <a:pt x="84" y="181"/>
                  </a:lnTo>
                  <a:lnTo>
                    <a:pt x="84" y="183"/>
                  </a:lnTo>
                  <a:lnTo>
                    <a:pt x="88" y="183"/>
                  </a:lnTo>
                  <a:lnTo>
                    <a:pt x="90" y="185"/>
                  </a:lnTo>
                  <a:lnTo>
                    <a:pt x="92" y="187"/>
                  </a:lnTo>
                  <a:lnTo>
                    <a:pt x="94" y="187"/>
                  </a:lnTo>
                  <a:lnTo>
                    <a:pt x="96" y="189"/>
                  </a:lnTo>
                  <a:lnTo>
                    <a:pt x="98" y="189"/>
                  </a:lnTo>
                  <a:lnTo>
                    <a:pt x="101" y="191"/>
                  </a:lnTo>
                  <a:lnTo>
                    <a:pt x="103" y="193"/>
                  </a:lnTo>
                  <a:lnTo>
                    <a:pt x="105" y="193"/>
                  </a:lnTo>
                  <a:lnTo>
                    <a:pt x="107" y="195"/>
                  </a:lnTo>
                  <a:lnTo>
                    <a:pt x="109" y="195"/>
                  </a:lnTo>
                  <a:lnTo>
                    <a:pt x="111" y="197"/>
                  </a:lnTo>
                  <a:lnTo>
                    <a:pt x="113" y="199"/>
                  </a:lnTo>
                  <a:lnTo>
                    <a:pt x="115" y="199"/>
                  </a:lnTo>
                  <a:lnTo>
                    <a:pt x="117" y="199"/>
                  </a:lnTo>
                  <a:lnTo>
                    <a:pt x="119" y="201"/>
                  </a:lnTo>
                  <a:lnTo>
                    <a:pt x="121" y="203"/>
                  </a:lnTo>
                  <a:lnTo>
                    <a:pt x="123" y="203"/>
                  </a:lnTo>
                  <a:lnTo>
                    <a:pt x="125" y="205"/>
                  </a:lnTo>
                  <a:lnTo>
                    <a:pt x="127" y="205"/>
                  </a:lnTo>
                  <a:lnTo>
                    <a:pt x="129" y="205"/>
                  </a:lnTo>
                  <a:lnTo>
                    <a:pt x="131" y="207"/>
                  </a:lnTo>
                  <a:lnTo>
                    <a:pt x="133" y="207"/>
                  </a:lnTo>
                  <a:lnTo>
                    <a:pt x="135" y="209"/>
                  </a:lnTo>
                  <a:lnTo>
                    <a:pt x="139" y="209"/>
                  </a:lnTo>
                  <a:lnTo>
                    <a:pt x="142" y="212"/>
                  </a:lnTo>
                  <a:lnTo>
                    <a:pt x="144" y="212"/>
                  </a:lnTo>
                  <a:lnTo>
                    <a:pt x="146" y="214"/>
                  </a:lnTo>
                  <a:lnTo>
                    <a:pt x="148" y="214"/>
                  </a:lnTo>
                  <a:lnTo>
                    <a:pt x="150" y="214"/>
                  </a:lnTo>
                  <a:lnTo>
                    <a:pt x="152" y="214"/>
                  </a:lnTo>
                  <a:lnTo>
                    <a:pt x="154" y="216"/>
                  </a:lnTo>
                  <a:lnTo>
                    <a:pt x="156" y="216"/>
                  </a:lnTo>
                  <a:lnTo>
                    <a:pt x="158" y="218"/>
                  </a:lnTo>
                  <a:lnTo>
                    <a:pt x="160" y="218"/>
                  </a:lnTo>
                  <a:lnTo>
                    <a:pt x="164" y="218"/>
                  </a:lnTo>
                  <a:lnTo>
                    <a:pt x="168" y="218"/>
                  </a:lnTo>
                  <a:lnTo>
                    <a:pt x="170" y="220"/>
                  </a:lnTo>
                  <a:lnTo>
                    <a:pt x="172" y="220"/>
                  </a:lnTo>
                  <a:lnTo>
                    <a:pt x="174" y="220"/>
                  </a:lnTo>
                  <a:lnTo>
                    <a:pt x="176" y="220"/>
                  </a:lnTo>
                  <a:lnTo>
                    <a:pt x="178" y="222"/>
                  </a:lnTo>
                  <a:lnTo>
                    <a:pt x="180" y="222"/>
                  </a:lnTo>
                  <a:lnTo>
                    <a:pt x="183" y="222"/>
                  </a:lnTo>
                  <a:lnTo>
                    <a:pt x="185" y="222"/>
                  </a:lnTo>
                  <a:lnTo>
                    <a:pt x="187" y="222"/>
                  </a:lnTo>
                  <a:lnTo>
                    <a:pt x="189" y="222"/>
                  </a:lnTo>
                  <a:lnTo>
                    <a:pt x="191" y="222"/>
                  </a:lnTo>
                  <a:lnTo>
                    <a:pt x="193" y="222"/>
                  </a:lnTo>
                  <a:lnTo>
                    <a:pt x="195" y="222"/>
                  </a:lnTo>
                  <a:lnTo>
                    <a:pt x="197" y="222"/>
                  </a:lnTo>
                  <a:lnTo>
                    <a:pt x="199" y="222"/>
                  </a:lnTo>
                  <a:lnTo>
                    <a:pt x="203" y="222"/>
                  </a:lnTo>
                  <a:lnTo>
                    <a:pt x="205" y="222"/>
                  </a:lnTo>
                  <a:lnTo>
                    <a:pt x="209" y="222"/>
                  </a:lnTo>
                  <a:lnTo>
                    <a:pt x="211" y="222"/>
                  </a:lnTo>
                  <a:lnTo>
                    <a:pt x="213" y="222"/>
                  </a:lnTo>
                  <a:lnTo>
                    <a:pt x="215" y="222"/>
                  </a:lnTo>
                  <a:lnTo>
                    <a:pt x="217" y="222"/>
                  </a:lnTo>
                  <a:lnTo>
                    <a:pt x="219" y="222"/>
                  </a:lnTo>
                  <a:lnTo>
                    <a:pt x="222" y="222"/>
                  </a:lnTo>
                  <a:lnTo>
                    <a:pt x="224" y="220"/>
                  </a:lnTo>
                  <a:lnTo>
                    <a:pt x="226" y="220"/>
                  </a:lnTo>
                  <a:lnTo>
                    <a:pt x="228" y="220"/>
                  </a:lnTo>
                  <a:lnTo>
                    <a:pt x="230" y="218"/>
                  </a:lnTo>
                  <a:lnTo>
                    <a:pt x="232" y="218"/>
                  </a:lnTo>
                  <a:lnTo>
                    <a:pt x="234" y="218"/>
                  </a:lnTo>
                  <a:lnTo>
                    <a:pt x="236" y="218"/>
                  </a:lnTo>
                  <a:lnTo>
                    <a:pt x="238" y="216"/>
                  </a:lnTo>
                  <a:lnTo>
                    <a:pt x="240" y="216"/>
                  </a:lnTo>
                  <a:lnTo>
                    <a:pt x="242" y="214"/>
                  </a:lnTo>
                  <a:lnTo>
                    <a:pt x="244" y="214"/>
                  </a:lnTo>
                  <a:lnTo>
                    <a:pt x="246" y="212"/>
                  </a:lnTo>
                  <a:lnTo>
                    <a:pt x="248" y="212"/>
                  </a:lnTo>
                  <a:lnTo>
                    <a:pt x="248" y="209"/>
                  </a:lnTo>
                  <a:lnTo>
                    <a:pt x="250" y="209"/>
                  </a:lnTo>
                  <a:lnTo>
                    <a:pt x="252" y="207"/>
                  </a:lnTo>
                  <a:lnTo>
                    <a:pt x="254" y="207"/>
                  </a:lnTo>
                  <a:lnTo>
                    <a:pt x="254" y="205"/>
                  </a:lnTo>
                  <a:lnTo>
                    <a:pt x="256" y="205"/>
                  </a:lnTo>
                  <a:lnTo>
                    <a:pt x="256" y="203"/>
                  </a:lnTo>
                  <a:lnTo>
                    <a:pt x="258" y="203"/>
                  </a:lnTo>
                  <a:lnTo>
                    <a:pt x="258" y="201"/>
                  </a:lnTo>
                  <a:lnTo>
                    <a:pt x="260" y="199"/>
                  </a:lnTo>
                  <a:lnTo>
                    <a:pt x="263" y="197"/>
                  </a:lnTo>
                  <a:lnTo>
                    <a:pt x="263" y="195"/>
                  </a:lnTo>
                  <a:lnTo>
                    <a:pt x="265" y="195"/>
                  </a:lnTo>
                  <a:lnTo>
                    <a:pt x="265" y="193"/>
                  </a:lnTo>
                  <a:lnTo>
                    <a:pt x="267" y="191"/>
                  </a:lnTo>
                  <a:lnTo>
                    <a:pt x="267" y="189"/>
                  </a:lnTo>
                  <a:lnTo>
                    <a:pt x="267" y="187"/>
                  </a:lnTo>
                  <a:lnTo>
                    <a:pt x="269" y="187"/>
                  </a:lnTo>
                  <a:lnTo>
                    <a:pt x="269" y="185"/>
                  </a:lnTo>
                  <a:lnTo>
                    <a:pt x="269" y="183"/>
                  </a:lnTo>
                  <a:lnTo>
                    <a:pt x="271" y="183"/>
                  </a:lnTo>
                  <a:lnTo>
                    <a:pt x="271" y="181"/>
                  </a:lnTo>
                  <a:lnTo>
                    <a:pt x="271" y="179"/>
                  </a:lnTo>
                  <a:lnTo>
                    <a:pt x="271" y="177"/>
                  </a:lnTo>
                  <a:lnTo>
                    <a:pt x="273" y="175"/>
                  </a:lnTo>
                  <a:lnTo>
                    <a:pt x="273" y="173"/>
                  </a:lnTo>
                  <a:lnTo>
                    <a:pt x="273" y="170"/>
                  </a:lnTo>
                  <a:lnTo>
                    <a:pt x="273" y="168"/>
                  </a:lnTo>
                  <a:lnTo>
                    <a:pt x="273" y="160"/>
                  </a:lnTo>
                  <a:lnTo>
                    <a:pt x="273" y="158"/>
                  </a:lnTo>
                  <a:lnTo>
                    <a:pt x="273" y="156"/>
                  </a:lnTo>
                  <a:lnTo>
                    <a:pt x="273" y="154"/>
                  </a:lnTo>
                  <a:lnTo>
                    <a:pt x="271" y="152"/>
                  </a:lnTo>
                  <a:lnTo>
                    <a:pt x="271" y="150"/>
                  </a:lnTo>
                  <a:lnTo>
                    <a:pt x="271" y="148"/>
                  </a:lnTo>
                  <a:lnTo>
                    <a:pt x="271" y="146"/>
                  </a:lnTo>
                  <a:lnTo>
                    <a:pt x="269" y="144"/>
                  </a:lnTo>
                  <a:lnTo>
                    <a:pt x="269" y="142"/>
                  </a:lnTo>
                  <a:lnTo>
                    <a:pt x="269" y="140"/>
                  </a:lnTo>
                  <a:lnTo>
                    <a:pt x="267" y="138"/>
                  </a:lnTo>
                  <a:lnTo>
                    <a:pt x="267" y="136"/>
                  </a:lnTo>
                  <a:lnTo>
                    <a:pt x="267" y="133"/>
                  </a:lnTo>
                  <a:lnTo>
                    <a:pt x="265" y="131"/>
                  </a:lnTo>
                  <a:lnTo>
                    <a:pt x="265" y="129"/>
                  </a:lnTo>
                  <a:lnTo>
                    <a:pt x="265" y="127"/>
                  </a:lnTo>
                  <a:lnTo>
                    <a:pt x="263" y="127"/>
                  </a:lnTo>
                  <a:lnTo>
                    <a:pt x="263" y="125"/>
                  </a:lnTo>
                  <a:lnTo>
                    <a:pt x="260" y="123"/>
                  </a:lnTo>
                  <a:lnTo>
                    <a:pt x="260" y="121"/>
                  </a:lnTo>
                  <a:lnTo>
                    <a:pt x="260" y="119"/>
                  </a:lnTo>
                  <a:lnTo>
                    <a:pt x="258" y="117"/>
                  </a:lnTo>
                  <a:lnTo>
                    <a:pt x="258" y="115"/>
                  </a:lnTo>
                  <a:lnTo>
                    <a:pt x="256" y="113"/>
                  </a:lnTo>
                  <a:lnTo>
                    <a:pt x="254" y="111"/>
                  </a:lnTo>
                  <a:lnTo>
                    <a:pt x="254" y="109"/>
                  </a:lnTo>
                  <a:lnTo>
                    <a:pt x="254" y="107"/>
                  </a:lnTo>
                  <a:lnTo>
                    <a:pt x="252" y="105"/>
                  </a:lnTo>
                  <a:lnTo>
                    <a:pt x="250" y="103"/>
                  </a:lnTo>
                  <a:lnTo>
                    <a:pt x="248" y="101"/>
                  </a:lnTo>
                  <a:lnTo>
                    <a:pt x="248" y="99"/>
                  </a:lnTo>
                  <a:lnTo>
                    <a:pt x="246" y="97"/>
                  </a:lnTo>
                  <a:lnTo>
                    <a:pt x="244" y="97"/>
                  </a:lnTo>
                  <a:lnTo>
                    <a:pt x="244" y="94"/>
                  </a:lnTo>
                  <a:lnTo>
                    <a:pt x="242" y="92"/>
                  </a:lnTo>
                  <a:lnTo>
                    <a:pt x="240" y="90"/>
                  </a:lnTo>
                  <a:lnTo>
                    <a:pt x="240" y="88"/>
                  </a:lnTo>
                  <a:lnTo>
                    <a:pt x="238" y="86"/>
                  </a:lnTo>
                  <a:lnTo>
                    <a:pt x="236" y="86"/>
                  </a:lnTo>
                  <a:lnTo>
                    <a:pt x="236" y="84"/>
                  </a:lnTo>
                  <a:lnTo>
                    <a:pt x="234" y="82"/>
                  </a:lnTo>
                  <a:lnTo>
                    <a:pt x="232" y="82"/>
                  </a:lnTo>
                  <a:lnTo>
                    <a:pt x="232" y="80"/>
                  </a:lnTo>
                  <a:lnTo>
                    <a:pt x="230" y="78"/>
                  </a:lnTo>
                  <a:lnTo>
                    <a:pt x="226" y="74"/>
                  </a:lnTo>
                  <a:lnTo>
                    <a:pt x="224" y="74"/>
                  </a:lnTo>
                  <a:lnTo>
                    <a:pt x="224" y="72"/>
                  </a:lnTo>
                  <a:lnTo>
                    <a:pt x="222" y="70"/>
                  </a:lnTo>
                  <a:lnTo>
                    <a:pt x="219" y="70"/>
                  </a:lnTo>
                  <a:lnTo>
                    <a:pt x="217" y="68"/>
                  </a:lnTo>
                  <a:lnTo>
                    <a:pt x="215" y="66"/>
                  </a:lnTo>
                  <a:lnTo>
                    <a:pt x="215" y="64"/>
                  </a:lnTo>
                  <a:lnTo>
                    <a:pt x="213" y="62"/>
                  </a:lnTo>
                  <a:lnTo>
                    <a:pt x="211" y="62"/>
                  </a:lnTo>
                  <a:lnTo>
                    <a:pt x="209" y="60"/>
                  </a:lnTo>
                  <a:lnTo>
                    <a:pt x="207" y="58"/>
                  </a:lnTo>
                  <a:lnTo>
                    <a:pt x="205" y="55"/>
                  </a:lnTo>
                  <a:lnTo>
                    <a:pt x="203" y="55"/>
                  </a:lnTo>
                  <a:lnTo>
                    <a:pt x="203" y="53"/>
                  </a:lnTo>
                  <a:lnTo>
                    <a:pt x="199" y="51"/>
                  </a:lnTo>
                  <a:lnTo>
                    <a:pt x="197" y="49"/>
                  </a:lnTo>
                  <a:lnTo>
                    <a:pt x="195" y="47"/>
                  </a:lnTo>
                  <a:lnTo>
                    <a:pt x="193" y="47"/>
                  </a:lnTo>
                  <a:lnTo>
                    <a:pt x="191" y="45"/>
                  </a:lnTo>
                  <a:lnTo>
                    <a:pt x="189" y="45"/>
                  </a:lnTo>
                  <a:lnTo>
                    <a:pt x="187" y="43"/>
                  </a:lnTo>
                  <a:lnTo>
                    <a:pt x="185" y="43"/>
                  </a:lnTo>
                  <a:lnTo>
                    <a:pt x="189" y="35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" name="Freeform 29">
              <a:extLst>
                <a:ext uri="{FF2B5EF4-FFF2-40B4-BE49-F238E27FC236}">
                  <a16:creationId xmlns:a16="http://schemas.microsoft.com/office/drawing/2014/main" id="{2B154C2B-F7E6-46ED-948D-6A428EAC116C}"/>
                </a:ext>
              </a:extLst>
            </p:cNvPr>
            <p:cNvSpPr>
              <a:spLocks/>
            </p:cNvSpPr>
            <p:nvPr/>
          </p:nvSpPr>
          <p:spPr bwMode="auto">
            <a:xfrm>
              <a:off x="3069" y="1518"/>
              <a:ext cx="676" cy="544"/>
            </a:xfrm>
            <a:custGeom>
              <a:avLst/>
              <a:gdLst>
                <a:gd name="T0" fmla="*/ 667 w 676"/>
                <a:gd name="T1" fmla="*/ 385 h 544"/>
                <a:gd name="T2" fmla="*/ 661 w 676"/>
                <a:gd name="T3" fmla="*/ 413 h 544"/>
                <a:gd name="T4" fmla="*/ 648 w 676"/>
                <a:gd name="T5" fmla="*/ 442 h 544"/>
                <a:gd name="T6" fmla="*/ 632 w 676"/>
                <a:gd name="T7" fmla="*/ 467 h 544"/>
                <a:gd name="T8" fmla="*/ 603 w 676"/>
                <a:gd name="T9" fmla="*/ 494 h 544"/>
                <a:gd name="T10" fmla="*/ 576 w 676"/>
                <a:gd name="T11" fmla="*/ 510 h 544"/>
                <a:gd name="T12" fmla="*/ 547 w 676"/>
                <a:gd name="T13" fmla="*/ 522 h 544"/>
                <a:gd name="T14" fmla="*/ 512 w 676"/>
                <a:gd name="T15" fmla="*/ 531 h 544"/>
                <a:gd name="T16" fmla="*/ 477 w 676"/>
                <a:gd name="T17" fmla="*/ 535 h 544"/>
                <a:gd name="T18" fmla="*/ 422 w 676"/>
                <a:gd name="T19" fmla="*/ 533 h 544"/>
                <a:gd name="T20" fmla="*/ 383 w 676"/>
                <a:gd name="T21" fmla="*/ 527 h 544"/>
                <a:gd name="T22" fmla="*/ 340 w 676"/>
                <a:gd name="T23" fmla="*/ 516 h 544"/>
                <a:gd name="T24" fmla="*/ 298 w 676"/>
                <a:gd name="T25" fmla="*/ 500 h 544"/>
                <a:gd name="T26" fmla="*/ 257 w 676"/>
                <a:gd name="T27" fmla="*/ 481 h 544"/>
                <a:gd name="T28" fmla="*/ 218 w 676"/>
                <a:gd name="T29" fmla="*/ 459 h 544"/>
                <a:gd name="T30" fmla="*/ 181 w 676"/>
                <a:gd name="T31" fmla="*/ 434 h 544"/>
                <a:gd name="T32" fmla="*/ 146 w 676"/>
                <a:gd name="T33" fmla="*/ 405 h 544"/>
                <a:gd name="T34" fmla="*/ 113 w 676"/>
                <a:gd name="T35" fmla="*/ 374 h 544"/>
                <a:gd name="T36" fmla="*/ 84 w 676"/>
                <a:gd name="T37" fmla="*/ 341 h 544"/>
                <a:gd name="T38" fmla="*/ 60 w 676"/>
                <a:gd name="T39" fmla="*/ 306 h 544"/>
                <a:gd name="T40" fmla="*/ 39 w 676"/>
                <a:gd name="T41" fmla="*/ 272 h 544"/>
                <a:gd name="T42" fmla="*/ 25 w 676"/>
                <a:gd name="T43" fmla="*/ 237 h 544"/>
                <a:gd name="T44" fmla="*/ 14 w 676"/>
                <a:gd name="T45" fmla="*/ 202 h 544"/>
                <a:gd name="T46" fmla="*/ 8 w 676"/>
                <a:gd name="T47" fmla="*/ 167 h 544"/>
                <a:gd name="T48" fmla="*/ 8 w 676"/>
                <a:gd name="T49" fmla="*/ 134 h 544"/>
                <a:gd name="T50" fmla="*/ 12 w 676"/>
                <a:gd name="T51" fmla="*/ 103 h 544"/>
                <a:gd name="T52" fmla="*/ 23 w 676"/>
                <a:gd name="T53" fmla="*/ 74 h 544"/>
                <a:gd name="T54" fmla="*/ 37 w 676"/>
                <a:gd name="T55" fmla="*/ 47 h 544"/>
                <a:gd name="T56" fmla="*/ 64 w 676"/>
                <a:gd name="T57" fmla="*/ 21 h 544"/>
                <a:gd name="T58" fmla="*/ 88 w 676"/>
                <a:gd name="T59" fmla="*/ 2 h 544"/>
                <a:gd name="T60" fmla="*/ 60 w 676"/>
                <a:gd name="T61" fmla="*/ 12 h 544"/>
                <a:gd name="T62" fmla="*/ 35 w 676"/>
                <a:gd name="T63" fmla="*/ 39 h 544"/>
                <a:gd name="T64" fmla="*/ 19 w 676"/>
                <a:gd name="T65" fmla="*/ 64 h 544"/>
                <a:gd name="T66" fmla="*/ 8 w 676"/>
                <a:gd name="T67" fmla="*/ 95 h 544"/>
                <a:gd name="T68" fmla="*/ 0 w 676"/>
                <a:gd name="T69" fmla="*/ 125 h 544"/>
                <a:gd name="T70" fmla="*/ 0 w 676"/>
                <a:gd name="T71" fmla="*/ 165 h 544"/>
                <a:gd name="T72" fmla="*/ 6 w 676"/>
                <a:gd name="T73" fmla="*/ 200 h 544"/>
                <a:gd name="T74" fmla="*/ 14 w 676"/>
                <a:gd name="T75" fmla="*/ 234 h 544"/>
                <a:gd name="T76" fmla="*/ 31 w 676"/>
                <a:gd name="T77" fmla="*/ 272 h 544"/>
                <a:gd name="T78" fmla="*/ 51 w 676"/>
                <a:gd name="T79" fmla="*/ 309 h 544"/>
                <a:gd name="T80" fmla="*/ 76 w 676"/>
                <a:gd name="T81" fmla="*/ 343 h 544"/>
                <a:gd name="T82" fmla="*/ 105 w 676"/>
                <a:gd name="T83" fmla="*/ 376 h 544"/>
                <a:gd name="T84" fmla="*/ 142 w 676"/>
                <a:gd name="T85" fmla="*/ 413 h 544"/>
                <a:gd name="T86" fmla="*/ 179 w 676"/>
                <a:gd name="T87" fmla="*/ 442 h 544"/>
                <a:gd name="T88" fmla="*/ 218 w 676"/>
                <a:gd name="T89" fmla="*/ 467 h 544"/>
                <a:gd name="T90" fmla="*/ 257 w 676"/>
                <a:gd name="T91" fmla="*/ 490 h 544"/>
                <a:gd name="T92" fmla="*/ 300 w 676"/>
                <a:gd name="T93" fmla="*/ 508 h 544"/>
                <a:gd name="T94" fmla="*/ 342 w 676"/>
                <a:gd name="T95" fmla="*/ 524 h 544"/>
                <a:gd name="T96" fmla="*/ 385 w 676"/>
                <a:gd name="T97" fmla="*/ 535 h 544"/>
                <a:gd name="T98" fmla="*/ 426 w 676"/>
                <a:gd name="T99" fmla="*/ 541 h 544"/>
                <a:gd name="T100" fmla="*/ 482 w 676"/>
                <a:gd name="T101" fmla="*/ 543 h 544"/>
                <a:gd name="T102" fmla="*/ 519 w 676"/>
                <a:gd name="T103" fmla="*/ 537 h 544"/>
                <a:gd name="T104" fmla="*/ 554 w 676"/>
                <a:gd name="T105" fmla="*/ 529 h 544"/>
                <a:gd name="T106" fmla="*/ 584 w 676"/>
                <a:gd name="T107" fmla="*/ 514 h 544"/>
                <a:gd name="T108" fmla="*/ 611 w 676"/>
                <a:gd name="T109" fmla="*/ 498 h 544"/>
                <a:gd name="T110" fmla="*/ 638 w 676"/>
                <a:gd name="T111" fmla="*/ 473 h 544"/>
                <a:gd name="T112" fmla="*/ 654 w 676"/>
                <a:gd name="T113" fmla="*/ 448 h 544"/>
                <a:gd name="T114" fmla="*/ 667 w 676"/>
                <a:gd name="T115" fmla="*/ 420 h 544"/>
                <a:gd name="T116" fmla="*/ 675 w 676"/>
                <a:gd name="T117" fmla="*/ 389 h 5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676" h="544">
                  <a:moveTo>
                    <a:pt x="675" y="387"/>
                  </a:moveTo>
                  <a:lnTo>
                    <a:pt x="669" y="368"/>
                  </a:lnTo>
                  <a:lnTo>
                    <a:pt x="669" y="366"/>
                  </a:lnTo>
                  <a:lnTo>
                    <a:pt x="669" y="368"/>
                  </a:lnTo>
                  <a:lnTo>
                    <a:pt x="669" y="372"/>
                  </a:lnTo>
                  <a:lnTo>
                    <a:pt x="669" y="376"/>
                  </a:lnTo>
                  <a:lnTo>
                    <a:pt x="667" y="381"/>
                  </a:lnTo>
                  <a:lnTo>
                    <a:pt x="667" y="385"/>
                  </a:lnTo>
                  <a:lnTo>
                    <a:pt x="667" y="387"/>
                  </a:lnTo>
                  <a:lnTo>
                    <a:pt x="667" y="391"/>
                  </a:lnTo>
                  <a:lnTo>
                    <a:pt x="665" y="395"/>
                  </a:lnTo>
                  <a:lnTo>
                    <a:pt x="665" y="399"/>
                  </a:lnTo>
                  <a:lnTo>
                    <a:pt x="663" y="403"/>
                  </a:lnTo>
                  <a:lnTo>
                    <a:pt x="663" y="407"/>
                  </a:lnTo>
                  <a:lnTo>
                    <a:pt x="663" y="409"/>
                  </a:lnTo>
                  <a:lnTo>
                    <a:pt x="661" y="413"/>
                  </a:lnTo>
                  <a:lnTo>
                    <a:pt x="661" y="418"/>
                  </a:lnTo>
                  <a:lnTo>
                    <a:pt x="659" y="422"/>
                  </a:lnTo>
                  <a:lnTo>
                    <a:pt x="656" y="426"/>
                  </a:lnTo>
                  <a:lnTo>
                    <a:pt x="654" y="430"/>
                  </a:lnTo>
                  <a:lnTo>
                    <a:pt x="654" y="432"/>
                  </a:lnTo>
                  <a:lnTo>
                    <a:pt x="652" y="434"/>
                  </a:lnTo>
                  <a:lnTo>
                    <a:pt x="650" y="438"/>
                  </a:lnTo>
                  <a:lnTo>
                    <a:pt x="648" y="442"/>
                  </a:lnTo>
                  <a:lnTo>
                    <a:pt x="646" y="444"/>
                  </a:lnTo>
                  <a:lnTo>
                    <a:pt x="644" y="448"/>
                  </a:lnTo>
                  <a:lnTo>
                    <a:pt x="642" y="450"/>
                  </a:lnTo>
                  <a:lnTo>
                    <a:pt x="640" y="455"/>
                  </a:lnTo>
                  <a:lnTo>
                    <a:pt x="638" y="457"/>
                  </a:lnTo>
                  <a:lnTo>
                    <a:pt x="636" y="461"/>
                  </a:lnTo>
                  <a:lnTo>
                    <a:pt x="634" y="465"/>
                  </a:lnTo>
                  <a:lnTo>
                    <a:pt x="632" y="467"/>
                  </a:lnTo>
                  <a:lnTo>
                    <a:pt x="630" y="469"/>
                  </a:lnTo>
                  <a:lnTo>
                    <a:pt x="626" y="473"/>
                  </a:lnTo>
                  <a:lnTo>
                    <a:pt x="619" y="481"/>
                  </a:lnTo>
                  <a:lnTo>
                    <a:pt x="615" y="483"/>
                  </a:lnTo>
                  <a:lnTo>
                    <a:pt x="613" y="485"/>
                  </a:lnTo>
                  <a:lnTo>
                    <a:pt x="611" y="487"/>
                  </a:lnTo>
                  <a:lnTo>
                    <a:pt x="607" y="490"/>
                  </a:lnTo>
                  <a:lnTo>
                    <a:pt x="603" y="494"/>
                  </a:lnTo>
                  <a:lnTo>
                    <a:pt x="601" y="496"/>
                  </a:lnTo>
                  <a:lnTo>
                    <a:pt x="597" y="498"/>
                  </a:lnTo>
                  <a:lnTo>
                    <a:pt x="595" y="500"/>
                  </a:lnTo>
                  <a:lnTo>
                    <a:pt x="593" y="502"/>
                  </a:lnTo>
                  <a:lnTo>
                    <a:pt x="589" y="504"/>
                  </a:lnTo>
                  <a:lnTo>
                    <a:pt x="584" y="506"/>
                  </a:lnTo>
                  <a:lnTo>
                    <a:pt x="580" y="508"/>
                  </a:lnTo>
                  <a:lnTo>
                    <a:pt x="576" y="510"/>
                  </a:lnTo>
                  <a:lnTo>
                    <a:pt x="574" y="512"/>
                  </a:lnTo>
                  <a:lnTo>
                    <a:pt x="570" y="512"/>
                  </a:lnTo>
                  <a:lnTo>
                    <a:pt x="566" y="514"/>
                  </a:lnTo>
                  <a:lnTo>
                    <a:pt x="562" y="516"/>
                  </a:lnTo>
                  <a:lnTo>
                    <a:pt x="558" y="518"/>
                  </a:lnTo>
                  <a:lnTo>
                    <a:pt x="554" y="518"/>
                  </a:lnTo>
                  <a:lnTo>
                    <a:pt x="552" y="520"/>
                  </a:lnTo>
                  <a:lnTo>
                    <a:pt x="547" y="522"/>
                  </a:lnTo>
                  <a:lnTo>
                    <a:pt x="543" y="522"/>
                  </a:lnTo>
                  <a:lnTo>
                    <a:pt x="539" y="524"/>
                  </a:lnTo>
                  <a:lnTo>
                    <a:pt x="535" y="527"/>
                  </a:lnTo>
                  <a:lnTo>
                    <a:pt x="531" y="527"/>
                  </a:lnTo>
                  <a:lnTo>
                    <a:pt x="527" y="529"/>
                  </a:lnTo>
                  <a:lnTo>
                    <a:pt x="523" y="529"/>
                  </a:lnTo>
                  <a:lnTo>
                    <a:pt x="517" y="531"/>
                  </a:lnTo>
                  <a:lnTo>
                    <a:pt x="512" y="531"/>
                  </a:lnTo>
                  <a:lnTo>
                    <a:pt x="508" y="531"/>
                  </a:lnTo>
                  <a:lnTo>
                    <a:pt x="504" y="531"/>
                  </a:lnTo>
                  <a:lnTo>
                    <a:pt x="500" y="533"/>
                  </a:lnTo>
                  <a:lnTo>
                    <a:pt x="494" y="533"/>
                  </a:lnTo>
                  <a:lnTo>
                    <a:pt x="490" y="533"/>
                  </a:lnTo>
                  <a:lnTo>
                    <a:pt x="486" y="535"/>
                  </a:lnTo>
                  <a:lnTo>
                    <a:pt x="479" y="535"/>
                  </a:lnTo>
                  <a:lnTo>
                    <a:pt x="477" y="535"/>
                  </a:lnTo>
                  <a:lnTo>
                    <a:pt x="471" y="535"/>
                  </a:lnTo>
                  <a:lnTo>
                    <a:pt x="453" y="535"/>
                  </a:lnTo>
                  <a:lnTo>
                    <a:pt x="447" y="535"/>
                  </a:lnTo>
                  <a:lnTo>
                    <a:pt x="442" y="535"/>
                  </a:lnTo>
                  <a:lnTo>
                    <a:pt x="438" y="535"/>
                  </a:lnTo>
                  <a:lnTo>
                    <a:pt x="432" y="535"/>
                  </a:lnTo>
                  <a:lnTo>
                    <a:pt x="428" y="533"/>
                  </a:lnTo>
                  <a:lnTo>
                    <a:pt x="422" y="533"/>
                  </a:lnTo>
                  <a:lnTo>
                    <a:pt x="418" y="533"/>
                  </a:lnTo>
                  <a:lnTo>
                    <a:pt x="414" y="531"/>
                  </a:lnTo>
                  <a:lnTo>
                    <a:pt x="407" y="531"/>
                  </a:lnTo>
                  <a:lnTo>
                    <a:pt x="401" y="531"/>
                  </a:lnTo>
                  <a:lnTo>
                    <a:pt x="397" y="529"/>
                  </a:lnTo>
                  <a:lnTo>
                    <a:pt x="391" y="529"/>
                  </a:lnTo>
                  <a:lnTo>
                    <a:pt x="387" y="529"/>
                  </a:lnTo>
                  <a:lnTo>
                    <a:pt x="383" y="527"/>
                  </a:lnTo>
                  <a:lnTo>
                    <a:pt x="377" y="524"/>
                  </a:lnTo>
                  <a:lnTo>
                    <a:pt x="372" y="524"/>
                  </a:lnTo>
                  <a:lnTo>
                    <a:pt x="366" y="522"/>
                  </a:lnTo>
                  <a:lnTo>
                    <a:pt x="362" y="522"/>
                  </a:lnTo>
                  <a:lnTo>
                    <a:pt x="356" y="520"/>
                  </a:lnTo>
                  <a:lnTo>
                    <a:pt x="350" y="518"/>
                  </a:lnTo>
                  <a:lnTo>
                    <a:pt x="346" y="518"/>
                  </a:lnTo>
                  <a:lnTo>
                    <a:pt x="340" y="516"/>
                  </a:lnTo>
                  <a:lnTo>
                    <a:pt x="335" y="514"/>
                  </a:lnTo>
                  <a:lnTo>
                    <a:pt x="329" y="512"/>
                  </a:lnTo>
                  <a:lnTo>
                    <a:pt x="325" y="510"/>
                  </a:lnTo>
                  <a:lnTo>
                    <a:pt x="319" y="508"/>
                  </a:lnTo>
                  <a:lnTo>
                    <a:pt x="315" y="508"/>
                  </a:lnTo>
                  <a:lnTo>
                    <a:pt x="309" y="504"/>
                  </a:lnTo>
                  <a:lnTo>
                    <a:pt x="305" y="504"/>
                  </a:lnTo>
                  <a:lnTo>
                    <a:pt x="298" y="500"/>
                  </a:lnTo>
                  <a:lnTo>
                    <a:pt x="294" y="500"/>
                  </a:lnTo>
                  <a:lnTo>
                    <a:pt x="288" y="496"/>
                  </a:lnTo>
                  <a:lnTo>
                    <a:pt x="284" y="494"/>
                  </a:lnTo>
                  <a:lnTo>
                    <a:pt x="278" y="492"/>
                  </a:lnTo>
                  <a:lnTo>
                    <a:pt x="274" y="490"/>
                  </a:lnTo>
                  <a:lnTo>
                    <a:pt x="268" y="487"/>
                  </a:lnTo>
                  <a:lnTo>
                    <a:pt x="263" y="485"/>
                  </a:lnTo>
                  <a:lnTo>
                    <a:pt x="257" y="481"/>
                  </a:lnTo>
                  <a:lnTo>
                    <a:pt x="253" y="479"/>
                  </a:lnTo>
                  <a:lnTo>
                    <a:pt x="249" y="477"/>
                  </a:lnTo>
                  <a:lnTo>
                    <a:pt x="243" y="475"/>
                  </a:lnTo>
                  <a:lnTo>
                    <a:pt x="239" y="471"/>
                  </a:lnTo>
                  <a:lnTo>
                    <a:pt x="233" y="469"/>
                  </a:lnTo>
                  <a:lnTo>
                    <a:pt x="228" y="465"/>
                  </a:lnTo>
                  <a:lnTo>
                    <a:pt x="222" y="463"/>
                  </a:lnTo>
                  <a:lnTo>
                    <a:pt x="218" y="459"/>
                  </a:lnTo>
                  <a:lnTo>
                    <a:pt x="214" y="457"/>
                  </a:lnTo>
                  <a:lnTo>
                    <a:pt x="210" y="453"/>
                  </a:lnTo>
                  <a:lnTo>
                    <a:pt x="204" y="450"/>
                  </a:lnTo>
                  <a:lnTo>
                    <a:pt x="200" y="448"/>
                  </a:lnTo>
                  <a:lnTo>
                    <a:pt x="193" y="444"/>
                  </a:lnTo>
                  <a:lnTo>
                    <a:pt x="189" y="440"/>
                  </a:lnTo>
                  <a:lnTo>
                    <a:pt x="185" y="438"/>
                  </a:lnTo>
                  <a:lnTo>
                    <a:pt x="181" y="434"/>
                  </a:lnTo>
                  <a:lnTo>
                    <a:pt x="177" y="430"/>
                  </a:lnTo>
                  <a:lnTo>
                    <a:pt x="171" y="428"/>
                  </a:lnTo>
                  <a:lnTo>
                    <a:pt x="167" y="424"/>
                  </a:lnTo>
                  <a:lnTo>
                    <a:pt x="163" y="420"/>
                  </a:lnTo>
                  <a:lnTo>
                    <a:pt x="158" y="415"/>
                  </a:lnTo>
                  <a:lnTo>
                    <a:pt x="154" y="413"/>
                  </a:lnTo>
                  <a:lnTo>
                    <a:pt x="150" y="409"/>
                  </a:lnTo>
                  <a:lnTo>
                    <a:pt x="146" y="405"/>
                  </a:lnTo>
                  <a:lnTo>
                    <a:pt x="142" y="401"/>
                  </a:lnTo>
                  <a:lnTo>
                    <a:pt x="138" y="397"/>
                  </a:lnTo>
                  <a:lnTo>
                    <a:pt x="134" y="395"/>
                  </a:lnTo>
                  <a:lnTo>
                    <a:pt x="130" y="389"/>
                  </a:lnTo>
                  <a:lnTo>
                    <a:pt x="126" y="387"/>
                  </a:lnTo>
                  <a:lnTo>
                    <a:pt x="121" y="383"/>
                  </a:lnTo>
                  <a:lnTo>
                    <a:pt x="117" y="378"/>
                  </a:lnTo>
                  <a:lnTo>
                    <a:pt x="113" y="374"/>
                  </a:lnTo>
                  <a:lnTo>
                    <a:pt x="109" y="370"/>
                  </a:lnTo>
                  <a:lnTo>
                    <a:pt x="105" y="366"/>
                  </a:lnTo>
                  <a:lnTo>
                    <a:pt x="103" y="362"/>
                  </a:lnTo>
                  <a:lnTo>
                    <a:pt x="99" y="358"/>
                  </a:lnTo>
                  <a:lnTo>
                    <a:pt x="95" y="354"/>
                  </a:lnTo>
                  <a:lnTo>
                    <a:pt x="93" y="350"/>
                  </a:lnTo>
                  <a:lnTo>
                    <a:pt x="88" y="346"/>
                  </a:lnTo>
                  <a:lnTo>
                    <a:pt x="84" y="341"/>
                  </a:lnTo>
                  <a:lnTo>
                    <a:pt x="82" y="337"/>
                  </a:lnTo>
                  <a:lnTo>
                    <a:pt x="78" y="333"/>
                  </a:lnTo>
                  <a:lnTo>
                    <a:pt x="76" y="329"/>
                  </a:lnTo>
                  <a:lnTo>
                    <a:pt x="72" y="325"/>
                  </a:lnTo>
                  <a:lnTo>
                    <a:pt x="68" y="321"/>
                  </a:lnTo>
                  <a:lnTo>
                    <a:pt x="66" y="315"/>
                  </a:lnTo>
                  <a:lnTo>
                    <a:pt x="62" y="311"/>
                  </a:lnTo>
                  <a:lnTo>
                    <a:pt x="60" y="306"/>
                  </a:lnTo>
                  <a:lnTo>
                    <a:pt x="58" y="302"/>
                  </a:lnTo>
                  <a:lnTo>
                    <a:pt x="54" y="298"/>
                  </a:lnTo>
                  <a:lnTo>
                    <a:pt x="51" y="294"/>
                  </a:lnTo>
                  <a:lnTo>
                    <a:pt x="49" y="290"/>
                  </a:lnTo>
                  <a:lnTo>
                    <a:pt x="47" y="286"/>
                  </a:lnTo>
                  <a:lnTo>
                    <a:pt x="43" y="282"/>
                  </a:lnTo>
                  <a:lnTo>
                    <a:pt x="41" y="276"/>
                  </a:lnTo>
                  <a:lnTo>
                    <a:pt x="39" y="272"/>
                  </a:lnTo>
                  <a:lnTo>
                    <a:pt x="37" y="267"/>
                  </a:lnTo>
                  <a:lnTo>
                    <a:pt x="35" y="263"/>
                  </a:lnTo>
                  <a:lnTo>
                    <a:pt x="33" y="259"/>
                  </a:lnTo>
                  <a:lnTo>
                    <a:pt x="31" y="253"/>
                  </a:lnTo>
                  <a:lnTo>
                    <a:pt x="29" y="249"/>
                  </a:lnTo>
                  <a:lnTo>
                    <a:pt x="29" y="245"/>
                  </a:lnTo>
                  <a:lnTo>
                    <a:pt x="27" y="241"/>
                  </a:lnTo>
                  <a:lnTo>
                    <a:pt x="25" y="237"/>
                  </a:lnTo>
                  <a:lnTo>
                    <a:pt x="23" y="232"/>
                  </a:lnTo>
                  <a:lnTo>
                    <a:pt x="21" y="228"/>
                  </a:lnTo>
                  <a:lnTo>
                    <a:pt x="21" y="224"/>
                  </a:lnTo>
                  <a:lnTo>
                    <a:pt x="19" y="218"/>
                  </a:lnTo>
                  <a:lnTo>
                    <a:pt x="16" y="214"/>
                  </a:lnTo>
                  <a:lnTo>
                    <a:pt x="14" y="210"/>
                  </a:lnTo>
                  <a:lnTo>
                    <a:pt x="14" y="206"/>
                  </a:lnTo>
                  <a:lnTo>
                    <a:pt x="14" y="202"/>
                  </a:lnTo>
                  <a:lnTo>
                    <a:pt x="12" y="197"/>
                  </a:lnTo>
                  <a:lnTo>
                    <a:pt x="10" y="193"/>
                  </a:lnTo>
                  <a:lnTo>
                    <a:pt x="10" y="187"/>
                  </a:lnTo>
                  <a:lnTo>
                    <a:pt x="10" y="183"/>
                  </a:lnTo>
                  <a:lnTo>
                    <a:pt x="10" y="179"/>
                  </a:lnTo>
                  <a:lnTo>
                    <a:pt x="8" y="175"/>
                  </a:lnTo>
                  <a:lnTo>
                    <a:pt x="8" y="171"/>
                  </a:lnTo>
                  <a:lnTo>
                    <a:pt x="8" y="167"/>
                  </a:lnTo>
                  <a:lnTo>
                    <a:pt x="8" y="162"/>
                  </a:lnTo>
                  <a:lnTo>
                    <a:pt x="8" y="158"/>
                  </a:lnTo>
                  <a:lnTo>
                    <a:pt x="8" y="154"/>
                  </a:lnTo>
                  <a:lnTo>
                    <a:pt x="8" y="150"/>
                  </a:lnTo>
                  <a:lnTo>
                    <a:pt x="8" y="146"/>
                  </a:lnTo>
                  <a:lnTo>
                    <a:pt x="8" y="142"/>
                  </a:lnTo>
                  <a:lnTo>
                    <a:pt x="8" y="138"/>
                  </a:lnTo>
                  <a:lnTo>
                    <a:pt x="8" y="134"/>
                  </a:lnTo>
                  <a:lnTo>
                    <a:pt x="8" y="130"/>
                  </a:lnTo>
                  <a:lnTo>
                    <a:pt x="8" y="125"/>
                  </a:lnTo>
                  <a:lnTo>
                    <a:pt x="8" y="123"/>
                  </a:lnTo>
                  <a:lnTo>
                    <a:pt x="10" y="117"/>
                  </a:lnTo>
                  <a:lnTo>
                    <a:pt x="10" y="115"/>
                  </a:lnTo>
                  <a:lnTo>
                    <a:pt x="10" y="111"/>
                  </a:lnTo>
                  <a:lnTo>
                    <a:pt x="10" y="107"/>
                  </a:lnTo>
                  <a:lnTo>
                    <a:pt x="12" y="103"/>
                  </a:lnTo>
                  <a:lnTo>
                    <a:pt x="14" y="99"/>
                  </a:lnTo>
                  <a:lnTo>
                    <a:pt x="14" y="95"/>
                  </a:lnTo>
                  <a:lnTo>
                    <a:pt x="14" y="93"/>
                  </a:lnTo>
                  <a:lnTo>
                    <a:pt x="16" y="88"/>
                  </a:lnTo>
                  <a:lnTo>
                    <a:pt x="19" y="84"/>
                  </a:lnTo>
                  <a:lnTo>
                    <a:pt x="21" y="80"/>
                  </a:lnTo>
                  <a:lnTo>
                    <a:pt x="21" y="78"/>
                  </a:lnTo>
                  <a:lnTo>
                    <a:pt x="23" y="74"/>
                  </a:lnTo>
                  <a:lnTo>
                    <a:pt x="25" y="70"/>
                  </a:lnTo>
                  <a:lnTo>
                    <a:pt x="27" y="68"/>
                  </a:lnTo>
                  <a:lnTo>
                    <a:pt x="29" y="64"/>
                  </a:lnTo>
                  <a:lnTo>
                    <a:pt x="29" y="62"/>
                  </a:lnTo>
                  <a:lnTo>
                    <a:pt x="33" y="58"/>
                  </a:lnTo>
                  <a:lnTo>
                    <a:pt x="33" y="56"/>
                  </a:lnTo>
                  <a:lnTo>
                    <a:pt x="35" y="51"/>
                  </a:lnTo>
                  <a:lnTo>
                    <a:pt x="37" y="47"/>
                  </a:lnTo>
                  <a:lnTo>
                    <a:pt x="41" y="45"/>
                  </a:lnTo>
                  <a:lnTo>
                    <a:pt x="41" y="41"/>
                  </a:lnTo>
                  <a:lnTo>
                    <a:pt x="43" y="39"/>
                  </a:lnTo>
                  <a:lnTo>
                    <a:pt x="47" y="37"/>
                  </a:lnTo>
                  <a:lnTo>
                    <a:pt x="49" y="33"/>
                  </a:lnTo>
                  <a:lnTo>
                    <a:pt x="58" y="25"/>
                  </a:lnTo>
                  <a:lnTo>
                    <a:pt x="60" y="23"/>
                  </a:lnTo>
                  <a:lnTo>
                    <a:pt x="64" y="21"/>
                  </a:lnTo>
                  <a:lnTo>
                    <a:pt x="66" y="19"/>
                  </a:lnTo>
                  <a:lnTo>
                    <a:pt x="70" y="16"/>
                  </a:lnTo>
                  <a:lnTo>
                    <a:pt x="72" y="12"/>
                  </a:lnTo>
                  <a:lnTo>
                    <a:pt x="76" y="10"/>
                  </a:lnTo>
                  <a:lnTo>
                    <a:pt x="78" y="8"/>
                  </a:lnTo>
                  <a:lnTo>
                    <a:pt x="82" y="6"/>
                  </a:lnTo>
                  <a:lnTo>
                    <a:pt x="84" y="4"/>
                  </a:lnTo>
                  <a:lnTo>
                    <a:pt x="88" y="2"/>
                  </a:lnTo>
                  <a:lnTo>
                    <a:pt x="93" y="0"/>
                  </a:lnTo>
                  <a:lnTo>
                    <a:pt x="72" y="2"/>
                  </a:lnTo>
                  <a:lnTo>
                    <a:pt x="72" y="4"/>
                  </a:lnTo>
                  <a:lnTo>
                    <a:pt x="70" y="4"/>
                  </a:lnTo>
                  <a:lnTo>
                    <a:pt x="68" y="6"/>
                  </a:lnTo>
                  <a:lnTo>
                    <a:pt x="66" y="8"/>
                  </a:lnTo>
                  <a:lnTo>
                    <a:pt x="62" y="10"/>
                  </a:lnTo>
                  <a:lnTo>
                    <a:pt x="60" y="12"/>
                  </a:lnTo>
                  <a:lnTo>
                    <a:pt x="56" y="16"/>
                  </a:lnTo>
                  <a:lnTo>
                    <a:pt x="54" y="19"/>
                  </a:lnTo>
                  <a:lnTo>
                    <a:pt x="49" y="23"/>
                  </a:lnTo>
                  <a:lnTo>
                    <a:pt x="43" y="27"/>
                  </a:lnTo>
                  <a:lnTo>
                    <a:pt x="41" y="31"/>
                  </a:lnTo>
                  <a:lnTo>
                    <a:pt x="39" y="33"/>
                  </a:lnTo>
                  <a:lnTo>
                    <a:pt x="37" y="37"/>
                  </a:lnTo>
                  <a:lnTo>
                    <a:pt x="35" y="39"/>
                  </a:lnTo>
                  <a:lnTo>
                    <a:pt x="33" y="41"/>
                  </a:lnTo>
                  <a:lnTo>
                    <a:pt x="31" y="45"/>
                  </a:lnTo>
                  <a:lnTo>
                    <a:pt x="29" y="49"/>
                  </a:lnTo>
                  <a:lnTo>
                    <a:pt x="27" y="51"/>
                  </a:lnTo>
                  <a:lnTo>
                    <a:pt x="25" y="56"/>
                  </a:lnTo>
                  <a:lnTo>
                    <a:pt x="23" y="60"/>
                  </a:lnTo>
                  <a:lnTo>
                    <a:pt x="21" y="62"/>
                  </a:lnTo>
                  <a:lnTo>
                    <a:pt x="19" y="64"/>
                  </a:lnTo>
                  <a:lnTo>
                    <a:pt x="16" y="68"/>
                  </a:lnTo>
                  <a:lnTo>
                    <a:pt x="14" y="72"/>
                  </a:lnTo>
                  <a:lnTo>
                    <a:pt x="12" y="76"/>
                  </a:lnTo>
                  <a:lnTo>
                    <a:pt x="12" y="80"/>
                  </a:lnTo>
                  <a:lnTo>
                    <a:pt x="10" y="84"/>
                  </a:lnTo>
                  <a:lnTo>
                    <a:pt x="8" y="86"/>
                  </a:lnTo>
                  <a:lnTo>
                    <a:pt x="8" y="91"/>
                  </a:lnTo>
                  <a:lnTo>
                    <a:pt x="8" y="95"/>
                  </a:lnTo>
                  <a:lnTo>
                    <a:pt x="6" y="99"/>
                  </a:lnTo>
                  <a:lnTo>
                    <a:pt x="4" y="103"/>
                  </a:lnTo>
                  <a:lnTo>
                    <a:pt x="4" y="107"/>
                  </a:lnTo>
                  <a:lnTo>
                    <a:pt x="4" y="109"/>
                  </a:lnTo>
                  <a:lnTo>
                    <a:pt x="2" y="113"/>
                  </a:lnTo>
                  <a:lnTo>
                    <a:pt x="2" y="117"/>
                  </a:lnTo>
                  <a:lnTo>
                    <a:pt x="2" y="123"/>
                  </a:lnTo>
                  <a:lnTo>
                    <a:pt x="0" y="125"/>
                  </a:lnTo>
                  <a:lnTo>
                    <a:pt x="0" y="130"/>
                  </a:lnTo>
                  <a:lnTo>
                    <a:pt x="0" y="134"/>
                  </a:lnTo>
                  <a:lnTo>
                    <a:pt x="0" y="138"/>
                  </a:lnTo>
                  <a:lnTo>
                    <a:pt x="0" y="142"/>
                  </a:lnTo>
                  <a:lnTo>
                    <a:pt x="0" y="150"/>
                  </a:lnTo>
                  <a:lnTo>
                    <a:pt x="0" y="154"/>
                  </a:lnTo>
                  <a:lnTo>
                    <a:pt x="0" y="160"/>
                  </a:lnTo>
                  <a:lnTo>
                    <a:pt x="0" y="165"/>
                  </a:lnTo>
                  <a:lnTo>
                    <a:pt x="0" y="169"/>
                  </a:lnTo>
                  <a:lnTo>
                    <a:pt x="0" y="173"/>
                  </a:lnTo>
                  <a:lnTo>
                    <a:pt x="2" y="177"/>
                  </a:lnTo>
                  <a:lnTo>
                    <a:pt x="2" y="181"/>
                  </a:lnTo>
                  <a:lnTo>
                    <a:pt x="4" y="185"/>
                  </a:lnTo>
                  <a:lnTo>
                    <a:pt x="4" y="191"/>
                  </a:lnTo>
                  <a:lnTo>
                    <a:pt x="4" y="195"/>
                  </a:lnTo>
                  <a:lnTo>
                    <a:pt x="6" y="200"/>
                  </a:lnTo>
                  <a:lnTo>
                    <a:pt x="6" y="204"/>
                  </a:lnTo>
                  <a:lnTo>
                    <a:pt x="8" y="208"/>
                  </a:lnTo>
                  <a:lnTo>
                    <a:pt x="8" y="212"/>
                  </a:lnTo>
                  <a:lnTo>
                    <a:pt x="10" y="218"/>
                  </a:lnTo>
                  <a:lnTo>
                    <a:pt x="10" y="222"/>
                  </a:lnTo>
                  <a:lnTo>
                    <a:pt x="12" y="226"/>
                  </a:lnTo>
                  <a:lnTo>
                    <a:pt x="14" y="230"/>
                  </a:lnTo>
                  <a:lnTo>
                    <a:pt x="14" y="234"/>
                  </a:lnTo>
                  <a:lnTo>
                    <a:pt x="16" y="241"/>
                  </a:lnTo>
                  <a:lnTo>
                    <a:pt x="19" y="245"/>
                  </a:lnTo>
                  <a:lnTo>
                    <a:pt x="21" y="249"/>
                  </a:lnTo>
                  <a:lnTo>
                    <a:pt x="23" y="253"/>
                  </a:lnTo>
                  <a:lnTo>
                    <a:pt x="25" y="259"/>
                  </a:lnTo>
                  <a:lnTo>
                    <a:pt x="27" y="263"/>
                  </a:lnTo>
                  <a:lnTo>
                    <a:pt x="29" y="267"/>
                  </a:lnTo>
                  <a:lnTo>
                    <a:pt x="31" y="272"/>
                  </a:lnTo>
                  <a:lnTo>
                    <a:pt x="33" y="276"/>
                  </a:lnTo>
                  <a:lnTo>
                    <a:pt x="37" y="282"/>
                  </a:lnTo>
                  <a:lnTo>
                    <a:pt x="39" y="286"/>
                  </a:lnTo>
                  <a:lnTo>
                    <a:pt x="41" y="290"/>
                  </a:lnTo>
                  <a:lnTo>
                    <a:pt x="43" y="294"/>
                  </a:lnTo>
                  <a:lnTo>
                    <a:pt x="45" y="298"/>
                  </a:lnTo>
                  <a:lnTo>
                    <a:pt x="49" y="304"/>
                  </a:lnTo>
                  <a:lnTo>
                    <a:pt x="51" y="309"/>
                  </a:lnTo>
                  <a:lnTo>
                    <a:pt x="54" y="313"/>
                  </a:lnTo>
                  <a:lnTo>
                    <a:pt x="58" y="317"/>
                  </a:lnTo>
                  <a:lnTo>
                    <a:pt x="60" y="321"/>
                  </a:lnTo>
                  <a:lnTo>
                    <a:pt x="64" y="325"/>
                  </a:lnTo>
                  <a:lnTo>
                    <a:pt x="68" y="329"/>
                  </a:lnTo>
                  <a:lnTo>
                    <a:pt x="70" y="333"/>
                  </a:lnTo>
                  <a:lnTo>
                    <a:pt x="74" y="339"/>
                  </a:lnTo>
                  <a:lnTo>
                    <a:pt x="76" y="343"/>
                  </a:lnTo>
                  <a:lnTo>
                    <a:pt x="80" y="348"/>
                  </a:lnTo>
                  <a:lnTo>
                    <a:pt x="82" y="352"/>
                  </a:lnTo>
                  <a:lnTo>
                    <a:pt x="86" y="356"/>
                  </a:lnTo>
                  <a:lnTo>
                    <a:pt x="91" y="360"/>
                  </a:lnTo>
                  <a:lnTo>
                    <a:pt x="95" y="364"/>
                  </a:lnTo>
                  <a:lnTo>
                    <a:pt x="99" y="368"/>
                  </a:lnTo>
                  <a:lnTo>
                    <a:pt x="101" y="372"/>
                  </a:lnTo>
                  <a:lnTo>
                    <a:pt x="105" y="376"/>
                  </a:lnTo>
                  <a:lnTo>
                    <a:pt x="109" y="381"/>
                  </a:lnTo>
                  <a:lnTo>
                    <a:pt x="113" y="385"/>
                  </a:lnTo>
                  <a:lnTo>
                    <a:pt x="121" y="393"/>
                  </a:lnTo>
                  <a:lnTo>
                    <a:pt x="126" y="397"/>
                  </a:lnTo>
                  <a:lnTo>
                    <a:pt x="130" y="401"/>
                  </a:lnTo>
                  <a:lnTo>
                    <a:pt x="134" y="405"/>
                  </a:lnTo>
                  <a:lnTo>
                    <a:pt x="138" y="409"/>
                  </a:lnTo>
                  <a:lnTo>
                    <a:pt x="142" y="413"/>
                  </a:lnTo>
                  <a:lnTo>
                    <a:pt x="146" y="415"/>
                  </a:lnTo>
                  <a:lnTo>
                    <a:pt x="152" y="420"/>
                  </a:lnTo>
                  <a:lnTo>
                    <a:pt x="156" y="424"/>
                  </a:lnTo>
                  <a:lnTo>
                    <a:pt x="161" y="428"/>
                  </a:lnTo>
                  <a:lnTo>
                    <a:pt x="165" y="432"/>
                  </a:lnTo>
                  <a:lnTo>
                    <a:pt x="169" y="434"/>
                  </a:lnTo>
                  <a:lnTo>
                    <a:pt x="173" y="438"/>
                  </a:lnTo>
                  <a:lnTo>
                    <a:pt x="179" y="442"/>
                  </a:lnTo>
                  <a:lnTo>
                    <a:pt x="183" y="444"/>
                  </a:lnTo>
                  <a:lnTo>
                    <a:pt x="187" y="448"/>
                  </a:lnTo>
                  <a:lnTo>
                    <a:pt x="191" y="450"/>
                  </a:lnTo>
                  <a:lnTo>
                    <a:pt x="198" y="455"/>
                  </a:lnTo>
                  <a:lnTo>
                    <a:pt x="202" y="459"/>
                  </a:lnTo>
                  <a:lnTo>
                    <a:pt x="208" y="463"/>
                  </a:lnTo>
                  <a:lnTo>
                    <a:pt x="212" y="465"/>
                  </a:lnTo>
                  <a:lnTo>
                    <a:pt x="218" y="467"/>
                  </a:lnTo>
                  <a:lnTo>
                    <a:pt x="222" y="471"/>
                  </a:lnTo>
                  <a:lnTo>
                    <a:pt x="226" y="473"/>
                  </a:lnTo>
                  <a:lnTo>
                    <a:pt x="233" y="477"/>
                  </a:lnTo>
                  <a:lnTo>
                    <a:pt x="237" y="479"/>
                  </a:lnTo>
                  <a:lnTo>
                    <a:pt x="243" y="481"/>
                  </a:lnTo>
                  <a:lnTo>
                    <a:pt x="247" y="485"/>
                  </a:lnTo>
                  <a:lnTo>
                    <a:pt x="253" y="487"/>
                  </a:lnTo>
                  <a:lnTo>
                    <a:pt x="257" y="490"/>
                  </a:lnTo>
                  <a:lnTo>
                    <a:pt x="263" y="494"/>
                  </a:lnTo>
                  <a:lnTo>
                    <a:pt x="268" y="496"/>
                  </a:lnTo>
                  <a:lnTo>
                    <a:pt x="274" y="498"/>
                  </a:lnTo>
                  <a:lnTo>
                    <a:pt x="278" y="500"/>
                  </a:lnTo>
                  <a:lnTo>
                    <a:pt x="284" y="504"/>
                  </a:lnTo>
                  <a:lnTo>
                    <a:pt x="290" y="504"/>
                  </a:lnTo>
                  <a:lnTo>
                    <a:pt x="294" y="508"/>
                  </a:lnTo>
                  <a:lnTo>
                    <a:pt x="300" y="508"/>
                  </a:lnTo>
                  <a:lnTo>
                    <a:pt x="305" y="512"/>
                  </a:lnTo>
                  <a:lnTo>
                    <a:pt x="311" y="512"/>
                  </a:lnTo>
                  <a:lnTo>
                    <a:pt x="315" y="516"/>
                  </a:lnTo>
                  <a:lnTo>
                    <a:pt x="321" y="518"/>
                  </a:lnTo>
                  <a:lnTo>
                    <a:pt x="327" y="518"/>
                  </a:lnTo>
                  <a:lnTo>
                    <a:pt x="331" y="520"/>
                  </a:lnTo>
                  <a:lnTo>
                    <a:pt x="338" y="522"/>
                  </a:lnTo>
                  <a:lnTo>
                    <a:pt x="342" y="524"/>
                  </a:lnTo>
                  <a:lnTo>
                    <a:pt x="348" y="527"/>
                  </a:lnTo>
                  <a:lnTo>
                    <a:pt x="352" y="529"/>
                  </a:lnTo>
                  <a:lnTo>
                    <a:pt x="358" y="529"/>
                  </a:lnTo>
                  <a:lnTo>
                    <a:pt x="362" y="531"/>
                  </a:lnTo>
                  <a:lnTo>
                    <a:pt x="368" y="531"/>
                  </a:lnTo>
                  <a:lnTo>
                    <a:pt x="375" y="533"/>
                  </a:lnTo>
                  <a:lnTo>
                    <a:pt x="379" y="533"/>
                  </a:lnTo>
                  <a:lnTo>
                    <a:pt x="385" y="535"/>
                  </a:lnTo>
                  <a:lnTo>
                    <a:pt x="389" y="537"/>
                  </a:lnTo>
                  <a:lnTo>
                    <a:pt x="395" y="537"/>
                  </a:lnTo>
                  <a:lnTo>
                    <a:pt x="401" y="537"/>
                  </a:lnTo>
                  <a:lnTo>
                    <a:pt x="405" y="539"/>
                  </a:lnTo>
                  <a:lnTo>
                    <a:pt x="412" y="539"/>
                  </a:lnTo>
                  <a:lnTo>
                    <a:pt x="416" y="541"/>
                  </a:lnTo>
                  <a:lnTo>
                    <a:pt x="420" y="541"/>
                  </a:lnTo>
                  <a:lnTo>
                    <a:pt x="426" y="541"/>
                  </a:lnTo>
                  <a:lnTo>
                    <a:pt x="432" y="541"/>
                  </a:lnTo>
                  <a:lnTo>
                    <a:pt x="436" y="543"/>
                  </a:lnTo>
                  <a:lnTo>
                    <a:pt x="442" y="543"/>
                  </a:lnTo>
                  <a:lnTo>
                    <a:pt x="447" y="543"/>
                  </a:lnTo>
                  <a:lnTo>
                    <a:pt x="451" y="543"/>
                  </a:lnTo>
                  <a:lnTo>
                    <a:pt x="471" y="543"/>
                  </a:lnTo>
                  <a:lnTo>
                    <a:pt x="477" y="543"/>
                  </a:lnTo>
                  <a:lnTo>
                    <a:pt x="482" y="543"/>
                  </a:lnTo>
                  <a:lnTo>
                    <a:pt x="486" y="543"/>
                  </a:lnTo>
                  <a:lnTo>
                    <a:pt x="490" y="541"/>
                  </a:lnTo>
                  <a:lnTo>
                    <a:pt x="496" y="541"/>
                  </a:lnTo>
                  <a:lnTo>
                    <a:pt x="500" y="541"/>
                  </a:lnTo>
                  <a:lnTo>
                    <a:pt x="504" y="539"/>
                  </a:lnTo>
                  <a:lnTo>
                    <a:pt x="510" y="539"/>
                  </a:lnTo>
                  <a:lnTo>
                    <a:pt x="514" y="539"/>
                  </a:lnTo>
                  <a:lnTo>
                    <a:pt x="519" y="537"/>
                  </a:lnTo>
                  <a:lnTo>
                    <a:pt x="523" y="537"/>
                  </a:lnTo>
                  <a:lnTo>
                    <a:pt x="529" y="537"/>
                  </a:lnTo>
                  <a:lnTo>
                    <a:pt x="533" y="535"/>
                  </a:lnTo>
                  <a:lnTo>
                    <a:pt x="537" y="533"/>
                  </a:lnTo>
                  <a:lnTo>
                    <a:pt x="539" y="533"/>
                  </a:lnTo>
                  <a:lnTo>
                    <a:pt x="543" y="531"/>
                  </a:lnTo>
                  <a:lnTo>
                    <a:pt x="549" y="531"/>
                  </a:lnTo>
                  <a:lnTo>
                    <a:pt x="554" y="529"/>
                  </a:lnTo>
                  <a:lnTo>
                    <a:pt x="558" y="527"/>
                  </a:lnTo>
                  <a:lnTo>
                    <a:pt x="562" y="524"/>
                  </a:lnTo>
                  <a:lnTo>
                    <a:pt x="566" y="524"/>
                  </a:lnTo>
                  <a:lnTo>
                    <a:pt x="568" y="522"/>
                  </a:lnTo>
                  <a:lnTo>
                    <a:pt x="572" y="520"/>
                  </a:lnTo>
                  <a:lnTo>
                    <a:pt x="576" y="518"/>
                  </a:lnTo>
                  <a:lnTo>
                    <a:pt x="580" y="516"/>
                  </a:lnTo>
                  <a:lnTo>
                    <a:pt x="584" y="514"/>
                  </a:lnTo>
                  <a:lnTo>
                    <a:pt x="587" y="512"/>
                  </a:lnTo>
                  <a:lnTo>
                    <a:pt x="593" y="510"/>
                  </a:lnTo>
                  <a:lnTo>
                    <a:pt x="595" y="508"/>
                  </a:lnTo>
                  <a:lnTo>
                    <a:pt x="599" y="506"/>
                  </a:lnTo>
                  <a:lnTo>
                    <a:pt x="601" y="504"/>
                  </a:lnTo>
                  <a:lnTo>
                    <a:pt x="605" y="502"/>
                  </a:lnTo>
                  <a:lnTo>
                    <a:pt x="609" y="500"/>
                  </a:lnTo>
                  <a:lnTo>
                    <a:pt x="611" y="498"/>
                  </a:lnTo>
                  <a:lnTo>
                    <a:pt x="615" y="494"/>
                  </a:lnTo>
                  <a:lnTo>
                    <a:pt x="617" y="492"/>
                  </a:lnTo>
                  <a:lnTo>
                    <a:pt x="621" y="490"/>
                  </a:lnTo>
                  <a:lnTo>
                    <a:pt x="624" y="487"/>
                  </a:lnTo>
                  <a:lnTo>
                    <a:pt x="626" y="485"/>
                  </a:lnTo>
                  <a:lnTo>
                    <a:pt x="632" y="479"/>
                  </a:lnTo>
                  <a:lnTo>
                    <a:pt x="634" y="475"/>
                  </a:lnTo>
                  <a:lnTo>
                    <a:pt x="638" y="473"/>
                  </a:lnTo>
                  <a:lnTo>
                    <a:pt x="640" y="469"/>
                  </a:lnTo>
                  <a:lnTo>
                    <a:pt x="642" y="467"/>
                  </a:lnTo>
                  <a:lnTo>
                    <a:pt x="644" y="465"/>
                  </a:lnTo>
                  <a:lnTo>
                    <a:pt x="646" y="461"/>
                  </a:lnTo>
                  <a:lnTo>
                    <a:pt x="648" y="457"/>
                  </a:lnTo>
                  <a:lnTo>
                    <a:pt x="650" y="455"/>
                  </a:lnTo>
                  <a:lnTo>
                    <a:pt x="652" y="450"/>
                  </a:lnTo>
                  <a:lnTo>
                    <a:pt x="654" y="448"/>
                  </a:lnTo>
                  <a:lnTo>
                    <a:pt x="656" y="444"/>
                  </a:lnTo>
                  <a:lnTo>
                    <a:pt x="659" y="440"/>
                  </a:lnTo>
                  <a:lnTo>
                    <a:pt x="661" y="438"/>
                  </a:lnTo>
                  <a:lnTo>
                    <a:pt x="663" y="434"/>
                  </a:lnTo>
                  <a:lnTo>
                    <a:pt x="663" y="430"/>
                  </a:lnTo>
                  <a:lnTo>
                    <a:pt x="665" y="426"/>
                  </a:lnTo>
                  <a:lnTo>
                    <a:pt x="667" y="424"/>
                  </a:lnTo>
                  <a:lnTo>
                    <a:pt x="667" y="420"/>
                  </a:lnTo>
                  <a:lnTo>
                    <a:pt x="669" y="415"/>
                  </a:lnTo>
                  <a:lnTo>
                    <a:pt x="669" y="411"/>
                  </a:lnTo>
                  <a:lnTo>
                    <a:pt x="671" y="407"/>
                  </a:lnTo>
                  <a:lnTo>
                    <a:pt x="671" y="405"/>
                  </a:lnTo>
                  <a:lnTo>
                    <a:pt x="673" y="401"/>
                  </a:lnTo>
                  <a:lnTo>
                    <a:pt x="673" y="395"/>
                  </a:lnTo>
                  <a:lnTo>
                    <a:pt x="675" y="391"/>
                  </a:lnTo>
                  <a:lnTo>
                    <a:pt x="675" y="389"/>
                  </a:lnTo>
                  <a:lnTo>
                    <a:pt x="675" y="387"/>
                  </a:lnTo>
                  <a:lnTo>
                    <a:pt x="675" y="387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" name="Freeform 30">
              <a:extLst>
                <a:ext uri="{FF2B5EF4-FFF2-40B4-BE49-F238E27FC236}">
                  <a16:creationId xmlns:a16="http://schemas.microsoft.com/office/drawing/2014/main" id="{6436B748-0519-4829-9FB4-4BF981C76A4A}"/>
                </a:ext>
              </a:extLst>
            </p:cNvPr>
            <p:cNvSpPr>
              <a:spLocks/>
            </p:cNvSpPr>
            <p:nvPr/>
          </p:nvSpPr>
          <p:spPr bwMode="auto">
            <a:xfrm>
              <a:off x="2941" y="1559"/>
              <a:ext cx="803" cy="568"/>
            </a:xfrm>
            <a:custGeom>
              <a:avLst/>
              <a:gdLst>
                <a:gd name="T0" fmla="*/ 14 w 803"/>
                <a:gd name="T1" fmla="*/ 64 h 568"/>
                <a:gd name="T2" fmla="*/ 41 w 803"/>
                <a:gd name="T3" fmla="*/ 49 h 568"/>
                <a:gd name="T4" fmla="*/ 72 w 803"/>
                <a:gd name="T5" fmla="*/ 35 h 568"/>
                <a:gd name="T6" fmla="*/ 103 w 803"/>
                <a:gd name="T7" fmla="*/ 25 h 568"/>
                <a:gd name="T8" fmla="*/ 136 w 803"/>
                <a:gd name="T9" fmla="*/ 16 h 568"/>
                <a:gd name="T10" fmla="*/ 169 w 803"/>
                <a:gd name="T11" fmla="*/ 12 h 568"/>
                <a:gd name="T12" fmla="*/ 204 w 803"/>
                <a:gd name="T13" fmla="*/ 8 h 568"/>
                <a:gd name="T14" fmla="*/ 274 w 803"/>
                <a:gd name="T15" fmla="*/ 8 h 568"/>
                <a:gd name="T16" fmla="*/ 308 w 803"/>
                <a:gd name="T17" fmla="*/ 12 h 568"/>
                <a:gd name="T18" fmla="*/ 343 w 803"/>
                <a:gd name="T19" fmla="*/ 19 h 568"/>
                <a:gd name="T20" fmla="*/ 378 w 803"/>
                <a:gd name="T21" fmla="*/ 27 h 568"/>
                <a:gd name="T22" fmla="*/ 413 w 803"/>
                <a:gd name="T23" fmla="*/ 39 h 568"/>
                <a:gd name="T24" fmla="*/ 448 w 803"/>
                <a:gd name="T25" fmla="*/ 52 h 568"/>
                <a:gd name="T26" fmla="*/ 483 w 803"/>
                <a:gd name="T27" fmla="*/ 68 h 568"/>
                <a:gd name="T28" fmla="*/ 518 w 803"/>
                <a:gd name="T29" fmla="*/ 87 h 568"/>
                <a:gd name="T30" fmla="*/ 551 w 803"/>
                <a:gd name="T31" fmla="*/ 107 h 568"/>
                <a:gd name="T32" fmla="*/ 582 w 803"/>
                <a:gd name="T33" fmla="*/ 130 h 568"/>
                <a:gd name="T34" fmla="*/ 613 w 803"/>
                <a:gd name="T35" fmla="*/ 155 h 568"/>
                <a:gd name="T36" fmla="*/ 654 w 803"/>
                <a:gd name="T37" fmla="*/ 194 h 568"/>
                <a:gd name="T38" fmla="*/ 679 w 803"/>
                <a:gd name="T39" fmla="*/ 221 h 568"/>
                <a:gd name="T40" fmla="*/ 699 w 803"/>
                <a:gd name="T41" fmla="*/ 249 h 568"/>
                <a:gd name="T42" fmla="*/ 720 w 803"/>
                <a:gd name="T43" fmla="*/ 278 h 568"/>
                <a:gd name="T44" fmla="*/ 738 w 803"/>
                <a:gd name="T45" fmla="*/ 309 h 568"/>
                <a:gd name="T46" fmla="*/ 755 w 803"/>
                <a:gd name="T47" fmla="*/ 340 h 568"/>
                <a:gd name="T48" fmla="*/ 767 w 803"/>
                <a:gd name="T49" fmla="*/ 373 h 568"/>
                <a:gd name="T50" fmla="*/ 777 w 803"/>
                <a:gd name="T51" fmla="*/ 404 h 568"/>
                <a:gd name="T52" fmla="*/ 788 w 803"/>
                <a:gd name="T53" fmla="*/ 437 h 568"/>
                <a:gd name="T54" fmla="*/ 792 w 803"/>
                <a:gd name="T55" fmla="*/ 470 h 568"/>
                <a:gd name="T56" fmla="*/ 794 w 803"/>
                <a:gd name="T57" fmla="*/ 503 h 568"/>
                <a:gd name="T58" fmla="*/ 794 w 803"/>
                <a:gd name="T59" fmla="*/ 542 h 568"/>
                <a:gd name="T60" fmla="*/ 800 w 803"/>
                <a:gd name="T61" fmla="*/ 565 h 568"/>
                <a:gd name="T62" fmla="*/ 802 w 803"/>
                <a:gd name="T63" fmla="*/ 499 h 568"/>
                <a:gd name="T64" fmla="*/ 798 w 803"/>
                <a:gd name="T65" fmla="*/ 466 h 568"/>
                <a:gd name="T66" fmla="*/ 794 w 803"/>
                <a:gd name="T67" fmla="*/ 433 h 568"/>
                <a:gd name="T68" fmla="*/ 786 w 803"/>
                <a:gd name="T69" fmla="*/ 400 h 568"/>
                <a:gd name="T70" fmla="*/ 773 w 803"/>
                <a:gd name="T71" fmla="*/ 369 h 568"/>
                <a:gd name="T72" fmla="*/ 761 w 803"/>
                <a:gd name="T73" fmla="*/ 336 h 568"/>
                <a:gd name="T74" fmla="*/ 744 w 803"/>
                <a:gd name="T75" fmla="*/ 305 h 568"/>
                <a:gd name="T76" fmla="*/ 726 w 803"/>
                <a:gd name="T77" fmla="*/ 274 h 568"/>
                <a:gd name="T78" fmla="*/ 705 w 803"/>
                <a:gd name="T79" fmla="*/ 245 h 568"/>
                <a:gd name="T80" fmla="*/ 683 w 803"/>
                <a:gd name="T81" fmla="*/ 216 h 568"/>
                <a:gd name="T82" fmla="*/ 637 w 803"/>
                <a:gd name="T83" fmla="*/ 167 h 568"/>
                <a:gd name="T84" fmla="*/ 609 w 803"/>
                <a:gd name="T85" fmla="*/ 142 h 568"/>
                <a:gd name="T86" fmla="*/ 578 w 803"/>
                <a:gd name="T87" fmla="*/ 120 h 568"/>
                <a:gd name="T88" fmla="*/ 547 w 803"/>
                <a:gd name="T89" fmla="*/ 97 h 568"/>
                <a:gd name="T90" fmla="*/ 514 w 803"/>
                <a:gd name="T91" fmla="*/ 76 h 568"/>
                <a:gd name="T92" fmla="*/ 479 w 803"/>
                <a:gd name="T93" fmla="*/ 58 h 568"/>
                <a:gd name="T94" fmla="*/ 444 w 803"/>
                <a:gd name="T95" fmla="*/ 43 h 568"/>
                <a:gd name="T96" fmla="*/ 409 w 803"/>
                <a:gd name="T97" fmla="*/ 31 h 568"/>
                <a:gd name="T98" fmla="*/ 374 w 803"/>
                <a:gd name="T99" fmla="*/ 19 h 568"/>
                <a:gd name="T100" fmla="*/ 339 w 803"/>
                <a:gd name="T101" fmla="*/ 10 h 568"/>
                <a:gd name="T102" fmla="*/ 304 w 803"/>
                <a:gd name="T103" fmla="*/ 4 h 568"/>
                <a:gd name="T104" fmla="*/ 269 w 803"/>
                <a:gd name="T105" fmla="*/ 2 h 568"/>
                <a:gd name="T106" fmla="*/ 216 w 803"/>
                <a:gd name="T107" fmla="*/ 0 h 568"/>
                <a:gd name="T108" fmla="*/ 183 w 803"/>
                <a:gd name="T109" fmla="*/ 2 h 568"/>
                <a:gd name="T110" fmla="*/ 150 w 803"/>
                <a:gd name="T111" fmla="*/ 8 h 568"/>
                <a:gd name="T112" fmla="*/ 117 w 803"/>
                <a:gd name="T113" fmla="*/ 14 h 568"/>
                <a:gd name="T114" fmla="*/ 84 w 803"/>
                <a:gd name="T115" fmla="*/ 23 h 568"/>
                <a:gd name="T116" fmla="*/ 53 w 803"/>
                <a:gd name="T117" fmla="*/ 35 h 568"/>
                <a:gd name="T118" fmla="*/ 25 w 803"/>
                <a:gd name="T119" fmla="*/ 49 h 568"/>
                <a:gd name="T120" fmla="*/ 4 w 803"/>
                <a:gd name="T121" fmla="*/ 62 h 5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803" h="568">
                  <a:moveTo>
                    <a:pt x="4" y="62"/>
                  </a:moveTo>
                  <a:lnTo>
                    <a:pt x="0" y="72"/>
                  </a:lnTo>
                  <a:lnTo>
                    <a:pt x="6" y="68"/>
                  </a:lnTo>
                  <a:lnTo>
                    <a:pt x="14" y="64"/>
                  </a:lnTo>
                  <a:lnTo>
                    <a:pt x="21" y="60"/>
                  </a:lnTo>
                  <a:lnTo>
                    <a:pt x="29" y="56"/>
                  </a:lnTo>
                  <a:lnTo>
                    <a:pt x="35" y="52"/>
                  </a:lnTo>
                  <a:lnTo>
                    <a:pt x="41" y="49"/>
                  </a:lnTo>
                  <a:lnTo>
                    <a:pt x="49" y="45"/>
                  </a:lnTo>
                  <a:lnTo>
                    <a:pt x="58" y="41"/>
                  </a:lnTo>
                  <a:lnTo>
                    <a:pt x="66" y="39"/>
                  </a:lnTo>
                  <a:lnTo>
                    <a:pt x="72" y="35"/>
                  </a:lnTo>
                  <a:lnTo>
                    <a:pt x="80" y="33"/>
                  </a:lnTo>
                  <a:lnTo>
                    <a:pt x="88" y="31"/>
                  </a:lnTo>
                  <a:lnTo>
                    <a:pt x="95" y="27"/>
                  </a:lnTo>
                  <a:lnTo>
                    <a:pt x="103" y="25"/>
                  </a:lnTo>
                  <a:lnTo>
                    <a:pt x="111" y="23"/>
                  </a:lnTo>
                  <a:lnTo>
                    <a:pt x="119" y="21"/>
                  </a:lnTo>
                  <a:lnTo>
                    <a:pt x="127" y="19"/>
                  </a:lnTo>
                  <a:lnTo>
                    <a:pt x="136" y="16"/>
                  </a:lnTo>
                  <a:lnTo>
                    <a:pt x="144" y="14"/>
                  </a:lnTo>
                  <a:lnTo>
                    <a:pt x="152" y="14"/>
                  </a:lnTo>
                  <a:lnTo>
                    <a:pt x="160" y="12"/>
                  </a:lnTo>
                  <a:lnTo>
                    <a:pt x="169" y="12"/>
                  </a:lnTo>
                  <a:lnTo>
                    <a:pt x="177" y="10"/>
                  </a:lnTo>
                  <a:lnTo>
                    <a:pt x="185" y="8"/>
                  </a:lnTo>
                  <a:lnTo>
                    <a:pt x="193" y="8"/>
                  </a:lnTo>
                  <a:lnTo>
                    <a:pt x="204" y="8"/>
                  </a:lnTo>
                  <a:lnTo>
                    <a:pt x="212" y="8"/>
                  </a:lnTo>
                  <a:lnTo>
                    <a:pt x="255" y="8"/>
                  </a:lnTo>
                  <a:lnTo>
                    <a:pt x="263" y="8"/>
                  </a:lnTo>
                  <a:lnTo>
                    <a:pt x="274" y="8"/>
                  </a:lnTo>
                  <a:lnTo>
                    <a:pt x="282" y="8"/>
                  </a:lnTo>
                  <a:lnTo>
                    <a:pt x="290" y="10"/>
                  </a:lnTo>
                  <a:lnTo>
                    <a:pt x="298" y="12"/>
                  </a:lnTo>
                  <a:lnTo>
                    <a:pt x="308" y="12"/>
                  </a:lnTo>
                  <a:lnTo>
                    <a:pt x="317" y="14"/>
                  </a:lnTo>
                  <a:lnTo>
                    <a:pt x="327" y="16"/>
                  </a:lnTo>
                  <a:lnTo>
                    <a:pt x="335" y="16"/>
                  </a:lnTo>
                  <a:lnTo>
                    <a:pt x="343" y="19"/>
                  </a:lnTo>
                  <a:lnTo>
                    <a:pt x="352" y="21"/>
                  </a:lnTo>
                  <a:lnTo>
                    <a:pt x="362" y="23"/>
                  </a:lnTo>
                  <a:lnTo>
                    <a:pt x="370" y="27"/>
                  </a:lnTo>
                  <a:lnTo>
                    <a:pt x="378" y="27"/>
                  </a:lnTo>
                  <a:lnTo>
                    <a:pt x="389" y="31"/>
                  </a:lnTo>
                  <a:lnTo>
                    <a:pt x="397" y="33"/>
                  </a:lnTo>
                  <a:lnTo>
                    <a:pt x="405" y="35"/>
                  </a:lnTo>
                  <a:lnTo>
                    <a:pt x="413" y="39"/>
                  </a:lnTo>
                  <a:lnTo>
                    <a:pt x="424" y="43"/>
                  </a:lnTo>
                  <a:lnTo>
                    <a:pt x="432" y="45"/>
                  </a:lnTo>
                  <a:lnTo>
                    <a:pt x="440" y="49"/>
                  </a:lnTo>
                  <a:lnTo>
                    <a:pt x="448" y="52"/>
                  </a:lnTo>
                  <a:lnTo>
                    <a:pt x="459" y="58"/>
                  </a:lnTo>
                  <a:lnTo>
                    <a:pt x="467" y="60"/>
                  </a:lnTo>
                  <a:lnTo>
                    <a:pt x="475" y="64"/>
                  </a:lnTo>
                  <a:lnTo>
                    <a:pt x="483" y="68"/>
                  </a:lnTo>
                  <a:lnTo>
                    <a:pt x="491" y="72"/>
                  </a:lnTo>
                  <a:lnTo>
                    <a:pt x="502" y="78"/>
                  </a:lnTo>
                  <a:lnTo>
                    <a:pt x="510" y="82"/>
                  </a:lnTo>
                  <a:lnTo>
                    <a:pt x="518" y="87"/>
                  </a:lnTo>
                  <a:lnTo>
                    <a:pt x="526" y="93"/>
                  </a:lnTo>
                  <a:lnTo>
                    <a:pt x="535" y="97"/>
                  </a:lnTo>
                  <a:lnTo>
                    <a:pt x="543" y="103"/>
                  </a:lnTo>
                  <a:lnTo>
                    <a:pt x="551" y="107"/>
                  </a:lnTo>
                  <a:lnTo>
                    <a:pt x="559" y="113"/>
                  </a:lnTo>
                  <a:lnTo>
                    <a:pt x="568" y="120"/>
                  </a:lnTo>
                  <a:lnTo>
                    <a:pt x="574" y="124"/>
                  </a:lnTo>
                  <a:lnTo>
                    <a:pt x="582" y="130"/>
                  </a:lnTo>
                  <a:lnTo>
                    <a:pt x="590" y="136"/>
                  </a:lnTo>
                  <a:lnTo>
                    <a:pt x="598" y="142"/>
                  </a:lnTo>
                  <a:lnTo>
                    <a:pt x="605" y="148"/>
                  </a:lnTo>
                  <a:lnTo>
                    <a:pt x="613" y="155"/>
                  </a:lnTo>
                  <a:lnTo>
                    <a:pt x="619" y="161"/>
                  </a:lnTo>
                  <a:lnTo>
                    <a:pt x="627" y="167"/>
                  </a:lnTo>
                  <a:lnTo>
                    <a:pt x="633" y="173"/>
                  </a:lnTo>
                  <a:lnTo>
                    <a:pt x="654" y="194"/>
                  </a:lnTo>
                  <a:lnTo>
                    <a:pt x="660" y="200"/>
                  </a:lnTo>
                  <a:lnTo>
                    <a:pt x="666" y="206"/>
                  </a:lnTo>
                  <a:lnTo>
                    <a:pt x="672" y="212"/>
                  </a:lnTo>
                  <a:lnTo>
                    <a:pt x="679" y="221"/>
                  </a:lnTo>
                  <a:lnTo>
                    <a:pt x="683" y="227"/>
                  </a:lnTo>
                  <a:lnTo>
                    <a:pt x="689" y="235"/>
                  </a:lnTo>
                  <a:lnTo>
                    <a:pt x="695" y="241"/>
                  </a:lnTo>
                  <a:lnTo>
                    <a:pt x="699" y="249"/>
                  </a:lnTo>
                  <a:lnTo>
                    <a:pt x="705" y="256"/>
                  </a:lnTo>
                  <a:lnTo>
                    <a:pt x="712" y="264"/>
                  </a:lnTo>
                  <a:lnTo>
                    <a:pt x="716" y="272"/>
                  </a:lnTo>
                  <a:lnTo>
                    <a:pt x="720" y="278"/>
                  </a:lnTo>
                  <a:lnTo>
                    <a:pt x="726" y="287"/>
                  </a:lnTo>
                  <a:lnTo>
                    <a:pt x="730" y="295"/>
                  </a:lnTo>
                  <a:lnTo>
                    <a:pt x="734" y="301"/>
                  </a:lnTo>
                  <a:lnTo>
                    <a:pt x="738" y="309"/>
                  </a:lnTo>
                  <a:lnTo>
                    <a:pt x="742" y="318"/>
                  </a:lnTo>
                  <a:lnTo>
                    <a:pt x="746" y="326"/>
                  </a:lnTo>
                  <a:lnTo>
                    <a:pt x="751" y="332"/>
                  </a:lnTo>
                  <a:lnTo>
                    <a:pt x="755" y="340"/>
                  </a:lnTo>
                  <a:lnTo>
                    <a:pt x="759" y="348"/>
                  </a:lnTo>
                  <a:lnTo>
                    <a:pt x="761" y="357"/>
                  </a:lnTo>
                  <a:lnTo>
                    <a:pt x="765" y="365"/>
                  </a:lnTo>
                  <a:lnTo>
                    <a:pt x="767" y="373"/>
                  </a:lnTo>
                  <a:lnTo>
                    <a:pt x="771" y="379"/>
                  </a:lnTo>
                  <a:lnTo>
                    <a:pt x="773" y="388"/>
                  </a:lnTo>
                  <a:lnTo>
                    <a:pt x="775" y="396"/>
                  </a:lnTo>
                  <a:lnTo>
                    <a:pt x="777" y="404"/>
                  </a:lnTo>
                  <a:lnTo>
                    <a:pt x="781" y="412"/>
                  </a:lnTo>
                  <a:lnTo>
                    <a:pt x="781" y="421"/>
                  </a:lnTo>
                  <a:lnTo>
                    <a:pt x="786" y="429"/>
                  </a:lnTo>
                  <a:lnTo>
                    <a:pt x="788" y="437"/>
                  </a:lnTo>
                  <a:lnTo>
                    <a:pt x="788" y="445"/>
                  </a:lnTo>
                  <a:lnTo>
                    <a:pt x="790" y="454"/>
                  </a:lnTo>
                  <a:lnTo>
                    <a:pt x="792" y="462"/>
                  </a:lnTo>
                  <a:lnTo>
                    <a:pt x="792" y="470"/>
                  </a:lnTo>
                  <a:lnTo>
                    <a:pt x="794" y="478"/>
                  </a:lnTo>
                  <a:lnTo>
                    <a:pt x="794" y="487"/>
                  </a:lnTo>
                  <a:lnTo>
                    <a:pt x="794" y="495"/>
                  </a:lnTo>
                  <a:lnTo>
                    <a:pt x="794" y="503"/>
                  </a:lnTo>
                  <a:lnTo>
                    <a:pt x="796" y="511"/>
                  </a:lnTo>
                  <a:lnTo>
                    <a:pt x="796" y="528"/>
                  </a:lnTo>
                  <a:lnTo>
                    <a:pt x="794" y="536"/>
                  </a:lnTo>
                  <a:lnTo>
                    <a:pt x="794" y="542"/>
                  </a:lnTo>
                  <a:lnTo>
                    <a:pt x="794" y="551"/>
                  </a:lnTo>
                  <a:lnTo>
                    <a:pt x="794" y="559"/>
                  </a:lnTo>
                  <a:lnTo>
                    <a:pt x="792" y="567"/>
                  </a:lnTo>
                  <a:lnTo>
                    <a:pt x="800" y="565"/>
                  </a:lnTo>
                  <a:lnTo>
                    <a:pt x="800" y="557"/>
                  </a:lnTo>
                  <a:lnTo>
                    <a:pt x="802" y="548"/>
                  </a:lnTo>
                  <a:lnTo>
                    <a:pt x="802" y="540"/>
                  </a:lnTo>
                  <a:lnTo>
                    <a:pt x="802" y="499"/>
                  </a:lnTo>
                  <a:lnTo>
                    <a:pt x="802" y="491"/>
                  </a:lnTo>
                  <a:lnTo>
                    <a:pt x="800" y="482"/>
                  </a:lnTo>
                  <a:lnTo>
                    <a:pt x="800" y="474"/>
                  </a:lnTo>
                  <a:lnTo>
                    <a:pt x="798" y="466"/>
                  </a:lnTo>
                  <a:lnTo>
                    <a:pt x="798" y="458"/>
                  </a:lnTo>
                  <a:lnTo>
                    <a:pt x="796" y="449"/>
                  </a:lnTo>
                  <a:lnTo>
                    <a:pt x="794" y="441"/>
                  </a:lnTo>
                  <a:lnTo>
                    <a:pt x="794" y="433"/>
                  </a:lnTo>
                  <a:lnTo>
                    <a:pt x="792" y="425"/>
                  </a:lnTo>
                  <a:lnTo>
                    <a:pt x="790" y="416"/>
                  </a:lnTo>
                  <a:lnTo>
                    <a:pt x="788" y="408"/>
                  </a:lnTo>
                  <a:lnTo>
                    <a:pt x="786" y="400"/>
                  </a:lnTo>
                  <a:lnTo>
                    <a:pt x="781" y="392"/>
                  </a:lnTo>
                  <a:lnTo>
                    <a:pt x="779" y="383"/>
                  </a:lnTo>
                  <a:lnTo>
                    <a:pt x="777" y="375"/>
                  </a:lnTo>
                  <a:lnTo>
                    <a:pt x="773" y="369"/>
                  </a:lnTo>
                  <a:lnTo>
                    <a:pt x="769" y="359"/>
                  </a:lnTo>
                  <a:lnTo>
                    <a:pt x="767" y="351"/>
                  </a:lnTo>
                  <a:lnTo>
                    <a:pt x="763" y="344"/>
                  </a:lnTo>
                  <a:lnTo>
                    <a:pt x="761" y="336"/>
                  </a:lnTo>
                  <a:lnTo>
                    <a:pt x="757" y="328"/>
                  </a:lnTo>
                  <a:lnTo>
                    <a:pt x="753" y="320"/>
                  </a:lnTo>
                  <a:lnTo>
                    <a:pt x="749" y="311"/>
                  </a:lnTo>
                  <a:lnTo>
                    <a:pt x="744" y="305"/>
                  </a:lnTo>
                  <a:lnTo>
                    <a:pt x="740" y="297"/>
                  </a:lnTo>
                  <a:lnTo>
                    <a:pt x="734" y="289"/>
                  </a:lnTo>
                  <a:lnTo>
                    <a:pt x="730" y="282"/>
                  </a:lnTo>
                  <a:lnTo>
                    <a:pt x="726" y="274"/>
                  </a:lnTo>
                  <a:lnTo>
                    <a:pt x="720" y="266"/>
                  </a:lnTo>
                  <a:lnTo>
                    <a:pt x="716" y="260"/>
                  </a:lnTo>
                  <a:lnTo>
                    <a:pt x="712" y="252"/>
                  </a:lnTo>
                  <a:lnTo>
                    <a:pt x="705" y="245"/>
                  </a:lnTo>
                  <a:lnTo>
                    <a:pt x="699" y="237"/>
                  </a:lnTo>
                  <a:lnTo>
                    <a:pt x="695" y="231"/>
                  </a:lnTo>
                  <a:lnTo>
                    <a:pt x="689" y="223"/>
                  </a:lnTo>
                  <a:lnTo>
                    <a:pt x="683" y="216"/>
                  </a:lnTo>
                  <a:lnTo>
                    <a:pt x="677" y="208"/>
                  </a:lnTo>
                  <a:lnTo>
                    <a:pt x="670" y="202"/>
                  </a:lnTo>
                  <a:lnTo>
                    <a:pt x="664" y="194"/>
                  </a:lnTo>
                  <a:lnTo>
                    <a:pt x="637" y="167"/>
                  </a:lnTo>
                  <a:lnTo>
                    <a:pt x="629" y="163"/>
                  </a:lnTo>
                  <a:lnTo>
                    <a:pt x="623" y="155"/>
                  </a:lnTo>
                  <a:lnTo>
                    <a:pt x="617" y="148"/>
                  </a:lnTo>
                  <a:lnTo>
                    <a:pt x="609" y="142"/>
                  </a:lnTo>
                  <a:lnTo>
                    <a:pt x="603" y="136"/>
                  </a:lnTo>
                  <a:lnTo>
                    <a:pt x="594" y="130"/>
                  </a:lnTo>
                  <a:lnTo>
                    <a:pt x="586" y="126"/>
                  </a:lnTo>
                  <a:lnTo>
                    <a:pt x="578" y="120"/>
                  </a:lnTo>
                  <a:lnTo>
                    <a:pt x="570" y="113"/>
                  </a:lnTo>
                  <a:lnTo>
                    <a:pt x="563" y="107"/>
                  </a:lnTo>
                  <a:lnTo>
                    <a:pt x="555" y="103"/>
                  </a:lnTo>
                  <a:lnTo>
                    <a:pt x="547" y="97"/>
                  </a:lnTo>
                  <a:lnTo>
                    <a:pt x="539" y="91"/>
                  </a:lnTo>
                  <a:lnTo>
                    <a:pt x="531" y="87"/>
                  </a:lnTo>
                  <a:lnTo>
                    <a:pt x="522" y="80"/>
                  </a:lnTo>
                  <a:lnTo>
                    <a:pt x="514" y="76"/>
                  </a:lnTo>
                  <a:lnTo>
                    <a:pt x="506" y="72"/>
                  </a:lnTo>
                  <a:lnTo>
                    <a:pt x="496" y="68"/>
                  </a:lnTo>
                  <a:lnTo>
                    <a:pt x="487" y="62"/>
                  </a:lnTo>
                  <a:lnTo>
                    <a:pt x="479" y="58"/>
                  </a:lnTo>
                  <a:lnTo>
                    <a:pt x="471" y="54"/>
                  </a:lnTo>
                  <a:lnTo>
                    <a:pt x="461" y="52"/>
                  </a:lnTo>
                  <a:lnTo>
                    <a:pt x="452" y="47"/>
                  </a:lnTo>
                  <a:lnTo>
                    <a:pt x="444" y="43"/>
                  </a:lnTo>
                  <a:lnTo>
                    <a:pt x="436" y="39"/>
                  </a:lnTo>
                  <a:lnTo>
                    <a:pt x="428" y="37"/>
                  </a:lnTo>
                  <a:lnTo>
                    <a:pt x="420" y="33"/>
                  </a:lnTo>
                  <a:lnTo>
                    <a:pt x="409" y="31"/>
                  </a:lnTo>
                  <a:lnTo>
                    <a:pt x="401" y="27"/>
                  </a:lnTo>
                  <a:lnTo>
                    <a:pt x="393" y="25"/>
                  </a:lnTo>
                  <a:lnTo>
                    <a:pt x="382" y="23"/>
                  </a:lnTo>
                  <a:lnTo>
                    <a:pt x="374" y="19"/>
                  </a:lnTo>
                  <a:lnTo>
                    <a:pt x="366" y="16"/>
                  </a:lnTo>
                  <a:lnTo>
                    <a:pt x="358" y="14"/>
                  </a:lnTo>
                  <a:lnTo>
                    <a:pt x="348" y="12"/>
                  </a:lnTo>
                  <a:lnTo>
                    <a:pt x="339" y="10"/>
                  </a:lnTo>
                  <a:lnTo>
                    <a:pt x="331" y="8"/>
                  </a:lnTo>
                  <a:lnTo>
                    <a:pt x="321" y="8"/>
                  </a:lnTo>
                  <a:lnTo>
                    <a:pt x="313" y="6"/>
                  </a:lnTo>
                  <a:lnTo>
                    <a:pt x="304" y="4"/>
                  </a:lnTo>
                  <a:lnTo>
                    <a:pt x="294" y="4"/>
                  </a:lnTo>
                  <a:lnTo>
                    <a:pt x="286" y="4"/>
                  </a:lnTo>
                  <a:lnTo>
                    <a:pt x="278" y="2"/>
                  </a:lnTo>
                  <a:lnTo>
                    <a:pt x="269" y="2"/>
                  </a:lnTo>
                  <a:lnTo>
                    <a:pt x="261" y="0"/>
                  </a:lnTo>
                  <a:lnTo>
                    <a:pt x="251" y="0"/>
                  </a:lnTo>
                  <a:lnTo>
                    <a:pt x="243" y="0"/>
                  </a:lnTo>
                  <a:lnTo>
                    <a:pt x="216" y="0"/>
                  </a:lnTo>
                  <a:lnTo>
                    <a:pt x="208" y="0"/>
                  </a:lnTo>
                  <a:lnTo>
                    <a:pt x="199" y="0"/>
                  </a:lnTo>
                  <a:lnTo>
                    <a:pt x="191" y="2"/>
                  </a:lnTo>
                  <a:lnTo>
                    <a:pt x="183" y="2"/>
                  </a:lnTo>
                  <a:lnTo>
                    <a:pt x="175" y="4"/>
                  </a:lnTo>
                  <a:lnTo>
                    <a:pt x="167" y="4"/>
                  </a:lnTo>
                  <a:lnTo>
                    <a:pt x="158" y="6"/>
                  </a:lnTo>
                  <a:lnTo>
                    <a:pt x="150" y="8"/>
                  </a:lnTo>
                  <a:lnTo>
                    <a:pt x="142" y="8"/>
                  </a:lnTo>
                  <a:lnTo>
                    <a:pt x="134" y="10"/>
                  </a:lnTo>
                  <a:lnTo>
                    <a:pt x="125" y="12"/>
                  </a:lnTo>
                  <a:lnTo>
                    <a:pt x="117" y="14"/>
                  </a:lnTo>
                  <a:lnTo>
                    <a:pt x="109" y="16"/>
                  </a:lnTo>
                  <a:lnTo>
                    <a:pt x="101" y="19"/>
                  </a:lnTo>
                  <a:lnTo>
                    <a:pt x="93" y="21"/>
                  </a:lnTo>
                  <a:lnTo>
                    <a:pt x="84" y="23"/>
                  </a:lnTo>
                  <a:lnTo>
                    <a:pt x="76" y="27"/>
                  </a:lnTo>
                  <a:lnTo>
                    <a:pt x="70" y="29"/>
                  </a:lnTo>
                  <a:lnTo>
                    <a:pt x="62" y="33"/>
                  </a:lnTo>
                  <a:lnTo>
                    <a:pt x="53" y="35"/>
                  </a:lnTo>
                  <a:lnTo>
                    <a:pt x="45" y="39"/>
                  </a:lnTo>
                  <a:lnTo>
                    <a:pt x="39" y="41"/>
                  </a:lnTo>
                  <a:lnTo>
                    <a:pt x="31" y="45"/>
                  </a:lnTo>
                  <a:lnTo>
                    <a:pt x="25" y="49"/>
                  </a:lnTo>
                  <a:lnTo>
                    <a:pt x="16" y="54"/>
                  </a:lnTo>
                  <a:lnTo>
                    <a:pt x="10" y="58"/>
                  </a:lnTo>
                  <a:lnTo>
                    <a:pt x="4" y="62"/>
                  </a:lnTo>
                  <a:lnTo>
                    <a:pt x="4" y="62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" name="Freeform 31">
              <a:extLst>
                <a:ext uri="{FF2B5EF4-FFF2-40B4-BE49-F238E27FC236}">
                  <a16:creationId xmlns:a16="http://schemas.microsoft.com/office/drawing/2014/main" id="{1D98BD4A-8F25-44E3-BECD-CB5358B65703}"/>
                </a:ext>
              </a:extLst>
            </p:cNvPr>
            <p:cNvSpPr>
              <a:spLocks/>
            </p:cNvSpPr>
            <p:nvPr/>
          </p:nvSpPr>
          <p:spPr bwMode="auto">
            <a:xfrm>
              <a:off x="2774" y="1499"/>
              <a:ext cx="982" cy="999"/>
            </a:xfrm>
            <a:custGeom>
              <a:avLst/>
              <a:gdLst>
                <a:gd name="T0" fmla="*/ 664 w 982"/>
                <a:gd name="T1" fmla="*/ 41 h 999"/>
                <a:gd name="T2" fmla="*/ 570 w 982"/>
                <a:gd name="T3" fmla="*/ 14 h 999"/>
                <a:gd name="T4" fmla="*/ 473 w 982"/>
                <a:gd name="T5" fmla="*/ 8 h 999"/>
                <a:gd name="T6" fmla="*/ 374 w 982"/>
                <a:gd name="T7" fmla="*/ 23 h 999"/>
                <a:gd name="T8" fmla="*/ 282 w 982"/>
                <a:gd name="T9" fmla="*/ 56 h 999"/>
                <a:gd name="T10" fmla="*/ 197 w 982"/>
                <a:gd name="T11" fmla="*/ 107 h 999"/>
                <a:gd name="T12" fmla="*/ 125 w 982"/>
                <a:gd name="T13" fmla="*/ 177 h 999"/>
                <a:gd name="T14" fmla="*/ 70 w 982"/>
                <a:gd name="T15" fmla="*/ 257 h 999"/>
                <a:gd name="T16" fmla="*/ 31 w 982"/>
                <a:gd name="T17" fmla="*/ 350 h 999"/>
                <a:gd name="T18" fmla="*/ 10 w 982"/>
                <a:gd name="T19" fmla="*/ 449 h 999"/>
                <a:gd name="T20" fmla="*/ 12 w 982"/>
                <a:gd name="T21" fmla="*/ 564 h 999"/>
                <a:gd name="T22" fmla="*/ 35 w 982"/>
                <a:gd name="T23" fmla="*/ 661 h 999"/>
                <a:gd name="T24" fmla="*/ 76 w 982"/>
                <a:gd name="T25" fmla="*/ 751 h 999"/>
                <a:gd name="T26" fmla="*/ 136 w 982"/>
                <a:gd name="T27" fmla="*/ 831 h 999"/>
                <a:gd name="T28" fmla="*/ 210 w 982"/>
                <a:gd name="T29" fmla="*/ 897 h 999"/>
                <a:gd name="T30" fmla="*/ 296 w 982"/>
                <a:gd name="T31" fmla="*/ 947 h 999"/>
                <a:gd name="T32" fmla="*/ 389 w 982"/>
                <a:gd name="T33" fmla="*/ 979 h 999"/>
                <a:gd name="T34" fmla="*/ 487 w 982"/>
                <a:gd name="T35" fmla="*/ 990 h 999"/>
                <a:gd name="T36" fmla="*/ 584 w 982"/>
                <a:gd name="T37" fmla="*/ 979 h 999"/>
                <a:gd name="T38" fmla="*/ 679 w 982"/>
                <a:gd name="T39" fmla="*/ 951 h 999"/>
                <a:gd name="T40" fmla="*/ 765 w 982"/>
                <a:gd name="T41" fmla="*/ 903 h 999"/>
                <a:gd name="T42" fmla="*/ 841 w 982"/>
                <a:gd name="T43" fmla="*/ 837 h 999"/>
                <a:gd name="T44" fmla="*/ 901 w 982"/>
                <a:gd name="T45" fmla="*/ 759 h 999"/>
                <a:gd name="T46" fmla="*/ 944 w 982"/>
                <a:gd name="T47" fmla="*/ 669 h 999"/>
                <a:gd name="T48" fmla="*/ 969 w 982"/>
                <a:gd name="T49" fmla="*/ 572 h 999"/>
                <a:gd name="T50" fmla="*/ 973 w 982"/>
                <a:gd name="T51" fmla="*/ 457 h 999"/>
                <a:gd name="T52" fmla="*/ 954 w 982"/>
                <a:gd name="T53" fmla="*/ 360 h 999"/>
                <a:gd name="T54" fmla="*/ 917 w 982"/>
                <a:gd name="T55" fmla="*/ 265 h 999"/>
                <a:gd name="T56" fmla="*/ 860 w 982"/>
                <a:gd name="T57" fmla="*/ 183 h 999"/>
                <a:gd name="T58" fmla="*/ 790 w 982"/>
                <a:gd name="T59" fmla="*/ 113 h 999"/>
                <a:gd name="T60" fmla="*/ 718 w 982"/>
                <a:gd name="T61" fmla="*/ 56 h 999"/>
                <a:gd name="T62" fmla="*/ 625 w 982"/>
                <a:gd name="T63" fmla="*/ 19 h 999"/>
                <a:gd name="T64" fmla="*/ 526 w 982"/>
                <a:gd name="T65" fmla="*/ 2 h 999"/>
                <a:gd name="T66" fmla="*/ 417 w 982"/>
                <a:gd name="T67" fmla="*/ 6 h 999"/>
                <a:gd name="T68" fmla="*/ 321 w 982"/>
                <a:gd name="T69" fmla="*/ 31 h 999"/>
                <a:gd name="T70" fmla="*/ 232 w 982"/>
                <a:gd name="T71" fmla="*/ 76 h 999"/>
                <a:gd name="T72" fmla="*/ 152 w 982"/>
                <a:gd name="T73" fmla="*/ 138 h 999"/>
                <a:gd name="T74" fmla="*/ 86 w 982"/>
                <a:gd name="T75" fmla="*/ 216 h 999"/>
                <a:gd name="T76" fmla="*/ 39 w 982"/>
                <a:gd name="T77" fmla="*/ 305 h 999"/>
                <a:gd name="T78" fmla="*/ 10 w 982"/>
                <a:gd name="T79" fmla="*/ 401 h 999"/>
                <a:gd name="T80" fmla="*/ 0 w 982"/>
                <a:gd name="T81" fmla="*/ 519 h 999"/>
                <a:gd name="T82" fmla="*/ 14 w 982"/>
                <a:gd name="T83" fmla="*/ 619 h 999"/>
                <a:gd name="T84" fmla="*/ 47 w 982"/>
                <a:gd name="T85" fmla="*/ 714 h 999"/>
                <a:gd name="T86" fmla="*/ 101 w 982"/>
                <a:gd name="T87" fmla="*/ 803 h 999"/>
                <a:gd name="T88" fmla="*/ 169 w 982"/>
                <a:gd name="T89" fmla="*/ 877 h 999"/>
                <a:gd name="T90" fmla="*/ 251 w 982"/>
                <a:gd name="T91" fmla="*/ 934 h 999"/>
                <a:gd name="T92" fmla="*/ 341 w 982"/>
                <a:gd name="T93" fmla="*/ 973 h 999"/>
                <a:gd name="T94" fmla="*/ 440 w 982"/>
                <a:gd name="T95" fmla="*/ 996 h 999"/>
                <a:gd name="T96" fmla="*/ 547 w 982"/>
                <a:gd name="T97" fmla="*/ 994 h 999"/>
                <a:gd name="T98" fmla="*/ 646 w 982"/>
                <a:gd name="T99" fmla="*/ 971 h 999"/>
                <a:gd name="T100" fmla="*/ 736 w 982"/>
                <a:gd name="T101" fmla="*/ 930 h 999"/>
                <a:gd name="T102" fmla="*/ 819 w 982"/>
                <a:gd name="T103" fmla="*/ 870 h 999"/>
                <a:gd name="T104" fmla="*/ 884 w 982"/>
                <a:gd name="T105" fmla="*/ 796 h 999"/>
                <a:gd name="T106" fmla="*/ 936 w 982"/>
                <a:gd name="T107" fmla="*/ 708 h 999"/>
                <a:gd name="T108" fmla="*/ 969 w 982"/>
                <a:gd name="T109" fmla="*/ 613 h 999"/>
                <a:gd name="T110" fmla="*/ 981 w 982"/>
                <a:gd name="T111" fmla="*/ 510 h 999"/>
                <a:gd name="T112" fmla="*/ 971 w 982"/>
                <a:gd name="T113" fmla="*/ 395 h 999"/>
                <a:gd name="T114" fmla="*/ 940 w 982"/>
                <a:gd name="T115" fmla="*/ 298 h 999"/>
                <a:gd name="T116" fmla="*/ 891 w 982"/>
                <a:gd name="T117" fmla="*/ 210 h 999"/>
                <a:gd name="T118" fmla="*/ 825 w 982"/>
                <a:gd name="T119" fmla="*/ 134 h 999"/>
                <a:gd name="T120" fmla="*/ 747 w 982"/>
                <a:gd name="T121" fmla="*/ 82 h 9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982" h="999">
                  <a:moveTo>
                    <a:pt x="747" y="82"/>
                  </a:moveTo>
                  <a:lnTo>
                    <a:pt x="740" y="78"/>
                  </a:lnTo>
                  <a:lnTo>
                    <a:pt x="734" y="74"/>
                  </a:lnTo>
                  <a:lnTo>
                    <a:pt x="728" y="70"/>
                  </a:lnTo>
                  <a:lnTo>
                    <a:pt x="720" y="66"/>
                  </a:lnTo>
                  <a:lnTo>
                    <a:pt x="714" y="64"/>
                  </a:lnTo>
                  <a:lnTo>
                    <a:pt x="707" y="60"/>
                  </a:lnTo>
                  <a:lnTo>
                    <a:pt x="699" y="56"/>
                  </a:lnTo>
                  <a:lnTo>
                    <a:pt x="693" y="54"/>
                  </a:lnTo>
                  <a:lnTo>
                    <a:pt x="687" y="49"/>
                  </a:lnTo>
                  <a:lnTo>
                    <a:pt x="679" y="47"/>
                  </a:lnTo>
                  <a:lnTo>
                    <a:pt x="673" y="43"/>
                  </a:lnTo>
                  <a:lnTo>
                    <a:pt x="664" y="41"/>
                  </a:lnTo>
                  <a:lnTo>
                    <a:pt x="658" y="37"/>
                  </a:lnTo>
                  <a:lnTo>
                    <a:pt x="652" y="35"/>
                  </a:lnTo>
                  <a:lnTo>
                    <a:pt x="644" y="33"/>
                  </a:lnTo>
                  <a:lnTo>
                    <a:pt x="638" y="31"/>
                  </a:lnTo>
                  <a:lnTo>
                    <a:pt x="629" y="29"/>
                  </a:lnTo>
                  <a:lnTo>
                    <a:pt x="621" y="27"/>
                  </a:lnTo>
                  <a:lnTo>
                    <a:pt x="615" y="25"/>
                  </a:lnTo>
                  <a:lnTo>
                    <a:pt x="607" y="23"/>
                  </a:lnTo>
                  <a:lnTo>
                    <a:pt x="598" y="21"/>
                  </a:lnTo>
                  <a:lnTo>
                    <a:pt x="592" y="19"/>
                  </a:lnTo>
                  <a:lnTo>
                    <a:pt x="584" y="19"/>
                  </a:lnTo>
                  <a:lnTo>
                    <a:pt x="578" y="16"/>
                  </a:lnTo>
                  <a:lnTo>
                    <a:pt x="570" y="14"/>
                  </a:lnTo>
                  <a:lnTo>
                    <a:pt x="564" y="12"/>
                  </a:lnTo>
                  <a:lnTo>
                    <a:pt x="555" y="12"/>
                  </a:lnTo>
                  <a:lnTo>
                    <a:pt x="547" y="10"/>
                  </a:lnTo>
                  <a:lnTo>
                    <a:pt x="541" y="10"/>
                  </a:lnTo>
                  <a:lnTo>
                    <a:pt x="533" y="8"/>
                  </a:lnTo>
                  <a:lnTo>
                    <a:pt x="524" y="8"/>
                  </a:lnTo>
                  <a:lnTo>
                    <a:pt x="518" y="8"/>
                  </a:lnTo>
                  <a:lnTo>
                    <a:pt x="510" y="8"/>
                  </a:lnTo>
                  <a:lnTo>
                    <a:pt x="502" y="8"/>
                  </a:lnTo>
                  <a:lnTo>
                    <a:pt x="496" y="8"/>
                  </a:lnTo>
                  <a:lnTo>
                    <a:pt x="487" y="8"/>
                  </a:lnTo>
                  <a:lnTo>
                    <a:pt x="479" y="8"/>
                  </a:lnTo>
                  <a:lnTo>
                    <a:pt x="473" y="8"/>
                  </a:lnTo>
                  <a:lnTo>
                    <a:pt x="465" y="8"/>
                  </a:lnTo>
                  <a:lnTo>
                    <a:pt x="457" y="8"/>
                  </a:lnTo>
                  <a:lnTo>
                    <a:pt x="450" y="8"/>
                  </a:lnTo>
                  <a:lnTo>
                    <a:pt x="442" y="10"/>
                  </a:lnTo>
                  <a:lnTo>
                    <a:pt x="434" y="10"/>
                  </a:lnTo>
                  <a:lnTo>
                    <a:pt x="426" y="12"/>
                  </a:lnTo>
                  <a:lnTo>
                    <a:pt x="420" y="12"/>
                  </a:lnTo>
                  <a:lnTo>
                    <a:pt x="411" y="14"/>
                  </a:lnTo>
                  <a:lnTo>
                    <a:pt x="403" y="16"/>
                  </a:lnTo>
                  <a:lnTo>
                    <a:pt x="397" y="16"/>
                  </a:lnTo>
                  <a:lnTo>
                    <a:pt x="389" y="19"/>
                  </a:lnTo>
                  <a:lnTo>
                    <a:pt x="383" y="21"/>
                  </a:lnTo>
                  <a:lnTo>
                    <a:pt x="374" y="23"/>
                  </a:lnTo>
                  <a:lnTo>
                    <a:pt x="368" y="23"/>
                  </a:lnTo>
                  <a:lnTo>
                    <a:pt x="360" y="27"/>
                  </a:lnTo>
                  <a:lnTo>
                    <a:pt x="352" y="29"/>
                  </a:lnTo>
                  <a:lnTo>
                    <a:pt x="346" y="31"/>
                  </a:lnTo>
                  <a:lnTo>
                    <a:pt x="337" y="33"/>
                  </a:lnTo>
                  <a:lnTo>
                    <a:pt x="331" y="35"/>
                  </a:lnTo>
                  <a:lnTo>
                    <a:pt x="323" y="37"/>
                  </a:lnTo>
                  <a:lnTo>
                    <a:pt x="317" y="41"/>
                  </a:lnTo>
                  <a:lnTo>
                    <a:pt x="308" y="43"/>
                  </a:lnTo>
                  <a:lnTo>
                    <a:pt x="302" y="47"/>
                  </a:lnTo>
                  <a:lnTo>
                    <a:pt x="296" y="49"/>
                  </a:lnTo>
                  <a:lnTo>
                    <a:pt x="288" y="51"/>
                  </a:lnTo>
                  <a:lnTo>
                    <a:pt x="282" y="56"/>
                  </a:lnTo>
                  <a:lnTo>
                    <a:pt x="276" y="60"/>
                  </a:lnTo>
                  <a:lnTo>
                    <a:pt x="267" y="64"/>
                  </a:lnTo>
                  <a:lnTo>
                    <a:pt x="261" y="66"/>
                  </a:lnTo>
                  <a:lnTo>
                    <a:pt x="255" y="70"/>
                  </a:lnTo>
                  <a:lnTo>
                    <a:pt x="249" y="74"/>
                  </a:lnTo>
                  <a:lnTo>
                    <a:pt x="243" y="78"/>
                  </a:lnTo>
                  <a:lnTo>
                    <a:pt x="237" y="82"/>
                  </a:lnTo>
                  <a:lnTo>
                    <a:pt x="228" y="86"/>
                  </a:lnTo>
                  <a:lnTo>
                    <a:pt x="222" y="91"/>
                  </a:lnTo>
                  <a:lnTo>
                    <a:pt x="216" y="95"/>
                  </a:lnTo>
                  <a:lnTo>
                    <a:pt x="210" y="99"/>
                  </a:lnTo>
                  <a:lnTo>
                    <a:pt x="204" y="103"/>
                  </a:lnTo>
                  <a:lnTo>
                    <a:pt x="197" y="107"/>
                  </a:lnTo>
                  <a:lnTo>
                    <a:pt x="191" y="113"/>
                  </a:lnTo>
                  <a:lnTo>
                    <a:pt x="185" y="117"/>
                  </a:lnTo>
                  <a:lnTo>
                    <a:pt x="181" y="123"/>
                  </a:lnTo>
                  <a:lnTo>
                    <a:pt x="175" y="128"/>
                  </a:lnTo>
                  <a:lnTo>
                    <a:pt x="169" y="132"/>
                  </a:lnTo>
                  <a:lnTo>
                    <a:pt x="162" y="138"/>
                  </a:lnTo>
                  <a:lnTo>
                    <a:pt x="158" y="144"/>
                  </a:lnTo>
                  <a:lnTo>
                    <a:pt x="152" y="148"/>
                  </a:lnTo>
                  <a:lnTo>
                    <a:pt x="146" y="154"/>
                  </a:lnTo>
                  <a:lnTo>
                    <a:pt x="140" y="158"/>
                  </a:lnTo>
                  <a:lnTo>
                    <a:pt x="136" y="165"/>
                  </a:lnTo>
                  <a:lnTo>
                    <a:pt x="132" y="171"/>
                  </a:lnTo>
                  <a:lnTo>
                    <a:pt x="125" y="177"/>
                  </a:lnTo>
                  <a:lnTo>
                    <a:pt x="121" y="183"/>
                  </a:lnTo>
                  <a:lnTo>
                    <a:pt x="115" y="187"/>
                  </a:lnTo>
                  <a:lnTo>
                    <a:pt x="111" y="195"/>
                  </a:lnTo>
                  <a:lnTo>
                    <a:pt x="107" y="200"/>
                  </a:lnTo>
                  <a:lnTo>
                    <a:pt x="103" y="206"/>
                  </a:lnTo>
                  <a:lnTo>
                    <a:pt x="99" y="214"/>
                  </a:lnTo>
                  <a:lnTo>
                    <a:pt x="95" y="218"/>
                  </a:lnTo>
                  <a:lnTo>
                    <a:pt x="88" y="226"/>
                  </a:lnTo>
                  <a:lnTo>
                    <a:pt x="84" y="233"/>
                  </a:lnTo>
                  <a:lnTo>
                    <a:pt x="80" y="239"/>
                  </a:lnTo>
                  <a:lnTo>
                    <a:pt x="76" y="245"/>
                  </a:lnTo>
                  <a:lnTo>
                    <a:pt x="72" y="253"/>
                  </a:lnTo>
                  <a:lnTo>
                    <a:pt x="70" y="257"/>
                  </a:lnTo>
                  <a:lnTo>
                    <a:pt x="66" y="265"/>
                  </a:lnTo>
                  <a:lnTo>
                    <a:pt x="62" y="272"/>
                  </a:lnTo>
                  <a:lnTo>
                    <a:pt x="60" y="280"/>
                  </a:lnTo>
                  <a:lnTo>
                    <a:pt x="56" y="286"/>
                  </a:lnTo>
                  <a:lnTo>
                    <a:pt x="51" y="292"/>
                  </a:lnTo>
                  <a:lnTo>
                    <a:pt x="49" y="300"/>
                  </a:lnTo>
                  <a:lnTo>
                    <a:pt x="45" y="307"/>
                  </a:lnTo>
                  <a:lnTo>
                    <a:pt x="43" y="315"/>
                  </a:lnTo>
                  <a:lnTo>
                    <a:pt x="39" y="321"/>
                  </a:lnTo>
                  <a:lnTo>
                    <a:pt x="37" y="329"/>
                  </a:lnTo>
                  <a:lnTo>
                    <a:pt x="35" y="335"/>
                  </a:lnTo>
                  <a:lnTo>
                    <a:pt x="33" y="344"/>
                  </a:lnTo>
                  <a:lnTo>
                    <a:pt x="31" y="350"/>
                  </a:lnTo>
                  <a:lnTo>
                    <a:pt x="27" y="358"/>
                  </a:lnTo>
                  <a:lnTo>
                    <a:pt x="25" y="364"/>
                  </a:lnTo>
                  <a:lnTo>
                    <a:pt x="25" y="372"/>
                  </a:lnTo>
                  <a:lnTo>
                    <a:pt x="21" y="381"/>
                  </a:lnTo>
                  <a:lnTo>
                    <a:pt x="21" y="387"/>
                  </a:lnTo>
                  <a:lnTo>
                    <a:pt x="19" y="395"/>
                  </a:lnTo>
                  <a:lnTo>
                    <a:pt x="16" y="403"/>
                  </a:lnTo>
                  <a:lnTo>
                    <a:pt x="14" y="409"/>
                  </a:lnTo>
                  <a:lnTo>
                    <a:pt x="14" y="418"/>
                  </a:lnTo>
                  <a:lnTo>
                    <a:pt x="12" y="426"/>
                  </a:lnTo>
                  <a:lnTo>
                    <a:pt x="12" y="432"/>
                  </a:lnTo>
                  <a:lnTo>
                    <a:pt x="10" y="440"/>
                  </a:lnTo>
                  <a:lnTo>
                    <a:pt x="10" y="449"/>
                  </a:lnTo>
                  <a:lnTo>
                    <a:pt x="8" y="457"/>
                  </a:lnTo>
                  <a:lnTo>
                    <a:pt x="8" y="463"/>
                  </a:lnTo>
                  <a:lnTo>
                    <a:pt x="8" y="471"/>
                  </a:lnTo>
                  <a:lnTo>
                    <a:pt x="8" y="479"/>
                  </a:lnTo>
                  <a:lnTo>
                    <a:pt x="8" y="486"/>
                  </a:lnTo>
                  <a:lnTo>
                    <a:pt x="8" y="510"/>
                  </a:lnTo>
                  <a:lnTo>
                    <a:pt x="8" y="516"/>
                  </a:lnTo>
                  <a:lnTo>
                    <a:pt x="8" y="525"/>
                  </a:lnTo>
                  <a:lnTo>
                    <a:pt x="8" y="533"/>
                  </a:lnTo>
                  <a:lnTo>
                    <a:pt x="8" y="541"/>
                  </a:lnTo>
                  <a:lnTo>
                    <a:pt x="10" y="547"/>
                  </a:lnTo>
                  <a:lnTo>
                    <a:pt x="10" y="556"/>
                  </a:lnTo>
                  <a:lnTo>
                    <a:pt x="12" y="564"/>
                  </a:lnTo>
                  <a:lnTo>
                    <a:pt x="12" y="572"/>
                  </a:lnTo>
                  <a:lnTo>
                    <a:pt x="14" y="578"/>
                  </a:lnTo>
                  <a:lnTo>
                    <a:pt x="14" y="586"/>
                  </a:lnTo>
                  <a:lnTo>
                    <a:pt x="16" y="595"/>
                  </a:lnTo>
                  <a:lnTo>
                    <a:pt x="19" y="601"/>
                  </a:lnTo>
                  <a:lnTo>
                    <a:pt x="21" y="609"/>
                  </a:lnTo>
                  <a:lnTo>
                    <a:pt x="21" y="615"/>
                  </a:lnTo>
                  <a:lnTo>
                    <a:pt x="23" y="623"/>
                  </a:lnTo>
                  <a:lnTo>
                    <a:pt x="25" y="632"/>
                  </a:lnTo>
                  <a:lnTo>
                    <a:pt x="27" y="638"/>
                  </a:lnTo>
                  <a:lnTo>
                    <a:pt x="31" y="646"/>
                  </a:lnTo>
                  <a:lnTo>
                    <a:pt x="33" y="652"/>
                  </a:lnTo>
                  <a:lnTo>
                    <a:pt x="35" y="661"/>
                  </a:lnTo>
                  <a:lnTo>
                    <a:pt x="37" y="669"/>
                  </a:lnTo>
                  <a:lnTo>
                    <a:pt x="39" y="675"/>
                  </a:lnTo>
                  <a:lnTo>
                    <a:pt x="43" y="683"/>
                  </a:lnTo>
                  <a:lnTo>
                    <a:pt x="45" y="689"/>
                  </a:lnTo>
                  <a:lnTo>
                    <a:pt x="49" y="698"/>
                  </a:lnTo>
                  <a:lnTo>
                    <a:pt x="51" y="704"/>
                  </a:lnTo>
                  <a:lnTo>
                    <a:pt x="56" y="710"/>
                  </a:lnTo>
                  <a:lnTo>
                    <a:pt x="58" y="718"/>
                  </a:lnTo>
                  <a:lnTo>
                    <a:pt x="62" y="724"/>
                  </a:lnTo>
                  <a:lnTo>
                    <a:pt x="66" y="733"/>
                  </a:lnTo>
                  <a:lnTo>
                    <a:pt x="70" y="739"/>
                  </a:lnTo>
                  <a:lnTo>
                    <a:pt x="72" y="745"/>
                  </a:lnTo>
                  <a:lnTo>
                    <a:pt x="76" y="751"/>
                  </a:lnTo>
                  <a:lnTo>
                    <a:pt x="80" y="757"/>
                  </a:lnTo>
                  <a:lnTo>
                    <a:pt x="84" y="763"/>
                  </a:lnTo>
                  <a:lnTo>
                    <a:pt x="88" y="772"/>
                  </a:lnTo>
                  <a:lnTo>
                    <a:pt x="93" y="778"/>
                  </a:lnTo>
                  <a:lnTo>
                    <a:pt x="97" y="784"/>
                  </a:lnTo>
                  <a:lnTo>
                    <a:pt x="103" y="790"/>
                  </a:lnTo>
                  <a:lnTo>
                    <a:pt x="105" y="796"/>
                  </a:lnTo>
                  <a:lnTo>
                    <a:pt x="111" y="803"/>
                  </a:lnTo>
                  <a:lnTo>
                    <a:pt x="115" y="809"/>
                  </a:lnTo>
                  <a:lnTo>
                    <a:pt x="121" y="815"/>
                  </a:lnTo>
                  <a:lnTo>
                    <a:pt x="125" y="821"/>
                  </a:lnTo>
                  <a:lnTo>
                    <a:pt x="130" y="825"/>
                  </a:lnTo>
                  <a:lnTo>
                    <a:pt x="136" y="831"/>
                  </a:lnTo>
                  <a:lnTo>
                    <a:pt x="140" y="837"/>
                  </a:lnTo>
                  <a:lnTo>
                    <a:pt x="146" y="842"/>
                  </a:lnTo>
                  <a:lnTo>
                    <a:pt x="152" y="848"/>
                  </a:lnTo>
                  <a:lnTo>
                    <a:pt x="156" y="854"/>
                  </a:lnTo>
                  <a:lnTo>
                    <a:pt x="162" y="858"/>
                  </a:lnTo>
                  <a:lnTo>
                    <a:pt x="169" y="864"/>
                  </a:lnTo>
                  <a:lnTo>
                    <a:pt x="173" y="868"/>
                  </a:lnTo>
                  <a:lnTo>
                    <a:pt x="179" y="875"/>
                  </a:lnTo>
                  <a:lnTo>
                    <a:pt x="185" y="879"/>
                  </a:lnTo>
                  <a:lnTo>
                    <a:pt x="191" y="885"/>
                  </a:lnTo>
                  <a:lnTo>
                    <a:pt x="197" y="889"/>
                  </a:lnTo>
                  <a:lnTo>
                    <a:pt x="204" y="893"/>
                  </a:lnTo>
                  <a:lnTo>
                    <a:pt x="210" y="897"/>
                  </a:lnTo>
                  <a:lnTo>
                    <a:pt x="216" y="901"/>
                  </a:lnTo>
                  <a:lnTo>
                    <a:pt x="222" y="907"/>
                  </a:lnTo>
                  <a:lnTo>
                    <a:pt x="228" y="912"/>
                  </a:lnTo>
                  <a:lnTo>
                    <a:pt x="234" y="916"/>
                  </a:lnTo>
                  <a:lnTo>
                    <a:pt x="241" y="920"/>
                  </a:lnTo>
                  <a:lnTo>
                    <a:pt x="249" y="924"/>
                  </a:lnTo>
                  <a:lnTo>
                    <a:pt x="255" y="928"/>
                  </a:lnTo>
                  <a:lnTo>
                    <a:pt x="261" y="930"/>
                  </a:lnTo>
                  <a:lnTo>
                    <a:pt x="267" y="934"/>
                  </a:lnTo>
                  <a:lnTo>
                    <a:pt x="276" y="938"/>
                  </a:lnTo>
                  <a:lnTo>
                    <a:pt x="282" y="942"/>
                  </a:lnTo>
                  <a:lnTo>
                    <a:pt x="288" y="944"/>
                  </a:lnTo>
                  <a:lnTo>
                    <a:pt x="296" y="947"/>
                  </a:lnTo>
                  <a:lnTo>
                    <a:pt x="302" y="951"/>
                  </a:lnTo>
                  <a:lnTo>
                    <a:pt x="308" y="953"/>
                  </a:lnTo>
                  <a:lnTo>
                    <a:pt x="317" y="957"/>
                  </a:lnTo>
                  <a:lnTo>
                    <a:pt x="323" y="959"/>
                  </a:lnTo>
                  <a:lnTo>
                    <a:pt x="331" y="961"/>
                  </a:lnTo>
                  <a:lnTo>
                    <a:pt x="337" y="965"/>
                  </a:lnTo>
                  <a:lnTo>
                    <a:pt x="346" y="967"/>
                  </a:lnTo>
                  <a:lnTo>
                    <a:pt x="352" y="969"/>
                  </a:lnTo>
                  <a:lnTo>
                    <a:pt x="360" y="971"/>
                  </a:lnTo>
                  <a:lnTo>
                    <a:pt x="366" y="973"/>
                  </a:lnTo>
                  <a:lnTo>
                    <a:pt x="374" y="975"/>
                  </a:lnTo>
                  <a:lnTo>
                    <a:pt x="383" y="977"/>
                  </a:lnTo>
                  <a:lnTo>
                    <a:pt x="389" y="979"/>
                  </a:lnTo>
                  <a:lnTo>
                    <a:pt x="397" y="979"/>
                  </a:lnTo>
                  <a:lnTo>
                    <a:pt x="403" y="982"/>
                  </a:lnTo>
                  <a:lnTo>
                    <a:pt x="411" y="984"/>
                  </a:lnTo>
                  <a:lnTo>
                    <a:pt x="420" y="984"/>
                  </a:lnTo>
                  <a:lnTo>
                    <a:pt x="426" y="986"/>
                  </a:lnTo>
                  <a:lnTo>
                    <a:pt x="434" y="986"/>
                  </a:lnTo>
                  <a:lnTo>
                    <a:pt x="442" y="988"/>
                  </a:lnTo>
                  <a:lnTo>
                    <a:pt x="448" y="988"/>
                  </a:lnTo>
                  <a:lnTo>
                    <a:pt x="457" y="990"/>
                  </a:lnTo>
                  <a:lnTo>
                    <a:pt x="463" y="990"/>
                  </a:lnTo>
                  <a:lnTo>
                    <a:pt x="471" y="990"/>
                  </a:lnTo>
                  <a:lnTo>
                    <a:pt x="479" y="990"/>
                  </a:lnTo>
                  <a:lnTo>
                    <a:pt x="487" y="990"/>
                  </a:lnTo>
                  <a:lnTo>
                    <a:pt x="494" y="990"/>
                  </a:lnTo>
                  <a:lnTo>
                    <a:pt x="502" y="990"/>
                  </a:lnTo>
                  <a:lnTo>
                    <a:pt x="508" y="990"/>
                  </a:lnTo>
                  <a:lnTo>
                    <a:pt x="516" y="990"/>
                  </a:lnTo>
                  <a:lnTo>
                    <a:pt x="524" y="990"/>
                  </a:lnTo>
                  <a:lnTo>
                    <a:pt x="533" y="988"/>
                  </a:lnTo>
                  <a:lnTo>
                    <a:pt x="539" y="988"/>
                  </a:lnTo>
                  <a:lnTo>
                    <a:pt x="547" y="986"/>
                  </a:lnTo>
                  <a:lnTo>
                    <a:pt x="555" y="986"/>
                  </a:lnTo>
                  <a:lnTo>
                    <a:pt x="561" y="984"/>
                  </a:lnTo>
                  <a:lnTo>
                    <a:pt x="570" y="984"/>
                  </a:lnTo>
                  <a:lnTo>
                    <a:pt x="578" y="982"/>
                  </a:lnTo>
                  <a:lnTo>
                    <a:pt x="584" y="979"/>
                  </a:lnTo>
                  <a:lnTo>
                    <a:pt x="592" y="979"/>
                  </a:lnTo>
                  <a:lnTo>
                    <a:pt x="598" y="977"/>
                  </a:lnTo>
                  <a:lnTo>
                    <a:pt x="607" y="975"/>
                  </a:lnTo>
                  <a:lnTo>
                    <a:pt x="613" y="973"/>
                  </a:lnTo>
                  <a:lnTo>
                    <a:pt x="621" y="971"/>
                  </a:lnTo>
                  <a:lnTo>
                    <a:pt x="629" y="969"/>
                  </a:lnTo>
                  <a:lnTo>
                    <a:pt x="635" y="967"/>
                  </a:lnTo>
                  <a:lnTo>
                    <a:pt x="644" y="965"/>
                  </a:lnTo>
                  <a:lnTo>
                    <a:pt x="650" y="961"/>
                  </a:lnTo>
                  <a:lnTo>
                    <a:pt x="658" y="959"/>
                  </a:lnTo>
                  <a:lnTo>
                    <a:pt x="664" y="957"/>
                  </a:lnTo>
                  <a:lnTo>
                    <a:pt x="673" y="955"/>
                  </a:lnTo>
                  <a:lnTo>
                    <a:pt x="679" y="951"/>
                  </a:lnTo>
                  <a:lnTo>
                    <a:pt x="687" y="949"/>
                  </a:lnTo>
                  <a:lnTo>
                    <a:pt x="693" y="944"/>
                  </a:lnTo>
                  <a:lnTo>
                    <a:pt x="699" y="942"/>
                  </a:lnTo>
                  <a:lnTo>
                    <a:pt x="707" y="938"/>
                  </a:lnTo>
                  <a:lnTo>
                    <a:pt x="714" y="934"/>
                  </a:lnTo>
                  <a:lnTo>
                    <a:pt x="720" y="932"/>
                  </a:lnTo>
                  <a:lnTo>
                    <a:pt x="726" y="928"/>
                  </a:lnTo>
                  <a:lnTo>
                    <a:pt x="734" y="924"/>
                  </a:lnTo>
                  <a:lnTo>
                    <a:pt x="740" y="920"/>
                  </a:lnTo>
                  <a:lnTo>
                    <a:pt x="744" y="916"/>
                  </a:lnTo>
                  <a:lnTo>
                    <a:pt x="753" y="912"/>
                  </a:lnTo>
                  <a:lnTo>
                    <a:pt x="759" y="907"/>
                  </a:lnTo>
                  <a:lnTo>
                    <a:pt x="765" y="903"/>
                  </a:lnTo>
                  <a:lnTo>
                    <a:pt x="771" y="899"/>
                  </a:lnTo>
                  <a:lnTo>
                    <a:pt x="777" y="895"/>
                  </a:lnTo>
                  <a:lnTo>
                    <a:pt x="784" y="889"/>
                  </a:lnTo>
                  <a:lnTo>
                    <a:pt x="790" y="885"/>
                  </a:lnTo>
                  <a:lnTo>
                    <a:pt x="796" y="881"/>
                  </a:lnTo>
                  <a:lnTo>
                    <a:pt x="802" y="875"/>
                  </a:lnTo>
                  <a:lnTo>
                    <a:pt x="806" y="870"/>
                  </a:lnTo>
                  <a:lnTo>
                    <a:pt x="812" y="864"/>
                  </a:lnTo>
                  <a:lnTo>
                    <a:pt x="819" y="860"/>
                  </a:lnTo>
                  <a:lnTo>
                    <a:pt x="825" y="854"/>
                  </a:lnTo>
                  <a:lnTo>
                    <a:pt x="829" y="848"/>
                  </a:lnTo>
                  <a:lnTo>
                    <a:pt x="835" y="844"/>
                  </a:lnTo>
                  <a:lnTo>
                    <a:pt x="841" y="837"/>
                  </a:lnTo>
                  <a:lnTo>
                    <a:pt x="845" y="833"/>
                  </a:lnTo>
                  <a:lnTo>
                    <a:pt x="849" y="827"/>
                  </a:lnTo>
                  <a:lnTo>
                    <a:pt x="856" y="821"/>
                  </a:lnTo>
                  <a:lnTo>
                    <a:pt x="860" y="815"/>
                  </a:lnTo>
                  <a:lnTo>
                    <a:pt x="866" y="809"/>
                  </a:lnTo>
                  <a:lnTo>
                    <a:pt x="870" y="803"/>
                  </a:lnTo>
                  <a:lnTo>
                    <a:pt x="876" y="796"/>
                  </a:lnTo>
                  <a:lnTo>
                    <a:pt x="880" y="790"/>
                  </a:lnTo>
                  <a:lnTo>
                    <a:pt x="884" y="784"/>
                  </a:lnTo>
                  <a:lnTo>
                    <a:pt x="888" y="778"/>
                  </a:lnTo>
                  <a:lnTo>
                    <a:pt x="893" y="772"/>
                  </a:lnTo>
                  <a:lnTo>
                    <a:pt x="897" y="765"/>
                  </a:lnTo>
                  <a:lnTo>
                    <a:pt x="901" y="759"/>
                  </a:lnTo>
                  <a:lnTo>
                    <a:pt x="905" y="753"/>
                  </a:lnTo>
                  <a:lnTo>
                    <a:pt x="909" y="745"/>
                  </a:lnTo>
                  <a:lnTo>
                    <a:pt x="913" y="739"/>
                  </a:lnTo>
                  <a:lnTo>
                    <a:pt x="915" y="733"/>
                  </a:lnTo>
                  <a:lnTo>
                    <a:pt x="919" y="726"/>
                  </a:lnTo>
                  <a:lnTo>
                    <a:pt x="921" y="718"/>
                  </a:lnTo>
                  <a:lnTo>
                    <a:pt x="925" y="712"/>
                  </a:lnTo>
                  <a:lnTo>
                    <a:pt x="930" y="704"/>
                  </a:lnTo>
                  <a:lnTo>
                    <a:pt x="932" y="698"/>
                  </a:lnTo>
                  <a:lnTo>
                    <a:pt x="936" y="691"/>
                  </a:lnTo>
                  <a:lnTo>
                    <a:pt x="938" y="683"/>
                  </a:lnTo>
                  <a:lnTo>
                    <a:pt x="942" y="675"/>
                  </a:lnTo>
                  <a:lnTo>
                    <a:pt x="944" y="669"/>
                  </a:lnTo>
                  <a:lnTo>
                    <a:pt x="946" y="661"/>
                  </a:lnTo>
                  <a:lnTo>
                    <a:pt x="948" y="654"/>
                  </a:lnTo>
                  <a:lnTo>
                    <a:pt x="950" y="648"/>
                  </a:lnTo>
                  <a:lnTo>
                    <a:pt x="954" y="640"/>
                  </a:lnTo>
                  <a:lnTo>
                    <a:pt x="956" y="632"/>
                  </a:lnTo>
                  <a:lnTo>
                    <a:pt x="958" y="626"/>
                  </a:lnTo>
                  <a:lnTo>
                    <a:pt x="960" y="617"/>
                  </a:lnTo>
                  <a:lnTo>
                    <a:pt x="960" y="611"/>
                  </a:lnTo>
                  <a:lnTo>
                    <a:pt x="962" y="603"/>
                  </a:lnTo>
                  <a:lnTo>
                    <a:pt x="965" y="595"/>
                  </a:lnTo>
                  <a:lnTo>
                    <a:pt x="967" y="589"/>
                  </a:lnTo>
                  <a:lnTo>
                    <a:pt x="967" y="580"/>
                  </a:lnTo>
                  <a:lnTo>
                    <a:pt x="969" y="572"/>
                  </a:lnTo>
                  <a:lnTo>
                    <a:pt x="971" y="566"/>
                  </a:lnTo>
                  <a:lnTo>
                    <a:pt x="971" y="558"/>
                  </a:lnTo>
                  <a:lnTo>
                    <a:pt x="971" y="549"/>
                  </a:lnTo>
                  <a:lnTo>
                    <a:pt x="973" y="541"/>
                  </a:lnTo>
                  <a:lnTo>
                    <a:pt x="973" y="533"/>
                  </a:lnTo>
                  <a:lnTo>
                    <a:pt x="973" y="527"/>
                  </a:lnTo>
                  <a:lnTo>
                    <a:pt x="973" y="519"/>
                  </a:lnTo>
                  <a:lnTo>
                    <a:pt x="973" y="510"/>
                  </a:lnTo>
                  <a:lnTo>
                    <a:pt x="973" y="488"/>
                  </a:lnTo>
                  <a:lnTo>
                    <a:pt x="973" y="482"/>
                  </a:lnTo>
                  <a:lnTo>
                    <a:pt x="973" y="471"/>
                  </a:lnTo>
                  <a:lnTo>
                    <a:pt x="973" y="465"/>
                  </a:lnTo>
                  <a:lnTo>
                    <a:pt x="973" y="457"/>
                  </a:lnTo>
                  <a:lnTo>
                    <a:pt x="971" y="449"/>
                  </a:lnTo>
                  <a:lnTo>
                    <a:pt x="971" y="442"/>
                  </a:lnTo>
                  <a:lnTo>
                    <a:pt x="971" y="434"/>
                  </a:lnTo>
                  <a:lnTo>
                    <a:pt x="969" y="426"/>
                  </a:lnTo>
                  <a:lnTo>
                    <a:pt x="967" y="420"/>
                  </a:lnTo>
                  <a:lnTo>
                    <a:pt x="967" y="412"/>
                  </a:lnTo>
                  <a:lnTo>
                    <a:pt x="965" y="403"/>
                  </a:lnTo>
                  <a:lnTo>
                    <a:pt x="962" y="397"/>
                  </a:lnTo>
                  <a:lnTo>
                    <a:pt x="960" y="389"/>
                  </a:lnTo>
                  <a:lnTo>
                    <a:pt x="960" y="381"/>
                  </a:lnTo>
                  <a:lnTo>
                    <a:pt x="958" y="372"/>
                  </a:lnTo>
                  <a:lnTo>
                    <a:pt x="956" y="366"/>
                  </a:lnTo>
                  <a:lnTo>
                    <a:pt x="954" y="360"/>
                  </a:lnTo>
                  <a:lnTo>
                    <a:pt x="950" y="352"/>
                  </a:lnTo>
                  <a:lnTo>
                    <a:pt x="948" y="344"/>
                  </a:lnTo>
                  <a:lnTo>
                    <a:pt x="946" y="337"/>
                  </a:lnTo>
                  <a:lnTo>
                    <a:pt x="944" y="329"/>
                  </a:lnTo>
                  <a:lnTo>
                    <a:pt x="942" y="323"/>
                  </a:lnTo>
                  <a:lnTo>
                    <a:pt x="940" y="315"/>
                  </a:lnTo>
                  <a:lnTo>
                    <a:pt x="936" y="309"/>
                  </a:lnTo>
                  <a:lnTo>
                    <a:pt x="934" y="300"/>
                  </a:lnTo>
                  <a:lnTo>
                    <a:pt x="930" y="294"/>
                  </a:lnTo>
                  <a:lnTo>
                    <a:pt x="925" y="286"/>
                  </a:lnTo>
                  <a:lnTo>
                    <a:pt x="923" y="280"/>
                  </a:lnTo>
                  <a:lnTo>
                    <a:pt x="919" y="274"/>
                  </a:lnTo>
                  <a:lnTo>
                    <a:pt x="917" y="265"/>
                  </a:lnTo>
                  <a:lnTo>
                    <a:pt x="913" y="259"/>
                  </a:lnTo>
                  <a:lnTo>
                    <a:pt x="909" y="253"/>
                  </a:lnTo>
                  <a:lnTo>
                    <a:pt x="905" y="247"/>
                  </a:lnTo>
                  <a:lnTo>
                    <a:pt x="901" y="239"/>
                  </a:lnTo>
                  <a:lnTo>
                    <a:pt x="897" y="233"/>
                  </a:lnTo>
                  <a:lnTo>
                    <a:pt x="893" y="226"/>
                  </a:lnTo>
                  <a:lnTo>
                    <a:pt x="888" y="220"/>
                  </a:lnTo>
                  <a:lnTo>
                    <a:pt x="884" y="214"/>
                  </a:lnTo>
                  <a:lnTo>
                    <a:pt x="880" y="208"/>
                  </a:lnTo>
                  <a:lnTo>
                    <a:pt x="876" y="202"/>
                  </a:lnTo>
                  <a:lnTo>
                    <a:pt x="870" y="195"/>
                  </a:lnTo>
                  <a:lnTo>
                    <a:pt x="866" y="189"/>
                  </a:lnTo>
                  <a:lnTo>
                    <a:pt x="860" y="183"/>
                  </a:lnTo>
                  <a:lnTo>
                    <a:pt x="856" y="177"/>
                  </a:lnTo>
                  <a:lnTo>
                    <a:pt x="851" y="171"/>
                  </a:lnTo>
                  <a:lnTo>
                    <a:pt x="845" y="167"/>
                  </a:lnTo>
                  <a:lnTo>
                    <a:pt x="841" y="161"/>
                  </a:lnTo>
                  <a:lnTo>
                    <a:pt x="835" y="154"/>
                  </a:lnTo>
                  <a:lnTo>
                    <a:pt x="831" y="150"/>
                  </a:lnTo>
                  <a:lnTo>
                    <a:pt x="825" y="144"/>
                  </a:lnTo>
                  <a:lnTo>
                    <a:pt x="819" y="138"/>
                  </a:lnTo>
                  <a:lnTo>
                    <a:pt x="814" y="134"/>
                  </a:lnTo>
                  <a:lnTo>
                    <a:pt x="808" y="128"/>
                  </a:lnTo>
                  <a:lnTo>
                    <a:pt x="802" y="123"/>
                  </a:lnTo>
                  <a:lnTo>
                    <a:pt x="796" y="117"/>
                  </a:lnTo>
                  <a:lnTo>
                    <a:pt x="790" y="113"/>
                  </a:lnTo>
                  <a:lnTo>
                    <a:pt x="784" y="109"/>
                  </a:lnTo>
                  <a:lnTo>
                    <a:pt x="777" y="105"/>
                  </a:lnTo>
                  <a:lnTo>
                    <a:pt x="773" y="99"/>
                  </a:lnTo>
                  <a:lnTo>
                    <a:pt x="765" y="95"/>
                  </a:lnTo>
                  <a:lnTo>
                    <a:pt x="759" y="91"/>
                  </a:lnTo>
                  <a:lnTo>
                    <a:pt x="753" y="86"/>
                  </a:lnTo>
                  <a:lnTo>
                    <a:pt x="747" y="82"/>
                  </a:lnTo>
                  <a:lnTo>
                    <a:pt x="751" y="76"/>
                  </a:lnTo>
                  <a:lnTo>
                    <a:pt x="744" y="72"/>
                  </a:lnTo>
                  <a:lnTo>
                    <a:pt x="738" y="68"/>
                  </a:lnTo>
                  <a:lnTo>
                    <a:pt x="730" y="64"/>
                  </a:lnTo>
                  <a:lnTo>
                    <a:pt x="724" y="60"/>
                  </a:lnTo>
                  <a:lnTo>
                    <a:pt x="718" y="56"/>
                  </a:lnTo>
                  <a:lnTo>
                    <a:pt x="712" y="54"/>
                  </a:lnTo>
                  <a:lnTo>
                    <a:pt x="703" y="49"/>
                  </a:lnTo>
                  <a:lnTo>
                    <a:pt x="697" y="47"/>
                  </a:lnTo>
                  <a:lnTo>
                    <a:pt x="689" y="43"/>
                  </a:lnTo>
                  <a:lnTo>
                    <a:pt x="683" y="39"/>
                  </a:lnTo>
                  <a:lnTo>
                    <a:pt x="675" y="37"/>
                  </a:lnTo>
                  <a:lnTo>
                    <a:pt x="668" y="33"/>
                  </a:lnTo>
                  <a:lnTo>
                    <a:pt x="660" y="31"/>
                  </a:lnTo>
                  <a:lnTo>
                    <a:pt x="654" y="29"/>
                  </a:lnTo>
                  <a:lnTo>
                    <a:pt x="646" y="27"/>
                  </a:lnTo>
                  <a:lnTo>
                    <a:pt x="640" y="23"/>
                  </a:lnTo>
                  <a:lnTo>
                    <a:pt x="631" y="21"/>
                  </a:lnTo>
                  <a:lnTo>
                    <a:pt x="625" y="19"/>
                  </a:lnTo>
                  <a:lnTo>
                    <a:pt x="617" y="16"/>
                  </a:lnTo>
                  <a:lnTo>
                    <a:pt x="609" y="14"/>
                  </a:lnTo>
                  <a:lnTo>
                    <a:pt x="603" y="12"/>
                  </a:lnTo>
                  <a:lnTo>
                    <a:pt x="594" y="12"/>
                  </a:lnTo>
                  <a:lnTo>
                    <a:pt x="588" y="10"/>
                  </a:lnTo>
                  <a:lnTo>
                    <a:pt x="580" y="8"/>
                  </a:lnTo>
                  <a:lnTo>
                    <a:pt x="572" y="6"/>
                  </a:lnTo>
                  <a:lnTo>
                    <a:pt x="564" y="6"/>
                  </a:lnTo>
                  <a:lnTo>
                    <a:pt x="557" y="4"/>
                  </a:lnTo>
                  <a:lnTo>
                    <a:pt x="549" y="4"/>
                  </a:lnTo>
                  <a:lnTo>
                    <a:pt x="541" y="2"/>
                  </a:lnTo>
                  <a:lnTo>
                    <a:pt x="533" y="2"/>
                  </a:lnTo>
                  <a:lnTo>
                    <a:pt x="526" y="2"/>
                  </a:lnTo>
                  <a:lnTo>
                    <a:pt x="518" y="0"/>
                  </a:lnTo>
                  <a:lnTo>
                    <a:pt x="510" y="0"/>
                  </a:lnTo>
                  <a:lnTo>
                    <a:pt x="502" y="0"/>
                  </a:lnTo>
                  <a:lnTo>
                    <a:pt x="496" y="0"/>
                  </a:lnTo>
                  <a:lnTo>
                    <a:pt x="479" y="0"/>
                  </a:lnTo>
                  <a:lnTo>
                    <a:pt x="473" y="0"/>
                  </a:lnTo>
                  <a:lnTo>
                    <a:pt x="465" y="0"/>
                  </a:lnTo>
                  <a:lnTo>
                    <a:pt x="457" y="2"/>
                  </a:lnTo>
                  <a:lnTo>
                    <a:pt x="448" y="2"/>
                  </a:lnTo>
                  <a:lnTo>
                    <a:pt x="442" y="2"/>
                  </a:lnTo>
                  <a:lnTo>
                    <a:pt x="434" y="4"/>
                  </a:lnTo>
                  <a:lnTo>
                    <a:pt x="426" y="4"/>
                  </a:lnTo>
                  <a:lnTo>
                    <a:pt x="417" y="6"/>
                  </a:lnTo>
                  <a:lnTo>
                    <a:pt x="411" y="6"/>
                  </a:lnTo>
                  <a:lnTo>
                    <a:pt x="403" y="8"/>
                  </a:lnTo>
                  <a:lnTo>
                    <a:pt x="395" y="10"/>
                  </a:lnTo>
                  <a:lnTo>
                    <a:pt x="389" y="10"/>
                  </a:lnTo>
                  <a:lnTo>
                    <a:pt x="380" y="12"/>
                  </a:lnTo>
                  <a:lnTo>
                    <a:pt x="372" y="14"/>
                  </a:lnTo>
                  <a:lnTo>
                    <a:pt x="366" y="16"/>
                  </a:lnTo>
                  <a:lnTo>
                    <a:pt x="358" y="19"/>
                  </a:lnTo>
                  <a:lnTo>
                    <a:pt x="352" y="21"/>
                  </a:lnTo>
                  <a:lnTo>
                    <a:pt x="343" y="23"/>
                  </a:lnTo>
                  <a:lnTo>
                    <a:pt x="335" y="27"/>
                  </a:lnTo>
                  <a:lnTo>
                    <a:pt x="329" y="29"/>
                  </a:lnTo>
                  <a:lnTo>
                    <a:pt x="321" y="31"/>
                  </a:lnTo>
                  <a:lnTo>
                    <a:pt x="315" y="33"/>
                  </a:lnTo>
                  <a:lnTo>
                    <a:pt x="306" y="37"/>
                  </a:lnTo>
                  <a:lnTo>
                    <a:pt x="300" y="39"/>
                  </a:lnTo>
                  <a:lnTo>
                    <a:pt x="292" y="43"/>
                  </a:lnTo>
                  <a:lnTo>
                    <a:pt x="286" y="47"/>
                  </a:lnTo>
                  <a:lnTo>
                    <a:pt x="280" y="49"/>
                  </a:lnTo>
                  <a:lnTo>
                    <a:pt x="271" y="54"/>
                  </a:lnTo>
                  <a:lnTo>
                    <a:pt x="265" y="56"/>
                  </a:lnTo>
                  <a:lnTo>
                    <a:pt x="259" y="60"/>
                  </a:lnTo>
                  <a:lnTo>
                    <a:pt x="251" y="64"/>
                  </a:lnTo>
                  <a:lnTo>
                    <a:pt x="245" y="68"/>
                  </a:lnTo>
                  <a:lnTo>
                    <a:pt x="239" y="72"/>
                  </a:lnTo>
                  <a:lnTo>
                    <a:pt x="232" y="76"/>
                  </a:lnTo>
                  <a:lnTo>
                    <a:pt x="224" y="80"/>
                  </a:lnTo>
                  <a:lnTo>
                    <a:pt x="218" y="84"/>
                  </a:lnTo>
                  <a:lnTo>
                    <a:pt x="212" y="88"/>
                  </a:lnTo>
                  <a:lnTo>
                    <a:pt x="206" y="93"/>
                  </a:lnTo>
                  <a:lnTo>
                    <a:pt x="199" y="97"/>
                  </a:lnTo>
                  <a:lnTo>
                    <a:pt x="193" y="103"/>
                  </a:lnTo>
                  <a:lnTo>
                    <a:pt x="187" y="107"/>
                  </a:lnTo>
                  <a:lnTo>
                    <a:pt x="181" y="111"/>
                  </a:lnTo>
                  <a:lnTo>
                    <a:pt x="177" y="117"/>
                  </a:lnTo>
                  <a:lnTo>
                    <a:pt x="171" y="121"/>
                  </a:lnTo>
                  <a:lnTo>
                    <a:pt x="165" y="128"/>
                  </a:lnTo>
                  <a:lnTo>
                    <a:pt x="158" y="132"/>
                  </a:lnTo>
                  <a:lnTo>
                    <a:pt x="152" y="138"/>
                  </a:lnTo>
                  <a:lnTo>
                    <a:pt x="146" y="144"/>
                  </a:lnTo>
                  <a:lnTo>
                    <a:pt x="142" y="150"/>
                  </a:lnTo>
                  <a:lnTo>
                    <a:pt x="136" y="154"/>
                  </a:lnTo>
                  <a:lnTo>
                    <a:pt x="132" y="161"/>
                  </a:lnTo>
                  <a:lnTo>
                    <a:pt x="125" y="167"/>
                  </a:lnTo>
                  <a:lnTo>
                    <a:pt x="121" y="173"/>
                  </a:lnTo>
                  <a:lnTo>
                    <a:pt x="115" y="177"/>
                  </a:lnTo>
                  <a:lnTo>
                    <a:pt x="111" y="183"/>
                  </a:lnTo>
                  <a:lnTo>
                    <a:pt x="105" y="189"/>
                  </a:lnTo>
                  <a:lnTo>
                    <a:pt x="101" y="198"/>
                  </a:lnTo>
                  <a:lnTo>
                    <a:pt x="97" y="202"/>
                  </a:lnTo>
                  <a:lnTo>
                    <a:pt x="93" y="210"/>
                  </a:lnTo>
                  <a:lnTo>
                    <a:pt x="86" y="216"/>
                  </a:lnTo>
                  <a:lnTo>
                    <a:pt x="82" y="222"/>
                  </a:lnTo>
                  <a:lnTo>
                    <a:pt x="78" y="228"/>
                  </a:lnTo>
                  <a:lnTo>
                    <a:pt x="74" y="235"/>
                  </a:lnTo>
                  <a:lnTo>
                    <a:pt x="70" y="241"/>
                  </a:lnTo>
                  <a:lnTo>
                    <a:pt x="68" y="249"/>
                  </a:lnTo>
                  <a:lnTo>
                    <a:pt x="64" y="255"/>
                  </a:lnTo>
                  <a:lnTo>
                    <a:pt x="60" y="261"/>
                  </a:lnTo>
                  <a:lnTo>
                    <a:pt x="56" y="270"/>
                  </a:lnTo>
                  <a:lnTo>
                    <a:pt x="51" y="276"/>
                  </a:lnTo>
                  <a:lnTo>
                    <a:pt x="49" y="284"/>
                  </a:lnTo>
                  <a:lnTo>
                    <a:pt x="45" y="290"/>
                  </a:lnTo>
                  <a:lnTo>
                    <a:pt x="43" y="298"/>
                  </a:lnTo>
                  <a:lnTo>
                    <a:pt x="39" y="305"/>
                  </a:lnTo>
                  <a:lnTo>
                    <a:pt x="37" y="313"/>
                  </a:lnTo>
                  <a:lnTo>
                    <a:pt x="33" y="319"/>
                  </a:lnTo>
                  <a:lnTo>
                    <a:pt x="31" y="327"/>
                  </a:lnTo>
                  <a:lnTo>
                    <a:pt x="29" y="333"/>
                  </a:lnTo>
                  <a:lnTo>
                    <a:pt x="25" y="342"/>
                  </a:lnTo>
                  <a:lnTo>
                    <a:pt x="23" y="348"/>
                  </a:lnTo>
                  <a:lnTo>
                    <a:pt x="21" y="356"/>
                  </a:lnTo>
                  <a:lnTo>
                    <a:pt x="19" y="364"/>
                  </a:lnTo>
                  <a:lnTo>
                    <a:pt x="16" y="370"/>
                  </a:lnTo>
                  <a:lnTo>
                    <a:pt x="14" y="379"/>
                  </a:lnTo>
                  <a:lnTo>
                    <a:pt x="12" y="387"/>
                  </a:lnTo>
                  <a:lnTo>
                    <a:pt x="12" y="393"/>
                  </a:lnTo>
                  <a:lnTo>
                    <a:pt x="10" y="401"/>
                  </a:lnTo>
                  <a:lnTo>
                    <a:pt x="8" y="409"/>
                  </a:lnTo>
                  <a:lnTo>
                    <a:pt x="6" y="418"/>
                  </a:lnTo>
                  <a:lnTo>
                    <a:pt x="6" y="426"/>
                  </a:lnTo>
                  <a:lnTo>
                    <a:pt x="4" y="432"/>
                  </a:lnTo>
                  <a:lnTo>
                    <a:pt x="4" y="440"/>
                  </a:lnTo>
                  <a:lnTo>
                    <a:pt x="2" y="449"/>
                  </a:lnTo>
                  <a:lnTo>
                    <a:pt x="2" y="457"/>
                  </a:lnTo>
                  <a:lnTo>
                    <a:pt x="2" y="463"/>
                  </a:lnTo>
                  <a:lnTo>
                    <a:pt x="0" y="471"/>
                  </a:lnTo>
                  <a:lnTo>
                    <a:pt x="0" y="479"/>
                  </a:lnTo>
                  <a:lnTo>
                    <a:pt x="0" y="488"/>
                  </a:lnTo>
                  <a:lnTo>
                    <a:pt x="0" y="510"/>
                  </a:lnTo>
                  <a:lnTo>
                    <a:pt x="0" y="519"/>
                  </a:lnTo>
                  <a:lnTo>
                    <a:pt x="0" y="527"/>
                  </a:lnTo>
                  <a:lnTo>
                    <a:pt x="0" y="533"/>
                  </a:lnTo>
                  <a:lnTo>
                    <a:pt x="2" y="541"/>
                  </a:lnTo>
                  <a:lnTo>
                    <a:pt x="2" y="549"/>
                  </a:lnTo>
                  <a:lnTo>
                    <a:pt x="4" y="558"/>
                  </a:lnTo>
                  <a:lnTo>
                    <a:pt x="4" y="566"/>
                  </a:lnTo>
                  <a:lnTo>
                    <a:pt x="6" y="572"/>
                  </a:lnTo>
                  <a:lnTo>
                    <a:pt x="6" y="580"/>
                  </a:lnTo>
                  <a:lnTo>
                    <a:pt x="8" y="589"/>
                  </a:lnTo>
                  <a:lnTo>
                    <a:pt x="8" y="597"/>
                  </a:lnTo>
                  <a:lnTo>
                    <a:pt x="10" y="603"/>
                  </a:lnTo>
                  <a:lnTo>
                    <a:pt x="12" y="611"/>
                  </a:lnTo>
                  <a:lnTo>
                    <a:pt x="14" y="619"/>
                  </a:lnTo>
                  <a:lnTo>
                    <a:pt x="16" y="626"/>
                  </a:lnTo>
                  <a:lnTo>
                    <a:pt x="19" y="634"/>
                  </a:lnTo>
                  <a:lnTo>
                    <a:pt x="21" y="642"/>
                  </a:lnTo>
                  <a:lnTo>
                    <a:pt x="23" y="650"/>
                  </a:lnTo>
                  <a:lnTo>
                    <a:pt x="25" y="656"/>
                  </a:lnTo>
                  <a:lnTo>
                    <a:pt x="27" y="665"/>
                  </a:lnTo>
                  <a:lnTo>
                    <a:pt x="31" y="673"/>
                  </a:lnTo>
                  <a:lnTo>
                    <a:pt x="33" y="679"/>
                  </a:lnTo>
                  <a:lnTo>
                    <a:pt x="35" y="685"/>
                  </a:lnTo>
                  <a:lnTo>
                    <a:pt x="39" y="693"/>
                  </a:lnTo>
                  <a:lnTo>
                    <a:pt x="41" y="700"/>
                  </a:lnTo>
                  <a:lnTo>
                    <a:pt x="45" y="708"/>
                  </a:lnTo>
                  <a:lnTo>
                    <a:pt x="47" y="714"/>
                  </a:lnTo>
                  <a:lnTo>
                    <a:pt x="51" y="722"/>
                  </a:lnTo>
                  <a:lnTo>
                    <a:pt x="56" y="728"/>
                  </a:lnTo>
                  <a:lnTo>
                    <a:pt x="60" y="735"/>
                  </a:lnTo>
                  <a:lnTo>
                    <a:pt x="62" y="743"/>
                  </a:lnTo>
                  <a:lnTo>
                    <a:pt x="66" y="749"/>
                  </a:lnTo>
                  <a:lnTo>
                    <a:pt x="70" y="755"/>
                  </a:lnTo>
                  <a:lnTo>
                    <a:pt x="74" y="763"/>
                  </a:lnTo>
                  <a:lnTo>
                    <a:pt x="78" y="770"/>
                  </a:lnTo>
                  <a:lnTo>
                    <a:pt x="82" y="776"/>
                  </a:lnTo>
                  <a:lnTo>
                    <a:pt x="86" y="782"/>
                  </a:lnTo>
                  <a:lnTo>
                    <a:pt x="90" y="788"/>
                  </a:lnTo>
                  <a:lnTo>
                    <a:pt x="95" y="794"/>
                  </a:lnTo>
                  <a:lnTo>
                    <a:pt x="101" y="803"/>
                  </a:lnTo>
                  <a:lnTo>
                    <a:pt x="105" y="807"/>
                  </a:lnTo>
                  <a:lnTo>
                    <a:pt x="109" y="813"/>
                  </a:lnTo>
                  <a:lnTo>
                    <a:pt x="115" y="819"/>
                  </a:lnTo>
                  <a:lnTo>
                    <a:pt x="119" y="825"/>
                  </a:lnTo>
                  <a:lnTo>
                    <a:pt x="125" y="831"/>
                  </a:lnTo>
                  <a:lnTo>
                    <a:pt x="130" y="837"/>
                  </a:lnTo>
                  <a:lnTo>
                    <a:pt x="136" y="842"/>
                  </a:lnTo>
                  <a:lnTo>
                    <a:pt x="140" y="848"/>
                  </a:lnTo>
                  <a:lnTo>
                    <a:pt x="146" y="854"/>
                  </a:lnTo>
                  <a:lnTo>
                    <a:pt x="152" y="860"/>
                  </a:lnTo>
                  <a:lnTo>
                    <a:pt x="158" y="864"/>
                  </a:lnTo>
                  <a:lnTo>
                    <a:pt x="162" y="870"/>
                  </a:lnTo>
                  <a:lnTo>
                    <a:pt x="169" y="877"/>
                  </a:lnTo>
                  <a:lnTo>
                    <a:pt x="175" y="881"/>
                  </a:lnTo>
                  <a:lnTo>
                    <a:pt x="181" y="887"/>
                  </a:lnTo>
                  <a:lnTo>
                    <a:pt x="187" y="891"/>
                  </a:lnTo>
                  <a:lnTo>
                    <a:pt x="191" y="895"/>
                  </a:lnTo>
                  <a:lnTo>
                    <a:pt x="199" y="901"/>
                  </a:lnTo>
                  <a:lnTo>
                    <a:pt x="206" y="905"/>
                  </a:lnTo>
                  <a:lnTo>
                    <a:pt x="212" y="910"/>
                  </a:lnTo>
                  <a:lnTo>
                    <a:pt x="218" y="914"/>
                  </a:lnTo>
                  <a:lnTo>
                    <a:pt x="224" y="918"/>
                  </a:lnTo>
                  <a:lnTo>
                    <a:pt x="230" y="922"/>
                  </a:lnTo>
                  <a:lnTo>
                    <a:pt x="237" y="926"/>
                  </a:lnTo>
                  <a:lnTo>
                    <a:pt x="245" y="930"/>
                  </a:lnTo>
                  <a:lnTo>
                    <a:pt x="251" y="934"/>
                  </a:lnTo>
                  <a:lnTo>
                    <a:pt x="257" y="938"/>
                  </a:lnTo>
                  <a:lnTo>
                    <a:pt x="263" y="942"/>
                  </a:lnTo>
                  <a:lnTo>
                    <a:pt x="271" y="944"/>
                  </a:lnTo>
                  <a:lnTo>
                    <a:pt x="278" y="949"/>
                  </a:lnTo>
                  <a:lnTo>
                    <a:pt x="284" y="951"/>
                  </a:lnTo>
                  <a:lnTo>
                    <a:pt x="292" y="955"/>
                  </a:lnTo>
                  <a:lnTo>
                    <a:pt x="298" y="959"/>
                  </a:lnTo>
                  <a:lnTo>
                    <a:pt x="306" y="961"/>
                  </a:lnTo>
                  <a:lnTo>
                    <a:pt x="313" y="965"/>
                  </a:lnTo>
                  <a:lnTo>
                    <a:pt x="321" y="967"/>
                  </a:lnTo>
                  <a:lnTo>
                    <a:pt x="327" y="969"/>
                  </a:lnTo>
                  <a:lnTo>
                    <a:pt x="335" y="971"/>
                  </a:lnTo>
                  <a:lnTo>
                    <a:pt x="341" y="973"/>
                  </a:lnTo>
                  <a:lnTo>
                    <a:pt x="350" y="977"/>
                  </a:lnTo>
                  <a:lnTo>
                    <a:pt x="356" y="979"/>
                  </a:lnTo>
                  <a:lnTo>
                    <a:pt x="364" y="982"/>
                  </a:lnTo>
                  <a:lnTo>
                    <a:pt x="372" y="984"/>
                  </a:lnTo>
                  <a:lnTo>
                    <a:pt x="378" y="984"/>
                  </a:lnTo>
                  <a:lnTo>
                    <a:pt x="387" y="986"/>
                  </a:lnTo>
                  <a:lnTo>
                    <a:pt x="395" y="988"/>
                  </a:lnTo>
                  <a:lnTo>
                    <a:pt x="403" y="990"/>
                  </a:lnTo>
                  <a:lnTo>
                    <a:pt x="409" y="990"/>
                  </a:lnTo>
                  <a:lnTo>
                    <a:pt x="417" y="992"/>
                  </a:lnTo>
                  <a:lnTo>
                    <a:pt x="426" y="992"/>
                  </a:lnTo>
                  <a:lnTo>
                    <a:pt x="432" y="994"/>
                  </a:lnTo>
                  <a:lnTo>
                    <a:pt x="440" y="996"/>
                  </a:lnTo>
                  <a:lnTo>
                    <a:pt x="448" y="996"/>
                  </a:lnTo>
                  <a:lnTo>
                    <a:pt x="455" y="996"/>
                  </a:lnTo>
                  <a:lnTo>
                    <a:pt x="463" y="998"/>
                  </a:lnTo>
                  <a:lnTo>
                    <a:pt x="471" y="998"/>
                  </a:lnTo>
                  <a:lnTo>
                    <a:pt x="479" y="998"/>
                  </a:lnTo>
                  <a:lnTo>
                    <a:pt x="485" y="998"/>
                  </a:lnTo>
                  <a:lnTo>
                    <a:pt x="502" y="998"/>
                  </a:lnTo>
                  <a:lnTo>
                    <a:pt x="508" y="998"/>
                  </a:lnTo>
                  <a:lnTo>
                    <a:pt x="516" y="998"/>
                  </a:lnTo>
                  <a:lnTo>
                    <a:pt x="524" y="996"/>
                  </a:lnTo>
                  <a:lnTo>
                    <a:pt x="533" y="996"/>
                  </a:lnTo>
                  <a:lnTo>
                    <a:pt x="541" y="996"/>
                  </a:lnTo>
                  <a:lnTo>
                    <a:pt x="547" y="994"/>
                  </a:lnTo>
                  <a:lnTo>
                    <a:pt x="555" y="992"/>
                  </a:lnTo>
                  <a:lnTo>
                    <a:pt x="564" y="992"/>
                  </a:lnTo>
                  <a:lnTo>
                    <a:pt x="570" y="992"/>
                  </a:lnTo>
                  <a:lnTo>
                    <a:pt x="578" y="990"/>
                  </a:lnTo>
                  <a:lnTo>
                    <a:pt x="586" y="988"/>
                  </a:lnTo>
                  <a:lnTo>
                    <a:pt x="592" y="988"/>
                  </a:lnTo>
                  <a:lnTo>
                    <a:pt x="601" y="984"/>
                  </a:lnTo>
                  <a:lnTo>
                    <a:pt x="609" y="984"/>
                  </a:lnTo>
                  <a:lnTo>
                    <a:pt x="615" y="982"/>
                  </a:lnTo>
                  <a:lnTo>
                    <a:pt x="623" y="979"/>
                  </a:lnTo>
                  <a:lnTo>
                    <a:pt x="629" y="977"/>
                  </a:lnTo>
                  <a:lnTo>
                    <a:pt x="638" y="973"/>
                  </a:lnTo>
                  <a:lnTo>
                    <a:pt x="646" y="971"/>
                  </a:lnTo>
                  <a:lnTo>
                    <a:pt x="652" y="969"/>
                  </a:lnTo>
                  <a:lnTo>
                    <a:pt x="660" y="967"/>
                  </a:lnTo>
                  <a:lnTo>
                    <a:pt x="666" y="965"/>
                  </a:lnTo>
                  <a:lnTo>
                    <a:pt x="675" y="961"/>
                  </a:lnTo>
                  <a:lnTo>
                    <a:pt x="683" y="959"/>
                  </a:lnTo>
                  <a:lnTo>
                    <a:pt x="689" y="955"/>
                  </a:lnTo>
                  <a:lnTo>
                    <a:pt x="695" y="951"/>
                  </a:lnTo>
                  <a:lnTo>
                    <a:pt x="703" y="949"/>
                  </a:lnTo>
                  <a:lnTo>
                    <a:pt x="710" y="944"/>
                  </a:lnTo>
                  <a:lnTo>
                    <a:pt x="716" y="942"/>
                  </a:lnTo>
                  <a:lnTo>
                    <a:pt x="724" y="938"/>
                  </a:lnTo>
                  <a:lnTo>
                    <a:pt x="730" y="934"/>
                  </a:lnTo>
                  <a:lnTo>
                    <a:pt x="736" y="930"/>
                  </a:lnTo>
                  <a:lnTo>
                    <a:pt x="742" y="926"/>
                  </a:lnTo>
                  <a:lnTo>
                    <a:pt x="749" y="922"/>
                  </a:lnTo>
                  <a:lnTo>
                    <a:pt x="757" y="918"/>
                  </a:lnTo>
                  <a:lnTo>
                    <a:pt x="763" y="914"/>
                  </a:lnTo>
                  <a:lnTo>
                    <a:pt x="769" y="910"/>
                  </a:lnTo>
                  <a:lnTo>
                    <a:pt x="775" y="905"/>
                  </a:lnTo>
                  <a:lnTo>
                    <a:pt x="782" y="901"/>
                  </a:lnTo>
                  <a:lnTo>
                    <a:pt x="788" y="895"/>
                  </a:lnTo>
                  <a:lnTo>
                    <a:pt x="794" y="891"/>
                  </a:lnTo>
                  <a:lnTo>
                    <a:pt x="800" y="887"/>
                  </a:lnTo>
                  <a:lnTo>
                    <a:pt x="804" y="881"/>
                  </a:lnTo>
                  <a:lnTo>
                    <a:pt x="812" y="877"/>
                  </a:lnTo>
                  <a:lnTo>
                    <a:pt x="819" y="870"/>
                  </a:lnTo>
                  <a:lnTo>
                    <a:pt x="823" y="866"/>
                  </a:lnTo>
                  <a:lnTo>
                    <a:pt x="829" y="860"/>
                  </a:lnTo>
                  <a:lnTo>
                    <a:pt x="835" y="854"/>
                  </a:lnTo>
                  <a:lnTo>
                    <a:pt x="841" y="848"/>
                  </a:lnTo>
                  <a:lnTo>
                    <a:pt x="845" y="842"/>
                  </a:lnTo>
                  <a:lnTo>
                    <a:pt x="849" y="837"/>
                  </a:lnTo>
                  <a:lnTo>
                    <a:pt x="856" y="831"/>
                  </a:lnTo>
                  <a:lnTo>
                    <a:pt x="860" y="825"/>
                  </a:lnTo>
                  <a:lnTo>
                    <a:pt x="866" y="821"/>
                  </a:lnTo>
                  <a:lnTo>
                    <a:pt x="870" y="815"/>
                  </a:lnTo>
                  <a:lnTo>
                    <a:pt x="876" y="809"/>
                  </a:lnTo>
                  <a:lnTo>
                    <a:pt x="880" y="803"/>
                  </a:lnTo>
                  <a:lnTo>
                    <a:pt x="884" y="796"/>
                  </a:lnTo>
                  <a:lnTo>
                    <a:pt x="888" y="788"/>
                  </a:lnTo>
                  <a:lnTo>
                    <a:pt x="895" y="784"/>
                  </a:lnTo>
                  <a:lnTo>
                    <a:pt x="899" y="776"/>
                  </a:lnTo>
                  <a:lnTo>
                    <a:pt x="903" y="770"/>
                  </a:lnTo>
                  <a:lnTo>
                    <a:pt x="907" y="763"/>
                  </a:lnTo>
                  <a:lnTo>
                    <a:pt x="911" y="755"/>
                  </a:lnTo>
                  <a:lnTo>
                    <a:pt x="915" y="749"/>
                  </a:lnTo>
                  <a:lnTo>
                    <a:pt x="919" y="743"/>
                  </a:lnTo>
                  <a:lnTo>
                    <a:pt x="921" y="737"/>
                  </a:lnTo>
                  <a:lnTo>
                    <a:pt x="925" y="728"/>
                  </a:lnTo>
                  <a:lnTo>
                    <a:pt x="930" y="722"/>
                  </a:lnTo>
                  <a:lnTo>
                    <a:pt x="934" y="714"/>
                  </a:lnTo>
                  <a:lnTo>
                    <a:pt x="936" y="708"/>
                  </a:lnTo>
                  <a:lnTo>
                    <a:pt x="940" y="700"/>
                  </a:lnTo>
                  <a:lnTo>
                    <a:pt x="942" y="693"/>
                  </a:lnTo>
                  <a:lnTo>
                    <a:pt x="946" y="685"/>
                  </a:lnTo>
                  <a:lnTo>
                    <a:pt x="948" y="679"/>
                  </a:lnTo>
                  <a:lnTo>
                    <a:pt x="950" y="673"/>
                  </a:lnTo>
                  <a:lnTo>
                    <a:pt x="952" y="665"/>
                  </a:lnTo>
                  <a:lnTo>
                    <a:pt x="956" y="656"/>
                  </a:lnTo>
                  <a:lnTo>
                    <a:pt x="958" y="650"/>
                  </a:lnTo>
                  <a:lnTo>
                    <a:pt x="960" y="642"/>
                  </a:lnTo>
                  <a:lnTo>
                    <a:pt x="962" y="634"/>
                  </a:lnTo>
                  <a:lnTo>
                    <a:pt x="965" y="628"/>
                  </a:lnTo>
                  <a:lnTo>
                    <a:pt x="967" y="619"/>
                  </a:lnTo>
                  <a:lnTo>
                    <a:pt x="969" y="613"/>
                  </a:lnTo>
                  <a:lnTo>
                    <a:pt x="971" y="605"/>
                  </a:lnTo>
                  <a:lnTo>
                    <a:pt x="973" y="597"/>
                  </a:lnTo>
                  <a:lnTo>
                    <a:pt x="973" y="589"/>
                  </a:lnTo>
                  <a:lnTo>
                    <a:pt x="975" y="580"/>
                  </a:lnTo>
                  <a:lnTo>
                    <a:pt x="975" y="574"/>
                  </a:lnTo>
                  <a:lnTo>
                    <a:pt x="977" y="566"/>
                  </a:lnTo>
                  <a:lnTo>
                    <a:pt x="977" y="558"/>
                  </a:lnTo>
                  <a:lnTo>
                    <a:pt x="979" y="551"/>
                  </a:lnTo>
                  <a:lnTo>
                    <a:pt x="979" y="541"/>
                  </a:lnTo>
                  <a:lnTo>
                    <a:pt x="979" y="535"/>
                  </a:lnTo>
                  <a:lnTo>
                    <a:pt x="981" y="527"/>
                  </a:lnTo>
                  <a:lnTo>
                    <a:pt x="981" y="519"/>
                  </a:lnTo>
                  <a:lnTo>
                    <a:pt x="981" y="510"/>
                  </a:lnTo>
                  <a:lnTo>
                    <a:pt x="981" y="488"/>
                  </a:lnTo>
                  <a:lnTo>
                    <a:pt x="981" y="479"/>
                  </a:lnTo>
                  <a:lnTo>
                    <a:pt x="981" y="471"/>
                  </a:lnTo>
                  <a:lnTo>
                    <a:pt x="981" y="465"/>
                  </a:lnTo>
                  <a:lnTo>
                    <a:pt x="979" y="457"/>
                  </a:lnTo>
                  <a:lnTo>
                    <a:pt x="979" y="449"/>
                  </a:lnTo>
                  <a:lnTo>
                    <a:pt x="977" y="440"/>
                  </a:lnTo>
                  <a:lnTo>
                    <a:pt x="977" y="432"/>
                  </a:lnTo>
                  <a:lnTo>
                    <a:pt x="977" y="426"/>
                  </a:lnTo>
                  <a:lnTo>
                    <a:pt x="975" y="418"/>
                  </a:lnTo>
                  <a:lnTo>
                    <a:pt x="973" y="409"/>
                  </a:lnTo>
                  <a:lnTo>
                    <a:pt x="973" y="403"/>
                  </a:lnTo>
                  <a:lnTo>
                    <a:pt x="971" y="395"/>
                  </a:lnTo>
                  <a:lnTo>
                    <a:pt x="969" y="387"/>
                  </a:lnTo>
                  <a:lnTo>
                    <a:pt x="967" y="379"/>
                  </a:lnTo>
                  <a:lnTo>
                    <a:pt x="965" y="372"/>
                  </a:lnTo>
                  <a:lnTo>
                    <a:pt x="962" y="364"/>
                  </a:lnTo>
                  <a:lnTo>
                    <a:pt x="960" y="356"/>
                  </a:lnTo>
                  <a:lnTo>
                    <a:pt x="958" y="348"/>
                  </a:lnTo>
                  <a:lnTo>
                    <a:pt x="956" y="342"/>
                  </a:lnTo>
                  <a:lnTo>
                    <a:pt x="954" y="333"/>
                  </a:lnTo>
                  <a:lnTo>
                    <a:pt x="950" y="327"/>
                  </a:lnTo>
                  <a:lnTo>
                    <a:pt x="948" y="319"/>
                  </a:lnTo>
                  <a:lnTo>
                    <a:pt x="946" y="313"/>
                  </a:lnTo>
                  <a:lnTo>
                    <a:pt x="944" y="305"/>
                  </a:lnTo>
                  <a:lnTo>
                    <a:pt x="940" y="298"/>
                  </a:lnTo>
                  <a:lnTo>
                    <a:pt x="936" y="290"/>
                  </a:lnTo>
                  <a:lnTo>
                    <a:pt x="934" y="284"/>
                  </a:lnTo>
                  <a:lnTo>
                    <a:pt x="930" y="276"/>
                  </a:lnTo>
                  <a:lnTo>
                    <a:pt x="925" y="270"/>
                  </a:lnTo>
                  <a:lnTo>
                    <a:pt x="921" y="261"/>
                  </a:lnTo>
                  <a:lnTo>
                    <a:pt x="919" y="255"/>
                  </a:lnTo>
                  <a:lnTo>
                    <a:pt x="915" y="249"/>
                  </a:lnTo>
                  <a:lnTo>
                    <a:pt x="911" y="241"/>
                  </a:lnTo>
                  <a:lnTo>
                    <a:pt x="907" y="235"/>
                  </a:lnTo>
                  <a:lnTo>
                    <a:pt x="903" y="228"/>
                  </a:lnTo>
                  <a:lnTo>
                    <a:pt x="899" y="222"/>
                  </a:lnTo>
                  <a:lnTo>
                    <a:pt x="895" y="216"/>
                  </a:lnTo>
                  <a:lnTo>
                    <a:pt x="891" y="210"/>
                  </a:lnTo>
                  <a:lnTo>
                    <a:pt x="886" y="204"/>
                  </a:lnTo>
                  <a:lnTo>
                    <a:pt x="880" y="198"/>
                  </a:lnTo>
                  <a:lnTo>
                    <a:pt x="876" y="191"/>
                  </a:lnTo>
                  <a:lnTo>
                    <a:pt x="872" y="185"/>
                  </a:lnTo>
                  <a:lnTo>
                    <a:pt x="866" y="179"/>
                  </a:lnTo>
                  <a:lnTo>
                    <a:pt x="862" y="173"/>
                  </a:lnTo>
                  <a:lnTo>
                    <a:pt x="858" y="167"/>
                  </a:lnTo>
                  <a:lnTo>
                    <a:pt x="851" y="161"/>
                  </a:lnTo>
                  <a:lnTo>
                    <a:pt x="845" y="154"/>
                  </a:lnTo>
                  <a:lnTo>
                    <a:pt x="841" y="150"/>
                  </a:lnTo>
                  <a:lnTo>
                    <a:pt x="835" y="144"/>
                  </a:lnTo>
                  <a:lnTo>
                    <a:pt x="829" y="138"/>
                  </a:lnTo>
                  <a:lnTo>
                    <a:pt x="825" y="134"/>
                  </a:lnTo>
                  <a:lnTo>
                    <a:pt x="819" y="128"/>
                  </a:lnTo>
                  <a:lnTo>
                    <a:pt x="812" y="121"/>
                  </a:lnTo>
                  <a:lnTo>
                    <a:pt x="806" y="117"/>
                  </a:lnTo>
                  <a:lnTo>
                    <a:pt x="802" y="111"/>
                  </a:lnTo>
                  <a:lnTo>
                    <a:pt x="794" y="107"/>
                  </a:lnTo>
                  <a:lnTo>
                    <a:pt x="790" y="103"/>
                  </a:lnTo>
                  <a:lnTo>
                    <a:pt x="784" y="97"/>
                  </a:lnTo>
                  <a:lnTo>
                    <a:pt x="775" y="93"/>
                  </a:lnTo>
                  <a:lnTo>
                    <a:pt x="769" y="88"/>
                  </a:lnTo>
                  <a:lnTo>
                    <a:pt x="765" y="84"/>
                  </a:lnTo>
                  <a:lnTo>
                    <a:pt x="757" y="80"/>
                  </a:lnTo>
                  <a:lnTo>
                    <a:pt x="751" y="76"/>
                  </a:lnTo>
                  <a:lnTo>
                    <a:pt x="747" y="82"/>
                  </a:lnTo>
                </a:path>
              </a:pathLst>
            </a:custGeom>
            <a:solidFill>
              <a:srgbClr val="081D58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" name="Freeform 32">
              <a:extLst>
                <a:ext uri="{FF2B5EF4-FFF2-40B4-BE49-F238E27FC236}">
                  <a16:creationId xmlns:a16="http://schemas.microsoft.com/office/drawing/2014/main" id="{7955766A-A477-4BEF-A346-17777136D01F}"/>
                </a:ext>
              </a:extLst>
            </p:cNvPr>
            <p:cNvSpPr>
              <a:spLocks/>
            </p:cNvSpPr>
            <p:nvPr/>
          </p:nvSpPr>
          <p:spPr bwMode="auto">
            <a:xfrm>
              <a:off x="2886" y="1641"/>
              <a:ext cx="841" cy="634"/>
            </a:xfrm>
            <a:custGeom>
              <a:avLst/>
              <a:gdLst>
                <a:gd name="T0" fmla="*/ 819 w 841"/>
                <a:gd name="T1" fmla="*/ 538 h 634"/>
                <a:gd name="T2" fmla="*/ 797 w 841"/>
                <a:gd name="T3" fmla="*/ 559 h 634"/>
                <a:gd name="T4" fmla="*/ 770 w 841"/>
                <a:gd name="T5" fmla="*/ 580 h 634"/>
                <a:gd name="T6" fmla="*/ 741 w 841"/>
                <a:gd name="T7" fmla="*/ 594 h 634"/>
                <a:gd name="T8" fmla="*/ 709 w 841"/>
                <a:gd name="T9" fmla="*/ 606 h 634"/>
                <a:gd name="T10" fmla="*/ 676 w 841"/>
                <a:gd name="T11" fmla="*/ 617 h 634"/>
                <a:gd name="T12" fmla="*/ 641 w 841"/>
                <a:gd name="T13" fmla="*/ 623 h 634"/>
                <a:gd name="T14" fmla="*/ 583 w 841"/>
                <a:gd name="T15" fmla="*/ 625 h 634"/>
                <a:gd name="T16" fmla="*/ 542 w 841"/>
                <a:gd name="T17" fmla="*/ 623 h 634"/>
                <a:gd name="T18" fmla="*/ 501 w 841"/>
                <a:gd name="T19" fmla="*/ 617 h 634"/>
                <a:gd name="T20" fmla="*/ 460 w 841"/>
                <a:gd name="T21" fmla="*/ 606 h 634"/>
                <a:gd name="T22" fmla="*/ 417 w 841"/>
                <a:gd name="T23" fmla="*/ 594 h 634"/>
                <a:gd name="T24" fmla="*/ 376 w 841"/>
                <a:gd name="T25" fmla="*/ 580 h 634"/>
                <a:gd name="T26" fmla="*/ 335 w 841"/>
                <a:gd name="T27" fmla="*/ 559 h 634"/>
                <a:gd name="T28" fmla="*/ 292 w 841"/>
                <a:gd name="T29" fmla="*/ 536 h 634"/>
                <a:gd name="T30" fmla="*/ 253 w 841"/>
                <a:gd name="T31" fmla="*/ 512 h 634"/>
                <a:gd name="T32" fmla="*/ 212 w 841"/>
                <a:gd name="T33" fmla="*/ 483 h 634"/>
                <a:gd name="T34" fmla="*/ 177 w 841"/>
                <a:gd name="T35" fmla="*/ 454 h 634"/>
                <a:gd name="T36" fmla="*/ 136 w 841"/>
                <a:gd name="T37" fmla="*/ 413 h 634"/>
                <a:gd name="T38" fmla="*/ 109 w 841"/>
                <a:gd name="T39" fmla="*/ 380 h 634"/>
                <a:gd name="T40" fmla="*/ 82 w 841"/>
                <a:gd name="T41" fmla="*/ 347 h 634"/>
                <a:gd name="T42" fmla="*/ 62 w 841"/>
                <a:gd name="T43" fmla="*/ 312 h 634"/>
                <a:gd name="T44" fmla="*/ 43 w 841"/>
                <a:gd name="T45" fmla="*/ 277 h 634"/>
                <a:gd name="T46" fmla="*/ 29 w 841"/>
                <a:gd name="T47" fmla="*/ 243 h 634"/>
                <a:gd name="T48" fmla="*/ 18 w 841"/>
                <a:gd name="T49" fmla="*/ 208 h 634"/>
                <a:gd name="T50" fmla="*/ 10 w 841"/>
                <a:gd name="T51" fmla="*/ 175 h 634"/>
                <a:gd name="T52" fmla="*/ 8 w 841"/>
                <a:gd name="T53" fmla="*/ 115 h 634"/>
                <a:gd name="T54" fmla="*/ 12 w 841"/>
                <a:gd name="T55" fmla="*/ 84 h 634"/>
                <a:gd name="T56" fmla="*/ 21 w 841"/>
                <a:gd name="T57" fmla="*/ 53 h 634"/>
                <a:gd name="T58" fmla="*/ 33 w 841"/>
                <a:gd name="T59" fmla="*/ 25 h 634"/>
                <a:gd name="T60" fmla="*/ 41 w 841"/>
                <a:gd name="T61" fmla="*/ 0 h 634"/>
                <a:gd name="T62" fmla="*/ 27 w 841"/>
                <a:gd name="T63" fmla="*/ 21 h 634"/>
                <a:gd name="T64" fmla="*/ 14 w 841"/>
                <a:gd name="T65" fmla="*/ 51 h 634"/>
                <a:gd name="T66" fmla="*/ 6 w 841"/>
                <a:gd name="T67" fmla="*/ 82 h 634"/>
                <a:gd name="T68" fmla="*/ 0 w 841"/>
                <a:gd name="T69" fmla="*/ 115 h 634"/>
                <a:gd name="T70" fmla="*/ 2 w 841"/>
                <a:gd name="T71" fmla="*/ 164 h 634"/>
                <a:gd name="T72" fmla="*/ 8 w 841"/>
                <a:gd name="T73" fmla="*/ 199 h 634"/>
                <a:gd name="T74" fmla="*/ 18 w 841"/>
                <a:gd name="T75" fmla="*/ 234 h 634"/>
                <a:gd name="T76" fmla="*/ 31 w 841"/>
                <a:gd name="T77" fmla="*/ 271 h 634"/>
                <a:gd name="T78" fmla="*/ 49 w 841"/>
                <a:gd name="T79" fmla="*/ 306 h 634"/>
                <a:gd name="T80" fmla="*/ 72 w 841"/>
                <a:gd name="T81" fmla="*/ 341 h 634"/>
                <a:gd name="T82" fmla="*/ 94 w 841"/>
                <a:gd name="T83" fmla="*/ 376 h 634"/>
                <a:gd name="T84" fmla="*/ 123 w 841"/>
                <a:gd name="T85" fmla="*/ 409 h 634"/>
                <a:gd name="T86" fmla="*/ 156 w 841"/>
                <a:gd name="T87" fmla="*/ 442 h 634"/>
                <a:gd name="T88" fmla="*/ 189 w 841"/>
                <a:gd name="T89" fmla="*/ 475 h 634"/>
                <a:gd name="T90" fmla="*/ 228 w 841"/>
                <a:gd name="T91" fmla="*/ 504 h 634"/>
                <a:gd name="T92" fmla="*/ 267 w 841"/>
                <a:gd name="T93" fmla="*/ 530 h 634"/>
                <a:gd name="T94" fmla="*/ 310 w 841"/>
                <a:gd name="T95" fmla="*/ 555 h 634"/>
                <a:gd name="T96" fmla="*/ 351 w 841"/>
                <a:gd name="T97" fmla="*/ 575 h 634"/>
                <a:gd name="T98" fmla="*/ 394 w 841"/>
                <a:gd name="T99" fmla="*/ 594 h 634"/>
                <a:gd name="T100" fmla="*/ 437 w 841"/>
                <a:gd name="T101" fmla="*/ 608 h 634"/>
                <a:gd name="T102" fmla="*/ 481 w 841"/>
                <a:gd name="T103" fmla="*/ 619 h 634"/>
                <a:gd name="T104" fmla="*/ 522 w 841"/>
                <a:gd name="T105" fmla="*/ 627 h 634"/>
                <a:gd name="T106" fmla="*/ 563 w 841"/>
                <a:gd name="T107" fmla="*/ 631 h 634"/>
                <a:gd name="T108" fmla="*/ 604 w 841"/>
                <a:gd name="T109" fmla="*/ 633 h 634"/>
                <a:gd name="T110" fmla="*/ 643 w 841"/>
                <a:gd name="T111" fmla="*/ 629 h 634"/>
                <a:gd name="T112" fmla="*/ 680 w 841"/>
                <a:gd name="T113" fmla="*/ 623 h 634"/>
                <a:gd name="T114" fmla="*/ 713 w 841"/>
                <a:gd name="T115" fmla="*/ 615 h 634"/>
                <a:gd name="T116" fmla="*/ 746 w 841"/>
                <a:gd name="T117" fmla="*/ 602 h 634"/>
                <a:gd name="T118" fmla="*/ 776 w 841"/>
                <a:gd name="T119" fmla="*/ 586 h 634"/>
                <a:gd name="T120" fmla="*/ 803 w 841"/>
                <a:gd name="T121" fmla="*/ 565 h 634"/>
                <a:gd name="T122" fmla="*/ 826 w 841"/>
                <a:gd name="T123" fmla="*/ 543 h 634"/>
                <a:gd name="T124" fmla="*/ 834 w 841"/>
                <a:gd name="T125" fmla="*/ 520 h 6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841" h="634">
                  <a:moveTo>
                    <a:pt x="834" y="518"/>
                  </a:moveTo>
                  <a:lnTo>
                    <a:pt x="830" y="526"/>
                  </a:lnTo>
                  <a:lnTo>
                    <a:pt x="824" y="530"/>
                  </a:lnTo>
                  <a:lnTo>
                    <a:pt x="819" y="538"/>
                  </a:lnTo>
                  <a:lnTo>
                    <a:pt x="813" y="545"/>
                  </a:lnTo>
                  <a:lnTo>
                    <a:pt x="807" y="549"/>
                  </a:lnTo>
                  <a:lnTo>
                    <a:pt x="803" y="555"/>
                  </a:lnTo>
                  <a:lnTo>
                    <a:pt x="797" y="559"/>
                  </a:lnTo>
                  <a:lnTo>
                    <a:pt x="789" y="565"/>
                  </a:lnTo>
                  <a:lnTo>
                    <a:pt x="785" y="569"/>
                  </a:lnTo>
                  <a:lnTo>
                    <a:pt x="776" y="575"/>
                  </a:lnTo>
                  <a:lnTo>
                    <a:pt x="770" y="580"/>
                  </a:lnTo>
                  <a:lnTo>
                    <a:pt x="762" y="584"/>
                  </a:lnTo>
                  <a:lnTo>
                    <a:pt x="756" y="586"/>
                  </a:lnTo>
                  <a:lnTo>
                    <a:pt x="750" y="592"/>
                  </a:lnTo>
                  <a:lnTo>
                    <a:pt x="741" y="594"/>
                  </a:lnTo>
                  <a:lnTo>
                    <a:pt x="733" y="598"/>
                  </a:lnTo>
                  <a:lnTo>
                    <a:pt x="725" y="602"/>
                  </a:lnTo>
                  <a:lnTo>
                    <a:pt x="717" y="604"/>
                  </a:lnTo>
                  <a:lnTo>
                    <a:pt x="709" y="606"/>
                  </a:lnTo>
                  <a:lnTo>
                    <a:pt x="702" y="610"/>
                  </a:lnTo>
                  <a:lnTo>
                    <a:pt x="692" y="612"/>
                  </a:lnTo>
                  <a:lnTo>
                    <a:pt x="684" y="615"/>
                  </a:lnTo>
                  <a:lnTo>
                    <a:pt x="676" y="617"/>
                  </a:lnTo>
                  <a:lnTo>
                    <a:pt x="667" y="619"/>
                  </a:lnTo>
                  <a:lnTo>
                    <a:pt x="657" y="619"/>
                  </a:lnTo>
                  <a:lnTo>
                    <a:pt x="649" y="621"/>
                  </a:lnTo>
                  <a:lnTo>
                    <a:pt x="641" y="623"/>
                  </a:lnTo>
                  <a:lnTo>
                    <a:pt x="631" y="623"/>
                  </a:lnTo>
                  <a:lnTo>
                    <a:pt x="620" y="623"/>
                  </a:lnTo>
                  <a:lnTo>
                    <a:pt x="612" y="625"/>
                  </a:lnTo>
                  <a:lnTo>
                    <a:pt x="583" y="625"/>
                  </a:lnTo>
                  <a:lnTo>
                    <a:pt x="573" y="623"/>
                  </a:lnTo>
                  <a:lnTo>
                    <a:pt x="563" y="623"/>
                  </a:lnTo>
                  <a:lnTo>
                    <a:pt x="552" y="623"/>
                  </a:lnTo>
                  <a:lnTo>
                    <a:pt x="542" y="623"/>
                  </a:lnTo>
                  <a:lnTo>
                    <a:pt x="532" y="621"/>
                  </a:lnTo>
                  <a:lnTo>
                    <a:pt x="522" y="619"/>
                  </a:lnTo>
                  <a:lnTo>
                    <a:pt x="511" y="619"/>
                  </a:lnTo>
                  <a:lnTo>
                    <a:pt x="501" y="617"/>
                  </a:lnTo>
                  <a:lnTo>
                    <a:pt x="491" y="615"/>
                  </a:lnTo>
                  <a:lnTo>
                    <a:pt x="481" y="612"/>
                  </a:lnTo>
                  <a:lnTo>
                    <a:pt x="470" y="610"/>
                  </a:lnTo>
                  <a:lnTo>
                    <a:pt x="460" y="606"/>
                  </a:lnTo>
                  <a:lnTo>
                    <a:pt x="450" y="604"/>
                  </a:lnTo>
                  <a:lnTo>
                    <a:pt x="440" y="602"/>
                  </a:lnTo>
                  <a:lnTo>
                    <a:pt x="429" y="598"/>
                  </a:lnTo>
                  <a:lnTo>
                    <a:pt x="417" y="594"/>
                  </a:lnTo>
                  <a:lnTo>
                    <a:pt x="407" y="590"/>
                  </a:lnTo>
                  <a:lnTo>
                    <a:pt x="396" y="586"/>
                  </a:lnTo>
                  <a:lnTo>
                    <a:pt x="386" y="584"/>
                  </a:lnTo>
                  <a:lnTo>
                    <a:pt x="376" y="580"/>
                  </a:lnTo>
                  <a:lnTo>
                    <a:pt x="366" y="573"/>
                  </a:lnTo>
                  <a:lnTo>
                    <a:pt x="355" y="569"/>
                  </a:lnTo>
                  <a:lnTo>
                    <a:pt x="345" y="565"/>
                  </a:lnTo>
                  <a:lnTo>
                    <a:pt x="335" y="559"/>
                  </a:lnTo>
                  <a:lnTo>
                    <a:pt x="322" y="553"/>
                  </a:lnTo>
                  <a:lnTo>
                    <a:pt x="312" y="549"/>
                  </a:lnTo>
                  <a:lnTo>
                    <a:pt x="302" y="543"/>
                  </a:lnTo>
                  <a:lnTo>
                    <a:pt x="292" y="536"/>
                  </a:lnTo>
                  <a:lnTo>
                    <a:pt x="283" y="530"/>
                  </a:lnTo>
                  <a:lnTo>
                    <a:pt x="271" y="524"/>
                  </a:lnTo>
                  <a:lnTo>
                    <a:pt x="261" y="518"/>
                  </a:lnTo>
                  <a:lnTo>
                    <a:pt x="253" y="512"/>
                  </a:lnTo>
                  <a:lnTo>
                    <a:pt x="242" y="506"/>
                  </a:lnTo>
                  <a:lnTo>
                    <a:pt x="232" y="497"/>
                  </a:lnTo>
                  <a:lnTo>
                    <a:pt x="222" y="491"/>
                  </a:lnTo>
                  <a:lnTo>
                    <a:pt x="212" y="483"/>
                  </a:lnTo>
                  <a:lnTo>
                    <a:pt x="203" y="477"/>
                  </a:lnTo>
                  <a:lnTo>
                    <a:pt x="195" y="469"/>
                  </a:lnTo>
                  <a:lnTo>
                    <a:pt x="185" y="460"/>
                  </a:lnTo>
                  <a:lnTo>
                    <a:pt x="177" y="454"/>
                  </a:lnTo>
                  <a:lnTo>
                    <a:pt x="168" y="446"/>
                  </a:lnTo>
                  <a:lnTo>
                    <a:pt x="160" y="438"/>
                  </a:lnTo>
                  <a:lnTo>
                    <a:pt x="152" y="430"/>
                  </a:lnTo>
                  <a:lnTo>
                    <a:pt x="136" y="413"/>
                  </a:lnTo>
                  <a:lnTo>
                    <a:pt x="129" y="405"/>
                  </a:lnTo>
                  <a:lnTo>
                    <a:pt x="121" y="397"/>
                  </a:lnTo>
                  <a:lnTo>
                    <a:pt x="115" y="388"/>
                  </a:lnTo>
                  <a:lnTo>
                    <a:pt x="109" y="380"/>
                  </a:lnTo>
                  <a:lnTo>
                    <a:pt x="101" y="372"/>
                  </a:lnTo>
                  <a:lnTo>
                    <a:pt x="94" y="364"/>
                  </a:lnTo>
                  <a:lnTo>
                    <a:pt x="88" y="356"/>
                  </a:lnTo>
                  <a:lnTo>
                    <a:pt x="82" y="347"/>
                  </a:lnTo>
                  <a:lnTo>
                    <a:pt x="76" y="339"/>
                  </a:lnTo>
                  <a:lnTo>
                    <a:pt x="72" y="329"/>
                  </a:lnTo>
                  <a:lnTo>
                    <a:pt x="66" y="323"/>
                  </a:lnTo>
                  <a:lnTo>
                    <a:pt x="62" y="312"/>
                  </a:lnTo>
                  <a:lnTo>
                    <a:pt x="55" y="304"/>
                  </a:lnTo>
                  <a:lnTo>
                    <a:pt x="51" y="296"/>
                  </a:lnTo>
                  <a:lnTo>
                    <a:pt x="47" y="288"/>
                  </a:lnTo>
                  <a:lnTo>
                    <a:pt x="43" y="277"/>
                  </a:lnTo>
                  <a:lnTo>
                    <a:pt x="39" y="269"/>
                  </a:lnTo>
                  <a:lnTo>
                    <a:pt x="35" y="261"/>
                  </a:lnTo>
                  <a:lnTo>
                    <a:pt x="31" y="251"/>
                  </a:lnTo>
                  <a:lnTo>
                    <a:pt x="29" y="243"/>
                  </a:lnTo>
                  <a:lnTo>
                    <a:pt x="25" y="234"/>
                  </a:lnTo>
                  <a:lnTo>
                    <a:pt x="23" y="226"/>
                  </a:lnTo>
                  <a:lnTo>
                    <a:pt x="21" y="216"/>
                  </a:lnTo>
                  <a:lnTo>
                    <a:pt x="18" y="208"/>
                  </a:lnTo>
                  <a:lnTo>
                    <a:pt x="16" y="199"/>
                  </a:lnTo>
                  <a:lnTo>
                    <a:pt x="14" y="191"/>
                  </a:lnTo>
                  <a:lnTo>
                    <a:pt x="12" y="183"/>
                  </a:lnTo>
                  <a:lnTo>
                    <a:pt x="10" y="175"/>
                  </a:lnTo>
                  <a:lnTo>
                    <a:pt x="10" y="164"/>
                  </a:lnTo>
                  <a:lnTo>
                    <a:pt x="8" y="156"/>
                  </a:lnTo>
                  <a:lnTo>
                    <a:pt x="8" y="148"/>
                  </a:lnTo>
                  <a:lnTo>
                    <a:pt x="8" y="115"/>
                  </a:lnTo>
                  <a:lnTo>
                    <a:pt x="8" y="107"/>
                  </a:lnTo>
                  <a:lnTo>
                    <a:pt x="10" y="99"/>
                  </a:lnTo>
                  <a:lnTo>
                    <a:pt x="10" y="92"/>
                  </a:lnTo>
                  <a:lnTo>
                    <a:pt x="12" y="84"/>
                  </a:lnTo>
                  <a:lnTo>
                    <a:pt x="14" y="76"/>
                  </a:lnTo>
                  <a:lnTo>
                    <a:pt x="16" y="68"/>
                  </a:lnTo>
                  <a:lnTo>
                    <a:pt x="18" y="60"/>
                  </a:lnTo>
                  <a:lnTo>
                    <a:pt x="21" y="53"/>
                  </a:lnTo>
                  <a:lnTo>
                    <a:pt x="25" y="45"/>
                  </a:lnTo>
                  <a:lnTo>
                    <a:pt x="27" y="39"/>
                  </a:lnTo>
                  <a:lnTo>
                    <a:pt x="31" y="31"/>
                  </a:lnTo>
                  <a:lnTo>
                    <a:pt x="33" y="25"/>
                  </a:lnTo>
                  <a:lnTo>
                    <a:pt x="37" y="16"/>
                  </a:lnTo>
                  <a:lnTo>
                    <a:pt x="41" y="10"/>
                  </a:lnTo>
                  <a:lnTo>
                    <a:pt x="45" y="4"/>
                  </a:lnTo>
                  <a:lnTo>
                    <a:pt x="41" y="0"/>
                  </a:lnTo>
                  <a:lnTo>
                    <a:pt x="39" y="0"/>
                  </a:lnTo>
                  <a:lnTo>
                    <a:pt x="35" y="6"/>
                  </a:lnTo>
                  <a:lnTo>
                    <a:pt x="31" y="14"/>
                  </a:lnTo>
                  <a:lnTo>
                    <a:pt x="27" y="21"/>
                  </a:lnTo>
                  <a:lnTo>
                    <a:pt x="23" y="29"/>
                  </a:lnTo>
                  <a:lnTo>
                    <a:pt x="18" y="35"/>
                  </a:lnTo>
                  <a:lnTo>
                    <a:pt x="16" y="43"/>
                  </a:lnTo>
                  <a:lnTo>
                    <a:pt x="14" y="51"/>
                  </a:lnTo>
                  <a:lnTo>
                    <a:pt x="10" y="58"/>
                  </a:lnTo>
                  <a:lnTo>
                    <a:pt x="8" y="66"/>
                  </a:lnTo>
                  <a:lnTo>
                    <a:pt x="6" y="74"/>
                  </a:lnTo>
                  <a:lnTo>
                    <a:pt x="6" y="82"/>
                  </a:lnTo>
                  <a:lnTo>
                    <a:pt x="4" y="88"/>
                  </a:lnTo>
                  <a:lnTo>
                    <a:pt x="2" y="99"/>
                  </a:lnTo>
                  <a:lnTo>
                    <a:pt x="0" y="107"/>
                  </a:lnTo>
                  <a:lnTo>
                    <a:pt x="0" y="115"/>
                  </a:lnTo>
                  <a:lnTo>
                    <a:pt x="0" y="123"/>
                  </a:lnTo>
                  <a:lnTo>
                    <a:pt x="0" y="148"/>
                  </a:lnTo>
                  <a:lnTo>
                    <a:pt x="0" y="156"/>
                  </a:lnTo>
                  <a:lnTo>
                    <a:pt x="2" y="164"/>
                  </a:lnTo>
                  <a:lnTo>
                    <a:pt x="4" y="173"/>
                  </a:lnTo>
                  <a:lnTo>
                    <a:pt x="4" y="183"/>
                  </a:lnTo>
                  <a:lnTo>
                    <a:pt x="6" y="191"/>
                  </a:lnTo>
                  <a:lnTo>
                    <a:pt x="8" y="199"/>
                  </a:lnTo>
                  <a:lnTo>
                    <a:pt x="10" y="210"/>
                  </a:lnTo>
                  <a:lnTo>
                    <a:pt x="12" y="218"/>
                  </a:lnTo>
                  <a:lnTo>
                    <a:pt x="16" y="226"/>
                  </a:lnTo>
                  <a:lnTo>
                    <a:pt x="18" y="234"/>
                  </a:lnTo>
                  <a:lnTo>
                    <a:pt x="21" y="245"/>
                  </a:lnTo>
                  <a:lnTo>
                    <a:pt x="25" y="253"/>
                  </a:lnTo>
                  <a:lnTo>
                    <a:pt x="29" y="263"/>
                  </a:lnTo>
                  <a:lnTo>
                    <a:pt x="31" y="271"/>
                  </a:lnTo>
                  <a:lnTo>
                    <a:pt x="37" y="280"/>
                  </a:lnTo>
                  <a:lnTo>
                    <a:pt x="41" y="290"/>
                  </a:lnTo>
                  <a:lnTo>
                    <a:pt x="45" y="298"/>
                  </a:lnTo>
                  <a:lnTo>
                    <a:pt x="49" y="306"/>
                  </a:lnTo>
                  <a:lnTo>
                    <a:pt x="53" y="314"/>
                  </a:lnTo>
                  <a:lnTo>
                    <a:pt x="60" y="325"/>
                  </a:lnTo>
                  <a:lnTo>
                    <a:pt x="66" y="333"/>
                  </a:lnTo>
                  <a:lnTo>
                    <a:pt x="72" y="341"/>
                  </a:lnTo>
                  <a:lnTo>
                    <a:pt x="76" y="351"/>
                  </a:lnTo>
                  <a:lnTo>
                    <a:pt x="82" y="360"/>
                  </a:lnTo>
                  <a:lnTo>
                    <a:pt x="88" y="368"/>
                  </a:lnTo>
                  <a:lnTo>
                    <a:pt x="94" y="376"/>
                  </a:lnTo>
                  <a:lnTo>
                    <a:pt x="103" y="384"/>
                  </a:lnTo>
                  <a:lnTo>
                    <a:pt x="109" y="393"/>
                  </a:lnTo>
                  <a:lnTo>
                    <a:pt x="115" y="401"/>
                  </a:lnTo>
                  <a:lnTo>
                    <a:pt x="123" y="409"/>
                  </a:lnTo>
                  <a:lnTo>
                    <a:pt x="131" y="419"/>
                  </a:lnTo>
                  <a:lnTo>
                    <a:pt x="140" y="427"/>
                  </a:lnTo>
                  <a:lnTo>
                    <a:pt x="148" y="436"/>
                  </a:lnTo>
                  <a:lnTo>
                    <a:pt x="156" y="442"/>
                  </a:lnTo>
                  <a:lnTo>
                    <a:pt x="162" y="450"/>
                  </a:lnTo>
                  <a:lnTo>
                    <a:pt x="173" y="458"/>
                  </a:lnTo>
                  <a:lnTo>
                    <a:pt x="181" y="467"/>
                  </a:lnTo>
                  <a:lnTo>
                    <a:pt x="189" y="475"/>
                  </a:lnTo>
                  <a:lnTo>
                    <a:pt x="199" y="481"/>
                  </a:lnTo>
                  <a:lnTo>
                    <a:pt x="207" y="489"/>
                  </a:lnTo>
                  <a:lnTo>
                    <a:pt x="218" y="495"/>
                  </a:lnTo>
                  <a:lnTo>
                    <a:pt x="228" y="504"/>
                  </a:lnTo>
                  <a:lnTo>
                    <a:pt x="238" y="510"/>
                  </a:lnTo>
                  <a:lnTo>
                    <a:pt x="246" y="518"/>
                  </a:lnTo>
                  <a:lnTo>
                    <a:pt x="257" y="524"/>
                  </a:lnTo>
                  <a:lnTo>
                    <a:pt x="267" y="530"/>
                  </a:lnTo>
                  <a:lnTo>
                    <a:pt x="277" y="536"/>
                  </a:lnTo>
                  <a:lnTo>
                    <a:pt x="290" y="543"/>
                  </a:lnTo>
                  <a:lnTo>
                    <a:pt x="300" y="549"/>
                  </a:lnTo>
                  <a:lnTo>
                    <a:pt x="310" y="555"/>
                  </a:lnTo>
                  <a:lnTo>
                    <a:pt x="320" y="559"/>
                  </a:lnTo>
                  <a:lnTo>
                    <a:pt x="331" y="565"/>
                  </a:lnTo>
                  <a:lnTo>
                    <a:pt x="341" y="571"/>
                  </a:lnTo>
                  <a:lnTo>
                    <a:pt x="351" y="575"/>
                  </a:lnTo>
                  <a:lnTo>
                    <a:pt x="364" y="582"/>
                  </a:lnTo>
                  <a:lnTo>
                    <a:pt x="374" y="586"/>
                  </a:lnTo>
                  <a:lnTo>
                    <a:pt x="384" y="590"/>
                  </a:lnTo>
                  <a:lnTo>
                    <a:pt x="394" y="594"/>
                  </a:lnTo>
                  <a:lnTo>
                    <a:pt x="407" y="598"/>
                  </a:lnTo>
                  <a:lnTo>
                    <a:pt x="415" y="602"/>
                  </a:lnTo>
                  <a:lnTo>
                    <a:pt x="427" y="606"/>
                  </a:lnTo>
                  <a:lnTo>
                    <a:pt x="437" y="608"/>
                  </a:lnTo>
                  <a:lnTo>
                    <a:pt x="448" y="612"/>
                  </a:lnTo>
                  <a:lnTo>
                    <a:pt x="460" y="615"/>
                  </a:lnTo>
                  <a:lnTo>
                    <a:pt x="470" y="617"/>
                  </a:lnTo>
                  <a:lnTo>
                    <a:pt x="481" y="619"/>
                  </a:lnTo>
                  <a:lnTo>
                    <a:pt x="491" y="623"/>
                  </a:lnTo>
                  <a:lnTo>
                    <a:pt x="501" y="623"/>
                  </a:lnTo>
                  <a:lnTo>
                    <a:pt x="511" y="625"/>
                  </a:lnTo>
                  <a:lnTo>
                    <a:pt x="522" y="627"/>
                  </a:lnTo>
                  <a:lnTo>
                    <a:pt x="532" y="629"/>
                  </a:lnTo>
                  <a:lnTo>
                    <a:pt x="542" y="629"/>
                  </a:lnTo>
                  <a:lnTo>
                    <a:pt x="552" y="631"/>
                  </a:lnTo>
                  <a:lnTo>
                    <a:pt x="563" y="631"/>
                  </a:lnTo>
                  <a:lnTo>
                    <a:pt x="573" y="633"/>
                  </a:lnTo>
                  <a:lnTo>
                    <a:pt x="583" y="633"/>
                  </a:lnTo>
                  <a:lnTo>
                    <a:pt x="594" y="633"/>
                  </a:lnTo>
                  <a:lnTo>
                    <a:pt x="604" y="633"/>
                  </a:lnTo>
                  <a:lnTo>
                    <a:pt x="614" y="633"/>
                  </a:lnTo>
                  <a:lnTo>
                    <a:pt x="622" y="631"/>
                  </a:lnTo>
                  <a:lnTo>
                    <a:pt x="633" y="631"/>
                  </a:lnTo>
                  <a:lnTo>
                    <a:pt x="643" y="629"/>
                  </a:lnTo>
                  <a:lnTo>
                    <a:pt x="651" y="629"/>
                  </a:lnTo>
                  <a:lnTo>
                    <a:pt x="661" y="627"/>
                  </a:lnTo>
                  <a:lnTo>
                    <a:pt x="670" y="625"/>
                  </a:lnTo>
                  <a:lnTo>
                    <a:pt x="680" y="623"/>
                  </a:lnTo>
                  <a:lnTo>
                    <a:pt x="688" y="623"/>
                  </a:lnTo>
                  <a:lnTo>
                    <a:pt x="696" y="619"/>
                  </a:lnTo>
                  <a:lnTo>
                    <a:pt x="704" y="617"/>
                  </a:lnTo>
                  <a:lnTo>
                    <a:pt x="713" y="615"/>
                  </a:lnTo>
                  <a:lnTo>
                    <a:pt x="721" y="612"/>
                  </a:lnTo>
                  <a:lnTo>
                    <a:pt x="729" y="608"/>
                  </a:lnTo>
                  <a:lnTo>
                    <a:pt x="737" y="606"/>
                  </a:lnTo>
                  <a:lnTo>
                    <a:pt x="746" y="602"/>
                  </a:lnTo>
                  <a:lnTo>
                    <a:pt x="752" y="598"/>
                  </a:lnTo>
                  <a:lnTo>
                    <a:pt x="760" y="594"/>
                  </a:lnTo>
                  <a:lnTo>
                    <a:pt x="768" y="590"/>
                  </a:lnTo>
                  <a:lnTo>
                    <a:pt x="776" y="586"/>
                  </a:lnTo>
                  <a:lnTo>
                    <a:pt x="782" y="582"/>
                  </a:lnTo>
                  <a:lnTo>
                    <a:pt x="789" y="575"/>
                  </a:lnTo>
                  <a:lnTo>
                    <a:pt x="795" y="571"/>
                  </a:lnTo>
                  <a:lnTo>
                    <a:pt x="803" y="565"/>
                  </a:lnTo>
                  <a:lnTo>
                    <a:pt x="807" y="559"/>
                  </a:lnTo>
                  <a:lnTo>
                    <a:pt x="813" y="555"/>
                  </a:lnTo>
                  <a:lnTo>
                    <a:pt x="819" y="549"/>
                  </a:lnTo>
                  <a:lnTo>
                    <a:pt x="826" y="543"/>
                  </a:lnTo>
                  <a:lnTo>
                    <a:pt x="830" y="536"/>
                  </a:lnTo>
                  <a:lnTo>
                    <a:pt x="836" y="530"/>
                  </a:lnTo>
                  <a:lnTo>
                    <a:pt x="840" y="524"/>
                  </a:lnTo>
                  <a:lnTo>
                    <a:pt x="834" y="520"/>
                  </a:lnTo>
                  <a:lnTo>
                    <a:pt x="834" y="518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" name="Freeform 33">
              <a:extLst>
                <a:ext uri="{FF2B5EF4-FFF2-40B4-BE49-F238E27FC236}">
                  <a16:creationId xmlns:a16="http://schemas.microsoft.com/office/drawing/2014/main" id="{724F0DD2-837D-4AFF-84F7-B585692DA028}"/>
                </a:ext>
              </a:extLst>
            </p:cNvPr>
            <p:cNvSpPr>
              <a:spLocks/>
            </p:cNvSpPr>
            <p:nvPr/>
          </p:nvSpPr>
          <p:spPr bwMode="auto">
            <a:xfrm>
              <a:off x="2790" y="1861"/>
              <a:ext cx="801" cy="575"/>
            </a:xfrm>
            <a:custGeom>
              <a:avLst/>
              <a:gdLst>
                <a:gd name="T0" fmla="*/ 784 w 801"/>
                <a:gd name="T1" fmla="*/ 512 h 575"/>
                <a:gd name="T2" fmla="*/ 755 w 801"/>
                <a:gd name="T3" fmla="*/ 527 h 575"/>
                <a:gd name="T4" fmla="*/ 724 w 801"/>
                <a:gd name="T5" fmla="*/ 541 h 575"/>
                <a:gd name="T6" fmla="*/ 691 w 801"/>
                <a:gd name="T7" fmla="*/ 551 h 575"/>
                <a:gd name="T8" fmla="*/ 658 w 801"/>
                <a:gd name="T9" fmla="*/ 560 h 575"/>
                <a:gd name="T10" fmla="*/ 623 w 801"/>
                <a:gd name="T11" fmla="*/ 564 h 575"/>
                <a:gd name="T12" fmla="*/ 588 w 801"/>
                <a:gd name="T13" fmla="*/ 566 h 575"/>
                <a:gd name="T14" fmla="*/ 543 w 801"/>
                <a:gd name="T15" fmla="*/ 566 h 575"/>
                <a:gd name="T16" fmla="*/ 508 w 801"/>
                <a:gd name="T17" fmla="*/ 564 h 575"/>
                <a:gd name="T18" fmla="*/ 471 w 801"/>
                <a:gd name="T19" fmla="*/ 555 h 575"/>
                <a:gd name="T20" fmla="*/ 434 w 801"/>
                <a:gd name="T21" fmla="*/ 547 h 575"/>
                <a:gd name="T22" fmla="*/ 397 w 801"/>
                <a:gd name="T23" fmla="*/ 537 h 575"/>
                <a:gd name="T24" fmla="*/ 360 w 801"/>
                <a:gd name="T25" fmla="*/ 523 h 575"/>
                <a:gd name="T26" fmla="*/ 325 w 801"/>
                <a:gd name="T27" fmla="*/ 508 h 575"/>
                <a:gd name="T28" fmla="*/ 290 w 801"/>
                <a:gd name="T29" fmla="*/ 490 h 575"/>
                <a:gd name="T30" fmla="*/ 257 w 801"/>
                <a:gd name="T31" fmla="*/ 469 h 575"/>
                <a:gd name="T32" fmla="*/ 226 w 801"/>
                <a:gd name="T33" fmla="*/ 446 h 575"/>
                <a:gd name="T34" fmla="*/ 195 w 801"/>
                <a:gd name="T35" fmla="*/ 422 h 575"/>
                <a:gd name="T36" fmla="*/ 167 w 801"/>
                <a:gd name="T37" fmla="*/ 395 h 575"/>
                <a:gd name="T38" fmla="*/ 140 w 801"/>
                <a:gd name="T39" fmla="*/ 366 h 575"/>
                <a:gd name="T40" fmla="*/ 115 w 801"/>
                <a:gd name="T41" fmla="*/ 337 h 575"/>
                <a:gd name="T42" fmla="*/ 93 w 801"/>
                <a:gd name="T43" fmla="*/ 307 h 575"/>
                <a:gd name="T44" fmla="*/ 72 w 801"/>
                <a:gd name="T45" fmla="*/ 276 h 575"/>
                <a:gd name="T46" fmla="*/ 56 w 801"/>
                <a:gd name="T47" fmla="*/ 243 h 575"/>
                <a:gd name="T48" fmla="*/ 41 w 801"/>
                <a:gd name="T49" fmla="*/ 208 h 575"/>
                <a:gd name="T50" fmla="*/ 29 w 801"/>
                <a:gd name="T51" fmla="*/ 175 h 575"/>
                <a:gd name="T52" fmla="*/ 19 w 801"/>
                <a:gd name="T53" fmla="*/ 142 h 575"/>
                <a:gd name="T54" fmla="*/ 12 w 801"/>
                <a:gd name="T55" fmla="*/ 107 h 575"/>
                <a:gd name="T56" fmla="*/ 8 w 801"/>
                <a:gd name="T57" fmla="*/ 74 h 575"/>
                <a:gd name="T58" fmla="*/ 6 w 801"/>
                <a:gd name="T59" fmla="*/ 33 h 575"/>
                <a:gd name="T60" fmla="*/ 2 w 801"/>
                <a:gd name="T61" fmla="*/ 8 h 575"/>
                <a:gd name="T62" fmla="*/ 0 w 801"/>
                <a:gd name="T63" fmla="*/ 37 h 575"/>
                <a:gd name="T64" fmla="*/ 2 w 801"/>
                <a:gd name="T65" fmla="*/ 78 h 575"/>
                <a:gd name="T66" fmla="*/ 6 w 801"/>
                <a:gd name="T67" fmla="*/ 113 h 575"/>
                <a:gd name="T68" fmla="*/ 12 w 801"/>
                <a:gd name="T69" fmla="*/ 148 h 575"/>
                <a:gd name="T70" fmla="*/ 23 w 801"/>
                <a:gd name="T71" fmla="*/ 183 h 575"/>
                <a:gd name="T72" fmla="*/ 35 w 801"/>
                <a:gd name="T73" fmla="*/ 216 h 575"/>
                <a:gd name="T74" fmla="*/ 51 w 801"/>
                <a:gd name="T75" fmla="*/ 251 h 575"/>
                <a:gd name="T76" fmla="*/ 70 w 801"/>
                <a:gd name="T77" fmla="*/ 284 h 575"/>
                <a:gd name="T78" fmla="*/ 90 w 801"/>
                <a:gd name="T79" fmla="*/ 315 h 575"/>
                <a:gd name="T80" fmla="*/ 113 w 801"/>
                <a:gd name="T81" fmla="*/ 348 h 575"/>
                <a:gd name="T82" fmla="*/ 138 w 801"/>
                <a:gd name="T83" fmla="*/ 376 h 575"/>
                <a:gd name="T84" fmla="*/ 167 w 801"/>
                <a:gd name="T85" fmla="*/ 403 h 575"/>
                <a:gd name="T86" fmla="*/ 195 w 801"/>
                <a:gd name="T87" fmla="*/ 432 h 575"/>
                <a:gd name="T88" fmla="*/ 226 w 801"/>
                <a:gd name="T89" fmla="*/ 455 h 575"/>
                <a:gd name="T90" fmla="*/ 259 w 801"/>
                <a:gd name="T91" fmla="*/ 479 h 575"/>
                <a:gd name="T92" fmla="*/ 292 w 801"/>
                <a:gd name="T93" fmla="*/ 498 h 575"/>
                <a:gd name="T94" fmla="*/ 329 w 801"/>
                <a:gd name="T95" fmla="*/ 516 h 575"/>
                <a:gd name="T96" fmla="*/ 364 w 801"/>
                <a:gd name="T97" fmla="*/ 533 h 575"/>
                <a:gd name="T98" fmla="*/ 401 w 801"/>
                <a:gd name="T99" fmla="*/ 547 h 575"/>
                <a:gd name="T100" fmla="*/ 438 w 801"/>
                <a:gd name="T101" fmla="*/ 558 h 575"/>
                <a:gd name="T102" fmla="*/ 475 w 801"/>
                <a:gd name="T103" fmla="*/ 566 h 575"/>
                <a:gd name="T104" fmla="*/ 512 w 801"/>
                <a:gd name="T105" fmla="*/ 570 h 575"/>
                <a:gd name="T106" fmla="*/ 551 w 801"/>
                <a:gd name="T107" fmla="*/ 574 h 575"/>
                <a:gd name="T108" fmla="*/ 601 w 801"/>
                <a:gd name="T109" fmla="*/ 574 h 575"/>
                <a:gd name="T110" fmla="*/ 638 w 801"/>
                <a:gd name="T111" fmla="*/ 570 h 575"/>
                <a:gd name="T112" fmla="*/ 672 w 801"/>
                <a:gd name="T113" fmla="*/ 564 h 575"/>
                <a:gd name="T114" fmla="*/ 705 w 801"/>
                <a:gd name="T115" fmla="*/ 553 h 575"/>
                <a:gd name="T116" fmla="*/ 738 w 801"/>
                <a:gd name="T117" fmla="*/ 543 h 575"/>
                <a:gd name="T118" fmla="*/ 769 w 801"/>
                <a:gd name="T119" fmla="*/ 529 h 575"/>
                <a:gd name="T120" fmla="*/ 798 w 801"/>
                <a:gd name="T121" fmla="*/ 512 h 5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801" h="575">
                  <a:moveTo>
                    <a:pt x="800" y="510"/>
                  </a:moveTo>
                  <a:lnTo>
                    <a:pt x="800" y="502"/>
                  </a:lnTo>
                  <a:lnTo>
                    <a:pt x="794" y="504"/>
                  </a:lnTo>
                  <a:lnTo>
                    <a:pt x="788" y="508"/>
                  </a:lnTo>
                  <a:lnTo>
                    <a:pt x="784" y="512"/>
                  </a:lnTo>
                  <a:lnTo>
                    <a:pt x="777" y="514"/>
                  </a:lnTo>
                  <a:lnTo>
                    <a:pt x="771" y="518"/>
                  </a:lnTo>
                  <a:lnTo>
                    <a:pt x="765" y="521"/>
                  </a:lnTo>
                  <a:lnTo>
                    <a:pt x="761" y="525"/>
                  </a:lnTo>
                  <a:lnTo>
                    <a:pt x="755" y="527"/>
                  </a:lnTo>
                  <a:lnTo>
                    <a:pt x="749" y="531"/>
                  </a:lnTo>
                  <a:lnTo>
                    <a:pt x="742" y="533"/>
                  </a:lnTo>
                  <a:lnTo>
                    <a:pt x="736" y="535"/>
                  </a:lnTo>
                  <a:lnTo>
                    <a:pt x="730" y="537"/>
                  </a:lnTo>
                  <a:lnTo>
                    <a:pt x="724" y="541"/>
                  </a:lnTo>
                  <a:lnTo>
                    <a:pt x="718" y="543"/>
                  </a:lnTo>
                  <a:lnTo>
                    <a:pt x="712" y="545"/>
                  </a:lnTo>
                  <a:lnTo>
                    <a:pt x="703" y="547"/>
                  </a:lnTo>
                  <a:lnTo>
                    <a:pt x="697" y="549"/>
                  </a:lnTo>
                  <a:lnTo>
                    <a:pt x="691" y="551"/>
                  </a:lnTo>
                  <a:lnTo>
                    <a:pt x="685" y="551"/>
                  </a:lnTo>
                  <a:lnTo>
                    <a:pt x="679" y="553"/>
                  </a:lnTo>
                  <a:lnTo>
                    <a:pt x="672" y="555"/>
                  </a:lnTo>
                  <a:lnTo>
                    <a:pt x="664" y="558"/>
                  </a:lnTo>
                  <a:lnTo>
                    <a:pt x="658" y="560"/>
                  </a:lnTo>
                  <a:lnTo>
                    <a:pt x="650" y="560"/>
                  </a:lnTo>
                  <a:lnTo>
                    <a:pt x="644" y="562"/>
                  </a:lnTo>
                  <a:lnTo>
                    <a:pt x="638" y="562"/>
                  </a:lnTo>
                  <a:lnTo>
                    <a:pt x="629" y="564"/>
                  </a:lnTo>
                  <a:lnTo>
                    <a:pt x="623" y="564"/>
                  </a:lnTo>
                  <a:lnTo>
                    <a:pt x="615" y="566"/>
                  </a:lnTo>
                  <a:lnTo>
                    <a:pt x="609" y="566"/>
                  </a:lnTo>
                  <a:lnTo>
                    <a:pt x="601" y="566"/>
                  </a:lnTo>
                  <a:lnTo>
                    <a:pt x="594" y="566"/>
                  </a:lnTo>
                  <a:lnTo>
                    <a:pt x="588" y="566"/>
                  </a:lnTo>
                  <a:lnTo>
                    <a:pt x="580" y="566"/>
                  </a:lnTo>
                  <a:lnTo>
                    <a:pt x="566" y="566"/>
                  </a:lnTo>
                  <a:lnTo>
                    <a:pt x="557" y="566"/>
                  </a:lnTo>
                  <a:lnTo>
                    <a:pt x="551" y="566"/>
                  </a:lnTo>
                  <a:lnTo>
                    <a:pt x="543" y="566"/>
                  </a:lnTo>
                  <a:lnTo>
                    <a:pt x="537" y="566"/>
                  </a:lnTo>
                  <a:lnTo>
                    <a:pt x="529" y="566"/>
                  </a:lnTo>
                  <a:lnTo>
                    <a:pt x="522" y="566"/>
                  </a:lnTo>
                  <a:lnTo>
                    <a:pt x="514" y="564"/>
                  </a:lnTo>
                  <a:lnTo>
                    <a:pt x="508" y="564"/>
                  </a:lnTo>
                  <a:lnTo>
                    <a:pt x="500" y="562"/>
                  </a:lnTo>
                  <a:lnTo>
                    <a:pt x="492" y="562"/>
                  </a:lnTo>
                  <a:lnTo>
                    <a:pt x="485" y="560"/>
                  </a:lnTo>
                  <a:lnTo>
                    <a:pt x="477" y="558"/>
                  </a:lnTo>
                  <a:lnTo>
                    <a:pt x="471" y="555"/>
                  </a:lnTo>
                  <a:lnTo>
                    <a:pt x="463" y="555"/>
                  </a:lnTo>
                  <a:lnTo>
                    <a:pt x="457" y="553"/>
                  </a:lnTo>
                  <a:lnTo>
                    <a:pt x="448" y="551"/>
                  </a:lnTo>
                  <a:lnTo>
                    <a:pt x="440" y="551"/>
                  </a:lnTo>
                  <a:lnTo>
                    <a:pt x="434" y="547"/>
                  </a:lnTo>
                  <a:lnTo>
                    <a:pt x="426" y="547"/>
                  </a:lnTo>
                  <a:lnTo>
                    <a:pt x="420" y="543"/>
                  </a:lnTo>
                  <a:lnTo>
                    <a:pt x="411" y="543"/>
                  </a:lnTo>
                  <a:lnTo>
                    <a:pt x="405" y="539"/>
                  </a:lnTo>
                  <a:lnTo>
                    <a:pt x="397" y="537"/>
                  </a:lnTo>
                  <a:lnTo>
                    <a:pt x="391" y="535"/>
                  </a:lnTo>
                  <a:lnTo>
                    <a:pt x="383" y="533"/>
                  </a:lnTo>
                  <a:lnTo>
                    <a:pt x="376" y="529"/>
                  </a:lnTo>
                  <a:lnTo>
                    <a:pt x="368" y="527"/>
                  </a:lnTo>
                  <a:lnTo>
                    <a:pt x="360" y="523"/>
                  </a:lnTo>
                  <a:lnTo>
                    <a:pt x="354" y="521"/>
                  </a:lnTo>
                  <a:lnTo>
                    <a:pt x="346" y="516"/>
                  </a:lnTo>
                  <a:lnTo>
                    <a:pt x="339" y="514"/>
                  </a:lnTo>
                  <a:lnTo>
                    <a:pt x="333" y="510"/>
                  </a:lnTo>
                  <a:lnTo>
                    <a:pt x="325" y="508"/>
                  </a:lnTo>
                  <a:lnTo>
                    <a:pt x="319" y="504"/>
                  </a:lnTo>
                  <a:lnTo>
                    <a:pt x="311" y="500"/>
                  </a:lnTo>
                  <a:lnTo>
                    <a:pt x="304" y="496"/>
                  </a:lnTo>
                  <a:lnTo>
                    <a:pt x="298" y="492"/>
                  </a:lnTo>
                  <a:lnTo>
                    <a:pt x="290" y="490"/>
                  </a:lnTo>
                  <a:lnTo>
                    <a:pt x="284" y="486"/>
                  </a:lnTo>
                  <a:lnTo>
                    <a:pt x="278" y="481"/>
                  </a:lnTo>
                  <a:lnTo>
                    <a:pt x="271" y="477"/>
                  </a:lnTo>
                  <a:lnTo>
                    <a:pt x="263" y="473"/>
                  </a:lnTo>
                  <a:lnTo>
                    <a:pt x="257" y="469"/>
                  </a:lnTo>
                  <a:lnTo>
                    <a:pt x="251" y="465"/>
                  </a:lnTo>
                  <a:lnTo>
                    <a:pt x="245" y="461"/>
                  </a:lnTo>
                  <a:lnTo>
                    <a:pt x="239" y="455"/>
                  </a:lnTo>
                  <a:lnTo>
                    <a:pt x="232" y="451"/>
                  </a:lnTo>
                  <a:lnTo>
                    <a:pt x="226" y="446"/>
                  </a:lnTo>
                  <a:lnTo>
                    <a:pt x="220" y="442"/>
                  </a:lnTo>
                  <a:lnTo>
                    <a:pt x="214" y="436"/>
                  </a:lnTo>
                  <a:lnTo>
                    <a:pt x="208" y="432"/>
                  </a:lnTo>
                  <a:lnTo>
                    <a:pt x="202" y="426"/>
                  </a:lnTo>
                  <a:lnTo>
                    <a:pt x="195" y="422"/>
                  </a:lnTo>
                  <a:lnTo>
                    <a:pt x="189" y="416"/>
                  </a:lnTo>
                  <a:lnTo>
                    <a:pt x="183" y="411"/>
                  </a:lnTo>
                  <a:lnTo>
                    <a:pt x="177" y="405"/>
                  </a:lnTo>
                  <a:lnTo>
                    <a:pt x="173" y="401"/>
                  </a:lnTo>
                  <a:lnTo>
                    <a:pt x="167" y="395"/>
                  </a:lnTo>
                  <a:lnTo>
                    <a:pt x="160" y="391"/>
                  </a:lnTo>
                  <a:lnTo>
                    <a:pt x="156" y="385"/>
                  </a:lnTo>
                  <a:lnTo>
                    <a:pt x="150" y="379"/>
                  </a:lnTo>
                  <a:lnTo>
                    <a:pt x="146" y="372"/>
                  </a:lnTo>
                  <a:lnTo>
                    <a:pt x="140" y="366"/>
                  </a:lnTo>
                  <a:lnTo>
                    <a:pt x="134" y="360"/>
                  </a:lnTo>
                  <a:lnTo>
                    <a:pt x="130" y="356"/>
                  </a:lnTo>
                  <a:lnTo>
                    <a:pt x="125" y="350"/>
                  </a:lnTo>
                  <a:lnTo>
                    <a:pt x="121" y="344"/>
                  </a:lnTo>
                  <a:lnTo>
                    <a:pt x="115" y="337"/>
                  </a:lnTo>
                  <a:lnTo>
                    <a:pt x="111" y="331"/>
                  </a:lnTo>
                  <a:lnTo>
                    <a:pt x="107" y="325"/>
                  </a:lnTo>
                  <a:lnTo>
                    <a:pt x="101" y="319"/>
                  </a:lnTo>
                  <a:lnTo>
                    <a:pt x="97" y="313"/>
                  </a:lnTo>
                  <a:lnTo>
                    <a:pt x="93" y="307"/>
                  </a:lnTo>
                  <a:lnTo>
                    <a:pt x="88" y="300"/>
                  </a:lnTo>
                  <a:lnTo>
                    <a:pt x="84" y="294"/>
                  </a:lnTo>
                  <a:lnTo>
                    <a:pt x="80" y="288"/>
                  </a:lnTo>
                  <a:lnTo>
                    <a:pt x="76" y="282"/>
                  </a:lnTo>
                  <a:lnTo>
                    <a:pt x="72" y="276"/>
                  </a:lnTo>
                  <a:lnTo>
                    <a:pt x="68" y="270"/>
                  </a:lnTo>
                  <a:lnTo>
                    <a:pt x="66" y="261"/>
                  </a:lnTo>
                  <a:lnTo>
                    <a:pt x="62" y="255"/>
                  </a:lnTo>
                  <a:lnTo>
                    <a:pt x="60" y="249"/>
                  </a:lnTo>
                  <a:lnTo>
                    <a:pt x="56" y="243"/>
                  </a:lnTo>
                  <a:lnTo>
                    <a:pt x="51" y="237"/>
                  </a:lnTo>
                  <a:lnTo>
                    <a:pt x="49" y="228"/>
                  </a:lnTo>
                  <a:lnTo>
                    <a:pt x="45" y="222"/>
                  </a:lnTo>
                  <a:lnTo>
                    <a:pt x="43" y="216"/>
                  </a:lnTo>
                  <a:lnTo>
                    <a:pt x="41" y="208"/>
                  </a:lnTo>
                  <a:lnTo>
                    <a:pt x="39" y="202"/>
                  </a:lnTo>
                  <a:lnTo>
                    <a:pt x="35" y="195"/>
                  </a:lnTo>
                  <a:lnTo>
                    <a:pt x="33" y="189"/>
                  </a:lnTo>
                  <a:lnTo>
                    <a:pt x="31" y="181"/>
                  </a:lnTo>
                  <a:lnTo>
                    <a:pt x="29" y="175"/>
                  </a:lnTo>
                  <a:lnTo>
                    <a:pt x="25" y="169"/>
                  </a:lnTo>
                  <a:lnTo>
                    <a:pt x="25" y="163"/>
                  </a:lnTo>
                  <a:lnTo>
                    <a:pt x="23" y="154"/>
                  </a:lnTo>
                  <a:lnTo>
                    <a:pt x="21" y="148"/>
                  </a:lnTo>
                  <a:lnTo>
                    <a:pt x="19" y="142"/>
                  </a:lnTo>
                  <a:lnTo>
                    <a:pt x="16" y="134"/>
                  </a:lnTo>
                  <a:lnTo>
                    <a:pt x="14" y="128"/>
                  </a:lnTo>
                  <a:lnTo>
                    <a:pt x="14" y="121"/>
                  </a:lnTo>
                  <a:lnTo>
                    <a:pt x="12" y="113"/>
                  </a:lnTo>
                  <a:lnTo>
                    <a:pt x="12" y="107"/>
                  </a:lnTo>
                  <a:lnTo>
                    <a:pt x="10" y="101"/>
                  </a:lnTo>
                  <a:lnTo>
                    <a:pt x="10" y="95"/>
                  </a:lnTo>
                  <a:lnTo>
                    <a:pt x="8" y="86"/>
                  </a:lnTo>
                  <a:lnTo>
                    <a:pt x="8" y="80"/>
                  </a:lnTo>
                  <a:lnTo>
                    <a:pt x="8" y="74"/>
                  </a:lnTo>
                  <a:lnTo>
                    <a:pt x="6" y="68"/>
                  </a:lnTo>
                  <a:lnTo>
                    <a:pt x="6" y="60"/>
                  </a:lnTo>
                  <a:lnTo>
                    <a:pt x="6" y="53"/>
                  </a:lnTo>
                  <a:lnTo>
                    <a:pt x="6" y="39"/>
                  </a:lnTo>
                  <a:lnTo>
                    <a:pt x="6" y="33"/>
                  </a:lnTo>
                  <a:lnTo>
                    <a:pt x="6" y="27"/>
                  </a:lnTo>
                  <a:lnTo>
                    <a:pt x="8" y="19"/>
                  </a:lnTo>
                  <a:lnTo>
                    <a:pt x="8" y="12"/>
                  </a:lnTo>
                  <a:lnTo>
                    <a:pt x="10" y="0"/>
                  </a:lnTo>
                  <a:lnTo>
                    <a:pt x="2" y="8"/>
                  </a:lnTo>
                  <a:lnTo>
                    <a:pt x="2" y="10"/>
                  </a:lnTo>
                  <a:lnTo>
                    <a:pt x="2" y="16"/>
                  </a:lnTo>
                  <a:lnTo>
                    <a:pt x="0" y="23"/>
                  </a:lnTo>
                  <a:lnTo>
                    <a:pt x="0" y="31"/>
                  </a:lnTo>
                  <a:lnTo>
                    <a:pt x="0" y="37"/>
                  </a:lnTo>
                  <a:lnTo>
                    <a:pt x="0" y="51"/>
                  </a:lnTo>
                  <a:lnTo>
                    <a:pt x="0" y="58"/>
                  </a:lnTo>
                  <a:lnTo>
                    <a:pt x="0" y="66"/>
                  </a:lnTo>
                  <a:lnTo>
                    <a:pt x="0" y="72"/>
                  </a:lnTo>
                  <a:lnTo>
                    <a:pt x="2" y="78"/>
                  </a:lnTo>
                  <a:lnTo>
                    <a:pt x="2" y="86"/>
                  </a:lnTo>
                  <a:lnTo>
                    <a:pt x="4" y="93"/>
                  </a:lnTo>
                  <a:lnTo>
                    <a:pt x="4" y="99"/>
                  </a:lnTo>
                  <a:lnTo>
                    <a:pt x="4" y="107"/>
                  </a:lnTo>
                  <a:lnTo>
                    <a:pt x="6" y="113"/>
                  </a:lnTo>
                  <a:lnTo>
                    <a:pt x="6" y="119"/>
                  </a:lnTo>
                  <a:lnTo>
                    <a:pt x="8" y="128"/>
                  </a:lnTo>
                  <a:lnTo>
                    <a:pt x="10" y="134"/>
                  </a:lnTo>
                  <a:lnTo>
                    <a:pt x="12" y="142"/>
                  </a:lnTo>
                  <a:lnTo>
                    <a:pt x="12" y="148"/>
                  </a:lnTo>
                  <a:lnTo>
                    <a:pt x="14" y="154"/>
                  </a:lnTo>
                  <a:lnTo>
                    <a:pt x="16" y="163"/>
                  </a:lnTo>
                  <a:lnTo>
                    <a:pt x="19" y="169"/>
                  </a:lnTo>
                  <a:lnTo>
                    <a:pt x="21" y="177"/>
                  </a:lnTo>
                  <a:lnTo>
                    <a:pt x="23" y="183"/>
                  </a:lnTo>
                  <a:lnTo>
                    <a:pt x="25" y="189"/>
                  </a:lnTo>
                  <a:lnTo>
                    <a:pt x="27" y="195"/>
                  </a:lnTo>
                  <a:lnTo>
                    <a:pt x="31" y="204"/>
                  </a:lnTo>
                  <a:lnTo>
                    <a:pt x="33" y="210"/>
                  </a:lnTo>
                  <a:lnTo>
                    <a:pt x="35" y="216"/>
                  </a:lnTo>
                  <a:lnTo>
                    <a:pt x="39" y="224"/>
                  </a:lnTo>
                  <a:lnTo>
                    <a:pt x="41" y="230"/>
                  </a:lnTo>
                  <a:lnTo>
                    <a:pt x="45" y="237"/>
                  </a:lnTo>
                  <a:lnTo>
                    <a:pt x="47" y="243"/>
                  </a:lnTo>
                  <a:lnTo>
                    <a:pt x="51" y="251"/>
                  </a:lnTo>
                  <a:lnTo>
                    <a:pt x="56" y="257"/>
                  </a:lnTo>
                  <a:lnTo>
                    <a:pt x="58" y="263"/>
                  </a:lnTo>
                  <a:lnTo>
                    <a:pt x="62" y="272"/>
                  </a:lnTo>
                  <a:lnTo>
                    <a:pt x="66" y="278"/>
                  </a:lnTo>
                  <a:lnTo>
                    <a:pt x="70" y="284"/>
                  </a:lnTo>
                  <a:lnTo>
                    <a:pt x="72" y="290"/>
                  </a:lnTo>
                  <a:lnTo>
                    <a:pt x="76" y="296"/>
                  </a:lnTo>
                  <a:lnTo>
                    <a:pt x="82" y="302"/>
                  </a:lnTo>
                  <a:lnTo>
                    <a:pt x="86" y="309"/>
                  </a:lnTo>
                  <a:lnTo>
                    <a:pt x="90" y="315"/>
                  </a:lnTo>
                  <a:lnTo>
                    <a:pt x="95" y="321"/>
                  </a:lnTo>
                  <a:lnTo>
                    <a:pt x="99" y="327"/>
                  </a:lnTo>
                  <a:lnTo>
                    <a:pt x="103" y="333"/>
                  </a:lnTo>
                  <a:lnTo>
                    <a:pt x="109" y="342"/>
                  </a:lnTo>
                  <a:lnTo>
                    <a:pt x="113" y="348"/>
                  </a:lnTo>
                  <a:lnTo>
                    <a:pt x="117" y="352"/>
                  </a:lnTo>
                  <a:lnTo>
                    <a:pt x="123" y="358"/>
                  </a:lnTo>
                  <a:lnTo>
                    <a:pt x="130" y="364"/>
                  </a:lnTo>
                  <a:lnTo>
                    <a:pt x="134" y="370"/>
                  </a:lnTo>
                  <a:lnTo>
                    <a:pt x="138" y="376"/>
                  </a:lnTo>
                  <a:lnTo>
                    <a:pt x="144" y="383"/>
                  </a:lnTo>
                  <a:lnTo>
                    <a:pt x="150" y="389"/>
                  </a:lnTo>
                  <a:lnTo>
                    <a:pt x="154" y="393"/>
                  </a:lnTo>
                  <a:lnTo>
                    <a:pt x="160" y="399"/>
                  </a:lnTo>
                  <a:lnTo>
                    <a:pt x="167" y="403"/>
                  </a:lnTo>
                  <a:lnTo>
                    <a:pt x="173" y="409"/>
                  </a:lnTo>
                  <a:lnTo>
                    <a:pt x="177" y="416"/>
                  </a:lnTo>
                  <a:lnTo>
                    <a:pt x="183" y="420"/>
                  </a:lnTo>
                  <a:lnTo>
                    <a:pt x="189" y="426"/>
                  </a:lnTo>
                  <a:lnTo>
                    <a:pt x="195" y="432"/>
                  </a:lnTo>
                  <a:lnTo>
                    <a:pt x="202" y="436"/>
                  </a:lnTo>
                  <a:lnTo>
                    <a:pt x="208" y="442"/>
                  </a:lnTo>
                  <a:lnTo>
                    <a:pt x="214" y="446"/>
                  </a:lnTo>
                  <a:lnTo>
                    <a:pt x="220" y="451"/>
                  </a:lnTo>
                  <a:lnTo>
                    <a:pt x="226" y="455"/>
                  </a:lnTo>
                  <a:lnTo>
                    <a:pt x="232" y="461"/>
                  </a:lnTo>
                  <a:lnTo>
                    <a:pt x="239" y="465"/>
                  </a:lnTo>
                  <a:lnTo>
                    <a:pt x="247" y="469"/>
                  </a:lnTo>
                  <a:lnTo>
                    <a:pt x="253" y="473"/>
                  </a:lnTo>
                  <a:lnTo>
                    <a:pt x="259" y="479"/>
                  </a:lnTo>
                  <a:lnTo>
                    <a:pt x="265" y="483"/>
                  </a:lnTo>
                  <a:lnTo>
                    <a:pt x="271" y="488"/>
                  </a:lnTo>
                  <a:lnTo>
                    <a:pt x="280" y="492"/>
                  </a:lnTo>
                  <a:lnTo>
                    <a:pt x="286" y="494"/>
                  </a:lnTo>
                  <a:lnTo>
                    <a:pt x="292" y="498"/>
                  </a:lnTo>
                  <a:lnTo>
                    <a:pt x="300" y="504"/>
                  </a:lnTo>
                  <a:lnTo>
                    <a:pt x="308" y="506"/>
                  </a:lnTo>
                  <a:lnTo>
                    <a:pt x="315" y="510"/>
                  </a:lnTo>
                  <a:lnTo>
                    <a:pt x="321" y="512"/>
                  </a:lnTo>
                  <a:lnTo>
                    <a:pt x="329" y="516"/>
                  </a:lnTo>
                  <a:lnTo>
                    <a:pt x="335" y="521"/>
                  </a:lnTo>
                  <a:lnTo>
                    <a:pt x="341" y="523"/>
                  </a:lnTo>
                  <a:lnTo>
                    <a:pt x="350" y="527"/>
                  </a:lnTo>
                  <a:lnTo>
                    <a:pt x="358" y="531"/>
                  </a:lnTo>
                  <a:lnTo>
                    <a:pt x="364" y="533"/>
                  </a:lnTo>
                  <a:lnTo>
                    <a:pt x="372" y="537"/>
                  </a:lnTo>
                  <a:lnTo>
                    <a:pt x="378" y="539"/>
                  </a:lnTo>
                  <a:lnTo>
                    <a:pt x="387" y="541"/>
                  </a:lnTo>
                  <a:lnTo>
                    <a:pt x="395" y="543"/>
                  </a:lnTo>
                  <a:lnTo>
                    <a:pt x="401" y="547"/>
                  </a:lnTo>
                  <a:lnTo>
                    <a:pt x="409" y="549"/>
                  </a:lnTo>
                  <a:lnTo>
                    <a:pt x="415" y="551"/>
                  </a:lnTo>
                  <a:lnTo>
                    <a:pt x="424" y="553"/>
                  </a:lnTo>
                  <a:lnTo>
                    <a:pt x="432" y="555"/>
                  </a:lnTo>
                  <a:lnTo>
                    <a:pt x="438" y="558"/>
                  </a:lnTo>
                  <a:lnTo>
                    <a:pt x="446" y="560"/>
                  </a:lnTo>
                  <a:lnTo>
                    <a:pt x="452" y="562"/>
                  </a:lnTo>
                  <a:lnTo>
                    <a:pt x="461" y="562"/>
                  </a:lnTo>
                  <a:lnTo>
                    <a:pt x="469" y="564"/>
                  </a:lnTo>
                  <a:lnTo>
                    <a:pt x="475" y="566"/>
                  </a:lnTo>
                  <a:lnTo>
                    <a:pt x="483" y="566"/>
                  </a:lnTo>
                  <a:lnTo>
                    <a:pt x="492" y="568"/>
                  </a:lnTo>
                  <a:lnTo>
                    <a:pt x="498" y="570"/>
                  </a:lnTo>
                  <a:lnTo>
                    <a:pt x="506" y="570"/>
                  </a:lnTo>
                  <a:lnTo>
                    <a:pt x="512" y="570"/>
                  </a:lnTo>
                  <a:lnTo>
                    <a:pt x="520" y="572"/>
                  </a:lnTo>
                  <a:lnTo>
                    <a:pt x="529" y="572"/>
                  </a:lnTo>
                  <a:lnTo>
                    <a:pt x="537" y="574"/>
                  </a:lnTo>
                  <a:lnTo>
                    <a:pt x="543" y="574"/>
                  </a:lnTo>
                  <a:lnTo>
                    <a:pt x="551" y="574"/>
                  </a:lnTo>
                  <a:lnTo>
                    <a:pt x="557" y="574"/>
                  </a:lnTo>
                  <a:lnTo>
                    <a:pt x="580" y="574"/>
                  </a:lnTo>
                  <a:lnTo>
                    <a:pt x="588" y="574"/>
                  </a:lnTo>
                  <a:lnTo>
                    <a:pt x="594" y="574"/>
                  </a:lnTo>
                  <a:lnTo>
                    <a:pt x="601" y="574"/>
                  </a:lnTo>
                  <a:lnTo>
                    <a:pt x="609" y="572"/>
                  </a:lnTo>
                  <a:lnTo>
                    <a:pt x="617" y="572"/>
                  </a:lnTo>
                  <a:lnTo>
                    <a:pt x="623" y="572"/>
                  </a:lnTo>
                  <a:lnTo>
                    <a:pt x="631" y="570"/>
                  </a:lnTo>
                  <a:lnTo>
                    <a:pt x="638" y="570"/>
                  </a:lnTo>
                  <a:lnTo>
                    <a:pt x="644" y="568"/>
                  </a:lnTo>
                  <a:lnTo>
                    <a:pt x="652" y="568"/>
                  </a:lnTo>
                  <a:lnTo>
                    <a:pt x="658" y="566"/>
                  </a:lnTo>
                  <a:lnTo>
                    <a:pt x="666" y="566"/>
                  </a:lnTo>
                  <a:lnTo>
                    <a:pt x="672" y="564"/>
                  </a:lnTo>
                  <a:lnTo>
                    <a:pt x="679" y="562"/>
                  </a:lnTo>
                  <a:lnTo>
                    <a:pt x="687" y="560"/>
                  </a:lnTo>
                  <a:lnTo>
                    <a:pt x="693" y="558"/>
                  </a:lnTo>
                  <a:lnTo>
                    <a:pt x="699" y="555"/>
                  </a:lnTo>
                  <a:lnTo>
                    <a:pt x="705" y="553"/>
                  </a:lnTo>
                  <a:lnTo>
                    <a:pt x="714" y="551"/>
                  </a:lnTo>
                  <a:lnTo>
                    <a:pt x="720" y="549"/>
                  </a:lnTo>
                  <a:lnTo>
                    <a:pt x="726" y="547"/>
                  </a:lnTo>
                  <a:lnTo>
                    <a:pt x="732" y="545"/>
                  </a:lnTo>
                  <a:lnTo>
                    <a:pt x="738" y="543"/>
                  </a:lnTo>
                  <a:lnTo>
                    <a:pt x="744" y="541"/>
                  </a:lnTo>
                  <a:lnTo>
                    <a:pt x="751" y="537"/>
                  </a:lnTo>
                  <a:lnTo>
                    <a:pt x="757" y="535"/>
                  </a:lnTo>
                  <a:lnTo>
                    <a:pt x="763" y="533"/>
                  </a:lnTo>
                  <a:lnTo>
                    <a:pt x="769" y="529"/>
                  </a:lnTo>
                  <a:lnTo>
                    <a:pt x="775" y="525"/>
                  </a:lnTo>
                  <a:lnTo>
                    <a:pt x="781" y="523"/>
                  </a:lnTo>
                  <a:lnTo>
                    <a:pt x="788" y="518"/>
                  </a:lnTo>
                  <a:lnTo>
                    <a:pt x="792" y="516"/>
                  </a:lnTo>
                  <a:lnTo>
                    <a:pt x="798" y="512"/>
                  </a:lnTo>
                  <a:lnTo>
                    <a:pt x="800" y="510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" name="Freeform 34">
              <a:extLst>
                <a:ext uri="{FF2B5EF4-FFF2-40B4-BE49-F238E27FC236}">
                  <a16:creationId xmlns:a16="http://schemas.microsoft.com/office/drawing/2014/main" id="{5C183FB3-AEA9-4C42-917C-B9B29B1CEA58}"/>
                </a:ext>
              </a:extLst>
            </p:cNvPr>
            <p:cNvSpPr>
              <a:spLocks/>
            </p:cNvSpPr>
            <p:nvPr/>
          </p:nvSpPr>
          <p:spPr bwMode="auto">
            <a:xfrm>
              <a:off x="2881" y="1415"/>
              <a:ext cx="880" cy="1086"/>
            </a:xfrm>
            <a:custGeom>
              <a:avLst/>
              <a:gdLst>
                <a:gd name="T0" fmla="*/ 14 w 880"/>
                <a:gd name="T1" fmla="*/ 41 h 1086"/>
                <a:gd name="T2" fmla="*/ 33 w 880"/>
                <a:gd name="T3" fmla="*/ 88 h 1086"/>
                <a:gd name="T4" fmla="*/ 58 w 880"/>
                <a:gd name="T5" fmla="*/ 136 h 1086"/>
                <a:gd name="T6" fmla="*/ 82 w 880"/>
                <a:gd name="T7" fmla="*/ 181 h 1086"/>
                <a:gd name="T8" fmla="*/ 111 w 880"/>
                <a:gd name="T9" fmla="*/ 230 h 1086"/>
                <a:gd name="T10" fmla="*/ 146 w 880"/>
                <a:gd name="T11" fmla="*/ 279 h 1086"/>
                <a:gd name="T12" fmla="*/ 181 w 880"/>
                <a:gd name="T13" fmla="*/ 329 h 1086"/>
                <a:gd name="T14" fmla="*/ 212 w 880"/>
                <a:gd name="T15" fmla="*/ 374 h 1086"/>
                <a:gd name="T16" fmla="*/ 138 w 880"/>
                <a:gd name="T17" fmla="*/ 390 h 1086"/>
                <a:gd name="T18" fmla="*/ 173 w 880"/>
                <a:gd name="T19" fmla="*/ 456 h 1086"/>
                <a:gd name="T20" fmla="*/ 212 w 880"/>
                <a:gd name="T21" fmla="*/ 518 h 1086"/>
                <a:gd name="T22" fmla="*/ 255 w 880"/>
                <a:gd name="T23" fmla="*/ 573 h 1086"/>
                <a:gd name="T24" fmla="*/ 318 w 880"/>
                <a:gd name="T25" fmla="*/ 645 h 1086"/>
                <a:gd name="T26" fmla="*/ 376 w 880"/>
                <a:gd name="T27" fmla="*/ 699 h 1086"/>
                <a:gd name="T28" fmla="*/ 429 w 880"/>
                <a:gd name="T29" fmla="*/ 740 h 1086"/>
                <a:gd name="T30" fmla="*/ 485 w 880"/>
                <a:gd name="T31" fmla="*/ 777 h 1086"/>
                <a:gd name="T32" fmla="*/ 462 w 880"/>
                <a:gd name="T33" fmla="*/ 789 h 1086"/>
                <a:gd name="T34" fmla="*/ 437 w 880"/>
                <a:gd name="T35" fmla="*/ 799 h 1086"/>
                <a:gd name="T36" fmla="*/ 417 w 880"/>
                <a:gd name="T37" fmla="*/ 808 h 1086"/>
                <a:gd name="T38" fmla="*/ 396 w 880"/>
                <a:gd name="T39" fmla="*/ 814 h 1086"/>
                <a:gd name="T40" fmla="*/ 372 w 880"/>
                <a:gd name="T41" fmla="*/ 820 h 1086"/>
                <a:gd name="T42" fmla="*/ 349 w 880"/>
                <a:gd name="T43" fmla="*/ 826 h 1086"/>
                <a:gd name="T44" fmla="*/ 396 w 880"/>
                <a:gd name="T45" fmla="*/ 865 h 1086"/>
                <a:gd name="T46" fmla="*/ 454 w 880"/>
                <a:gd name="T47" fmla="*/ 904 h 1086"/>
                <a:gd name="T48" fmla="*/ 518 w 880"/>
                <a:gd name="T49" fmla="*/ 941 h 1086"/>
                <a:gd name="T50" fmla="*/ 581 w 880"/>
                <a:gd name="T51" fmla="*/ 974 h 1086"/>
                <a:gd name="T52" fmla="*/ 651 w 880"/>
                <a:gd name="T53" fmla="*/ 1005 h 1086"/>
                <a:gd name="T54" fmla="*/ 727 w 880"/>
                <a:gd name="T55" fmla="*/ 1036 h 1086"/>
                <a:gd name="T56" fmla="*/ 805 w 880"/>
                <a:gd name="T57" fmla="*/ 1062 h 1086"/>
                <a:gd name="T58" fmla="*/ 875 w 880"/>
                <a:gd name="T59" fmla="*/ 1083 h 1086"/>
                <a:gd name="T60" fmla="*/ 830 w 880"/>
                <a:gd name="T61" fmla="*/ 1058 h 1086"/>
                <a:gd name="T62" fmla="*/ 785 w 880"/>
                <a:gd name="T63" fmla="*/ 1034 h 1086"/>
                <a:gd name="T64" fmla="*/ 741 w 880"/>
                <a:gd name="T65" fmla="*/ 1009 h 1086"/>
                <a:gd name="T66" fmla="*/ 702 w 880"/>
                <a:gd name="T67" fmla="*/ 984 h 1086"/>
                <a:gd name="T68" fmla="*/ 661 w 880"/>
                <a:gd name="T69" fmla="*/ 958 h 1086"/>
                <a:gd name="T70" fmla="*/ 620 w 880"/>
                <a:gd name="T71" fmla="*/ 931 h 1086"/>
                <a:gd name="T72" fmla="*/ 581 w 880"/>
                <a:gd name="T73" fmla="*/ 902 h 1086"/>
                <a:gd name="T74" fmla="*/ 561 w 880"/>
                <a:gd name="T75" fmla="*/ 880 h 1086"/>
                <a:gd name="T76" fmla="*/ 585 w 880"/>
                <a:gd name="T77" fmla="*/ 869 h 1086"/>
                <a:gd name="T78" fmla="*/ 608 w 880"/>
                <a:gd name="T79" fmla="*/ 861 h 1086"/>
                <a:gd name="T80" fmla="*/ 633 w 880"/>
                <a:gd name="T81" fmla="*/ 851 h 1086"/>
                <a:gd name="T82" fmla="*/ 655 w 880"/>
                <a:gd name="T83" fmla="*/ 838 h 1086"/>
                <a:gd name="T84" fmla="*/ 680 w 880"/>
                <a:gd name="T85" fmla="*/ 824 h 1086"/>
                <a:gd name="T86" fmla="*/ 637 w 880"/>
                <a:gd name="T87" fmla="*/ 797 h 1086"/>
                <a:gd name="T88" fmla="*/ 577 w 880"/>
                <a:gd name="T89" fmla="*/ 764 h 1086"/>
                <a:gd name="T90" fmla="*/ 520 w 880"/>
                <a:gd name="T91" fmla="*/ 729 h 1086"/>
                <a:gd name="T92" fmla="*/ 462 w 880"/>
                <a:gd name="T93" fmla="*/ 693 h 1086"/>
                <a:gd name="T94" fmla="*/ 411 w 880"/>
                <a:gd name="T95" fmla="*/ 656 h 1086"/>
                <a:gd name="T96" fmla="*/ 357 w 880"/>
                <a:gd name="T97" fmla="*/ 612 h 1086"/>
                <a:gd name="T98" fmla="*/ 308 w 880"/>
                <a:gd name="T99" fmla="*/ 569 h 1086"/>
                <a:gd name="T100" fmla="*/ 281 w 880"/>
                <a:gd name="T101" fmla="*/ 520 h 1086"/>
                <a:gd name="T102" fmla="*/ 333 w 880"/>
                <a:gd name="T103" fmla="*/ 514 h 1086"/>
                <a:gd name="T104" fmla="*/ 372 w 880"/>
                <a:gd name="T105" fmla="*/ 510 h 1086"/>
                <a:gd name="T106" fmla="*/ 405 w 880"/>
                <a:gd name="T107" fmla="*/ 503 h 1086"/>
                <a:gd name="T108" fmla="*/ 435 w 880"/>
                <a:gd name="T109" fmla="*/ 499 h 1086"/>
                <a:gd name="T110" fmla="*/ 419 w 880"/>
                <a:gd name="T111" fmla="*/ 471 h 1086"/>
                <a:gd name="T112" fmla="*/ 343 w 880"/>
                <a:gd name="T113" fmla="*/ 411 h 1086"/>
                <a:gd name="T114" fmla="*/ 273 w 880"/>
                <a:gd name="T115" fmla="*/ 349 h 1086"/>
                <a:gd name="T116" fmla="*/ 173 w 880"/>
                <a:gd name="T117" fmla="*/ 247 h 1086"/>
                <a:gd name="T118" fmla="*/ 117 w 880"/>
                <a:gd name="T119" fmla="*/ 181 h 1086"/>
                <a:gd name="T120" fmla="*/ 70 w 880"/>
                <a:gd name="T121" fmla="*/ 115 h 1086"/>
                <a:gd name="T122" fmla="*/ 27 w 880"/>
                <a:gd name="T123" fmla="*/ 49 h 10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880" h="1086">
                  <a:moveTo>
                    <a:pt x="0" y="0"/>
                  </a:moveTo>
                  <a:lnTo>
                    <a:pt x="0" y="4"/>
                  </a:lnTo>
                  <a:lnTo>
                    <a:pt x="2" y="8"/>
                  </a:lnTo>
                  <a:lnTo>
                    <a:pt x="4" y="12"/>
                  </a:lnTo>
                  <a:lnTo>
                    <a:pt x="6" y="14"/>
                  </a:lnTo>
                  <a:lnTo>
                    <a:pt x="6" y="18"/>
                  </a:lnTo>
                  <a:lnTo>
                    <a:pt x="8" y="23"/>
                  </a:lnTo>
                  <a:lnTo>
                    <a:pt x="8" y="27"/>
                  </a:lnTo>
                  <a:lnTo>
                    <a:pt x="10" y="31"/>
                  </a:lnTo>
                  <a:lnTo>
                    <a:pt x="12" y="35"/>
                  </a:lnTo>
                  <a:lnTo>
                    <a:pt x="12" y="37"/>
                  </a:lnTo>
                  <a:lnTo>
                    <a:pt x="14" y="41"/>
                  </a:lnTo>
                  <a:lnTo>
                    <a:pt x="16" y="47"/>
                  </a:lnTo>
                  <a:lnTo>
                    <a:pt x="16" y="49"/>
                  </a:lnTo>
                  <a:lnTo>
                    <a:pt x="18" y="53"/>
                  </a:lnTo>
                  <a:lnTo>
                    <a:pt x="21" y="58"/>
                  </a:lnTo>
                  <a:lnTo>
                    <a:pt x="21" y="62"/>
                  </a:lnTo>
                  <a:lnTo>
                    <a:pt x="23" y="66"/>
                  </a:lnTo>
                  <a:lnTo>
                    <a:pt x="25" y="70"/>
                  </a:lnTo>
                  <a:lnTo>
                    <a:pt x="27" y="74"/>
                  </a:lnTo>
                  <a:lnTo>
                    <a:pt x="29" y="76"/>
                  </a:lnTo>
                  <a:lnTo>
                    <a:pt x="31" y="80"/>
                  </a:lnTo>
                  <a:lnTo>
                    <a:pt x="31" y="84"/>
                  </a:lnTo>
                  <a:lnTo>
                    <a:pt x="33" y="88"/>
                  </a:lnTo>
                  <a:lnTo>
                    <a:pt x="35" y="92"/>
                  </a:lnTo>
                  <a:lnTo>
                    <a:pt x="37" y="97"/>
                  </a:lnTo>
                  <a:lnTo>
                    <a:pt x="39" y="101"/>
                  </a:lnTo>
                  <a:lnTo>
                    <a:pt x="41" y="105"/>
                  </a:lnTo>
                  <a:lnTo>
                    <a:pt x="43" y="107"/>
                  </a:lnTo>
                  <a:lnTo>
                    <a:pt x="45" y="113"/>
                  </a:lnTo>
                  <a:lnTo>
                    <a:pt x="47" y="117"/>
                  </a:lnTo>
                  <a:lnTo>
                    <a:pt x="47" y="121"/>
                  </a:lnTo>
                  <a:lnTo>
                    <a:pt x="51" y="123"/>
                  </a:lnTo>
                  <a:lnTo>
                    <a:pt x="53" y="127"/>
                  </a:lnTo>
                  <a:lnTo>
                    <a:pt x="53" y="132"/>
                  </a:lnTo>
                  <a:lnTo>
                    <a:pt x="58" y="136"/>
                  </a:lnTo>
                  <a:lnTo>
                    <a:pt x="58" y="140"/>
                  </a:lnTo>
                  <a:lnTo>
                    <a:pt x="62" y="144"/>
                  </a:lnTo>
                  <a:lnTo>
                    <a:pt x="64" y="148"/>
                  </a:lnTo>
                  <a:lnTo>
                    <a:pt x="66" y="152"/>
                  </a:lnTo>
                  <a:lnTo>
                    <a:pt x="68" y="156"/>
                  </a:lnTo>
                  <a:lnTo>
                    <a:pt x="70" y="160"/>
                  </a:lnTo>
                  <a:lnTo>
                    <a:pt x="72" y="162"/>
                  </a:lnTo>
                  <a:lnTo>
                    <a:pt x="74" y="166"/>
                  </a:lnTo>
                  <a:lnTo>
                    <a:pt x="76" y="173"/>
                  </a:lnTo>
                  <a:lnTo>
                    <a:pt x="78" y="177"/>
                  </a:lnTo>
                  <a:lnTo>
                    <a:pt x="80" y="179"/>
                  </a:lnTo>
                  <a:lnTo>
                    <a:pt x="82" y="181"/>
                  </a:lnTo>
                  <a:lnTo>
                    <a:pt x="84" y="185"/>
                  </a:lnTo>
                  <a:lnTo>
                    <a:pt x="86" y="189"/>
                  </a:lnTo>
                  <a:lnTo>
                    <a:pt x="88" y="193"/>
                  </a:lnTo>
                  <a:lnTo>
                    <a:pt x="90" y="197"/>
                  </a:lnTo>
                  <a:lnTo>
                    <a:pt x="92" y="201"/>
                  </a:lnTo>
                  <a:lnTo>
                    <a:pt x="97" y="205"/>
                  </a:lnTo>
                  <a:lnTo>
                    <a:pt x="99" y="210"/>
                  </a:lnTo>
                  <a:lnTo>
                    <a:pt x="101" y="214"/>
                  </a:lnTo>
                  <a:lnTo>
                    <a:pt x="103" y="218"/>
                  </a:lnTo>
                  <a:lnTo>
                    <a:pt x="107" y="222"/>
                  </a:lnTo>
                  <a:lnTo>
                    <a:pt x="109" y="226"/>
                  </a:lnTo>
                  <a:lnTo>
                    <a:pt x="111" y="230"/>
                  </a:lnTo>
                  <a:lnTo>
                    <a:pt x="115" y="234"/>
                  </a:lnTo>
                  <a:lnTo>
                    <a:pt x="117" y="238"/>
                  </a:lnTo>
                  <a:lnTo>
                    <a:pt x="119" y="242"/>
                  </a:lnTo>
                  <a:lnTo>
                    <a:pt x="121" y="247"/>
                  </a:lnTo>
                  <a:lnTo>
                    <a:pt x="125" y="251"/>
                  </a:lnTo>
                  <a:lnTo>
                    <a:pt x="127" y="255"/>
                  </a:lnTo>
                  <a:lnTo>
                    <a:pt x="129" y="259"/>
                  </a:lnTo>
                  <a:lnTo>
                    <a:pt x="133" y="263"/>
                  </a:lnTo>
                  <a:lnTo>
                    <a:pt x="136" y="267"/>
                  </a:lnTo>
                  <a:lnTo>
                    <a:pt x="140" y="271"/>
                  </a:lnTo>
                  <a:lnTo>
                    <a:pt x="142" y="275"/>
                  </a:lnTo>
                  <a:lnTo>
                    <a:pt x="146" y="279"/>
                  </a:lnTo>
                  <a:lnTo>
                    <a:pt x="148" y="284"/>
                  </a:lnTo>
                  <a:lnTo>
                    <a:pt x="150" y="288"/>
                  </a:lnTo>
                  <a:lnTo>
                    <a:pt x="154" y="292"/>
                  </a:lnTo>
                  <a:lnTo>
                    <a:pt x="156" y="296"/>
                  </a:lnTo>
                  <a:lnTo>
                    <a:pt x="158" y="300"/>
                  </a:lnTo>
                  <a:lnTo>
                    <a:pt x="162" y="304"/>
                  </a:lnTo>
                  <a:lnTo>
                    <a:pt x="166" y="308"/>
                  </a:lnTo>
                  <a:lnTo>
                    <a:pt x="168" y="312"/>
                  </a:lnTo>
                  <a:lnTo>
                    <a:pt x="173" y="316"/>
                  </a:lnTo>
                  <a:lnTo>
                    <a:pt x="175" y="321"/>
                  </a:lnTo>
                  <a:lnTo>
                    <a:pt x="179" y="325"/>
                  </a:lnTo>
                  <a:lnTo>
                    <a:pt x="181" y="329"/>
                  </a:lnTo>
                  <a:lnTo>
                    <a:pt x="185" y="333"/>
                  </a:lnTo>
                  <a:lnTo>
                    <a:pt x="187" y="337"/>
                  </a:lnTo>
                  <a:lnTo>
                    <a:pt x="191" y="341"/>
                  </a:lnTo>
                  <a:lnTo>
                    <a:pt x="195" y="345"/>
                  </a:lnTo>
                  <a:lnTo>
                    <a:pt x="197" y="349"/>
                  </a:lnTo>
                  <a:lnTo>
                    <a:pt x="201" y="353"/>
                  </a:lnTo>
                  <a:lnTo>
                    <a:pt x="203" y="358"/>
                  </a:lnTo>
                  <a:lnTo>
                    <a:pt x="207" y="362"/>
                  </a:lnTo>
                  <a:lnTo>
                    <a:pt x="212" y="368"/>
                  </a:lnTo>
                  <a:lnTo>
                    <a:pt x="216" y="372"/>
                  </a:lnTo>
                  <a:lnTo>
                    <a:pt x="216" y="374"/>
                  </a:lnTo>
                  <a:lnTo>
                    <a:pt x="212" y="374"/>
                  </a:lnTo>
                  <a:lnTo>
                    <a:pt x="201" y="374"/>
                  </a:lnTo>
                  <a:lnTo>
                    <a:pt x="201" y="376"/>
                  </a:lnTo>
                  <a:lnTo>
                    <a:pt x="187" y="376"/>
                  </a:lnTo>
                  <a:lnTo>
                    <a:pt x="185" y="376"/>
                  </a:lnTo>
                  <a:lnTo>
                    <a:pt x="150" y="376"/>
                  </a:lnTo>
                  <a:lnTo>
                    <a:pt x="140" y="376"/>
                  </a:lnTo>
                  <a:lnTo>
                    <a:pt x="138" y="374"/>
                  </a:lnTo>
                  <a:lnTo>
                    <a:pt x="131" y="374"/>
                  </a:lnTo>
                  <a:lnTo>
                    <a:pt x="127" y="374"/>
                  </a:lnTo>
                  <a:lnTo>
                    <a:pt x="131" y="380"/>
                  </a:lnTo>
                  <a:lnTo>
                    <a:pt x="133" y="386"/>
                  </a:lnTo>
                  <a:lnTo>
                    <a:pt x="138" y="390"/>
                  </a:lnTo>
                  <a:lnTo>
                    <a:pt x="140" y="397"/>
                  </a:lnTo>
                  <a:lnTo>
                    <a:pt x="142" y="403"/>
                  </a:lnTo>
                  <a:lnTo>
                    <a:pt x="146" y="407"/>
                  </a:lnTo>
                  <a:lnTo>
                    <a:pt x="148" y="413"/>
                  </a:lnTo>
                  <a:lnTo>
                    <a:pt x="152" y="419"/>
                  </a:lnTo>
                  <a:lnTo>
                    <a:pt x="154" y="423"/>
                  </a:lnTo>
                  <a:lnTo>
                    <a:pt x="158" y="429"/>
                  </a:lnTo>
                  <a:lnTo>
                    <a:pt x="160" y="436"/>
                  </a:lnTo>
                  <a:lnTo>
                    <a:pt x="164" y="440"/>
                  </a:lnTo>
                  <a:lnTo>
                    <a:pt x="166" y="444"/>
                  </a:lnTo>
                  <a:lnTo>
                    <a:pt x="170" y="450"/>
                  </a:lnTo>
                  <a:lnTo>
                    <a:pt x="173" y="456"/>
                  </a:lnTo>
                  <a:lnTo>
                    <a:pt x="177" y="460"/>
                  </a:lnTo>
                  <a:lnTo>
                    <a:pt x="179" y="466"/>
                  </a:lnTo>
                  <a:lnTo>
                    <a:pt x="183" y="473"/>
                  </a:lnTo>
                  <a:lnTo>
                    <a:pt x="185" y="477"/>
                  </a:lnTo>
                  <a:lnTo>
                    <a:pt x="189" y="481"/>
                  </a:lnTo>
                  <a:lnTo>
                    <a:pt x="193" y="487"/>
                  </a:lnTo>
                  <a:lnTo>
                    <a:pt x="195" y="491"/>
                  </a:lnTo>
                  <a:lnTo>
                    <a:pt x="199" y="497"/>
                  </a:lnTo>
                  <a:lnTo>
                    <a:pt x="201" y="501"/>
                  </a:lnTo>
                  <a:lnTo>
                    <a:pt x="205" y="508"/>
                  </a:lnTo>
                  <a:lnTo>
                    <a:pt x="209" y="512"/>
                  </a:lnTo>
                  <a:lnTo>
                    <a:pt x="212" y="518"/>
                  </a:lnTo>
                  <a:lnTo>
                    <a:pt x="216" y="522"/>
                  </a:lnTo>
                  <a:lnTo>
                    <a:pt x="220" y="526"/>
                  </a:lnTo>
                  <a:lnTo>
                    <a:pt x="222" y="532"/>
                  </a:lnTo>
                  <a:lnTo>
                    <a:pt x="226" y="536"/>
                  </a:lnTo>
                  <a:lnTo>
                    <a:pt x="230" y="540"/>
                  </a:lnTo>
                  <a:lnTo>
                    <a:pt x="232" y="547"/>
                  </a:lnTo>
                  <a:lnTo>
                    <a:pt x="236" y="551"/>
                  </a:lnTo>
                  <a:lnTo>
                    <a:pt x="240" y="555"/>
                  </a:lnTo>
                  <a:lnTo>
                    <a:pt x="244" y="561"/>
                  </a:lnTo>
                  <a:lnTo>
                    <a:pt x="246" y="565"/>
                  </a:lnTo>
                  <a:lnTo>
                    <a:pt x="251" y="569"/>
                  </a:lnTo>
                  <a:lnTo>
                    <a:pt x="255" y="573"/>
                  </a:lnTo>
                  <a:lnTo>
                    <a:pt x="259" y="579"/>
                  </a:lnTo>
                  <a:lnTo>
                    <a:pt x="263" y="584"/>
                  </a:lnTo>
                  <a:lnTo>
                    <a:pt x="265" y="588"/>
                  </a:lnTo>
                  <a:lnTo>
                    <a:pt x="269" y="592"/>
                  </a:lnTo>
                  <a:lnTo>
                    <a:pt x="273" y="596"/>
                  </a:lnTo>
                  <a:lnTo>
                    <a:pt x="277" y="600"/>
                  </a:lnTo>
                  <a:lnTo>
                    <a:pt x="281" y="604"/>
                  </a:lnTo>
                  <a:lnTo>
                    <a:pt x="288" y="612"/>
                  </a:lnTo>
                  <a:lnTo>
                    <a:pt x="292" y="616"/>
                  </a:lnTo>
                  <a:lnTo>
                    <a:pt x="300" y="625"/>
                  </a:lnTo>
                  <a:lnTo>
                    <a:pt x="302" y="629"/>
                  </a:lnTo>
                  <a:lnTo>
                    <a:pt x="318" y="645"/>
                  </a:lnTo>
                  <a:lnTo>
                    <a:pt x="322" y="649"/>
                  </a:lnTo>
                  <a:lnTo>
                    <a:pt x="327" y="653"/>
                  </a:lnTo>
                  <a:lnTo>
                    <a:pt x="339" y="666"/>
                  </a:lnTo>
                  <a:lnTo>
                    <a:pt x="343" y="670"/>
                  </a:lnTo>
                  <a:lnTo>
                    <a:pt x="347" y="674"/>
                  </a:lnTo>
                  <a:lnTo>
                    <a:pt x="351" y="676"/>
                  </a:lnTo>
                  <a:lnTo>
                    <a:pt x="355" y="680"/>
                  </a:lnTo>
                  <a:lnTo>
                    <a:pt x="359" y="684"/>
                  </a:lnTo>
                  <a:lnTo>
                    <a:pt x="364" y="688"/>
                  </a:lnTo>
                  <a:lnTo>
                    <a:pt x="370" y="693"/>
                  </a:lnTo>
                  <a:lnTo>
                    <a:pt x="372" y="697"/>
                  </a:lnTo>
                  <a:lnTo>
                    <a:pt x="376" y="699"/>
                  </a:lnTo>
                  <a:lnTo>
                    <a:pt x="382" y="703"/>
                  </a:lnTo>
                  <a:lnTo>
                    <a:pt x="386" y="707"/>
                  </a:lnTo>
                  <a:lnTo>
                    <a:pt x="390" y="709"/>
                  </a:lnTo>
                  <a:lnTo>
                    <a:pt x="394" y="713"/>
                  </a:lnTo>
                  <a:lnTo>
                    <a:pt x="398" y="717"/>
                  </a:lnTo>
                  <a:lnTo>
                    <a:pt x="403" y="719"/>
                  </a:lnTo>
                  <a:lnTo>
                    <a:pt x="409" y="723"/>
                  </a:lnTo>
                  <a:lnTo>
                    <a:pt x="413" y="727"/>
                  </a:lnTo>
                  <a:lnTo>
                    <a:pt x="417" y="729"/>
                  </a:lnTo>
                  <a:lnTo>
                    <a:pt x="421" y="734"/>
                  </a:lnTo>
                  <a:lnTo>
                    <a:pt x="425" y="736"/>
                  </a:lnTo>
                  <a:lnTo>
                    <a:pt x="429" y="740"/>
                  </a:lnTo>
                  <a:lnTo>
                    <a:pt x="435" y="744"/>
                  </a:lnTo>
                  <a:lnTo>
                    <a:pt x="440" y="748"/>
                  </a:lnTo>
                  <a:lnTo>
                    <a:pt x="446" y="750"/>
                  </a:lnTo>
                  <a:lnTo>
                    <a:pt x="450" y="754"/>
                  </a:lnTo>
                  <a:lnTo>
                    <a:pt x="454" y="756"/>
                  </a:lnTo>
                  <a:lnTo>
                    <a:pt x="458" y="758"/>
                  </a:lnTo>
                  <a:lnTo>
                    <a:pt x="464" y="762"/>
                  </a:lnTo>
                  <a:lnTo>
                    <a:pt x="468" y="764"/>
                  </a:lnTo>
                  <a:lnTo>
                    <a:pt x="472" y="769"/>
                  </a:lnTo>
                  <a:lnTo>
                    <a:pt x="479" y="773"/>
                  </a:lnTo>
                  <a:lnTo>
                    <a:pt x="483" y="775"/>
                  </a:lnTo>
                  <a:lnTo>
                    <a:pt x="485" y="777"/>
                  </a:lnTo>
                  <a:lnTo>
                    <a:pt x="483" y="777"/>
                  </a:lnTo>
                  <a:lnTo>
                    <a:pt x="481" y="779"/>
                  </a:lnTo>
                  <a:lnTo>
                    <a:pt x="479" y="781"/>
                  </a:lnTo>
                  <a:lnTo>
                    <a:pt x="476" y="781"/>
                  </a:lnTo>
                  <a:lnTo>
                    <a:pt x="474" y="783"/>
                  </a:lnTo>
                  <a:lnTo>
                    <a:pt x="472" y="783"/>
                  </a:lnTo>
                  <a:lnTo>
                    <a:pt x="470" y="785"/>
                  </a:lnTo>
                  <a:lnTo>
                    <a:pt x="468" y="785"/>
                  </a:lnTo>
                  <a:lnTo>
                    <a:pt x="466" y="787"/>
                  </a:lnTo>
                  <a:lnTo>
                    <a:pt x="464" y="787"/>
                  </a:lnTo>
                  <a:lnTo>
                    <a:pt x="464" y="789"/>
                  </a:lnTo>
                  <a:lnTo>
                    <a:pt x="462" y="789"/>
                  </a:lnTo>
                  <a:lnTo>
                    <a:pt x="460" y="789"/>
                  </a:lnTo>
                  <a:lnTo>
                    <a:pt x="458" y="791"/>
                  </a:lnTo>
                  <a:lnTo>
                    <a:pt x="456" y="791"/>
                  </a:lnTo>
                  <a:lnTo>
                    <a:pt x="454" y="793"/>
                  </a:lnTo>
                  <a:lnTo>
                    <a:pt x="452" y="793"/>
                  </a:lnTo>
                  <a:lnTo>
                    <a:pt x="450" y="795"/>
                  </a:lnTo>
                  <a:lnTo>
                    <a:pt x="448" y="795"/>
                  </a:lnTo>
                  <a:lnTo>
                    <a:pt x="446" y="795"/>
                  </a:lnTo>
                  <a:lnTo>
                    <a:pt x="444" y="797"/>
                  </a:lnTo>
                  <a:lnTo>
                    <a:pt x="442" y="797"/>
                  </a:lnTo>
                  <a:lnTo>
                    <a:pt x="440" y="799"/>
                  </a:lnTo>
                  <a:lnTo>
                    <a:pt x="437" y="799"/>
                  </a:lnTo>
                  <a:lnTo>
                    <a:pt x="435" y="801"/>
                  </a:lnTo>
                  <a:lnTo>
                    <a:pt x="433" y="801"/>
                  </a:lnTo>
                  <a:lnTo>
                    <a:pt x="431" y="801"/>
                  </a:lnTo>
                  <a:lnTo>
                    <a:pt x="429" y="801"/>
                  </a:lnTo>
                  <a:lnTo>
                    <a:pt x="429" y="803"/>
                  </a:lnTo>
                  <a:lnTo>
                    <a:pt x="427" y="803"/>
                  </a:lnTo>
                  <a:lnTo>
                    <a:pt x="425" y="803"/>
                  </a:lnTo>
                  <a:lnTo>
                    <a:pt x="425" y="806"/>
                  </a:lnTo>
                  <a:lnTo>
                    <a:pt x="423" y="806"/>
                  </a:lnTo>
                  <a:lnTo>
                    <a:pt x="421" y="806"/>
                  </a:lnTo>
                  <a:lnTo>
                    <a:pt x="419" y="806"/>
                  </a:lnTo>
                  <a:lnTo>
                    <a:pt x="417" y="808"/>
                  </a:lnTo>
                  <a:lnTo>
                    <a:pt x="415" y="808"/>
                  </a:lnTo>
                  <a:lnTo>
                    <a:pt x="413" y="808"/>
                  </a:lnTo>
                  <a:lnTo>
                    <a:pt x="413" y="810"/>
                  </a:lnTo>
                  <a:lnTo>
                    <a:pt x="411" y="810"/>
                  </a:lnTo>
                  <a:lnTo>
                    <a:pt x="409" y="810"/>
                  </a:lnTo>
                  <a:lnTo>
                    <a:pt x="409" y="812"/>
                  </a:lnTo>
                  <a:lnTo>
                    <a:pt x="407" y="812"/>
                  </a:lnTo>
                  <a:lnTo>
                    <a:pt x="405" y="812"/>
                  </a:lnTo>
                  <a:lnTo>
                    <a:pt x="403" y="812"/>
                  </a:lnTo>
                  <a:lnTo>
                    <a:pt x="400" y="812"/>
                  </a:lnTo>
                  <a:lnTo>
                    <a:pt x="398" y="814"/>
                  </a:lnTo>
                  <a:lnTo>
                    <a:pt x="396" y="814"/>
                  </a:lnTo>
                  <a:lnTo>
                    <a:pt x="394" y="814"/>
                  </a:lnTo>
                  <a:lnTo>
                    <a:pt x="392" y="816"/>
                  </a:lnTo>
                  <a:lnTo>
                    <a:pt x="390" y="816"/>
                  </a:lnTo>
                  <a:lnTo>
                    <a:pt x="388" y="818"/>
                  </a:lnTo>
                  <a:lnTo>
                    <a:pt x="386" y="818"/>
                  </a:lnTo>
                  <a:lnTo>
                    <a:pt x="384" y="818"/>
                  </a:lnTo>
                  <a:lnTo>
                    <a:pt x="382" y="818"/>
                  </a:lnTo>
                  <a:lnTo>
                    <a:pt x="380" y="820"/>
                  </a:lnTo>
                  <a:lnTo>
                    <a:pt x="378" y="820"/>
                  </a:lnTo>
                  <a:lnTo>
                    <a:pt x="376" y="820"/>
                  </a:lnTo>
                  <a:lnTo>
                    <a:pt x="374" y="820"/>
                  </a:lnTo>
                  <a:lnTo>
                    <a:pt x="372" y="820"/>
                  </a:lnTo>
                  <a:lnTo>
                    <a:pt x="370" y="820"/>
                  </a:lnTo>
                  <a:lnTo>
                    <a:pt x="370" y="822"/>
                  </a:lnTo>
                  <a:lnTo>
                    <a:pt x="368" y="822"/>
                  </a:lnTo>
                  <a:lnTo>
                    <a:pt x="366" y="822"/>
                  </a:lnTo>
                  <a:lnTo>
                    <a:pt x="364" y="822"/>
                  </a:lnTo>
                  <a:lnTo>
                    <a:pt x="361" y="824"/>
                  </a:lnTo>
                  <a:lnTo>
                    <a:pt x="359" y="824"/>
                  </a:lnTo>
                  <a:lnTo>
                    <a:pt x="357" y="824"/>
                  </a:lnTo>
                  <a:lnTo>
                    <a:pt x="355" y="824"/>
                  </a:lnTo>
                  <a:lnTo>
                    <a:pt x="353" y="824"/>
                  </a:lnTo>
                  <a:lnTo>
                    <a:pt x="351" y="826"/>
                  </a:lnTo>
                  <a:lnTo>
                    <a:pt x="349" y="826"/>
                  </a:lnTo>
                  <a:lnTo>
                    <a:pt x="347" y="826"/>
                  </a:lnTo>
                  <a:lnTo>
                    <a:pt x="351" y="830"/>
                  </a:lnTo>
                  <a:lnTo>
                    <a:pt x="355" y="834"/>
                  </a:lnTo>
                  <a:lnTo>
                    <a:pt x="359" y="836"/>
                  </a:lnTo>
                  <a:lnTo>
                    <a:pt x="366" y="840"/>
                  </a:lnTo>
                  <a:lnTo>
                    <a:pt x="370" y="845"/>
                  </a:lnTo>
                  <a:lnTo>
                    <a:pt x="374" y="849"/>
                  </a:lnTo>
                  <a:lnTo>
                    <a:pt x="378" y="851"/>
                  </a:lnTo>
                  <a:lnTo>
                    <a:pt x="382" y="855"/>
                  </a:lnTo>
                  <a:lnTo>
                    <a:pt x="386" y="859"/>
                  </a:lnTo>
                  <a:lnTo>
                    <a:pt x="392" y="861"/>
                  </a:lnTo>
                  <a:lnTo>
                    <a:pt x="396" y="865"/>
                  </a:lnTo>
                  <a:lnTo>
                    <a:pt x="400" y="867"/>
                  </a:lnTo>
                  <a:lnTo>
                    <a:pt x="407" y="871"/>
                  </a:lnTo>
                  <a:lnTo>
                    <a:pt x="411" y="875"/>
                  </a:lnTo>
                  <a:lnTo>
                    <a:pt x="415" y="877"/>
                  </a:lnTo>
                  <a:lnTo>
                    <a:pt x="421" y="882"/>
                  </a:lnTo>
                  <a:lnTo>
                    <a:pt x="425" y="884"/>
                  </a:lnTo>
                  <a:lnTo>
                    <a:pt x="429" y="888"/>
                  </a:lnTo>
                  <a:lnTo>
                    <a:pt x="433" y="890"/>
                  </a:lnTo>
                  <a:lnTo>
                    <a:pt x="440" y="894"/>
                  </a:lnTo>
                  <a:lnTo>
                    <a:pt x="446" y="898"/>
                  </a:lnTo>
                  <a:lnTo>
                    <a:pt x="450" y="900"/>
                  </a:lnTo>
                  <a:lnTo>
                    <a:pt x="454" y="904"/>
                  </a:lnTo>
                  <a:lnTo>
                    <a:pt x="460" y="906"/>
                  </a:lnTo>
                  <a:lnTo>
                    <a:pt x="464" y="910"/>
                  </a:lnTo>
                  <a:lnTo>
                    <a:pt x="470" y="912"/>
                  </a:lnTo>
                  <a:lnTo>
                    <a:pt x="474" y="916"/>
                  </a:lnTo>
                  <a:lnTo>
                    <a:pt x="481" y="919"/>
                  </a:lnTo>
                  <a:lnTo>
                    <a:pt x="485" y="923"/>
                  </a:lnTo>
                  <a:lnTo>
                    <a:pt x="491" y="925"/>
                  </a:lnTo>
                  <a:lnTo>
                    <a:pt x="497" y="927"/>
                  </a:lnTo>
                  <a:lnTo>
                    <a:pt x="501" y="931"/>
                  </a:lnTo>
                  <a:lnTo>
                    <a:pt x="505" y="935"/>
                  </a:lnTo>
                  <a:lnTo>
                    <a:pt x="511" y="937"/>
                  </a:lnTo>
                  <a:lnTo>
                    <a:pt x="518" y="941"/>
                  </a:lnTo>
                  <a:lnTo>
                    <a:pt x="522" y="943"/>
                  </a:lnTo>
                  <a:lnTo>
                    <a:pt x="528" y="945"/>
                  </a:lnTo>
                  <a:lnTo>
                    <a:pt x="534" y="949"/>
                  </a:lnTo>
                  <a:lnTo>
                    <a:pt x="538" y="951"/>
                  </a:lnTo>
                  <a:lnTo>
                    <a:pt x="544" y="956"/>
                  </a:lnTo>
                  <a:lnTo>
                    <a:pt x="548" y="958"/>
                  </a:lnTo>
                  <a:lnTo>
                    <a:pt x="555" y="960"/>
                  </a:lnTo>
                  <a:lnTo>
                    <a:pt x="561" y="964"/>
                  </a:lnTo>
                  <a:lnTo>
                    <a:pt x="567" y="966"/>
                  </a:lnTo>
                  <a:lnTo>
                    <a:pt x="571" y="970"/>
                  </a:lnTo>
                  <a:lnTo>
                    <a:pt x="577" y="972"/>
                  </a:lnTo>
                  <a:lnTo>
                    <a:pt x="581" y="974"/>
                  </a:lnTo>
                  <a:lnTo>
                    <a:pt x="587" y="976"/>
                  </a:lnTo>
                  <a:lnTo>
                    <a:pt x="594" y="978"/>
                  </a:lnTo>
                  <a:lnTo>
                    <a:pt x="598" y="982"/>
                  </a:lnTo>
                  <a:lnTo>
                    <a:pt x="604" y="984"/>
                  </a:lnTo>
                  <a:lnTo>
                    <a:pt x="610" y="986"/>
                  </a:lnTo>
                  <a:lnTo>
                    <a:pt x="616" y="988"/>
                  </a:lnTo>
                  <a:lnTo>
                    <a:pt x="622" y="993"/>
                  </a:lnTo>
                  <a:lnTo>
                    <a:pt x="628" y="995"/>
                  </a:lnTo>
                  <a:lnTo>
                    <a:pt x="633" y="997"/>
                  </a:lnTo>
                  <a:lnTo>
                    <a:pt x="639" y="1001"/>
                  </a:lnTo>
                  <a:lnTo>
                    <a:pt x="647" y="1003"/>
                  </a:lnTo>
                  <a:lnTo>
                    <a:pt x="651" y="1005"/>
                  </a:lnTo>
                  <a:lnTo>
                    <a:pt x="657" y="1007"/>
                  </a:lnTo>
                  <a:lnTo>
                    <a:pt x="663" y="1011"/>
                  </a:lnTo>
                  <a:lnTo>
                    <a:pt x="670" y="1013"/>
                  </a:lnTo>
                  <a:lnTo>
                    <a:pt x="676" y="1015"/>
                  </a:lnTo>
                  <a:lnTo>
                    <a:pt x="682" y="1017"/>
                  </a:lnTo>
                  <a:lnTo>
                    <a:pt x="688" y="1019"/>
                  </a:lnTo>
                  <a:lnTo>
                    <a:pt x="694" y="1023"/>
                  </a:lnTo>
                  <a:lnTo>
                    <a:pt x="700" y="1025"/>
                  </a:lnTo>
                  <a:lnTo>
                    <a:pt x="709" y="1027"/>
                  </a:lnTo>
                  <a:lnTo>
                    <a:pt x="715" y="1030"/>
                  </a:lnTo>
                  <a:lnTo>
                    <a:pt x="721" y="1034"/>
                  </a:lnTo>
                  <a:lnTo>
                    <a:pt x="727" y="1036"/>
                  </a:lnTo>
                  <a:lnTo>
                    <a:pt x="733" y="1038"/>
                  </a:lnTo>
                  <a:lnTo>
                    <a:pt x="739" y="1040"/>
                  </a:lnTo>
                  <a:lnTo>
                    <a:pt x="746" y="1042"/>
                  </a:lnTo>
                  <a:lnTo>
                    <a:pt x="752" y="1044"/>
                  </a:lnTo>
                  <a:lnTo>
                    <a:pt x="758" y="1048"/>
                  </a:lnTo>
                  <a:lnTo>
                    <a:pt x="766" y="1048"/>
                  </a:lnTo>
                  <a:lnTo>
                    <a:pt x="772" y="1052"/>
                  </a:lnTo>
                  <a:lnTo>
                    <a:pt x="778" y="1054"/>
                  </a:lnTo>
                  <a:lnTo>
                    <a:pt x="785" y="1056"/>
                  </a:lnTo>
                  <a:lnTo>
                    <a:pt x="793" y="1058"/>
                  </a:lnTo>
                  <a:lnTo>
                    <a:pt x="799" y="1060"/>
                  </a:lnTo>
                  <a:lnTo>
                    <a:pt x="805" y="1062"/>
                  </a:lnTo>
                  <a:lnTo>
                    <a:pt x="813" y="1064"/>
                  </a:lnTo>
                  <a:lnTo>
                    <a:pt x="819" y="1067"/>
                  </a:lnTo>
                  <a:lnTo>
                    <a:pt x="826" y="1069"/>
                  </a:lnTo>
                  <a:lnTo>
                    <a:pt x="834" y="1073"/>
                  </a:lnTo>
                  <a:lnTo>
                    <a:pt x="840" y="1073"/>
                  </a:lnTo>
                  <a:lnTo>
                    <a:pt x="848" y="1075"/>
                  </a:lnTo>
                  <a:lnTo>
                    <a:pt x="854" y="1077"/>
                  </a:lnTo>
                  <a:lnTo>
                    <a:pt x="861" y="1079"/>
                  </a:lnTo>
                  <a:lnTo>
                    <a:pt x="869" y="1081"/>
                  </a:lnTo>
                  <a:lnTo>
                    <a:pt x="875" y="1085"/>
                  </a:lnTo>
                  <a:lnTo>
                    <a:pt x="879" y="1085"/>
                  </a:lnTo>
                  <a:lnTo>
                    <a:pt x="875" y="1083"/>
                  </a:lnTo>
                  <a:lnTo>
                    <a:pt x="871" y="1081"/>
                  </a:lnTo>
                  <a:lnTo>
                    <a:pt x="867" y="1079"/>
                  </a:lnTo>
                  <a:lnTo>
                    <a:pt x="865" y="1077"/>
                  </a:lnTo>
                  <a:lnTo>
                    <a:pt x="861" y="1075"/>
                  </a:lnTo>
                  <a:lnTo>
                    <a:pt x="856" y="1073"/>
                  </a:lnTo>
                  <a:lnTo>
                    <a:pt x="852" y="1071"/>
                  </a:lnTo>
                  <a:lnTo>
                    <a:pt x="848" y="1069"/>
                  </a:lnTo>
                  <a:lnTo>
                    <a:pt x="844" y="1067"/>
                  </a:lnTo>
                  <a:lnTo>
                    <a:pt x="842" y="1064"/>
                  </a:lnTo>
                  <a:lnTo>
                    <a:pt x="838" y="1062"/>
                  </a:lnTo>
                  <a:lnTo>
                    <a:pt x="834" y="1060"/>
                  </a:lnTo>
                  <a:lnTo>
                    <a:pt x="830" y="1058"/>
                  </a:lnTo>
                  <a:lnTo>
                    <a:pt x="826" y="1056"/>
                  </a:lnTo>
                  <a:lnTo>
                    <a:pt x="821" y="1054"/>
                  </a:lnTo>
                  <a:lnTo>
                    <a:pt x="819" y="1052"/>
                  </a:lnTo>
                  <a:lnTo>
                    <a:pt x="815" y="1050"/>
                  </a:lnTo>
                  <a:lnTo>
                    <a:pt x="811" y="1048"/>
                  </a:lnTo>
                  <a:lnTo>
                    <a:pt x="809" y="1048"/>
                  </a:lnTo>
                  <a:lnTo>
                    <a:pt x="805" y="1044"/>
                  </a:lnTo>
                  <a:lnTo>
                    <a:pt x="801" y="1044"/>
                  </a:lnTo>
                  <a:lnTo>
                    <a:pt x="797" y="1040"/>
                  </a:lnTo>
                  <a:lnTo>
                    <a:pt x="793" y="1038"/>
                  </a:lnTo>
                  <a:lnTo>
                    <a:pt x="791" y="1036"/>
                  </a:lnTo>
                  <a:lnTo>
                    <a:pt x="785" y="1034"/>
                  </a:lnTo>
                  <a:lnTo>
                    <a:pt x="782" y="1032"/>
                  </a:lnTo>
                  <a:lnTo>
                    <a:pt x="778" y="1030"/>
                  </a:lnTo>
                  <a:lnTo>
                    <a:pt x="774" y="1027"/>
                  </a:lnTo>
                  <a:lnTo>
                    <a:pt x="772" y="1025"/>
                  </a:lnTo>
                  <a:lnTo>
                    <a:pt x="768" y="1023"/>
                  </a:lnTo>
                  <a:lnTo>
                    <a:pt x="764" y="1021"/>
                  </a:lnTo>
                  <a:lnTo>
                    <a:pt x="760" y="1019"/>
                  </a:lnTo>
                  <a:lnTo>
                    <a:pt x="758" y="1017"/>
                  </a:lnTo>
                  <a:lnTo>
                    <a:pt x="754" y="1015"/>
                  </a:lnTo>
                  <a:lnTo>
                    <a:pt x="750" y="1013"/>
                  </a:lnTo>
                  <a:lnTo>
                    <a:pt x="748" y="1011"/>
                  </a:lnTo>
                  <a:lnTo>
                    <a:pt x="741" y="1009"/>
                  </a:lnTo>
                  <a:lnTo>
                    <a:pt x="739" y="1007"/>
                  </a:lnTo>
                  <a:lnTo>
                    <a:pt x="735" y="1005"/>
                  </a:lnTo>
                  <a:lnTo>
                    <a:pt x="733" y="1003"/>
                  </a:lnTo>
                  <a:lnTo>
                    <a:pt x="729" y="1001"/>
                  </a:lnTo>
                  <a:lnTo>
                    <a:pt x="725" y="999"/>
                  </a:lnTo>
                  <a:lnTo>
                    <a:pt x="721" y="997"/>
                  </a:lnTo>
                  <a:lnTo>
                    <a:pt x="719" y="995"/>
                  </a:lnTo>
                  <a:lnTo>
                    <a:pt x="715" y="993"/>
                  </a:lnTo>
                  <a:lnTo>
                    <a:pt x="711" y="988"/>
                  </a:lnTo>
                  <a:lnTo>
                    <a:pt x="709" y="988"/>
                  </a:lnTo>
                  <a:lnTo>
                    <a:pt x="706" y="986"/>
                  </a:lnTo>
                  <a:lnTo>
                    <a:pt x="702" y="984"/>
                  </a:lnTo>
                  <a:lnTo>
                    <a:pt x="698" y="982"/>
                  </a:lnTo>
                  <a:lnTo>
                    <a:pt x="694" y="980"/>
                  </a:lnTo>
                  <a:lnTo>
                    <a:pt x="692" y="978"/>
                  </a:lnTo>
                  <a:lnTo>
                    <a:pt x="688" y="974"/>
                  </a:lnTo>
                  <a:lnTo>
                    <a:pt x="686" y="974"/>
                  </a:lnTo>
                  <a:lnTo>
                    <a:pt x="682" y="970"/>
                  </a:lnTo>
                  <a:lnTo>
                    <a:pt x="678" y="968"/>
                  </a:lnTo>
                  <a:lnTo>
                    <a:pt x="676" y="966"/>
                  </a:lnTo>
                  <a:lnTo>
                    <a:pt x="672" y="964"/>
                  </a:lnTo>
                  <a:lnTo>
                    <a:pt x="667" y="962"/>
                  </a:lnTo>
                  <a:lnTo>
                    <a:pt x="663" y="960"/>
                  </a:lnTo>
                  <a:lnTo>
                    <a:pt x="661" y="958"/>
                  </a:lnTo>
                  <a:lnTo>
                    <a:pt x="657" y="956"/>
                  </a:lnTo>
                  <a:lnTo>
                    <a:pt x="653" y="953"/>
                  </a:lnTo>
                  <a:lnTo>
                    <a:pt x="651" y="949"/>
                  </a:lnTo>
                  <a:lnTo>
                    <a:pt x="647" y="947"/>
                  </a:lnTo>
                  <a:lnTo>
                    <a:pt x="645" y="945"/>
                  </a:lnTo>
                  <a:lnTo>
                    <a:pt x="641" y="943"/>
                  </a:lnTo>
                  <a:lnTo>
                    <a:pt x="637" y="941"/>
                  </a:lnTo>
                  <a:lnTo>
                    <a:pt x="635" y="939"/>
                  </a:lnTo>
                  <a:lnTo>
                    <a:pt x="630" y="937"/>
                  </a:lnTo>
                  <a:lnTo>
                    <a:pt x="628" y="935"/>
                  </a:lnTo>
                  <a:lnTo>
                    <a:pt x="624" y="931"/>
                  </a:lnTo>
                  <a:lnTo>
                    <a:pt x="620" y="931"/>
                  </a:lnTo>
                  <a:lnTo>
                    <a:pt x="618" y="927"/>
                  </a:lnTo>
                  <a:lnTo>
                    <a:pt x="614" y="925"/>
                  </a:lnTo>
                  <a:lnTo>
                    <a:pt x="610" y="923"/>
                  </a:lnTo>
                  <a:lnTo>
                    <a:pt x="608" y="921"/>
                  </a:lnTo>
                  <a:lnTo>
                    <a:pt x="604" y="919"/>
                  </a:lnTo>
                  <a:lnTo>
                    <a:pt x="602" y="916"/>
                  </a:lnTo>
                  <a:lnTo>
                    <a:pt x="598" y="912"/>
                  </a:lnTo>
                  <a:lnTo>
                    <a:pt x="594" y="910"/>
                  </a:lnTo>
                  <a:lnTo>
                    <a:pt x="591" y="908"/>
                  </a:lnTo>
                  <a:lnTo>
                    <a:pt x="587" y="906"/>
                  </a:lnTo>
                  <a:lnTo>
                    <a:pt x="585" y="904"/>
                  </a:lnTo>
                  <a:lnTo>
                    <a:pt x="581" y="902"/>
                  </a:lnTo>
                  <a:lnTo>
                    <a:pt x="579" y="900"/>
                  </a:lnTo>
                  <a:lnTo>
                    <a:pt x="575" y="898"/>
                  </a:lnTo>
                  <a:lnTo>
                    <a:pt x="571" y="896"/>
                  </a:lnTo>
                  <a:lnTo>
                    <a:pt x="569" y="892"/>
                  </a:lnTo>
                  <a:lnTo>
                    <a:pt x="567" y="890"/>
                  </a:lnTo>
                  <a:lnTo>
                    <a:pt x="563" y="888"/>
                  </a:lnTo>
                  <a:lnTo>
                    <a:pt x="559" y="886"/>
                  </a:lnTo>
                  <a:lnTo>
                    <a:pt x="557" y="884"/>
                  </a:lnTo>
                  <a:lnTo>
                    <a:pt x="555" y="882"/>
                  </a:lnTo>
                  <a:lnTo>
                    <a:pt x="557" y="882"/>
                  </a:lnTo>
                  <a:lnTo>
                    <a:pt x="559" y="880"/>
                  </a:lnTo>
                  <a:lnTo>
                    <a:pt x="561" y="880"/>
                  </a:lnTo>
                  <a:lnTo>
                    <a:pt x="563" y="880"/>
                  </a:lnTo>
                  <a:lnTo>
                    <a:pt x="565" y="877"/>
                  </a:lnTo>
                  <a:lnTo>
                    <a:pt x="567" y="877"/>
                  </a:lnTo>
                  <a:lnTo>
                    <a:pt x="569" y="877"/>
                  </a:lnTo>
                  <a:lnTo>
                    <a:pt x="571" y="875"/>
                  </a:lnTo>
                  <a:lnTo>
                    <a:pt x="573" y="875"/>
                  </a:lnTo>
                  <a:lnTo>
                    <a:pt x="575" y="873"/>
                  </a:lnTo>
                  <a:lnTo>
                    <a:pt x="577" y="873"/>
                  </a:lnTo>
                  <a:lnTo>
                    <a:pt x="579" y="873"/>
                  </a:lnTo>
                  <a:lnTo>
                    <a:pt x="581" y="871"/>
                  </a:lnTo>
                  <a:lnTo>
                    <a:pt x="583" y="871"/>
                  </a:lnTo>
                  <a:lnTo>
                    <a:pt x="585" y="869"/>
                  </a:lnTo>
                  <a:lnTo>
                    <a:pt x="587" y="869"/>
                  </a:lnTo>
                  <a:lnTo>
                    <a:pt x="589" y="869"/>
                  </a:lnTo>
                  <a:lnTo>
                    <a:pt x="591" y="867"/>
                  </a:lnTo>
                  <a:lnTo>
                    <a:pt x="594" y="867"/>
                  </a:lnTo>
                  <a:lnTo>
                    <a:pt x="596" y="867"/>
                  </a:lnTo>
                  <a:lnTo>
                    <a:pt x="598" y="865"/>
                  </a:lnTo>
                  <a:lnTo>
                    <a:pt x="600" y="865"/>
                  </a:lnTo>
                  <a:lnTo>
                    <a:pt x="602" y="863"/>
                  </a:lnTo>
                  <a:lnTo>
                    <a:pt x="604" y="863"/>
                  </a:lnTo>
                  <a:lnTo>
                    <a:pt x="606" y="863"/>
                  </a:lnTo>
                  <a:lnTo>
                    <a:pt x="606" y="861"/>
                  </a:lnTo>
                  <a:lnTo>
                    <a:pt x="608" y="861"/>
                  </a:lnTo>
                  <a:lnTo>
                    <a:pt x="610" y="861"/>
                  </a:lnTo>
                  <a:lnTo>
                    <a:pt x="612" y="859"/>
                  </a:lnTo>
                  <a:lnTo>
                    <a:pt x="614" y="859"/>
                  </a:lnTo>
                  <a:lnTo>
                    <a:pt x="616" y="859"/>
                  </a:lnTo>
                  <a:lnTo>
                    <a:pt x="618" y="857"/>
                  </a:lnTo>
                  <a:lnTo>
                    <a:pt x="620" y="857"/>
                  </a:lnTo>
                  <a:lnTo>
                    <a:pt x="622" y="855"/>
                  </a:lnTo>
                  <a:lnTo>
                    <a:pt x="624" y="853"/>
                  </a:lnTo>
                  <a:lnTo>
                    <a:pt x="626" y="853"/>
                  </a:lnTo>
                  <a:lnTo>
                    <a:pt x="628" y="853"/>
                  </a:lnTo>
                  <a:lnTo>
                    <a:pt x="630" y="851"/>
                  </a:lnTo>
                  <a:lnTo>
                    <a:pt x="633" y="851"/>
                  </a:lnTo>
                  <a:lnTo>
                    <a:pt x="633" y="849"/>
                  </a:lnTo>
                  <a:lnTo>
                    <a:pt x="635" y="849"/>
                  </a:lnTo>
                  <a:lnTo>
                    <a:pt x="637" y="849"/>
                  </a:lnTo>
                  <a:lnTo>
                    <a:pt x="639" y="847"/>
                  </a:lnTo>
                  <a:lnTo>
                    <a:pt x="641" y="847"/>
                  </a:lnTo>
                  <a:lnTo>
                    <a:pt x="643" y="845"/>
                  </a:lnTo>
                  <a:lnTo>
                    <a:pt x="645" y="845"/>
                  </a:lnTo>
                  <a:lnTo>
                    <a:pt x="647" y="845"/>
                  </a:lnTo>
                  <a:lnTo>
                    <a:pt x="649" y="843"/>
                  </a:lnTo>
                  <a:lnTo>
                    <a:pt x="651" y="840"/>
                  </a:lnTo>
                  <a:lnTo>
                    <a:pt x="653" y="838"/>
                  </a:lnTo>
                  <a:lnTo>
                    <a:pt x="655" y="838"/>
                  </a:lnTo>
                  <a:lnTo>
                    <a:pt x="657" y="838"/>
                  </a:lnTo>
                  <a:lnTo>
                    <a:pt x="659" y="836"/>
                  </a:lnTo>
                  <a:lnTo>
                    <a:pt x="661" y="836"/>
                  </a:lnTo>
                  <a:lnTo>
                    <a:pt x="663" y="834"/>
                  </a:lnTo>
                  <a:lnTo>
                    <a:pt x="665" y="832"/>
                  </a:lnTo>
                  <a:lnTo>
                    <a:pt x="667" y="832"/>
                  </a:lnTo>
                  <a:lnTo>
                    <a:pt x="670" y="830"/>
                  </a:lnTo>
                  <a:lnTo>
                    <a:pt x="672" y="830"/>
                  </a:lnTo>
                  <a:lnTo>
                    <a:pt x="674" y="828"/>
                  </a:lnTo>
                  <a:lnTo>
                    <a:pt x="676" y="826"/>
                  </a:lnTo>
                  <a:lnTo>
                    <a:pt x="678" y="826"/>
                  </a:lnTo>
                  <a:lnTo>
                    <a:pt x="680" y="824"/>
                  </a:lnTo>
                  <a:lnTo>
                    <a:pt x="682" y="824"/>
                  </a:lnTo>
                  <a:lnTo>
                    <a:pt x="682" y="822"/>
                  </a:lnTo>
                  <a:lnTo>
                    <a:pt x="684" y="822"/>
                  </a:lnTo>
                  <a:lnTo>
                    <a:pt x="680" y="820"/>
                  </a:lnTo>
                  <a:lnTo>
                    <a:pt x="674" y="818"/>
                  </a:lnTo>
                  <a:lnTo>
                    <a:pt x="667" y="814"/>
                  </a:lnTo>
                  <a:lnTo>
                    <a:pt x="663" y="812"/>
                  </a:lnTo>
                  <a:lnTo>
                    <a:pt x="659" y="810"/>
                  </a:lnTo>
                  <a:lnTo>
                    <a:pt x="653" y="806"/>
                  </a:lnTo>
                  <a:lnTo>
                    <a:pt x="647" y="803"/>
                  </a:lnTo>
                  <a:lnTo>
                    <a:pt x="643" y="801"/>
                  </a:lnTo>
                  <a:lnTo>
                    <a:pt x="637" y="797"/>
                  </a:lnTo>
                  <a:lnTo>
                    <a:pt x="633" y="795"/>
                  </a:lnTo>
                  <a:lnTo>
                    <a:pt x="628" y="793"/>
                  </a:lnTo>
                  <a:lnTo>
                    <a:pt x="622" y="789"/>
                  </a:lnTo>
                  <a:lnTo>
                    <a:pt x="618" y="787"/>
                  </a:lnTo>
                  <a:lnTo>
                    <a:pt x="612" y="785"/>
                  </a:lnTo>
                  <a:lnTo>
                    <a:pt x="606" y="783"/>
                  </a:lnTo>
                  <a:lnTo>
                    <a:pt x="602" y="779"/>
                  </a:lnTo>
                  <a:lnTo>
                    <a:pt x="598" y="777"/>
                  </a:lnTo>
                  <a:lnTo>
                    <a:pt x="591" y="775"/>
                  </a:lnTo>
                  <a:lnTo>
                    <a:pt x="587" y="771"/>
                  </a:lnTo>
                  <a:lnTo>
                    <a:pt x="581" y="769"/>
                  </a:lnTo>
                  <a:lnTo>
                    <a:pt x="577" y="764"/>
                  </a:lnTo>
                  <a:lnTo>
                    <a:pt x="573" y="762"/>
                  </a:lnTo>
                  <a:lnTo>
                    <a:pt x="567" y="758"/>
                  </a:lnTo>
                  <a:lnTo>
                    <a:pt x="563" y="756"/>
                  </a:lnTo>
                  <a:lnTo>
                    <a:pt x="557" y="754"/>
                  </a:lnTo>
                  <a:lnTo>
                    <a:pt x="552" y="750"/>
                  </a:lnTo>
                  <a:lnTo>
                    <a:pt x="548" y="748"/>
                  </a:lnTo>
                  <a:lnTo>
                    <a:pt x="542" y="744"/>
                  </a:lnTo>
                  <a:lnTo>
                    <a:pt x="538" y="742"/>
                  </a:lnTo>
                  <a:lnTo>
                    <a:pt x="534" y="738"/>
                  </a:lnTo>
                  <a:lnTo>
                    <a:pt x="528" y="736"/>
                  </a:lnTo>
                  <a:lnTo>
                    <a:pt x="524" y="734"/>
                  </a:lnTo>
                  <a:lnTo>
                    <a:pt x="520" y="729"/>
                  </a:lnTo>
                  <a:lnTo>
                    <a:pt x="513" y="727"/>
                  </a:lnTo>
                  <a:lnTo>
                    <a:pt x="509" y="723"/>
                  </a:lnTo>
                  <a:lnTo>
                    <a:pt x="503" y="721"/>
                  </a:lnTo>
                  <a:lnTo>
                    <a:pt x="499" y="717"/>
                  </a:lnTo>
                  <a:lnTo>
                    <a:pt x="495" y="715"/>
                  </a:lnTo>
                  <a:lnTo>
                    <a:pt x="491" y="711"/>
                  </a:lnTo>
                  <a:lnTo>
                    <a:pt x="485" y="709"/>
                  </a:lnTo>
                  <a:lnTo>
                    <a:pt x="481" y="705"/>
                  </a:lnTo>
                  <a:lnTo>
                    <a:pt x="476" y="701"/>
                  </a:lnTo>
                  <a:lnTo>
                    <a:pt x="472" y="699"/>
                  </a:lnTo>
                  <a:lnTo>
                    <a:pt x="466" y="697"/>
                  </a:lnTo>
                  <a:lnTo>
                    <a:pt x="462" y="693"/>
                  </a:lnTo>
                  <a:lnTo>
                    <a:pt x="458" y="688"/>
                  </a:lnTo>
                  <a:lnTo>
                    <a:pt x="456" y="688"/>
                  </a:lnTo>
                  <a:lnTo>
                    <a:pt x="450" y="684"/>
                  </a:lnTo>
                  <a:lnTo>
                    <a:pt x="446" y="680"/>
                  </a:lnTo>
                  <a:lnTo>
                    <a:pt x="442" y="678"/>
                  </a:lnTo>
                  <a:lnTo>
                    <a:pt x="437" y="674"/>
                  </a:lnTo>
                  <a:lnTo>
                    <a:pt x="433" y="672"/>
                  </a:lnTo>
                  <a:lnTo>
                    <a:pt x="427" y="668"/>
                  </a:lnTo>
                  <a:lnTo>
                    <a:pt x="423" y="664"/>
                  </a:lnTo>
                  <a:lnTo>
                    <a:pt x="419" y="662"/>
                  </a:lnTo>
                  <a:lnTo>
                    <a:pt x="415" y="658"/>
                  </a:lnTo>
                  <a:lnTo>
                    <a:pt x="411" y="656"/>
                  </a:lnTo>
                  <a:lnTo>
                    <a:pt x="405" y="651"/>
                  </a:lnTo>
                  <a:lnTo>
                    <a:pt x="400" y="647"/>
                  </a:lnTo>
                  <a:lnTo>
                    <a:pt x="396" y="645"/>
                  </a:lnTo>
                  <a:lnTo>
                    <a:pt x="392" y="641"/>
                  </a:lnTo>
                  <a:lnTo>
                    <a:pt x="388" y="637"/>
                  </a:lnTo>
                  <a:lnTo>
                    <a:pt x="384" y="633"/>
                  </a:lnTo>
                  <a:lnTo>
                    <a:pt x="380" y="631"/>
                  </a:lnTo>
                  <a:lnTo>
                    <a:pt x="374" y="627"/>
                  </a:lnTo>
                  <a:lnTo>
                    <a:pt x="370" y="623"/>
                  </a:lnTo>
                  <a:lnTo>
                    <a:pt x="366" y="621"/>
                  </a:lnTo>
                  <a:lnTo>
                    <a:pt x="361" y="616"/>
                  </a:lnTo>
                  <a:lnTo>
                    <a:pt x="357" y="612"/>
                  </a:lnTo>
                  <a:lnTo>
                    <a:pt x="353" y="608"/>
                  </a:lnTo>
                  <a:lnTo>
                    <a:pt x="349" y="606"/>
                  </a:lnTo>
                  <a:lnTo>
                    <a:pt x="345" y="602"/>
                  </a:lnTo>
                  <a:lnTo>
                    <a:pt x="341" y="598"/>
                  </a:lnTo>
                  <a:lnTo>
                    <a:pt x="337" y="594"/>
                  </a:lnTo>
                  <a:lnTo>
                    <a:pt x="333" y="590"/>
                  </a:lnTo>
                  <a:lnTo>
                    <a:pt x="329" y="588"/>
                  </a:lnTo>
                  <a:lnTo>
                    <a:pt x="324" y="584"/>
                  </a:lnTo>
                  <a:lnTo>
                    <a:pt x="320" y="579"/>
                  </a:lnTo>
                  <a:lnTo>
                    <a:pt x="316" y="575"/>
                  </a:lnTo>
                  <a:lnTo>
                    <a:pt x="312" y="573"/>
                  </a:lnTo>
                  <a:lnTo>
                    <a:pt x="308" y="569"/>
                  </a:lnTo>
                  <a:lnTo>
                    <a:pt x="304" y="565"/>
                  </a:lnTo>
                  <a:lnTo>
                    <a:pt x="300" y="561"/>
                  </a:lnTo>
                  <a:lnTo>
                    <a:pt x="296" y="557"/>
                  </a:lnTo>
                  <a:lnTo>
                    <a:pt x="292" y="553"/>
                  </a:lnTo>
                  <a:lnTo>
                    <a:pt x="285" y="551"/>
                  </a:lnTo>
                  <a:lnTo>
                    <a:pt x="271" y="534"/>
                  </a:lnTo>
                  <a:lnTo>
                    <a:pt x="267" y="530"/>
                  </a:lnTo>
                  <a:lnTo>
                    <a:pt x="257" y="522"/>
                  </a:lnTo>
                  <a:lnTo>
                    <a:pt x="261" y="522"/>
                  </a:lnTo>
                  <a:lnTo>
                    <a:pt x="263" y="520"/>
                  </a:lnTo>
                  <a:lnTo>
                    <a:pt x="273" y="520"/>
                  </a:lnTo>
                  <a:lnTo>
                    <a:pt x="281" y="520"/>
                  </a:lnTo>
                  <a:lnTo>
                    <a:pt x="283" y="518"/>
                  </a:lnTo>
                  <a:lnTo>
                    <a:pt x="292" y="518"/>
                  </a:lnTo>
                  <a:lnTo>
                    <a:pt x="294" y="518"/>
                  </a:lnTo>
                  <a:lnTo>
                    <a:pt x="300" y="518"/>
                  </a:lnTo>
                  <a:lnTo>
                    <a:pt x="302" y="516"/>
                  </a:lnTo>
                  <a:lnTo>
                    <a:pt x="308" y="516"/>
                  </a:lnTo>
                  <a:lnTo>
                    <a:pt x="312" y="516"/>
                  </a:lnTo>
                  <a:lnTo>
                    <a:pt x="318" y="516"/>
                  </a:lnTo>
                  <a:lnTo>
                    <a:pt x="320" y="516"/>
                  </a:lnTo>
                  <a:lnTo>
                    <a:pt x="324" y="516"/>
                  </a:lnTo>
                  <a:lnTo>
                    <a:pt x="327" y="514"/>
                  </a:lnTo>
                  <a:lnTo>
                    <a:pt x="333" y="514"/>
                  </a:lnTo>
                  <a:lnTo>
                    <a:pt x="335" y="514"/>
                  </a:lnTo>
                  <a:lnTo>
                    <a:pt x="339" y="514"/>
                  </a:lnTo>
                  <a:lnTo>
                    <a:pt x="341" y="512"/>
                  </a:lnTo>
                  <a:lnTo>
                    <a:pt x="345" y="512"/>
                  </a:lnTo>
                  <a:lnTo>
                    <a:pt x="347" y="512"/>
                  </a:lnTo>
                  <a:lnTo>
                    <a:pt x="351" y="512"/>
                  </a:lnTo>
                  <a:lnTo>
                    <a:pt x="353" y="510"/>
                  </a:lnTo>
                  <a:lnTo>
                    <a:pt x="359" y="510"/>
                  </a:lnTo>
                  <a:lnTo>
                    <a:pt x="361" y="510"/>
                  </a:lnTo>
                  <a:lnTo>
                    <a:pt x="366" y="510"/>
                  </a:lnTo>
                  <a:lnTo>
                    <a:pt x="368" y="510"/>
                  </a:lnTo>
                  <a:lnTo>
                    <a:pt x="372" y="510"/>
                  </a:lnTo>
                  <a:lnTo>
                    <a:pt x="374" y="508"/>
                  </a:lnTo>
                  <a:lnTo>
                    <a:pt x="378" y="508"/>
                  </a:lnTo>
                  <a:lnTo>
                    <a:pt x="380" y="508"/>
                  </a:lnTo>
                  <a:lnTo>
                    <a:pt x="384" y="508"/>
                  </a:lnTo>
                  <a:lnTo>
                    <a:pt x="386" y="506"/>
                  </a:lnTo>
                  <a:lnTo>
                    <a:pt x="388" y="506"/>
                  </a:lnTo>
                  <a:lnTo>
                    <a:pt x="390" y="506"/>
                  </a:lnTo>
                  <a:lnTo>
                    <a:pt x="394" y="506"/>
                  </a:lnTo>
                  <a:lnTo>
                    <a:pt x="396" y="506"/>
                  </a:lnTo>
                  <a:lnTo>
                    <a:pt x="400" y="506"/>
                  </a:lnTo>
                  <a:lnTo>
                    <a:pt x="403" y="503"/>
                  </a:lnTo>
                  <a:lnTo>
                    <a:pt x="405" y="503"/>
                  </a:lnTo>
                  <a:lnTo>
                    <a:pt x="407" y="503"/>
                  </a:lnTo>
                  <a:lnTo>
                    <a:pt x="411" y="503"/>
                  </a:lnTo>
                  <a:lnTo>
                    <a:pt x="413" y="501"/>
                  </a:lnTo>
                  <a:lnTo>
                    <a:pt x="415" y="501"/>
                  </a:lnTo>
                  <a:lnTo>
                    <a:pt x="417" y="501"/>
                  </a:lnTo>
                  <a:lnTo>
                    <a:pt x="421" y="501"/>
                  </a:lnTo>
                  <a:lnTo>
                    <a:pt x="423" y="501"/>
                  </a:lnTo>
                  <a:lnTo>
                    <a:pt x="425" y="501"/>
                  </a:lnTo>
                  <a:lnTo>
                    <a:pt x="427" y="499"/>
                  </a:lnTo>
                  <a:lnTo>
                    <a:pt x="431" y="499"/>
                  </a:lnTo>
                  <a:lnTo>
                    <a:pt x="433" y="499"/>
                  </a:lnTo>
                  <a:lnTo>
                    <a:pt x="435" y="499"/>
                  </a:lnTo>
                  <a:lnTo>
                    <a:pt x="437" y="497"/>
                  </a:lnTo>
                  <a:lnTo>
                    <a:pt x="440" y="497"/>
                  </a:lnTo>
                  <a:lnTo>
                    <a:pt x="442" y="497"/>
                  </a:lnTo>
                  <a:lnTo>
                    <a:pt x="446" y="497"/>
                  </a:lnTo>
                  <a:lnTo>
                    <a:pt x="448" y="497"/>
                  </a:lnTo>
                  <a:lnTo>
                    <a:pt x="450" y="497"/>
                  </a:lnTo>
                  <a:lnTo>
                    <a:pt x="452" y="495"/>
                  </a:lnTo>
                  <a:lnTo>
                    <a:pt x="446" y="491"/>
                  </a:lnTo>
                  <a:lnTo>
                    <a:pt x="440" y="485"/>
                  </a:lnTo>
                  <a:lnTo>
                    <a:pt x="433" y="481"/>
                  </a:lnTo>
                  <a:lnTo>
                    <a:pt x="425" y="475"/>
                  </a:lnTo>
                  <a:lnTo>
                    <a:pt x="419" y="471"/>
                  </a:lnTo>
                  <a:lnTo>
                    <a:pt x="413" y="466"/>
                  </a:lnTo>
                  <a:lnTo>
                    <a:pt x="407" y="460"/>
                  </a:lnTo>
                  <a:lnTo>
                    <a:pt x="400" y="456"/>
                  </a:lnTo>
                  <a:lnTo>
                    <a:pt x="394" y="450"/>
                  </a:lnTo>
                  <a:lnTo>
                    <a:pt x="386" y="446"/>
                  </a:lnTo>
                  <a:lnTo>
                    <a:pt x="382" y="440"/>
                  </a:lnTo>
                  <a:lnTo>
                    <a:pt x="374" y="436"/>
                  </a:lnTo>
                  <a:lnTo>
                    <a:pt x="370" y="432"/>
                  </a:lnTo>
                  <a:lnTo>
                    <a:pt x="361" y="425"/>
                  </a:lnTo>
                  <a:lnTo>
                    <a:pt x="355" y="421"/>
                  </a:lnTo>
                  <a:lnTo>
                    <a:pt x="349" y="415"/>
                  </a:lnTo>
                  <a:lnTo>
                    <a:pt x="343" y="411"/>
                  </a:lnTo>
                  <a:lnTo>
                    <a:pt x="339" y="405"/>
                  </a:lnTo>
                  <a:lnTo>
                    <a:pt x="333" y="401"/>
                  </a:lnTo>
                  <a:lnTo>
                    <a:pt x="324" y="395"/>
                  </a:lnTo>
                  <a:lnTo>
                    <a:pt x="320" y="390"/>
                  </a:lnTo>
                  <a:lnTo>
                    <a:pt x="314" y="384"/>
                  </a:lnTo>
                  <a:lnTo>
                    <a:pt x="308" y="380"/>
                  </a:lnTo>
                  <a:lnTo>
                    <a:pt x="302" y="374"/>
                  </a:lnTo>
                  <a:lnTo>
                    <a:pt x="296" y="370"/>
                  </a:lnTo>
                  <a:lnTo>
                    <a:pt x="292" y="364"/>
                  </a:lnTo>
                  <a:lnTo>
                    <a:pt x="285" y="360"/>
                  </a:lnTo>
                  <a:lnTo>
                    <a:pt x="279" y="353"/>
                  </a:lnTo>
                  <a:lnTo>
                    <a:pt x="273" y="349"/>
                  </a:lnTo>
                  <a:lnTo>
                    <a:pt x="263" y="337"/>
                  </a:lnTo>
                  <a:lnTo>
                    <a:pt x="257" y="333"/>
                  </a:lnTo>
                  <a:lnTo>
                    <a:pt x="253" y="329"/>
                  </a:lnTo>
                  <a:lnTo>
                    <a:pt x="246" y="323"/>
                  </a:lnTo>
                  <a:lnTo>
                    <a:pt x="242" y="316"/>
                  </a:lnTo>
                  <a:lnTo>
                    <a:pt x="236" y="312"/>
                  </a:lnTo>
                  <a:lnTo>
                    <a:pt x="205" y="282"/>
                  </a:lnTo>
                  <a:lnTo>
                    <a:pt x="199" y="275"/>
                  </a:lnTo>
                  <a:lnTo>
                    <a:pt x="191" y="265"/>
                  </a:lnTo>
                  <a:lnTo>
                    <a:pt x="185" y="259"/>
                  </a:lnTo>
                  <a:lnTo>
                    <a:pt x="177" y="251"/>
                  </a:lnTo>
                  <a:lnTo>
                    <a:pt x="173" y="247"/>
                  </a:lnTo>
                  <a:lnTo>
                    <a:pt x="168" y="240"/>
                  </a:lnTo>
                  <a:lnTo>
                    <a:pt x="164" y="236"/>
                  </a:lnTo>
                  <a:lnTo>
                    <a:pt x="158" y="230"/>
                  </a:lnTo>
                  <a:lnTo>
                    <a:pt x="154" y="224"/>
                  </a:lnTo>
                  <a:lnTo>
                    <a:pt x="150" y="220"/>
                  </a:lnTo>
                  <a:lnTo>
                    <a:pt x="146" y="214"/>
                  </a:lnTo>
                  <a:lnTo>
                    <a:pt x="140" y="208"/>
                  </a:lnTo>
                  <a:lnTo>
                    <a:pt x="136" y="203"/>
                  </a:lnTo>
                  <a:lnTo>
                    <a:pt x="131" y="197"/>
                  </a:lnTo>
                  <a:lnTo>
                    <a:pt x="127" y="191"/>
                  </a:lnTo>
                  <a:lnTo>
                    <a:pt x="123" y="187"/>
                  </a:lnTo>
                  <a:lnTo>
                    <a:pt x="117" y="181"/>
                  </a:lnTo>
                  <a:lnTo>
                    <a:pt x="115" y="177"/>
                  </a:lnTo>
                  <a:lnTo>
                    <a:pt x="111" y="171"/>
                  </a:lnTo>
                  <a:lnTo>
                    <a:pt x="107" y="164"/>
                  </a:lnTo>
                  <a:lnTo>
                    <a:pt x="101" y="160"/>
                  </a:lnTo>
                  <a:lnTo>
                    <a:pt x="97" y="154"/>
                  </a:lnTo>
                  <a:lnTo>
                    <a:pt x="92" y="148"/>
                  </a:lnTo>
                  <a:lnTo>
                    <a:pt x="88" y="144"/>
                  </a:lnTo>
                  <a:lnTo>
                    <a:pt x="84" y="138"/>
                  </a:lnTo>
                  <a:lnTo>
                    <a:pt x="82" y="132"/>
                  </a:lnTo>
                  <a:lnTo>
                    <a:pt x="78" y="125"/>
                  </a:lnTo>
                  <a:lnTo>
                    <a:pt x="74" y="121"/>
                  </a:lnTo>
                  <a:lnTo>
                    <a:pt x="70" y="115"/>
                  </a:lnTo>
                  <a:lnTo>
                    <a:pt x="66" y="111"/>
                  </a:lnTo>
                  <a:lnTo>
                    <a:pt x="64" y="105"/>
                  </a:lnTo>
                  <a:lnTo>
                    <a:pt x="58" y="99"/>
                  </a:lnTo>
                  <a:lnTo>
                    <a:pt x="55" y="95"/>
                  </a:lnTo>
                  <a:lnTo>
                    <a:pt x="51" y="88"/>
                  </a:lnTo>
                  <a:lnTo>
                    <a:pt x="47" y="82"/>
                  </a:lnTo>
                  <a:lnTo>
                    <a:pt x="43" y="76"/>
                  </a:lnTo>
                  <a:lnTo>
                    <a:pt x="41" y="70"/>
                  </a:lnTo>
                  <a:lnTo>
                    <a:pt x="37" y="66"/>
                  </a:lnTo>
                  <a:lnTo>
                    <a:pt x="33" y="60"/>
                  </a:lnTo>
                  <a:lnTo>
                    <a:pt x="31" y="53"/>
                  </a:lnTo>
                  <a:lnTo>
                    <a:pt x="27" y="49"/>
                  </a:lnTo>
                  <a:lnTo>
                    <a:pt x="23" y="43"/>
                  </a:lnTo>
                  <a:lnTo>
                    <a:pt x="21" y="37"/>
                  </a:lnTo>
                  <a:lnTo>
                    <a:pt x="16" y="31"/>
                  </a:lnTo>
                  <a:lnTo>
                    <a:pt x="14" y="27"/>
                  </a:lnTo>
                  <a:lnTo>
                    <a:pt x="10" y="21"/>
                  </a:lnTo>
                  <a:lnTo>
                    <a:pt x="8" y="14"/>
                  </a:lnTo>
                  <a:lnTo>
                    <a:pt x="6" y="8"/>
                  </a:lnTo>
                  <a:lnTo>
                    <a:pt x="2" y="4"/>
                  </a:lnTo>
                  <a:lnTo>
                    <a:pt x="0" y="0"/>
                  </a:lnTo>
                </a:path>
              </a:pathLst>
            </a:cu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" name="Freeform 35">
              <a:extLst>
                <a:ext uri="{FF2B5EF4-FFF2-40B4-BE49-F238E27FC236}">
                  <a16:creationId xmlns:a16="http://schemas.microsoft.com/office/drawing/2014/main" id="{A85EFFCB-1EDC-43C3-AE3D-3E9B5B7D425B}"/>
                </a:ext>
              </a:extLst>
            </p:cNvPr>
            <p:cNvSpPr>
              <a:spLocks/>
            </p:cNvSpPr>
            <p:nvPr/>
          </p:nvSpPr>
          <p:spPr bwMode="auto">
            <a:xfrm>
              <a:off x="3359" y="1832"/>
              <a:ext cx="304" cy="336"/>
            </a:xfrm>
            <a:custGeom>
              <a:avLst/>
              <a:gdLst>
                <a:gd name="T0" fmla="*/ 119 w 304"/>
                <a:gd name="T1" fmla="*/ 236 h 336"/>
                <a:gd name="T2" fmla="*/ 121 w 304"/>
                <a:gd name="T3" fmla="*/ 243 h 336"/>
                <a:gd name="T4" fmla="*/ 123 w 304"/>
                <a:gd name="T5" fmla="*/ 249 h 336"/>
                <a:gd name="T6" fmla="*/ 131 w 304"/>
                <a:gd name="T7" fmla="*/ 255 h 336"/>
                <a:gd name="T8" fmla="*/ 137 w 304"/>
                <a:gd name="T9" fmla="*/ 259 h 336"/>
                <a:gd name="T10" fmla="*/ 145 w 304"/>
                <a:gd name="T11" fmla="*/ 261 h 336"/>
                <a:gd name="T12" fmla="*/ 156 w 304"/>
                <a:gd name="T13" fmla="*/ 263 h 336"/>
                <a:gd name="T14" fmla="*/ 176 w 304"/>
                <a:gd name="T15" fmla="*/ 261 h 336"/>
                <a:gd name="T16" fmla="*/ 184 w 304"/>
                <a:gd name="T17" fmla="*/ 259 h 336"/>
                <a:gd name="T18" fmla="*/ 190 w 304"/>
                <a:gd name="T19" fmla="*/ 257 h 336"/>
                <a:gd name="T20" fmla="*/ 197 w 304"/>
                <a:gd name="T21" fmla="*/ 255 h 336"/>
                <a:gd name="T22" fmla="*/ 205 w 304"/>
                <a:gd name="T23" fmla="*/ 247 h 336"/>
                <a:gd name="T24" fmla="*/ 207 w 304"/>
                <a:gd name="T25" fmla="*/ 238 h 336"/>
                <a:gd name="T26" fmla="*/ 209 w 304"/>
                <a:gd name="T27" fmla="*/ 232 h 336"/>
                <a:gd name="T28" fmla="*/ 209 w 304"/>
                <a:gd name="T29" fmla="*/ 33 h 336"/>
                <a:gd name="T30" fmla="*/ 186 w 304"/>
                <a:gd name="T31" fmla="*/ 31 h 336"/>
                <a:gd name="T32" fmla="*/ 287 w 304"/>
                <a:gd name="T33" fmla="*/ 31 h 336"/>
                <a:gd name="T34" fmla="*/ 280 w 304"/>
                <a:gd name="T35" fmla="*/ 35 h 336"/>
                <a:gd name="T36" fmla="*/ 278 w 304"/>
                <a:gd name="T37" fmla="*/ 236 h 336"/>
                <a:gd name="T38" fmla="*/ 276 w 304"/>
                <a:gd name="T39" fmla="*/ 251 h 336"/>
                <a:gd name="T40" fmla="*/ 274 w 304"/>
                <a:gd name="T41" fmla="*/ 261 h 336"/>
                <a:gd name="T42" fmla="*/ 272 w 304"/>
                <a:gd name="T43" fmla="*/ 269 h 336"/>
                <a:gd name="T44" fmla="*/ 268 w 304"/>
                <a:gd name="T45" fmla="*/ 275 h 336"/>
                <a:gd name="T46" fmla="*/ 264 w 304"/>
                <a:gd name="T47" fmla="*/ 282 h 336"/>
                <a:gd name="T48" fmla="*/ 256 w 304"/>
                <a:gd name="T49" fmla="*/ 292 h 336"/>
                <a:gd name="T50" fmla="*/ 252 w 304"/>
                <a:gd name="T51" fmla="*/ 298 h 336"/>
                <a:gd name="T52" fmla="*/ 244 w 304"/>
                <a:gd name="T53" fmla="*/ 302 h 336"/>
                <a:gd name="T54" fmla="*/ 240 w 304"/>
                <a:gd name="T55" fmla="*/ 308 h 336"/>
                <a:gd name="T56" fmla="*/ 233 w 304"/>
                <a:gd name="T57" fmla="*/ 312 h 336"/>
                <a:gd name="T58" fmla="*/ 225 w 304"/>
                <a:gd name="T59" fmla="*/ 317 h 336"/>
                <a:gd name="T60" fmla="*/ 217 w 304"/>
                <a:gd name="T61" fmla="*/ 321 h 336"/>
                <a:gd name="T62" fmla="*/ 209 w 304"/>
                <a:gd name="T63" fmla="*/ 325 h 336"/>
                <a:gd name="T64" fmla="*/ 201 w 304"/>
                <a:gd name="T65" fmla="*/ 327 h 336"/>
                <a:gd name="T66" fmla="*/ 192 w 304"/>
                <a:gd name="T67" fmla="*/ 329 h 336"/>
                <a:gd name="T68" fmla="*/ 182 w 304"/>
                <a:gd name="T69" fmla="*/ 331 h 336"/>
                <a:gd name="T70" fmla="*/ 172 w 304"/>
                <a:gd name="T71" fmla="*/ 333 h 336"/>
                <a:gd name="T72" fmla="*/ 139 w 304"/>
                <a:gd name="T73" fmla="*/ 335 h 336"/>
                <a:gd name="T74" fmla="*/ 123 w 304"/>
                <a:gd name="T75" fmla="*/ 333 h 336"/>
                <a:gd name="T76" fmla="*/ 115 w 304"/>
                <a:gd name="T77" fmla="*/ 331 h 336"/>
                <a:gd name="T78" fmla="*/ 106 w 304"/>
                <a:gd name="T79" fmla="*/ 331 h 336"/>
                <a:gd name="T80" fmla="*/ 96 w 304"/>
                <a:gd name="T81" fmla="*/ 327 h 336"/>
                <a:gd name="T82" fmla="*/ 88 w 304"/>
                <a:gd name="T83" fmla="*/ 325 h 336"/>
                <a:gd name="T84" fmla="*/ 78 w 304"/>
                <a:gd name="T85" fmla="*/ 319 h 336"/>
                <a:gd name="T86" fmla="*/ 72 w 304"/>
                <a:gd name="T87" fmla="*/ 314 h 336"/>
                <a:gd name="T88" fmla="*/ 63 w 304"/>
                <a:gd name="T89" fmla="*/ 310 h 336"/>
                <a:gd name="T90" fmla="*/ 55 w 304"/>
                <a:gd name="T91" fmla="*/ 306 h 336"/>
                <a:gd name="T92" fmla="*/ 51 w 304"/>
                <a:gd name="T93" fmla="*/ 300 h 336"/>
                <a:gd name="T94" fmla="*/ 45 w 304"/>
                <a:gd name="T95" fmla="*/ 294 h 336"/>
                <a:gd name="T96" fmla="*/ 37 w 304"/>
                <a:gd name="T97" fmla="*/ 288 h 336"/>
                <a:gd name="T98" fmla="*/ 31 w 304"/>
                <a:gd name="T99" fmla="*/ 277 h 336"/>
                <a:gd name="T100" fmla="*/ 29 w 304"/>
                <a:gd name="T101" fmla="*/ 271 h 336"/>
                <a:gd name="T102" fmla="*/ 25 w 304"/>
                <a:gd name="T103" fmla="*/ 263 h 336"/>
                <a:gd name="T104" fmla="*/ 23 w 304"/>
                <a:gd name="T105" fmla="*/ 257 h 336"/>
                <a:gd name="T106" fmla="*/ 20 w 304"/>
                <a:gd name="T107" fmla="*/ 249 h 336"/>
                <a:gd name="T108" fmla="*/ 20 w 304"/>
                <a:gd name="T109" fmla="*/ 39 h 336"/>
                <a:gd name="T110" fmla="*/ 18 w 304"/>
                <a:gd name="T111" fmla="*/ 33 h 336"/>
                <a:gd name="T112" fmla="*/ 12 w 304"/>
                <a:gd name="T113" fmla="*/ 31 h 336"/>
                <a:gd name="T114" fmla="*/ 137 w 304"/>
                <a:gd name="T115" fmla="*/ 31 h 336"/>
                <a:gd name="T116" fmla="*/ 121 w 304"/>
                <a:gd name="T117" fmla="*/ 33 h 336"/>
                <a:gd name="T118" fmla="*/ 117 w 304"/>
                <a:gd name="T119" fmla="*/ 37 h 3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304" h="336">
                  <a:moveTo>
                    <a:pt x="117" y="226"/>
                  </a:moveTo>
                  <a:lnTo>
                    <a:pt x="117" y="234"/>
                  </a:lnTo>
                  <a:lnTo>
                    <a:pt x="119" y="234"/>
                  </a:lnTo>
                  <a:lnTo>
                    <a:pt x="119" y="236"/>
                  </a:lnTo>
                  <a:lnTo>
                    <a:pt x="119" y="238"/>
                  </a:lnTo>
                  <a:lnTo>
                    <a:pt x="121" y="238"/>
                  </a:lnTo>
                  <a:lnTo>
                    <a:pt x="121" y="240"/>
                  </a:lnTo>
                  <a:lnTo>
                    <a:pt x="121" y="243"/>
                  </a:lnTo>
                  <a:lnTo>
                    <a:pt x="121" y="245"/>
                  </a:lnTo>
                  <a:lnTo>
                    <a:pt x="123" y="245"/>
                  </a:lnTo>
                  <a:lnTo>
                    <a:pt x="123" y="247"/>
                  </a:lnTo>
                  <a:lnTo>
                    <a:pt x="123" y="249"/>
                  </a:lnTo>
                  <a:lnTo>
                    <a:pt x="125" y="249"/>
                  </a:lnTo>
                  <a:lnTo>
                    <a:pt x="127" y="249"/>
                  </a:lnTo>
                  <a:lnTo>
                    <a:pt x="127" y="251"/>
                  </a:lnTo>
                  <a:lnTo>
                    <a:pt x="131" y="255"/>
                  </a:lnTo>
                  <a:lnTo>
                    <a:pt x="133" y="255"/>
                  </a:lnTo>
                  <a:lnTo>
                    <a:pt x="135" y="257"/>
                  </a:lnTo>
                  <a:lnTo>
                    <a:pt x="137" y="257"/>
                  </a:lnTo>
                  <a:lnTo>
                    <a:pt x="137" y="259"/>
                  </a:lnTo>
                  <a:lnTo>
                    <a:pt x="139" y="259"/>
                  </a:lnTo>
                  <a:lnTo>
                    <a:pt x="141" y="259"/>
                  </a:lnTo>
                  <a:lnTo>
                    <a:pt x="143" y="261"/>
                  </a:lnTo>
                  <a:lnTo>
                    <a:pt x="145" y="261"/>
                  </a:lnTo>
                  <a:lnTo>
                    <a:pt x="147" y="261"/>
                  </a:lnTo>
                  <a:lnTo>
                    <a:pt x="152" y="261"/>
                  </a:lnTo>
                  <a:lnTo>
                    <a:pt x="152" y="263"/>
                  </a:lnTo>
                  <a:lnTo>
                    <a:pt x="156" y="263"/>
                  </a:lnTo>
                  <a:lnTo>
                    <a:pt x="170" y="263"/>
                  </a:lnTo>
                  <a:lnTo>
                    <a:pt x="172" y="263"/>
                  </a:lnTo>
                  <a:lnTo>
                    <a:pt x="174" y="263"/>
                  </a:lnTo>
                  <a:lnTo>
                    <a:pt x="176" y="261"/>
                  </a:lnTo>
                  <a:lnTo>
                    <a:pt x="180" y="261"/>
                  </a:lnTo>
                  <a:lnTo>
                    <a:pt x="182" y="261"/>
                  </a:lnTo>
                  <a:lnTo>
                    <a:pt x="184" y="261"/>
                  </a:lnTo>
                  <a:lnTo>
                    <a:pt x="184" y="259"/>
                  </a:lnTo>
                  <a:lnTo>
                    <a:pt x="186" y="259"/>
                  </a:lnTo>
                  <a:lnTo>
                    <a:pt x="188" y="259"/>
                  </a:lnTo>
                  <a:lnTo>
                    <a:pt x="190" y="259"/>
                  </a:lnTo>
                  <a:lnTo>
                    <a:pt x="190" y="257"/>
                  </a:lnTo>
                  <a:lnTo>
                    <a:pt x="192" y="257"/>
                  </a:lnTo>
                  <a:lnTo>
                    <a:pt x="192" y="255"/>
                  </a:lnTo>
                  <a:lnTo>
                    <a:pt x="194" y="255"/>
                  </a:lnTo>
                  <a:lnTo>
                    <a:pt x="197" y="255"/>
                  </a:lnTo>
                  <a:lnTo>
                    <a:pt x="197" y="253"/>
                  </a:lnTo>
                  <a:lnTo>
                    <a:pt x="201" y="249"/>
                  </a:lnTo>
                  <a:lnTo>
                    <a:pt x="203" y="249"/>
                  </a:lnTo>
                  <a:lnTo>
                    <a:pt x="205" y="247"/>
                  </a:lnTo>
                  <a:lnTo>
                    <a:pt x="205" y="245"/>
                  </a:lnTo>
                  <a:lnTo>
                    <a:pt x="207" y="243"/>
                  </a:lnTo>
                  <a:lnTo>
                    <a:pt x="207" y="240"/>
                  </a:lnTo>
                  <a:lnTo>
                    <a:pt x="207" y="238"/>
                  </a:lnTo>
                  <a:lnTo>
                    <a:pt x="209" y="238"/>
                  </a:lnTo>
                  <a:lnTo>
                    <a:pt x="209" y="236"/>
                  </a:lnTo>
                  <a:lnTo>
                    <a:pt x="209" y="234"/>
                  </a:lnTo>
                  <a:lnTo>
                    <a:pt x="209" y="232"/>
                  </a:lnTo>
                  <a:lnTo>
                    <a:pt x="209" y="39"/>
                  </a:lnTo>
                  <a:lnTo>
                    <a:pt x="209" y="37"/>
                  </a:lnTo>
                  <a:lnTo>
                    <a:pt x="209" y="35"/>
                  </a:lnTo>
                  <a:lnTo>
                    <a:pt x="209" y="33"/>
                  </a:lnTo>
                  <a:lnTo>
                    <a:pt x="207" y="33"/>
                  </a:lnTo>
                  <a:lnTo>
                    <a:pt x="207" y="31"/>
                  </a:lnTo>
                  <a:lnTo>
                    <a:pt x="203" y="31"/>
                  </a:lnTo>
                  <a:lnTo>
                    <a:pt x="186" y="31"/>
                  </a:lnTo>
                  <a:lnTo>
                    <a:pt x="186" y="0"/>
                  </a:lnTo>
                  <a:lnTo>
                    <a:pt x="303" y="0"/>
                  </a:lnTo>
                  <a:lnTo>
                    <a:pt x="303" y="31"/>
                  </a:lnTo>
                  <a:lnTo>
                    <a:pt x="287" y="31"/>
                  </a:lnTo>
                  <a:lnTo>
                    <a:pt x="283" y="31"/>
                  </a:lnTo>
                  <a:lnTo>
                    <a:pt x="283" y="33"/>
                  </a:lnTo>
                  <a:lnTo>
                    <a:pt x="280" y="33"/>
                  </a:lnTo>
                  <a:lnTo>
                    <a:pt x="280" y="35"/>
                  </a:lnTo>
                  <a:lnTo>
                    <a:pt x="278" y="35"/>
                  </a:lnTo>
                  <a:lnTo>
                    <a:pt x="278" y="37"/>
                  </a:lnTo>
                  <a:lnTo>
                    <a:pt x="278" y="39"/>
                  </a:lnTo>
                  <a:lnTo>
                    <a:pt x="278" y="236"/>
                  </a:lnTo>
                  <a:lnTo>
                    <a:pt x="278" y="245"/>
                  </a:lnTo>
                  <a:lnTo>
                    <a:pt x="278" y="247"/>
                  </a:lnTo>
                  <a:lnTo>
                    <a:pt x="278" y="249"/>
                  </a:lnTo>
                  <a:lnTo>
                    <a:pt x="276" y="251"/>
                  </a:lnTo>
                  <a:lnTo>
                    <a:pt x="276" y="255"/>
                  </a:lnTo>
                  <a:lnTo>
                    <a:pt x="276" y="257"/>
                  </a:lnTo>
                  <a:lnTo>
                    <a:pt x="274" y="259"/>
                  </a:lnTo>
                  <a:lnTo>
                    <a:pt x="274" y="261"/>
                  </a:lnTo>
                  <a:lnTo>
                    <a:pt x="272" y="263"/>
                  </a:lnTo>
                  <a:lnTo>
                    <a:pt x="272" y="265"/>
                  </a:lnTo>
                  <a:lnTo>
                    <a:pt x="272" y="267"/>
                  </a:lnTo>
                  <a:lnTo>
                    <a:pt x="272" y="269"/>
                  </a:lnTo>
                  <a:lnTo>
                    <a:pt x="270" y="269"/>
                  </a:lnTo>
                  <a:lnTo>
                    <a:pt x="270" y="271"/>
                  </a:lnTo>
                  <a:lnTo>
                    <a:pt x="268" y="273"/>
                  </a:lnTo>
                  <a:lnTo>
                    <a:pt x="268" y="275"/>
                  </a:lnTo>
                  <a:lnTo>
                    <a:pt x="266" y="277"/>
                  </a:lnTo>
                  <a:lnTo>
                    <a:pt x="266" y="280"/>
                  </a:lnTo>
                  <a:lnTo>
                    <a:pt x="264" y="280"/>
                  </a:lnTo>
                  <a:lnTo>
                    <a:pt x="264" y="282"/>
                  </a:lnTo>
                  <a:lnTo>
                    <a:pt x="264" y="284"/>
                  </a:lnTo>
                  <a:lnTo>
                    <a:pt x="262" y="284"/>
                  </a:lnTo>
                  <a:lnTo>
                    <a:pt x="260" y="288"/>
                  </a:lnTo>
                  <a:lnTo>
                    <a:pt x="256" y="292"/>
                  </a:lnTo>
                  <a:lnTo>
                    <a:pt x="256" y="294"/>
                  </a:lnTo>
                  <a:lnTo>
                    <a:pt x="254" y="294"/>
                  </a:lnTo>
                  <a:lnTo>
                    <a:pt x="252" y="296"/>
                  </a:lnTo>
                  <a:lnTo>
                    <a:pt x="252" y="298"/>
                  </a:lnTo>
                  <a:lnTo>
                    <a:pt x="250" y="298"/>
                  </a:lnTo>
                  <a:lnTo>
                    <a:pt x="248" y="300"/>
                  </a:lnTo>
                  <a:lnTo>
                    <a:pt x="246" y="302"/>
                  </a:lnTo>
                  <a:lnTo>
                    <a:pt x="244" y="302"/>
                  </a:lnTo>
                  <a:lnTo>
                    <a:pt x="244" y="304"/>
                  </a:lnTo>
                  <a:lnTo>
                    <a:pt x="242" y="306"/>
                  </a:lnTo>
                  <a:lnTo>
                    <a:pt x="240" y="306"/>
                  </a:lnTo>
                  <a:lnTo>
                    <a:pt x="240" y="308"/>
                  </a:lnTo>
                  <a:lnTo>
                    <a:pt x="237" y="308"/>
                  </a:lnTo>
                  <a:lnTo>
                    <a:pt x="235" y="308"/>
                  </a:lnTo>
                  <a:lnTo>
                    <a:pt x="235" y="310"/>
                  </a:lnTo>
                  <a:lnTo>
                    <a:pt x="233" y="312"/>
                  </a:lnTo>
                  <a:lnTo>
                    <a:pt x="231" y="312"/>
                  </a:lnTo>
                  <a:lnTo>
                    <a:pt x="229" y="314"/>
                  </a:lnTo>
                  <a:lnTo>
                    <a:pt x="227" y="314"/>
                  </a:lnTo>
                  <a:lnTo>
                    <a:pt x="225" y="317"/>
                  </a:lnTo>
                  <a:lnTo>
                    <a:pt x="223" y="319"/>
                  </a:lnTo>
                  <a:lnTo>
                    <a:pt x="221" y="319"/>
                  </a:lnTo>
                  <a:lnTo>
                    <a:pt x="219" y="321"/>
                  </a:lnTo>
                  <a:lnTo>
                    <a:pt x="217" y="321"/>
                  </a:lnTo>
                  <a:lnTo>
                    <a:pt x="215" y="323"/>
                  </a:lnTo>
                  <a:lnTo>
                    <a:pt x="213" y="323"/>
                  </a:lnTo>
                  <a:lnTo>
                    <a:pt x="211" y="323"/>
                  </a:lnTo>
                  <a:lnTo>
                    <a:pt x="209" y="325"/>
                  </a:lnTo>
                  <a:lnTo>
                    <a:pt x="207" y="325"/>
                  </a:lnTo>
                  <a:lnTo>
                    <a:pt x="205" y="327"/>
                  </a:lnTo>
                  <a:lnTo>
                    <a:pt x="203" y="327"/>
                  </a:lnTo>
                  <a:lnTo>
                    <a:pt x="201" y="327"/>
                  </a:lnTo>
                  <a:lnTo>
                    <a:pt x="199" y="327"/>
                  </a:lnTo>
                  <a:lnTo>
                    <a:pt x="197" y="329"/>
                  </a:lnTo>
                  <a:lnTo>
                    <a:pt x="194" y="329"/>
                  </a:lnTo>
                  <a:lnTo>
                    <a:pt x="192" y="329"/>
                  </a:lnTo>
                  <a:lnTo>
                    <a:pt x="192" y="331"/>
                  </a:lnTo>
                  <a:lnTo>
                    <a:pt x="188" y="331"/>
                  </a:lnTo>
                  <a:lnTo>
                    <a:pt x="186" y="331"/>
                  </a:lnTo>
                  <a:lnTo>
                    <a:pt x="182" y="331"/>
                  </a:lnTo>
                  <a:lnTo>
                    <a:pt x="180" y="333"/>
                  </a:lnTo>
                  <a:lnTo>
                    <a:pt x="178" y="333"/>
                  </a:lnTo>
                  <a:lnTo>
                    <a:pt x="176" y="333"/>
                  </a:lnTo>
                  <a:lnTo>
                    <a:pt x="172" y="333"/>
                  </a:lnTo>
                  <a:lnTo>
                    <a:pt x="170" y="335"/>
                  </a:lnTo>
                  <a:lnTo>
                    <a:pt x="162" y="335"/>
                  </a:lnTo>
                  <a:lnTo>
                    <a:pt x="160" y="335"/>
                  </a:lnTo>
                  <a:lnTo>
                    <a:pt x="139" y="335"/>
                  </a:lnTo>
                  <a:lnTo>
                    <a:pt x="137" y="335"/>
                  </a:lnTo>
                  <a:lnTo>
                    <a:pt x="129" y="335"/>
                  </a:lnTo>
                  <a:lnTo>
                    <a:pt x="127" y="333"/>
                  </a:lnTo>
                  <a:lnTo>
                    <a:pt x="123" y="333"/>
                  </a:lnTo>
                  <a:lnTo>
                    <a:pt x="121" y="333"/>
                  </a:lnTo>
                  <a:lnTo>
                    <a:pt x="119" y="333"/>
                  </a:lnTo>
                  <a:lnTo>
                    <a:pt x="117" y="331"/>
                  </a:lnTo>
                  <a:lnTo>
                    <a:pt x="115" y="331"/>
                  </a:lnTo>
                  <a:lnTo>
                    <a:pt x="113" y="331"/>
                  </a:lnTo>
                  <a:lnTo>
                    <a:pt x="111" y="331"/>
                  </a:lnTo>
                  <a:lnTo>
                    <a:pt x="109" y="331"/>
                  </a:lnTo>
                  <a:lnTo>
                    <a:pt x="106" y="331"/>
                  </a:lnTo>
                  <a:lnTo>
                    <a:pt x="104" y="329"/>
                  </a:lnTo>
                  <a:lnTo>
                    <a:pt x="102" y="329"/>
                  </a:lnTo>
                  <a:lnTo>
                    <a:pt x="98" y="327"/>
                  </a:lnTo>
                  <a:lnTo>
                    <a:pt x="96" y="327"/>
                  </a:lnTo>
                  <a:lnTo>
                    <a:pt x="94" y="327"/>
                  </a:lnTo>
                  <a:lnTo>
                    <a:pt x="92" y="325"/>
                  </a:lnTo>
                  <a:lnTo>
                    <a:pt x="90" y="325"/>
                  </a:lnTo>
                  <a:lnTo>
                    <a:pt x="88" y="325"/>
                  </a:lnTo>
                  <a:lnTo>
                    <a:pt x="86" y="323"/>
                  </a:lnTo>
                  <a:lnTo>
                    <a:pt x="84" y="323"/>
                  </a:lnTo>
                  <a:lnTo>
                    <a:pt x="80" y="321"/>
                  </a:lnTo>
                  <a:lnTo>
                    <a:pt x="78" y="319"/>
                  </a:lnTo>
                  <a:lnTo>
                    <a:pt x="76" y="319"/>
                  </a:lnTo>
                  <a:lnTo>
                    <a:pt x="74" y="319"/>
                  </a:lnTo>
                  <a:lnTo>
                    <a:pt x="72" y="317"/>
                  </a:lnTo>
                  <a:lnTo>
                    <a:pt x="72" y="314"/>
                  </a:lnTo>
                  <a:lnTo>
                    <a:pt x="70" y="314"/>
                  </a:lnTo>
                  <a:lnTo>
                    <a:pt x="68" y="312"/>
                  </a:lnTo>
                  <a:lnTo>
                    <a:pt x="66" y="312"/>
                  </a:lnTo>
                  <a:lnTo>
                    <a:pt x="63" y="310"/>
                  </a:lnTo>
                  <a:lnTo>
                    <a:pt x="61" y="308"/>
                  </a:lnTo>
                  <a:lnTo>
                    <a:pt x="59" y="308"/>
                  </a:lnTo>
                  <a:lnTo>
                    <a:pt x="57" y="306"/>
                  </a:lnTo>
                  <a:lnTo>
                    <a:pt x="55" y="306"/>
                  </a:lnTo>
                  <a:lnTo>
                    <a:pt x="55" y="304"/>
                  </a:lnTo>
                  <a:lnTo>
                    <a:pt x="53" y="302"/>
                  </a:lnTo>
                  <a:lnTo>
                    <a:pt x="51" y="302"/>
                  </a:lnTo>
                  <a:lnTo>
                    <a:pt x="51" y="300"/>
                  </a:lnTo>
                  <a:lnTo>
                    <a:pt x="49" y="300"/>
                  </a:lnTo>
                  <a:lnTo>
                    <a:pt x="47" y="298"/>
                  </a:lnTo>
                  <a:lnTo>
                    <a:pt x="45" y="296"/>
                  </a:lnTo>
                  <a:lnTo>
                    <a:pt x="45" y="294"/>
                  </a:lnTo>
                  <a:lnTo>
                    <a:pt x="43" y="294"/>
                  </a:lnTo>
                  <a:lnTo>
                    <a:pt x="41" y="292"/>
                  </a:lnTo>
                  <a:lnTo>
                    <a:pt x="39" y="288"/>
                  </a:lnTo>
                  <a:lnTo>
                    <a:pt x="37" y="288"/>
                  </a:lnTo>
                  <a:lnTo>
                    <a:pt x="35" y="284"/>
                  </a:lnTo>
                  <a:lnTo>
                    <a:pt x="33" y="282"/>
                  </a:lnTo>
                  <a:lnTo>
                    <a:pt x="33" y="280"/>
                  </a:lnTo>
                  <a:lnTo>
                    <a:pt x="31" y="277"/>
                  </a:lnTo>
                  <a:lnTo>
                    <a:pt x="31" y="275"/>
                  </a:lnTo>
                  <a:lnTo>
                    <a:pt x="29" y="275"/>
                  </a:lnTo>
                  <a:lnTo>
                    <a:pt x="29" y="273"/>
                  </a:lnTo>
                  <a:lnTo>
                    <a:pt x="29" y="271"/>
                  </a:lnTo>
                  <a:lnTo>
                    <a:pt x="27" y="269"/>
                  </a:lnTo>
                  <a:lnTo>
                    <a:pt x="27" y="267"/>
                  </a:lnTo>
                  <a:lnTo>
                    <a:pt x="25" y="265"/>
                  </a:lnTo>
                  <a:lnTo>
                    <a:pt x="25" y="263"/>
                  </a:lnTo>
                  <a:lnTo>
                    <a:pt x="25" y="261"/>
                  </a:lnTo>
                  <a:lnTo>
                    <a:pt x="23" y="261"/>
                  </a:lnTo>
                  <a:lnTo>
                    <a:pt x="23" y="259"/>
                  </a:lnTo>
                  <a:lnTo>
                    <a:pt x="23" y="257"/>
                  </a:lnTo>
                  <a:lnTo>
                    <a:pt x="23" y="255"/>
                  </a:lnTo>
                  <a:lnTo>
                    <a:pt x="20" y="255"/>
                  </a:lnTo>
                  <a:lnTo>
                    <a:pt x="20" y="251"/>
                  </a:lnTo>
                  <a:lnTo>
                    <a:pt x="20" y="249"/>
                  </a:lnTo>
                  <a:lnTo>
                    <a:pt x="20" y="247"/>
                  </a:lnTo>
                  <a:lnTo>
                    <a:pt x="20" y="245"/>
                  </a:lnTo>
                  <a:lnTo>
                    <a:pt x="20" y="236"/>
                  </a:lnTo>
                  <a:lnTo>
                    <a:pt x="20" y="39"/>
                  </a:lnTo>
                  <a:lnTo>
                    <a:pt x="20" y="37"/>
                  </a:lnTo>
                  <a:lnTo>
                    <a:pt x="18" y="37"/>
                  </a:lnTo>
                  <a:lnTo>
                    <a:pt x="18" y="35"/>
                  </a:lnTo>
                  <a:lnTo>
                    <a:pt x="18" y="33"/>
                  </a:lnTo>
                  <a:lnTo>
                    <a:pt x="16" y="33"/>
                  </a:lnTo>
                  <a:lnTo>
                    <a:pt x="14" y="33"/>
                  </a:lnTo>
                  <a:lnTo>
                    <a:pt x="14" y="31"/>
                  </a:lnTo>
                  <a:lnTo>
                    <a:pt x="12" y="31"/>
                  </a:lnTo>
                  <a:lnTo>
                    <a:pt x="0" y="31"/>
                  </a:lnTo>
                  <a:lnTo>
                    <a:pt x="0" y="0"/>
                  </a:lnTo>
                  <a:lnTo>
                    <a:pt x="137" y="0"/>
                  </a:lnTo>
                  <a:lnTo>
                    <a:pt x="137" y="31"/>
                  </a:lnTo>
                  <a:lnTo>
                    <a:pt x="125" y="31"/>
                  </a:lnTo>
                  <a:lnTo>
                    <a:pt x="123" y="31"/>
                  </a:lnTo>
                  <a:lnTo>
                    <a:pt x="123" y="33"/>
                  </a:lnTo>
                  <a:lnTo>
                    <a:pt x="121" y="33"/>
                  </a:lnTo>
                  <a:lnTo>
                    <a:pt x="119" y="33"/>
                  </a:lnTo>
                  <a:lnTo>
                    <a:pt x="119" y="35"/>
                  </a:lnTo>
                  <a:lnTo>
                    <a:pt x="119" y="37"/>
                  </a:lnTo>
                  <a:lnTo>
                    <a:pt x="117" y="37"/>
                  </a:lnTo>
                  <a:lnTo>
                    <a:pt x="117" y="39"/>
                  </a:lnTo>
                  <a:lnTo>
                    <a:pt x="117" y="232"/>
                  </a:lnTo>
                  <a:lnTo>
                    <a:pt x="117" y="226"/>
                  </a:lnTo>
                </a:path>
              </a:pathLst>
            </a:cu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" name="Freeform 36">
              <a:extLst>
                <a:ext uri="{FF2B5EF4-FFF2-40B4-BE49-F238E27FC236}">
                  <a16:creationId xmlns:a16="http://schemas.microsoft.com/office/drawing/2014/main" id="{375CB242-D4BC-4FCB-9197-8C958E2A67DB}"/>
                </a:ext>
              </a:extLst>
            </p:cNvPr>
            <p:cNvSpPr>
              <a:spLocks/>
            </p:cNvSpPr>
            <p:nvPr/>
          </p:nvSpPr>
          <p:spPr bwMode="auto">
            <a:xfrm>
              <a:off x="3372" y="1838"/>
              <a:ext cx="283" cy="315"/>
            </a:xfrm>
            <a:custGeom>
              <a:avLst/>
              <a:gdLst>
                <a:gd name="T0" fmla="*/ 255 w 283"/>
                <a:gd name="T1" fmla="*/ 242 h 315"/>
                <a:gd name="T2" fmla="*/ 251 w 283"/>
                <a:gd name="T3" fmla="*/ 254 h 315"/>
                <a:gd name="T4" fmla="*/ 245 w 283"/>
                <a:gd name="T5" fmla="*/ 263 h 315"/>
                <a:gd name="T6" fmla="*/ 237 w 283"/>
                <a:gd name="T7" fmla="*/ 275 h 315"/>
                <a:gd name="T8" fmla="*/ 231 w 283"/>
                <a:gd name="T9" fmla="*/ 283 h 315"/>
                <a:gd name="T10" fmla="*/ 223 w 283"/>
                <a:gd name="T11" fmla="*/ 289 h 315"/>
                <a:gd name="T12" fmla="*/ 213 w 283"/>
                <a:gd name="T13" fmla="*/ 296 h 315"/>
                <a:gd name="T14" fmla="*/ 204 w 283"/>
                <a:gd name="T15" fmla="*/ 300 h 315"/>
                <a:gd name="T16" fmla="*/ 194 w 283"/>
                <a:gd name="T17" fmla="*/ 304 h 315"/>
                <a:gd name="T18" fmla="*/ 184 w 283"/>
                <a:gd name="T19" fmla="*/ 308 h 315"/>
                <a:gd name="T20" fmla="*/ 174 w 283"/>
                <a:gd name="T21" fmla="*/ 310 h 315"/>
                <a:gd name="T22" fmla="*/ 161 w 283"/>
                <a:gd name="T23" fmla="*/ 312 h 315"/>
                <a:gd name="T24" fmla="*/ 127 w 283"/>
                <a:gd name="T25" fmla="*/ 314 h 315"/>
                <a:gd name="T26" fmla="*/ 112 w 283"/>
                <a:gd name="T27" fmla="*/ 312 h 315"/>
                <a:gd name="T28" fmla="*/ 98 w 283"/>
                <a:gd name="T29" fmla="*/ 310 h 315"/>
                <a:gd name="T30" fmla="*/ 88 w 283"/>
                <a:gd name="T31" fmla="*/ 306 h 315"/>
                <a:gd name="T32" fmla="*/ 80 w 283"/>
                <a:gd name="T33" fmla="*/ 302 h 315"/>
                <a:gd name="T34" fmla="*/ 69 w 283"/>
                <a:gd name="T35" fmla="*/ 298 h 315"/>
                <a:gd name="T36" fmla="*/ 61 w 283"/>
                <a:gd name="T37" fmla="*/ 293 h 315"/>
                <a:gd name="T38" fmla="*/ 53 w 283"/>
                <a:gd name="T39" fmla="*/ 287 h 315"/>
                <a:gd name="T40" fmla="*/ 45 w 283"/>
                <a:gd name="T41" fmla="*/ 283 h 315"/>
                <a:gd name="T42" fmla="*/ 39 w 283"/>
                <a:gd name="T43" fmla="*/ 277 h 315"/>
                <a:gd name="T44" fmla="*/ 33 w 283"/>
                <a:gd name="T45" fmla="*/ 267 h 315"/>
                <a:gd name="T46" fmla="*/ 27 w 283"/>
                <a:gd name="T47" fmla="*/ 259 h 315"/>
                <a:gd name="T48" fmla="*/ 22 w 283"/>
                <a:gd name="T49" fmla="*/ 250 h 315"/>
                <a:gd name="T50" fmla="*/ 20 w 283"/>
                <a:gd name="T51" fmla="*/ 238 h 315"/>
                <a:gd name="T52" fmla="*/ 18 w 283"/>
                <a:gd name="T53" fmla="*/ 25 h 315"/>
                <a:gd name="T54" fmla="*/ 14 w 283"/>
                <a:gd name="T55" fmla="*/ 16 h 315"/>
                <a:gd name="T56" fmla="*/ 8 w 283"/>
                <a:gd name="T57" fmla="*/ 12 h 315"/>
                <a:gd name="T58" fmla="*/ 116 w 283"/>
                <a:gd name="T59" fmla="*/ 12 h 315"/>
                <a:gd name="T60" fmla="*/ 104 w 283"/>
                <a:gd name="T61" fmla="*/ 14 h 315"/>
                <a:gd name="T62" fmla="*/ 100 w 283"/>
                <a:gd name="T63" fmla="*/ 21 h 315"/>
                <a:gd name="T64" fmla="*/ 98 w 283"/>
                <a:gd name="T65" fmla="*/ 224 h 315"/>
                <a:gd name="T66" fmla="*/ 100 w 283"/>
                <a:gd name="T67" fmla="*/ 234 h 315"/>
                <a:gd name="T68" fmla="*/ 106 w 283"/>
                <a:gd name="T69" fmla="*/ 242 h 315"/>
                <a:gd name="T70" fmla="*/ 121 w 283"/>
                <a:gd name="T71" fmla="*/ 254 h 315"/>
                <a:gd name="T72" fmla="*/ 129 w 283"/>
                <a:gd name="T73" fmla="*/ 259 h 315"/>
                <a:gd name="T74" fmla="*/ 137 w 283"/>
                <a:gd name="T75" fmla="*/ 261 h 315"/>
                <a:gd name="T76" fmla="*/ 166 w 283"/>
                <a:gd name="T77" fmla="*/ 263 h 315"/>
                <a:gd name="T78" fmla="*/ 176 w 283"/>
                <a:gd name="T79" fmla="*/ 259 h 315"/>
                <a:gd name="T80" fmla="*/ 184 w 283"/>
                <a:gd name="T81" fmla="*/ 254 h 315"/>
                <a:gd name="T82" fmla="*/ 192 w 283"/>
                <a:gd name="T83" fmla="*/ 250 h 315"/>
                <a:gd name="T84" fmla="*/ 202 w 283"/>
                <a:gd name="T85" fmla="*/ 238 h 315"/>
                <a:gd name="T86" fmla="*/ 206 w 283"/>
                <a:gd name="T87" fmla="*/ 230 h 315"/>
                <a:gd name="T88" fmla="*/ 208 w 283"/>
                <a:gd name="T89" fmla="*/ 220 h 315"/>
                <a:gd name="T90" fmla="*/ 206 w 283"/>
                <a:gd name="T91" fmla="*/ 18 h 315"/>
                <a:gd name="T92" fmla="*/ 200 w 283"/>
                <a:gd name="T93" fmla="*/ 14 h 315"/>
                <a:gd name="T94" fmla="*/ 184 w 283"/>
                <a:gd name="T95" fmla="*/ 0 h 315"/>
                <a:gd name="T96" fmla="*/ 268 w 283"/>
                <a:gd name="T97" fmla="*/ 14 h 315"/>
                <a:gd name="T98" fmla="*/ 262 w 283"/>
                <a:gd name="T99" fmla="*/ 18 h 315"/>
                <a:gd name="T100" fmla="*/ 257 w 283"/>
                <a:gd name="T101" fmla="*/ 27 h 3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283" h="315">
                  <a:moveTo>
                    <a:pt x="257" y="226"/>
                  </a:moveTo>
                  <a:lnTo>
                    <a:pt x="257" y="234"/>
                  </a:lnTo>
                  <a:lnTo>
                    <a:pt x="257" y="238"/>
                  </a:lnTo>
                  <a:lnTo>
                    <a:pt x="255" y="240"/>
                  </a:lnTo>
                  <a:lnTo>
                    <a:pt x="255" y="242"/>
                  </a:lnTo>
                  <a:lnTo>
                    <a:pt x="255" y="246"/>
                  </a:lnTo>
                  <a:lnTo>
                    <a:pt x="253" y="248"/>
                  </a:lnTo>
                  <a:lnTo>
                    <a:pt x="253" y="250"/>
                  </a:lnTo>
                  <a:lnTo>
                    <a:pt x="253" y="252"/>
                  </a:lnTo>
                  <a:lnTo>
                    <a:pt x="251" y="254"/>
                  </a:lnTo>
                  <a:lnTo>
                    <a:pt x="249" y="257"/>
                  </a:lnTo>
                  <a:lnTo>
                    <a:pt x="249" y="259"/>
                  </a:lnTo>
                  <a:lnTo>
                    <a:pt x="247" y="261"/>
                  </a:lnTo>
                  <a:lnTo>
                    <a:pt x="247" y="263"/>
                  </a:lnTo>
                  <a:lnTo>
                    <a:pt x="245" y="263"/>
                  </a:lnTo>
                  <a:lnTo>
                    <a:pt x="245" y="265"/>
                  </a:lnTo>
                  <a:lnTo>
                    <a:pt x="243" y="267"/>
                  </a:lnTo>
                  <a:lnTo>
                    <a:pt x="243" y="269"/>
                  </a:lnTo>
                  <a:lnTo>
                    <a:pt x="241" y="271"/>
                  </a:lnTo>
                  <a:lnTo>
                    <a:pt x="237" y="275"/>
                  </a:lnTo>
                  <a:lnTo>
                    <a:pt x="237" y="277"/>
                  </a:lnTo>
                  <a:lnTo>
                    <a:pt x="235" y="277"/>
                  </a:lnTo>
                  <a:lnTo>
                    <a:pt x="233" y="279"/>
                  </a:lnTo>
                  <a:lnTo>
                    <a:pt x="231" y="281"/>
                  </a:lnTo>
                  <a:lnTo>
                    <a:pt x="231" y="283"/>
                  </a:lnTo>
                  <a:lnTo>
                    <a:pt x="229" y="283"/>
                  </a:lnTo>
                  <a:lnTo>
                    <a:pt x="227" y="285"/>
                  </a:lnTo>
                  <a:lnTo>
                    <a:pt x="225" y="287"/>
                  </a:lnTo>
                  <a:lnTo>
                    <a:pt x="223" y="287"/>
                  </a:lnTo>
                  <a:lnTo>
                    <a:pt x="223" y="289"/>
                  </a:lnTo>
                  <a:lnTo>
                    <a:pt x="221" y="289"/>
                  </a:lnTo>
                  <a:lnTo>
                    <a:pt x="219" y="289"/>
                  </a:lnTo>
                  <a:lnTo>
                    <a:pt x="217" y="293"/>
                  </a:lnTo>
                  <a:lnTo>
                    <a:pt x="215" y="293"/>
                  </a:lnTo>
                  <a:lnTo>
                    <a:pt x="213" y="296"/>
                  </a:lnTo>
                  <a:lnTo>
                    <a:pt x="210" y="296"/>
                  </a:lnTo>
                  <a:lnTo>
                    <a:pt x="208" y="298"/>
                  </a:lnTo>
                  <a:lnTo>
                    <a:pt x="206" y="298"/>
                  </a:lnTo>
                  <a:lnTo>
                    <a:pt x="206" y="300"/>
                  </a:lnTo>
                  <a:lnTo>
                    <a:pt x="204" y="300"/>
                  </a:lnTo>
                  <a:lnTo>
                    <a:pt x="202" y="300"/>
                  </a:lnTo>
                  <a:lnTo>
                    <a:pt x="200" y="302"/>
                  </a:lnTo>
                  <a:lnTo>
                    <a:pt x="198" y="302"/>
                  </a:lnTo>
                  <a:lnTo>
                    <a:pt x="196" y="304"/>
                  </a:lnTo>
                  <a:lnTo>
                    <a:pt x="194" y="304"/>
                  </a:lnTo>
                  <a:lnTo>
                    <a:pt x="192" y="304"/>
                  </a:lnTo>
                  <a:lnTo>
                    <a:pt x="190" y="306"/>
                  </a:lnTo>
                  <a:lnTo>
                    <a:pt x="188" y="306"/>
                  </a:lnTo>
                  <a:lnTo>
                    <a:pt x="186" y="306"/>
                  </a:lnTo>
                  <a:lnTo>
                    <a:pt x="184" y="308"/>
                  </a:lnTo>
                  <a:lnTo>
                    <a:pt x="182" y="308"/>
                  </a:lnTo>
                  <a:lnTo>
                    <a:pt x="180" y="308"/>
                  </a:lnTo>
                  <a:lnTo>
                    <a:pt x="178" y="310"/>
                  </a:lnTo>
                  <a:lnTo>
                    <a:pt x="176" y="310"/>
                  </a:lnTo>
                  <a:lnTo>
                    <a:pt x="174" y="310"/>
                  </a:lnTo>
                  <a:lnTo>
                    <a:pt x="172" y="310"/>
                  </a:lnTo>
                  <a:lnTo>
                    <a:pt x="170" y="310"/>
                  </a:lnTo>
                  <a:lnTo>
                    <a:pt x="168" y="312"/>
                  </a:lnTo>
                  <a:lnTo>
                    <a:pt x="163" y="312"/>
                  </a:lnTo>
                  <a:lnTo>
                    <a:pt x="161" y="312"/>
                  </a:lnTo>
                  <a:lnTo>
                    <a:pt x="159" y="312"/>
                  </a:lnTo>
                  <a:lnTo>
                    <a:pt x="157" y="314"/>
                  </a:lnTo>
                  <a:lnTo>
                    <a:pt x="151" y="314"/>
                  </a:lnTo>
                  <a:lnTo>
                    <a:pt x="149" y="314"/>
                  </a:lnTo>
                  <a:lnTo>
                    <a:pt x="127" y="314"/>
                  </a:lnTo>
                  <a:lnTo>
                    <a:pt x="125" y="314"/>
                  </a:lnTo>
                  <a:lnTo>
                    <a:pt x="119" y="314"/>
                  </a:lnTo>
                  <a:lnTo>
                    <a:pt x="116" y="312"/>
                  </a:lnTo>
                  <a:lnTo>
                    <a:pt x="114" y="312"/>
                  </a:lnTo>
                  <a:lnTo>
                    <a:pt x="112" y="312"/>
                  </a:lnTo>
                  <a:lnTo>
                    <a:pt x="108" y="312"/>
                  </a:lnTo>
                  <a:lnTo>
                    <a:pt x="106" y="310"/>
                  </a:lnTo>
                  <a:lnTo>
                    <a:pt x="102" y="310"/>
                  </a:lnTo>
                  <a:lnTo>
                    <a:pt x="100" y="310"/>
                  </a:lnTo>
                  <a:lnTo>
                    <a:pt x="98" y="310"/>
                  </a:lnTo>
                  <a:lnTo>
                    <a:pt x="96" y="308"/>
                  </a:lnTo>
                  <a:lnTo>
                    <a:pt x="94" y="308"/>
                  </a:lnTo>
                  <a:lnTo>
                    <a:pt x="92" y="308"/>
                  </a:lnTo>
                  <a:lnTo>
                    <a:pt x="90" y="306"/>
                  </a:lnTo>
                  <a:lnTo>
                    <a:pt x="88" y="306"/>
                  </a:lnTo>
                  <a:lnTo>
                    <a:pt x="86" y="306"/>
                  </a:lnTo>
                  <a:lnTo>
                    <a:pt x="84" y="304"/>
                  </a:lnTo>
                  <a:lnTo>
                    <a:pt x="82" y="304"/>
                  </a:lnTo>
                  <a:lnTo>
                    <a:pt x="80" y="304"/>
                  </a:lnTo>
                  <a:lnTo>
                    <a:pt x="80" y="302"/>
                  </a:lnTo>
                  <a:lnTo>
                    <a:pt x="78" y="302"/>
                  </a:lnTo>
                  <a:lnTo>
                    <a:pt x="76" y="302"/>
                  </a:lnTo>
                  <a:lnTo>
                    <a:pt x="74" y="300"/>
                  </a:lnTo>
                  <a:lnTo>
                    <a:pt x="72" y="300"/>
                  </a:lnTo>
                  <a:lnTo>
                    <a:pt x="69" y="298"/>
                  </a:lnTo>
                  <a:lnTo>
                    <a:pt x="67" y="298"/>
                  </a:lnTo>
                  <a:lnTo>
                    <a:pt x="65" y="296"/>
                  </a:lnTo>
                  <a:lnTo>
                    <a:pt x="63" y="296"/>
                  </a:lnTo>
                  <a:lnTo>
                    <a:pt x="63" y="293"/>
                  </a:lnTo>
                  <a:lnTo>
                    <a:pt x="61" y="293"/>
                  </a:lnTo>
                  <a:lnTo>
                    <a:pt x="59" y="293"/>
                  </a:lnTo>
                  <a:lnTo>
                    <a:pt x="57" y="289"/>
                  </a:lnTo>
                  <a:lnTo>
                    <a:pt x="55" y="289"/>
                  </a:lnTo>
                  <a:lnTo>
                    <a:pt x="53" y="289"/>
                  </a:lnTo>
                  <a:lnTo>
                    <a:pt x="53" y="287"/>
                  </a:lnTo>
                  <a:lnTo>
                    <a:pt x="51" y="287"/>
                  </a:lnTo>
                  <a:lnTo>
                    <a:pt x="49" y="285"/>
                  </a:lnTo>
                  <a:lnTo>
                    <a:pt x="49" y="283"/>
                  </a:lnTo>
                  <a:lnTo>
                    <a:pt x="47" y="283"/>
                  </a:lnTo>
                  <a:lnTo>
                    <a:pt x="45" y="283"/>
                  </a:lnTo>
                  <a:lnTo>
                    <a:pt x="45" y="281"/>
                  </a:lnTo>
                  <a:lnTo>
                    <a:pt x="43" y="279"/>
                  </a:lnTo>
                  <a:lnTo>
                    <a:pt x="43" y="277"/>
                  </a:lnTo>
                  <a:lnTo>
                    <a:pt x="41" y="277"/>
                  </a:lnTo>
                  <a:lnTo>
                    <a:pt x="39" y="277"/>
                  </a:lnTo>
                  <a:lnTo>
                    <a:pt x="39" y="275"/>
                  </a:lnTo>
                  <a:lnTo>
                    <a:pt x="35" y="271"/>
                  </a:lnTo>
                  <a:lnTo>
                    <a:pt x="35" y="269"/>
                  </a:lnTo>
                  <a:lnTo>
                    <a:pt x="33" y="269"/>
                  </a:lnTo>
                  <a:lnTo>
                    <a:pt x="33" y="267"/>
                  </a:lnTo>
                  <a:lnTo>
                    <a:pt x="31" y="265"/>
                  </a:lnTo>
                  <a:lnTo>
                    <a:pt x="31" y="263"/>
                  </a:lnTo>
                  <a:lnTo>
                    <a:pt x="29" y="263"/>
                  </a:lnTo>
                  <a:lnTo>
                    <a:pt x="29" y="261"/>
                  </a:lnTo>
                  <a:lnTo>
                    <a:pt x="27" y="259"/>
                  </a:lnTo>
                  <a:lnTo>
                    <a:pt x="27" y="257"/>
                  </a:lnTo>
                  <a:lnTo>
                    <a:pt x="25" y="254"/>
                  </a:lnTo>
                  <a:lnTo>
                    <a:pt x="25" y="252"/>
                  </a:lnTo>
                  <a:lnTo>
                    <a:pt x="25" y="250"/>
                  </a:lnTo>
                  <a:lnTo>
                    <a:pt x="22" y="250"/>
                  </a:lnTo>
                  <a:lnTo>
                    <a:pt x="22" y="248"/>
                  </a:lnTo>
                  <a:lnTo>
                    <a:pt x="20" y="246"/>
                  </a:lnTo>
                  <a:lnTo>
                    <a:pt x="20" y="242"/>
                  </a:lnTo>
                  <a:lnTo>
                    <a:pt x="20" y="240"/>
                  </a:lnTo>
                  <a:lnTo>
                    <a:pt x="20" y="238"/>
                  </a:lnTo>
                  <a:lnTo>
                    <a:pt x="20" y="234"/>
                  </a:lnTo>
                  <a:lnTo>
                    <a:pt x="18" y="234"/>
                  </a:lnTo>
                  <a:lnTo>
                    <a:pt x="18" y="226"/>
                  </a:lnTo>
                  <a:lnTo>
                    <a:pt x="18" y="27"/>
                  </a:lnTo>
                  <a:lnTo>
                    <a:pt x="18" y="25"/>
                  </a:lnTo>
                  <a:lnTo>
                    <a:pt x="18" y="21"/>
                  </a:lnTo>
                  <a:lnTo>
                    <a:pt x="16" y="21"/>
                  </a:lnTo>
                  <a:lnTo>
                    <a:pt x="16" y="18"/>
                  </a:lnTo>
                  <a:lnTo>
                    <a:pt x="16" y="16"/>
                  </a:lnTo>
                  <a:lnTo>
                    <a:pt x="14" y="16"/>
                  </a:lnTo>
                  <a:lnTo>
                    <a:pt x="12" y="16"/>
                  </a:lnTo>
                  <a:lnTo>
                    <a:pt x="12" y="14"/>
                  </a:lnTo>
                  <a:lnTo>
                    <a:pt x="10" y="14"/>
                  </a:lnTo>
                  <a:lnTo>
                    <a:pt x="8" y="14"/>
                  </a:lnTo>
                  <a:lnTo>
                    <a:pt x="8" y="12"/>
                  </a:lnTo>
                  <a:lnTo>
                    <a:pt x="4" y="12"/>
                  </a:lnTo>
                  <a:lnTo>
                    <a:pt x="0" y="12"/>
                  </a:lnTo>
                  <a:lnTo>
                    <a:pt x="0" y="0"/>
                  </a:lnTo>
                  <a:lnTo>
                    <a:pt x="116" y="0"/>
                  </a:lnTo>
                  <a:lnTo>
                    <a:pt x="116" y="12"/>
                  </a:lnTo>
                  <a:lnTo>
                    <a:pt x="112" y="12"/>
                  </a:lnTo>
                  <a:lnTo>
                    <a:pt x="108" y="12"/>
                  </a:lnTo>
                  <a:lnTo>
                    <a:pt x="108" y="14"/>
                  </a:lnTo>
                  <a:lnTo>
                    <a:pt x="106" y="14"/>
                  </a:lnTo>
                  <a:lnTo>
                    <a:pt x="104" y="14"/>
                  </a:lnTo>
                  <a:lnTo>
                    <a:pt x="102" y="14"/>
                  </a:lnTo>
                  <a:lnTo>
                    <a:pt x="102" y="16"/>
                  </a:lnTo>
                  <a:lnTo>
                    <a:pt x="100" y="16"/>
                  </a:lnTo>
                  <a:lnTo>
                    <a:pt x="100" y="18"/>
                  </a:lnTo>
                  <a:lnTo>
                    <a:pt x="100" y="21"/>
                  </a:lnTo>
                  <a:lnTo>
                    <a:pt x="98" y="21"/>
                  </a:lnTo>
                  <a:lnTo>
                    <a:pt x="98" y="25"/>
                  </a:lnTo>
                  <a:lnTo>
                    <a:pt x="98" y="27"/>
                  </a:lnTo>
                  <a:lnTo>
                    <a:pt x="98" y="220"/>
                  </a:lnTo>
                  <a:lnTo>
                    <a:pt x="98" y="224"/>
                  </a:lnTo>
                  <a:lnTo>
                    <a:pt x="98" y="226"/>
                  </a:lnTo>
                  <a:lnTo>
                    <a:pt x="98" y="228"/>
                  </a:lnTo>
                  <a:lnTo>
                    <a:pt x="98" y="230"/>
                  </a:lnTo>
                  <a:lnTo>
                    <a:pt x="100" y="232"/>
                  </a:lnTo>
                  <a:lnTo>
                    <a:pt x="100" y="234"/>
                  </a:lnTo>
                  <a:lnTo>
                    <a:pt x="102" y="236"/>
                  </a:lnTo>
                  <a:lnTo>
                    <a:pt x="102" y="238"/>
                  </a:lnTo>
                  <a:lnTo>
                    <a:pt x="104" y="240"/>
                  </a:lnTo>
                  <a:lnTo>
                    <a:pt x="104" y="242"/>
                  </a:lnTo>
                  <a:lnTo>
                    <a:pt x="106" y="242"/>
                  </a:lnTo>
                  <a:lnTo>
                    <a:pt x="112" y="250"/>
                  </a:lnTo>
                  <a:lnTo>
                    <a:pt x="114" y="250"/>
                  </a:lnTo>
                  <a:lnTo>
                    <a:pt x="116" y="252"/>
                  </a:lnTo>
                  <a:lnTo>
                    <a:pt x="119" y="254"/>
                  </a:lnTo>
                  <a:lnTo>
                    <a:pt x="121" y="254"/>
                  </a:lnTo>
                  <a:lnTo>
                    <a:pt x="123" y="254"/>
                  </a:lnTo>
                  <a:lnTo>
                    <a:pt x="125" y="257"/>
                  </a:lnTo>
                  <a:lnTo>
                    <a:pt x="127" y="257"/>
                  </a:lnTo>
                  <a:lnTo>
                    <a:pt x="127" y="259"/>
                  </a:lnTo>
                  <a:lnTo>
                    <a:pt x="129" y="259"/>
                  </a:lnTo>
                  <a:lnTo>
                    <a:pt x="131" y="259"/>
                  </a:lnTo>
                  <a:lnTo>
                    <a:pt x="133" y="259"/>
                  </a:lnTo>
                  <a:lnTo>
                    <a:pt x="133" y="261"/>
                  </a:lnTo>
                  <a:lnTo>
                    <a:pt x="135" y="261"/>
                  </a:lnTo>
                  <a:lnTo>
                    <a:pt x="137" y="261"/>
                  </a:lnTo>
                  <a:lnTo>
                    <a:pt x="139" y="261"/>
                  </a:lnTo>
                  <a:lnTo>
                    <a:pt x="139" y="263"/>
                  </a:lnTo>
                  <a:lnTo>
                    <a:pt x="145" y="263"/>
                  </a:lnTo>
                  <a:lnTo>
                    <a:pt x="161" y="263"/>
                  </a:lnTo>
                  <a:lnTo>
                    <a:pt x="166" y="263"/>
                  </a:lnTo>
                  <a:lnTo>
                    <a:pt x="168" y="261"/>
                  </a:lnTo>
                  <a:lnTo>
                    <a:pt x="170" y="261"/>
                  </a:lnTo>
                  <a:lnTo>
                    <a:pt x="172" y="261"/>
                  </a:lnTo>
                  <a:lnTo>
                    <a:pt x="174" y="259"/>
                  </a:lnTo>
                  <a:lnTo>
                    <a:pt x="176" y="259"/>
                  </a:lnTo>
                  <a:lnTo>
                    <a:pt x="178" y="259"/>
                  </a:lnTo>
                  <a:lnTo>
                    <a:pt x="180" y="259"/>
                  </a:lnTo>
                  <a:lnTo>
                    <a:pt x="180" y="257"/>
                  </a:lnTo>
                  <a:lnTo>
                    <a:pt x="182" y="257"/>
                  </a:lnTo>
                  <a:lnTo>
                    <a:pt x="184" y="254"/>
                  </a:lnTo>
                  <a:lnTo>
                    <a:pt x="186" y="254"/>
                  </a:lnTo>
                  <a:lnTo>
                    <a:pt x="188" y="254"/>
                  </a:lnTo>
                  <a:lnTo>
                    <a:pt x="190" y="252"/>
                  </a:lnTo>
                  <a:lnTo>
                    <a:pt x="190" y="250"/>
                  </a:lnTo>
                  <a:lnTo>
                    <a:pt x="192" y="250"/>
                  </a:lnTo>
                  <a:lnTo>
                    <a:pt x="194" y="250"/>
                  </a:lnTo>
                  <a:lnTo>
                    <a:pt x="200" y="242"/>
                  </a:lnTo>
                  <a:lnTo>
                    <a:pt x="202" y="242"/>
                  </a:lnTo>
                  <a:lnTo>
                    <a:pt x="202" y="240"/>
                  </a:lnTo>
                  <a:lnTo>
                    <a:pt x="202" y="238"/>
                  </a:lnTo>
                  <a:lnTo>
                    <a:pt x="204" y="238"/>
                  </a:lnTo>
                  <a:lnTo>
                    <a:pt x="204" y="236"/>
                  </a:lnTo>
                  <a:lnTo>
                    <a:pt x="206" y="234"/>
                  </a:lnTo>
                  <a:lnTo>
                    <a:pt x="206" y="232"/>
                  </a:lnTo>
                  <a:lnTo>
                    <a:pt x="206" y="230"/>
                  </a:lnTo>
                  <a:lnTo>
                    <a:pt x="206" y="228"/>
                  </a:lnTo>
                  <a:lnTo>
                    <a:pt x="208" y="228"/>
                  </a:lnTo>
                  <a:lnTo>
                    <a:pt x="208" y="226"/>
                  </a:lnTo>
                  <a:lnTo>
                    <a:pt x="208" y="224"/>
                  </a:lnTo>
                  <a:lnTo>
                    <a:pt x="208" y="220"/>
                  </a:lnTo>
                  <a:lnTo>
                    <a:pt x="208" y="27"/>
                  </a:lnTo>
                  <a:lnTo>
                    <a:pt x="208" y="25"/>
                  </a:lnTo>
                  <a:lnTo>
                    <a:pt x="208" y="21"/>
                  </a:lnTo>
                  <a:lnTo>
                    <a:pt x="206" y="21"/>
                  </a:lnTo>
                  <a:lnTo>
                    <a:pt x="206" y="18"/>
                  </a:lnTo>
                  <a:lnTo>
                    <a:pt x="206" y="16"/>
                  </a:lnTo>
                  <a:lnTo>
                    <a:pt x="204" y="16"/>
                  </a:lnTo>
                  <a:lnTo>
                    <a:pt x="202" y="16"/>
                  </a:lnTo>
                  <a:lnTo>
                    <a:pt x="202" y="14"/>
                  </a:lnTo>
                  <a:lnTo>
                    <a:pt x="200" y="14"/>
                  </a:lnTo>
                  <a:lnTo>
                    <a:pt x="198" y="14"/>
                  </a:lnTo>
                  <a:lnTo>
                    <a:pt x="198" y="12"/>
                  </a:lnTo>
                  <a:lnTo>
                    <a:pt x="194" y="12"/>
                  </a:lnTo>
                  <a:lnTo>
                    <a:pt x="184" y="12"/>
                  </a:lnTo>
                  <a:lnTo>
                    <a:pt x="184" y="0"/>
                  </a:lnTo>
                  <a:lnTo>
                    <a:pt x="282" y="0"/>
                  </a:lnTo>
                  <a:lnTo>
                    <a:pt x="282" y="12"/>
                  </a:lnTo>
                  <a:lnTo>
                    <a:pt x="272" y="12"/>
                  </a:lnTo>
                  <a:lnTo>
                    <a:pt x="268" y="12"/>
                  </a:lnTo>
                  <a:lnTo>
                    <a:pt x="268" y="14"/>
                  </a:lnTo>
                  <a:lnTo>
                    <a:pt x="266" y="14"/>
                  </a:lnTo>
                  <a:lnTo>
                    <a:pt x="264" y="14"/>
                  </a:lnTo>
                  <a:lnTo>
                    <a:pt x="264" y="16"/>
                  </a:lnTo>
                  <a:lnTo>
                    <a:pt x="262" y="16"/>
                  </a:lnTo>
                  <a:lnTo>
                    <a:pt x="262" y="18"/>
                  </a:lnTo>
                  <a:lnTo>
                    <a:pt x="260" y="18"/>
                  </a:lnTo>
                  <a:lnTo>
                    <a:pt x="260" y="21"/>
                  </a:lnTo>
                  <a:lnTo>
                    <a:pt x="257" y="21"/>
                  </a:lnTo>
                  <a:lnTo>
                    <a:pt x="257" y="25"/>
                  </a:lnTo>
                  <a:lnTo>
                    <a:pt x="257" y="27"/>
                  </a:lnTo>
                  <a:lnTo>
                    <a:pt x="257" y="226"/>
                  </a:lnTo>
                </a:path>
              </a:pathLst>
            </a:custGeom>
            <a:solidFill>
              <a:srgbClr val="081D58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" name="Freeform 37">
              <a:extLst>
                <a:ext uri="{FF2B5EF4-FFF2-40B4-BE49-F238E27FC236}">
                  <a16:creationId xmlns:a16="http://schemas.microsoft.com/office/drawing/2014/main" id="{E4E5F4F8-8910-4DF8-8378-30013CF52E26}"/>
                </a:ext>
              </a:extLst>
            </p:cNvPr>
            <p:cNvSpPr>
              <a:spLocks/>
            </p:cNvSpPr>
            <p:nvPr/>
          </p:nvSpPr>
          <p:spPr bwMode="auto">
            <a:xfrm>
              <a:off x="2886" y="1832"/>
              <a:ext cx="153" cy="328"/>
            </a:xfrm>
            <a:custGeom>
              <a:avLst/>
              <a:gdLst>
                <a:gd name="T0" fmla="*/ 127 w 153"/>
                <a:gd name="T1" fmla="*/ 288 h 328"/>
                <a:gd name="T2" fmla="*/ 127 w 153"/>
                <a:gd name="T3" fmla="*/ 290 h 328"/>
                <a:gd name="T4" fmla="*/ 129 w 153"/>
                <a:gd name="T5" fmla="*/ 290 h 328"/>
                <a:gd name="T6" fmla="*/ 129 w 153"/>
                <a:gd name="T7" fmla="*/ 292 h 328"/>
                <a:gd name="T8" fmla="*/ 129 w 153"/>
                <a:gd name="T9" fmla="*/ 294 h 328"/>
                <a:gd name="T10" fmla="*/ 131 w 153"/>
                <a:gd name="T11" fmla="*/ 294 h 328"/>
                <a:gd name="T12" fmla="*/ 133 w 153"/>
                <a:gd name="T13" fmla="*/ 294 h 328"/>
                <a:gd name="T14" fmla="*/ 133 w 153"/>
                <a:gd name="T15" fmla="*/ 296 h 328"/>
                <a:gd name="T16" fmla="*/ 135 w 153"/>
                <a:gd name="T17" fmla="*/ 296 h 328"/>
                <a:gd name="T18" fmla="*/ 152 w 153"/>
                <a:gd name="T19" fmla="*/ 296 h 328"/>
                <a:gd name="T20" fmla="*/ 152 w 153"/>
                <a:gd name="T21" fmla="*/ 327 h 328"/>
                <a:gd name="T22" fmla="*/ 0 w 153"/>
                <a:gd name="T23" fmla="*/ 327 h 328"/>
                <a:gd name="T24" fmla="*/ 0 w 153"/>
                <a:gd name="T25" fmla="*/ 296 h 328"/>
                <a:gd name="T26" fmla="*/ 17 w 153"/>
                <a:gd name="T27" fmla="*/ 296 h 328"/>
                <a:gd name="T28" fmla="*/ 19 w 153"/>
                <a:gd name="T29" fmla="*/ 296 h 328"/>
                <a:gd name="T30" fmla="*/ 19 w 153"/>
                <a:gd name="T31" fmla="*/ 294 h 328"/>
                <a:gd name="T32" fmla="*/ 21 w 153"/>
                <a:gd name="T33" fmla="*/ 294 h 328"/>
                <a:gd name="T34" fmla="*/ 23 w 153"/>
                <a:gd name="T35" fmla="*/ 294 h 328"/>
                <a:gd name="T36" fmla="*/ 23 w 153"/>
                <a:gd name="T37" fmla="*/ 292 h 328"/>
                <a:gd name="T38" fmla="*/ 25 w 153"/>
                <a:gd name="T39" fmla="*/ 292 h 328"/>
                <a:gd name="T40" fmla="*/ 25 w 153"/>
                <a:gd name="T41" fmla="*/ 290 h 328"/>
                <a:gd name="T42" fmla="*/ 25 w 153"/>
                <a:gd name="T43" fmla="*/ 288 h 328"/>
                <a:gd name="T44" fmla="*/ 25 w 153"/>
                <a:gd name="T45" fmla="*/ 39 h 328"/>
                <a:gd name="T46" fmla="*/ 25 w 153"/>
                <a:gd name="T47" fmla="*/ 37 h 328"/>
                <a:gd name="T48" fmla="*/ 25 w 153"/>
                <a:gd name="T49" fmla="*/ 35 h 328"/>
                <a:gd name="T50" fmla="*/ 23 w 153"/>
                <a:gd name="T51" fmla="*/ 35 h 328"/>
                <a:gd name="T52" fmla="*/ 23 w 153"/>
                <a:gd name="T53" fmla="*/ 33 h 328"/>
                <a:gd name="T54" fmla="*/ 21 w 153"/>
                <a:gd name="T55" fmla="*/ 33 h 328"/>
                <a:gd name="T56" fmla="*/ 19 w 153"/>
                <a:gd name="T57" fmla="*/ 33 h 328"/>
                <a:gd name="T58" fmla="*/ 19 w 153"/>
                <a:gd name="T59" fmla="*/ 31 h 328"/>
                <a:gd name="T60" fmla="*/ 17 w 153"/>
                <a:gd name="T61" fmla="*/ 31 h 328"/>
                <a:gd name="T62" fmla="*/ 0 w 153"/>
                <a:gd name="T63" fmla="*/ 31 h 328"/>
                <a:gd name="T64" fmla="*/ 0 w 153"/>
                <a:gd name="T65" fmla="*/ 0 h 328"/>
                <a:gd name="T66" fmla="*/ 152 w 153"/>
                <a:gd name="T67" fmla="*/ 0 h 328"/>
                <a:gd name="T68" fmla="*/ 152 w 153"/>
                <a:gd name="T69" fmla="*/ 31 h 328"/>
                <a:gd name="T70" fmla="*/ 135 w 153"/>
                <a:gd name="T71" fmla="*/ 31 h 328"/>
                <a:gd name="T72" fmla="*/ 133 w 153"/>
                <a:gd name="T73" fmla="*/ 31 h 328"/>
                <a:gd name="T74" fmla="*/ 133 w 153"/>
                <a:gd name="T75" fmla="*/ 33 h 328"/>
                <a:gd name="T76" fmla="*/ 131 w 153"/>
                <a:gd name="T77" fmla="*/ 33 h 328"/>
                <a:gd name="T78" fmla="*/ 129 w 153"/>
                <a:gd name="T79" fmla="*/ 33 h 328"/>
                <a:gd name="T80" fmla="*/ 129 w 153"/>
                <a:gd name="T81" fmla="*/ 35 h 328"/>
                <a:gd name="T82" fmla="*/ 129 w 153"/>
                <a:gd name="T83" fmla="*/ 37 h 328"/>
                <a:gd name="T84" fmla="*/ 127 w 153"/>
                <a:gd name="T85" fmla="*/ 37 h 328"/>
                <a:gd name="T86" fmla="*/ 127 w 153"/>
                <a:gd name="T87" fmla="*/ 39 h 328"/>
                <a:gd name="T88" fmla="*/ 127 w 153"/>
                <a:gd name="T89" fmla="*/ 288 h 3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</a:cxnLst>
              <a:rect l="0" t="0" r="r" b="b"/>
              <a:pathLst>
                <a:path w="153" h="328">
                  <a:moveTo>
                    <a:pt x="127" y="288"/>
                  </a:moveTo>
                  <a:lnTo>
                    <a:pt x="127" y="290"/>
                  </a:lnTo>
                  <a:lnTo>
                    <a:pt x="129" y="290"/>
                  </a:lnTo>
                  <a:lnTo>
                    <a:pt x="129" y="292"/>
                  </a:lnTo>
                  <a:lnTo>
                    <a:pt x="129" y="294"/>
                  </a:lnTo>
                  <a:lnTo>
                    <a:pt x="131" y="294"/>
                  </a:lnTo>
                  <a:lnTo>
                    <a:pt x="133" y="294"/>
                  </a:lnTo>
                  <a:lnTo>
                    <a:pt x="133" y="296"/>
                  </a:lnTo>
                  <a:lnTo>
                    <a:pt x="135" y="296"/>
                  </a:lnTo>
                  <a:lnTo>
                    <a:pt x="152" y="296"/>
                  </a:lnTo>
                  <a:lnTo>
                    <a:pt x="152" y="327"/>
                  </a:lnTo>
                  <a:lnTo>
                    <a:pt x="0" y="327"/>
                  </a:lnTo>
                  <a:lnTo>
                    <a:pt x="0" y="296"/>
                  </a:lnTo>
                  <a:lnTo>
                    <a:pt x="17" y="296"/>
                  </a:lnTo>
                  <a:lnTo>
                    <a:pt x="19" y="296"/>
                  </a:lnTo>
                  <a:lnTo>
                    <a:pt x="19" y="294"/>
                  </a:lnTo>
                  <a:lnTo>
                    <a:pt x="21" y="294"/>
                  </a:lnTo>
                  <a:lnTo>
                    <a:pt x="23" y="294"/>
                  </a:lnTo>
                  <a:lnTo>
                    <a:pt x="23" y="292"/>
                  </a:lnTo>
                  <a:lnTo>
                    <a:pt x="25" y="292"/>
                  </a:lnTo>
                  <a:lnTo>
                    <a:pt x="25" y="290"/>
                  </a:lnTo>
                  <a:lnTo>
                    <a:pt x="25" y="288"/>
                  </a:lnTo>
                  <a:lnTo>
                    <a:pt x="25" y="39"/>
                  </a:lnTo>
                  <a:lnTo>
                    <a:pt x="25" y="37"/>
                  </a:lnTo>
                  <a:lnTo>
                    <a:pt x="25" y="35"/>
                  </a:lnTo>
                  <a:lnTo>
                    <a:pt x="23" y="35"/>
                  </a:lnTo>
                  <a:lnTo>
                    <a:pt x="23" y="33"/>
                  </a:lnTo>
                  <a:lnTo>
                    <a:pt x="21" y="33"/>
                  </a:lnTo>
                  <a:lnTo>
                    <a:pt x="19" y="33"/>
                  </a:lnTo>
                  <a:lnTo>
                    <a:pt x="19" y="31"/>
                  </a:lnTo>
                  <a:lnTo>
                    <a:pt x="17" y="31"/>
                  </a:lnTo>
                  <a:lnTo>
                    <a:pt x="0" y="31"/>
                  </a:lnTo>
                  <a:lnTo>
                    <a:pt x="0" y="0"/>
                  </a:lnTo>
                  <a:lnTo>
                    <a:pt x="152" y="0"/>
                  </a:lnTo>
                  <a:lnTo>
                    <a:pt x="152" y="31"/>
                  </a:lnTo>
                  <a:lnTo>
                    <a:pt x="135" y="31"/>
                  </a:lnTo>
                  <a:lnTo>
                    <a:pt x="133" y="31"/>
                  </a:lnTo>
                  <a:lnTo>
                    <a:pt x="133" y="33"/>
                  </a:lnTo>
                  <a:lnTo>
                    <a:pt x="131" y="33"/>
                  </a:lnTo>
                  <a:lnTo>
                    <a:pt x="129" y="33"/>
                  </a:lnTo>
                  <a:lnTo>
                    <a:pt x="129" y="35"/>
                  </a:lnTo>
                  <a:lnTo>
                    <a:pt x="129" y="37"/>
                  </a:lnTo>
                  <a:lnTo>
                    <a:pt x="127" y="37"/>
                  </a:lnTo>
                  <a:lnTo>
                    <a:pt x="127" y="39"/>
                  </a:lnTo>
                  <a:lnTo>
                    <a:pt x="127" y="288"/>
                  </a:lnTo>
                </a:path>
              </a:pathLst>
            </a:cu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" name="Freeform 38">
              <a:extLst>
                <a:ext uri="{FF2B5EF4-FFF2-40B4-BE49-F238E27FC236}">
                  <a16:creationId xmlns:a16="http://schemas.microsoft.com/office/drawing/2014/main" id="{0DF2D966-53F2-47BB-9FD4-277BD52FFA9A}"/>
                </a:ext>
              </a:extLst>
            </p:cNvPr>
            <p:cNvSpPr>
              <a:spLocks/>
            </p:cNvSpPr>
            <p:nvPr/>
          </p:nvSpPr>
          <p:spPr bwMode="auto">
            <a:xfrm>
              <a:off x="2899" y="1838"/>
              <a:ext cx="127" cy="313"/>
            </a:xfrm>
            <a:custGeom>
              <a:avLst/>
              <a:gdLst>
                <a:gd name="T0" fmla="*/ 102 w 127"/>
                <a:gd name="T1" fmla="*/ 287 h 313"/>
                <a:gd name="T2" fmla="*/ 104 w 127"/>
                <a:gd name="T3" fmla="*/ 291 h 313"/>
                <a:gd name="T4" fmla="*/ 106 w 127"/>
                <a:gd name="T5" fmla="*/ 296 h 313"/>
                <a:gd name="T6" fmla="*/ 108 w 127"/>
                <a:gd name="T7" fmla="*/ 298 h 313"/>
                <a:gd name="T8" fmla="*/ 112 w 127"/>
                <a:gd name="T9" fmla="*/ 298 h 313"/>
                <a:gd name="T10" fmla="*/ 114 w 127"/>
                <a:gd name="T11" fmla="*/ 300 h 313"/>
                <a:gd name="T12" fmla="*/ 126 w 127"/>
                <a:gd name="T13" fmla="*/ 300 h 313"/>
                <a:gd name="T14" fmla="*/ 0 w 127"/>
                <a:gd name="T15" fmla="*/ 312 h 313"/>
                <a:gd name="T16" fmla="*/ 10 w 127"/>
                <a:gd name="T17" fmla="*/ 300 h 313"/>
                <a:gd name="T18" fmla="*/ 14 w 127"/>
                <a:gd name="T19" fmla="*/ 300 h 313"/>
                <a:gd name="T20" fmla="*/ 16 w 127"/>
                <a:gd name="T21" fmla="*/ 298 h 313"/>
                <a:gd name="T22" fmla="*/ 18 w 127"/>
                <a:gd name="T23" fmla="*/ 296 h 313"/>
                <a:gd name="T24" fmla="*/ 20 w 127"/>
                <a:gd name="T25" fmla="*/ 291 h 313"/>
                <a:gd name="T26" fmla="*/ 22 w 127"/>
                <a:gd name="T27" fmla="*/ 287 h 313"/>
                <a:gd name="T28" fmla="*/ 22 w 127"/>
                <a:gd name="T29" fmla="*/ 287 h 313"/>
                <a:gd name="T30" fmla="*/ 22 w 127"/>
                <a:gd name="T31" fmla="*/ 25 h 313"/>
                <a:gd name="T32" fmla="*/ 20 w 127"/>
                <a:gd name="T33" fmla="*/ 23 h 313"/>
                <a:gd name="T34" fmla="*/ 20 w 127"/>
                <a:gd name="T35" fmla="*/ 18 h 313"/>
                <a:gd name="T36" fmla="*/ 18 w 127"/>
                <a:gd name="T37" fmla="*/ 16 h 313"/>
                <a:gd name="T38" fmla="*/ 16 w 127"/>
                <a:gd name="T39" fmla="*/ 14 h 313"/>
                <a:gd name="T40" fmla="*/ 12 w 127"/>
                <a:gd name="T41" fmla="*/ 14 h 313"/>
                <a:gd name="T42" fmla="*/ 10 w 127"/>
                <a:gd name="T43" fmla="*/ 12 h 313"/>
                <a:gd name="T44" fmla="*/ 0 w 127"/>
                <a:gd name="T45" fmla="*/ 0 h 313"/>
                <a:gd name="T46" fmla="*/ 126 w 127"/>
                <a:gd name="T47" fmla="*/ 12 h 313"/>
                <a:gd name="T48" fmla="*/ 114 w 127"/>
                <a:gd name="T49" fmla="*/ 12 h 313"/>
                <a:gd name="T50" fmla="*/ 112 w 127"/>
                <a:gd name="T51" fmla="*/ 14 h 313"/>
                <a:gd name="T52" fmla="*/ 108 w 127"/>
                <a:gd name="T53" fmla="*/ 14 h 313"/>
                <a:gd name="T54" fmla="*/ 106 w 127"/>
                <a:gd name="T55" fmla="*/ 16 h 313"/>
                <a:gd name="T56" fmla="*/ 106 w 127"/>
                <a:gd name="T57" fmla="*/ 21 h 313"/>
                <a:gd name="T58" fmla="*/ 104 w 127"/>
                <a:gd name="T59" fmla="*/ 23 h 313"/>
                <a:gd name="T60" fmla="*/ 102 w 127"/>
                <a:gd name="T61" fmla="*/ 25 h 313"/>
                <a:gd name="T62" fmla="*/ 102 w 127"/>
                <a:gd name="T63" fmla="*/ 287 h 3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127" h="313">
                  <a:moveTo>
                    <a:pt x="102" y="285"/>
                  </a:moveTo>
                  <a:lnTo>
                    <a:pt x="102" y="287"/>
                  </a:lnTo>
                  <a:lnTo>
                    <a:pt x="104" y="287"/>
                  </a:lnTo>
                  <a:lnTo>
                    <a:pt x="104" y="291"/>
                  </a:lnTo>
                  <a:lnTo>
                    <a:pt x="106" y="294"/>
                  </a:lnTo>
                  <a:lnTo>
                    <a:pt x="106" y="296"/>
                  </a:lnTo>
                  <a:lnTo>
                    <a:pt x="108" y="296"/>
                  </a:lnTo>
                  <a:lnTo>
                    <a:pt x="108" y="298"/>
                  </a:lnTo>
                  <a:lnTo>
                    <a:pt x="110" y="298"/>
                  </a:lnTo>
                  <a:lnTo>
                    <a:pt x="112" y="298"/>
                  </a:lnTo>
                  <a:lnTo>
                    <a:pt x="112" y="300"/>
                  </a:lnTo>
                  <a:lnTo>
                    <a:pt x="114" y="300"/>
                  </a:lnTo>
                  <a:lnTo>
                    <a:pt x="116" y="300"/>
                  </a:lnTo>
                  <a:lnTo>
                    <a:pt x="126" y="300"/>
                  </a:lnTo>
                  <a:lnTo>
                    <a:pt x="126" y="312"/>
                  </a:lnTo>
                  <a:lnTo>
                    <a:pt x="0" y="312"/>
                  </a:lnTo>
                  <a:lnTo>
                    <a:pt x="0" y="300"/>
                  </a:lnTo>
                  <a:lnTo>
                    <a:pt x="10" y="300"/>
                  </a:lnTo>
                  <a:lnTo>
                    <a:pt x="12" y="300"/>
                  </a:lnTo>
                  <a:lnTo>
                    <a:pt x="14" y="300"/>
                  </a:lnTo>
                  <a:lnTo>
                    <a:pt x="14" y="298"/>
                  </a:lnTo>
                  <a:lnTo>
                    <a:pt x="16" y="298"/>
                  </a:lnTo>
                  <a:lnTo>
                    <a:pt x="16" y="296"/>
                  </a:lnTo>
                  <a:lnTo>
                    <a:pt x="18" y="296"/>
                  </a:lnTo>
                  <a:lnTo>
                    <a:pt x="20" y="294"/>
                  </a:lnTo>
                  <a:lnTo>
                    <a:pt x="20" y="291"/>
                  </a:lnTo>
                  <a:lnTo>
                    <a:pt x="22" y="291"/>
                  </a:lnTo>
                  <a:lnTo>
                    <a:pt x="22" y="287"/>
                  </a:lnTo>
                  <a:lnTo>
                    <a:pt x="22" y="285"/>
                  </a:lnTo>
                  <a:lnTo>
                    <a:pt x="22" y="287"/>
                  </a:lnTo>
                  <a:lnTo>
                    <a:pt x="22" y="29"/>
                  </a:lnTo>
                  <a:lnTo>
                    <a:pt x="22" y="25"/>
                  </a:lnTo>
                  <a:lnTo>
                    <a:pt x="22" y="23"/>
                  </a:lnTo>
                  <a:lnTo>
                    <a:pt x="20" y="23"/>
                  </a:lnTo>
                  <a:lnTo>
                    <a:pt x="20" y="21"/>
                  </a:lnTo>
                  <a:lnTo>
                    <a:pt x="20" y="18"/>
                  </a:lnTo>
                  <a:lnTo>
                    <a:pt x="18" y="18"/>
                  </a:lnTo>
                  <a:lnTo>
                    <a:pt x="18" y="16"/>
                  </a:lnTo>
                  <a:lnTo>
                    <a:pt x="16" y="16"/>
                  </a:lnTo>
                  <a:lnTo>
                    <a:pt x="16" y="14"/>
                  </a:lnTo>
                  <a:lnTo>
                    <a:pt x="14" y="14"/>
                  </a:lnTo>
                  <a:lnTo>
                    <a:pt x="12" y="14"/>
                  </a:lnTo>
                  <a:lnTo>
                    <a:pt x="12" y="12"/>
                  </a:lnTo>
                  <a:lnTo>
                    <a:pt x="10" y="12"/>
                  </a:lnTo>
                  <a:lnTo>
                    <a:pt x="0" y="12"/>
                  </a:lnTo>
                  <a:lnTo>
                    <a:pt x="0" y="0"/>
                  </a:lnTo>
                  <a:lnTo>
                    <a:pt x="126" y="0"/>
                  </a:lnTo>
                  <a:lnTo>
                    <a:pt x="126" y="12"/>
                  </a:lnTo>
                  <a:lnTo>
                    <a:pt x="116" y="12"/>
                  </a:lnTo>
                  <a:lnTo>
                    <a:pt x="114" y="12"/>
                  </a:lnTo>
                  <a:lnTo>
                    <a:pt x="114" y="14"/>
                  </a:lnTo>
                  <a:lnTo>
                    <a:pt x="112" y="14"/>
                  </a:lnTo>
                  <a:lnTo>
                    <a:pt x="110" y="14"/>
                  </a:lnTo>
                  <a:lnTo>
                    <a:pt x="108" y="14"/>
                  </a:lnTo>
                  <a:lnTo>
                    <a:pt x="108" y="16"/>
                  </a:lnTo>
                  <a:lnTo>
                    <a:pt x="106" y="16"/>
                  </a:lnTo>
                  <a:lnTo>
                    <a:pt x="106" y="18"/>
                  </a:lnTo>
                  <a:lnTo>
                    <a:pt x="106" y="21"/>
                  </a:lnTo>
                  <a:lnTo>
                    <a:pt x="104" y="21"/>
                  </a:lnTo>
                  <a:lnTo>
                    <a:pt x="104" y="23"/>
                  </a:lnTo>
                  <a:lnTo>
                    <a:pt x="104" y="25"/>
                  </a:lnTo>
                  <a:lnTo>
                    <a:pt x="102" y="25"/>
                  </a:lnTo>
                  <a:lnTo>
                    <a:pt x="102" y="29"/>
                  </a:lnTo>
                  <a:lnTo>
                    <a:pt x="102" y="287"/>
                  </a:lnTo>
                  <a:lnTo>
                    <a:pt x="102" y="285"/>
                  </a:lnTo>
                </a:path>
              </a:pathLst>
            </a:custGeom>
            <a:solidFill>
              <a:srgbClr val="081D58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" name="Freeform 39">
              <a:extLst>
                <a:ext uri="{FF2B5EF4-FFF2-40B4-BE49-F238E27FC236}">
                  <a16:creationId xmlns:a16="http://schemas.microsoft.com/office/drawing/2014/main" id="{F7CFE8F0-C9DD-41EF-8056-EC304835CE66}"/>
                </a:ext>
              </a:extLst>
            </p:cNvPr>
            <p:cNvSpPr>
              <a:spLocks/>
            </p:cNvSpPr>
            <p:nvPr/>
          </p:nvSpPr>
          <p:spPr bwMode="auto">
            <a:xfrm>
              <a:off x="3064" y="1832"/>
              <a:ext cx="279" cy="328"/>
            </a:xfrm>
            <a:custGeom>
              <a:avLst/>
              <a:gdLst>
                <a:gd name="T0" fmla="*/ 204 w 279"/>
                <a:gd name="T1" fmla="*/ 296 h 328"/>
                <a:gd name="T2" fmla="*/ 66 w 279"/>
                <a:gd name="T3" fmla="*/ 327 h 328"/>
                <a:gd name="T4" fmla="*/ 78 w 279"/>
                <a:gd name="T5" fmla="*/ 296 h 328"/>
                <a:gd name="T6" fmla="*/ 80 w 279"/>
                <a:gd name="T7" fmla="*/ 294 h 328"/>
                <a:gd name="T8" fmla="*/ 82 w 279"/>
                <a:gd name="T9" fmla="*/ 292 h 328"/>
                <a:gd name="T10" fmla="*/ 84 w 279"/>
                <a:gd name="T11" fmla="*/ 290 h 328"/>
                <a:gd name="T12" fmla="*/ 84 w 279"/>
                <a:gd name="T13" fmla="*/ 66 h 328"/>
                <a:gd name="T14" fmla="*/ 68 w 279"/>
                <a:gd name="T15" fmla="*/ 66 h 328"/>
                <a:gd name="T16" fmla="*/ 62 w 279"/>
                <a:gd name="T17" fmla="*/ 68 h 328"/>
                <a:gd name="T18" fmla="*/ 56 w 279"/>
                <a:gd name="T19" fmla="*/ 68 h 328"/>
                <a:gd name="T20" fmla="*/ 54 w 279"/>
                <a:gd name="T21" fmla="*/ 70 h 328"/>
                <a:gd name="T22" fmla="*/ 49 w 279"/>
                <a:gd name="T23" fmla="*/ 70 h 328"/>
                <a:gd name="T24" fmla="*/ 47 w 279"/>
                <a:gd name="T25" fmla="*/ 72 h 328"/>
                <a:gd name="T26" fmla="*/ 43 w 279"/>
                <a:gd name="T27" fmla="*/ 76 h 328"/>
                <a:gd name="T28" fmla="*/ 41 w 279"/>
                <a:gd name="T29" fmla="*/ 78 h 328"/>
                <a:gd name="T30" fmla="*/ 39 w 279"/>
                <a:gd name="T31" fmla="*/ 80 h 328"/>
                <a:gd name="T32" fmla="*/ 37 w 279"/>
                <a:gd name="T33" fmla="*/ 84 h 328"/>
                <a:gd name="T34" fmla="*/ 35 w 279"/>
                <a:gd name="T35" fmla="*/ 86 h 328"/>
                <a:gd name="T36" fmla="*/ 33 w 279"/>
                <a:gd name="T37" fmla="*/ 90 h 328"/>
                <a:gd name="T38" fmla="*/ 33 w 279"/>
                <a:gd name="T39" fmla="*/ 97 h 328"/>
                <a:gd name="T40" fmla="*/ 31 w 279"/>
                <a:gd name="T41" fmla="*/ 101 h 328"/>
                <a:gd name="T42" fmla="*/ 0 w 279"/>
                <a:gd name="T43" fmla="*/ 113 h 328"/>
                <a:gd name="T44" fmla="*/ 278 w 279"/>
                <a:gd name="T45" fmla="*/ 0 h 328"/>
                <a:gd name="T46" fmla="*/ 247 w 279"/>
                <a:gd name="T47" fmla="*/ 113 h 328"/>
                <a:gd name="T48" fmla="*/ 247 w 279"/>
                <a:gd name="T49" fmla="*/ 97 h 328"/>
                <a:gd name="T50" fmla="*/ 245 w 279"/>
                <a:gd name="T51" fmla="*/ 93 h 328"/>
                <a:gd name="T52" fmla="*/ 245 w 279"/>
                <a:gd name="T53" fmla="*/ 88 h 328"/>
                <a:gd name="T54" fmla="*/ 243 w 279"/>
                <a:gd name="T55" fmla="*/ 84 h 328"/>
                <a:gd name="T56" fmla="*/ 241 w 279"/>
                <a:gd name="T57" fmla="*/ 82 h 328"/>
                <a:gd name="T58" fmla="*/ 237 w 279"/>
                <a:gd name="T59" fmla="*/ 78 h 328"/>
                <a:gd name="T60" fmla="*/ 233 w 279"/>
                <a:gd name="T61" fmla="*/ 74 h 328"/>
                <a:gd name="T62" fmla="*/ 231 w 279"/>
                <a:gd name="T63" fmla="*/ 72 h 328"/>
                <a:gd name="T64" fmla="*/ 229 w 279"/>
                <a:gd name="T65" fmla="*/ 70 h 328"/>
                <a:gd name="T66" fmla="*/ 224 w 279"/>
                <a:gd name="T67" fmla="*/ 70 h 328"/>
                <a:gd name="T68" fmla="*/ 222 w 279"/>
                <a:gd name="T69" fmla="*/ 68 h 328"/>
                <a:gd name="T70" fmla="*/ 214 w 279"/>
                <a:gd name="T71" fmla="*/ 68 h 328"/>
                <a:gd name="T72" fmla="*/ 210 w 279"/>
                <a:gd name="T73" fmla="*/ 66 h 328"/>
                <a:gd name="T74" fmla="*/ 194 w 279"/>
                <a:gd name="T75" fmla="*/ 288 h 328"/>
                <a:gd name="T76" fmla="*/ 194 w 279"/>
                <a:gd name="T77" fmla="*/ 292 h 328"/>
                <a:gd name="T78" fmla="*/ 196 w 279"/>
                <a:gd name="T79" fmla="*/ 294 h 328"/>
                <a:gd name="T80" fmla="*/ 198 w 279"/>
                <a:gd name="T81" fmla="*/ 296 h 3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279" h="328">
                  <a:moveTo>
                    <a:pt x="200" y="296"/>
                  </a:moveTo>
                  <a:lnTo>
                    <a:pt x="204" y="296"/>
                  </a:lnTo>
                  <a:lnTo>
                    <a:pt x="204" y="327"/>
                  </a:lnTo>
                  <a:lnTo>
                    <a:pt x="66" y="327"/>
                  </a:lnTo>
                  <a:lnTo>
                    <a:pt x="66" y="296"/>
                  </a:lnTo>
                  <a:lnTo>
                    <a:pt x="78" y="296"/>
                  </a:lnTo>
                  <a:lnTo>
                    <a:pt x="80" y="296"/>
                  </a:lnTo>
                  <a:lnTo>
                    <a:pt x="80" y="294"/>
                  </a:lnTo>
                  <a:lnTo>
                    <a:pt x="82" y="294"/>
                  </a:lnTo>
                  <a:lnTo>
                    <a:pt x="82" y="292"/>
                  </a:lnTo>
                  <a:lnTo>
                    <a:pt x="84" y="292"/>
                  </a:lnTo>
                  <a:lnTo>
                    <a:pt x="84" y="290"/>
                  </a:lnTo>
                  <a:lnTo>
                    <a:pt x="84" y="288"/>
                  </a:lnTo>
                  <a:lnTo>
                    <a:pt x="84" y="66"/>
                  </a:lnTo>
                  <a:lnTo>
                    <a:pt x="70" y="66"/>
                  </a:lnTo>
                  <a:lnTo>
                    <a:pt x="68" y="66"/>
                  </a:lnTo>
                  <a:lnTo>
                    <a:pt x="64" y="66"/>
                  </a:lnTo>
                  <a:lnTo>
                    <a:pt x="62" y="68"/>
                  </a:lnTo>
                  <a:lnTo>
                    <a:pt x="60" y="68"/>
                  </a:lnTo>
                  <a:lnTo>
                    <a:pt x="56" y="68"/>
                  </a:lnTo>
                  <a:lnTo>
                    <a:pt x="54" y="68"/>
                  </a:lnTo>
                  <a:lnTo>
                    <a:pt x="54" y="70"/>
                  </a:lnTo>
                  <a:lnTo>
                    <a:pt x="51" y="70"/>
                  </a:lnTo>
                  <a:lnTo>
                    <a:pt x="49" y="70"/>
                  </a:lnTo>
                  <a:lnTo>
                    <a:pt x="49" y="72"/>
                  </a:lnTo>
                  <a:lnTo>
                    <a:pt x="47" y="72"/>
                  </a:lnTo>
                  <a:lnTo>
                    <a:pt x="45" y="74"/>
                  </a:lnTo>
                  <a:lnTo>
                    <a:pt x="43" y="76"/>
                  </a:lnTo>
                  <a:lnTo>
                    <a:pt x="41" y="76"/>
                  </a:lnTo>
                  <a:lnTo>
                    <a:pt x="41" y="78"/>
                  </a:lnTo>
                  <a:lnTo>
                    <a:pt x="39" y="78"/>
                  </a:lnTo>
                  <a:lnTo>
                    <a:pt x="39" y="80"/>
                  </a:lnTo>
                  <a:lnTo>
                    <a:pt x="37" y="82"/>
                  </a:lnTo>
                  <a:lnTo>
                    <a:pt x="37" y="84"/>
                  </a:lnTo>
                  <a:lnTo>
                    <a:pt x="35" y="84"/>
                  </a:lnTo>
                  <a:lnTo>
                    <a:pt x="35" y="86"/>
                  </a:lnTo>
                  <a:lnTo>
                    <a:pt x="33" y="88"/>
                  </a:lnTo>
                  <a:lnTo>
                    <a:pt x="33" y="90"/>
                  </a:lnTo>
                  <a:lnTo>
                    <a:pt x="33" y="93"/>
                  </a:lnTo>
                  <a:lnTo>
                    <a:pt x="33" y="97"/>
                  </a:lnTo>
                  <a:lnTo>
                    <a:pt x="31" y="97"/>
                  </a:lnTo>
                  <a:lnTo>
                    <a:pt x="31" y="101"/>
                  </a:lnTo>
                  <a:lnTo>
                    <a:pt x="31" y="113"/>
                  </a:lnTo>
                  <a:lnTo>
                    <a:pt x="0" y="113"/>
                  </a:lnTo>
                  <a:lnTo>
                    <a:pt x="0" y="0"/>
                  </a:lnTo>
                  <a:lnTo>
                    <a:pt x="278" y="0"/>
                  </a:lnTo>
                  <a:lnTo>
                    <a:pt x="278" y="113"/>
                  </a:lnTo>
                  <a:lnTo>
                    <a:pt x="247" y="113"/>
                  </a:lnTo>
                  <a:lnTo>
                    <a:pt x="247" y="101"/>
                  </a:lnTo>
                  <a:lnTo>
                    <a:pt x="247" y="97"/>
                  </a:lnTo>
                  <a:lnTo>
                    <a:pt x="245" y="97"/>
                  </a:lnTo>
                  <a:lnTo>
                    <a:pt x="245" y="93"/>
                  </a:lnTo>
                  <a:lnTo>
                    <a:pt x="245" y="90"/>
                  </a:lnTo>
                  <a:lnTo>
                    <a:pt x="245" y="88"/>
                  </a:lnTo>
                  <a:lnTo>
                    <a:pt x="243" y="86"/>
                  </a:lnTo>
                  <a:lnTo>
                    <a:pt x="243" y="84"/>
                  </a:lnTo>
                  <a:lnTo>
                    <a:pt x="241" y="84"/>
                  </a:lnTo>
                  <a:lnTo>
                    <a:pt x="241" y="82"/>
                  </a:lnTo>
                  <a:lnTo>
                    <a:pt x="241" y="80"/>
                  </a:lnTo>
                  <a:lnTo>
                    <a:pt x="237" y="78"/>
                  </a:lnTo>
                  <a:lnTo>
                    <a:pt x="235" y="74"/>
                  </a:lnTo>
                  <a:lnTo>
                    <a:pt x="233" y="74"/>
                  </a:lnTo>
                  <a:lnTo>
                    <a:pt x="231" y="74"/>
                  </a:lnTo>
                  <a:lnTo>
                    <a:pt x="231" y="72"/>
                  </a:lnTo>
                  <a:lnTo>
                    <a:pt x="229" y="72"/>
                  </a:lnTo>
                  <a:lnTo>
                    <a:pt x="229" y="70"/>
                  </a:lnTo>
                  <a:lnTo>
                    <a:pt x="227" y="70"/>
                  </a:lnTo>
                  <a:lnTo>
                    <a:pt x="224" y="70"/>
                  </a:lnTo>
                  <a:lnTo>
                    <a:pt x="224" y="68"/>
                  </a:lnTo>
                  <a:lnTo>
                    <a:pt x="222" y="68"/>
                  </a:lnTo>
                  <a:lnTo>
                    <a:pt x="218" y="68"/>
                  </a:lnTo>
                  <a:lnTo>
                    <a:pt x="214" y="68"/>
                  </a:lnTo>
                  <a:lnTo>
                    <a:pt x="214" y="66"/>
                  </a:lnTo>
                  <a:lnTo>
                    <a:pt x="210" y="66"/>
                  </a:lnTo>
                  <a:lnTo>
                    <a:pt x="194" y="66"/>
                  </a:lnTo>
                  <a:lnTo>
                    <a:pt x="194" y="288"/>
                  </a:lnTo>
                  <a:lnTo>
                    <a:pt x="194" y="290"/>
                  </a:lnTo>
                  <a:lnTo>
                    <a:pt x="194" y="292"/>
                  </a:lnTo>
                  <a:lnTo>
                    <a:pt x="196" y="292"/>
                  </a:lnTo>
                  <a:lnTo>
                    <a:pt x="196" y="294"/>
                  </a:lnTo>
                  <a:lnTo>
                    <a:pt x="198" y="294"/>
                  </a:lnTo>
                  <a:lnTo>
                    <a:pt x="198" y="296"/>
                  </a:lnTo>
                  <a:lnTo>
                    <a:pt x="200" y="296"/>
                  </a:lnTo>
                </a:path>
              </a:pathLst>
            </a:cu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" name="Freeform 40">
              <a:extLst>
                <a:ext uri="{FF2B5EF4-FFF2-40B4-BE49-F238E27FC236}">
                  <a16:creationId xmlns:a16="http://schemas.microsoft.com/office/drawing/2014/main" id="{7BC63A00-C2C6-4697-AFBB-037D24D19DD2}"/>
                </a:ext>
              </a:extLst>
            </p:cNvPr>
            <p:cNvSpPr>
              <a:spLocks/>
            </p:cNvSpPr>
            <p:nvPr/>
          </p:nvSpPr>
          <p:spPr bwMode="auto">
            <a:xfrm>
              <a:off x="3076" y="1838"/>
              <a:ext cx="258" cy="313"/>
            </a:xfrm>
            <a:custGeom>
              <a:avLst/>
              <a:gdLst>
                <a:gd name="T0" fmla="*/ 12 w 258"/>
                <a:gd name="T1" fmla="*/ 94 h 313"/>
                <a:gd name="T2" fmla="*/ 0 w 258"/>
                <a:gd name="T3" fmla="*/ 0 h 313"/>
                <a:gd name="T4" fmla="*/ 257 w 258"/>
                <a:gd name="T5" fmla="*/ 94 h 313"/>
                <a:gd name="T6" fmla="*/ 245 w 258"/>
                <a:gd name="T7" fmla="*/ 90 h 313"/>
                <a:gd name="T8" fmla="*/ 245 w 258"/>
                <a:gd name="T9" fmla="*/ 82 h 313"/>
                <a:gd name="T10" fmla="*/ 243 w 258"/>
                <a:gd name="T11" fmla="*/ 78 h 313"/>
                <a:gd name="T12" fmla="*/ 243 w 258"/>
                <a:gd name="T13" fmla="*/ 74 h 313"/>
                <a:gd name="T14" fmla="*/ 241 w 258"/>
                <a:gd name="T15" fmla="*/ 72 h 313"/>
                <a:gd name="T16" fmla="*/ 238 w 258"/>
                <a:gd name="T17" fmla="*/ 68 h 313"/>
                <a:gd name="T18" fmla="*/ 236 w 258"/>
                <a:gd name="T19" fmla="*/ 66 h 313"/>
                <a:gd name="T20" fmla="*/ 234 w 258"/>
                <a:gd name="T21" fmla="*/ 64 h 313"/>
                <a:gd name="T22" fmla="*/ 230 w 258"/>
                <a:gd name="T23" fmla="*/ 57 h 313"/>
                <a:gd name="T24" fmla="*/ 226 w 258"/>
                <a:gd name="T25" fmla="*/ 55 h 313"/>
                <a:gd name="T26" fmla="*/ 224 w 258"/>
                <a:gd name="T27" fmla="*/ 53 h 313"/>
                <a:gd name="T28" fmla="*/ 220 w 258"/>
                <a:gd name="T29" fmla="*/ 53 h 313"/>
                <a:gd name="T30" fmla="*/ 218 w 258"/>
                <a:gd name="T31" fmla="*/ 51 h 313"/>
                <a:gd name="T32" fmla="*/ 214 w 258"/>
                <a:gd name="T33" fmla="*/ 51 h 313"/>
                <a:gd name="T34" fmla="*/ 210 w 258"/>
                <a:gd name="T35" fmla="*/ 49 h 313"/>
                <a:gd name="T36" fmla="*/ 204 w 258"/>
                <a:gd name="T37" fmla="*/ 47 h 313"/>
                <a:gd name="T38" fmla="*/ 173 w 258"/>
                <a:gd name="T39" fmla="*/ 47 h 313"/>
                <a:gd name="T40" fmla="*/ 173 w 258"/>
                <a:gd name="T41" fmla="*/ 287 h 313"/>
                <a:gd name="T42" fmla="*/ 175 w 258"/>
                <a:gd name="T43" fmla="*/ 291 h 313"/>
                <a:gd name="T44" fmla="*/ 177 w 258"/>
                <a:gd name="T45" fmla="*/ 296 h 313"/>
                <a:gd name="T46" fmla="*/ 179 w 258"/>
                <a:gd name="T47" fmla="*/ 298 h 313"/>
                <a:gd name="T48" fmla="*/ 181 w 258"/>
                <a:gd name="T49" fmla="*/ 300 h 313"/>
                <a:gd name="T50" fmla="*/ 187 w 258"/>
                <a:gd name="T51" fmla="*/ 300 h 313"/>
                <a:gd name="T52" fmla="*/ 193 w 258"/>
                <a:gd name="T53" fmla="*/ 312 h 313"/>
                <a:gd name="T54" fmla="*/ 66 w 258"/>
                <a:gd name="T55" fmla="*/ 300 h 313"/>
                <a:gd name="T56" fmla="*/ 74 w 258"/>
                <a:gd name="T57" fmla="*/ 300 h 313"/>
                <a:gd name="T58" fmla="*/ 76 w 258"/>
                <a:gd name="T59" fmla="*/ 298 h 313"/>
                <a:gd name="T60" fmla="*/ 78 w 258"/>
                <a:gd name="T61" fmla="*/ 296 h 313"/>
                <a:gd name="T62" fmla="*/ 82 w 258"/>
                <a:gd name="T63" fmla="*/ 294 h 313"/>
                <a:gd name="T64" fmla="*/ 84 w 258"/>
                <a:gd name="T65" fmla="*/ 291 h 313"/>
                <a:gd name="T66" fmla="*/ 84 w 258"/>
                <a:gd name="T67" fmla="*/ 285 h 313"/>
                <a:gd name="T68" fmla="*/ 60 w 258"/>
                <a:gd name="T69" fmla="*/ 47 h 313"/>
                <a:gd name="T70" fmla="*/ 53 w 258"/>
                <a:gd name="T71" fmla="*/ 47 h 313"/>
                <a:gd name="T72" fmla="*/ 49 w 258"/>
                <a:gd name="T73" fmla="*/ 49 h 313"/>
                <a:gd name="T74" fmla="*/ 45 w 258"/>
                <a:gd name="T75" fmla="*/ 51 h 313"/>
                <a:gd name="T76" fmla="*/ 41 w 258"/>
                <a:gd name="T77" fmla="*/ 51 h 313"/>
                <a:gd name="T78" fmla="*/ 39 w 258"/>
                <a:gd name="T79" fmla="*/ 53 h 313"/>
                <a:gd name="T80" fmla="*/ 35 w 258"/>
                <a:gd name="T81" fmla="*/ 55 h 313"/>
                <a:gd name="T82" fmla="*/ 31 w 258"/>
                <a:gd name="T83" fmla="*/ 55 h 313"/>
                <a:gd name="T84" fmla="*/ 29 w 258"/>
                <a:gd name="T85" fmla="*/ 57 h 313"/>
                <a:gd name="T86" fmla="*/ 27 w 258"/>
                <a:gd name="T87" fmla="*/ 60 h 313"/>
                <a:gd name="T88" fmla="*/ 23 w 258"/>
                <a:gd name="T89" fmla="*/ 62 h 313"/>
                <a:gd name="T90" fmla="*/ 23 w 258"/>
                <a:gd name="T91" fmla="*/ 66 h 313"/>
                <a:gd name="T92" fmla="*/ 21 w 258"/>
                <a:gd name="T93" fmla="*/ 68 h 313"/>
                <a:gd name="T94" fmla="*/ 16 w 258"/>
                <a:gd name="T95" fmla="*/ 72 h 313"/>
                <a:gd name="T96" fmla="*/ 16 w 258"/>
                <a:gd name="T97" fmla="*/ 76 h 313"/>
                <a:gd name="T98" fmla="*/ 14 w 258"/>
                <a:gd name="T99" fmla="*/ 78 h 313"/>
                <a:gd name="T100" fmla="*/ 14 w 258"/>
                <a:gd name="T101" fmla="*/ 82 h 313"/>
                <a:gd name="T102" fmla="*/ 12 w 258"/>
                <a:gd name="T103" fmla="*/ 86 h 313"/>
                <a:gd name="T104" fmla="*/ 12 w 258"/>
                <a:gd name="T105" fmla="*/ 92 h 3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258" h="313">
                  <a:moveTo>
                    <a:pt x="12" y="90"/>
                  </a:moveTo>
                  <a:lnTo>
                    <a:pt x="12" y="94"/>
                  </a:lnTo>
                  <a:lnTo>
                    <a:pt x="0" y="94"/>
                  </a:lnTo>
                  <a:lnTo>
                    <a:pt x="0" y="0"/>
                  </a:lnTo>
                  <a:lnTo>
                    <a:pt x="257" y="0"/>
                  </a:lnTo>
                  <a:lnTo>
                    <a:pt x="257" y="94"/>
                  </a:lnTo>
                  <a:lnTo>
                    <a:pt x="245" y="94"/>
                  </a:lnTo>
                  <a:lnTo>
                    <a:pt x="245" y="90"/>
                  </a:lnTo>
                  <a:lnTo>
                    <a:pt x="245" y="86"/>
                  </a:lnTo>
                  <a:lnTo>
                    <a:pt x="245" y="82"/>
                  </a:lnTo>
                  <a:lnTo>
                    <a:pt x="245" y="78"/>
                  </a:lnTo>
                  <a:lnTo>
                    <a:pt x="243" y="78"/>
                  </a:lnTo>
                  <a:lnTo>
                    <a:pt x="243" y="76"/>
                  </a:lnTo>
                  <a:lnTo>
                    <a:pt x="243" y="74"/>
                  </a:lnTo>
                  <a:lnTo>
                    <a:pt x="241" y="74"/>
                  </a:lnTo>
                  <a:lnTo>
                    <a:pt x="241" y="72"/>
                  </a:lnTo>
                  <a:lnTo>
                    <a:pt x="241" y="70"/>
                  </a:lnTo>
                  <a:lnTo>
                    <a:pt x="238" y="68"/>
                  </a:lnTo>
                  <a:lnTo>
                    <a:pt x="238" y="66"/>
                  </a:lnTo>
                  <a:lnTo>
                    <a:pt x="236" y="66"/>
                  </a:lnTo>
                  <a:lnTo>
                    <a:pt x="236" y="64"/>
                  </a:lnTo>
                  <a:lnTo>
                    <a:pt x="234" y="64"/>
                  </a:lnTo>
                  <a:lnTo>
                    <a:pt x="234" y="62"/>
                  </a:lnTo>
                  <a:lnTo>
                    <a:pt x="230" y="57"/>
                  </a:lnTo>
                  <a:lnTo>
                    <a:pt x="228" y="55"/>
                  </a:lnTo>
                  <a:lnTo>
                    <a:pt x="226" y="55"/>
                  </a:lnTo>
                  <a:lnTo>
                    <a:pt x="224" y="55"/>
                  </a:lnTo>
                  <a:lnTo>
                    <a:pt x="224" y="53"/>
                  </a:lnTo>
                  <a:lnTo>
                    <a:pt x="222" y="53"/>
                  </a:lnTo>
                  <a:lnTo>
                    <a:pt x="220" y="53"/>
                  </a:lnTo>
                  <a:lnTo>
                    <a:pt x="220" y="51"/>
                  </a:lnTo>
                  <a:lnTo>
                    <a:pt x="218" y="51"/>
                  </a:lnTo>
                  <a:lnTo>
                    <a:pt x="216" y="51"/>
                  </a:lnTo>
                  <a:lnTo>
                    <a:pt x="214" y="51"/>
                  </a:lnTo>
                  <a:lnTo>
                    <a:pt x="212" y="49"/>
                  </a:lnTo>
                  <a:lnTo>
                    <a:pt x="210" y="49"/>
                  </a:lnTo>
                  <a:lnTo>
                    <a:pt x="206" y="49"/>
                  </a:lnTo>
                  <a:lnTo>
                    <a:pt x="204" y="47"/>
                  </a:lnTo>
                  <a:lnTo>
                    <a:pt x="199" y="47"/>
                  </a:lnTo>
                  <a:lnTo>
                    <a:pt x="173" y="47"/>
                  </a:lnTo>
                  <a:lnTo>
                    <a:pt x="173" y="285"/>
                  </a:lnTo>
                  <a:lnTo>
                    <a:pt x="173" y="287"/>
                  </a:lnTo>
                  <a:lnTo>
                    <a:pt x="173" y="291"/>
                  </a:lnTo>
                  <a:lnTo>
                    <a:pt x="175" y="291"/>
                  </a:lnTo>
                  <a:lnTo>
                    <a:pt x="175" y="294"/>
                  </a:lnTo>
                  <a:lnTo>
                    <a:pt x="177" y="296"/>
                  </a:lnTo>
                  <a:lnTo>
                    <a:pt x="179" y="296"/>
                  </a:lnTo>
                  <a:lnTo>
                    <a:pt x="179" y="298"/>
                  </a:lnTo>
                  <a:lnTo>
                    <a:pt x="181" y="298"/>
                  </a:lnTo>
                  <a:lnTo>
                    <a:pt x="181" y="300"/>
                  </a:lnTo>
                  <a:lnTo>
                    <a:pt x="183" y="300"/>
                  </a:lnTo>
                  <a:lnTo>
                    <a:pt x="187" y="300"/>
                  </a:lnTo>
                  <a:lnTo>
                    <a:pt x="193" y="300"/>
                  </a:lnTo>
                  <a:lnTo>
                    <a:pt x="193" y="312"/>
                  </a:lnTo>
                  <a:lnTo>
                    <a:pt x="66" y="312"/>
                  </a:lnTo>
                  <a:lnTo>
                    <a:pt x="66" y="300"/>
                  </a:lnTo>
                  <a:lnTo>
                    <a:pt x="70" y="300"/>
                  </a:lnTo>
                  <a:lnTo>
                    <a:pt x="74" y="300"/>
                  </a:lnTo>
                  <a:lnTo>
                    <a:pt x="76" y="300"/>
                  </a:lnTo>
                  <a:lnTo>
                    <a:pt x="76" y="298"/>
                  </a:lnTo>
                  <a:lnTo>
                    <a:pt x="78" y="298"/>
                  </a:lnTo>
                  <a:lnTo>
                    <a:pt x="78" y="296"/>
                  </a:lnTo>
                  <a:lnTo>
                    <a:pt x="80" y="296"/>
                  </a:lnTo>
                  <a:lnTo>
                    <a:pt x="82" y="294"/>
                  </a:lnTo>
                  <a:lnTo>
                    <a:pt x="82" y="291"/>
                  </a:lnTo>
                  <a:lnTo>
                    <a:pt x="84" y="291"/>
                  </a:lnTo>
                  <a:lnTo>
                    <a:pt x="84" y="287"/>
                  </a:lnTo>
                  <a:lnTo>
                    <a:pt x="84" y="285"/>
                  </a:lnTo>
                  <a:lnTo>
                    <a:pt x="84" y="47"/>
                  </a:lnTo>
                  <a:lnTo>
                    <a:pt x="60" y="47"/>
                  </a:lnTo>
                  <a:lnTo>
                    <a:pt x="58" y="47"/>
                  </a:lnTo>
                  <a:lnTo>
                    <a:pt x="53" y="47"/>
                  </a:lnTo>
                  <a:lnTo>
                    <a:pt x="53" y="49"/>
                  </a:lnTo>
                  <a:lnTo>
                    <a:pt x="49" y="49"/>
                  </a:lnTo>
                  <a:lnTo>
                    <a:pt x="45" y="49"/>
                  </a:lnTo>
                  <a:lnTo>
                    <a:pt x="45" y="51"/>
                  </a:lnTo>
                  <a:lnTo>
                    <a:pt x="43" y="51"/>
                  </a:lnTo>
                  <a:lnTo>
                    <a:pt x="41" y="51"/>
                  </a:lnTo>
                  <a:lnTo>
                    <a:pt x="39" y="51"/>
                  </a:lnTo>
                  <a:lnTo>
                    <a:pt x="39" y="53"/>
                  </a:lnTo>
                  <a:lnTo>
                    <a:pt x="37" y="53"/>
                  </a:lnTo>
                  <a:lnTo>
                    <a:pt x="35" y="55"/>
                  </a:lnTo>
                  <a:lnTo>
                    <a:pt x="33" y="55"/>
                  </a:lnTo>
                  <a:lnTo>
                    <a:pt x="31" y="55"/>
                  </a:lnTo>
                  <a:lnTo>
                    <a:pt x="31" y="57"/>
                  </a:lnTo>
                  <a:lnTo>
                    <a:pt x="29" y="57"/>
                  </a:lnTo>
                  <a:lnTo>
                    <a:pt x="27" y="57"/>
                  </a:lnTo>
                  <a:lnTo>
                    <a:pt x="27" y="60"/>
                  </a:lnTo>
                  <a:lnTo>
                    <a:pt x="25" y="62"/>
                  </a:lnTo>
                  <a:lnTo>
                    <a:pt x="23" y="62"/>
                  </a:lnTo>
                  <a:lnTo>
                    <a:pt x="23" y="64"/>
                  </a:lnTo>
                  <a:lnTo>
                    <a:pt x="23" y="66"/>
                  </a:lnTo>
                  <a:lnTo>
                    <a:pt x="21" y="66"/>
                  </a:lnTo>
                  <a:lnTo>
                    <a:pt x="21" y="68"/>
                  </a:lnTo>
                  <a:lnTo>
                    <a:pt x="19" y="70"/>
                  </a:lnTo>
                  <a:lnTo>
                    <a:pt x="16" y="72"/>
                  </a:lnTo>
                  <a:lnTo>
                    <a:pt x="16" y="74"/>
                  </a:lnTo>
                  <a:lnTo>
                    <a:pt x="16" y="76"/>
                  </a:lnTo>
                  <a:lnTo>
                    <a:pt x="14" y="76"/>
                  </a:lnTo>
                  <a:lnTo>
                    <a:pt x="14" y="78"/>
                  </a:lnTo>
                  <a:lnTo>
                    <a:pt x="14" y="80"/>
                  </a:lnTo>
                  <a:lnTo>
                    <a:pt x="14" y="82"/>
                  </a:lnTo>
                  <a:lnTo>
                    <a:pt x="12" y="84"/>
                  </a:lnTo>
                  <a:lnTo>
                    <a:pt x="12" y="86"/>
                  </a:lnTo>
                  <a:lnTo>
                    <a:pt x="12" y="88"/>
                  </a:lnTo>
                  <a:lnTo>
                    <a:pt x="12" y="92"/>
                  </a:lnTo>
                  <a:lnTo>
                    <a:pt x="12" y="90"/>
                  </a:lnTo>
                </a:path>
              </a:pathLst>
            </a:custGeom>
            <a:solidFill>
              <a:srgbClr val="081D58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" name="Line 41">
              <a:extLst>
                <a:ext uri="{FF2B5EF4-FFF2-40B4-BE49-F238E27FC236}">
                  <a16:creationId xmlns:a16="http://schemas.microsoft.com/office/drawing/2014/main" id="{5AD656AD-8F72-4E4B-9442-2ECC07CDB9F5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2888" y="1439"/>
              <a:ext cx="76" cy="166"/>
            </a:xfrm>
            <a:prstGeom prst="line">
              <a:avLst/>
            </a:prstGeom>
            <a:noFill/>
            <a:ln w="12700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" name="Line 42">
              <a:extLst>
                <a:ext uri="{FF2B5EF4-FFF2-40B4-BE49-F238E27FC236}">
                  <a16:creationId xmlns:a16="http://schemas.microsoft.com/office/drawing/2014/main" id="{9D1E73BF-D9A8-4274-A9D0-4B3F1307FD78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2894" y="1457"/>
              <a:ext cx="92" cy="130"/>
            </a:xfrm>
            <a:prstGeom prst="line">
              <a:avLst/>
            </a:prstGeom>
            <a:noFill/>
            <a:ln w="12700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" name="WordArt 43">
              <a:extLst>
                <a:ext uri="{FF2B5EF4-FFF2-40B4-BE49-F238E27FC236}">
                  <a16:creationId xmlns:a16="http://schemas.microsoft.com/office/drawing/2014/main" id="{173CB372-CAFC-41BF-85A7-ED52EA40D17F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1776" y="780"/>
              <a:ext cx="2346" cy="2352"/>
            </a:xfrm>
            <a:prstGeom prst="rect">
              <a:avLst/>
            </a:prstGeom>
            <a:extLst>
              <a:ext uri="{AF507438-7753-43E0-B8FC-AC1667EBCBE1}">
                <a14:hiddenEffects xmlns:a14="http://schemas.microsoft.com/office/drawing/2010/main">
                  <a:effectLst/>
                </a14:hiddenEffects>
              </a:ext>
            </a:extLst>
          </p:spPr>
          <p:txBody>
            <a:bodyPr spcFirstLastPara="1" wrap="none" fromWordArt="1">
              <a:prstTxWarp prst="textButton">
                <a:avLst>
                  <a:gd name="adj" fmla="val 10800000"/>
                </a:avLst>
              </a:prstTxWarp>
            </a:bodyPr>
            <a:lstStyle/>
            <a:p>
              <a:pPr algn="ctr"/>
              <a:r>
                <a:rPr lang="en-US" sz="3600" kern="10" dirty="0">
                  <a:ln w="9525">
                    <a:solidFill>
                      <a:srgbClr val="FFFF00"/>
                    </a:solidFill>
                    <a:round/>
                    <a:headEnd/>
                    <a:tailEnd/>
                  </a:ln>
                  <a:solidFill>
                    <a:srgbClr val="FFFF00"/>
                  </a:solidFill>
                </a:rPr>
                <a:t>IMT-2020</a:t>
              </a:r>
            </a:p>
            <a:p>
              <a:pPr algn="ctr"/>
              <a:endParaRPr lang="en-US" sz="3600" kern="10" dirty="0">
                <a:ln w="9525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FF00"/>
                </a:solidFill>
              </a:endParaRPr>
            </a:p>
            <a:p>
              <a:pPr algn="ctr"/>
              <a:r>
                <a:rPr lang="en-US" sz="3600" kern="10" dirty="0">
                  <a:ln w="9525">
                    <a:solidFill>
                      <a:srgbClr val="FFFF00"/>
                    </a:solidFill>
                    <a:round/>
                    <a:headEnd/>
                    <a:tailEnd/>
                  </a:ln>
                  <a:solidFill>
                    <a:srgbClr val="FFFF00"/>
                  </a:solidFill>
                </a:rPr>
                <a:t>Canadian Evaluation Group (CEG)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8844031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10th - 11th Dec'19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www.IMT-CEG.ca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17BBF7-581C-4FB0-83E4-310F1377AF43}" type="slidenum">
              <a:rPr lang="en-US" smtClean="0"/>
              <a:t>‹#›</a:t>
            </a:fld>
            <a:endParaRPr lang="en-US"/>
          </a:p>
        </p:txBody>
      </p:sp>
      <p:sp>
        <p:nvSpPr>
          <p:cNvPr id="5" name="Rectangle 4"/>
          <p:cNvSpPr/>
          <p:nvPr userDrawn="1"/>
        </p:nvSpPr>
        <p:spPr>
          <a:xfrm>
            <a:off x="12401958" y="10886"/>
            <a:ext cx="1853340" cy="6847114"/>
          </a:xfrm>
          <a:prstGeom prst="rect">
            <a:avLst/>
          </a:prstGeom>
          <a:solidFill>
            <a:srgbClr val="D9D9D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>
              <a:spcBef>
                <a:spcPts val="600"/>
              </a:spcBef>
            </a:pPr>
            <a:r>
              <a:rPr lang="en-US" sz="1600" dirty="0">
                <a:solidFill>
                  <a:prstClr val="white">
                    <a:lumMod val="50000"/>
                  </a:prstClr>
                </a:solidFill>
                <a:latin typeface="Calibri Light" panose="020F0302020204030204" pitchFamily="34" charset="0"/>
                <a:cs typeface="Calibri" panose="020F0502020204030204" pitchFamily="34" charset="0"/>
              </a:rPr>
              <a:t>Edit the text with your own short phrase. </a:t>
            </a:r>
          </a:p>
          <a:p>
            <a:pPr>
              <a:spcBef>
                <a:spcPts val="600"/>
              </a:spcBef>
            </a:pPr>
            <a:r>
              <a:rPr lang="en-US" sz="1600" dirty="0">
                <a:solidFill>
                  <a:prstClr val="white">
                    <a:lumMod val="50000"/>
                  </a:prstClr>
                </a:solidFill>
                <a:latin typeface="Calibri Light" panose="020F0302020204030204" pitchFamily="34" charset="0"/>
                <a:cs typeface="Calibri" panose="020F0502020204030204" pitchFamily="34" charset="0"/>
              </a:rPr>
              <a:t>The animation is already done for you; just copy and paste the slide into your existing presentation. </a:t>
            </a:r>
          </a:p>
        </p:txBody>
      </p:sp>
      <p:grpSp>
        <p:nvGrpSpPr>
          <p:cNvPr id="6" name="Group 7">
            <a:extLst>
              <a:ext uri="{FF2B5EF4-FFF2-40B4-BE49-F238E27FC236}">
                <a16:creationId xmlns:a16="http://schemas.microsoft.com/office/drawing/2014/main" id="{39FDD525-E3C9-46EA-85A6-AABAE9E5D382}"/>
              </a:ext>
            </a:extLst>
          </p:cNvPr>
          <p:cNvGrpSpPr>
            <a:grpSpLocks/>
          </p:cNvGrpSpPr>
          <p:nvPr userDrawn="1"/>
        </p:nvGrpSpPr>
        <p:grpSpPr bwMode="auto">
          <a:xfrm>
            <a:off x="11287941" y="135935"/>
            <a:ext cx="766762" cy="766763"/>
            <a:chOff x="1594" y="572"/>
            <a:chExt cx="2714" cy="2714"/>
          </a:xfrm>
        </p:grpSpPr>
        <p:sp>
          <p:nvSpPr>
            <p:cNvPr id="7" name="Oval 8">
              <a:extLst>
                <a:ext uri="{FF2B5EF4-FFF2-40B4-BE49-F238E27FC236}">
                  <a16:creationId xmlns:a16="http://schemas.microsoft.com/office/drawing/2014/main" id="{98DE7D50-8576-498D-8A58-12844C55E97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94" y="572"/>
              <a:ext cx="2714" cy="2714"/>
            </a:xfrm>
            <a:prstGeom prst="ellipse">
              <a:avLst/>
            </a:prstGeom>
            <a:solidFill>
              <a:srgbClr val="081D58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" name="Oval 9">
              <a:extLst>
                <a:ext uri="{FF2B5EF4-FFF2-40B4-BE49-F238E27FC236}">
                  <a16:creationId xmlns:a16="http://schemas.microsoft.com/office/drawing/2014/main" id="{157BE185-B965-4C67-A19A-634781961E0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25" y="903"/>
              <a:ext cx="2053" cy="2053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pic>
          <p:nvPicPr>
            <p:cNvPr id="9" name="Picture 10">
              <a:extLst>
                <a:ext uri="{FF2B5EF4-FFF2-40B4-BE49-F238E27FC236}">
                  <a16:creationId xmlns:a16="http://schemas.microsoft.com/office/drawing/2014/main" id="{52057D88-4317-4B5C-93A5-5018AC62F19C}"/>
                </a:ext>
              </a:extLst>
            </p:cNvPr>
            <p:cNvPicPr>
              <a:picLocks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034" y="1043"/>
              <a:ext cx="1274" cy="178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10" name="Freeform 11">
              <a:extLst>
                <a:ext uri="{FF2B5EF4-FFF2-40B4-BE49-F238E27FC236}">
                  <a16:creationId xmlns:a16="http://schemas.microsoft.com/office/drawing/2014/main" id="{EA1C67B5-D755-4060-9F06-56156C962919}"/>
                </a:ext>
              </a:extLst>
            </p:cNvPr>
            <p:cNvSpPr>
              <a:spLocks/>
            </p:cNvSpPr>
            <p:nvPr/>
          </p:nvSpPr>
          <p:spPr bwMode="auto">
            <a:xfrm>
              <a:off x="3060" y="1786"/>
              <a:ext cx="173" cy="175"/>
            </a:xfrm>
            <a:custGeom>
              <a:avLst/>
              <a:gdLst>
                <a:gd name="T0" fmla="*/ 172 w 173"/>
                <a:gd name="T1" fmla="*/ 74 h 175"/>
                <a:gd name="T2" fmla="*/ 166 w 173"/>
                <a:gd name="T3" fmla="*/ 57 h 175"/>
                <a:gd name="T4" fmla="*/ 160 w 173"/>
                <a:gd name="T5" fmla="*/ 43 h 175"/>
                <a:gd name="T6" fmla="*/ 149 w 173"/>
                <a:gd name="T7" fmla="*/ 29 h 175"/>
                <a:gd name="T8" fmla="*/ 137 w 173"/>
                <a:gd name="T9" fmla="*/ 18 h 175"/>
                <a:gd name="T10" fmla="*/ 123 w 173"/>
                <a:gd name="T11" fmla="*/ 8 h 175"/>
                <a:gd name="T12" fmla="*/ 109 w 173"/>
                <a:gd name="T13" fmla="*/ 2 h 175"/>
                <a:gd name="T14" fmla="*/ 90 w 173"/>
                <a:gd name="T15" fmla="*/ 0 h 175"/>
                <a:gd name="T16" fmla="*/ 74 w 173"/>
                <a:gd name="T17" fmla="*/ 0 h 175"/>
                <a:gd name="T18" fmla="*/ 57 w 173"/>
                <a:gd name="T19" fmla="*/ 6 h 175"/>
                <a:gd name="T20" fmla="*/ 41 w 173"/>
                <a:gd name="T21" fmla="*/ 12 h 175"/>
                <a:gd name="T22" fmla="*/ 29 w 173"/>
                <a:gd name="T23" fmla="*/ 23 h 175"/>
                <a:gd name="T24" fmla="*/ 16 w 173"/>
                <a:gd name="T25" fmla="*/ 35 h 175"/>
                <a:gd name="T26" fmla="*/ 8 w 173"/>
                <a:gd name="T27" fmla="*/ 49 h 175"/>
                <a:gd name="T28" fmla="*/ 2 w 173"/>
                <a:gd name="T29" fmla="*/ 66 h 175"/>
                <a:gd name="T30" fmla="*/ 0 w 173"/>
                <a:gd name="T31" fmla="*/ 82 h 175"/>
                <a:gd name="T32" fmla="*/ 0 w 173"/>
                <a:gd name="T33" fmla="*/ 100 h 175"/>
                <a:gd name="T34" fmla="*/ 6 w 173"/>
                <a:gd name="T35" fmla="*/ 117 h 175"/>
                <a:gd name="T36" fmla="*/ 12 w 173"/>
                <a:gd name="T37" fmla="*/ 133 h 175"/>
                <a:gd name="T38" fmla="*/ 23 w 173"/>
                <a:gd name="T39" fmla="*/ 145 h 175"/>
                <a:gd name="T40" fmla="*/ 35 w 173"/>
                <a:gd name="T41" fmla="*/ 156 h 175"/>
                <a:gd name="T42" fmla="*/ 49 w 173"/>
                <a:gd name="T43" fmla="*/ 166 h 175"/>
                <a:gd name="T44" fmla="*/ 63 w 173"/>
                <a:gd name="T45" fmla="*/ 172 h 175"/>
                <a:gd name="T46" fmla="*/ 82 w 173"/>
                <a:gd name="T47" fmla="*/ 174 h 175"/>
                <a:gd name="T48" fmla="*/ 98 w 173"/>
                <a:gd name="T49" fmla="*/ 174 h 175"/>
                <a:gd name="T50" fmla="*/ 117 w 173"/>
                <a:gd name="T51" fmla="*/ 168 h 175"/>
                <a:gd name="T52" fmla="*/ 131 w 173"/>
                <a:gd name="T53" fmla="*/ 162 h 175"/>
                <a:gd name="T54" fmla="*/ 143 w 173"/>
                <a:gd name="T55" fmla="*/ 151 h 175"/>
                <a:gd name="T56" fmla="*/ 156 w 173"/>
                <a:gd name="T57" fmla="*/ 139 h 175"/>
                <a:gd name="T58" fmla="*/ 164 w 173"/>
                <a:gd name="T59" fmla="*/ 125 h 175"/>
                <a:gd name="T60" fmla="*/ 170 w 173"/>
                <a:gd name="T61" fmla="*/ 108 h 175"/>
                <a:gd name="T62" fmla="*/ 172 w 173"/>
                <a:gd name="T63" fmla="*/ 92 h 175"/>
                <a:gd name="T64" fmla="*/ 127 w 173"/>
                <a:gd name="T65" fmla="*/ 82 h 175"/>
                <a:gd name="T66" fmla="*/ 127 w 173"/>
                <a:gd name="T67" fmla="*/ 74 h 175"/>
                <a:gd name="T68" fmla="*/ 123 w 173"/>
                <a:gd name="T69" fmla="*/ 66 h 175"/>
                <a:gd name="T70" fmla="*/ 117 w 173"/>
                <a:gd name="T71" fmla="*/ 57 h 175"/>
                <a:gd name="T72" fmla="*/ 109 w 173"/>
                <a:gd name="T73" fmla="*/ 51 h 175"/>
                <a:gd name="T74" fmla="*/ 100 w 173"/>
                <a:gd name="T75" fmla="*/ 47 h 175"/>
                <a:gd name="T76" fmla="*/ 92 w 173"/>
                <a:gd name="T77" fmla="*/ 45 h 175"/>
                <a:gd name="T78" fmla="*/ 84 w 173"/>
                <a:gd name="T79" fmla="*/ 45 h 175"/>
                <a:gd name="T80" fmla="*/ 76 w 173"/>
                <a:gd name="T81" fmla="*/ 45 h 175"/>
                <a:gd name="T82" fmla="*/ 68 w 173"/>
                <a:gd name="T83" fmla="*/ 49 h 175"/>
                <a:gd name="T84" fmla="*/ 59 w 173"/>
                <a:gd name="T85" fmla="*/ 53 h 175"/>
                <a:gd name="T86" fmla="*/ 53 w 173"/>
                <a:gd name="T87" fmla="*/ 59 h 175"/>
                <a:gd name="T88" fmla="*/ 49 w 173"/>
                <a:gd name="T89" fmla="*/ 68 h 175"/>
                <a:gd name="T90" fmla="*/ 45 w 173"/>
                <a:gd name="T91" fmla="*/ 76 h 175"/>
                <a:gd name="T92" fmla="*/ 43 w 173"/>
                <a:gd name="T93" fmla="*/ 84 h 175"/>
                <a:gd name="T94" fmla="*/ 45 w 173"/>
                <a:gd name="T95" fmla="*/ 94 h 175"/>
                <a:gd name="T96" fmla="*/ 47 w 173"/>
                <a:gd name="T97" fmla="*/ 102 h 175"/>
                <a:gd name="T98" fmla="*/ 49 w 173"/>
                <a:gd name="T99" fmla="*/ 108 h 175"/>
                <a:gd name="T100" fmla="*/ 55 w 173"/>
                <a:gd name="T101" fmla="*/ 117 h 175"/>
                <a:gd name="T102" fmla="*/ 61 w 173"/>
                <a:gd name="T103" fmla="*/ 121 h 175"/>
                <a:gd name="T104" fmla="*/ 70 w 173"/>
                <a:gd name="T105" fmla="*/ 127 h 175"/>
                <a:gd name="T106" fmla="*/ 78 w 173"/>
                <a:gd name="T107" fmla="*/ 129 h 175"/>
                <a:gd name="T108" fmla="*/ 86 w 173"/>
                <a:gd name="T109" fmla="*/ 129 h 175"/>
                <a:gd name="T110" fmla="*/ 94 w 173"/>
                <a:gd name="T111" fmla="*/ 129 h 175"/>
                <a:gd name="T112" fmla="*/ 102 w 173"/>
                <a:gd name="T113" fmla="*/ 127 h 175"/>
                <a:gd name="T114" fmla="*/ 111 w 173"/>
                <a:gd name="T115" fmla="*/ 121 h 175"/>
                <a:gd name="T116" fmla="*/ 119 w 173"/>
                <a:gd name="T117" fmla="*/ 115 h 175"/>
                <a:gd name="T118" fmla="*/ 123 w 173"/>
                <a:gd name="T119" fmla="*/ 106 h 175"/>
                <a:gd name="T120" fmla="*/ 127 w 173"/>
                <a:gd name="T121" fmla="*/ 100 h 175"/>
                <a:gd name="T122" fmla="*/ 127 w 173"/>
                <a:gd name="T123" fmla="*/ 92 h 1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173" h="175">
                  <a:moveTo>
                    <a:pt x="172" y="86"/>
                  </a:moveTo>
                  <a:lnTo>
                    <a:pt x="172" y="82"/>
                  </a:lnTo>
                  <a:lnTo>
                    <a:pt x="172" y="78"/>
                  </a:lnTo>
                  <a:lnTo>
                    <a:pt x="172" y="74"/>
                  </a:lnTo>
                  <a:lnTo>
                    <a:pt x="170" y="70"/>
                  </a:lnTo>
                  <a:lnTo>
                    <a:pt x="170" y="66"/>
                  </a:lnTo>
                  <a:lnTo>
                    <a:pt x="168" y="61"/>
                  </a:lnTo>
                  <a:lnTo>
                    <a:pt x="166" y="57"/>
                  </a:lnTo>
                  <a:lnTo>
                    <a:pt x="166" y="53"/>
                  </a:lnTo>
                  <a:lnTo>
                    <a:pt x="164" y="49"/>
                  </a:lnTo>
                  <a:lnTo>
                    <a:pt x="162" y="45"/>
                  </a:lnTo>
                  <a:lnTo>
                    <a:pt x="160" y="43"/>
                  </a:lnTo>
                  <a:lnTo>
                    <a:pt x="158" y="39"/>
                  </a:lnTo>
                  <a:lnTo>
                    <a:pt x="156" y="35"/>
                  </a:lnTo>
                  <a:lnTo>
                    <a:pt x="152" y="31"/>
                  </a:lnTo>
                  <a:lnTo>
                    <a:pt x="149" y="29"/>
                  </a:lnTo>
                  <a:lnTo>
                    <a:pt x="147" y="27"/>
                  </a:lnTo>
                  <a:lnTo>
                    <a:pt x="143" y="23"/>
                  </a:lnTo>
                  <a:lnTo>
                    <a:pt x="141" y="20"/>
                  </a:lnTo>
                  <a:lnTo>
                    <a:pt x="137" y="18"/>
                  </a:lnTo>
                  <a:lnTo>
                    <a:pt x="135" y="14"/>
                  </a:lnTo>
                  <a:lnTo>
                    <a:pt x="131" y="12"/>
                  </a:lnTo>
                  <a:lnTo>
                    <a:pt x="127" y="10"/>
                  </a:lnTo>
                  <a:lnTo>
                    <a:pt x="123" y="8"/>
                  </a:lnTo>
                  <a:lnTo>
                    <a:pt x="119" y="6"/>
                  </a:lnTo>
                  <a:lnTo>
                    <a:pt x="117" y="6"/>
                  </a:lnTo>
                  <a:lnTo>
                    <a:pt x="113" y="4"/>
                  </a:lnTo>
                  <a:lnTo>
                    <a:pt x="109" y="2"/>
                  </a:lnTo>
                  <a:lnTo>
                    <a:pt x="104" y="2"/>
                  </a:lnTo>
                  <a:lnTo>
                    <a:pt x="98" y="0"/>
                  </a:lnTo>
                  <a:lnTo>
                    <a:pt x="94" y="0"/>
                  </a:lnTo>
                  <a:lnTo>
                    <a:pt x="90" y="0"/>
                  </a:lnTo>
                  <a:lnTo>
                    <a:pt x="86" y="0"/>
                  </a:lnTo>
                  <a:lnTo>
                    <a:pt x="82" y="0"/>
                  </a:lnTo>
                  <a:lnTo>
                    <a:pt x="78" y="0"/>
                  </a:lnTo>
                  <a:lnTo>
                    <a:pt x="74" y="0"/>
                  </a:lnTo>
                  <a:lnTo>
                    <a:pt x="68" y="2"/>
                  </a:lnTo>
                  <a:lnTo>
                    <a:pt x="63" y="2"/>
                  </a:lnTo>
                  <a:lnTo>
                    <a:pt x="59" y="4"/>
                  </a:lnTo>
                  <a:lnTo>
                    <a:pt x="57" y="6"/>
                  </a:lnTo>
                  <a:lnTo>
                    <a:pt x="53" y="6"/>
                  </a:lnTo>
                  <a:lnTo>
                    <a:pt x="49" y="8"/>
                  </a:lnTo>
                  <a:lnTo>
                    <a:pt x="45" y="10"/>
                  </a:lnTo>
                  <a:lnTo>
                    <a:pt x="41" y="12"/>
                  </a:lnTo>
                  <a:lnTo>
                    <a:pt x="39" y="14"/>
                  </a:lnTo>
                  <a:lnTo>
                    <a:pt x="35" y="18"/>
                  </a:lnTo>
                  <a:lnTo>
                    <a:pt x="31" y="20"/>
                  </a:lnTo>
                  <a:lnTo>
                    <a:pt x="29" y="23"/>
                  </a:lnTo>
                  <a:lnTo>
                    <a:pt x="25" y="27"/>
                  </a:lnTo>
                  <a:lnTo>
                    <a:pt x="23" y="29"/>
                  </a:lnTo>
                  <a:lnTo>
                    <a:pt x="20" y="31"/>
                  </a:lnTo>
                  <a:lnTo>
                    <a:pt x="16" y="35"/>
                  </a:lnTo>
                  <a:lnTo>
                    <a:pt x="14" y="39"/>
                  </a:lnTo>
                  <a:lnTo>
                    <a:pt x="12" y="43"/>
                  </a:lnTo>
                  <a:lnTo>
                    <a:pt x="10" y="45"/>
                  </a:lnTo>
                  <a:lnTo>
                    <a:pt x="8" y="49"/>
                  </a:lnTo>
                  <a:lnTo>
                    <a:pt x="6" y="53"/>
                  </a:lnTo>
                  <a:lnTo>
                    <a:pt x="6" y="57"/>
                  </a:lnTo>
                  <a:lnTo>
                    <a:pt x="4" y="61"/>
                  </a:lnTo>
                  <a:lnTo>
                    <a:pt x="2" y="66"/>
                  </a:lnTo>
                  <a:lnTo>
                    <a:pt x="2" y="70"/>
                  </a:lnTo>
                  <a:lnTo>
                    <a:pt x="0" y="74"/>
                  </a:lnTo>
                  <a:lnTo>
                    <a:pt x="0" y="78"/>
                  </a:lnTo>
                  <a:lnTo>
                    <a:pt x="0" y="82"/>
                  </a:lnTo>
                  <a:lnTo>
                    <a:pt x="0" y="86"/>
                  </a:lnTo>
                  <a:lnTo>
                    <a:pt x="0" y="92"/>
                  </a:lnTo>
                  <a:lnTo>
                    <a:pt x="0" y="96"/>
                  </a:lnTo>
                  <a:lnTo>
                    <a:pt x="0" y="100"/>
                  </a:lnTo>
                  <a:lnTo>
                    <a:pt x="2" y="104"/>
                  </a:lnTo>
                  <a:lnTo>
                    <a:pt x="2" y="108"/>
                  </a:lnTo>
                  <a:lnTo>
                    <a:pt x="4" y="113"/>
                  </a:lnTo>
                  <a:lnTo>
                    <a:pt x="6" y="117"/>
                  </a:lnTo>
                  <a:lnTo>
                    <a:pt x="6" y="121"/>
                  </a:lnTo>
                  <a:lnTo>
                    <a:pt x="8" y="125"/>
                  </a:lnTo>
                  <a:lnTo>
                    <a:pt x="10" y="129"/>
                  </a:lnTo>
                  <a:lnTo>
                    <a:pt x="12" y="133"/>
                  </a:lnTo>
                  <a:lnTo>
                    <a:pt x="14" y="135"/>
                  </a:lnTo>
                  <a:lnTo>
                    <a:pt x="16" y="139"/>
                  </a:lnTo>
                  <a:lnTo>
                    <a:pt x="20" y="143"/>
                  </a:lnTo>
                  <a:lnTo>
                    <a:pt x="23" y="145"/>
                  </a:lnTo>
                  <a:lnTo>
                    <a:pt x="25" y="147"/>
                  </a:lnTo>
                  <a:lnTo>
                    <a:pt x="29" y="151"/>
                  </a:lnTo>
                  <a:lnTo>
                    <a:pt x="31" y="154"/>
                  </a:lnTo>
                  <a:lnTo>
                    <a:pt x="35" y="156"/>
                  </a:lnTo>
                  <a:lnTo>
                    <a:pt x="39" y="160"/>
                  </a:lnTo>
                  <a:lnTo>
                    <a:pt x="41" y="162"/>
                  </a:lnTo>
                  <a:lnTo>
                    <a:pt x="45" y="164"/>
                  </a:lnTo>
                  <a:lnTo>
                    <a:pt x="49" y="166"/>
                  </a:lnTo>
                  <a:lnTo>
                    <a:pt x="53" y="168"/>
                  </a:lnTo>
                  <a:lnTo>
                    <a:pt x="57" y="168"/>
                  </a:lnTo>
                  <a:lnTo>
                    <a:pt x="59" y="170"/>
                  </a:lnTo>
                  <a:lnTo>
                    <a:pt x="63" y="172"/>
                  </a:lnTo>
                  <a:lnTo>
                    <a:pt x="68" y="172"/>
                  </a:lnTo>
                  <a:lnTo>
                    <a:pt x="74" y="174"/>
                  </a:lnTo>
                  <a:lnTo>
                    <a:pt x="78" y="174"/>
                  </a:lnTo>
                  <a:lnTo>
                    <a:pt x="82" y="174"/>
                  </a:lnTo>
                  <a:lnTo>
                    <a:pt x="86" y="174"/>
                  </a:lnTo>
                  <a:lnTo>
                    <a:pt x="90" y="174"/>
                  </a:lnTo>
                  <a:lnTo>
                    <a:pt x="94" y="174"/>
                  </a:lnTo>
                  <a:lnTo>
                    <a:pt x="98" y="174"/>
                  </a:lnTo>
                  <a:lnTo>
                    <a:pt x="104" y="172"/>
                  </a:lnTo>
                  <a:lnTo>
                    <a:pt x="109" y="172"/>
                  </a:lnTo>
                  <a:lnTo>
                    <a:pt x="113" y="170"/>
                  </a:lnTo>
                  <a:lnTo>
                    <a:pt x="117" y="168"/>
                  </a:lnTo>
                  <a:lnTo>
                    <a:pt x="119" y="168"/>
                  </a:lnTo>
                  <a:lnTo>
                    <a:pt x="123" y="166"/>
                  </a:lnTo>
                  <a:lnTo>
                    <a:pt x="127" y="164"/>
                  </a:lnTo>
                  <a:lnTo>
                    <a:pt x="131" y="162"/>
                  </a:lnTo>
                  <a:lnTo>
                    <a:pt x="135" y="160"/>
                  </a:lnTo>
                  <a:lnTo>
                    <a:pt x="137" y="156"/>
                  </a:lnTo>
                  <a:lnTo>
                    <a:pt x="141" y="154"/>
                  </a:lnTo>
                  <a:lnTo>
                    <a:pt x="143" y="151"/>
                  </a:lnTo>
                  <a:lnTo>
                    <a:pt x="147" y="147"/>
                  </a:lnTo>
                  <a:lnTo>
                    <a:pt x="149" y="145"/>
                  </a:lnTo>
                  <a:lnTo>
                    <a:pt x="152" y="143"/>
                  </a:lnTo>
                  <a:lnTo>
                    <a:pt x="156" y="139"/>
                  </a:lnTo>
                  <a:lnTo>
                    <a:pt x="158" y="135"/>
                  </a:lnTo>
                  <a:lnTo>
                    <a:pt x="160" y="133"/>
                  </a:lnTo>
                  <a:lnTo>
                    <a:pt x="162" y="129"/>
                  </a:lnTo>
                  <a:lnTo>
                    <a:pt x="164" y="125"/>
                  </a:lnTo>
                  <a:lnTo>
                    <a:pt x="166" y="121"/>
                  </a:lnTo>
                  <a:lnTo>
                    <a:pt x="166" y="117"/>
                  </a:lnTo>
                  <a:lnTo>
                    <a:pt x="168" y="113"/>
                  </a:lnTo>
                  <a:lnTo>
                    <a:pt x="170" y="108"/>
                  </a:lnTo>
                  <a:lnTo>
                    <a:pt x="170" y="104"/>
                  </a:lnTo>
                  <a:lnTo>
                    <a:pt x="172" y="100"/>
                  </a:lnTo>
                  <a:lnTo>
                    <a:pt x="172" y="96"/>
                  </a:lnTo>
                  <a:lnTo>
                    <a:pt x="172" y="92"/>
                  </a:lnTo>
                  <a:lnTo>
                    <a:pt x="172" y="86"/>
                  </a:lnTo>
                  <a:lnTo>
                    <a:pt x="129" y="86"/>
                  </a:lnTo>
                  <a:lnTo>
                    <a:pt x="129" y="84"/>
                  </a:lnTo>
                  <a:lnTo>
                    <a:pt x="127" y="82"/>
                  </a:lnTo>
                  <a:lnTo>
                    <a:pt x="127" y="80"/>
                  </a:lnTo>
                  <a:lnTo>
                    <a:pt x="127" y="78"/>
                  </a:lnTo>
                  <a:lnTo>
                    <a:pt x="127" y="76"/>
                  </a:lnTo>
                  <a:lnTo>
                    <a:pt x="127" y="74"/>
                  </a:lnTo>
                  <a:lnTo>
                    <a:pt x="125" y="72"/>
                  </a:lnTo>
                  <a:lnTo>
                    <a:pt x="125" y="68"/>
                  </a:lnTo>
                  <a:lnTo>
                    <a:pt x="123" y="68"/>
                  </a:lnTo>
                  <a:lnTo>
                    <a:pt x="123" y="66"/>
                  </a:lnTo>
                  <a:lnTo>
                    <a:pt x="121" y="63"/>
                  </a:lnTo>
                  <a:lnTo>
                    <a:pt x="121" y="61"/>
                  </a:lnTo>
                  <a:lnTo>
                    <a:pt x="119" y="59"/>
                  </a:lnTo>
                  <a:lnTo>
                    <a:pt x="117" y="57"/>
                  </a:lnTo>
                  <a:lnTo>
                    <a:pt x="115" y="55"/>
                  </a:lnTo>
                  <a:lnTo>
                    <a:pt x="113" y="53"/>
                  </a:lnTo>
                  <a:lnTo>
                    <a:pt x="111" y="53"/>
                  </a:lnTo>
                  <a:lnTo>
                    <a:pt x="109" y="51"/>
                  </a:lnTo>
                  <a:lnTo>
                    <a:pt x="106" y="49"/>
                  </a:lnTo>
                  <a:lnTo>
                    <a:pt x="104" y="49"/>
                  </a:lnTo>
                  <a:lnTo>
                    <a:pt x="102" y="47"/>
                  </a:lnTo>
                  <a:lnTo>
                    <a:pt x="100" y="47"/>
                  </a:lnTo>
                  <a:lnTo>
                    <a:pt x="98" y="47"/>
                  </a:lnTo>
                  <a:lnTo>
                    <a:pt x="96" y="45"/>
                  </a:lnTo>
                  <a:lnTo>
                    <a:pt x="94" y="45"/>
                  </a:lnTo>
                  <a:lnTo>
                    <a:pt x="92" y="45"/>
                  </a:lnTo>
                  <a:lnTo>
                    <a:pt x="90" y="45"/>
                  </a:lnTo>
                  <a:lnTo>
                    <a:pt x="88" y="45"/>
                  </a:lnTo>
                  <a:lnTo>
                    <a:pt x="86" y="45"/>
                  </a:lnTo>
                  <a:lnTo>
                    <a:pt x="84" y="45"/>
                  </a:lnTo>
                  <a:lnTo>
                    <a:pt x="82" y="45"/>
                  </a:lnTo>
                  <a:lnTo>
                    <a:pt x="80" y="45"/>
                  </a:lnTo>
                  <a:lnTo>
                    <a:pt x="78" y="45"/>
                  </a:lnTo>
                  <a:lnTo>
                    <a:pt x="76" y="45"/>
                  </a:lnTo>
                  <a:lnTo>
                    <a:pt x="74" y="47"/>
                  </a:lnTo>
                  <a:lnTo>
                    <a:pt x="72" y="47"/>
                  </a:lnTo>
                  <a:lnTo>
                    <a:pt x="70" y="47"/>
                  </a:lnTo>
                  <a:lnTo>
                    <a:pt x="68" y="49"/>
                  </a:lnTo>
                  <a:lnTo>
                    <a:pt x="66" y="49"/>
                  </a:lnTo>
                  <a:lnTo>
                    <a:pt x="63" y="51"/>
                  </a:lnTo>
                  <a:lnTo>
                    <a:pt x="61" y="53"/>
                  </a:lnTo>
                  <a:lnTo>
                    <a:pt x="59" y="53"/>
                  </a:lnTo>
                  <a:lnTo>
                    <a:pt x="57" y="55"/>
                  </a:lnTo>
                  <a:lnTo>
                    <a:pt x="57" y="57"/>
                  </a:lnTo>
                  <a:lnTo>
                    <a:pt x="55" y="57"/>
                  </a:lnTo>
                  <a:lnTo>
                    <a:pt x="53" y="59"/>
                  </a:lnTo>
                  <a:lnTo>
                    <a:pt x="53" y="61"/>
                  </a:lnTo>
                  <a:lnTo>
                    <a:pt x="51" y="63"/>
                  </a:lnTo>
                  <a:lnTo>
                    <a:pt x="49" y="66"/>
                  </a:lnTo>
                  <a:lnTo>
                    <a:pt x="49" y="68"/>
                  </a:lnTo>
                  <a:lnTo>
                    <a:pt x="47" y="68"/>
                  </a:lnTo>
                  <a:lnTo>
                    <a:pt x="47" y="72"/>
                  </a:lnTo>
                  <a:lnTo>
                    <a:pt x="45" y="74"/>
                  </a:lnTo>
                  <a:lnTo>
                    <a:pt x="45" y="76"/>
                  </a:lnTo>
                  <a:lnTo>
                    <a:pt x="45" y="78"/>
                  </a:lnTo>
                  <a:lnTo>
                    <a:pt x="45" y="80"/>
                  </a:lnTo>
                  <a:lnTo>
                    <a:pt x="45" y="82"/>
                  </a:lnTo>
                  <a:lnTo>
                    <a:pt x="43" y="84"/>
                  </a:lnTo>
                  <a:lnTo>
                    <a:pt x="43" y="86"/>
                  </a:lnTo>
                  <a:lnTo>
                    <a:pt x="43" y="90"/>
                  </a:lnTo>
                  <a:lnTo>
                    <a:pt x="45" y="92"/>
                  </a:lnTo>
                  <a:lnTo>
                    <a:pt x="45" y="94"/>
                  </a:lnTo>
                  <a:lnTo>
                    <a:pt x="45" y="96"/>
                  </a:lnTo>
                  <a:lnTo>
                    <a:pt x="45" y="98"/>
                  </a:lnTo>
                  <a:lnTo>
                    <a:pt x="45" y="100"/>
                  </a:lnTo>
                  <a:lnTo>
                    <a:pt x="47" y="102"/>
                  </a:lnTo>
                  <a:lnTo>
                    <a:pt x="47" y="104"/>
                  </a:lnTo>
                  <a:lnTo>
                    <a:pt x="47" y="106"/>
                  </a:lnTo>
                  <a:lnTo>
                    <a:pt x="49" y="106"/>
                  </a:lnTo>
                  <a:lnTo>
                    <a:pt x="49" y="108"/>
                  </a:lnTo>
                  <a:lnTo>
                    <a:pt x="51" y="111"/>
                  </a:lnTo>
                  <a:lnTo>
                    <a:pt x="53" y="113"/>
                  </a:lnTo>
                  <a:lnTo>
                    <a:pt x="53" y="115"/>
                  </a:lnTo>
                  <a:lnTo>
                    <a:pt x="55" y="117"/>
                  </a:lnTo>
                  <a:lnTo>
                    <a:pt x="57" y="117"/>
                  </a:lnTo>
                  <a:lnTo>
                    <a:pt x="57" y="119"/>
                  </a:lnTo>
                  <a:lnTo>
                    <a:pt x="59" y="121"/>
                  </a:lnTo>
                  <a:lnTo>
                    <a:pt x="61" y="121"/>
                  </a:lnTo>
                  <a:lnTo>
                    <a:pt x="63" y="123"/>
                  </a:lnTo>
                  <a:lnTo>
                    <a:pt x="66" y="125"/>
                  </a:lnTo>
                  <a:lnTo>
                    <a:pt x="68" y="125"/>
                  </a:lnTo>
                  <a:lnTo>
                    <a:pt x="70" y="127"/>
                  </a:lnTo>
                  <a:lnTo>
                    <a:pt x="72" y="127"/>
                  </a:lnTo>
                  <a:lnTo>
                    <a:pt x="74" y="127"/>
                  </a:lnTo>
                  <a:lnTo>
                    <a:pt x="76" y="129"/>
                  </a:lnTo>
                  <a:lnTo>
                    <a:pt x="78" y="129"/>
                  </a:lnTo>
                  <a:lnTo>
                    <a:pt x="80" y="129"/>
                  </a:lnTo>
                  <a:lnTo>
                    <a:pt x="82" y="129"/>
                  </a:lnTo>
                  <a:lnTo>
                    <a:pt x="84" y="129"/>
                  </a:lnTo>
                  <a:lnTo>
                    <a:pt x="86" y="129"/>
                  </a:lnTo>
                  <a:lnTo>
                    <a:pt x="88" y="129"/>
                  </a:lnTo>
                  <a:lnTo>
                    <a:pt x="90" y="129"/>
                  </a:lnTo>
                  <a:lnTo>
                    <a:pt x="92" y="129"/>
                  </a:lnTo>
                  <a:lnTo>
                    <a:pt x="94" y="129"/>
                  </a:lnTo>
                  <a:lnTo>
                    <a:pt x="96" y="129"/>
                  </a:lnTo>
                  <a:lnTo>
                    <a:pt x="98" y="127"/>
                  </a:lnTo>
                  <a:lnTo>
                    <a:pt x="100" y="127"/>
                  </a:lnTo>
                  <a:lnTo>
                    <a:pt x="102" y="127"/>
                  </a:lnTo>
                  <a:lnTo>
                    <a:pt x="104" y="125"/>
                  </a:lnTo>
                  <a:lnTo>
                    <a:pt x="106" y="125"/>
                  </a:lnTo>
                  <a:lnTo>
                    <a:pt x="109" y="123"/>
                  </a:lnTo>
                  <a:lnTo>
                    <a:pt x="111" y="121"/>
                  </a:lnTo>
                  <a:lnTo>
                    <a:pt x="113" y="121"/>
                  </a:lnTo>
                  <a:lnTo>
                    <a:pt x="115" y="119"/>
                  </a:lnTo>
                  <a:lnTo>
                    <a:pt x="117" y="117"/>
                  </a:lnTo>
                  <a:lnTo>
                    <a:pt x="119" y="115"/>
                  </a:lnTo>
                  <a:lnTo>
                    <a:pt x="121" y="113"/>
                  </a:lnTo>
                  <a:lnTo>
                    <a:pt x="121" y="111"/>
                  </a:lnTo>
                  <a:lnTo>
                    <a:pt x="123" y="108"/>
                  </a:lnTo>
                  <a:lnTo>
                    <a:pt x="123" y="106"/>
                  </a:lnTo>
                  <a:lnTo>
                    <a:pt x="125" y="106"/>
                  </a:lnTo>
                  <a:lnTo>
                    <a:pt x="125" y="104"/>
                  </a:lnTo>
                  <a:lnTo>
                    <a:pt x="125" y="102"/>
                  </a:lnTo>
                  <a:lnTo>
                    <a:pt x="127" y="100"/>
                  </a:lnTo>
                  <a:lnTo>
                    <a:pt x="127" y="98"/>
                  </a:lnTo>
                  <a:lnTo>
                    <a:pt x="127" y="96"/>
                  </a:lnTo>
                  <a:lnTo>
                    <a:pt x="127" y="94"/>
                  </a:lnTo>
                  <a:lnTo>
                    <a:pt x="127" y="92"/>
                  </a:lnTo>
                  <a:lnTo>
                    <a:pt x="129" y="90"/>
                  </a:lnTo>
                  <a:lnTo>
                    <a:pt x="129" y="86"/>
                  </a:lnTo>
                  <a:lnTo>
                    <a:pt x="172" y="86"/>
                  </a:lnTo>
                </a:path>
              </a:pathLst>
            </a:custGeom>
            <a:solidFill>
              <a:srgbClr val="C0FEF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" name="Freeform 12">
              <a:extLst>
                <a:ext uri="{FF2B5EF4-FFF2-40B4-BE49-F238E27FC236}">
                  <a16:creationId xmlns:a16="http://schemas.microsoft.com/office/drawing/2014/main" id="{1DA9D087-FCDC-4F30-ACEF-785C5633840B}"/>
                </a:ext>
              </a:extLst>
            </p:cNvPr>
            <p:cNvSpPr>
              <a:spLocks/>
            </p:cNvSpPr>
            <p:nvPr/>
          </p:nvSpPr>
          <p:spPr bwMode="auto">
            <a:xfrm>
              <a:off x="3103" y="1832"/>
              <a:ext cx="89" cy="83"/>
            </a:xfrm>
            <a:custGeom>
              <a:avLst/>
              <a:gdLst>
                <a:gd name="T0" fmla="*/ 88 w 89"/>
                <a:gd name="T1" fmla="*/ 39 h 83"/>
                <a:gd name="T2" fmla="*/ 88 w 89"/>
                <a:gd name="T3" fmla="*/ 35 h 83"/>
                <a:gd name="T4" fmla="*/ 86 w 89"/>
                <a:gd name="T5" fmla="*/ 31 h 83"/>
                <a:gd name="T6" fmla="*/ 86 w 89"/>
                <a:gd name="T7" fmla="*/ 27 h 83"/>
                <a:gd name="T8" fmla="*/ 84 w 89"/>
                <a:gd name="T9" fmla="*/ 23 h 83"/>
                <a:gd name="T10" fmla="*/ 80 w 89"/>
                <a:gd name="T11" fmla="*/ 18 h 83"/>
                <a:gd name="T12" fmla="*/ 78 w 89"/>
                <a:gd name="T13" fmla="*/ 14 h 83"/>
                <a:gd name="T14" fmla="*/ 75 w 89"/>
                <a:gd name="T15" fmla="*/ 12 h 83"/>
                <a:gd name="T16" fmla="*/ 71 w 89"/>
                <a:gd name="T17" fmla="*/ 10 h 83"/>
                <a:gd name="T18" fmla="*/ 69 w 89"/>
                <a:gd name="T19" fmla="*/ 6 h 83"/>
                <a:gd name="T20" fmla="*/ 65 w 89"/>
                <a:gd name="T21" fmla="*/ 4 h 83"/>
                <a:gd name="T22" fmla="*/ 61 w 89"/>
                <a:gd name="T23" fmla="*/ 4 h 83"/>
                <a:gd name="T24" fmla="*/ 57 w 89"/>
                <a:gd name="T25" fmla="*/ 2 h 83"/>
                <a:gd name="T26" fmla="*/ 52 w 89"/>
                <a:gd name="T27" fmla="*/ 0 h 83"/>
                <a:gd name="T28" fmla="*/ 48 w 89"/>
                <a:gd name="T29" fmla="*/ 0 h 83"/>
                <a:gd name="T30" fmla="*/ 44 w 89"/>
                <a:gd name="T31" fmla="*/ 0 h 83"/>
                <a:gd name="T32" fmla="*/ 40 w 89"/>
                <a:gd name="T33" fmla="*/ 0 h 83"/>
                <a:gd name="T34" fmla="*/ 36 w 89"/>
                <a:gd name="T35" fmla="*/ 0 h 83"/>
                <a:gd name="T36" fmla="*/ 31 w 89"/>
                <a:gd name="T37" fmla="*/ 2 h 83"/>
                <a:gd name="T38" fmla="*/ 27 w 89"/>
                <a:gd name="T39" fmla="*/ 4 h 83"/>
                <a:gd name="T40" fmla="*/ 23 w 89"/>
                <a:gd name="T41" fmla="*/ 4 h 83"/>
                <a:gd name="T42" fmla="*/ 19 w 89"/>
                <a:gd name="T43" fmla="*/ 6 h 83"/>
                <a:gd name="T44" fmla="*/ 17 w 89"/>
                <a:gd name="T45" fmla="*/ 10 h 83"/>
                <a:gd name="T46" fmla="*/ 13 w 89"/>
                <a:gd name="T47" fmla="*/ 12 h 83"/>
                <a:gd name="T48" fmla="*/ 10 w 89"/>
                <a:gd name="T49" fmla="*/ 14 h 83"/>
                <a:gd name="T50" fmla="*/ 8 w 89"/>
                <a:gd name="T51" fmla="*/ 18 h 83"/>
                <a:gd name="T52" fmla="*/ 4 w 89"/>
                <a:gd name="T53" fmla="*/ 23 h 83"/>
                <a:gd name="T54" fmla="*/ 2 w 89"/>
                <a:gd name="T55" fmla="*/ 27 h 83"/>
                <a:gd name="T56" fmla="*/ 2 w 89"/>
                <a:gd name="T57" fmla="*/ 31 h 83"/>
                <a:gd name="T58" fmla="*/ 0 w 89"/>
                <a:gd name="T59" fmla="*/ 35 h 83"/>
                <a:gd name="T60" fmla="*/ 0 w 89"/>
                <a:gd name="T61" fmla="*/ 39 h 83"/>
                <a:gd name="T62" fmla="*/ 0 w 89"/>
                <a:gd name="T63" fmla="*/ 43 h 83"/>
                <a:gd name="T64" fmla="*/ 0 w 89"/>
                <a:gd name="T65" fmla="*/ 47 h 83"/>
                <a:gd name="T66" fmla="*/ 2 w 89"/>
                <a:gd name="T67" fmla="*/ 51 h 83"/>
                <a:gd name="T68" fmla="*/ 2 w 89"/>
                <a:gd name="T69" fmla="*/ 55 h 83"/>
                <a:gd name="T70" fmla="*/ 4 w 89"/>
                <a:gd name="T71" fmla="*/ 59 h 83"/>
                <a:gd name="T72" fmla="*/ 8 w 89"/>
                <a:gd name="T73" fmla="*/ 64 h 83"/>
                <a:gd name="T74" fmla="*/ 10 w 89"/>
                <a:gd name="T75" fmla="*/ 68 h 83"/>
                <a:gd name="T76" fmla="*/ 13 w 89"/>
                <a:gd name="T77" fmla="*/ 70 h 83"/>
                <a:gd name="T78" fmla="*/ 17 w 89"/>
                <a:gd name="T79" fmla="*/ 72 h 83"/>
                <a:gd name="T80" fmla="*/ 19 w 89"/>
                <a:gd name="T81" fmla="*/ 76 h 83"/>
                <a:gd name="T82" fmla="*/ 23 w 89"/>
                <a:gd name="T83" fmla="*/ 78 h 83"/>
                <a:gd name="T84" fmla="*/ 27 w 89"/>
                <a:gd name="T85" fmla="*/ 78 h 83"/>
                <a:gd name="T86" fmla="*/ 31 w 89"/>
                <a:gd name="T87" fmla="*/ 80 h 83"/>
                <a:gd name="T88" fmla="*/ 36 w 89"/>
                <a:gd name="T89" fmla="*/ 82 h 83"/>
                <a:gd name="T90" fmla="*/ 40 w 89"/>
                <a:gd name="T91" fmla="*/ 82 h 83"/>
                <a:gd name="T92" fmla="*/ 44 w 89"/>
                <a:gd name="T93" fmla="*/ 82 h 83"/>
                <a:gd name="T94" fmla="*/ 48 w 89"/>
                <a:gd name="T95" fmla="*/ 82 h 83"/>
                <a:gd name="T96" fmla="*/ 52 w 89"/>
                <a:gd name="T97" fmla="*/ 82 h 83"/>
                <a:gd name="T98" fmla="*/ 57 w 89"/>
                <a:gd name="T99" fmla="*/ 80 h 83"/>
                <a:gd name="T100" fmla="*/ 61 w 89"/>
                <a:gd name="T101" fmla="*/ 78 h 83"/>
                <a:gd name="T102" fmla="*/ 65 w 89"/>
                <a:gd name="T103" fmla="*/ 78 h 83"/>
                <a:gd name="T104" fmla="*/ 69 w 89"/>
                <a:gd name="T105" fmla="*/ 76 h 83"/>
                <a:gd name="T106" fmla="*/ 71 w 89"/>
                <a:gd name="T107" fmla="*/ 72 h 83"/>
                <a:gd name="T108" fmla="*/ 75 w 89"/>
                <a:gd name="T109" fmla="*/ 70 h 83"/>
                <a:gd name="T110" fmla="*/ 78 w 89"/>
                <a:gd name="T111" fmla="*/ 68 h 83"/>
                <a:gd name="T112" fmla="*/ 80 w 89"/>
                <a:gd name="T113" fmla="*/ 64 h 83"/>
                <a:gd name="T114" fmla="*/ 84 w 89"/>
                <a:gd name="T115" fmla="*/ 59 h 83"/>
                <a:gd name="T116" fmla="*/ 86 w 89"/>
                <a:gd name="T117" fmla="*/ 55 h 83"/>
                <a:gd name="T118" fmla="*/ 86 w 89"/>
                <a:gd name="T119" fmla="*/ 51 h 83"/>
                <a:gd name="T120" fmla="*/ 88 w 89"/>
                <a:gd name="T121" fmla="*/ 47 h 83"/>
                <a:gd name="T122" fmla="*/ 88 w 89"/>
                <a:gd name="T123" fmla="*/ 4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89" h="83">
                  <a:moveTo>
                    <a:pt x="88" y="41"/>
                  </a:moveTo>
                  <a:lnTo>
                    <a:pt x="88" y="39"/>
                  </a:lnTo>
                  <a:lnTo>
                    <a:pt x="88" y="37"/>
                  </a:lnTo>
                  <a:lnTo>
                    <a:pt x="88" y="35"/>
                  </a:lnTo>
                  <a:lnTo>
                    <a:pt x="88" y="33"/>
                  </a:lnTo>
                  <a:lnTo>
                    <a:pt x="86" y="31"/>
                  </a:lnTo>
                  <a:lnTo>
                    <a:pt x="86" y="29"/>
                  </a:lnTo>
                  <a:lnTo>
                    <a:pt x="86" y="27"/>
                  </a:lnTo>
                  <a:lnTo>
                    <a:pt x="84" y="25"/>
                  </a:lnTo>
                  <a:lnTo>
                    <a:pt x="84" y="23"/>
                  </a:lnTo>
                  <a:lnTo>
                    <a:pt x="82" y="21"/>
                  </a:lnTo>
                  <a:lnTo>
                    <a:pt x="80" y="18"/>
                  </a:lnTo>
                  <a:lnTo>
                    <a:pt x="80" y="16"/>
                  </a:lnTo>
                  <a:lnTo>
                    <a:pt x="78" y="14"/>
                  </a:lnTo>
                  <a:lnTo>
                    <a:pt x="78" y="12"/>
                  </a:lnTo>
                  <a:lnTo>
                    <a:pt x="75" y="12"/>
                  </a:lnTo>
                  <a:lnTo>
                    <a:pt x="73" y="10"/>
                  </a:lnTo>
                  <a:lnTo>
                    <a:pt x="71" y="10"/>
                  </a:lnTo>
                  <a:lnTo>
                    <a:pt x="71" y="8"/>
                  </a:lnTo>
                  <a:lnTo>
                    <a:pt x="69" y="6"/>
                  </a:lnTo>
                  <a:lnTo>
                    <a:pt x="67" y="6"/>
                  </a:lnTo>
                  <a:lnTo>
                    <a:pt x="65" y="4"/>
                  </a:lnTo>
                  <a:lnTo>
                    <a:pt x="63" y="4"/>
                  </a:lnTo>
                  <a:lnTo>
                    <a:pt x="61" y="4"/>
                  </a:lnTo>
                  <a:lnTo>
                    <a:pt x="59" y="2"/>
                  </a:lnTo>
                  <a:lnTo>
                    <a:pt x="57" y="2"/>
                  </a:lnTo>
                  <a:lnTo>
                    <a:pt x="54" y="2"/>
                  </a:lnTo>
                  <a:lnTo>
                    <a:pt x="52" y="0"/>
                  </a:lnTo>
                  <a:lnTo>
                    <a:pt x="50" y="0"/>
                  </a:lnTo>
                  <a:lnTo>
                    <a:pt x="48" y="0"/>
                  </a:lnTo>
                  <a:lnTo>
                    <a:pt x="46" y="0"/>
                  </a:lnTo>
                  <a:lnTo>
                    <a:pt x="44" y="0"/>
                  </a:lnTo>
                  <a:lnTo>
                    <a:pt x="42" y="0"/>
                  </a:lnTo>
                  <a:lnTo>
                    <a:pt x="40" y="0"/>
                  </a:lnTo>
                  <a:lnTo>
                    <a:pt x="38" y="0"/>
                  </a:lnTo>
                  <a:lnTo>
                    <a:pt x="36" y="0"/>
                  </a:lnTo>
                  <a:lnTo>
                    <a:pt x="34" y="2"/>
                  </a:lnTo>
                  <a:lnTo>
                    <a:pt x="31" y="2"/>
                  </a:lnTo>
                  <a:lnTo>
                    <a:pt x="29" y="2"/>
                  </a:lnTo>
                  <a:lnTo>
                    <a:pt x="27" y="4"/>
                  </a:lnTo>
                  <a:lnTo>
                    <a:pt x="25" y="4"/>
                  </a:lnTo>
                  <a:lnTo>
                    <a:pt x="23" y="4"/>
                  </a:lnTo>
                  <a:lnTo>
                    <a:pt x="21" y="6"/>
                  </a:lnTo>
                  <a:lnTo>
                    <a:pt x="19" y="6"/>
                  </a:lnTo>
                  <a:lnTo>
                    <a:pt x="17" y="8"/>
                  </a:lnTo>
                  <a:lnTo>
                    <a:pt x="17" y="10"/>
                  </a:lnTo>
                  <a:lnTo>
                    <a:pt x="15" y="10"/>
                  </a:lnTo>
                  <a:lnTo>
                    <a:pt x="13" y="12"/>
                  </a:lnTo>
                  <a:lnTo>
                    <a:pt x="10" y="12"/>
                  </a:lnTo>
                  <a:lnTo>
                    <a:pt x="10" y="14"/>
                  </a:lnTo>
                  <a:lnTo>
                    <a:pt x="8" y="16"/>
                  </a:lnTo>
                  <a:lnTo>
                    <a:pt x="8" y="18"/>
                  </a:lnTo>
                  <a:lnTo>
                    <a:pt x="6" y="21"/>
                  </a:lnTo>
                  <a:lnTo>
                    <a:pt x="4" y="23"/>
                  </a:lnTo>
                  <a:lnTo>
                    <a:pt x="4" y="25"/>
                  </a:lnTo>
                  <a:lnTo>
                    <a:pt x="2" y="27"/>
                  </a:lnTo>
                  <a:lnTo>
                    <a:pt x="2" y="29"/>
                  </a:lnTo>
                  <a:lnTo>
                    <a:pt x="2" y="31"/>
                  </a:lnTo>
                  <a:lnTo>
                    <a:pt x="0" y="33"/>
                  </a:lnTo>
                  <a:lnTo>
                    <a:pt x="0" y="35"/>
                  </a:lnTo>
                  <a:lnTo>
                    <a:pt x="0" y="37"/>
                  </a:lnTo>
                  <a:lnTo>
                    <a:pt x="0" y="39"/>
                  </a:lnTo>
                  <a:lnTo>
                    <a:pt x="0" y="41"/>
                  </a:lnTo>
                  <a:lnTo>
                    <a:pt x="0" y="43"/>
                  </a:lnTo>
                  <a:lnTo>
                    <a:pt x="0" y="45"/>
                  </a:lnTo>
                  <a:lnTo>
                    <a:pt x="0" y="47"/>
                  </a:lnTo>
                  <a:lnTo>
                    <a:pt x="0" y="49"/>
                  </a:lnTo>
                  <a:lnTo>
                    <a:pt x="2" y="51"/>
                  </a:lnTo>
                  <a:lnTo>
                    <a:pt x="2" y="53"/>
                  </a:lnTo>
                  <a:lnTo>
                    <a:pt x="2" y="55"/>
                  </a:lnTo>
                  <a:lnTo>
                    <a:pt x="4" y="57"/>
                  </a:lnTo>
                  <a:lnTo>
                    <a:pt x="4" y="59"/>
                  </a:lnTo>
                  <a:lnTo>
                    <a:pt x="6" y="62"/>
                  </a:lnTo>
                  <a:lnTo>
                    <a:pt x="8" y="64"/>
                  </a:lnTo>
                  <a:lnTo>
                    <a:pt x="8" y="66"/>
                  </a:lnTo>
                  <a:lnTo>
                    <a:pt x="10" y="68"/>
                  </a:lnTo>
                  <a:lnTo>
                    <a:pt x="10" y="70"/>
                  </a:lnTo>
                  <a:lnTo>
                    <a:pt x="13" y="70"/>
                  </a:lnTo>
                  <a:lnTo>
                    <a:pt x="15" y="72"/>
                  </a:lnTo>
                  <a:lnTo>
                    <a:pt x="17" y="72"/>
                  </a:lnTo>
                  <a:lnTo>
                    <a:pt x="17" y="74"/>
                  </a:lnTo>
                  <a:lnTo>
                    <a:pt x="19" y="76"/>
                  </a:lnTo>
                  <a:lnTo>
                    <a:pt x="21" y="76"/>
                  </a:lnTo>
                  <a:lnTo>
                    <a:pt x="23" y="78"/>
                  </a:lnTo>
                  <a:lnTo>
                    <a:pt x="25" y="78"/>
                  </a:lnTo>
                  <a:lnTo>
                    <a:pt x="27" y="78"/>
                  </a:lnTo>
                  <a:lnTo>
                    <a:pt x="29" y="80"/>
                  </a:lnTo>
                  <a:lnTo>
                    <a:pt x="31" y="80"/>
                  </a:lnTo>
                  <a:lnTo>
                    <a:pt x="34" y="80"/>
                  </a:lnTo>
                  <a:lnTo>
                    <a:pt x="36" y="82"/>
                  </a:lnTo>
                  <a:lnTo>
                    <a:pt x="38" y="82"/>
                  </a:lnTo>
                  <a:lnTo>
                    <a:pt x="40" y="82"/>
                  </a:lnTo>
                  <a:lnTo>
                    <a:pt x="42" y="82"/>
                  </a:lnTo>
                  <a:lnTo>
                    <a:pt x="44" y="82"/>
                  </a:lnTo>
                  <a:lnTo>
                    <a:pt x="46" y="82"/>
                  </a:lnTo>
                  <a:lnTo>
                    <a:pt x="48" y="82"/>
                  </a:lnTo>
                  <a:lnTo>
                    <a:pt x="50" y="82"/>
                  </a:lnTo>
                  <a:lnTo>
                    <a:pt x="52" y="82"/>
                  </a:lnTo>
                  <a:lnTo>
                    <a:pt x="54" y="80"/>
                  </a:lnTo>
                  <a:lnTo>
                    <a:pt x="57" y="80"/>
                  </a:lnTo>
                  <a:lnTo>
                    <a:pt x="59" y="80"/>
                  </a:lnTo>
                  <a:lnTo>
                    <a:pt x="61" y="78"/>
                  </a:lnTo>
                  <a:lnTo>
                    <a:pt x="63" y="78"/>
                  </a:lnTo>
                  <a:lnTo>
                    <a:pt x="65" y="78"/>
                  </a:lnTo>
                  <a:lnTo>
                    <a:pt x="67" y="76"/>
                  </a:lnTo>
                  <a:lnTo>
                    <a:pt x="69" y="76"/>
                  </a:lnTo>
                  <a:lnTo>
                    <a:pt x="71" y="74"/>
                  </a:lnTo>
                  <a:lnTo>
                    <a:pt x="71" y="72"/>
                  </a:lnTo>
                  <a:lnTo>
                    <a:pt x="73" y="72"/>
                  </a:lnTo>
                  <a:lnTo>
                    <a:pt x="75" y="70"/>
                  </a:lnTo>
                  <a:lnTo>
                    <a:pt x="78" y="70"/>
                  </a:lnTo>
                  <a:lnTo>
                    <a:pt x="78" y="68"/>
                  </a:lnTo>
                  <a:lnTo>
                    <a:pt x="80" y="66"/>
                  </a:lnTo>
                  <a:lnTo>
                    <a:pt x="80" y="64"/>
                  </a:lnTo>
                  <a:lnTo>
                    <a:pt x="82" y="62"/>
                  </a:lnTo>
                  <a:lnTo>
                    <a:pt x="84" y="59"/>
                  </a:lnTo>
                  <a:lnTo>
                    <a:pt x="84" y="57"/>
                  </a:lnTo>
                  <a:lnTo>
                    <a:pt x="86" y="55"/>
                  </a:lnTo>
                  <a:lnTo>
                    <a:pt x="86" y="53"/>
                  </a:lnTo>
                  <a:lnTo>
                    <a:pt x="86" y="51"/>
                  </a:lnTo>
                  <a:lnTo>
                    <a:pt x="88" y="49"/>
                  </a:lnTo>
                  <a:lnTo>
                    <a:pt x="88" y="47"/>
                  </a:lnTo>
                  <a:lnTo>
                    <a:pt x="88" y="45"/>
                  </a:lnTo>
                  <a:lnTo>
                    <a:pt x="88" y="43"/>
                  </a:lnTo>
                  <a:lnTo>
                    <a:pt x="88" y="41"/>
                  </a:lnTo>
                </a:path>
              </a:pathLst>
            </a:cu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" name="Freeform 13">
              <a:extLst>
                <a:ext uri="{FF2B5EF4-FFF2-40B4-BE49-F238E27FC236}">
                  <a16:creationId xmlns:a16="http://schemas.microsoft.com/office/drawing/2014/main" id="{381CBA0B-82A6-45A5-8C1B-6276F421B49B}"/>
                </a:ext>
              </a:extLst>
            </p:cNvPr>
            <p:cNvSpPr>
              <a:spLocks/>
            </p:cNvSpPr>
            <p:nvPr/>
          </p:nvSpPr>
          <p:spPr bwMode="auto">
            <a:xfrm>
              <a:off x="2775" y="1508"/>
              <a:ext cx="977" cy="990"/>
            </a:xfrm>
            <a:custGeom>
              <a:avLst/>
              <a:gdLst>
                <a:gd name="T0" fmla="*/ 536 w 977"/>
                <a:gd name="T1" fmla="*/ 987 h 990"/>
                <a:gd name="T2" fmla="*/ 608 w 977"/>
                <a:gd name="T3" fmla="*/ 975 h 990"/>
                <a:gd name="T4" fmla="*/ 676 w 977"/>
                <a:gd name="T5" fmla="*/ 950 h 990"/>
                <a:gd name="T6" fmla="*/ 740 w 977"/>
                <a:gd name="T7" fmla="*/ 917 h 990"/>
                <a:gd name="T8" fmla="*/ 797 w 977"/>
                <a:gd name="T9" fmla="*/ 876 h 990"/>
                <a:gd name="T10" fmla="*/ 849 w 977"/>
                <a:gd name="T11" fmla="*/ 827 h 990"/>
                <a:gd name="T12" fmla="*/ 892 w 977"/>
                <a:gd name="T13" fmla="*/ 771 h 990"/>
                <a:gd name="T14" fmla="*/ 927 w 977"/>
                <a:gd name="T15" fmla="*/ 709 h 990"/>
                <a:gd name="T16" fmla="*/ 953 w 977"/>
                <a:gd name="T17" fmla="*/ 642 h 990"/>
                <a:gd name="T18" fmla="*/ 970 w 977"/>
                <a:gd name="T19" fmla="*/ 570 h 990"/>
                <a:gd name="T20" fmla="*/ 976 w 977"/>
                <a:gd name="T21" fmla="*/ 496 h 990"/>
                <a:gd name="T22" fmla="*/ 970 w 977"/>
                <a:gd name="T23" fmla="*/ 419 h 990"/>
                <a:gd name="T24" fmla="*/ 953 w 977"/>
                <a:gd name="T25" fmla="*/ 347 h 990"/>
                <a:gd name="T26" fmla="*/ 927 w 977"/>
                <a:gd name="T27" fmla="*/ 282 h 990"/>
                <a:gd name="T28" fmla="*/ 892 w 977"/>
                <a:gd name="T29" fmla="*/ 220 h 990"/>
                <a:gd name="T30" fmla="*/ 849 w 977"/>
                <a:gd name="T31" fmla="*/ 162 h 990"/>
                <a:gd name="T32" fmla="*/ 797 w 977"/>
                <a:gd name="T33" fmla="*/ 113 h 990"/>
                <a:gd name="T34" fmla="*/ 740 w 977"/>
                <a:gd name="T35" fmla="*/ 72 h 990"/>
                <a:gd name="T36" fmla="*/ 676 w 977"/>
                <a:gd name="T37" fmla="*/ 39 h 990"/>
                <a:gd name="T38" fmla="*/ 608 w 977"/>
                <a:gd name="T39" fmla="*/ 16 h 990"/>
                <a:gd name="T40" fmla="*/ 536 w 977"/>
                <a:gd name="T41" fmla="*/ 2 h 990"/>
                <a:gd name="T42" fmla="*/ 462 w 977"/>
                <a:gd name="T43" fmla="*/ 0 h 990"/>
                <a:gd name="T44" fmla="*/ 390 w 977"/>
                <a:gd name="T45" fmla="*/ 10 h 990"/>
                <a:gd name="T46" fmla="*/ 321 w 977"/>
                <a:gd name="T47" fmla="*/ 31 h 990"/>
                <a:gd name="T48" fmla="*/ 257 w 977"/>
                <a:gd name="T49" fmla="*/ 60 h 990"/>
                <a:gd name="T50" fmla="*/ 197 w 977"/>
                <a:gd name="T51" fmla="*/ 99 h 990"/>
                <a:gd name="T52" fmla="*/ 144 w 977"/>
                <a:gd name="T53" fmla="*/ 146 h 990"/>
                <a:gd name="T54" fmla="*/ 97 w 977"/>
                <a:gd name="T55" fmla="*/ 199 h 990"/>
                <a:gd name="T56" fmla="*/ 60 w 977"/>
                <a:gd name="T57" fmla="*/ 259 h 990"/>
                <a:gd name="T58" fmla="*/ 31 w 977"/>
                <a:gd name="T59" fmla="*/ 325 h 990"/>
                <a:gd name="T60" fmla="*/ 10 w 977"/>
                <a:gd name="T61" fmla="*/ 397 h 990"/>
                <a:gd name="T62" fmla="*/ 0 w 977"/>
                <a:gd name="T63" fmla="*/ 471 h 990"/>
                <a:gd name="T64" fmla="*/ 2 w 977"/>
                <a:gd name="T65" fmla="*/ 545 h 990"/>
                <a:gd name="T66" fmla="*/ 16 w 977"/>
                <a:gd name="T67" fmla="*/ 617 h 990"/>
                <a:gd name="T68" fmla="*/ 39 w 977"/>
                <a:gd name="T69" fmla="*/ 687 h 990"/>
                <a:gd name="T70" fmla="*/ 72 w 977"/>
                <a:gd name="T71" fmla="*/ 750 h 990"/>
                <a:gd name="T72" fmla="*/ 111 w 977"/>
                <a:gd name="T73" fmla="*/ 808 h 990"/>
                <a:gd name="T74" fmla="*/ 160 w 977"/>
                <a:gd name="T75" fmla="*/ 862 h 990"/>
                <a:gd name="T76" fmla="*/ 216 w 977"/>
                <a:gd name="T77" fmla="*/ 905 h 990"/>
                <a:gd name="T78" fmla="*/ 277 w 977"/>
                <a:gd name="T79" fmla="*/ 940 h 990"/>
                <a:gd name="T80" fmla="*/ 343 w 977"/>
                <a:gd name="T81" fmla="*/ 966 h 990"/>
                <a:gd name="T82" fmla="*/ 413 w 977"/>
                <a:gd name="T83" fmla="*/ 983 h 990"/>
                <a:gd name="T84" fmla="*/ 489 w 977"/>
                <a:gd name="T85" fmla="*/ 989 h 9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</a:cxnLst>
              <a:rect l="0" t="0" r="r" b="b"/>
              <a:pathLst>
                <a:path w="977" h="990">
                  <a:moveTo>
                    <a:pt x="489" y="989"/>
                  </a:moveTo>
                  <a:lnTo>
                    <a:pt x="514" y="989"/>
                  </a:lnTo>
                  <a:lnTo>
                    <a:pt x="536" y="987"/>
                  </a:lnTo>
                  <a:lnTo>
                    <a:pt x="561" y="983"/>
                  </a:lnTo>
                  <a:lnTo>
                    <a:pt x="586" y="979"/>
                  </a:lnTo>
                  <a:lnTo>
                    <a:pt x="608" y="975"/>
                  </a:lnTo>
                  <a:lnTo>
                    <a:pt x="633" y="966"/>
                  </a:lnTo>
                  <a:lnTo>
                    <a:pt x="655" y="958"/>
                  </a:lnTo>
                  <a:lnTo>
                    <a:pt x="676" y="950"/>
                  </a:lnTo>
                  <a:lnTo>
                    <a:pt x="699" y="940"/>
                  </a:lnTo>
                  <a:lnTo>
                    <a:pt x="719" y="929"/>
                  </a:lnTo>
                  <a:lnTo>
                    <a:pt x="740" y="917"/>
                  </a:lnTo>
                  <a:lnTo>
                    <a:pt x="760" y="905"/>
                  </a:lnTo>
                  <a:lnTo>
                    <a:pt x="779" y="890"/>
                  </a:lnTo>
                  <a:lnTo>
                    <a:pt x="797" y="876"/>
                  </a:lnTo>
                  <a:lnTo>
                    <a:pt x="816" y="862"/>
                  </a:lnTo>
                  <a:lnTo>
                    <a:pt x="832" y="843"/>
                  </a:lnTo>
                  <a:lnTo>
                    <a:pt x="849" y="827"/>
                  </a:lnTo>
                  <a:lnTo>
                    <a:pt x="863" y="808"/>
                  </a:lnTo>
                  <a:lnTo>
                    <a:pt x="877" y="790"/>
                  </a:lnTo>
                  <a:lnTo>
                    <a:pt x="892" y="771"/>
                  </a:lnTo>
                  <a:lnTo>
                    <a:pt x="904" y="750"/>
                  </a:lnTo>
                  <a:lnTo>
                    <a:pt x="916" y="730"/>
                  </a:lnTo>
                  <a:lnTo>
                    <a:pt x="927" y="709"/>
                  </a:lnTo>
                  <a:lnTo>
                    <a:pt x="937" y="687"/>
                  </a:lnTo>
                  <a:lnTo>
                    <a:pt x="945" y="664"/>
                  </a:lnTo>
                  <a:lnTo>
                    <a:pt x="953" y="642"/>
                  </a:lnTo>
                  <a:lnTo>
                    <a:pt x="960" y="617"/>
                  </a:lnTo>
                  <a:lnTo>
                    <a:pt x="966" y="594"/>
                  </a:lnTo>
                  <a:lnTo>
                    <a:pt x="970" y="570"/>
                  </a:lnTo>
                  <a:lnTo>
                    <a:pt x="974" y="545"/>
                  </a:lnTo>
                  <a:lnTo>
                    <a:pt x="976" y="520"/>
                  </a:lnTo>
                  <a:lnTo>
                    <a:pt x="976" y="496"/>
                  </a:lnTo>
                  <a:lnTo>
                    <a:pt x="976" y="471"/>
                  </a:lnTo>
                  <a:lnTo>
                    <a:pt x="974" y="444"/>
                  </a:lnTo>
                  <a:lnTo>
                    <a:pt x="970" y="419"/>
                  </a:lnTo>
                  <a:lnTo>
                    <a:pt x="966" y="397"/>
                  </a:lnTo>
                  <a:lnTo>
                    <a:pt x="960" y="372"/>
                  </a:lnTo>
                  <a:lnTo>
                    <a:pt x="953" y="347"/>
                  </a:lnTo>
                  <a:lnTo>
                    <a:pt x="945" y="325"/>
                  </a:lnTo>
                  <a:lnTo>
                    <a:pt x="937" y="302"/>
                  </a:lnTo>
                  <a:lnTo>
                    <a:pt x="927" y="282"/>
                  </a:lnTo>
                  <a:lnTo>
                    <a:pt x="916" y="259"/>
                  </a:lnTo>
                  <a:lnTo>
                    <a:pt x="904" y="239"/>
                  </a:lnTo>
                  <a:lnTo>
                    <a:pt x="892" y="220"/>
                  </a:lnTo>
                  <a:lnTo>
                    <a:pt x="877" y="199"/>
                  </a:lnTo>
                  <a:lnTo>
                    <a:pt x="863" y="181"/>
                  </a:lnTo>
                  <a:lnTo>
                    <a:pt x="849" y="162"/>
                  </a:lnTo>
                  <a:lnTo>
                    <a:pt x="832" y="146"/>
                  </a:lnTo>
                  <a:lnTo>
                    <a:pt x="816" y="130"/>
                  </a:lnTo>
                  <a:lnTo>
                    <a:pt x="797" y="113"/>
                  </a:lnTo>
                  <a:lnTo>
                    <a:pt x="779" y="99"/>
                  </a:lnTo>
                  <a:lnTo>
                    <a:pt x="760" y="86"/>
                  </a:lnTo>
                  <a:lnTo>
                    <a:pt x="740" y="72"/>
                  </a:lnTo>
                  <a:lnTo>
                    <a:pt x="719" y="60"/>
                  </a:lnTo>
                  <a:lnTo>
                    <a:pt x="699" y="49"/>
                  </a:lnTo>
                  <a:lnTo>
                    <a:pt x="676" y="39"/>
                  </a:lnTo>
                  <a:lnTo>
                    <a:pt x="655" y="31"/>
                  </a:lnTo>
                  <a:lnTo>
                    <a:pt x="633" y="23"/>
                  </a:lnTo>
                  <a:lnTo>
                    <a:pt x="608" y="16"/>
                  </a:lnTo>
                  <a:lnTo>
                    <a:pt x="586" y="10"/>
                  </a:lnTo>
                  <a:lnTo>
                    <a:pt x="561" y="6"/>
                  </a:lnTo>
                  <a:lnTo>
                    <a:pt x="536" y="2"/>
                  </a:lnTo>
                  <a:lnTo>
                    <a:pt x="514" y="0"/>
                  </a:lnTo>
                  <a:lnTo>
                    <a:pt x="489" y="0"/>
                  </a:lnTo>
                  <a:lnTo>
                    <a:pt x="462" y="0"/>
                  </a:lnTo>
                  <a:lnTo>
                    <a:pt x="438" y="2"/>
                  </a:lnTo>
                  <a:lnTo>
                    <a:pt x="413" y="6"/>
                  </a:lnTo>
                  <a:lnTo>
                    <a:pt x="390" y="10"/>
                  </a:lnTo>
                  <a:lnTo>
                    <a:pt x="366" y="16"/>
                  </a:lnTo>
                  <a:lnTo>
                    <a:pt x="343" y="23"/>
                  </a:lnTo>
                  <a:lnTo>
                    <a:pt x="321" y="31"/>
                  </a:lnTo>
                  <a:lnTo>
                    <a:pt x="298" y="39"/>
                  </a:lnTo>
                  <a:lnTo>
                    <a:pt x="277" y="49"/>
                  </a:lnTo>
                  <a:lnTo>
                    <a:pt x="257" y="60"/>
                  </a:lnTo>
                  <a:lnTo>
                    <a:pt x="236" y="72"/>
                  </a:lnTo>
                  <a:lnTo>
                    <a:pt x="216" y="86"/>
                  </a:lnTo>
                  <a:lnTo>
                    <a:pt x="197" y="99"/>
                  </a:lnTo>
                  <a:lnTo>
                    <a:pt x="179" y="113"/>
                  </a:lnTo>
                  <a:lnTo>
                    <a:pt x="160" y="130"/>
                  </a:lnTo>
                  <a:lnTo>
                    <a:pt x="144" y="146"/>
                  </a:lnTo>
                  <a:lnTo>
                    <a:pt x="127" y="162"/>
                  </a:lnTo>
                  <a:lnTo>
                    <a:pt x="111" y="181"/>
                  </a:lnTo>
                  <a:lnTo>
                    <a:pt x="97" y="199"/>
                  </a:lnTo>
                  <a:lnTo>
                    <a:pt x="84" y="220"/>
                  </a:lnTo>
                  <a:lnTo>
                    <a:pt x="72" y="239"/>
                  </a:lnTo>
                  <a:lnTo>
                    <a:pt x="60" y="259"/>
                  </a:lnTo>
                  <a:lnTo>
                    <a:pt x="49" y="282"/>
                  </a:lnTo>
                  <a:lnTo>
                    <a:pt x="39" y="302"/>
                  </a:lnTo>
                  <a:lnTo>
                    <a:pt x="31" y="325"/>
                  </a:lnTo>
                  <a:lnTo>
                    <a:pt x="23" y="347"/>
                  </a:lnTo>
                  <a:lnTo>
                    <a:pt x="16" y="372"/>
                  </a:lnTo>
                  <a:lnTo>
                    <a:pt x="10" y="397"/>
                  </a:lnTo>
                  <a:lnTo>
                    <a:pt x="6" y="419"/>
                  </a:lnTo>
                  <a:lnTo>
                    <a:pt x="2" y="444"/>
                  </a:lnTo>
                  <a:lnTo>
                    <a:pt x="0" y="471"/>
                  </a:lnTo>
                  <a:lnTo>
                    <a:pt x="0" y="496"/>
                  </a:lnTo>
                  <a:lnTo>
                    <a:pt x="0" y="520"/>
                  </a:lnTo>
                  <a:lnTo>
                    <a:pt x="2" y="545"/>
                  </a:lnTo>
                  <a:lnTo>
                    <a:pt x="6" y="570"/>
                  </a:lnTo>
                  <a:lnTo>
                    <a:pt x="10" y="594"/>
                  </a:lnTo>
                  <a:lnTo>
                    <a:pt x="16" y="617"/>
                  </a:lnTo>
                  <a:lnTo>
                    <a:pt x="23" y="642"/>
                  </a:lnTo>
                  <a:lnTo>
                    <a:pt x="31" y="664"/>
                  </a:lnTo>
                  <a:lnTo>
                    <a:pt x="39" y="687"/>
                  </a:lnTo>
                  <a:lnTo>
                    <a:pt x="49" y="709"/>
                  </a:lnTo>
                  <a:lnTo>
                    <a:pt x="60" y="730"/>
                  </a:lnTo>
                  <a:lnTo>
                    <a:pt x="72" y="750"/>
                  </a:lnTo>
                  <a:lnTo>
                    <a:pt x="84" y="771"/>
                  </a:lnTo>
                  <a:lnTo>
                    <a:pt x="97" y="790"/>
                  </a:lnTo>
                  <a:lnTo>
                    <a:pt x="111" y="808"/>
                  </a:lnTo>
                  <a:lnTo>
                    <a:pt x="127" y="827"/>
                  </a:lnTo>
                  <a:lnTo>
                    <a:pt x="144" y="843"/>
                  </a:lnTo>
                  <a:lnTo>
                    <a:pt x="160" y="862"/>
                  </a:lnTo>
                  <a:lnTo>
                    <a:pt x="179" y="876"/>
                  </a:lnTo>
                  <a:lnTo>
                    <a:pt x="197" y="890"/>
                  </a:lnTo>
                  <a:lnTo>
                    <a:pt x="216" y="905"/>
                  </a:lnTo>
                  <a:lnTo>
                    <a:pt x="236" y="917"/>
                  </a:lnTo>
                  <a:lnTo>
                    <a:pt x="257" y="929"/>
                  </a:lnTo>
                  <a:lnTo>
                    <a:pt x="277" y="940"/>
                  </a:lnTo>
                  <a:lnTo>
                    <a:pt x="298" y="950"/>
                  </a:lnTo>
                  <a:lnTo>
                    <a:pt x="321" y="958"/>
                  </a:lnTo>
                  <a:lnTo>
                    <a:pt x="343" y="966"/>
                  </a:lnTo>
                  <a:lnTo>
                    <a:pt x="366" y="975"/>
                  </a:lnTo>
                  <a:lnTo>
                    <a:pt x="390" y="979"/>
                  </a:lnTo>
                  <a:lnTo>
                    <a:pt x="413" y="983"/>
                  </a:lnTo>
                  <a:lnTo>
                    <a:pt x="438" y="987"/>
                  </a:lnTo>
                  <a:lnTo>
                    <a:pt x="462" y="989"/>
                  </a:lnTo>
                  <a:lnTo>
                    <a:pt x="489" y="989"/>
                  </a:lnTo>
                </a:path>
              </a:pathLst>
            </a:custGeom>
            <a:solidFill>
              <a:srgbClr val="C0FEF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13" name="Group 14">
              <a:extLst>
                <a:ext uri="{FF2B5EF4-FFF2-40B4-BE49-F238E27FC236}">
                  <a16:creationId xmlns:a16="http://schemas.microsoft.com/office/drawing/2014/main" id="{F0C84456-4C29-4D0A-81DD-DAF2C708F82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780" y="1505"/>
              <a:ext cx="982" cy="999"/>
              <a:chOff x="2648" y="1496"/>
              <a:chExt cx="982" cy="999"/>
            </a:xfrm>
          </p:grpSpPr>
          <p:sp>
            <p:nvSpPr>
              <p:cNvPr id="34" name="Freeform 15">
                <a:extLst>
                  <a:ext uri="{FF2B5EF4-FFF2-40B4-BE49-F238E27FC236}">
                    <a16:creationId xmlns:a16="http://schemas.microsoft.com/office/drawing/2014/main" id="{5FB6BF66-2816-4384-8DF9-7FE30C7C15B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649" y="1505"/>
                <a:ext cx="977" cy="990"/>
              </a:xfrm>
              <a:custGeom>
                <a:avLst/>
                <a:gdLst>
                  <a:gd name="T0" fmla="*/ 536 w 977"/>
                  <a:gd name="T1" fmla="*/ 987 h 990"/>
                  <a:gd name="T2" fmla="*/ 608 w 977"/>
                  <a:gd name="T3" fmla="*/ 975 h 990"/>
                  <a:gd name="T4" fmla="*/ 676 w 977"/>
                  <a:gd name="T5" fmla="*/ 950 h 990"/>
                  <a:gd name="T6" fmla="*/ 740 w 977"/>
                  <a:gd name="T7" fmla="*/ 917 h 990"/>
                  <a:gd name="T8" fmla="*/ 797 w 977"/>
                  <a:gd name="T9" fmla="*/ 876 h 990"/>
                  <a:gd name="T10" fmla="*/ 849 w 977"/>
                  <a:gd name="T11" fmla="*/ 827 h 990"/>
                  <a:gd name="T12" fmla="*/ 892 w 977"/>
                  <a:gd name="T13" fmla="*/ 771 h 990"/>
                  <a:gd name="T14" fmla="*/ 927 w 977"/>
                  <a:gd name="T15" fmla="*/ 709 h 990"/>
                  <a:gd name="T16" fmla="*/ 953 w 977"/>
                  <a:gd name="T17" fmla="*/ 642 h 990"/>
                  <a:gd name="T18" fmla="*/ 970 w 977"/>
                  <a:gd name="T19" fmla="*/ 570 h 990"/>
                  <a:gd name="T20" fmla="*/ 976 w 977"/>
                  <a:gd name="T21" fmla="*/ 496 h 990"/>
                  <a:gd name="T22" fmla="*/ 970 w 977"/>
                  <a:gd name="T23" fmla="*/ 419 h 990"/>
                  <a:gd name="T24" fmla="*/ 953 w 977"/>
                  <a:gd name="T25" fmla="*/ 347 h 990"/>
                  <a:gd name="T26" fmla="*/ 927 w 977"/>
                  <a:gd name="T27" fmla="*/ 282 h 990"/>
                  <a:gd name="T28" fmla="*/ 892 w 977"/>
                  <a:gd name="T29" fmla="*/ 220 h 990"/>
                  <a:gd name="T30" fmla="*/ 849 w 977"/>
                  <a:gd name="T31" fmla="*/ 162 h 990"/>
                  <a:gd name="T32" fmla="*/ 797 w 977"/>
                  <a:gd name="T33" fmla="*/ 113 h 990"/>
                  <a:gd name="T34" fmla="*/ 740 w 977"/>
                  <a:gd name="T35" fmla="*/ 72 h 990"/>
                  <a:gd name="T36" fmla="*/ 676 w 977"/>
                  <a:gd name="T37" fmla="*/ 39 h 990"/>
                  <a:gd name="T38" fmla="*/ 608 w 977"/>
                  <a:gd name="T39" fmla="*/ 16 h 990"/>
                  <a:gd name="T40" fmla="*/ 536 w 977"/>
                  <a:gd name="T41" fmla="*/ 2 h 990"/>
                  <a:gd name="T42" fmla="*/ 462 w 977"/>
                  <a:gd name="T43" fmla="*/ 0 h 990"/>
                  <a:gd name="T44" fmla="*/ 390 w 977"/>
                  <a:gd name="T45" fmla="*/ 10 h 990"/>
                  <a:gd name="T46" fmla="*/ 321 w 977"/>
                  <a:gd name="T47" fmla="*/ 31 h 990"/>
                  <a:gd name="T48" fmla="*/ 257 w 977"/>
                  <a:gd name="T49" fmla="*/ 60 h 990"/>
                  <a:gd name="T50" fmla="*/ 197 w 977"/>
                  <a:gd name="T51" fmla="*/ 99 h 990"/>
                  <a:gd name="T52" fmla="*/ 144 w 977"/>
                  <a:gd name="T53" fmla="*/ 146 h 990"/>
                  <a:gd name="T54" fmla="*/ 97 w 977"/>
                  <a:gd name="T55" fmla="*/ 199 h 990"/>
                  <a:gd name="T56" fmla="*/ 60 w 977"/>
                  <a:gd name="T57" fmla="*/ 259 h 990"/>
                  <a:gd name="T58" fmla="*/ 31 w 977"/>
                  <a:gd name="T59" fmla="*/ 325 h 990"/>
                  <a:gd name="T60" fmla="*/ 10 w 977"/>
                  <a:gd name="T61" fmla="*/ 397 h 990"/>
                  <a:gd name="T62" fmla="*/ 0 w 977"/>
                  <a:gd name="T63" fmla="*/ 471 h 990"/>
                  <a:gd name="T64" fmla="*/ 2 w 977"/>
                  <a:gd name="T65" fmla="*/ 545 h 990"/>
                  <a:gd name="T66" fmla="*/ 16 w 977"/>
                  <a:gd name="T67" fmla="*/ 617 h 990"/>
                  <a:gd name="T68" fmla="*/ 39 w 977"/>
                  <a:gd name="T69" fmla="*/ 687 h 990"/>
                  <a:gd name="T70" fmla="*/ 72 w 977"/>
                  <a:gd name="T71" fmla="*/ 750 h 990"/>
                  <a:gd name="T72" fmla="*/ 111 w 977"/>
                  <a:gd name="T73" fmla="*/ 808 h 990"/>
                  <a:gd name="T74" fmla="*/ 160 w 977"/>
                  <a:gd name="T75" fmla="*/ 862 h 990"/>
                  <a:gd name="T76" fmla="*/ 216 w 977"/>
                  <a:gd name="T77" fmla="*/ 905 h 990"/>
                  <a:gd name="T78" fmla="*/ 277 w 977"/>
                  <a:gd name="T79" fmla="*/ 940 h 990"/>
                  <a:gd name="T80" fmla="*/ 343 w 977"/>
                  <a:gd name="T81" fmla="*/ 966 h 990"/>
                  <a:gd name="T82" fmla="*/ 413 w 977"/>
                  <a:gd name="T83" fmla="*/ 983 h 990"/>
                  <a:gd name="T84" fmla="*/ 489 w 977"/>
                  <a:gd name="T85" fmla="*/ 989 h 9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</a:cxnLst>
                <a:rect l="0" t="0" r="r" b="b"/>
                <a:pathLst>
                  <a:path w="977" h="990">
                    <a:moveTo>
                      <a:pt x="489" y="989"/>
                    </a:moveTo>
                    <a:lnTo>
                      <a:pt x="514" y="989"/>
                    </a:lnTo>
                    <a:lnTo>
                      <a:pt x="536" y="987"/>
                    </a:lnTo>
                    <a:lnTo>
                      <a:pt x="561" y="983"/>
                    </a:lnTo>
                    <a:lnTo>
                      <a:pt x="586" y="979"/>
                    </a:lnTo>
                    <a:lnTo>
                      <a:pt x="608" y="975"/>
                    </a:lnTo>
                    <a:lnTo>
                      <a:pt x="633" y="966"/>
                    </a:lnTo>
                    <a:lnTo>
                      <a:pt x="655" y="958"/>
                    </a:lnTo>
                    <a:lnTo>
                      <a:pt x="676" y="950"/>
                    </a:lnTo>
                    <a:lnTo>
                      <a:pt x="699" y="940"/>
                    </a:lnTo>
                    <a:lnTo>
                      <a:pt x="719" y="929"/>
                    </a:lnTo>
                    <a:lnTo>
                      <a:pt x="740" y="917"/>
                    </a:lnTo>
                    <a:lnTo>
                      <a:pt x="760" y="905"/>
                    </a:lnTo>
                    <a:lnTo>
                      <a:pt x="779" y="890"/>
                    </a:lnTo>
                    <a:lnTo>
                      <a:pt x="797" y="876"/>
                    </a:lnTo>
                    <a:lnTo>
                      <a:pt x="816" y="862"/>
                    </a:lnTo>
                    <a:lnTo>
                      <a:pt x="832" y="843"/>
                    </a:lnTo>
                    <a:lnTo>
                      <a:pt x="849" y="827"/>
                    </a:lnTo>
                    <a:lnTo>
                      <a:pt x="863" y="808"/>
                    </a:lnTo>
                    <a:lnTo>
                      <a:pt x="877" y="790"/>
                    </a:lnTo>
                    <a:lnTo>
                      <a:pt x="892" y="771"/>
                    </a:lnTo>
                    <a:lnTo>
                      <a:pt x="904" y="750"/>
                    </a:lnTo>
                    <a:lnTo>
                      <a:pt x="916" y="730"/>
                    </a:lnTo>
                    <a:lnTo>
                      <a:pt x="927" y="709"/>
                    </a:lnTo>
                    <a:lnTo>
                      <a:pt x="937" y="687"/>
                    </a:lnTo>
                    <a:lnTo>
                      <a:pt x="945" y="664"/>
                    </a:lnTo>
                    <a:lnTo>
                      <a:pt x="953" y="642"/>
                    </a:lnTo>
                    <a:lnTo>
                      <a:pt x="960" y="617"/>
                    </a:lnTo>
                    <a:lnTo>
                      <a:pt x="966" y="594"/>
                    </a:lnTo>
                    <a:lnTo>
                      <a:pt x="970" y="570"/>
                    </a:lnTo>
                    <a:lnTo>
                      <a:pt x="974" y="545"/>
                    </a:lnTo>
                    <a:lnTo>
                      <a:pt x="976" y="520"/>
                    </a:lnTo>
                    <a:lnTo>
                      <a:pt x="976" y="496"/>
                    </a:lnTo>
                    <a:lnTo>
                      <a:pt x="976" y="471"/>
                    </a:lnTo>
                    <a:lnTo>
                      <a:pt x="974" y="444"/>
                    </a:lnTo>
                    <a:lnTo>
                      <a:pt x="970" y="419"/>
                    </a:lnTo>
                    <a:lnTo>
                      <a:pt x="966" y="397"/>
                    </a:lnTo>
                    <a:lnTo>
                      <a:pt x="960" y="372"/>
                    </a:lnTo>
                    <a:lnTo>
                      <a:pt x="953" y="347"/>
                    </a:lnTo>
                    <a:lnTo>
                      <a:pt x="945" y="325"/>
                    </a:lnTo>
                    <a:lnTo>
                      <a:pt x="937" y="302"/>
                    </a:lnTo>
                    <a:lnTo>
                      <a:pt x="927" y="282"/>
                    </a:lnTo>
                    <a:lnTo>
                      <a:pt x="916" y="259"/>
                    </a:lnTo>
                    <a:lnTo>
                      <a:pt x="904" y="239"/>
                    </a:lnTo>
                    <a:lnTo>
                      <a:pt x="892" y="220"/>
                    </a:lnTo>
                    <a:lnTo>
                      <a:pt x="877" y="199"/>
                    </a:lnTo>
                    <a:lnTo>
                      <a:pt x="863" y="181"/>
                    </a:lnTo>
                    <a:lnTo>
                      <a:pt x="849" y="162"/>
                    </a:lnTo>
                    <a:lnTo>
                      <a:pt x="832" y="146"/>
                    </a:lnTo>
                    <a:lnTo>
                      <a:pt x="816" y="130"/>
                    </a:lnTo>
                    <a:lnTo>
                      <a:pt x="797" y="113"/>
                    </a:lnTo>
                    <a:lnTo>
                      <a:pt x="779" y="99"/>
                    </a:lnTo>
                    <a:lnTo>
                      <a:pt x="760" y="86"/>
                    </a:lnTo>
                    <a:lnTo>
                      <a:pt x="740" y="72"/>
                    </a:lnTo>
                    <a:lnTo>
                      <a:pt x="719" y="60"/>
                    </a:lnTo>
                    <a:lnTo>
                      <a:pt x="699" y="49"/>
                    </a:lnTo>
                    <a:lnTo>
                      <a:pt x="676" y="39"/>
                    </a:lnTo>
                    <a:lnTo>
                      <a:pt x="655" y="31"/>
                    </a:lnTo>
                    <a:lnTo>
                      <a:pt x="633" y="23"/>
                    </a:lnTo>
                    <a:lnTo>
                      <a:pt x="608" y="16"/>
                    </a:lnTo>
                    <a:lnTo>
                      <a:pt x="586" y="10"/>
                    </a:lnTo>
                    <a:lnTo>
                      <a:pt x="561" y="6"/>
                    </a:lnTo>
                    <a:lnTo>
                      <a:pt x="536" y="2"/>
                    </a:lnTo>
                    <a:lnTo>
                      <a:pt x="514" y="0"/>
                    </a:lnTo>
                    <a:lnTo>
                      <a:pt x="489" y="0"/>
                    </a:lnTo>
                    <a:lnTo>
                      <a:pt x="462" y="0"/>
                    </a:lnTo>
                    <a:lnTo>
                      <a:pt x="438" y="2"/>
                    </a:lnTo>
                    <a:lnTo>
                      <a:pt x="413" y="6"/>
                    </a:lnTo>
                    <a:lnTo>
                      <a:pt x="390" y="10"/>
                    </a:lnTo>
                    <a:lnTo>
                      <a:pt x="366" y="16"/>
                    </a:lnTo>
                    <a:lnTo>
                      <a:pt x="343" y="23"/>
                    </a:lnTo>
                    <a:lnTo>
                      <a:pt x="321" y="31"/>
                    </a:lnTo>
                    <a:lnTo>
                      <a:pt x="298" y="39"/>
                    </a:lnTo>
                    <a:lnTo>
                      <a:pt x="277" y="49"/>
                    </a:lnTo>
                    <a:lnTo>
                      <a:pt x="257" y="60"/>
                    </a:lnTo>
                    <a:lnTo>
                      <a:pt x="236" y="72"/>
                    </a:lnTo>
                    <a:lnTo>
                      <a:pt x="216" y="86"/>
                    </a:lnTo>
                    <a:lnTo>
                      <a:pt x="197" y="99"/>
                    </a:lnTo>
                    <a:lnTo>
                      <a:pt x="179" y="113"/>
                    </a:lnTo>
                    <a:lnTo>
                      <a:pt x="160" y="130"/>
                    </a:lnTo>
                    <a:lnTo>
                      <a:pt x="144" y="146"/>
                    </a:lnTo>
                    <a:lnTo>
                      <a:pt x="127" y="162"/>
                    </a:lnTo>
                    <a:lnTo>
                      <a:pt x="111" y="181"/>
                    </a:lnTo>
                    <a:lnTo>
                      <a:pt x="97" y="199"/>
                    </a:lnTo>
                    <a:lnTo>
                      <a:pt x="84" y="220"/>
                    </a:lnTo>
                    <a:lnTo>
                      <a:pt x="72" y="239"/>
                    </a:lnTo>
                    <a:lnTo>
                      <a:pt x="60" y="259"/>
                    </a:lnTo>
                    <a:lnTo>
                      <a:pt x="49" y="282"/>
                    </a:lnTo>
                    <a:lnTo>
                      <a:pt x="39" y="302"/>
                    </a:lnTo>
                    <a:lnTo>
                      <a:pt x="31" y="325"/>
                    </a:lnTo>
                    <a:lnTo>
                      <a:pt x="23" y="347"/>
                    </a:lnTo>
                    <a:lnTo>
                      <a:pt x="16" y="372"/>
                    </a:lnTo>
                    <a:lnTo>
                      <a:pt x="10" y="397"/>
                    </a:lnTo>
                    <a:lnTo>
                      <a:pt x="6" y="419"/>
                    </a:lnTo>
                    <a:lnTo>
                      <a:pt x="2" y="444"/>
                    </a:lnTo>
                    <a:lnTo>
                      <a:pt x="0" y="471"/>
                    </a:lnTo>
                    <a:lnTo>
                      <a:pt x="0" y="496"/>
                    </a:lnTo>
                    <a:lnTo>
                      <a:pt x="0" y="520"/>
                    </a:lnTo>
                    <a:lnTo>
                      <a:pt x="2" y="545"/>
                    </a:lnTo>
                    <a:lnTo>
                      <a:pt x="6" y="570"/>
                    </a:lnTo>
                    <a:lnTo>
                      <a:pt x="10" y="594"/>
                    </a:lnTo>
                    <a:lnTo>
                      <a:pt x="16" y="617"/>
                    </a:lnTo>
                    <a:lnTo>
                      <a:pt x="23" y="642"/>
                    </a:lnTo>
                    <a:lnTo>
                      <a:pt x="31" y="664"/>
                    </a:lnTo>
                    <a:lnTo>
                      <a:pt x="39" y="687"/>
                    </a:lnTo>
                    <a:lnTo>
                      <a:pt x="49" y="709"/>
                    </a:lnTo>
                    <a:lnTo>
                      <a:pt x="60" y="730"/>
                    </a:lnTo>
                    <a:lnTo>
                      <a:pt x="72" y="750"/>
                    </a:lnTo>
                    <a:lnTo>
                      <a:pt x="84" y="771"/>
                    </a:lnTo>
                    <a:lnTo>
                      <a:pt x="97" y="790"/>
                    </a:lnTo>
                    <a:lnTo>
                      <a:pt x="111" y="808"/>
                    </a:lnTo>
                    <a:lnTo>
                      <a:pt x="127" y="827"/>
                    </a:lnTo>
                    <a:lnTo>
                      <a:pt x="144" y="843"/>
                    </a:lnTo>
                    <a:lnTo>
                      <a:pt x="160" y="862"/>
                    </a:lnTo>
                    <a:lnTo>
                      <a:pt x="179" y="876"/>
                    </a:lnTo>
                    <a:lnTo>
                      <a:pt x="197" y="890"/>
                    </a:lnTo>
                    <a:lnTo>
                      <a:pt x="216" y="905"/>
                    </a:lnTo>
                    <a:lnTo>
                      <a:pt x="236" y="917"/>
                    </a:lnTo>
                    <a:lnTo>
                      <a:pt x="257" y="929"/>
                    </a:lnTo>
                    <a:lnTo>
                      <a:pt x="277" y="940"/>
                    </a:lnTo>
                    <a:lnTo>
                      <a:pt x="298" y="950"/>
                    </a:lnTo>
                    <a:lnTo>
                      <a:pt x="321" y="958"/>
                    </a:lnTo>
                    <a:lnTo>
                      <a:pt x="343" y="966"/>
                    </a:lnTo>
                    <a:lnTo>
                      <a:pt x="366" y="975"/>
                    </a:lnTo>
                    <a:lnTo>
                      <a:pt x="390" y="979"/>
                    </a:lnTo>
                    <a:lnTo>
                      <a:pt x="413" y="983"/>
                    </a:lnTo>
                    <a:lnTo>
                      <a:pt x="438" y="987"/>
                    </a:lnTo>
                    <a:lnTo>
                      <a:pt x="462" y="989"/>
                    </a:lnTo>
                    <a:lnTo>
                      <a:pt x="489" y="989"/>
                    </a:lnTo>
                  </a:path>
                </a:pathLst>
              </a:custGeom>
              <a:solidFill>
                <a:srgbClr val="C0FEF9"/>
              </a:solidFill>
              <a:ln w="12700" cap="rnd" cmpd="sng">
                <a:solidFill>
                  <a:srgbClr val="081D5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5" name="Freeform 16">
                <a:extLst>
                  <a:ext uri="{FF2B5EF4-FFF2-40B4-BE49-F238E27FC236}">
                    <a16:creationId xmlns:a16="http://schemas.microsoft.com/office/drawing/2014/main" id="{4EFF761C-1D7B-4FE3-A7C7-471DAF3DC02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772" y="1648"/>
                <a:ext cx="722" cy="684"/>
              </a:xfrm>
              <a:custGeom>
                <a:avLst/>
                <a:gdLst>
                  <a:gd name="T0" fmla="*/ 8 w 722"/>
                  <a:gd name="T1" fmla="*/ 658 h 684"/>
                  <a:gd name="T2" fmla="*/ 8 w 722"/>
                  <a:gd name="T3" fmla="*/ 615 h 684"/>
                  <a:gd name="T4" fmla="*/ 10 w 722"/>
                  <a:gd name="T5" fmla="*/ 570 h 684"/>
                  <a:gd name="T6" fmla="*/ 16 w 722"/>
                  <a:gd name="T7" fmla="*/ 525 h 684"/>
                  <a:gd name="T8" fmla="*/ 27 w 722"/>
                  <a:gd name="T9" fmla="*/ 484 h 684"/>
                  <a:gd name="T10" fmla="*/ 37 w 722"/>
                  <a:gd name="T11" fmla="*/ 441 h 684"/>
                  <a:gd name="T12" fmla="*/ 53 w 722"/>
                  <a:gd name="T13" fmla="*/ 400 h 684"/>
                  <a:gd name="T14" fmla="*/ 70 w 722"/>
                  <a:gd name="T15" fmla="*/ 359 h 684"/>
                  <a:gd name="T16" fmla="*/ 90 w 722"/>
                  <a:gd name="T17" fmla="*/ 322 h 684"/>
                  <a:gd name="T18" fmla="*/ 113 w 722"/>
                  <a:gd name="T19" fmla="*/ 285 h 684"/>
                  <a:gd name="T20" fmla="*/ 140 w 722"/>
                  <a:gd name="T21" fmla="*/ 250 h 684"/>
                  <a:gd name="T22" fmla="*/ 166 w 722"/>
                  <a:gd name="T23" fmla="*/ 217 h 684"/>
                  <a:gd name="T24" fmla="*/ 199 w 722"/>
                  <a:gd name="T25" fmla="*/ 187 h 684"/>
                  <a:gd name="T26" fmla="*/ 230 w 722"/>
                  <a:gd name="T27" fmla="*/ 158 h 684"/>
                  <a:gd name="T28" fmla="*/ 265 w 722"/>
                  <a:gd name="T29" fmla="*/ 131 h 684"/>
                  <a:gd name="T30" fmla="*/ 302 w 722"/>
                  <a:gd name="T31" fmla="*/ 107 h 684"/>
                  <a:gd name="T32" fmla="*/ 341 w 722"/>
                  <a:gd name="T33" fmla="*/ 86 h 684"/>
                  <a:gd name="T34" fmla="*/ 380 w 722"/>
                  <a:gd name="T35" fmla="*/ 66 h 684"/>
                  <a:gd name="T36" fmla="*/ 423 w 722"/>
                  <a:gd name="T37" fmla="*/ 49 h 684"/>
                  <a:gd name="T38" fmla="*/ 466 w 722"/>
                  <a:gd name="T39" fmla="*/ 35 h 684"/>
                  <a:gd name="T40" fmla="*/ 511 w 722"/>
                  <a:gd name="T41" fmla="*/ 25 h 684"/>
                  <a:gd name="T42" fmla="*/ 557 w 722"/>
                  <a:gd name="T43" fmla="*/ 16 h 684"/>
                  <a:gd name="T44" fmla="*/ 602 w 722"/>
                  <a:gd name="T45" fmla="*/ 10 h 684"/>
                  <a:gd name="T46" fmla="*/ 649 w 722"/>
                  <a:gd name="T47" fmla="*/ 8 h 684"/>
                  <a:gd name="T48" fmla="*/ 709 w 722"/>
                  <a:gd name="T49" fmla="*/ 8 h 684"/>
                  <a:gd name="T50" fmla="*/ 698 w 722"/>
                  <a:gd name="T51" fmla="*/ 0 h 684"/>
                  <a:gd name="T52" fmla="*/ 651 w 722"/>
                  <a:gd name="T53" fmla="*/ 0 h 684"/>
                  <a:gd name="T54" fmla="*/ 602 w 722"/>
                  <a:gd name="T55" fmla="*/ 2 h 684"/>
                  <a:gd name="T56" fmla="*/ 557 w 722"/>
                  <a:gd name="T57" fmla="*/ 8 h 684"/>
                  <a:gd name="T58" fmla="*/ 509 w 722"/>
                  <a:gd name="T59" fmla="*/ 16 h 684"/>
                  <a:gd name="T60" fmla="*/ 464 w 722"/>
                  <a:gd name="T61" fmla="*/ 29 h 684"/>
                  <a:gd name="T62" fmla="*/ 421 w 722"/>
                  <a:gd name="T63" fmla="*/ 41 h 684"/>
                  <a:gd name="T64" fmla="*/ 380 w 722"/>
                  <a:gd name="T65" fmla="*/ 59 h 684"/>
                  <a:gd name="T66" fmla="*/ 339 w 722"/>
                  <a:gd name="T67" fmla="*/ 78 h 684"/>
                  <a:gd name="T68" fmla="*/ 300 w 722"/>
                  <a:gd name="T69" fmla="*/ 101 h 684"/>
                  <a:gd name="T70" fmla="*/ 263 w 722"/>
                  <a:gd name="T71" fmla="*/ 125 h 684"/>
                  <a:gd name="T72" fmla="*/ 226 w 722"/>
                  <a:gd name="T73" fmla="*/ 152 h 684"/>
                  <a:gd name="T74" fmla="*/ 193 w 722"/>
                  <a:gd name="T75" fmla="*/ 180 h 684"/>
                  <a:gd name="T76" fmla="*/ 162 w 722"/>
                  <a:gd name="T77" fmla="*/ 211 h 684"/>
                  <a:gd name="T78" fmla="*/ 134 w 722"/>
                  <a:gd name="T79" fmla="*/ 244 h 684"/>
                  <a:gd name="T80" fmla="*/ 109 w 722"/>
                  <a:gd name="T81" fmla="*/ 279 h 684"/>
                  <a:gd name="T82" fmla="*/ 84 w 722"/>
                  <a:gd name="T83" fmla="*/ 316 h 684"/>
                  <a:gd name="T84" fmla="*/ 64 w 722"/>
                  <a:gd name="T85" fmla="*/ 355 h 684"/>
                  <a:gd name="T86" fmla="*/ 45 w 722"/>
                  <a:gd name="T87" fmla="*/ 396 h 684"/>
                  <a:gd name="T88" fmla="*/ 31 w 722"/>
                  <a:gd name="T89" fmla="*/ 437 h 684"/>
                  <a:gd name="T90" fmla="*/ 18 w 722"/>
                  <a:gd name="T91" fmla="*/ 480 h 684"/>
                  <a:gd name="T92" fmla="*/ 10 w 722"/>
                  <a:gd name="T93" fmla="*/ 523 h 684"/>
                  <a:gd name="T94" fmla="*/ 4 w 722"/>
                  <a:gd name="T95" fmla="*/ 566 h 684"/>
                  <a:gd name="T96" fmla="*/ 0 w 722"/>
                  <a:gd name="T97" fmla="*/ 611 h 684"/>
                  <a:gd name="T98" fmla="*/ 0 w 722"/>
                  <a:gd name="T99" fmla="*/ 669 h 684"/>
                  <a:gd name="T100" fmla="*/ 10 w 722"/>
                  <a:gd name="T101" fmla="*/ 683 h 6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</a:cxnLst>
                <a:rect l="0" t="0" r="r" b="b"/>
                <a:pathLst>
                  <a:path w="722" h="684">
                    <a:moveTo>
                      <a:pt x="10" y="683"/>
                    </a:moveTo>
                    <a:lnTo>
                      <a:pt x="10" y="681"/>
                    </a:lnTo>
                    <a:lnTo>
                      <a:pt x="8" y="671"/>
                    </a:lnTo>
                    <a:lnTo>
                      <a:pt x="8" y="658"/>
                    </a:lnTo>
                    <a:lnTo>
                      <a:pt x="8" y="648"/>
                    </a:lnTo>
                    <a:lnTo>
                      <a:pt x="8" y="638"/>
                    </a:lnTo>
                    <a:lnTo>
                      <a:pt x="8" y="626"/>
                    </a:lnTo>
                    <a:lnTo>
                      <a:pt x="8" y="615"/>
                    </a:lnTo>
                    <a:lnTo>
                      <a:pt x="8" y="603"/>
                    </a:lnTo>
                    <a:lnTo>
                      <a:pt x="10" y="593"/>
                    </a:lnTo>
                    <a:lnTo>
                      <a:pt x="10" y="580"/>
                    </a:lnTo>
                    <a:lnTo>
                      <a:pt x="10" y="570"/>
                    </a:lnTo>
                    <a:lnTo>
                      <a:pt x="12" y="558"/>
                    </a:lnTo>
                    <a:lnTo>
                      <a:pt x="14" y="548"/>
                    </a:lnTo>
                    <a:lnTo>
                      <a:pt x="16" y="535"/>
                    </a:lnTo>
                    <a:lnTo>
                      <a:pt x="16" y="525"/>
                    </a:lnTo>
                    <a:lnTo>
                      <a:pt x="18" y="515"/>
                    </a:lnTo>
                    <a:lnTo>
                      <a:pt x="21" y="505"/>
                    </a:lnTo>
                    <a:lnTo>
                      <a:pt x="23" y="492"/>
                    </a:lnTo>
                    <a:lnTo>
                      <a:pt x="27" y="484"/>
                    </a:lnTo>
                    <a:lnTo>
                      <a:pt x="29" y="472"/>
                    </a:lnTo>
                    <a:lnTo>
                      <a:pt x="31" y="461"/>
                    </a:lnTo>
                    <a:lnTo>
                      <a:pt x="35" y="451"/>
                    </a:lnTo>
                    <a:lnTo>
                      <a:pt x="37" y="441"/>
                    </a:lnTo>
                    <a:lnTo>
                      <a:pt x="41" y="431"/>
                    </a:lnTo>
                    <a:lnTo>
                      <a:pt x="45" y="420"/>
                    </a:lnTo>
                    <a:lnTo>
                      <a:pt x="49" y="410"/>
                    </a:lnTo>
                    <a:lnTo>
                      <a:pt x="53" y="400"/>
                    </a:lnTo>
                    <a:lnTo>
                      <a:pt x="58" y="390"/>
                    </a:lnTo>
                    <a:lnTo>
                      <a:pt x="62" y="379"/>
                    </a:lnTo>
                    <a:lnTo>
                      <a:pt x="66" y="369"/>
                    </a:lnTo>
                    <a:lnTo>
                      <a:pt x="70" y="359"/>
                    </a:lnTo>
                    <a:lnTo>
                      <a:pt x="74" y="351"/>
                    </a:lnTo>
                    <a:lnTo>
                      <a:pt x="80" y="340"/>
                    </a:lnTo>
                    <a:lnTo>
                      <a:pt x="84" y="332"/>
                    </a:lnTo>
                    <a:lnTo>
                      <a:pt x="90" y="322"/>
                    </a:lnTo>
                    <a:lnTo>
                      <a:pt x="97" y="312"/>
                    </a:lnTo>
                    <a:lnTo>
                      <a:pt x="101" y="304"/>
                    </a:lnTo>
                    <a:lnTo>
                      <a:pt x="107" y="293"/>
                    </a:lnTo>
                    <a:lnTo>
                      <a:pt x="113" y="285"/>
                    </a:lnTo>
                    <a:lnTo>
                      <a:pt x="119" y="277"/>
                    </a:lnTo>
                    <a:lnTo>
                      <a:pt x="125" y="269"/>
                    </a:lnTo>
                    <a:lnTo>
                      <a:pt x="131" y="258"/>
                    </a:lnTo>
                    <a:lnTo>
                      <a:pt x="140" y="250"/>
                    </a:lnTo>
                    <a:lnTo>
                      <a:pt x="146" y="242"/>
                    </a:lnTo>
                    <a:lnTo>
                      <a:pt x="154" y="234"/>
                    </a:lnTo>
                    <a:lnTo>
                      <a:pt x="160" y="226"/>
                    </a:lnTo>
                    <a:lnTo>
                      <a:pt x="166" y="217"/>
                    </a:lnTo>
                    <a:lnTo>
                      <a:pt x="175" y="209"/>
                    </a:lnTo>
                    <a:lnTo>
                      <a:pt x="183" y="201"/>
                    </a:lnTo>
                    <a:lnTo>
                      <a:pt x="189" y="195"/>
                    </a:lnTo>
                    <a:lnTo>
                      <a:pt x="199" y="187"/>
                    </a:lnTo>
                    <a:lnTo>
                      <a:pt x="205" y="178"/>
                    </a:lnTo>
                    <a:lnTo>
                      <a:pt x="214" y="172"/>
                    </a:lnTo>
                    <a:lnTo>
                      <a:pt x="222" y="164"/>
                    </a:lnTo>
                    <a:lnTo>
                      <a:pt x="230" y="158"/>
                    </a:lnTo>
                    <a:lnTo>
                      <a:pt x="238" y="152"/>
                    </a:lnTo>
                    <a:lnTo>
                      <a:pt x="246" y="144"/>
                    </a:lnTo>
                    <a:lnTo>
                      <a:pt x="257" y="137"/>
                    </a:lnTo>
                    <a:lnTo>
                      <a:pt x="265" y="131"/>
                    </a:lnTo>
                    <a:lnTo>
                      <a:pt x="275" y="125"/>
                    </a:lnTo>
                    <a:lnTo>
                      <a:pt x="283" y="119"/>
                    </a:lnTo>
                    <a:lnTo>
                      <a:pt x="292" y="113"/>
                    </a:lnTo>
                    <a:lnTo>
                      <a:pt x="302" y="107"/>
                    </a:lnTo>
                    <a:lnTo>
                      <a:pt x="312" y="103"/>
                    </a:lnTo>
                    <a:lnTo>
                      <a:pt x="320" y="96"/>
                    </a:lnTo>
                    <a:lnTo>
                      <a:pt x="331" y="90"/>
                    </a:lnTo>
                    <a:lnTo>
                      <a:pt x="341" y="86"/>
                    </a:lnTo>
                    <a:lnTo>
                      <a:pt x="351" y="80"/>
                    </a:lnTo>
                    <a:lnTo>
                      <a:pt x="362" y="76"/>
                    </a:lnTo>
                    <a:lnTo>
                      <a:pt x="372" y="70"/>
                    </a:lnTo>
                    <a:lnTo>
                      <a:pt x="380" y="66"/>
                    </a:lnTo>
                    <a:lnTo>
                      <a:pt x="392" y="62"/>
                    </a:lnTo>
                    <a:lnTo>
                      <a:pt x="403" y="57"/>
                    </a:lnTo>
                    <a:lnTo>
                      <a:pt x="413" y="53"/>
                    </a:lnTo>
                    <a:lnTo>
                      <a:pt x="423" y="49"/>
                    </a:lnTo>
                    <a:lnTo>
                      <a:pt x="433" y="45"/>
                    </a:lnTo>
                    <a:lnTo>
                      <a:pt x="446" y="41"/>
                    </a:lnTo>
                    <a:lnTo>
                      <a:pt x="456" y="39"/>
                    </a:lnTo>
                    <a:lnTo>
                      <a:pt x="466" y="35"/>
                    </a:lnTo>
                    <a:lnTo>
                      <a:pt x="477" y="33"/>
                    </a:lnTo>
                    <a:lnTo>
                      <a:pt x="489" y="29"/>
                    </a:lnTo>
                    <a:lnTo>
                      <a:pt x="499" y="27"/>
                    </a:lnTo>
                    <a:lnTo>
                      <a:pt x="511" y="25"/>
                    </a:lnTo>
                    <a:lnTo>
                      <a:pt x="522" y="23"/>
                    </a:lnTo>
                    <a:lnTo>
                      <a:pt x="534" y="18"/>
                    </a:lnTo>
                    <a:lnTo>
                      <a:pt x="544" y="18"/>
                    </a:lnTo>
                    <a:lnTo>
                      <a:pt x="557" y="16"/>
                    </a:lnTo>
                    <a:lnTo>
                      <a:pt x="569" y="14"/>
                    </a:lnTo>
                    <a:lnTo>
                      <a:pt x="579" y="12"/>
                    </a:lnTo>
                    <a:lnTo>
                      <a:pt x="592" y="12"/>
                    </a:lnTo>
                    <a:lnTo>
                      <a:pt x="602" y="10"/>
                    </a:lnTo>
                    <a:lnTo>
                      <a:pt x="614" y="10"/>
                    </a:lnTo>
                    <a:lnTo>
                      <a:pt x="627" y="8"/>
                    </a:lnTo>
                    <a:lnTo>
                      <a:pt x="637" y="8"/>
                    </a:lnTo>
                    <a:lnTo>
                      <a:pt x="649" y="8"/>
                    </a:lnTo>
                    <a:lnTo>
                      <a:pt x="661" y="8"/>
                    </a:lnTo>
                    <a:lnTo>
                      <a:pt x="684" y="8"/>
                    </a:lnTo>
                    <a:lnTo>
                      <a:pt x="698" y="8"/>
                    </a:lnTo>
                    <a:lnTo>
                      <a:pt x="709" y="8"/>
                    </a:lnTo>
                    <a:lnTo>
                      <a:pt x="721" y="8"/>
                    </a:lnTo>
                    <a:lnTo>
                      <a:pt x="715" y="0"/>
                    </a:lnTo>
                    <a:lnTo>
                      <a:pt x="711" y="0"/>
                    </a:lnTo>
                    <a:lnTo>
                      <a:pt x="698" y="0"/>
                    </a:lnTo>
                    <a:lnTo>
                      <a:pt x="686" y="0"/>
                    </a:lnTo>
                    <a:lnTo>
                      <a:pt x="674" y="0"/>
                    </a:lnTo>
                    <a:lnTo>
                      <a:pt x="663" y="0"/>
                    </a:lnTo>
                    <a:lnTo>
                      <a:pt x="651" y="0"/>
                    </a:lnTo>
                    <a:lnTo>
                      <a:pt x="639" y="0"/>
                    </a:lnTo>
                    <a:lnTo>
                      <a:pt x="627" y="0"/>
                    </a:lnTo>
                    <a:lnTo>
                      <a:pt x="614" y="2"/>
                    </a:lnTo>
                    <a:lnTo>
                      <a:pt x="602" y="2"/>
                    </a:lnTo>
                    <a:lnTo>
                      <a:pt x="592" y="4"/>
                    </a:lnTo>
                    <a:lnTo>
                      <a:pt x="579" y="6"/>
                    </a:lnTo>
                    <a:lnTo>
                      <a:pt x="569" y="6"/>
                    </a:lnTo>
                    <a:lnTo>
                      <a:pt x="557" y="8"/>
                    </a:lnTo>
                    <a:lnTo>
                      <a:pt x="544" y="10"/>
                    </a:lnTo>
                    <a:lnTo>
                      <a:pt x="532" y="12"/>
                    </a:lnTo>
                    <a:lnTo>
                      <a:pt x="522" y="14"/>
                    </a:lnTo>
                    <a:lnTo>
                      <a:pt x="509" y="16"/>
                    </a:lnTo>
                    <a:lnTo>
                      <a:pt x="499" y="18"/>
                    </a:lnTo>
                    <a:lnTo>
                      <a:pt x="487" y="23"/>
                    </a:lnTo>
                    <a:lnTo>
                      <a:pt x="477" y="25"/>
                    </a:lnTo>
                    <a:lnTo>
                      <a:pt x="464" y="29"/>
                    </a:lnTo>
                    <a:lnTo>
                      <a:pt x="454" y="31"/>
                    </a:lnTo>
                    <a:lnTo>
                      <a:pt x="444" y="35"/>
                    </a:lnTo>
                    <a:lnTo>
                      <a:pt x="433" y="39"/>
                    </a:lnTo>
                    <a:lnTo>
                      <a:pt x="421" y="41"/>
                    </a:lnTo>
                    <a:lnTo>
                      <a:pt x="411" y="45"/>
                    </a:lnTo>
                    <a:lnTo>
                      <a:pt x="401" y="51"/>
                    </a:lnTo>
                    <a:lnTo>
                      <a:pt x="388" y="55"/>
                    </a:lnTo>
                    <a:lnTo>
                      <a:pt x="380" y="59"/>
                    </a:lnTo>
                    <a:lnTo>
                      <a:pt x="368" y="64"/>
                    </a:lnTo>
                    <a:lnTo>
                      <a:pt x="357" y="68"/>
                    </a:lnTo>
                    <a:lnTo>
                      <a:pt x="349" y="74"/>
                    </a:lnTo>
                    <a:lnTo>
                      <a:pt x="339" y="78"/>
                    </a:lnTo>
                    <a:lnTo>
                      <a:pt x="329" y="84"/>
                    </a:lnTo>
                    <a:lnTo>
                      <a:pt x="318" y="88"/>
                    </a:lnTo>
                    <a:lnTo>
                      <a:pt x="308" y="94"/>
                    </a:lnTo>
                    <a:lnTo>
                      <a:pt x="300" y="101"/>
                    </a:lnTo>
                    <a:lnTo>
                      <a:pt x="290" y="105"/>
                    </a:lnTo>
                    <a:lnTo>
                      <a:pt x="281" y="113"/>
                    </a:lnTo>
                    <a:lnTo>
                      <a:pt x="271" y="119"/>
                    </a:lnTo>
                    <a:lnTo>
                      <a:pt x="263" y="125"/>
                    </a:lnTo>
                    <a:lnTo>
                      <a:pt x="253" y="131"/>
                    </a:lnTo>
                    <a:lnTo>
                      <a:pt x="244" y="137"/>
                    </a:lnTo>
                    <a:lnTo>
                      <a:pt x="234" y="144"/>
                    </a:lnTo>
                    <a:lnTo>
                      <a:pt x="226" y="152"/>
                    </a:lnTo>
                    <a:lnTo>
                      <a:pt x="218" y="158"/>
                    </a:lnTo>
                    <a:lnTo>
                      <a:pt x="210" y="164"/>
                    </a:lnTo>
                    <a:lnTo>
                      <a:pt x="201" y="172"/>
                    </a:lnTo>
                    <a:lnTo>
                      <a:pt x="193" y="180"/>
                    </a:lnTo>
                    <a:lnTo>
                      <a:pt x="185" y="189"/>
                    </a:lnTo>
                    <a:lnTo>
                      <a:pt x="177" y="197"/>
                    </a:lnTo>
                    <a:lnTo>
                      <a:pt x="170" y="203"/>
                    </a:lnTo>
                    <a:lnTo>
                      <a:pt x="162" y="211"/>
                    </a:lnTo>
                    <a:lnTo>
                      <a:pt x="154" y="219"/>
                    </a:lnTo>
                    <a:lnTo>
                      <a:pt x="148" y="228"/>
                    </a:lnTo>
                    <a:lnTo>
                      <a:pt x="142" y="236"/>
                    </a:lnTo>
                    <a:lnTo>
                      <a:pt x="134" y="244"/>
                    </a:lnTo>
                    <a:lnTo>
                      <a:pt x="127" y="254"/>
                    </a:lnTo>
                    <a:lnTo>
                      <a:pt x="121" y="263"/>
                    </a:lnTo>
                    <a:lnTo>
                      <a:pt x="115" y="271"/>
                    </a:lnTo>
                    <a:lnTo>
                      <a:pt x="109" y="279"/>
                    </a:lnTo>
                    <a:lnTo>
                      <a:pt x="101" y="289"/>
                    </a:lnTo>
                    <a:lnTo>
                      <a:pt x="97" y="297"/>
                    </a:lnTo>
                    <a:lnTo>
                      <a:pt x="90" y="308"/>
                    </a:lnTo>
                    <a:lnTo>
                      <a:pt x="84" y="316"/>
                    </a:lnTo>
                    <a:lnTo>
                      <a:pt x="78" y="326"/>
                    </a:lnTo>
                    <a:lnTo>
                      <a:pt x="74" y="336"/>
                    </a:lnTo>
                    <a:lnTo>
                      <a:pt x="70" y="347"/>
                    </a:lnTo>
                    <a:lnTo>
                      <a:pt x="64" y="355"/>
                    </a:lnTo>
                    <a:lnTo>
                      <a:pt x="60" y="365"/>
                    </a:lnTo>
                    <a:lnTo>
                      <a:pt x="55" y="375"/>
                    </a:lnTo>
                    <a:lnTo>
                      <a:pt x="49" y="386"/>
                    </a:lnTo>
                    <a:lnTo>
                      <a:pt x="45" y="396"/>
                    </a:lnTo>
                    <a:lnTo>
                      <a:pt x="41" y="406"/>
                    </a:lnTo>
                    <a:lnTo>
                      <a:pt x="39" y="416"/>
                    </a:lnTo>
                    <a:lnTo>
                      <a:pt x="35" y="427"/>
                    </a:lnTo>
                    <a:lnTo>
                      <a:pt x="31" y="437"/>
                    </a:lnTo>
                    <a:lnTo>
                      <a:pt x="27" y="447"/>
                    </a:lnTo>
                    <a:lnTo>
                      <a:pt x="25" y="457"/>
                    </a:lnTo>
                    <a:lnTo>
                      <a:pt x="21" y="470"/>
                    </a:lnTo>
                    <a:lnTo>
                      <a:pt x="18" y="480"/>
                    </a:lnTo>
                    <a:lnTo>
                      <a:pt x="16" y="490"/>
                    </a:lnTo>
                    <a:lnTo>
                      <a:pt x="14" y="500"/>
                    </a:lnTo>
                    <a:lnTo>
                      <a:pt x="12" y="511"/>
                    </a:lnTo>
                    <a:lnTo>
                      <a:pt x="10" y="523"/>
                    </a:lnTo>
                    <a:lnTo>
                      <a:pt x="8" y="533"/>
                    </a:lnTo>
                    <a:lnTo>
                      <a:pt x="6" y="546"/>
                    </a:lnTo>
                    <a:lnTo>
                      <a:pt x="6" y="556"/>
                    </a:lnTo>
                    <a:lnTo>
                      <a:pt x="4" y="566"/>
                    </a:lnTo>
                    <a:lnTo>
                      <a:pt x="2" y="578"/>
                    </a:lnTo>
                    <a:lnTo>
                      <a:pt x="2" y="589"/>
                    </a:lnTo>
                    <a:lnTo>
                      <a:pt x="0" y="601"/>
                    </a:lnTo>
                    <a:lnTo>
                      <a:pt x="0" y="611"/>
                    </a:lnTo>
                    <a:lnTo>
                      <a:pt x="0" y="624"/>
                    </a:lnTo>
                    <a:lnTo>
                      <a:pt x="0" y="646"/>
                    </a:lnTo>
                    <a:lnTo>
                      <a:pt x="0" y="656"/>
                    </a:lnTo>
                    <a:lnTo>
                      <a:pt x="0" y="669"/>
                    </a:lnTo>
                    <a:lnTo>
                      <a:pt x="0" y="671"/>
                    </a:lnTo>
                    <a:lnTo>
                      <a:pt x="2" y="671"/>
                    </a:lnTo>
                    <a:lnTo>
                      <a:pt x="10" y="683"/>
                    </a:lnTo>
                    <a:lnTo>
                      <a:pt x="10" y="683"/>
                    </a:lnTo>
                  </a:path>
                </a:pathLst>
              </a:custGeom>
              <a:solidFill>
                <a:srgbClr val="000000"/>
              </a:solidFill>
              <a:ln w="12700" cap="rnd" cmpd="sng">
                <a:solidFill>
                  <a:srgbClr val="081D5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6" name="Freeform 17">
                <a:extLst>
                  <a:ext uri="{FF2B5EF4-FFF2-40B4-BE49-F238E27FC236}">
                    <a16:creationId xmlns:a16="http://schemas.microsoft.com/office/drawing/2014/main" id="{A82D749C-0669-462B-9B8C-3195676421F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01" y="1521"/>
                <a:ext cx="396" cy="949"/>
              </a:xfrm>
              <a:custGeom>
                <a:avLst/>
                <a:gdLst>
                  <a:gd name="T0" fmla="*/ 23 w 396"/>
                  <a:gd name="T1" fmla="*/ 936 h 949"/>
                  <a:gd name="T2" fmla="*/ 62 w 396"/>
                  <a:gd name="T3" fmla="*/ 915 h 949"/>
                  <a:gd name="T4" fmla="*/ 101 w 396"/>
                  <a:gd name="T5" fmla="*/ 895 h 949"/>
                  <a:gd name="T6" fmla="*/ 136 w 396"/>
                  <a:gd name="T7" fmla="*/ 870 h 949"/>
                  <a:gd name="T8" fmla="*/ 171 w 396"/>
                  <a:gd name="T9" fmla="*/ 841 h 949"/>
                  <a:gd name="T10" fmla="*/ 204 w 396"/>
                  <a:gd name="T11" fmla="*/ 812 h 949"/>
                  <a:gd name="T12" fmla="*/ 232 w 396"/>
                  <a:gd name="T13" fmla="*/ 781 h 949"/>
                  <a:gd name="T14" fmla="*/ 261 w 396"/>
                  <a:gd name="T15" fmla="*/ 749 h 949"/>
                  <a:gd name="T16" fmla="*/ 286 w 396"/>
                  <a:gd name="T17" fmla="*/ 712 h 949"/>
                  <a:gd name="T18" fmla="*/ 309 w 396"/>
                  <a:gd name="T19" fmla="*/ 674 h 949"/>
                  <a:gd name="T20" fmla="*/ 329 w 396"/>
                  <a:gd name="T21" fmla="*/ 637 h 949"/>
                  <a:gd name="T22" fmla="*/ 346 w 396"/>
                  <a:gd name="T23" fmla="*/ 596 h 949"/>
                  <a:gd name="T24" fmla="*/ 360 w 396"/>
                  <a:gd name="T25" fmla="*/ 555 h 949"/>
                  <a:gd name="T26" fmla="*/ 370 w 396"/>
                  <a:gd name="T27" fmla="*/ 512 h 949"/>
                  <a:gd name="T28" fmla="*/ 379 w 396"/>
                  <a:gd name="T29" fmla="*/ 469 h 949"/>
                  <a:gd name="T30" fmla="*/ 385 w 396"/>
                  <a:gd name="T31" fmla="*/ 426 h 949"/>
                  <a:gd name="T32" fmla="*/ 387 w 396"/>
                  <a:gd name="T33" fmla="*/ 380 h 949"/>
                  <a:gd name="T34" fmla="*/ 387 w 396"/>
                  <a:gd name="T35" fmla="*/ 335 h 949"/>
                  <a:gd name="T36" fmla="*/ 383 w 396"/>
                  <a:gd name="T37" fmla="*/ 290 h 949"/>
                  <a:gd name="T38" fmla="*/ 376 w 396"/>
                  <a:gd name="T39" fmla="*/ 245 h 949"/>
                  <a:gd name="T40" fmla="*/ 366 w 396"/>
                  <a:gd name="T41" fmla="*/ 199 h 949"/>
                  <a:gd name="T42" fmla="*/ 356 w 396"/>
                  <a:gd name="T43" fmla="*/ 154 h 949"/>
                  <a:gd name="T44" fmla="*/ 339 w 396"/>
                  <a:gd name="T45" fmla="*/ 109 h 949"/>
                  <a:gd name="T46" fmla="*/ 321 w 396"/>
                  <a:gd name="T47" fmla="*/ 66 h 949"/>
                  <a:gd name="T48" fmla="*/ 300 w 396"/>
                  <a:gd name="T49" fmla="*/ 23 h 949"/>
                  <a:gd name="T50" fmla="*/ 300 w 396"/>
                  <a:gd name="T51" fmla="*/ 6 h 949"/>
                  <a:gd name="T52" fmla="*/ 323 w 396"/>
                  <a:gd name="T53" fmla="*/ 49 h 949"/>
                  <a:gd name="T54" fmla="*/ 342 w 396"/>
                  <a:gd name="T55" fmla="*/ 95 h 949"/>
                  <a:gd name="T56" fmla="*/ 358 w 396"/>
                  <a:gd name="T57" fmla="*/ 140 h 949"/>
                  <a:gd name="T58" fmla="*/ 370 w 396"/>
                  <a:gd name="T59" fmla="*/ 185 h 949"/>
                  <a:gd name="T60" fmla="*/ 381 w 396"/>
                  <a:gd name="T61" fmla="*/ 230 h 949"/>
                  <a:gd name="T62" fmla="*/ 389 w 396"/>
                  <a:gd name="T63" fmla="*/ 276 h 949"/>
                  <a:gd name="T64" fmla="*/ 393 w 396"/>
                  <a:gd name="T65" fmla="*/ 323 h 949"/>
                  <a:gd name="T66" fmla="*/ 395 w 396"/>
                  <a:gd name="T67" fmla="*/ 380 h 949"/>
                  <a:gd name="T68" fmla="*/ 393 w 396"/>
                  <a:gd name="T69" fmla="*/ 424 h 949"/>
                  <a:gd name="T70" fmla="*/ 387 w 396"/>
                  <a:gd name="T71" fmla="*/ 469 h 949"/>
                  <a:gd name="T72" fmla="*/ 379 w 396"/>
                  <a:gd name="T73" fmla="*/ 514 h 949"/>
                  <a:gd name="T74" fmla="*/ 366 w 396"/>
                  <a:gd name="T75" fmla="*/ 557 h 949"/>
                  <a:gd name="T76" fmla="*/ 352 w 396"/>
                  <a:gd name="T77" fmla="*/ 598 h 949"/>
                  <a:gd name="T78" fmla="*/ 335 w 396"/>
                  <a:gd name="T79" fmla="*/ 640 h 949"/>
                  <a:gd name="T80" fmla="*/ 315 w 396"/>
                  <a:gd name="T81" fmla="*/ 679 h 949"/>
                  <a:gd name="T82" fmla="*/ 292 w 396"/>
                  <a:gd name="T83" fmla="*/ 716 h 949"/>
                  <a:gd name="T84" fmla="*/ 267 w 396"/>
                  <a:gd name="T85" fmla="*/ 753 h 949"/>
                  <a:gd name="T86" fmla="*/ 241 w 396"/>
                  <a:gd name="T87" fmla="*/ 786 h 949"/>
                  <a:gd name="T88" fmla="*/ 202 w 396"/>
                  <a:gd name="T89" fmla="*/ 825 h 949"/>
                  <a:gd name="T90" fmla="*/ 169 w 396"/>
                  <a:gd name="T91" fmla="*/ 853 h 949"/>
                  <a:gd name="T92" fmla="*/ 134 w 396"/>
                  <a:gd name="T93" fmla="*/ 880 h 949"/>
                  <a:gd name="T94" fmla="*/ 97 w 396"/>
                  <a:gd name="T95" fmla="*/ 905 h 949"/>
                  <a:gd name="T96" fmla="*/ 58 w 396"/>
                  <a:gd name="T97" fmla="*/ 927 h 949"/>
                  <a:gd name="T98" fmla="*/ 16 w 396"/>
                  <a:gd name="T99" fmla="*/ 946 h 9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</a:cxnLst>
                <a:rect l="0" t="0" r="r" b="b"/>
                <a:pathLst>
                  <a:path w="396" h="949">
                    <a:moveTo>
                      <a:pt x="0" y="946"/>
                    </a:moveTo>
                    <a:lnTo>
                      <a:pt x="2" y="946"/>
                    </a:lnTo>
                    <a:lnTo>
                      <a:pt x="12" y="942"/>
                    </a:lnTo>
                    <a:lnTo>
                      <a:pt x="23" y="936"/>
                    </a:lnTo>
                    <a:lnTo>
                      <a:pt x="33" y="932"/>
                    </a:lnTo>
                    <a:lnTo>
                      <a:pt x="43" y="927"/>
                    </a:lnTo>
                    <a:lnTo>
                      <a:pt x="51" y="921"/>
                    </a:lnTo>
                    <a:lnTo>
                      <a:pt x="62" y="915"/>
                    </a:lnTo>
                    <a:lnTo>
                      <a:pt x="72" y="911"/>
                    </a:lnTo>
                    <a:lnTo>
                      <a:pt x="82" y="907"/>
                    </a:lnTo>
                    <a:lnTo>
                      <a:pt x="91" y="901"/>
                    </a:lnTo>
                    <a:lnTo>
                      <a:pt x="101" y="895"/>
                    </a:lnTo>
                    <a:lnTo>
                      <a:pt x="111" y="888"/>
                    </a:lnTo>
                    <a:lnTo>
                      <a:pt x="119" y="882"/>
                    </a:lnTo>
                    <a:lnTo>
                      <a:pt x="128" y="876"/>
                    </a:lnTo>
                    <a:lnTo>
                      <a:pt x="136" y="870"/>
                    </a:lnTo>
                    <a:lnTo>
                      <a:pt x="146" y="864"/>
                    </a:lnTo>
                    <a:lnTo>
                      <a:pt x="154" y="855"/>
                    </a:lnTo>
                    <a:lnTo>
                      <a:pt x="163" y="849"/>
                    </a:lnTo>
                    <a:lnTo>
                      <a:pt x="171" y="841"/>
                    </a:lnTo>
                    <a:lnTo>
                      <a:pt x="179" y="835"/>
                    </a:lnTo>
                    <a:lnTo>
                      <a:pt x="187" y="827"/>
                    </a:lnTo>
                    <a:lnTo>
                      <a:pt x="195" y="821"/>
                    </a:lnTo>
                    <a:lnTo>
                      <a:pt x="204" y="812"/>
                    </a:lnTo>
                    <a:lnTo>
                      <a:pt x="212" y="806"/>
                    </a:lnTo>
                    <a:lnTo>
                      <a:pt x="218" y="798"/>
                    </a:lnTo>
                    <a:lnTo>
                      <a:pt x="226" y="790"/>
                    </a:lnTo>
                    <a:lnTo>
                      <a:pt x="232" y="781"/>
                    </a:lnTo>
                    <a:lnTo>
                      <a:pt x="241" y="773"/>
                    </a:lnTo>
                    <a:lnTo>
                      <a:pt x="247" y="765"/>
                    </a:lnTo>
                    <a:lnTo>
                      <a:pt x="255" y="757"/>
                    </a:lnTo>
                    <a:lnTo>
                      <a:pt x="261" y="749"/>
                    </a:lnTo>
                    <a:lnTo>
                      <a:pt x="267" y="740"/>
                    </a:lnTo>
                    <a:lnTo>
                      <a:pt x="274" y="730"/>
                    </a:lnTo>
                    <a:lnTo>
                      <a:pt x="280" y="722"/>
                    </a:lnTo>
                    <a:lnTo>
                      <a:pt x="286" y="712"/>
                    </a:lnTo>
                    <a:lnTo>
                      <a:pt x="292" y="703"/>
                    </a:lnTo>
                    <a:lnTo>
                      <a:pt x="298" y="695"/>
                    </a:lnTo>
                    <a:lnTo>
                      <a:pt x="302" y="685"/>
                    </a:lnTo>
                    <a:lnTo>
                      <a:pt x="309" y="674"/>
                    </a:lnTo>
                    <a:lnTo>
                      <a:pt x="315" y="666"/>
                    </a:lnTo>
                    <a:lnTo>
                      <a:pt x="319" y="656"/>
                    </a:lnTo>
                    <a:lnTo>
                      <a:pt x="323" y="646"/>
                    </a:lnTo>
                    <a:lnTo>
                      <a:pt x="329" y="637"/>
                    </a:lnTo>
                    <a:lnTo>
                      <a:pt x="333" y="627"/>
                    </a:lnTo>
                    <a:lnTo>
                      <a:pt x="337" y="617"/>
                    </a:lnTo>
                    <a:lnTo>
                      <a:pt x="342" y="607"/>
                    </a:lnTo>
                    <a:lnTo>
                      <a:pt x="346" y="596"/>
                    </a:lnTo>
                    <a:lnTo>
                      <a:pt x="350" y="586"/>
                    </a:lnTo>
                    <a:lnTo>
                      <a:pt x="352" y="576"/>
                    </a:lnTo>
                    <a:lnTo>
                      <a:pt x="356" y="566"/>
                    </a:lnTo>
                    <a:lnTo>
                      <a:pt x="360" y="555"/>
                    </a:lnTo>
                    <a:lnTo>
                      <a:pt x="362" y="545"/>
                    </a:lnTo>
                    <a:lnTo>
                      <a:pt x="366" y="535"/>
                    </a:lnTo>
                    <a:lnTo>
                      <a:pt x="368" y="524"/>
                    </a:lnTo>
                    <a:lnTo>
                      <a:pt x="370" y="512"/>
                    </a:lnTo>
                    <a:lnTo>
                      <a:pt x="374" y="502"/>
                    </a:lnTo>
                    <a:lnTo>
                      <a:pt x="376" y="491"/>
                    </a:lnTo>
                    <a:lnTo>
                      <a:pt x="376" y="481"/>
                    </a:lnTo>
                    <a:lnTo>
                      <a:pt x="379" y="469"/>
                    </a:lnTo>
                    <a:lnTo>
                      <a:pt x="381" y="459"/>
                    </a:lnTo>
                    <a:lnTo>
                      <a:pt x="383" y="446"/>
                    </a:lnTo>
                    <a:lnTo>
                      <a:pt x="385" y="436"/>
                    </a:lnTo>
                    <a:lnTo>
                      <a:pt x="385" y="426"/>
                    </a:lnTo>
                    <a:lnTo>
                      <a:pt x="385" y="415"/>
                    </a:lnTo>
                    <a:lnTo>
                      <a:pt x="387" y="403"/>
                    </a:lnTo>
                    <a:lnTo>
                      <a:pt x="387" y="391"/>
                    </a:lnTo>
                    <a:lnTo>
                      <a:pt x="387" y="380"/>
                    </a:lnTo>
                    <a:lnTo>
                      <a:pt x="387" y="368"/>
                    </a:lnTo>
                    <a:lnTo>
                      <a:pt x="387" y="358"/>
                    </a:lnTo>
                    <a:lnTo>
                      <a:pt x="387" y="345"/>
                    </a:lnTo>
                    <a:lnTo>
                      <a:pt x="387" y="335"/>
                    </a:lnTo>
                    <a:lnTo>
                      <a:pt x="385" y="323"/>
                    </a:lnTo>
                    <a:lnTo>
                      <a:pt x="385" y="313"/>
                    </a:lnTo>
                    <a:lnTo>
                      <a:pt x="385" y="300"/>
                    </a:lnTo>
                    <a:lnTo>
                      <a:pt x="383" y="290"/>
                    </a:lnTo>
                    <a:lnTo>
                      <a:pt x="381" y="278"/>
                    </a:lnTo>
                    <a:lnTo>
                      <a:pt x="381" y="267"/>
                    </a:lnTo>
                    <a:lnTo>
                      <a:pt x="379" y="255"/>
                    </a:lnTo>
                    <a:lnTo>
                      <a:pt x="376" y="245"/>
                    </a:lnTo>
                    <a:lnTo>
                      <a:pt x="374" y="232"/>
                    </a:lnTo>
                    <a:lnTo>
                      <a:pt x="372" y="222"/>
                    </a:lnTo>
                    <a:lnTo>
                      <a:pt x="370" y="210"/>
                    </a:lnTo>
                    <a:lnTo>
                      <a:pt x="366" y="199"/>
                    </a:lnTo>
                    <a:lnTo>
                      <a:pt x="364" y="187"/>
                    </a:lnTo>
                    <a:lnTo>
                      <a:pt x="362" y="177"/>
                    </a:lnTo>
                    <a:lnTo>
                      <a:pt x="358" y="165"/>
                    </a:lnTo>
                    <a:lnTo>
                      <a:pt x="356" y="154"/>
                    </a:lnTo>
                    <a:lnTo>
                      <a:pt x="352" y="142"/>
                    </a:lnTo>
                    <a:lnTo>
                      <a:pt x="348" y="132"/>
                    </a:lnTo>
                    <a:lnTo>
                      <a:pt x="344" y="119"/>
                    </a:lnTo>
                    <a:lnTo>
                      <a:pt x="339" y="109"/>
                    </a:lnTo>
                    <a:lnTo>
                      <a:pt x="335" y="97"/>
                    </a:lnTo>
                    <a:lnTo>
                      <a:pt x="331" y="86"/>
                    </a:lnTo>
                    <a:lnTo>
                      <a:pt x="327" y="76"/>
                    </a:lnTo>
                    <a:lnTo>
                      <a:pt x="321" y="66"/>
                    </a:lnTo>
                    <a:lnTo>
                      <a:pt x="317" y="53"/>
                    </a:lnTo>
                    <a:lnTo>
                      <a:pt x="311" y="43"/>
                    </a:lnTo>
                    <a:lnTo>
                      <a:pt x="307" y="33"/>
                    </a:lnTo>
                    <a:lnTo>
                      <a:pt x="300" y="23"/>
                    </a:lnTo>
                    <a:lnTo>
                      <a:pt x="294" y="10"/>
                    </a:lnTo>
                    <a:lnTo>
                      <a:pt x="290" y="0"/>
                    </a:lnTo>
                    <a:lnTo>
                      <a:pt x="298" y="2"/>
                    </a:lnTo>
                    <a:lnTo>
                      <a:pt x="300" y="6"/>
                    </a:lnTo>
                    <a:lnTo>
                      <a:pt x="307" y="16"/>
                    </a:lnTo>
                    <a:lnTo>
                      <a:pt x="313" y="29"/>
                    </a:lnTo>
                    <a:lnTo>
                      <a:pt x="319" y="39"/>
                    </a:lnTo>
                    <a:lnTo>
                      <a:pt x="323" y="49"/>
                    </a:lnTo>
                    <a:lnTo>
                      <a:pt x="327" y="60"/>
                    </a:lnTo>
                    <a:lnTo>
                      <a:pt x="333" y="72"/>
                    </a:lnTo>
                    <a:lnTo>
                      <a:pt x="337" y="82"/>
                    </a:lnTo>
                    <a:lnTo>
                      <a:pt x="342" y="95"/>
                    </a:lnTo>
                    <a:lnTo>
                      <a:pt x="346" y="105"/>
                    </a:lnTo>
                    <a:lnTo>
                      <a:pt x="350" y="115"/>
                    </a:lnTo>
                    <a:lnTo>
                      <a:pt x="354" y="127"/>
                    </a:lnTo>
                    <a:lnTo>
                      <a:pt x="358" y="140"/>
                    </a:lnTo>
                    <a:lnTo>
                      <a:pt x="362" y="150"/>
                    </a:lnTo>
                    <a:lnTo>
                      <a:pt x="366" y="162"/>
                    </a:lnTo>
                    <a:lnTo>
                      <a:pt x="368" y="173"/>
                    </a:lnTo>
                    <a:lnTo>
                      <a:pt x="370" y="185"/>
                    </a:lnTo>
                    <a:lnTo>
                      <a:pt x="374" y="197"/>
                    </a:lnTo>
                    <a:lnTo>
                      <a:pt x="376" y="208"/>
                    </a:lnTo>
                    <a:lnTo>
                      <a:pt x="379" y="220"/>
                    </a:lnTo>
                    <a:lnTo>
                      <a:pt x="381" y="230"/>
                    </a:lnTo>
                    <a:lnTo>
                      <a:pt x="385" y="241"/>
                    </a:lnTo>
                    <a:lnTo>
                      <a:pt x="385" y="253"/>
                    </a:lnTo>
                    <a:lnTo>
                      <a:pt x="387" y="265"/>
                    </a:lnTo>
                    <a:lnTo>
                      <a:pt x="389" y="276"/>
                    </a:lnTo>
                    <a:lnTo>
                      <a:pt x="391" y="288"/>
                    </a:lnTo>
                    <a:lnTo>
                      <a:pt x="391" y="298"/>
                    </a:lnTo>
                    <a:lnTo>
                      <a:pt x="393" y="311"/>
                    </a:lnTo>
                    <a:lnTo>
                      <a:pt x="393" y="323"/>
                    </a:lnTo>
                    <a:lnTo>
                      <a:pt x="395" y="333"/>
                    </a:lnTo>
                    <a:lnTo>
                      <a:pt x="395" y="345"/>
                    </a:lnTo>
                    <a:lnTo>
                      <a:pt x="395" y="356"/>
                    </a:lnTo>
                    <a:lnTo>
                      <a:pt x="395" y="380"/>
                    </a:lnTo>
                    <a:lnTo>
                      <a:pt x="395" y="391"/>
                    </a:lnTo>
                    <a:lnTo>
                      <a:pt x="395" y="403"/>
                    </a:lnTo>
                    <a:lnTo>
                      <a:pt x="393" y="413"/>
                    </a:lnTo>
                    <a:lnTo>
                      <a:pt x="393" y="424"/>
                    </a:lnTo>
                    <a:lnTo>
                      <a:pt x="391" y="436"/>
                    </a:lnTo>
                    <a:lnTo>
                      <a:pt x="391" y="446"/>
                    </a:lnTo>
                    <a:lnTo>
                      <a:pt x="389" y="459"/>
                    </a:lnTo>
                    <a:lnTo>
                      <a:pt x="387" y="469"/>
                    </a:lnTo>
                    <a:lnTo>
                      <a:pt x="385" y="481"/>
                    </a:lnTo>
                    <a:lnTo>
                      <a:pt x="383" y="491"/>
                    </a:lnTo>
                    <a:lnTo>
                      <a:pt x="381" y="502"/>
                    </a:lnTo>
                    <a:lnTo>
                      <a:pt x="379" y="514"/>
                    </a:lnTo>
                    <a:lnTo>
                      <a:pt x="376" y="524"/>
                    </a:lnTo>
                    <a:lnTo>
                      <a:pt x="374" y="535"/>
                    </a:lnTo>
                    <a:lnTo>
                      <a:pt x="370" y="545"/>
                    </a:lnTo>
                    <a:lnTo>
                      <a:pt x="366" y="557"/>
                    </a:lnTo>
                    <a:lnTo>
                      <a:pt x="364" y="568"/>
                    </a:lnTo>
                    <a:lnTo>
                      <a:pt x="360" y="578"/>
                    </a:lnTo>
                    <a:lnTo>
                      <a:pt x="356" y="588"/>
                    </a:lnTo>
                    <a:lnTo>
                      <a:pt x="352" y="598"/>
                    </a:lnTo>
                    <a:lnTo>
                      <a:pt x="348" y="609"/>
                    </a:lnTo>
                    <a:lnTo>
                      <a:pt x="346" y="619"/>
                    </a:lnTo>
                    <a:lnTo>
                      <a:pt x="342" y="629"/>
                    </a:lnTo>
                    <a:lnTo>
                      <a:pt x="335" y="640"/>
                    </a:lnTo>
                    <a:lnTo>
                      <a:pt x="331" y="648"/>
                    </a:lnTo>
                    <a:lnTo>
                      <a:pt x="327" y="658"/>
                    </a:lnTo>
                    <a:lnTo>
                      <a:pt x="321" y="668"/>
                    </a:lnTo>
                    <a:lnTo>
                      <a:pt x="315" y="679"/>
                    </a:lnTo>
                    <a:lnTo>
                      <a:pt x="311" y="687"/>
                    </a:lnTo>
                    <a:lnTo>
                      <a:pt x="304" y="697"/>
                    </a:lnTo>
                    <a:lnTo>
                      <a:pt x="298" y="707"/>
                    </a:lnTo>
                    <a:lnTo>
                      <a:pt x="292" y="716"/>
                    </a:lnTo>
                    <a:lnTo>
                      <a:pt x="286" y="726"/>
                    </a:lnTo>
                    <a:lnTo>
                      <a:pt x="280" y="734"/>
                    </a:lnTo>
                    <a:lnTo>
                      <a:pt x="274" y="742"/>
                    </a:lnTo>
                    <a:lnTo>
                      <a:pt x="267" y="753"/>
                    </a:lnTo>
                    <a:lnTo>
                      <a:pt x="261" y="761"/>
                    </a:lnTo>
                    <a:lnTo>
                      <a:pt x="255" y="769"/>
                    </a:lnTo>
                    <a:lnTo>
                      <a:pt x="247" y="777"/>
                    </a:lnTo>
                    <a:lnTo>
                      <a:pt x="241" y="786"/>
                    </a:lnTo>
                    <a:lnTo>
                      <a:pt x="232" y="794"/>
                    </a:lnTo>
                    <a:lnTo>
                      <a:pt x="224" y="802"/>
                    </a:lnTo>
                    <a:lnTo>
                      <a:pt x="210" y="816"/>
                    </a:lnTo>
                    <a:lnTo>
                      <a:pt x="202" y="825"/>
                    </a:lnTo>
                    <a:lnTo>
                      <a:pt x="193" y="833"/>
                    </a:lnTo>
                    <a:lnTo>
                      <a:pt x="185" y="839"/>
                    </a:lnTo>
                    <a:lnTo>
                      <a:pt x="177" y="847"/>
                    </a:lnTo>
                    <a:lnTo>
                      <a:pt x="169" y="853"/>
                    </a:lnTo>
                    <a:lnTo>
                      <a:pt x="160" y="862"/>
                    </a:lnTo>
                    <a:lnTo>
                      <a:pt x="152" y="868"/>
                    </a:lnTo>
                    <a:lnTo>
                      <a:pt x="142" y="874"/>
                    </a:lnTo>
                    <a:lnTo>
                      <a:pt x="134" y="880"/>
                    </a:lnTo>
                    <a:lnTo>
                      <a:pt x="123" y="888"/>
                    </a:lnTo>
                    <a:lnTo>
                      <a:pt x="115" y="895"/>
                    </a:lnTo>
                    <a:lnTo>
                      <a:pt x="105" y="899"/>
                    </a:lnTo>
                    <a:lnTo>
                      <a:pt x="97" y="905"/>
                    </a:lnTo>
                    <a:lnTo>
                      <a:pt x="86" y="911"/>
                    </a:lnTo>
                    <a:lnTo>
                      <a:pt x="76" y="917"/>
                    </a:lnTo>
                    <a:lnTo>
                      <a:pt x="68" y="921"/>
                    </a:lnTo>
                    <a:lnTo>
                      <a:pt x="58" y="927"/>
                    </a:lnTo>
                    <a:lnTo>
                      <a:pt x="47" y="932"/>
                    </a:lnTo>
                    <a:lnTo>
                      <a:pt x="37" y="938"/>
                    </a:lnTo>
                    <a:lnTo>
                      <a:pt x="27" y="942"/>
                    </a:lnTo>
                    <a:lnTo>
                      <a:pt x="16" y="946"/>
                    </a:lnTo>
                    <a:lnTo>
                      <a:pt x="14" y="948"/>
                    </a:lnTo>
                    <a:lnTo>
                      <a:pt x="0" y="946"/>
                    </a:lnTo>
                    <a:lnTo>
                      <a:pt x="0" y="946"/>
                    </a:lnTo>
                  </a:path>
                </a:pathLst>
              </a:custGeom>
              <a:solidFill>
                <a:srgbClr val="000000"/>
              </a:solidFill>
              <a:ln w="12700" cap="rnd" cmpd="sng">
                <a:solidFill>
                  <a:srgbClr val="081D5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7" name="Freeform 18">
                <a:extLst>
                  <a:ext uri="{FF2B5EF4-FFF2-40B4-BE49-F238E27FC236}">
                    <a16:creationId xmlns:a16="http://schemas.microsoft.com/office/drawing/2014/main" id="{1600FC17-93A8-4E71-BBB6-2715634745A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96" y="1565"/>
                <a:ext cx="282" cy="231"/>
              </a:xfrm>
              <a:custGeom>
                <a:avLst/>
                <a:gdLst>
                  <a:gd name="T0" fmla="*/ 168 w 282"/>
                  <a:gd name="T1" fmla="*/ 23 h 231"/>
                  <a:gd name="T2" fmla="*/ 144 w 282"/>
                  <a:gd name="T3" fmla="*/ 12 h 231"/>
                  <a:gd name="T4" fmla="*/ 119 w 282"/>
                  <a:gd name="T5" fmla="*/ 4 h 231"/>
                  <a:gd name="T6" fmla="*/ 96 w 282"/>
                  <a:gd name="T7" fmla="*/ 0 h 231"/>
                  <a:gd name="T8" fmla="*/ 66 w 282"/>
                  <a:gd name="T9" fmla="*/ 0 h 231"/>
                  <a:gd name="T10" fmla="*/ 45 w 282"/>
                  <a:gd name="T11" fmla="*/ 4 h 231"/>
                  <a:gd name="T12" fmla="*/ 27 w 282"/>
                  <a:gd name="T13" fmla="*/ 14 h 231"/>
                  <a:gd name="T14" fmla="*/ 12 w 282"/>
                  <a:gd name="T15" fmla="*/ 27 h 231"/>
                  <a:gd name="T16" fmla="*/ 4 w 282"/>
                  <a:gd name="T17" fmla="*/ 41 h 231"/>
                  <a:gd name="T18" fmla="*/ 0 w 282"/>
                  <a:gd name="T19" fmla="*/ 62 h 231"/>
                  <a:gd name="T20" fmla="*/ 4 w 282"/>
                  <a:gd name="T21" fmla="*/ 86 h 231"/>
                  <a:gd name="T22" fmla="*/ 10 w 282"/>
                  <a:gd name="T23" fmla="*/ 109 h 231"/>
                  <a:gd name="T24" fmla="*/ 23 w 282"/>
                  <a:gd name="T25" fmla="*/ 129 h 231"/>
                  <a:gd name="T26" fmla="*/ 37 w 282"/>
                  <a:gd name="T27" fmla="*/ 148 h 231"/>
                  <a:gd name="T28" fmla="*/ 59 w 282"/>
                  <a:gd name="T29" fmla="*/ 170 h 231"/>
                  <a:gd name="T30" fmla="*/ 82 w 282"/>
                  <a:gd name="T31" fmla="*/ 187 h 231"/>
                  <a:gd name="T32" fmla="*/ 105 w 282"/>
                  <a:gd name="T33" fmla="*/ 203 h 231"/>
                  <a:gd name="T34" fmla="*/ 131 w 282"/>
                  <a:gd name="T35" fmla="*/ 214 h 231"/>
                  <a:gd name="T36" fmla="*/ 154 w 282"/>
                  <a:gd name="T37" fmla="*/ 224 h 231"/>
                  <a:gd name="T38" fmla="*/ 180 w 282"/>
                  <a:gd name="T39" fmla="*/ 228 h 231"/>
                  <a:gd name="T40" fmla="*/ 211 w 282"/>
                  <a:gd name="T41" fmla="*/ 230 h 231"/>
                  <a:gd name="T42" fmla="*/ 234 w 282"/>
                  <a:gd name="T43" fmla="*/ 226 h 231"/>
                  <a:gd name="T44" fmla="*/ 254 w 282"/>
                  <a:gd name="T45" fmla="*/ 218 h 231"/>
                  <a:gd name="T46" fmla="*/ 271 w 282"/>
                  <a:gd name="T47" fmla="*/ 199 h 231"/>
                  <a:gd name="T48" fmla="*/ 279 w 282"/>
                  <a:gd name="T49" fmla="*/ 179 h 231"/>
                  <a:gd name="T50" fmla="*/ 279 w 282"/>
                  <a:gd name="T51" fmla="*/ 154 h 231"/>
                  <a:gd name="T52" fmla="*/ 275 w 282"/>
                  <a:gd name="T53" fmla="*/ 131 h 231"/>
                  <a:gd name="T54" fmla="*/ 265 w 282"/>
                  <a:gd name="T55" fmla="*/ 113 h 231"/>
                  <a:gd name="T56" fmla="*/ 252 w 282"/>
                  <a:gd name="T57" fmla="*/ 92 h 231"/>
                  <a:gd name="T58" fmla="*/ 232 w 282"/>
                  <a:gd name="T59" fmla="*/ 70 h 231"/>
                  <a:gd name="T60" fmla="*/ 211 w 282"/>
                  <a:gd name="T61" fmla="*/ 51 h 231"/>
                  <a:gd name="T62" fmla="*/ 189 w 282"/>
                  <a:gd name="T63" fmla="*/ 35 h 231"/>
                  <a:gd name="T64" fmla="*/ 164 w 282"/>
                  <a:gd name="T65" fmla="*/ 31 h 231"/>
                  <a:gd name="T66" fmla="*/ 139 w 282"/>
                  <a:gd name="T67" fmla="*/ 21 h 231"/>
                  <a:gd name="T68" fmla="*/ 115 w 282"/>
                  <a:gd name="T69" fmla="*/ 12 h 231"/>
                  <a:gd name="T70" fmla="*/ 92 w 282"/>
                  <a:gd name="T71" fmla="*/ 8 h 231"/>
                  <a:gd name="T72" fmla="*/ 62 w 282"/>
                  <a:gd name="T73" fmla="*/ 10 h 231"/>
                  <a:gd name="T74" fmla="*/ 39 w 282"/>
                  <a:gd name="T75" fmla="*/ 14 h 231"/>
                  <a:gd name="T76" fmla="*/ 21 w 282"/>
                  <a:gd name="T77" fmla="*/ 31 h 231"/>
                  <a:gd name="T78" fmla="*/ 10 w 282"/>
                  <a:gd name="T79" fmla="*/ 47 h 231"/>
                  <a:gd name="T80" fmla="*/ 8 w 282"/>
                  <a:gd name="T81" fmla="*/ 76 h 231"/>
                  <a:gd name="T82" fmla="*/ 12 w 282"/>
                  <a:gd name="T83" fmla="*/ 97 h 231"/>
                  <a:gd name="T84" fmla="*/ 23 w 282"/>
                  <a:gd name="T85" fmla="*/ 115 h 231"/>
                  <a:gd name="T86" fmla="*/ 35 w 282"/>
                  <a:gd name="T87" fmla="*/ 136 h 231"/>
                  <a:gd name="T88" fmla="*/ 53 w 282"/>
                  <a:gd name="T89" fmla="*/ 156 h 231"/>
                  <a:gd name="T90" fmla="*/ 76 w 282"/>
                  <a:gd name="T91" fmla="*/ 175 h 231"/>
                  <a:gd name="T92" fmla="*/ 98 w 282"/>
                  <a:gd name="T93" fmla="*/ 189 h 231"/>
                  <a:gd name="T94" fmla="*/ 121 w 282"/>
                  <a:gd name="T95" fmla="*/ 203 h 231"/>
                  <a:gd name="T96" fmla="*/ 146 w 282"/>
                  <a:gd name="T97" fmla="*/ 214 h 231"/>
                  <a:gd name="T98" fmla="*/ 172 w 282"/>
                  <a:gd name="T99" fmla="*/ 220 h 231"/>
                  <a:gd name="T100" fmla="*/ 195 w 282"/>
                  <a:gd name="T101" fmla="*/ 222 h 231"/>
                  <a:gd name="T102" fmla="*/ 222 w 282"/>
                  <a:gd name="T103" fmla="*/ 222 h 231"/>
                  <a:gd name="T104" fmla="*/ 244 w 282"/>
                  <a:gd name="T105" fmla="*/ 214 h 231"/>
                  <a:gd name="T106" fmla="*/ 258 w 282"/>
                  <a:gd name="T107" fmla="*/ 201 h 231"/>
                  <a:gd name="T108" fmla="*/ 269 w 282"/>
                  <a:gd name="T109" fmla="*/ 183 h 231"/>
                  <a:gd name="T110" fmla="*/ 273 w 282"/>
                  <a:gd name="T111" fmla="*/ 156 h 231"/>
                  <a:gd name="T112" fmla="*/ 267 w 282"/>
                  <a:gd name="T113" fmla="*/ 133 h 231"/>
                  <a:gd name="T114" fmla="*/ 256 w 282"/>
                  <a:gd name="T115" fmla="*/ 113 h 231"/>
                  <a:gd name="T116" fmla="*/ 242 w 282"/>
                  <a:gd name="T117" fmla="*/ 92 h 231"/>
                  <a:gd name="T118" fmla="*/ 224 w 282"/>
                  <a:gd name="T119" fmla="*/ 74 h 231"/>
                  <a:gd name="T120" fmla="*/ 205 w 282"/>
                  <a:gd name="T121" fmla="*/ 55 h 231"/>
                  <a:gd name="T122" fmla="*/ 189 w 282"/>
                  <a:gd name="T123" fmla="*/ 35 h 23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</a:cxnLst>
                <a:rect l="0" t="0" r="r" b="b"/>
                <a:pathLst>
                  <a:path w="282" h="231">
                    <a:moveTo>
                      <a:pt x="189" y="35"/>
                    </a:moveTo>
                    <a:lnTo>
                      <a:pt x="187" y="35"/>
                    </a:lnTo>
                    <a:lnTo>
                      <a:pt x="185" y="33"/>
                    </a:lnTo>
                    <a:lnTo>
                      <a:pt x="183" y="31"/>
                    </a:lnTo>
                    <a:lnTo>
                      <a:pt x="180" y="31"/>
                    </a:lnTo>
                    <a:lnTo>
                      <a:pt x="178" y="29"/>
                    </a:lnTo>
                    <a:lnTo>
                      <a:pt x="176" y="29"/>
                    </a:lnTo>
                    <a:lnTo>
                      <a:pt x="174" y="27"/>
                    </a:lnTo>
                    <a:lnTo>
                      <a:pt x="172" y="25"/>
                    </a:lnTo>
                    <a:lnTo>
                      <a:pt x="170" y="25"/>
                    </a:lnTo>
                    <a:lnTo>
                      <a:pt x="168" y="23"/>
                    </a:lnTo>
                    <a:lnTo>
                      <a:pt x="166" y="23"/>
                    </a:lnTo>
                    <a:lnTo>
                      <a:pt x="164" y="21"/>
                    </a:lnTo>
                    <a:lnTo>
                      <a:pt x="162" y="21"/>
                    </a:lnTo>
                    <a:lnTo>
                      <a:pt x="160" y="18"/>
                    </a:lnTo>
                    <a:lnTo>
                      <a:pt x="158" y="18"/>
                    </a:lnTo>
                    <a:lnTo>
                      <a:pt x="154" y="18"/>
                    </a:lnTo>
                    <a:lnTo>
                      <a:pt x="154" y="16"/>
                    </a:lnTo>
                    <a:lnTo>
                      <a:pt x="150" y="16"/>
                    </a:lnTo>
                    <a:lnTo>
                      <a:pt x="148" y="14"/>
                    </a:lnTo>
                    <a:lnTo>
                      <a:pt x="146" y="14"/>
                    </a:lnTo>
                    <a:lnTo>
                      <a:pt x="144" y="12"/>
                    </a:lnTo>
                    <a:lnTo>
                      <a:pt x="142" y="12"/>
                    </a:lnTo>
                    <a:lnTo>
                      <a:pt x="139" y="12"/>
                    </a:lnTo>
                    <a:lnTo>
                      <a:pt x="137" y="10"/>
                    </a:lnTo>
                    <a:lnTo>
                      <a:pt x="135" y="10"/>
                    </a:lnTo>
                    <a:lnTo>
                      <a:pt x="133" y="10"/>
                    </a:lnTo>
                    <a:lnTo>
                      <a:pt x="131" y="8"/>
                    </a:lnTo>
                    <a:lnTo>
                      <a:pt x="129" y="8"/>
                    </a:lnTo>
                    <a:lnTo>
                      <a:pt x="127" y="6"/>
                    </a:lnTo>
                    <a:lnTo>
                      <a:pt x="125" y="6"/>
                    </a:lnTo>
                    <a:lnTo>
                      <a:pt x="123" y="6"/>
                    </a:lnTo>
                    <a:lnTo>
                      <a:pt x="119" y="4"/>
                    </a:lnTo>
                    <a:lnTo>
                      <a:pt x="117" y="4"/>
                    </a:lnTo>
                    <a:lnTo>
                      <a:pt x="115" y="4"/>
                    </a:lnTo>
                    <a:lnTo>
                      <a:pt x="113" y="4"/>
                    </a:lnTo>
                    <a:lnTo>
                      <a:pt x="111" y="4"/>
                    </a:lnTo>
                    <a:lnTo>
                      <a:pt x="109" y="2"/>
                    </a:lnTo>
                    <a:lnTo>
                      <a:pt x="107" y="2"/>
                    </a:lnTo>
                    <a:lnTo>
                      <a:pt x="105" y="2"/>
                    </a:lnTo>
                    <a:lnTo>
                      <a:pt x="103" y="2"/>
                    </a:lnTo>
                    <a:lnTo>
                      <a:pt x="101" y="2"/>
                    </a:lnTo>
                    <a:lnTo>
                      <a:pt x="98" y="0"/>
                    </a:lnTo>
                    <a:lnTo>
                      <a:pt x="96" y="0"/>
                    </a:lnTo>
                    <a:lnTo>
                      <a:pt x="94" y="0"/>
                    </a:lnTo>
                    <a:lnTo>
                      <a:pt x="92" y="0"/>
                    </a:lnTo>
                    <a:lnTo>
                      <a:pt x="90" y="0"/>
                    </a:lnTo>
                    <a:lnTo>
                      <a:pt x="88" y="0"/>
                    </a:lnTo>
                    <a:lnTo>
                      <a:pt x="86" y="0"/>
                    </a:lnTo>
                    <a:lnTo>
                      <a:pt x="84" y="0"/>
                    </a:lnTo>
                    <a:lnTo>
                      <a:pt x="74" y="0"/>
                    </a:lnTo>
                    <a:lnTo>
                      <a:pt x="72" y="0"/>
                    </a:lnTo>
                    <a:lnTo>
                      <a:pt x="70" y="0"/>
                    </a:lnTo>
                    <a:lnTo>
                      <a:pt x="68" y="0"/>
                    </a:lnTo>
                    <a:lnTo>
                      <a:pt x="66" y="0"/>
                    </a:lnTo>
                    <a:lnTo>
                      <a:pt x="64" y="0"/>
                    </a:lnTo>
                    <a:lnTo>
                      <a:pt x="59" y="0"/>
                    </a:lnTo>
                    <a:lnTo>
                      <a:pt x="59" y="2"/>
                    </a:lnTo>
                    <a:lnTo>
                      <a:pt x="57" y="2"/>
                    </a:lnTo>
                    <a:lnTo>
                      <a:pt x="55" y="2"/>
                    </a:lnTo>
                    <a:lnTo>
                      <a:pt x="53" y="2"/>
                    </a:lnTo>
                    <a:lnTo>
                      <a:pt x="51" y="2"/>
                    </a:lnTo>
                    <a:lnTo>
                      <a:pt x="51" y="4"/>
                    </a:lnTo>
                    <a:lnTo>
                      <a:pt x="49" y="4"/>
                    </a:lnTo>
                    <a:lnTo>
                      <a:pt x="47" y="4"/>
                    </a:lnTo>
                    <a:lnTo>
                      <a:pt x="45" y="4"/>
                    </a:lnTo>
                    <a:lnTo>
                      <a:pt x="43" y="4"/>
                    </a:lnTo>
                    <a:lnTo>
                      <a:pt x="41" y="6"/>
                    </a:lnTo>
                    <a:lnTo>
                      <a:pt x="39" y="6"/>
                    </a:lnTo>
                    <a:lnTo>
                      <a:pt x="37" y="8"/>
                    </a:lnTo>
                    <a:lnTo>
                      <a:pt x="35" y="10"/>
                    </a:lnTo>
                    <a:lnTo>
                      <a:pt x="33" y="10"/>
                    </a:lnTo>
                    <a:lnTo>
                      <a:pt x="31" y="10"/>
                    </a:lnTo>
                    <a:lnTo>
                      <a:pt x="31" y="12"/>
                    </a:lnTo>
                    <a:lnTo>
                      <a:pt x="29" y="12"/>
                    </a:lnTo>
                    <a:lnTo>
                      <a:pt x="27" y="12"/>
                    </a:lnTo>
                    <a:lnTo>
                      <a:pt x="27" y="14"/>
                    </a:lnTo>
                    <a:lnTo>
                      <a:pt x="25" y="14"/>
                    </a:lnTo>
                    <a:lnTo>
                      <a:pt x="25" y="16"/>
                    </a:lnTo>
                    <a:lnTo>
                      <a:pt x="23" y="16"/>
                    </a:lnTo>
                    <a:lnTo>
                      <a:pt x="21" y="18"/>
                    </a:lnTo>
                    <a:lnTo>
                      <a:pt x="18" y="18"/>
                    </a:lnTo>
                    <a:lnTo>
                      <a:pt x="16" y="21"/>
                    </a:lnTo>
                    <a:lnTo>
                      <a:pt x="16" y="23"/>
                    </a:lnTo>
                    <a:lnTo>
                      <a:pt x="14" y="23"/>
                    </a:lnTo>
                    <a:lnTo>
                      <a:pt x="14" y="25"/>
                    </a:lnTo>
                    <a:lnTo>
                      <a:pt x="12" y="25"/>
                    </a:lnTo>
                    <a:lnTo>
                      <a:pt x="12" y="27"/>
                    </a:lnTo>
                    <a:lnTo>
                      <a:pt x="12" y="29"/>
                    </a:lnTo>
                    <a:lnTo>
                      <a:pt x="10" y="29"/>
                    </a:lnTo>
                    <a:lnTo>
                      <a:pt x="10" y="31"/>
                    </a:lnTo>
                    <a:lnTo>
                      <a:pt x="8" y="31"/>
                    </a:lnTo>
                    <a:lnTo>
                      <a:pt x="8" y="33"/>
                    </a:lnTo>
                    <a:lnTo>
                      <a:pt x="8" y="35"/>
                    </a:lnTo>
                    <a:lnTo>
                      <a:pt x="6" y="35"/>
                    </a:lnTo>
                    <a:lnTo>
                      <a:pt x="6" y="37"/>
                    </a:lnTo>
                    <a:lnTo>
                      <a:pt x="6" y="39"/>
                    </a:lnTo>
                    <a:lnTo>
                      <a:pt x="4" y="39"/>
                    </a:lnTo>
                    <a:lnTo>
                      <a:pt x="4" y="41"/>
                    </a:lnTo>
                    <a:lnTo>
                      <a:pt x="4" y="43"/>
                    </a:lnTo>
                    <a:lnTo>
                      <a:pt x="2" y="45"/>
                    </a:lnTo>
                    <a:lnTo>
                      <a:pt x="2" y="47"/>
                    </a:lnTo>
                    <a:lnTo>
                      <a:pt x="2" y="49"/>
                    </a:lnTo>
                    <a:lnTo>
                      <a:pt x="2" y="51"/>
                    </a:lnTo>
                    <a:lnTo>
                      <a:pt x="0" y="51"/>
                    </a:lnTo>
                    <a:lnTo>
                      <a:pt x="0" y="53"/>
                    </a:lnTo>
                    <a:lnTo>
                      <a:pt x="0" y="55"/>
                    </a:lnTo>
                    <a:lnTo>
                      <a:pt x="0" y="58"/>
                    </a:lnTo>
                    <a:lnTo>
                      <a:pt x="0" y="60"/>
                    </a:lnTo>
                    <a:lnTo>
                      <a:pt x="0" y="62"/>
                    </a:lnTo>
                    <a:lnTo>
                      <a:pt x="0" y="68"/>
                    </a:lnTo>
                    <a:lnTo>
                      <a:pt x="0" y="70"/>
                    </a:lnTo>
                    <a:lnTo>
                      <a:pt x="0" y="72"/>
                    </a:lnTo>
                    <a:lnTo>
                      <a:pt x="0" y="74"/>
                    </a:lnTo>
                    <a:lnTo>
                      <a:pt x="0" y="76"/>
                    </a:lnTo>
                    <a:lnTo>
                      <a:pt x="0" y="78"/>
                    </a:lnTo>
                    <a:lnTo>
                      <a:pt x="2" y="80"/>
                    </a:lnTo>
                    <a:lnTo>
                      <a:pt x="2" y="82"/>
                    </a:lnTo>
                    <a:lnTo>
                      <a:pt x="2" y="84"/>
                    </a:lnTo>
                    <a:lnTo>
                      <a:pt x="2" y="86"/>
                    </a:lnTo>
                    <a:lnTo>
                      <a:pt x="4" y="86"/>
                    </a:lnTo>
                    <a:lnTo>
                      <a:pt x="4" y="88"/>
                    </a:lnTo>
                    <a:lnTo>
                      <a:pt x="4" y="90"/>
                    </a:lnTo>
                    <a:lnTo>
                      <a:pt x="4" y="92"/>
                    </a:lnTo>
                    <a:lnTo>
                      <a:pt x="4" y="94"/>
                    </a:lnTo>
                    <a:lnTo>
                      <a:pt x="6" y="97"/>
                    </a:lnTo>
                    <a:lnTo>
                      <a:pt x="6" y="99"/>
                    </a:lnTo>
                    <a:lnTo>
                      <a:pt x="8" y="101"/>
                    </a:lnTo>
                    <a:lnTo>
                      <a:pt x="8" y="103"/>
                    </a:lnTo>
                    <a:lnTo>
                      <a:pt x="8" y="105"/>
                    </a:lnTo>
                    <a:lnTo>
                      <a:pt x="10" y="107"/>
                    </a:lnTo>
                    <a:lnTo>
                      <a:pt x="10" y="109"/>
                    </a:lnTo>
                    <a:lnTo>
                      <a:pt x="12" y="111"/>
                    </a:lnTo>
                    <a:lnTo>
                      <a:pt x="12" y="113"/>
                    </a:lnTo>
                    <a:lnTo>
                      <a:pt x="14" y="113"/>
                    </a:lnTo>
                    <a:lnTo>
                      <a:pt x="14" y="115"/>
                    </a:lnTo>
                    <a:lnTo>
                      <a:pt x="16" y="117"/>
                    </a:lnTo>
                    <a:lnTo>
                      <a:pt x="16" y="119"/>
                    </a:lnTo>
                    <a:lnTo>
                      <a:pt x="18" y="121"/>
                    </a:lnTo>
                    <a:lnTo>
                      <a:pt x="18" y="123"/>
                    </a:lnTo>
                    <a:lnTo>
                      <a:pt x="21" y="125"/>
                    </a:lnTo>
                    <a:lnTo>
                      <a:pt x="21" y="127"/>
                    </a:lnTo>
                    <a:lnTo>
                      <a:pt x="23" y="129"/>
                    </a:lnTo>
                    <a:lnTo>
                      <a:pt x="23" y="131"/>
                    </a:lnTo>
                    <a:lnTo>
                      <a:pt x="25" y="131"/>
                    </a:lnTo>
                    <a:lnTo>
                      <a:pt x="25" y="133"/>
                    </a:lnTo>
                    <a:lnTo>
                      <a:pt x="27" y="136"/>
                    </a:lnTo>
                    <a:lnTo>
                      <a:pt x="29" y="138"/>
                    </a:lnTo>
                    <a:lnTo>
                      <a:pt x="29" y="140"/>
                    </a:lnTo>
                    <a:lnTo>
                      <a:pt x="31" y="142"/>
                    </a:lnTo>
                    <a:lnTo>
                      <a:pt x="33" y="144"/>
                    </a:lnTo>
                    <a:lnTo>
                      <a:pt x="35" y="144"/>
                    </a:lnTo>
                    <a:lnTo>
                      <a:pt x="35" y="146"/>
                    </a:lnTo>
                    <a:lnTo>
                      <a:pt x="37" y="148"/>
                    </a:lnTo>
                    <a:lnTo>
                      <a:pt x="39" y="150"/>
                    </a:lnTo>
                    <a:lnTo>
                      <a:pt x="41" y="152"/>
                    </a:lnTo>
                    <a:lnTo>
                      <a:pt x="41" y="154"/>
                    </a:lnTo>
                    <a:lnTo>
                      <a:pt x="43" y="156"/>
                    </a:lnTo>
                    <a:lnTo>
                      <a:pt x="49" y="160"/>
                    </a:lnTo>
                    <a:lnTo>
                      <a:pt x="51" y="162"/>
                    </a:lnTo>
                    <a:lnTo>
                      <a:pt x="53" y="164"/>
                    </a:lnTo>
                    <a:lnTo>
                      <a:pt x="55" y="166"/>
                    </a:lnTo>
                    <a:lnTo>
                      <a:pt x="55" y="168"/>
                    </a:lnTo>
                    <a:lnTo>
                      <a:pt x="57" y="168"/>
                    </a:lnTo>
                    <a:lnTo>
                      <a:pt x="59" y="170"/>
                    </a:lnTo>
                    <a:lnTo>
                      <a:pt x="62" y="173"/>
                    </a:lnTo>
                    <a:lnTo>
                      <a:pt x="64" y="175"/>
                    </a:lnTo>
                    <a:lnTo>
                      <a:pt x="66" y="177"/>
                    </a:lnTo>
                    <a:lnTo>
                      <a:pt x="68" y="179"/>
                    </a:lnTo>
                    <a:lnTo>
                      <a:pt x="70" y="179"/>
                    </a:lnTo>
                    <a:lnTo>
                      <a:pt x="72" y="181"/>
                    </a:lnTo>
                    <a:lnTo>
                      <a:pt x="72" y="183"/>
                    </a:lnTo>
                    <a:lnTo>
                      <a:pt x="76" y="183"/>
                    </a:lnTo>
                    <a:lnTo>
                      <a:pt x="78" y="185"/>
                    </a:lnTo>
                    <a:lnTo>
                      <a:pt x="80" y="187"/>
                    </a:lnTo>
                    <a:lnTo>
                      <a:pt x="82" y="187"/>
                    </a:lnTo>
                    <a:lnTo>
                      <a:pt x="82" y="189"/>
                    </a:lnTo>
                    <a:lnTo>
                      <a:pt x="84" y="189"/>
                    </a:lnTo>
                    <a:lnTo>
                      <a:pt x="86" y="191"/>
                    </a:lnTo>
                    <a:lnTo>
                      <a:pt x="90" y="193"/>
                    </a:lnTo>
                    <a:lnTo>
                      <a:pt x="92" y="195"/>
                    </a:lnTo>
                    <a:lnTo>
                      <a:pt x="94" y="197"/>
                    </a:lnTo>
                    <a:lnTo>
                      <a:pt x="96" y="199"/>
                    </a:lnTo>
                    <a:lnTo>
                      <a:pt x="101" y="199"/>
                    </a:lnTo>
                    <a:lnTo>
                      <a:pt x="101" y="201"/>
                    </a:lnTo>
                    <a:lnTo>
                      <a:pt x="105" y="201"/>
                    </a:lnTo>
                    <a:lnTo>
                      <a:pt x="105" y="203"/>
                    </a:lnTo>
                    <a:lnTo>
                      <a:pt x="109" y="205"/>
                    </a:lnTo>
                    <a:lnTo>
                      <a:pt x="111" y="205"/>
                    </a:lnTo>
                    <a:lnTo>
                      <a:pt x="113" y="207"/>
                    </a:lnTo>
                    <a:lnTo>
                      <a:pt x="115" y="207"/>
                    </a:lnTo>
                    <a:lnTo>
                      <a:pt x="117" y="209"/>
                    </a:lnTo>
                    <a:lnTo>
                      <a:pt x="119" y="209"/>
                    </a:lnTo>
                    <a:lnTo>
                      <a:pt x="121" y="212"/>
                    </a:lnTo>
                    <a:lnTo>
                      <a:pt x="123" y="212"/>
                    </a:lnTo>
                    <a:lnTo>
                      <a:pt x="125" y="214"/>
                    </a:lnTo>
                    <a:lnTo>
                      <a:pt x="127" y="214"/>
                    </a:lnTo>
                    <a:lnTo>
                      <a:pt x="131" y="214"/>
                    </a:lnTo>
                    <a:lnTo>
                      <a:pt x="131" y="216"/>
                    </a:lnTo>
                    <a:lnTo>
                      <a:pt x="135" y="218"/>
                    </a:lnTo>
                    <a:lnTo>
                      <a:pt x="137" y="218"/>
                    </a:lnTo>
                    <a:lnTo>
                      <a:pt x="139" y="218"/>
                    </a:lnTo>
                    <a:lnTo>
                      <a:pt x="142" y="218"/>
                    </a:lnTo>
                    <a:lnTo>
                      <a:pt x="144" y="220"/>
                    </a:lnTo>
                    <a:lnTo>
                      <a:pt x="146" y="220"/>
                    </a:lnTo>
                    <a:lnTo>
                      <a:pt x="148" y="222"/>
                    </a:lnTo>
                    <a:lnTo>
                      <a:pt x="150" y="222"/>
                    </a:lnTo>
                    <a:lnTo>
                      <a:pt x="152" y="222"/>
                    </a:lnTo>
                    <a:lnTo>
                      <a:pt x="154" y="224"/>
                    </a:lnTo>
                    <a:lnTo>
                      <a:pt x="156" y="224"/>
                    </a:lnTo>
                    <a:lnTo>
                      <a:pt x="158" y="224"/>
                    </a:lnTo>
                    <a:lnTo>
                      <a:pt x="160" y="226"/>
                    </a:lnTo>
                    <a:lnTo>
                      <a:pt x="164" y="226"/>
                    </a:lnTo>
                    <a:lnTo>
                      <a:pt x="168" y="226"/>
                    </a:lnTo>
                    <a:lnTo>
                      <a:pt x="170" y="226"/>
                    </a:lnTo>
                    <a:lnTo>
                      <a:pt x="170" y="228"/>
                    </a:lnTo>
                    <a:lnTo>
                      <a:pt x="174" y="228"/>
                    </a:lnTo>
                    <a:lnTo>
                      <a:pt x="176" y="228"/>
                    </a:lnTo>
                    <a:lnTo>
                      <a:pt x="178" y="228"/>
                    </a:lnTo>
                    <a:lnTo>
                      <a:pt x="180" y="228"/>
                    </a:lnTo>
                    <a:lnTo>
                      <a:pt x="180" y="230"/>
                    </a:lnTo>
                    <a:lnTo>
                      <a:pt x="185" y="230"/>
                    </a:lnTo>
                    <a:lnTo>
                      <a:pt x="187" y="230"/>
                    </a:lnTo>
                    <a:lnTo>
                      <a:pt x="189" y="230"/>
                    </a:lnTo>
                    <a:lnTo>
                      <a:pt x="191" y="230"/>
                    </a:lnTo>
                    <a:lnTo>
                      <a:pt x="193" y="230"/>
                    </a:lnTo>
                    <a:lnTo>
                      <a:pt x="195" y="230"/>
                    </a:lnTo>
                    <a:lnTo>
                      <a:pt x="197" y="230"/>
                    </a:lnTo>
                    <a:lnTo>
                      <a:pt x="207" y="230"/>
                    </a:lnTo>
                    <a:lnTo>
                      <a:pt x="209" y="230"/>
                    </a:lnTo>
                    <a:lnTo>
                      <a:pt x="211" y="230"/>
                    </a:lnTo>
                    <a:lnTo>
                      <a:pt x="213" y="230"/>
                    </a:lnTo>
                    <a:lnTo>
                      <a:pt x="215" y="230"/>
                    </a:lnTo>
                    <a:lnTo>
                      <a:pt x="217" y="230"/>
                    </a:lnTo>
                    <a:lnTo>
                      <a:pt x="219" y="230"/>
                    </a:lnTo>
                    <a:lnTo>
                      <a:pt x="222" y="228"/>
                    </a:lnTo>
                    <a:lnTo>
                      <a:pt x="224" y="228"/>
                    </a:lnTo>
                    <a:lnTo>
                      <a:pt x="226" y="228"/>
                    </a:lnTo>
                    <a:lnTo>
                      <a:pt x="228" y="228"/>
                    </a:lnTo>
                    <a:lnTo>
                      <a:pt x="230" y="226"/>
                    </a:lnTo>
                    <a:lnTo>
                      <a:pt x="232" y="226"/>
                    </a:lnTo>
                    <a:lnTo>
                      <a:pt x="234" y="226"/>
                    </a:lnTo>
                    <a:lnTo>
                      <a:pt x="236" y="226"/>
                    </a:lnTo>
                    <a:lnTo>
                      <a:pt x="238" y="224"/>
                    </a:lnTo>
                    <a:lnTo>
                      <a:pt x="240" y="224"/>
                    </a:lnTo>
                    <a:lnTo>
                      <a:pt x="242" y="224"/>
                    </a:lnTo>
                    <a:lnTo>
                      <a:pt x="244" y="222"/>
                    </a:lnTo>
                    <a:lnTo>
                      <a:pt x="246" y="222"/>
                    </a:lnTo>
                    <a:lnTo>
                      <a:pt x="248" y="220"/>
                    </a:lnTo>
                    <a:lnTo>
                      <a:pt x="250" y="220"/>
                    </a:lnTo>
                    <a:lnTo>
                      <a:pt x="250" y="218"/>
                    </a:lnTo>
                    <a:lnTo>
                      <a:pt x="252" y="218"/>
                    </a:lnTo>
                    <a:lnTo>
                      <a:pt x="254" y="218"/>
                    </a:lnTo>
                    <a:lnTo>
                      <a:pt x="256" y="216"/>
                    </a:lnTo>
                    <a:lnTo>
                      <a:pt x="256" y="214"/>
                    </a:lnTo>
                    <a:lnTo>
                      <a:pt x="258" y="214"/>
                    </a:lnTo>
                    <a:lnTo>
                      <a:pt x="260" y="212"/>
                    </a:lnTo>
                    <a:lnTo>
                      <a:pt x="265" y="209"/>
                    </a:lnTo>
                    <a:lnTo>
                      <a:pt x="265" y="207"/>
                    </a:lnTo>
                    <a:lnTo>
                      <a:pt x="267" y="205"/>
                    </a:lnTo>
                    <a:lnTo>
                      <a:pt x="269" y="203"/>
                    </a:lnTo>
                    <a:lnTo>
                      <a:pt x="269" y="201"/>
                    </a:lnTo>
                    <a:lnTo>
                      <a:pt x="271" y="201"/>
                    </a:lnTo>
                    <a:lnTo>
                      <a:pt x="271" y="199"/>
                    </a:lnTo>
                    <a:lnTo>
                      <a:pt x="273" y="199"/>
                    </a:lnTo>
                    <a:lnTo>
                      <a:pt x="273" y="197"/>
                    </a:lnTo>
                    <a:lnTo>
                      <a:pt x="273" y="195"/>
                    </a:lnTo>
                    <a:lnTo>
                      <a:pt x="275" y="193"/>
                    </a:lnTo>
                    <a:lnTo>
                      <a:pt x="275" y="191"/>
                    </a:lnTo>
                    <a:lnTo>
                      <a:pt x="277" y="189"/>
                    </a:lnTo>
                    <a:lnTo>
                      <a:pt x="277" y="187"/>
                    </a:lnTo>
                    <a:lnTo>
                      <a:pt x="277" y="185"/>
                    </a:lnTo>
                    <a:lnTo>
                      <a:pt x="279" y="183"/>
                    </a:lnTo>
                    <a:lnTo>
                      <a:pt x="279" y="181"/>
                    </a:lnTo>
                    <a:lnTo>
                      <a:pt x="279" y="179"/>
                    </a:lnTo>
                    <a:lnTo>
                      <a:pt x="281" y="177"/>
                    </a:lnTo>
                    <a:lnTo>
                      <a:pt x="281" y="175"/>
                    </a:lnTo>
                    <a:lnTo>
                      <a:pt x="281" y="173"/>
                    </a:lnTo>
                    <a:lnTo>
                      <a:pt x="281" y="170"/>
                    </a:lnTo>
                    <a:lnTo>
                      <a:pt x="281" y="168"/>
                    </a:lnTo>
                    <a:lnTo>
                      <a:pt x="281" y="162"/>
                    </a:lnTo>
                    <a:lnTo>
                      <a:pt x="281" y="160"/>
                    </a:lnTo>
                    <a:lnTo>
                      <a:pt x="281" y="158"/>
                    </a:lnTo>
                    <a:lnTo>
                      <a:pt x="281" y="156"/>
                    </a:lnTo>
                    <a:lnTo>
                      <a:pt x="281" y="154"/>
                    </a:lnTo>
                    <a:lnTo>
                      <a:pt x="279" y="154"/>
                    </a:lnTo>
                    <a:lnTo>
                      <a:pt x="279" y="152"/>
                    </a:lnTo>
                    <a:lnTo>
                      <a:pt x="279" y="150"/>
                    </a:lnTo>
                    <a:lnTo>
                      <a:pt x="279" y="148"/>
                    </a:lnTo>
                    <a:lnTo>
                      <a:pt x="279" y="146"/>
                    </a:lnTo>
                    <a:lnTo>
                      <a:pt x="277" y="144"/>
                    </a:lnTo>
                    <a:lnTo>
                      <a:pt x="277" y="142"/>
                    </a:lnTo>
                    <a:lnTo>
                      <a:pt x="277" y="140"/>
                    </a:lnTo>
                    <a:lnTo>
                      <a:pt x="277" y="138"/>
                    </a:lnTo>
                    <a:lnTo>
                      <a:pt x="275" y="136"/>
                    </a:lnTo>
                    <a:lnTo>
                      <a:pt x="275" y="133"/>
                    </a:lnTo>
                    <a:lnTo>
                      <a:pt x="275" y="131"/>
                    </a:lnTo>
                    <a:lnTo>
                      <a:pt x="273" y="131"/>
                    </a:lnTo>
                    <a:lnTo>
                      <a:pt x="273" y="129"/>
                    </a:lnTo>
                    <a:lnTo>
                      <a:pt x="273" y="127"/>
                    </a:lnTo>
                    <a:lnTo>
                      <a:pt x="271" y="125"/>
                    </a:lnTo>
                    <a:lnTo>
                      <a:pt x="271" y="123"/>
                    </a:lnTo>
                    <a:lnTo>
                      <a:pt x="269" y="121"/>
                    </a:lnTo>
                    <a:lnTo>
                      <a:pt x="269" y="119"/>
                    </a:lnTo>
                    <a:lnTo>
                      <a:pt x="267" y="117"/>
                    </a:lnTo>
                    <a:lnTo>
                      <a:pt x="267" y="115"/>
                    </a:lnTo>
                    <a:lnTo>
                      <a:pt x="267" y="113"/>
                    </a:lnTo>
                    <a:lnTo>
                      <a:pt x="265" y="113"/>
                    </a:lnTo>
                    <a:lnTo>
                      <a:pt x="265" y="111"/>
                    </a:lnTo>
                    <a:lnTo>
                      <a:pt x="263" y="109"/>
                    </a:lnTo>
                    <a:lnTo>
                      <a:pt x="263" y="107"/>
                    </a:lnTo>
                    <a:lnTo>
                      <a:pt x="260" y="105"/>
                    </a:lnTo>
                    <a:lnTo>
                      <a:pt x="260" y="103"/>
                    </a:lnTo>
                    <a:lnTo>
                      <a:pt x="258" y="101"/>
                    </a:lnTo>
                    <a:lnTo>
                      <a:pt x="256" y="101"/>
                    </a:lnTo>
                    <a:lnTo>
                      <a:pt x="256" y="99"/>
                    </a:lnTo>
                    <a:lnTo>
                      <a:pt x="254" y="97"/>
                    </a:lnTo>
                    <a:lnTo>
                      <a:pt x="254" y="94"/>
                    </a:lnTo>
                    <a:lnTo>
                      <a:pt x="252" y="92"/>
                    </a:lnTo>
                    <a:lnTo>
                      <a:pt x="250" y="90"/>
                    </a:lnTo>
                    <a:lnTo>
                      <a:pt x="250" y="88"/>
                    </a:lnTo>
                    <a:lnTo>
                      <a:pt x="248" y="86"/>
                    </a:lnTo>
                    <a:lnTo>
                      <a:pt x="246" y="86"/>
                    </a:lnTo>
                    <a:lnTo>
                      <a:pt x="244" y="84"/>
                    </a:lnTo>
                    <a:lnTo>
                      <a:pt x="244" y="82"/>
                    </a:lnTo>
                    <a:lnTo>
                      <a:pt x="242" y="80"/>
                    </a:lnTo>
                    <a:lnTo>
                      <a:pt x="240" y="78"/>
                    </a:lnTo>
                    <a:lnTo>
                      <a:pt x="240" y="76"/>
                    </a:lnTo>
                    <a:lnTo>
                      <a:pt x="238" y="74"/>
                    </a:lnTo>
                    <a:lnTo>
                      <a:pt x="232" y="70"/>
                    </a:lnTo>
                    <a:lnTo>
                      <a:pt x="230" y="68"/>
                    </a:lnTo>
                    <a:lnTo>
                      <a:pt x="228" y="66"/>
                    </a:lnTo>
                    <a:lnTo>
                      <a:pt x="226" y="64"/>
                    </a:lnTo>
                    <a:lnTo>
                      <a:pt x="224" y="62"/>
                    </a:lnTo>
                    <a:lnTo>
                      <a:pt x="222" y="62"/>
                    </a:lnTo>
                    <a:lnTo>
                      <a:pt x="219" y="60"/>
                    </a:lnTo>
                    <a:lnTo>
                      <a:pt x="219" y="58"/>
                    </a:lnTo>
                    <a:lnTo>
                      <a:pt x="217" y="55"/>
                    </a:lnTo>
                    <a:lnTo>
                      <a:pt x="215" y="53"/>
                    </a:lnTo>
                    <a:lnTo>
                      <a:pt x="213" y="51"/>
                    </a:lnTo>
                    <a:lnTo>
                      <a:pt x="211" y="51"/>
                    </a:lnTo>
                    <a:lnTo>
                      <a:pt x="209" y="49"/>
                    </a:lnTo>
                    <a:lnTo>
                      <a:pt x="207" y="47"/>
                    </a:lnTo>
                    <a:lnTo>
                      <a:pt x="205" y="47"/>
                    </a:lnTo>
                    <a:lnTo>
                      <a:pt x="203" y="45"/>
                    </a:lnTo>
                    <a:lnTo>
                      <a:pt x="201" y="43"/>
                    </a:lnTo>
                    <a:lnTo>
                      <a:pt x="199" y="43"/>
                    </a:lnTo>
                    <a:lnTo>
                      <a:pt x="197" y="41"/>
                    </a:lnTo>
                    <a:lnTo>
                      <a:pt x="195" y="39"/>
                    </a:lnTo>
                    <a:lnTo>
                      <a:pt x="193" y="39"/>
                    </a:lnTo>
                    <a:lnTo>
                      <a:pt x="191" y="37"/>
                    </a:lnTo>
                    <a:lnTo>
                      <a:pt x="189" y="35"/>
                    </a:lnTo>
                    <a:lnTo>
                      <a:pt x="185" y="43"/>
                    </a:lnTo>
                    <a:lnTo>
                      <a:pt x="183" y="41"/>
                    </a:lnTo>
                    <a:lnTo>
                      <a:pt x="180" y="39"/>
                    </a:lnTo>
                    <a:lnTo>
                      <a:pt x="178" y="39"/>
                    </a:lnTo>
                    <a:lnTo>
                      <a:pt x="176" y="37"/>
                    </a:lnTo>
                    <a:lnTo>
                      <a:pt x="174" y="37"/>
                    </a:lnTo>
                    <a:lnTo>
                      <a:pt x="172" y="35"/>
                    </a:lnTo>
                    <a:lnTo>
                      <a:pt x="170" y="35"/>
                    </a:lnTo>
                    <a:lnTo>
                      <a:pt x="168" y="33"/>
                    </a:lnTo>
                    <a:lnTo>
                      <a:pt x="168" y="31"/>
                    </a:lnTo>
                    <a:lnTo>
                      <a:pt x="164" y="31"/>
                    </a:lnTo>
                    <a:lnTo>
                      <a:pt x="160" y="29"/>
                    </a:lnTo>
                    <a:lnTo>
                      <a:pt x="158" y="27"/>
                    </a:lnTo>
                    <a:lnTo>
                      <a:pt x="156" y="27"/>
                    </a:lnTo>
                    <a:lnTo>
                      <a:pt x="154" y="25"/>
                    </a:lnTo>
                    <a:lnTo>
                      <a:pt x="152" y="25"/>
                    </a:lnTo>
                    <a:lnTo>
                      <a:pt x="150" y="25"/>
                    </a:lnTo>
                    <a:lnTo>
                      <a:pt x="148" y="23"/>
                    </a:lnTo>
                    <a:lnTo>
                      <a:pt x="146" y="23"/>
                    </a:lnTo>
                    <a:lnTo>
                      <a:pt x="144" y="21"/>
                    </a:lnTo>
                    <a:lnTo>
                      <a:pt x="142" y="21"/>
                    </a:lnTo>
                    <a:lnTo>
                      <a:pt x="139" y="21"/>
                    </a:lnTo>
                    <a:lnTo>
                      <a:pt x="139" y="18"/>
                    </a:lnTo>
                    <a:lnTo>
                      <a:pt x="135" y="18"/>
                    </a:lnTo>
                    <a:lnTo>
                      <a:pt x="131" y="16"/>
                    </a:lnTo>
                    <a:lnTo>
                      <a:pt x="129" y="16"/>
                    </a:lnTo>
                    <a:lnTo>
                      <a:pt x="127" y="16"/>
                    </a:lnTo>
                    <a:lnTo>
                      <a:pt x="125" y="14"/>
                    </a:lnTo>
                    <a:lnTo>
                      <a:pt x="123" y="14"/>
                    </a:lnTo>
                    <a:lnTo>
                      <a:pt x="121" y="14"/>
                    </a:lnTo>
                    <a:lnTo>
                      <a:pt x="119" y="14"/>
                    </a:lnTo>
                    <a:lnTo>
                      <a:pt x="117" y="12"/>
                    </a:lnTo>
                    <a:lnTo>
                      <a:pt x="115" y="12"/>
                    </a:lnTo>
                    <a:lnTo>
                      <a:pt x="113" y="12"/>
                    </a:lnTo>
                    <a:lnTo>
                      <a:pt x="111" y="12"/>
                    </a:lnTo>
                    <a:lnTo>
                      <a:pt x="109" y="10"/>
                    </a:lnTo>
                    <a:lnTo>
                      <a:pt x="107" y="10"/>
                    </a:lnTo>
                    <a:lnTo>
                      <a:pt x="105" y="10"/>
                    </a:lnTo>
                    <a:lnTo>
                      <a:pt x="103" y="10"/>
                    </a:lnTo>
                    <a:lnTo>
                      <a:pt x="101" y="10"/>
                    </a:lnTo>
                    <a:lnTo>
                      <a:pt x="98" y="10"/>
                    </a:lnTo>
                    <a:lnTo>
                      <a:pt x="96" y="10"/>
                    </a:lnTo>
                    <a:lnTo>
                      <a:pt x="94" y="8"/>
                    </a:lnTo>
                    <a:lnTo>
                      <a:pt x="92" y="8"/>
                    </a:lnTo>
                    <a:lnTo>
                      <a:pt x="90" y="8"/>
                    </a:lnTo>
                    <a:lnTo>
                      <a:pt x="88" y="8"/>
                    </a:lnTo>
                    <a:lnTo>
                      <a:pt x="84" y="8"/>
                    </a:lnTo>
                    <a:lnTo>
                      <a:pt x="82" y="8"/>
                    </a:lnTo>
                    <a:lnTo>
                      <a:pt x="76" y="8"/>
                    </a:lnTo>
                    <a:lnTo>
                      <a:pt x="74" y="8"/>
                    </a:lnTo>
                    <a:lnTo>
                      <a:pt x="72" y="8"/>
                    </a:lnTo>
                    <a:lnTo>
                      <a:pt x="68" y="8"/>
                    </a:lnTo>
                    <a:lnTo>
                      <a:pt x="66" y="8"/>
                    </a:lnTo>
                    <a:lnTo>
                      <a:pt x="64" y="8"/>
                    </a:lnTo>
                    <a:lnTo>
                      <a:pt x="62" y="10"/>
                    </a:lnTo>
                    <a:lnTo>
                      <a:pt x="59" y="10"/>
                    </a:lnTo>
                    <a:lnTo>
                      <a:pt x="57" y="10"/>
                    </a:lnTo>
                    <a:lnTo>
                      <a:pt x="55" y="10"/>
                    </a:lnTo>
                    <a:lnTo>
                      <a:pt x="53" y="10"/>
                    </a:lnTo>
                    <a:lnTo>
                      <a:pt x="51" y="12"/>
                    </a:lnTo>
                    <a:lnTo>
                      <a:pt x="49" y="12"/>
                    </a:lnTo>
                    <a:lnTo>
                      <a:pt x="47" y="12"/>
                    </a:lnTo>
                    <a:lnTo>
                      <a:pt x="45" y="14"/>
                    </a:lnTo>
                    <a:lnTo>
                      <a:pt x="43" y="14"/>
                    </a:lnTo>
                    <a:lnTo>
                      <a:pt x="41" y="14"/>
                    </a:lnTo>
                    <a:lnTo>
                      <a:pt x="39" y="14"/>
                    </a:lnTo>
                    <a:lnTo>
                      <a:pt x="37" y="16"/>
                    </a:lnTo>
                    <a:lnTo>
                      <a:pt x="35" y="18"/>
                    </a:lnTo>
                    <a:lnTo>
                      <a:pt x="33" y="18"/>
                    </a:lnTo>
                    <a:lnTo>
                      <a:pt x="31" y="21"/>
                    </a:lnTo>
                    <a:lnTo>
                      <a:pt x="29" y="21"/>
                    </a:lnTo>
                    <a:lnTo>
                      <a:pt x="27" y="23"/>
                    </a:lnTo>
                    <a:lnTo>
                      <a:pt x="27" y="25"/>
                    </a:lnTo>
                    <a:lnTo>
                      <a:pt x="25" y="25"/>
                    </a:lnTo>
                    <a:lnTo>
                      <a:pt x="23" y="27"/>
                    </a:lnTo>
                    <a:lnTo>
                      <a:pt x="21" y="29"/>
                    </a:lnTo>
                    <a:lnTo>
                      <a:pt x="21" y="31"/>
                    </a:lnTo>
                    <a:lnTo>
                      <a:pt x="18" y="31"/>
                    </a:lnTo>
                    <a:lnTo>
                      <a:pt x="18" y="33"/>
                    </a:lnTo>
                    <a:lnTo>
                      <a:pt x="16" y="35"/>
                    </a:lnTo>
                    <a:lnTo>
                      <a:pt x="14" y="37"/>
                    </a:lnTo>
                    <a:lnTo>
                      <a:pt x="14" y="39"/>
                    </a:lnTo>
                    <a:lnTo>
                      <a:pt x="12" y="39"/>
                    </a:lnTo>
                    <a:lnTo>
                      <a:pt x="12" y="41"/>
                    </a:lnTo>
                    <a:lnTo>
                      <a:pt x="12" y="43"/>
                    </a:lnTo>
                    <a:lnTo>
                      <a:pt x="12" y="45"/>
                    </a:lnTo>
                    <a:lnTo>
                      <a:pt x="10" y="45"/>
                    </a:lnTo>
                    <a:lnTo>
                      <a:pt x="10" y="47"/>
                    </a:lnTo>
                    <a:lnTo>
                      <a:pt x="10" y="49"/>
                    </a:lnTo>
                    <a:lnTo>
                      <a:pt x="8" y="51"/>
                    </a:lnTo>
                    <a:lnTo>
                      <a:pt x="8" y="53"/>
                    </a:lnTo>
                    <a:lnTo>
                      <a:pt x="8" y="55"/>
                    </a:lnTo>
                    <a:lnTo>
                      <a:pt x="8" y="58"/>
                    </a:lnTo>
                    <a:lnTo>
                      <a:pt x="8" y="60"/>
                    </a:lnTo>
                    <a:lnTo>
                      <a:pt x="8" y="62"/>
                    </a:lnTo>
                    <a:lnTo>
                      <a:pt x="8" y="70"/>
                    </a:lnTo>
                    <a:lnTo>
                      <a:pt x="8" y="72"/>
                    </a:lnTo>
                    <a:lnTo>
                      <a:pt x="8" y="74"/>
                    </a:lnTo>
                    <a:lnTo>
                      <a:pt x="8" y="76"/>
                    </a:lnTo>
                    <a:lnTo>
                      <a:pt x="8" y="78"/>
                    </a:lnTo>
                    <a:lnTo>
                      <a:pt x="8" y="80"/>
                    </a:lnTo>
                    <a:lnTo>
                      <a:pt x="8" y="82"/>
                    </a:lnTo>
                    <a:lnTo>
                      <a:pt x="10" y="82"/>
                    </a:lnTo>
                    <a:lnTo>
                      <a:pt x="10" y="84"/>
                    </a:lnTo>
                    <a:lnTo>
                      <a:pt x="10" y="86"/>
                    </a:lnTo>
                    <a:lnTo>
                      <a:pt x="12" y="88"/>
                    </a:lnTo>
                    <a:lnTo>
                      <a:pt x="12" y="90"/>
                    </a:lnTo>
                    <a:lnTo>
                      <a:pt x="12" y="92"/>
                    </a:lnTo>
                    <a:lnTo>
                      <a:pt x="12" y="94"/>
                    </a:lnTo>
                    <a:lnTo>
                      <a:pt x="12" y="97"/>
                    </a:lnTo>
                    <a:lnTo>
                      <a:pt x="14" y="97"/>
                    </a:lnTo>
                    <a:lnTo>
                      <a:pt x="14" y="99"/>
                    </a:lnTo>
                    <a:lnTo>
                      <a:pt x="16" y="101"/>
                    </a:lnTo>
                    <a:lnTo>
                      <a:pt x="16" y="103"/>
                    </a:lnTo>
                    <a:lnTo>
                      <a:pt x="18" y="105"/>
                    </a:lnTo>
                    <a:lnTo>
                      <a:pt x="18" y="107"/>
                    </a:lnTo>
                    <a:lnTo>
                      <a:pt x="21" y="109"/>
                    </a:lnTo>
                    <a:lnTo>
                      <a:pt x="21" y="111"/>
                    </a:lnTo>
                    <a:lnTo>
                      <a:pt x="21" y="113"/>
                    </a:lnTo>
                    <a:lnTo>
                      <a:pt x="23" y="113"/>
                    </a:lnTo>
                    <a:lnTo>
                      <a:pt x="23" y="115"/>
                    </a:lnTo>
                    <a:lnTo>
                      <a:pt x="25" y="117"/>
                    </a:lnTo>
                    <a:lnTo>
                      <a:pt x="25" y="119"/>
                    </a:lnTo>
                    <a:lnTo>
                      <a:pt x="27" y="121"/>
                    </a:lnTo>
                    <a:lnTo>
                      <a:pt x="27" y="123"/>
                    </a:lnTo>
                    <a:lnTo>
                      <a:pt x="27" y="125"/>
                    </a:lnTo>
                    <a:lnTo>
                      <a:pt x="29" y="127"/>
                    </a:lnTo>
                    <a:lnTo>
                      <a:pt x="31" y="127"/>
                    </a:lnTo>
                    <a:lnTo>
                      <a:pt x="31" y="129"/>
                    </a:lnTo>
                    <a:lnTo>
                      <a:pt x="33" y="131"/>
                    </a:lnTo>
                    <a:lnTo>
                      <a:pt x="35" y="133"/>
                    </a:lnTo>
                    <a:lnTo>
                      <a:pt x="35" y="136"/>
                    </a:lnTo>
                    <a:lnTo>
                      <a:pt x="37" y="136"/>
                    </a:lnTo>
                    <a:lnTo>
                      <a:pt x="37" y="138"/>
                    </a:lnTo>
                    <a:lnTo>
                      <a:pt x="39" y="140"/>
                    </a:lnTo>
                    <a:lnTo>
                      <a:pt x="41" y="142"/>
                    </a:lnTo>
                    <a:lnTo>
                      <a:pt x="41" y="144"/>
                    </a:lnTo>
                    <a:lnTo>
                      <a:pt x="43" y="144"/>
                    </a:lnTo>
                    <a:lnTo>
                      <a:pt x="45" y="146"/>
                    </a:lnTo>
                    <a:lnTo>
                      <a:pt x="47" y="148"/>
                    </a:lnTo>
                    <a:lnTo>
                      <a:pt x="49" y="150"/>
                    </a:lnTo>
                    <a:lnTo>
                      <a:pt x="51" y="152"/>
                    </a:lnTo>
                    <a:lnTo>
                      <a:pt x="53" y="156"/>
                    </a:lnTo>
                    <a:lnTo>
                      <a:pt x="55" y="156"/>
                    </a:lnTo>
                    <a:lnTo>
                      <a:pt x="57" y="158"/>
                    </a:lnTo>
                    <a:lnTo>
                      <a:pt x="59" y="160"/>
                    </a:lnTo>
                    <a:lnTo>
                      <a:pt x="62" y="162"/>
                    </a:lnTo>
                    <a:lnTo>
                      <a:pt x="64" y="164"/>
                    </a:lnTo>
                    <a:lnTo>
                      <a:pt x="66" y="166"/>
                    </a:lnTo>
                    <a:lnTo>
                      <a:pt x="68" y="168"/>
                    </a:lnTo>
                    <a:lnTo>
                      <a:pt x="70" y="170"/>
                    </a:lnTo>
                    <a:lnTo>
                      <a:pt x="72" y="173"/>
                    </a:lnTo>
                    <a:lnTo>
                      <a:pt x="74" y="173"/>
                    </a:lnTo>
                    <a:lnTo>
                      <a:pt x="76" y="175"/>
                    </a:lnTo>
                    <a:lnTo>
                      <a:pt x="78" y="177"/>
                    </a:lnTo>
                    <a:lnTo>
                      <a:pt x="80" y="179"/>
                    </a:lnTo>
                    <a:lnTo>
                      <a:pt x="82" y="179"/>
                    </a:lnTo>
                    <a:lnTo>
                      <a:pt x="84" y="181"/>
                    </a:lnTo>
                    <a:lnTo>
                      <a:pt x="84" y="183"/>
                    </a:lnTo>
                    <a:lnTo>
                      <a:pt x="88" y="183"/>
                    </a:lnTo>
                    <a:lnTo>
                      <a:pt x="90" y="185"/>
                    </a:lnTo>
                    <a:lnTo>
                      <a:pt x="92" y="187"/>
                    </a:lnTo>
                    <a:lnTo>
                      <a:pt x="94" y="187"/>
                    </a:lnTo>
                    <a:lnTo>
                      <a:pt x="96" y="189"/>
                    </a:lnTo>
                    <a:lnTo>
                      <a:pt x="98" y="189"/>
                    </a:lnTo>
                    <a:lnTo>
                      <a:pt x="101" y="191"/>
                    </a:lnTo>
                    <a:lnTo>
                      <a:pt x="103" y="193"/>
                    </a:lnTo>
                    <a:lnTo>
                      <a:pt x="105" y="193"/>
                    </a:lnTo>
                    <a:lnTo>
                      <a:pt x="107" y="195"/>
                    </a:lnTo>
                    <a:lnTo>
                      <a:pt x="109" y="195"/>
                    </a:lnTo>
                    <a:lnTo>
                      <a:pt x="111" y="197"/>
                    </a:lnTo>
                    <a:lnTo>
                      <a:pt x="113" y="199"/>
                    </a:lnTo>
                    <a:lnTo>
                      <a:pt x="115" y="199"/>
                    </a:lnTo>
                    <a:lnTo>
                      <a:pt x="117" y="199"/>
                    </a:lnTo>
                    <a:lnTo>
                      <a:pt x="119" y="201"/>
                    </a:lnTo>
                    <a:lnTo>
                      <a:pt x="121" y="203"/>
                    </a:lnTo>
                    <a:lnTo>
                      <a:pt x="123" y="203"/>
                    </a:lnTo>
                    <a:lnTo>
                      <a:pt x="125" y="205"/>
                    </a:lnTo>
                    <a:lnTo>
                      <a:pt x="127" y="205"/>
                    </a:lnTo>
                    <a:lnTo>
                      <a:pt x="129" y="205"/>
                    </a:lnTo>
                    <a:lnTo>
                      <a:pt x="131" y="207"/>
                    </a:lnTo>
                    <a:lnTo>
                      <a:pt x="133" y="207"/>
                    </a:lnTo>
                    <a:lnTo>
                      <a:pt x="135" y="209"/>
                    </a:lnTo>
                    <a:lnTo>
                      <a:pt x="139" y="209"/>
                    </a:lnTo>
                    <a:lnTo>
                      <a:pt x="142" y="212"/>
                    </a:lnTo>
                    <a:lnTo>
                      <a:pt x="144" y="212"/>
                    </a:lnTo>
                    <a:lnTo>
                      <a:pt x="146" y="214"/>
                    </a:lnTo>
                    <a:lnTo>
                      <a:pt x="148" y="214"/>
                    </a:lnTo>
                    <a:lnTo>
                      <a:pt x="150" y="214"/>
                    </a:lnTo>
                    <a:lnTo>
                      <a:pt x="152" y="214"/>
                    </a:lnTo>
                    <a:lnTo>
                      <a:pt x="154" y="216"/>
                    </a:lnTo>
                    <a:lnTo>
                      <a:pt x="156" y="216"/>
                    </a:lnTo>
                    <a:lnTo>
                      <a:pt x="158" y="218"/>
                    </a:lnTo>
                    <a:lnTo>
                      <a:pt x="160" y="218"/>
                    </a:lnTo>
                    <a:lnTo>
                      <a:pt x="164" y="218"/>
                    </a:lnTo>
                    <a:lnTo>
                      <a:pt x="168" y="218"/>
                    </a:lnTo>
                    <a:lnTo>
                      <a:pt x="170" y="220"/>
                    </a:lnTo>
                    <a:lnTo>
                      <a:pt x="172" y="220"/>
                    </a:lnTo>
                    <a:lnTo>
                      <a:pt x="174" y="220"/>
                    </a:lnTo>
                    <a:lnTo>
                      <a:pt x="176" y="220"/>
                    </a:lnTo>
                    <a:lnTo>
                      <a:pt x="178" y="222"/>
                    </a:lnTo>
                    <a:lnTo>
                      <a:pt x="180" y="222"/>
                    </a:lnTo>
                    <a:lnTo>
                      <a:pt x="183" y="222"/>
                    </a:lnTo>
                    <a:lnTo>
                      <a:pt x="185" y="222"/>
                    </a:lnTo>
                    <a:lnTo>
                      <a:pt x="187" y="222"/>
                    </a:lnTo>
                    <a:lnTo>
                      <a:pt x="189" y="222"/>
                    </a:lnTo>
                    <a:lnTo>
                      <a:pt x="191" y="222"/>
                    </a:lnTo>
                    <a:lnTo>
                      <a:pt x="193" y="222"/>
                    </a:lnTo>
                    <a:lnTo>
                      <a:pt x="195" y="222"/>
                    </a:lnTo>
                    <a:lnTo>
                      <a:pt x="197" y="222"/>
                    </a:lnTo>
                    <a:lnTo>
                      <a:pt x="199" y="222"/>
                    </a:lnTo>
                    <a:lnTo>
                      <a:pt x="203" y="222"/>
                    </a:lnTo>
                    <a:lnTo>
                      <a:pt x="205" y="222"/>
                    </a:lnTo>
                    <a:lnTo>
                      <a:pt x="209" y="222"/>
                    </a:lnTo>
                    <a:lnTo>
                      <a:pt x="211" y="222"/>
                    </a:lnTo>
                    <a:lnTo>
                      <a:pt x="213" y="222"/>
                    </a:lnTo>
                    <a:lnTo>
                      <a:pt x="215" y="222"/>
                    </a:lnTo>
                    <a:lnTo>
                      <a:pt x="217" y="222"/>
                    </a:lnTo>
                    <a:lnTo>
                      <a:pt x="219" y="222"/>
                    </a:lnTo>
                    <a:lnTo>
                      <a:pt x="222" y="222"/>
                    </a:lnTo>
                    <a:lnTo>
                      <a:pt x="224" y="220"/>
                    </a:lnTo>
                    <a:lnTo>
                      <a:pt x="226" y="220"/>
                    </a:lnTo>
                    <a:lnTo>
                      <a:pt x="228" y="220"/>
                    </a:lnTo>
                    <a:lnTo>
                      <a:pt x="230" y="218"/>
                    </a:lnTo>
                    <a:lnTo>
                      <a:pt x="232" y="218"/>
                    </a:lnTo>
                    <a:lnTo>
                      <a:pt x="234" y="218"/>
                    </a:lnTo>
                    <a:lnTo>
                      <a:pt x="236" y="218"/>
                    </a:lnTo>
                    <a:lnTo>
                      <a:pt x="238" y="216"/>
                    </a:lnTo>
                    <a:lnTo>
                      <a:pt x="240" y="216"/>
                    </a:lnTo>
                    <a:lnTo>
                      <a:pt x="242" y="214"/>
                    </a:lnTo>
                    <a:lnTo>
                      <a:pt x="244" y="214"/>
                    </a:lnTo>
                    <a:lnTo>
                      <a:pt x="246" y="212"/>
                    </a:lnTo>
                    <a:lnTo>
                      <a:pt x="248" y="212"/>
                    </a:lnTo>
                    <a:lnTo>
                      <a:pt x="248" y="209"/>
                    </a:lnTo>
                    <a:lnTo>
                      <a:pt x="250" y="209"/>
                    </a:lnTo>
                    <a:lnTo>
                      <a:pt x="252" y="207"/>
                    </a:lnTo>
                    <a:lnTo>
                      <a:pt x="254" y="207"/>
                    </a:lnTo>
                    <a:lnTo>
                      <a:pt x="254" y="205"/>
                    </a:lnTo>
                    <a:lnTo>
                      <a:pt x="256" y="205"/>
                    </a:lnTo>
                    <a:lnTo>
                      <a:pt x="256" y="203"/>
                    </a:lnTo>
                    <a:lnTo>
                      <a:pt x="258" y="203"/>
                    </a:lnTo>
                    <a:lnTo>
                      <a:pt x="258" y="201"/>
                    </a:lnTo>
                    <a:lnTo>
                      <a:pt x="260" y="199"/>
                    </a:lnTo>
                    <a:lnTo>
                      <a:pt x="263" y="197"/>
                    </a:lnTo>
                    <a:lnTo>
                      <a:pt x="263" y="195"/>
                    </a:lnTo>
                    <a:lnTo>
                      <a:pt x="265" y="195"/>
                    </a:lnTo>
                    <a:lnTo>
                      <a:pt x="265" y="193"/>
                    </a:lnTo>
                    <a:lnTo>
                      <a:pt x="267" y="191"/>
                    </a:lnTo>
                    <a:lnTo>
                      <a:pt x="267" y="189"/>
                    </a:lnTo>
                    <a:lnTo>
                      <a:pt x="267" y="187"/>
                    </a:lnTo>
                    <a:lnTo>
                      <a:pt x="269" y="187"/>
                    </a:lnTo>
                    <a:lnTo>
                      <a:pt x="269" y="185"/>
                    </a:lnTo>
                    <a:lnTo>
                      <a:pt x="269" y="183"/>
                    </a:lnTo>
                    <a:lnTo>
                      <a:pt x="271" y="183"/>
                    </a:lnTo>
                    <a:lnTo>
                      <a:pt x="271" y="181"/>
                    </a:lnTo>
                    <a:lnTo>
                      <a:pt x="271" y="179"/>
                    </a:lnTo>
                    <a:lnTo>
                      <a:pt x="271" y="177"/>
                    </a:lnTo>
                    <a:lnTo>
                      <a:pt x="273" y="175"/>
                    </a:lnTo>
                    <a:lnTo>
                      <a:pt x="273" y="173"/>
                    </a:lnTo>
                    <a:lnTo>
                      <a:pt x="273" y="170"/>
                    </a:lnTo>
                    <a:lnTo>
                      <a:pt x="273" y="168"/>
                    </a:lnTo>
                    <a:lnTo>
                      <a:pt x="273" y="160"/>
                    </a:lnTo>
                    <a:lnTo>
                      <a:pt x="273" y="158"/>
                    </a:lnTo>
                    <a:lnTo>
                      <a:pt x="273" y="156"/>
                    </a:lnTo>
                    <a:lnTo>
                      <a:pt x="273" y="154"/>
                    </a:lnTo>
                    <a:lnTo>
                      <a:pt x="271" y="152"/>
                    </a:lnTo>
                    <a:lnTo>
                      <a:pt x="271" y="150"/>
                    </a:lnTo>
                    <a:lnTo>
                      <a:pt x="271" y="148"/>
                    </a:lnTo>
                    <a:lnTo>
                      <a:pt x="271" y="146"/>
                    </a:lnTo>
                    <a:lnTo>
                      <a:pt x="269" y="144"/>
                    </a:lnTo>
                    <a:lnTo>
                      <a:pt x="269" y="142"/>
                    </a:lnTo>
                    <a:lnTo>
                      <a:pt x="269" y="140"/>
                    </a:lnTo>
                    <a:lnTo>
                      <a:pt x="267" y="138"/>
                    </a:lnTo>
                    <a:lnTo>
                      <a:pt x="267" y="136"/>
                    </a:lnTo>
                    <a:lnTo>
                      <a:pt x="267" y="133"/>
                    </a:lnTo>
                    <a:lnTo>
                      <a:pt x="265" y="131"/>
                    </a:lnTo>
                    <a:lnTo>
                      <a:pt x="265" y="129"/>
                    </a:lnTo>
                    <a:lnTo>
                      <a:pt x="265" y="127"/>
                    </a:lnTo>
                    <a:lnTo>
                      <a:pt x="263" y="127"/>
                    </a:lnTo>
                    <a:lnTo>
                      <a:pt x="263" y="125"/>
                    </a:lnTo>
                    <a:lnTo>
                      <a:pt x="260" y="123"/>
                    </a:lnTo>
                    <a:lnTo>
                      <a:pt x="260" y="121"/>
                    </a:lnTo>
                    <a:lnTo>
                      <a:pt x="260" y="119"/>
                    </a:lnTo>
                    <a:lnTo>
                      <a:pt x="258" y="117"/>
                    </a:lnTo>
                    <a:lnTo>
                      <a:pt x="258" y="115"/>
                    </a:lnTo>
                    <a:lnTo>
                      <a:pt x="256" y="113"/>
                    </a:lnTo>
                    <a:lnTo>
                      <a:pt x="254" y="111"/>
                    </a:lnTo>
                    <a:lnTo>
                      <a:pt x="254" y="109"/>
                    </a:lnTo>
                    <a:lnTo>
                      <a:pt x="254" y="107"/>
                    </a:lnTo>
                    <a:lnTo>
                      <a:pt x="252" y="105"/>
                    </a:lnTo>
                    <a:lnTo>
                      <a:pt x="250" y="103"/>
                    </a:lnTo>
                    <a:lnTo>
                      <a:pt x="248" y="101"/>
                    </a:lnTo>
                    <a:lnTo>
                      <a:pt x="248" y="99"/>
                    </a:lnTo>
                    <a:lnTo>
                      <a:pt x="246" y="97"/>
                    </a:lnTo>
                    <a:lnTo>
                      <a:pt x="244" y="97"/>
                    </a:lnTo>
                    <a:lnTo>
                      <a:pt x="244" y="94"/>
                    </a:lnTo>
                    <a:lnTo>
                      <a:pt x="242" y="92"/>
                    </a:lnTo>
                    <a:lnTo>
                      <a:pt x="240" y="90"/>
                    </a:lnTo>
                    <a:lnTo>
                      <a:pt x="240" y="88"/>
                    </a:lnTo>
                    <a:lnTo>
                      <a:pt x="238" y="86"/>
                    </a:lnTo>
                    <a:lnTo>
                      <a:pt x="236" y="86"/>
                    </a:lnTo>
                    <a:lnTo>
                      <a:pt x="236" y="84"/>
                    </a:lnTo>
                    <a:lnTo>
                      <a:pt x="234" y="82"/>
                    </a:lnTo>
                    <a:lnTo>
                      <a:pt x="232" y="82"/>
                    </a:lnTo>
                    <a:lnTo>
                      <a:pt x="232" y="80"/>
                    </a:lnTo>
                    <a:lnTo>
                      <a:pt x="230" y="78"/>
                    </a:lnTo>
                    <a:lnTo>
                      <a:pt x="226" y="74"/>
                    </a:lnTo>
                    <a:lnTo>
                      <a:pt x="224" y="74"/>
                    </a:lnTo>
                    <a:lnTo>
                      <a:pt x="224" y="72"/>
                    </a:lnTo>
                    <a:lnTo>
                      <a:pt x="222" y="70"/>
                    </a:lnTo>
                    <a:lnTo>
                      <a:pt x="219" y="70"/>
                    </a:lnTo>
                    <a:lnTo>
                      <a:pt x="217" y="68"/>
                    </a:lnTo>
                    <a:lnTo>
                      <a:pt x="215" y="66"/>
                    </a:lnTo>
                    <a:lnTo>
                      <a:pt x="215" y="64"/>
                    </a:lnTo>
                    <a:lnTo>
                      <a:pt x="213" y="62"/>
                    </a:lnTo>
                    <a:lnTo>
                      <a:pt x="211" y="62"/>
                    </a:lnTo>
                    <a:lnTo>
                      <a:pt x="209" y="60"/>
                    </a:lnTo>
                    <a:lnTo>
                      <a:pt x="207" y="58"/>
                    </a:lnTo>
                    <a:lnTo>
                      <a:pt x="205" y="55"/>
                    </a:lnTo>
                    <a:lnTo>
                      <a:pt x="203" y="55"/>
                    </a:lnTo>
                    <a:lnTo>
                      <a:pt x="203" y="53"/>
                    </a:lnTo>
                    <a:lnTo>
                      <a:pt x="199" y="51"/>
                    </a:lnTo>
                    <a:lnTo>
                      <a:pt x="197" y="49"/>
                    </a:lnTo>
                    <a:lnTo>
                      <a:pt x="195" y="47"/>
                    </a:lnTo>
                    <a:lnTo>
                      <a:pt x="193" y="47"/>
                    </a:lnTo>
                    <a:lnTo>
                      <a:pt x="191" y="45"/>
                    </a:lnTo>
                    <a:lnTo>
                      <a:pt x="189" y="45"/>
                    </a:lnTo>
                    <a:lnTo>
                      <a:pt x="187" y="43"/>
                    </a:lnTo>
                    <a:lnTo>
                      <a:pt x="185" y="43"/>
                    </a:lnTo>
                    <a:lnTo>
                      <a:pt x="189" y="35"/>
                    </a:lnTo>
                  </a:path>
                </a:pathLst>
              </a:custGeom>
              <a:solidFill>
                <a:srgbClr val="000000"/>
              </a:solidFill>
              <a:ln w="12700" cap="rnd" cmpd="sng">
                <a:solidFill>
                  <a:srgbClr val="081D5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8" name="Freeform 19">
                <a:extLst>
                  <a:ext uri="{FF2B5EF4-FFF2-40B4-BE49-F238E27FC236}">
                    <a16:creationId xmlns:a16="http://schemas.microsoft.com/office/drawing/2014/main" id="{760B4B89-A4B3-493B-ACDC-85A54804734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43" y="1515"/>
                <a:ext cx="676" cy="544"/>
              </a:xfrm>
              <a:custGeom>
                <a:avLst/>
                <a:gdLst>
                  <a:gd name="T0" fmla="*/ 667 w 676"/>
                  <a:gd name="T1" fmla="*/ 385 h 544"/>
                  <a:gd name="T2" fmla="*/ 661 w 676"/>
                  <a:gd name="T3" fmla="*/ 413 h 544"/>
                  <a:gd name="T4" fmla="*/ 648 w 676"/>
                  <a:gd name="T5" fmla="*/ 442 h 544"/>
                  <a:gd name="T6" fmla="*/ 632 w 676"/>
                  <a:gd name="T7" fmla="*/ 467 h 544"/>
                  <a:gd name="T8" fmla="*/ 603 w 676"/>
                  <a:gd name="T9" fmla="*/ 494 h 544"/>
                  <a:gd name="T10" fmla="*/ 576 w 676"/>
                  <a:gd name="T11" fmla="*/ 510 h 544"/>
                  <a:gd name="T12" fmla="*/ 547 w 676"/>
                  <a:gd name="T13" fmla="*/ 522 h 544"/>
                  <a:gd name="T14" fmla="*/ 512 w 676"/>
                  <a:gd name="T15" fmla="*/ 531 h 544"/>
                  <a:gd name="T16" fmla="*/ 477 w 676"/>
                  <a:gd name="T17" fmla="*/ 535 h 544"/>
                  <a:gd name="T18" fmla="*/ 422 w 676"/>
                  <a:gd name="T19" fmla="*/ 533 h 544"/>
                  <a:gd name="T20" fmla="*/ 383 w 676"/>
                  <a:gd name="T21" fmla="*/ 527 h 544"/>
                  <a:gd name="T22" fmla="*/ 340 w 676"/>
                  <a:gd name="T23" fmla="*/ 516 h 544"/>
                  <a:gd name="T24" fmla="*/ 298 w 676"/>
                  <a:gd name="T25" fmla="*/ 500 h 544"/>
                  <a:gd name="T26" fmla="*/ 257 w 676"/>
                  <a:gd name="T27" fmla="*/ 481 h 544"/>
                  <a:gd name="T28" fmla="*/ 218 w 676"/>
                  <a:gd name="T29" fmla="*/ 459 h 544"/>
                  <a:gd name="T30" fmla="*/ 181 w 676"/>
                  <a:gd name="T31" fmla="*/ 434 h 544"/>
                  <a:gd name="T32" fmla="*/ 146 w 676"/>
                  <a:gd name="T33" fmla="*/ 405 h 544"/>
                  <a:gd name="T34" fmla="*/ 113 w 676"/>
                  <a:gd name="T35" fmla="*/ 374 h 544"/>
                  <a:gd name="T36" fmla="*/ 84 w 676"/>
                  <a:gd name="T37" fmla="*/ 341 h 544"/>
                  <a:gd name="T38" fmla="*/ 60 w 676"/>
                  <a:gd name="T39" fmla="*/ 306 h 544"/>
                  <a:gd name="T40" fmla="*/ 39 w 676"/>
                  <a:gd name="T41" fmla="*/ 272 h 544"/>
                  <a:gd name="T42" fmla="*/ 25 w 676"/>
                  <a:gd name="T43" fmla="*/ 237 h 544"/>
                  <a:gd name="T44" fmla="*/ 14 w 676"/>
                  <a:gd name="T45" fmla="*/ 202 h 544"/>
                  <a:gd name="T46" fmla="*/ 8 w 676"/>
                  <a:gd name="T47" fmla="*/ 167 h 544"/>
                  <a:gd name="T48" fmla="*/ 8 w 676"/>
                  <a:gd name="T49" fmla="*/ 134 h 544"/>
                  <a:gd name="T50" fmla="*/ 12 w 676"/>
                  <a:gd name="T51" fmla="*/ 103 h 544"/>
                  <a:gd name="T52" fmla="*/ 23 w 676"/>
                  <a:gd name="T53" fmla="*/ 74 h 544"/>
                  <a:gd name="T54" fmla="*/ 37 w 676"/>
                  <a:gd name="T55" fmla="*/ 47 h 544"/>
                  <a:gd name="T56" fmla="*/ 64 w 676"/>
                  <a:gd name="T57" fmla="*/ 21 h 544"/>
                  <a:gd name="T58" fmla="*/ 88 w 676"/>
                  <a:gd name="T59" fmla="*/ 2 h 544"/>
                  <a:gd name="T60" fmla="*/ 60 w 676"/>
                  <a:gd name="T61" fmla="*/ 12 h 544"/>
                  <a:gd name="T62" fmla="*/ 35 w 676"/>
                  <a:gd name="T63" fmla="*/ 39 h 544"/>
                  <a:gd name="T64" fmla="*/ 19 w 676"/>
                  <a:gd name="T65" fmla="*/ 64 h 544"/>
                  <a:gd name="T66" fmla="*/ 8 w 676"/>
                  <a:gd name="T67" fmla="*/ 95 h 544"/>
                  <a:gd name="T68" fmla="*/ 0 w 676"/>
                  <a:gd name="T69" fmla="*/ 125 h 544"/>
                  <a:gd name="T70" fmla="*/ 0 w 676"/>
                  <a:gd name="T71" fmla="*/ 165 h 544"/>
                  <a:gd name="T72" fmla="*/ 6 w 676"/>
                  <a:gd name="T73" fmla="*/ 200 h 544"/>
                  <a:gd name="T74" fmla="*/ 14 w 676"/>
                  <a:gd name="T75" fmla="*/ 234 h 544"/>
                  <a:gd name="T76" fmla="*/ 31 w 676"/>
                  <a:gd name="T77" fmla="*/ 272 h 544"/>
                  <a:gd name="T78" fmla="*/ 51 w 676"/>
                  <a:gd name="T79" fmla="*/ 309 h 544"/>
                  <a:gd name="T80" fmla="*/ 76 w 676"/>
                  <a:gd name="T81" fmla="*/ 343 h 544"/>
                  <a:gd name="T82" fmla="*/ 105 w 676"/>
                  <a:gd name="T83" fmla="*/ 376 h 544"/>
                  <a:gd name="T84" fmla="*/ 142 w 676"/>
                  <a:gd name="T85" fmla="*/ 413 h 544"/>
                  <a:gd name="T86" fmla="*/ 179 w 676"/>
                  <a:gd name="T87" fmla="*/ 442 h 544"/>
                  <a:gd name="T88" fmla="*/ 218 w 676"/>
                  <a:gd name="T89" fmla="*/ 467 h 544"/>
                  <a:gd name="T90" fmla="*/ 257 w 676"/>
                  <a:gd name="T91" fmla="*/ 490 h 544"/>
                  <a:gd name="T92" fmla="*/ 300 w 676"/>
                  <a:gd name="T93" fmla="*/ 508 h 544"/>
                  <a:gd name="T94" fmla="*/ 342 w 676"/>
                  <a:gd name="T95" fmla="*/ 524 h 544"/>
                  <a:gd name="T96" fmla="*/ 385 w 676"/>
                  <a:gd name="T97" fmla="*/ 535 h 544"/>
                  <a:gd name="T98" fmla="*/ 426 w 676"/>
                  <a:gd name="T99" fmla="*/ 541 h 544"/>
                  <a:gd name="T100" fmla="*/ 482 w 676"/>
                  <a:gd name="T101" fmla="*/ 543 h 544"/>
                  <a:gd name="T102" fmla="*/ 519 w 676"/>
                  <a:gd name="T103" fmla="*/ 537 h 544"/>
                  <a:gd name="T104" fmla="*/ 554 w 676"/>
                  <a:gd name="T105" fmla="*/ 529 h 544"/>
                  <a:gd name="T106" fmla="*/ 584 w 676"/>
                  <a:gd name="T107" fmla="*/ 514 h 544"/>
                  <a:gd name="T108" fmla="*/ 611 w 676"/>
                  <a:gd name="T109" fmla="*/ 498 h 544"/>
                  <a:gd name="T110" fmla="*/ 638 w 676"/>
                  <a:gd name="T111" fmla="*/ 473 h 544"/>
                  <a:gd name="T112" fmla="*/ 654 w 676"/>
                  <a:gd name="T113" fmla="*/ 448 h 544"/>
                  <a:gd name="T114" fmla="*/ 667 w 676"/>
                  <a:gd name="T115" fmla="*/ 420 h 544"/>
                  <a:gd name="T116" fmla="*/ 675 w 676"/>
                  <a:gd name="T117" fmla="*/ 389 h 54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</a:cxnLst>
                <a:rect l="0" t="0" r="r" b="b"/>
                <a:pathLst>
                  <a:path w="676" h="544">
                    <a:moveTo>
                      <a:pt x="675" y="387"/>
                    </a:moveTo>
                    <a:lnTo>
                      <a:pt x="669" y="368"/>
                    </a:lnTo>
                    <a:lnTo>
                      <a:pt x="669" y="366"/>
                    </a:lnTo>
                    <a:lnTo>
                      <a:pt x="669" y="368"/>
                    </a:lnTo>
                    <a:lnTo>
                      <a:pt x="669" y="372"/>
                    </a:lnTo>
                    <a:lnTo>
                      <a:pt x="669" y="376"/>
                    </a:lnTo>
                    <a:lnTo>
                      <a:pt x="667" y="381"/>
                    </a:lnTo>
                    <a:lnTo>
                      <a:pt x="667" y="385"/>
                    </a:lnTo>
                    <a:lnTo>
                      <a:pt x="667" y="387"/>
                    </a:lnTo>
                    <a:lnTo>
                      <a:pt x="667" y="391"/>
                    </a:lnTo>
                    <a:lnTo>
                      <a:pt x="665" y="395"/>
                    </a:lnTo>
                    <a:lnTo>
                      <a:pt x="665" y="399"/>
                    </a:lnTo>
                    <a:lnTo>
                      <a:pt x="663" y="403"/>
                    </a:lnTo>
                    <a:lnTo>
                      <a:pt x="663" y="407"/>
                    </a:lnTo>
                    <a:lnTo>
                      <a:pt x="663" y="409"/>
                    </a:lnTo>
                    <a:lnTo>
                      <a:pt x="661" y="413"/>
                    </a:lnTo>
                    <a:lnTo>
                      <a:pt x="661" y="418"/>
                    </a:lnTo>
                    <a:lnTo>
                      <a:pt x="659" y="422"/>
                    </a:lnTo>
                    <a:lnTo>
                      <a:pt x="656" y="426"/>
                    </a:lnTo>
                    <a:lnTo>
                      <a:pt x="654" y="430"/>
                    </a:lnTo>
                    <a:lnTo>
                      <a:pt x="654" y="432"/>
                    </a:lnTo>
                    <a:lnTo>
                      <a:pt x="652" y="434"/>
                    </a:lnTo>
                    <a:lnTo>
                      <a:pt x="650" y="438"/>
                    </a:lnTo>
                    <a:lnTo>
                      <a:pt x="648" y="442"/>
                    </a:lnTo>
                    <a:lnTo>
                      <a:pt x="646" y="444"/>
                    </a:lnTo>
                    <a:lnTo>
                      <a:pt x="644" y="448"/>
                    </a:lnTo>
                    <a:lnTo>
                      <a:pt x="642" y="450"/>
                    </a:lnTo>
                    <a:lnTo>
                      <a:pt x="640" y="455"/>
                    </a:lnTo>
                    <a:lnTo>
                      <a:pt x="638" y="457"/>
                    </a:lnTo>
                    <a:lnTo>
                      <a:pt x="636" y="461"/>
                    </a:lnTo>
                    <a:lnTo>
                      <a:pt x="634" y="465"/>
                    </a:lnTo>
                    <a:lnTo>
                      <a:pt x="632" y="467"/>
                    </a:lnTo>
                    <a:lnTo>
                      <a:pt x="630" y="469"/>
                    </a:lnTo>
                    <a:lnTo>
                      <a:pt x="626" y="473"/>
                    </a:lnTo>
                    <a:lnTo>
                      <a:pt x="619" y="481"/>
                    </a:lnTo>
                    <a:lnTo>
                      <a:pt x="615" y="483"/>
                    </a:lnTo>
                    <a:lnTo>
                      <a:pt x="613" y="485"/>
                    </a:lnTo>
                    <a:lnTo>
                      <a:pt x="611" y="487"/>
                    </a:lnTo>
                    <a:lnTo>
                      <a:pt x="607" y="490"/>
                    </a:lnTo>
                    <a:lnTo>
                      <a:pt x="603" y="494"/>
                    </a:lnTo>
                    <a:lnTo>
                      <a:pt x="601" y="496"/>
                    </a:lnTo>
                    <a:lnTo>
                      <a:pt x="597" y="498"/>
                    </a:lnTo>
                    <a:lnTo>
                      <a:pt x="595" y="500"/>
                    </a:lnTo>
                    <a:lnTo>
                      <a:pt x="593" y="502"/>
                    </a:lnTo>
                    <a:lnTo>
                      <a:pt x="589" y="504"/>
                    </a:lnTo>
                    <a:lnTo>
                      <a:pt x="584" y="506"/>
                    </a:lnTo>
                    <a:lnTo>
                      <a:pt x="580" y="508"/>
                    </a:lnTo>
                    <a:lnTo>
                      <a:pt x="576" y="510"/>
                    </a:lnTo>
                    <a:lnTo>
                      <a:pt x="574" y="512"/>
                    </a:lnTo>
                    <a:lnTo>
                      <a:pt x="570" y="512"/>
                    </a:lnTo>
                    <a:lnTo>
                      <a:pt x="566" y="514"/>
                    </a:lnTo>
                    <a:lnTo>
                      <a:pt x="562" y="516"/>
                    </a:lnTo>
                    <a:lnTo>
                      <a:pt x="558" y="518"/>
                    </a:lnTo>
                    <a:lnTo>
                      <a:pt x="554" y="518"/>
                    </a:lnTo>
                    <a:lnTo>
                      <a:pt x="552" y="520"/>
                    </a:lnTo>
                    <a:lnTo>
                      <a:pt x="547" y="522"/>
                    </a:lnTo>
                    <a:lnTo>
                      <a:pt x="543" y="522"/>
                    </a:lnTo>
                    <a:lnTo>
                      <a:pt x="539" y="524"/>
                    </a:lnTo>
                    <a:lnTo>
                      <a:pt x="535" y="527"/>
                    </a:lnTo>
                    <a:lnTo>
                      <a:pt x="531" y="527"/>
                    </a:lnTo>
                    <a:lnTo>
                      <a:pt x="527" y="529"/>
                    </a:lnTo>
                    <a:lnTo>
                      <a:pt x="523" y="529"/>
                    </a:lnTo>
                    <a:lnTo>
                      <a:pt x="517" y="531"/>
                    </a:lnTo>
                    <a:lnTo>
                      <a:pt x="512" y="531"/>
                    </a:lnTo>
                    <a:lnTo>
                      <a:pt x="508" y="531"/>
                    </a:lnTo>
                    <a:lnTo>
                      <a:pt x="504" y="531"/>
                    </a:lnTo>
                    <a:lnTo>
                      <a:pt x="500" y="533"/>
                    </a:lnTo>
                    <a:lnTo>
                      <a:pt x="494" y="533"/>
                    </a:lnTo>
                    <a:lnTo>
                      <a:pt x="490" y="533"/>
                    </a:lnTo>
                    <a:lnTo>
                      <a:pt x="486" y="535"/>
                    </a:lnTo>
                    <a:lnTo>
                      <a:pt x="479" y="535"/>
                    </a:lnTo>
                    <a:lnTo>
                      <a:pt x="477" y="535"/>
                    </a:lnTo>
                    <a:lnTo>
                      <a:pt x="471" y="535"/>
                    </a:lnTo>
                    <a:lnTo>
                      <a:pt x="453" y="535"/>
                    </a:lnTo>
                    <a:lnTo>
                      <a:pt x="447" y="535"/>
                    </a:lnTo>
                    <a:lnTo>
                      <a:pt x="442" y="535"/>
                    </a:lnTo>
                    <a:lnTo>
                      <a:pt x="438" y="535"/>
                    </a:lnTo>
                    <a:lnTo>
                      <a:pt x="432" y="535"/>
                    </a:lnTo>
                    <a:lnTo>
                      <a:pt x="428" y="533"/>
                    </a:lnTo>
                    <a:lnTo>
                      <a:pt x="422" y="533"/>
                    </a:lnTo>
                    <a:lnTo>
                      <a:pt x="418" y="533"/>
                    </a:lnTo>
                    <a:lnTo>
                      <a:pt x="414" y="531"/>
                    </a:lnTo>
                    <a:lnTo>
                      <a:pt x="407" y="531"/>
                    </a:lnTo>
                    <a:lnTo>
                      <a:pt x="401" y="531"/>
                    </a:lnTo>
                    <a:lnTo>
                      <a:pt x="397" y="529"/>
                    </a:lnTo>
                    <a:lnTo>
                      <a:pt x="391" y="529"/>
                    </a:lnTo>
                    <a:lnTo>
                      <a:pt x="387" y="529"/>
                    </a:lnTo>
                    <a:lnTo>
                      <a:pt x="383" y="527"/>
                    </a:lnTo>
                    <a:lnTo>
                      <a:pt x="377" y="524"/>
                    </a:lnTo>
                    <a:lnTo>
                      <a:pt x="372" y="524"/>
                    </a:lnTo>
                    <a:lnTo>
                      <a:pt x="366" y="522"/>
                    </a:lnTo>
                    <a:lnTo>
                      <a:pt x="362" y="522"/>
                    </a:lnTo>
                    <a:lnTo>
                      <a:pt x="356" y="520"/>
                    </a:lnTo>
                    <a:lnTo>
                      <a:pt x="350" y="518"/>
                    </a:lnTo>
                    <a:lnTo>
                      <a:pt x="346" y="518"/>
                    </a:lnTo>
                    <a:lnTo>
                      <a:pt x="340" y="516"/>
                    </a:lnTo>
                    <a:lnTo>
                      <a:pt x="335" y="514"/>
                    </a:lnTo>
                    <a:lnTo>
                      <a:pt x="329" y="512"/>
                    </a:lnTo>
                    <a:lnTo>
                      <a:pt x="325" y="510"/>
                    </a:lnTo>
                    <a:lnTo>
                      <a:pt x="319" y="508"/>
                    </a:lnTo>
                    <a:lnTo>
                      <a:pt x="315" y="508"/>
                    </a:lnTo>
                    <a:lnTo>
                      <a:pt x="309" y="504"/>
                    </a:lnTo>
                    <a:lnTo>
                      <a:pt x="305" y="504"/>
                    </a:lnTo>
                    <a:lnTo>
                      <a:pt x="298" y="500"/>
                    </a:lnTo>
                    <a:lnTo>
                      <a:pt x="294" y="500"/>
                    </a:lnTo>
                    <a:lnTo>
                      <a:pt x="288" y="496"/>
                    </a:lnTo>
                    <a:lnTo>
                      <a:pt x="284" y="494"/>
                    </a:lnTo>
                    <a:lnTo>
                      <a:pt x="278" y="492"/>
                    </a:lnTo>
                    <a:lnTo>
                      <a:pt x="274" y="490"/>
                    </a:lnTo>
                    <a:lnTo>
                      <a:pt x="268" y="487"/>
                    </a:lnTo>
                    <a:lnTo>
                      <a:pt x="263" y="485"/>
                    </a:lnTo>
                    <a:lnTo>
                      <a:pt x="257" y="481"/>
                    </a:lnTo>
                    <a:lnTo>
                      <a:pt x="253" y="479"/>
                    </a:lnTo>
                    <a:lnTo>
                      <a:pt x="249" y="477"/>
                    </a:lnTo>
                    <a:lnTo>
                      <a:pt x="243" y="475"/>
                    </a:lnTo>
                    <a:lnTo>
                      <a:pt x="239" y="471"/>
                    </a:lnTo>
                    <a:lnTo>
                      <a:pt x="233" y="469"/>
                    </a:lnTo>
                    <a:lnTo>
                      <a:pt x="228" y="465"/>
                    </a:lnTo>
                    <a:lnTo>
                      <a:pt x="222" y="463"/>
                    </a:lnTo>
                    <a:lnTo>
                      <a:pt x="218" y="459"/>
                    </a:lnTo>
                    <a:lnTo>
                      <a:pt x="214" y="457"/>
                    </a:lnTo>
                    <a:lnTo>
                      <a:pt x="210" y="453"/>
                    </a:lnTo>
                    <a:lnTo>
                      <a:pt x="204" y="450"/>
                    </a:lnTo>
                    <a:lnTo>
                      <a:pt x="200" y="448"/>
                    </a:lnTo>
                    <a:lnTo>
                      <a:pt x="193" y="444"/>
                    </a:lnTo>
                    <a:lnTo>
                      <a:pt x="189" y="440"/>
                    </a:lnTo>
                    <a:lnTo>
                      <a:pt x="185" y="438"/>
                    </a:lnTo>
                    <a:lnTo>
                      <a:pt x="181" y="434"/>
                    </a:lnTo>
                    <a:lnTo>
                      <a:pt x="177" y="430"/>
                    </a:lnTo>
                    <a:lnTo>
                      <a:pt x="171" y="428"/>
                    </a:lnTo>
                    <a:lnTo>
                      <a:pt x="167" y="424"/>
                    </a:lnTo>
                    <a:lnTo>
                      <a:pt x="163" y="420"/>
                    </a:lnTo>
                    <a:lnTo>
                      <a:pt x="158" y="415"/>
                    </a:lnTo>
                    <a:lnTo>
                      <a:pt x="154" y="413"/>
                    </a:lnTo>
                    <a:lnTo>
                      <a:pt x="150" y="409"/>
                    </a:lnTo>
                    <a:lnTo>
                      <a:pt x="146" y="405"/>
                    </a:lnTo>
                    <a:lnTo>
                      <a:pt x="142" y="401"/>
                    </a:lnTo>
                    <a:lnTo>
                      <a:pt x="138" y="397"/>
                    </a:lnTo>
                    <a:lnTo>
                      <a:pt x="134" y="395"/>
                    </a:lnTo>
                    <a:lnTo>
                      <a:pt x="130" y="389"/>
                    </a:lnTo>
                    <a:lnTo>
                      <a:pt x="126" y="387"/>
                    </a:lnTo>
                    <a:lnTo>
                      <a:pt x="121" y="383"/>
                    </a:lnTo>
                    <a:lnTo>
                      <a:pt x="117" y="378"/>
                    </a:lnTo>
                    <a:lnTo>
                      <a:pt x="113" y="374"/>
                    </a:lnTo>
                    <a:lnTo>
                      <a:pt x="109" y="370"/>
                    </a:lnTo>
                    <a:lnTo>
                      <a:pt x="105" y="366"/>
                    </a:lnTo>
                    <a:lnTo>
                      <a:pt x="103" y="362"/>
                    </a:lnTo>
                    <a:lnTo>
                      <a:pt x="99" y="358"/>
                    </a:lnTo>
                    <a:lnTo>
                      <a:pt x="95" y="354"/>
                    </a:lnTo>
                    <a:lnTo>
                      <a:pt x="93" y="350"/>
                    </a:lnTo>
                    <a:lnTo>
                      <a:pt x="88" y="346"/>
                    </a:lnTo>
                    <a:lnTo>
                      <a:pt x="84" y="341"/>
                    </a:lnTo>
                    <a:lnTo>
                      <a:pt x="82" y="337"/>
                    </a:lnTo>
                    <a:lnTo>
                      <a:pt x="78" y="333"/>
                    </a:lnTo>
                    <a:lnTo>
                      <a:pt x="76" y="329"/>
                    </a:lnTo>
                    <a:lnTo>
                      <a:pt x="72" y="325"/>
                    </a:lnTo>
                    <a:lnTo>
                      <a:pt x="68" y="321"/>
                    </a:lnTo>
                    <a:lnTo>
                      <a:pt x="66" y="315"/>
                    </a:lnTo>
                    <a:lnTo>
                      <a:pt x="62" y="311"/>
                    </a:lnTo>
                    <a:lnTo>
                      <a:pt x="60" y="306"/>
                    </a:lnTo>
                    <a:lnTo>
                      <a:pt x="58" y="302"/>
                    </a:lnTo>
                    <a:lnTo>
                      <a:pt x="54" y="298"/>
                    </a:lnTo>
                    <a:lnTo>
                      <a:pt x="51" y="294"/>
                    </a:lnTo>
                    <a:lnTo>
                      <a:pt x="49" y="290"/>
                    </a:lnTo>
                    <a:lnTo>
                      <a:pt x="47" y="286"/>
                    </a:lnTo>
                    <a:lnTo>
                      <a:pt x="43" y="282"/>
                    </a:lnTo>
                    <a:lnTo>
                      <a:pt x="41" y="276"/>
                    </a:lnTo>
                    <a:lnTo>
                      <a:pt x="39" y="272"/>
                    </a:lnTo>
                    <a:lnTo>
                      <a:pt x="37" y="267"/>
                    </a:lnTo>
                    <a:lnTo>
                      <a:pt x="35" y="263"/>
                    </a:lnTo>
                    <a:lnTo>
                      <a:pt x="33" y="259"/>
                    </a:lnTo>
                    <a:lnTo>
                      <a:pt x="31" y="253"/>
                    </a:lnTo>
                    <a:lnTo>
                      <a:pt x="29" y="249"/>
                    </a:lnTo>
                    <a:lnTo>
                      <a:pt x="29" y="245"/>
                    </a:lnTo>
                    <a:lnTo>
                      <a:pt x="27" y="241"/>
                    </a:lnTo>
                    <a:lnTo>
                      <a:pt x="25" y="237"/>
                    </a:lnTo>
                    <a:lnTo>
                      <a:pt x="23" y="232"/>
                    </a:lnTo>
                    <a:lnTo>
                      <a:pt x="21" y="228"/>
                    </a:lnTo>
                    <a:lnTo>
                      <a:pt x="21" y="224"/>
                    </a:lnTo>
                    <a:lnTo>
                      <a:pt x="19" y="218"/>
                    </a:lnTo>
                    <a:lnTo>
                      <a:pt x="16" y="214"/>
                    </a:lnTo>
                    <a:lnTo>
                      <a:pt x="14" y="210"/>
                    </a:lnTo>
                    <a:lnTo>
                      <a:pt x="14" y="206"/>
                    </a:lnTo>
                    <a:lnTo>
                      <a:pt x="14" y="202"/>
                    </a:lnTo>
                    <a:lnTo>
                      <a:pt x="12" y="197"/>
                    </a:lnTo>
                    <a:lnTo>
                      <a:pt x="10" y="193"/>
                    </a:lnTo>
                    <a:lnTo>
                      <a:pt x="10" y="187"/>
                    </a:lnTo>
                    <a:lnTo>
                      <a:pt x="10" y="183"/>
                    </a:lnTo>
                    <a:lnTo>
                      <a:pt x="10" y="179"/>
                    </a:lnTo>
                    <a:lnTo>
                      <a:pt x="8" y="175"/>
                    </a:lnTo>
                    <a:lnTo>
                      <a:pt x="8" y="171"/>
                    </a:lnTo>
                    <a:lnTo>
                      <a:pt x="8" y="167"/>
                    </a:lnTo>
                    <a:lnTo>
                      <a:pt x="8" y="162"/>
                    </a:lnTo>
                    <a:lnTo>
                      <a:pt x="8" y="158"/>
                    </a:lnTo>
                    <a:lnTo>
                      <a:pt x="8" y="154"/>
                    </a:lnTo>
                    <a:lnTo>
                      <a:pt x="8" y="150"/>
                    </a:lnTo>
                    <a:lnTo>
                      <a:pt x="8" y="146"/>
                    </a:lnTo>
                    <a:lnTo>
                      <a:pt x="8" y="142"/>
                    </a:lnTo>
                    <a:lnTo>
                      <a:pt x="8" y="138"/>
                    </a:lnTo>
                    <a:lnTo>
                      <a:pt x="8" y="134"/>
                    </a:lnTo>
                    <a:lnTo>
                      <a:pt x="8" y="130"/>
                    </a:lnTo>
                    <a:lnTo>
                      <a:pt x="8" y="125"/>
                    </a:lnTo>
                    <a:lnTo>
                      <a:pt x="8" y="123"/>
                    </a:lnTo>
                    <a:lnTo>
                      <a:pt x="10" y="117"/>
                    </a:lnTo>
                    <a:lnTo>
                      <a:pt x="10" y="115"/>
                    </a:lnTo>
                    <a:lnTo>
                      <a:pt x="10" y="111"/>
                    </a:lnTo>
                    <a:lnTo>
                      <a:pt x="10" y="107"/>
                    </a:lnTo>
                    <a:lnTo>
                      <a:pt x="12" y="103"/>
                    </a:lnTo>
                    <a:lnTo>
                      <a:pt x="14" y="99"/>
                    </a:lnTo>
                    <a:lnTo>
                      <a:pt x="14" y="95"/>
                    </a:lnTo>
                    <a:lnTo>
                      <a:pt x="14" y="93"/>
                    </a:lnTo>
                    <a:lnTo>
                      <a:pt x="16" y="88"/>
                    </a:lnTo>
                    <a:lnTo>
                      <a:pt x="19" y="84"/>
                    </a:lnTo>
                    <a:lnTo>
                      <a:pt x="21" y="80"/>
                    </a:lnTo>
                    <a:lnTo>
                      <a:pt x="21" y="78"/>
                    </a:lnTo>
                    <a:lnTo>
                      <a:pt x="23" y="74"/>
                    </a:lnTo>
                    <a:lnTo>
                      <a:pt x="25" y="70"/>
                    </a:lnTo>
                    <a:lnTo>
                      <a:pt x="27" y="68"/>
                    </a:lnTo>
                    <a:lnTo>
                      <a:pt x="29" y="64"/>
                    </a:lnTo>
                    <a:lnTo>
                      <a:pt x="29" y="62"/>
                    </a:lnTo>
                    <a:lnTo>
                      <a:pt x="33" y="58"/>
                    </a:lnTo>
                    <a:lnTo>
                      <a:pt x="33" y="56"/>
                    </a:lnTo>
                    <a:lnTo>
                      <a:pt x="35" y="51"/>
                    </a:lnTo>
                    <a:lnTo>
                      <a:pt x="37" y="47"/>
                    </a:lnTo>
                    <a:lnTo>
                      <a:pt x="41" y="45"/>
                    </a:lnTo>
                    <a:lnTo>
                      <a:pt x="41" y="41"/>
                    </a:lnTo>
                    <a:lnTo>
                      <a:pt x="43" y="39"/>
                    </a:lnTo>
                    <a:lnTo>
                      <a:pt x="47" y="37"/>
                    </a:lnTo>
                    <a:lnTo>
                      <a:pt x="49" y="33"/>
                    </a:lnTo>
                    <a:lnTo>
                      <a:pt x="58" y="25"/>
                    </a:lnTo>
                    <a:lnTo>
                      <a:pt x="60" y="23"/>
                    </a:lnTo>
                    <a:lnTo>
                      <a:pt x="64" y="21"/>
                    </a:lnTo>
                    <a:lnTo>
                      <a:pt x="66" y="19"/>
                    </a:lnTo>
                    <a:lnTo>
                      <a:pt x="70" y="16"/>
                    </a:lnTo>
                    <a:lnTo>
                      <a:pt x="72" y="12"/>
                    </a:lnTo>
                    <a:lnTo>
                      <a:pt x="76" y="10"/>
                    </a:lnTo>
                    <a:lnTo>
                      <a:pt x="78" y="8"/>
                    </a:lnTo>
                    <a:lnTo>
                      <a:pt x="82" y="6"/>
                    </a:lnTo>
                    <a:lnTo>
                      <a:pt x="84" y="4"/>
                    </a:lnTo>
                    <a:lnTo>
                      <a:pt x="88" y="2"/>
                    </a:lnTo>
                    <a:lnTo>
                      <a:pt x="93" y="0"/>
                    </a:lnTo>
                    <a:lnTo>
                      <a:pt x="72" y="2"/>
                    </a:lnTo>
                    <a:lnTo>
                      <a:pt x="72" y="4"/>
                    </a:lnTo>
                    <a:lnTo>
                      <a:pt x="70" y="4"/>
                    </a:lnTo>
                    <a:lnTo>
                      <a:pt x="68" y="6"/>
                    </a:lnTo>
                    <a:lnTo>
                      <a:pt x="66" y="8"/>
                    </a:lnTo>
                    <a:lnTo>
                      <a:pt x="62" y="10"/>
                    </a:lnTo>
                    <a:lnTo>
                      <a:pt x="60" y="12"/>
                    </a:lnTo>
                    <a:lnTo>
                      <a:pt x="56" y="16"/>
                    </a:lnTo>
                    <a:lnTo>
                      <a:pt x="54" y="19"/>
                    </a:lnTo>
                    <a:lnTo>
                      <a:pt x="49" y="23"/>
                    </a:lnTo>
                    <a:lnTo>
                      <a:pt x="43" y="27"/>
                    </a:lnTo>
                    <a:lnTo>
                      <a:pt x="41" y="31"/>
                    </a:lnTo>
                    <a:lnTo>
                      <a:pt x="39" y="33"/>
                    </a:lnTo>
                    <a:lnTo>
                      <a:pt x="37" y="37"/>
                    </a:lnTo>
                    <a:lnTo>
                      <a:pt x="35" y="39"/>
                    </a:lnTo>
                    <a:lnTo>
                      <a:pt x="33" y="41"/>
                    </a:lnTo>
                    <a:lnTo>
                      <a:pt x="31" y="45"/>
                    </a:lnTo>
                    <a:lnTo>
                      <a:pt x="29" y="49"/>
                    </a:lnTo>
                    <a:lnTo>
                      <a:pt x="27" y="51"/>
                    </a:lnTo>
                    <a:lnTo>
                      <a:pt x="25" y="56"/>
                    </a:lnTo>
                    <a:lnTo>
                      <a:pt x="23" y="60"/>
                    </a:lnTo>
                    <a:lnTo>
                      <a:pt x="21" y="62"/>
                    </a:lnTo>
                    <a:lnTo>
                      <a:pt x="19" y="64"/>
                    </a:lnTo>
                    <a:lnTo>
                      <a:pt x="16" y="68"/>
                    </a:lnTo>
                    <a:lnTo>
                      <a:pt x="14" y="72"/>
                    </a:lnTo>
                    <a:lnTo>
                      <a:pt x="12" y="76"/>
                    </a:lnTo>
                    <a:lnTo>
                      <a:pt x="12" y="80"/>
                    </a:lnTo>
                    <a:lnTo>
                      <a:pt x="10" y="84"/>
                    </a:lnTo>
                    <a:lnTo>
                      <a:pt x="8" y="86"/>
                    </a:lnTo>
                    <a:lnTo>
                      <a:pt x="8" y="91"/>
                    </a:lnTo>
                    <a:lnTo>
                      <a:pt x="8" y="95"/>
                    </a:lnTo>
                    <a:lnTo>
                      <a:pt x="6" y="99"/>
                    </a:lnTo>
                    <a:lnTo>
                      <a:pt x="4" y="103"/>
                    </a:lnTo>
                    <a:lnTo>
                      <a:pt x="4" y="107"/>
                    </a:lnTo>
                    <a:lnTo>
                      <a:pt x="4" y="109"/>
                    </a:lnTo>
                    <a:lnTo>
                      <a:pt x="2" y="113"/>
                    </a:lnTo>
                    <a:lnTo>
                      <a:pt x="2" y="117"/>
                    </a:lnTo>
                    <a:lnTo>
                      <a:pt x="2" y="123"/>
                    </a:lnTo>
                    <a:lnTo>
                      <a:pt x="0" y="125"/>
                    </a:lnTo>
                    <a:lnTo>
                      <a:pt x="0" y="130"/>
                    </a:lnTo>
                    <a:lnTo>
                      <a:pt x="0" y="134"/>
                    </a:lnTo>
                    <a:lnTo>
                      <a:pt x="0" y="138"/>
                    </a:lnTo>
                    <a:lnTo>
                      <a:pt x="0" y="142"/>
                    </a:lnTo>
                    <a:lnTo>
                      <a:pt x="0" y="150"/>
                    </a:lnTo>
                    <a:lnTo>
                      <a:pt x="0" y="154"/>
                    </a:lnTo>
                    <a:lnTo>
                      <a:pt x="0" y="160"/>
                    </a:lnTo>
                    <a:lnTo>
                      <a:pt x="0" y="165"/>
                    </a:lnTo>
                    <a:lnTo>
                      <a:pt x="0" y="169"/>
                    </a:lnTo>
                    <a:lnTo>
                      <a:pt x="0" y="173"/>
                    </a:lnTo>
                    <a:lnTo>
                      <a:pt x="2" y="177"/>
                    </a:lnTo>
                    <a:lnTo>
                      <a:pt x="2" y="181"/>
                    </a:lnTo>
                    <a:lnTo>
                      <a:pt x="4" y="185"/>
                    </a:lnTo>
                    <a:lnTo>
                      <a:pt x="4" y="191"/>
                    </a:lnTo>
                    <a:lnTo>
                      <a:pt x="4" y="195"/>
                    </a:lnTo>
                    <a:lnTo>
                      <a:pt x="6" y="200"/>
                    </a:lnTo>
                    <a:lnTo>
                      <a:pt x="6" y="204"/>
                    </a:lnTo>
                    <a:lnTo>
                      <a:pt x="8" y="208"/>
                    </a:lnTo>
                    <a:lnTo>
                      <a:pt x="8" y="212"/>
                    </a:lnTo>
                    <a:lnTo>
                      <a:pt x="10" y="218"/>
                    </a:lnTo>
                    <a:lnTo>
                      <a:pt x="10" y="222"/>
                    </a:lnTo>
                    <a:lnTo>
                      <a:pt x="12" y="226"/>
                    </a:lnTo>
                    <a:lnTo>
                      <a:pt x="14" y="230"/>
                    </a:lnTo>
                    <a:lnTo>
                      <a:pt x="14" y="234"/>
                    </a:lnTo>
                    <a:lnTo>
                      <a:pt x="16" y="241"/>
                    </a:lnTo>
                    <a:lnTo>
                      <a:pt x="19" y="245"/>
                    </a:lnTo>
                    <a:lnTo>
                      <a:pt x="21" y="249"/>
                    </a:lnTo>
                    <a:lnTo>
                      <a:pt x="23" y="253"/>
                    </a:lnTo>
                    <a:lnTo>
                      <a:pt x="25" y="259"/>
                    </a:lnTo>
                    <a:lnTo>
                      <a:pt x="27" y="263"/>
                    </a:lnTo>
                    <a:lnTo>
                      <a:pt x="29" y="267"/>
                    </a:lnTo>
                    <a:lnTo>
                      <a:pt x="31" y="272"/>
                    </a:lnTo>
                    <a:lnTo>
                      <a:pt x="33" y="276"/>
                    </a:lnTo>
                    <a:lnTo>
                      <a:pt x="37" y="282"/>
                    </a:lnTo>
                    <a:lnTo>
                      <a:pt x="39" y="286"/>
                    </a:lnTo>
                    <a:lnTo>
                      <a:pt x="41" y="290"/>
                    </a:lnTo>
                    <a:lnTo>
                      <a:pt x="43" y="294"/>
                    </a:lnTo>
                    <a:lnTo>
                      <a:pt x="45" y="298"/>
                    </a:lnTo>
                    <a:lnTo>
                      <a:pt x="49" y="304"/>
                    </a:lnTo>
                    <a:lnTo>
                      <a:pt x="51" y="309"/>
                    </a:lnTo>
                    <a:lnTo>
                      <a:pt x="54" y="313"/>
                    </a:lnTo>
                    <a:lnTo>
                      <a:pt x="58" y="317"/>
                    </a:lnTo>
                    <a:lnTo>
                      <a:pt x="60" y="321"/>
                    </a:lnTo>
                    <a:lnTo>
                      <a:pt x="64" y="325"/>
                    </a:lnTo>
                    <a:lnTo>
                      <a:pt x="68" y="329"/>
                    </a:lnTo>
                    <a:lnTo>
                      <a:pt x="70" y="333"/>
                    </a:lnTo>
                    <a:lnTo>
                      <a:pt x="74" y="339"/>
                    </a:lnTo>
                    <a:lnTo>
                      <a:pt x="76" y="343"/>
                    </a:lnTo>
                    <a:lnTo>
                      <a:pt x="80" y="348"/>
                    </a:lnTo>
                    <a:lnTo>
                      <a:pt x="82" y="352"/>
                    </a:lnTo>
                    <a:lnTo>
                      <a:pt x="86" y="356"/>
                    </a:lnTo>
                    <a:lnTo>
                      <a:pt x="91" y="360"/>
                    </a:lnTo>
                    <a:lnTo>
                      <a:pt x="95" y="364"/>
                    </a:lnTo>
                    <a:lnTo>
                      <a:pt x="99" y="368"/>
                    </a:lnTo>
                    <a:lnTo>
                      <a:pt x="101" y="372"/>
                    </a:lnTo>
                    <a:lnTo>
                      <a:pt x="105" y="376"/>
                    </a:lnTo>
                    <a:lnTo>
                      <a:pt x="109" y="381"/>
                    </a:lnTo>
                    <a:lnTo>
                      <a:pt x="113" y="385"/>
                    </a:lnTo>
                    <a:lnTo>
                      <a:pt x="121" y="393"/>
                    </a:lnTo>
                    <a:lnTo>
                      <a:pt x="126" y="397"/>
                    </a:lnTo>
                    <a:lnTo>
                      <a:pt x="130" y="401"/>
                    </a:lnTo>
                    <a:lnTo>
                      <a:pt x="134" y="405"/>
                    </a:lnTo>
                    <a:lnTo>
                      <a:pt x="138" y="409"/>
                    </a:lnTo>
                    <a:lnTo>
                      <a:pt x="142" y="413"/>
                    </a:lnTo>
                    <a:lnTo>
                      <a:pt x="146" y="415"/>
                    </a:lnTo>
                    <a:lnTo>
                      <a:pt x="152" y="420"/>
                    </a:lnTo>
                    <a:lnTo>
                      <a:pt x="156" y="424"/>
                    </a:lnTo>
                    <a:lnTo>
                      <a:pt x="161" y="428"/>
                    </a:lnTo>
                    <a:lnTo>
                      <a:pt x="165" y="432"/>
                    </a:lnTo>
                    <a:lnTo>
                      <a:pt x="169" y="434"/>
                    </a:lnTo>
                    <a:lnTo>
                      <a:pt x="173" y="438"/>
                    </a:lnTo>
                    <a:lnTo>
                      <a:pt x="179" y="442"/>
                    </a:lnTo>
                    <a:lnTo>
                      <a:pt x="183" y="444"/>
                    </a:lnTo>
                    <a:lnTo>
                      <a:pt x="187" y="448"/>
                    </a:lnTo>
                    <a:lnTo>
                      <a:pt x="191" y="450"/>
                    </a:lnTo>
                    <a:lnTo>
                      <a:pt x="198" y="455"/>
                    </a:lnTo>
                    <a:lnTo>
                      <a:pt x="202" y="459"/>
                    </a:lnTo>
                    <a:lnTo>
                      <a:pt x="208" y="463"/>
                    </a:lnTo>
                    <a:lnTo>
                      <a:pt x="212" y="465"/>
                    </a:lnTo>
                    <a:lnTo>
                      <a:pt x="218" y="467"/>
                    </a:lnTo>
                    <a:lnTo>
                      <a:pt x="222" y="471"/>
                    </a:lnTo>
                    <a:lnTo>
                      <a:pt x="226" y="473"/>
                    </a:lnTo>
                    <a:lnTo>
                      <a:pt x="233" y="477"/>
                    </a:lnTo>
                    <a:lnTo>
                      <a:pt x="237" y="479"/>
                    </a:lnTo>
                    <a:lnTo>
                      <a:pt x="243" y="481"/>
                    </a:lnTo>
                    <a:lnTo>
                      <a:pt x="247" y="485"/>
                    </a:lnTo>
                    <a:lnTo>
                      <a:pt x="253" y="487"/>
                    </a:lnTo>
                    <a:lnTo>
                      <a:pt x="257" y="490"/>
                    </a:lnTo>
                    <a:lnTo>
                      <a:pt x="263" y="494"/>
                    </a:lnTo>
                    <a:lnTo>
                      <a:pt x="268" y="496"/>
                    </a:lnTo>
                    <a:lnTo>
                      <a:pt x="274" y="498"/>
                    </a:lnTo>
                    <a:lnTo>
                      <a:pt x="278" y="500"/>
                    </a:lnTo>
                    <a:lnTo>
                      <a:pt x="284" y="504"/>
                    </a:lnTo>
                    <a:lnTo>
                      <a:pt x="290" y="504"/>
                    </a:lnTo>
                    <a:lnTo>
                      <a:pt x="294" y="508"/>
                    </a:lnTo>
                    <a:lnTo>
                      <a:pt x="300" y="508"/>
                    </a:lnTo>
                    <a:lnTo>
                      <a:pt x="305" y="512"/>
                    </a:lnTo>
                    <a:lnTo>
                      <a:pt x="311" y="512"/>
                    </a:lnTo>
                    <a:lnTo>
                      <a:pt x="315" y="516"/>
                    </a:lnTo>
                    <a:lnTo>
                      <a:pt x="321" y="518"/>
                    </a:lnTo>
                    <a:lnTo>
                      <a:pt x="327" y="518"/>
                    </a:lnTo>
                    <a:lnTo>
                      <a:pt x="331" y="520"/>
                    </a:lnTo>
                    <a:lnTo>
                      <a:pt x="338" y="522"/>
                    </a:lnTo>
                    <a:lnTo>
                      <a:pt x="342" y="524"/>
                    </a:lnTo>
                    <a:lnTo>
                      <a:pt x="348" y="527"/>
                    </a:lnTo>
                    <a:lnTo>
                      <a:pt x="352" y="529"/>
                    </a:lnTo>
                    <a:lnTo>
                      <a:pt x="358" y="529"/>
                    </a:lnTo>
                    <a:lnTo>
                      <a:pt x="362" y="531"/>
                    </a:lnTo>
                    <a:lnTo>
                      <a:pt x="368" y="531"/>
                    </a:lnTo>
                    <a:lnTo>
                      <a:pt x="375" y="533"/>
                    </a:lnTo>
                    <a:lnTo>
                      <a:pt x="379" y="533"/>
                    </a:lnTo>
                    <a:lnTo>
                      <a:pt x="385" y="535"/>
                    </a:lnTo>
                    <a:lnTo>
                      <a:pt x="389" y="537"/>
                    </a:lnTo>
                    <a:lnTo>
                      <a:pt x="395" y="537"/>
                    </a:lnTo>
                    <a:lnTo>
                      <a:pt x="401" y="537"/>
                    </a:lnTo>
                    <a:lnTo>
                      <a:pt x="405" y="539"/>
                    </a:lnTo>
                    <a:lnTo>
                      <a:pt x="412" y="539"/>
                    </a:lnTo>
                    <a:lnTo>
                      <a:pt x="416" y="541"/>
                    </a:lnTo>
                    <a:lnTo>
                      <a:pt x="420" y="541"/>
                    </a:lnTo>
                    <a:lnTo>
                      <a:pt x="426" y="541"/>
                    </a:lnTo>
                    <a:lnTo>
                      <a:pt x="432" y="541"/>
                    </a:lnTo>
                    <a:lnTo>
                      <a:pt x="436" y="543"/>
                    </a:lnTo>
                    <a:lnTo>
                      <a:pt x="442" y="543"/>
                    </a:lnTo>
                    <a:lnTo>
                      <a:pt x="447" y="543"/>
                    </a:lnTo>
                    <a:lnTo>
                      <a:pt x="451" y="543"/>
                    </a:lnTo>
                    <a:lnTo>
                      <a:pt x="471" y="543"/>
                    </a:lnTo>
                    <a:lnTo>
                      <a:pt x="477" y="543"/>
                    </a:lnTo>
                    <a:lnTo>
                      <a:pt x="482" y="543"/>
                    </a:lnTo>
                    <a:lnTo>
                      <a:pt x="486" y="543"/>
                    </a:lnTo>
                    <a:lnTo>
                      <a:pt x="490" y="541"/>
                    </a:lnTo>
                    <a:lnTo>
                      <a:pt x="496" y="541"/>
                    </a:lnTo>
                    <a:lnTo>
                      <a:pt x="500" y="541"/>
                    </a:lnTo>
                    <a:lnTo>
                      <a:pt x="504" y="539"/>
                    </a:lnTo>
                    <a:lnTo>
                      <a:pt x="510" y="539"/>
                    </a:lnTo>
                    <a:lnTo>
                      <a:pt x="514" y="539"/>
                    </a:lnTo>
                    <a:lnTo>
                      <a:pt x="519" y="537"/>
                    </a:lnTo>
                    <a:lnTo>
                      <a:pt x="523" y="537"/>
                    </a:lnTo>
                    <a:lnTo>
                      <a:pt x="529" y="537"/>
                    </a:lnTo>
                    <a:lnTo>
                      <a:pt x="533" y="535"/>
                    </a:lnTo>
                    <a:lnTo>
                      <a:pt x="537" y="533"/>
                    </a:lnTo>
                    <a:lnTo>
                      <a:pt x="539" y="533"/>
                    </a:lnTo>
                    <a:lnTo>
                      <a:pt x="543" y="531"/>
                    </a:lnTo>
                    <a:lnTo>
                      <a:pt x="549" y="531"/>
                    </a:lnTo>
                    <a:lnTo>
                      <a:pt x="554" y="529"/>
                    </a:lnTo>
                    <a:lnTo>
                      <a:pt x="558" y="527"/>
                    </a:lnTo>
                    <a:lnTo>
                      <a:pt x="562" y="524"/>
                    </a:lnTo>
                    <a:lnTo>
                      <a:pt x="566" y="524"/>
                    </a:lnTo>
                    <a:lnTo>
                      <a:pt x="568" y="522"/>
                    </a:lnTo>
                    <a:lnTo>
                      <a:pt x="572" y="520"/>
                    </a:lnTo>
                    <a:lnTo>
                      <a:pt x="576" y="518"/>
                    </a:lnTo>
                    <a:lnTo>
                      <a:pt x="580" y="516"/>
                    </a:lnTo>
                    <a:lnTo>
                      <a:pt x="584" y="514"/>
                    </a:lnTo>
                    <a:lnTo>
                      <a:pt x="587" y="512"/>
                    </a:lnTo>
                    <a:lnTo>
                      <a:pt x="593" y="510"/>
                    </a:lnTo>
                    <a:lnTo>
                      <a:pt x="595" y="508"/>
                    </a:lnTo>
                    <a:lnTo>
                      <a:pt x="599" y="506"/>
                    </a:lnTo>
                    <a:lnTo>
                      <a:pt x="601" y="504"/>
                    </a:lnTo>
                    <a:lnTo>
                      <a:pt x="605" y="502"/>
                    </a:lnTo>
                    <a:lnTo>
                      <a:pt x="609" y="500"/>
                    </a:lnTo>
                    <a:lnTo>
                      <a:pt x="611" y="498"/>
                    </a:lnTo>
                    <a:lnTo>
                      <a:pt x="615" y="494"/>
                    </a:lnTo>
                    <a:lnTo>
                      <a:pt x="617" y="492"/>
                    </a:lnTo>
                    <a:lnTo>
                      <a:pt x="621" y="490"/>
                    </a:lnTo>
                    <a:lnTo>
                      <a:pt x="624" y="487"/>
                    </a:lnTo>
                    <a:lnTo>
                      <a:pt x="626" y="485"/>
                    </a:lnTo>
                    <a:lnTo>
                      <a:pt x="632" y="479"/>
                    </a:lnTo>
                    <a:lnTo>
                      <a:pt x="634" y="475"/>
                    </a:lnTo>
                    <a:lnTo>
                      <a:pt x="638" y="473"/>
                    </a:lnTo>
                    <a:lnTo>
                      <a:pt x="640" y="469"/>
                    </a:lnTo>
                    <a:lnTo>
                      <a:pt x="642" y="467"/>
                    </a:lnTo>
                    <a:lnTo>
                      <a:pt x="644" y="465"/>
                    </a:lnTo>
                    <a:lnTo>
                      <a:pt x="646" y="461"/>
                    </a:lnTo>
                    <a:lnTo>
                      <a:pt x="648" y="457"/>
                    </a:lnTo>
                    <a:lnTo>
                      <a:pt x="650" y="455"/>
                    </a:lnTo>
                    <a:lnTo>
                      <a:pt x="652" y="450"/>
                    </a:lnTo>
                    <a:lnTo>
                      <a:pt x="654" y="448"/>
                    </a:lnTo>
                    <a:lnTo>
                      <a:pt x="656" y="444"/>
                    </a:lnTo>
                    <a:lnTo>
                      <a:pt x="659" y="440"/>
                    </a:lnTo>
                    <a:lnTo>
                      <a:pt x="661" y="438"/>
                    </a:lnTo>
                    <a:lnTo>
                      <a:pt x="663" y="434"/>
                    </a:lnTo>
                    <a:lnTo>
                      <a:pt x="663" y="430"/>
                    </a:lnTo>
                    <a:lnTo>
                      <a:pt x="665" y="426"/>
                    </a:lnTo>
                    <a:lnTo>
                      <a:pt x="667" y="424"/>
                    </a:lnTo>
                    <a:lnTo>
                      <a:pt x="667" y="420"/>
                    </a:lnTo>
                    <a:lnTo>
                      <a:pt x="669" y="415"/>
                    </a:lnTo>
                    <a:lnTo>
                      <a:pt x="669" y="411"/>
                    </a:lnTo>
                    <a:lnTo>
                      <a:pt x="671" y="407"/>
                    </a:lnTo>
                    <a:lnTo>
                      <a:pt x="671" y="405"/>
                    </a:lnTo>
                    <a:lnTo>
                      <a:pt x="673" y="401"/>
                    </a:lnTo>
                    <a:lnTo>
                      <a:pt x="673" y="395"/>
                    </a:lnTo>
                    <a:lnTo>
                      <a:pt x="675" y="391"/>
                    </a:lnTo>
                    <a:lnTo>
                      <a:pt x="675" y="389"/>
                    </a:lnTo>
                    <a:lnTo>
                      <a:pt x="675" y="387"/>
                    </a:lnTo>
                    <a:lnTo>
                      <a:pt x="675" y="387"/>
                    </a:lnTo>
                  </a:path>
                </a:pathLst>
              </a:custGeom>
              <a:solidFill>
                <a:srgbClr val="000000"/>
              </a:solidFill>
              <a:ln w="12700" cap="rnd" cmpd="sng">
                <a:solidFill>
                  <a:srgbClr val="081D5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9" name="Freeform 20">
                <a:extLst>
                  <a:ext uri="{FF2B5EF4-FFF2-40B4-BE49-F238E27FC236}">
                    <a16:creationId xmlns:a16="http://schemas.microsoft.com/office/drawing/2014/main" id="{E43E7069-0157-4F4C-8914-6B471152F64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15" y="1556"/>
                <a:ext cx="803" cy="568"/>
              </a:xfrm>
              <a:custGeom>
                <a:avLst/>
                <a:gdLst>
                  <a:gd name="T0" fmla="*/ 14 w 803"/>
                  <a:gd name="T1" fmla="*/ 64 h 568"/>
                  <a:gd name="T2" fmla="*/ 41 w 803"/>
                  <a:gd name="T3" fmla="*/ 49 h 568"/>
                  <a:gd name="T4" fmla="*/ 72 w 803"/>
                  <a:gd name="T5" fmla="*/ 35 h 568"/>
                  <a:gd name="T6" fmla="*/ 103 w 803"/>
                  <a:gd name="T7" fmla="*/ 25 h 568"/>
                  <a:gd name="T8" fmla="*/ 136 w 803"/>
                  <a:gd name="T9" fmla="*/ 16 h 568"/>
                  <a:gd name="T10" fmla="*/ 169 w 803"/>
                  <a:gd name="T11" fmla="*/ 12 h 568"/>
                  <a:gd name="T12" fmla="*/ 204 w 803"/>
                  <a:gd name="T13" fmla="*/ 8 h 568"/>
                  <a:gd name="T14" fmla="*/ 274 w 803"/>
                  <a:gd name="T15" fmla="*/ 8 h 568"/>
                  <a:gd name="T16" fmla="*/ 308 w 803"/>
                  <a:gd name="T17" fmla="*/ 12 h 568"/>
                  <a:gd name="T18" fmla="*/ 343 w 803"/>
                  <a:gd name="T19" fmla="*/ 19 h 568"/>
                  <a:gd name="T20" fmla="*/ 378 w 803"/>
                  <a:gd name="T21" fmla="*/ 27 h 568"/>
                  <a:gd name="T22" fmla="*/ 413 w 803"/>
                  <a:gd name="T23" fmla="*/ 39 h 568"/>
                  <a:gd name="T24" fmla="*/ 448 w 803"/>
                  <a:gd name="T25" fmla="*/ 52 h 568"/>
                  <a:gd name="T26" fmla="*/ 483 w 803"/>
                  <a:gd name="T27" fmla="*/ 68 h 568"/>
                  <a:gd name="T28" fmla="*/ 518 w 803"/>
                  <a:gd name="T29" fmla="*/ 87 h 568"/>
                  <a:gd name="T30" fmla="*/ 551 w 803"/>
                  <a:gd name="T31" fmla="*/ 107 h 568"/>
                  <a:gd name="T32" fmla="*/ 582 w 803"/>
                  <a:gd name="T33" fmla="*/ 130 h 568"/>
                  <a:gd name="T34" fmla="*/ 613 w 803"/>
                  <a:gd name="T35" fmla="*/ 155 h 568"/>
                  <a:gd name="T36" fmla="*/ 654 w 803"/>
                  <a:gd name="T37" fmla="*/ 194 h 568"/>
                  <a:gd name="T38" fmla="*/ 679 w 803"/>
                  <a:gd name="T39" fmla="*/ 221 h 568"/>
                  <a:gd name="T40" fmla="*/ 699 w 803"/>
                  <a:gd name="T41" fmla="*/ 249 h 568"/>
                  <a:gd name="T42" fmla="*/ 720 w 803"/>
                  <a:gd name="T43" fmla="*/ 278 h 568"/>
                  <a:gd name="T44" fmla="*/ 738 w 803"/>
                  <a:gd name="T45" fmla="*/ 309 h 568"/>
                  <a:gd name="T46" fmla="*/ 755 w 803"/>
                  <a:gd name="T47" fmla="*/ 340 h 568"/>
                  <a:gd name="T48" fmla="*/ 767 w 803"/>
                  <a:gd name="T49" fmla="*/ 373 h 568"/>
                  <a:gd name="T50" fmla="*/ 777 w 803"/>
                  <a:gd name="T51" fmla="*/ 404 h 568"/>
                  <a:gd name="T52" fmla="*/ 788 w 803"/>
                  <a:gd name="T53" fmla="*/ 437 h 568"/>
                  <a:gd name="T54" fmla="*/ 792 w 803"/>
                  <a:gd name="T55" fmla="*/ 470 h 568"/>
                  <a:gd name="T56" fmla="*/ 794 w 803"/>
                  <a:gd name="T57" fmla="*/ 503 h 568"/>
                  <a:gd name="T58" fmla="*/ 794 w 803"/>
                  <a:gd name="T59" fmla="*/ 542 h 568"/>
                  <a:gd name="T60" fmla="*/ 800 w 803"/>
                  <a:gd name="T61" fmla="*/ 565 h 568"/>
                  <a:gd name="T62" fmla="*/ 802 w 803"/>
                  <a:gd name="T63" fmla="*/ 499 h 568"/>
                  <a:gd name="T64" fmla="*/ 798 w 803"/>
                  <a:gd name="T65" fmla="*/ 466 h 568"/>
                  <a:gd name="T66" fmla="*/ 794 w 803"/>
                  <a:gd name="T67" fmla="*/ 433 h 568"/>
                  <a:gd name="T68" fmla="*/ 786 w 803"/>
                  <a:gd name="T69" fmla="*/ 400 h 568"/>
                  <a:gd name="T70" fmla="*/ 773 w 803"/>
                  <a:gd name="T71" fmla="*/ 369 h 568"/>
                  <a:gd name="T72" fmla="*/ 761 w 803"/>
                  <a:gd name="T73" fmla="*/ 336 h 568"/>
                  <a:gd name="T74" fmla="*/ 744 w 803"/>
                  <a:gd name="T75" fmla="*/ 305 h 568"/>
                  <a:gd name="T76" fmla="*/ 726 w 803"/>
                  <a:gd name="T77" fmla="*/ 274 h 568"/>
                  <a:gd name="T78" fmla="*/ 705 w 803"/>
                  <a:gd name="T79" fmla="*/ 245 h 568"/>
                  <a:gd name="T80" fmla="*/ 683 w 803"/>
                  <a:gd name="T81" fmla="*/ 216 h 568"/>
                  <a:gd name="T82" fmla="*/ 637 w 803"/>
                  <a:gd name="T83" fmla="*/ 167 h 568"/>
                  <a:gd name="T84" fmla="*/ 609 w 803"/>
                  <a:gd name="T85" fmla="*/ 142 h 568"/>
                  <a:gd name="T86" fmla="*/ 578 w 803"/>
                  <a:gd name="T87" fmla="*/ 120 h 568"/>
                  <a:gd name="T88" fmla="*/ 547 w 803"/>
                  <a:gd name="T89" fmla="*/ 97 h 568"/>
                  <a:gd name="T90" fmla="*/ 514 w 803"/>
                  <a:gd name="T91" fmla="*/ 76 h 568"/>
                  <a:gd name="T92" fmla="*/ 479 w 803"/>
                  <a:gd name="T93" fmla="*/ 58 h 568"/>
                  <a:gd name="T94" fmla="*/ 444 w 803"/>
                  <a:gd name="T95" fmla="*/ 43 h 568"/>
                  <a:gd name="T96" fmla="*/ 409 w 803"/>
                  <a:gd name="T97" fmla="*/ 31 h 568"/>
                  <a:gd name="T98" fmla="*/ 374 w 803"/>
                  <a:gd name="T99" fmla="*/ 19 h 568"/>
                  <a:gd name="T100" fmla="*/ 339 w 803"/>
                  <a:gd name="T101" fmla="*/ 10 h 568"/>
                  <a:gd name="T102" fmla="*/ 304 w 803"/>
                  <a:gd name="T103" fmla="*/ 4 h 568"/>
                  <a:gd name="T104" fmla="*/ 269 w 803"/>
                  <a:gd name="T105" fmla="*/ 2 h 568"/>
                  <a:gd name="T106" fmla="*/ 216 w 803"/>
                  <a:gd name="T107" fmla="*/ 0 h 568"/>
                  <a:gd name="T108" fmla="*/ 183 w 803"/>
                  <a:gd name="T109" fmla="*/ 2 h 568"/>
                  <a:gd name="T110" fmla="*/ 150 w 803"/>
                  <a:gd name="T111" fmla="*/ 8 h 568"/>
                  <a:gd name="T112" fmla="*/ 117 w 803"/>
                  <a:gd name="T113" fmla="*/ 14 h 568"/>
                  <a:gd name="T114" fmla="*/ 84 w 803"/>
                  <a:gd name="T115" fmla="*/ 23 h 568"/>
                  <a:gd name="T116" fmla="*/ 53 w 803"/>
                  <a:gd name="T117" fmla="*/ 35 h 568"/>
                  <a:gd name="T118" fmla="*/ 25 w 803"/>
                  <a:gd name="T119" fmla="*/ 49 h 568"/>
                  <a:gd name="T120" fmla="*/ 4 w 803"/>
                  <a:gd name="T121" fmla="*/ 62 h 56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</a:cxnLst>
                <a:rect l="0" t="0" r="r" b="b"/>
                <a:pathLst>
                  <a:path w="803" h="568">
                    <a:moveTo>
                      <a:pt x="4" y="62"/>
                    </a:moveTo>
                    <a:lnTo>
                      <a:pt x="0" y="72"/>
                    </a:lnTo>
                    <a:lnTo>
                      <a:pt x="6" y="68"/>
                    </a:lnTo>
                    <a:lnTo>
                      <a:pt x="14" y="64"/>
                    </a:lnTo>
                    <a:lnTo>
                      <a:pt x="21" y="60"/>
                    </a:lnTo>
                    <a:lnTo>
                      <a:pt x="29" y="56"/>
                    </a:lnTo>
                    <a:lnTo>
                      <a:pt x="35" y="52"/>
                    </a:lnTo>
                    <a:lnTo>
                      <a:pt x="41" y="49"/>
                    </a:lnTo>
                    <a:lnTo>
                      <a:pt x="49" y="45"/>
                    </a:lnTo>
                    <a:lnTo>
                      <a:pt x="58" y="41"/>
                    </a:lnTo>
                    <a:lnTo>
                      <a:pt x="66" y="39"/>
                    </a:lnTo>
                    <a:lnTo>
                      <a:pt x="72" y="35"/>
                    </a:lnTo>
                    <a:lnTo>
                      <a:pt x="80" y="33"/>
                    </a:lnTo>
                    <a:lnTo>
                      <a:pt x="88" y="31"/>
                    </a:lnTo>
                    <a:lnTo>
                      <a:pt x="95" y="27"/>
                    </a:lnTo>
                    <a:lnTo>
                      <a:pt x="103" y="25"/>
                    </a:lnTo>
                    <a:lnTo>
                      <a:pt x="111" y="23"/>
                    </a:lnTo>
                    <a:lnTo>
                      <a:pt x="119" y="21"/>
                    </a:lnTo>
                    <a:lnTo>
                      <a:pt x="127" y="19"/>
                    </a:lnTo>
                    <a:lnTo>
                      <a:pt x="136" y="16"/>
                    </a:lnTo>
                    <a:lnTo>
                      <a:pt x="144" y="14"/>
                    </a:lnTo>
                    <a:lnTo>
                      <a:pt x="152" y="14"/>
                    </a:lnTo>
                    <a:lnTo>
                      <a:pt x="160" y="12"/>
                    </a:lnTo>
                    <a:lnTo>
                      <a:pt x="169" y="12"/>
                    </a:lnTo>
                    <a:lnTo>
                      <a:pt x="177" y="10"/>
                    </a:lnTo>
                    <a:lnTo>
                      <a:pt x="185" y="8"/>
                    </a:lnTo>
                    <a:lnTo>
                      <a:pt x="193" y="8"/>
                    </a:lnTo>
                    <a:lnTo>
                      <a:pt x="204" y="8"/>
                    </a:lnTo>
                    <a:lnTo>
                      <a:pt x="212" y="8"/>
                    </a:lnTo>
                    <a:lnTo>
                      <a:pt x="255" y="8"/>
                    </a:lnTo>
                    <a:lnTo>
                      <a:pt x="263" y="8"/>
                    </a:lnTo>
                    <a:lnTo>
                      <a:pt x="274" y="8"/>
                    </a:lnTo>
                    <a:lnTo>
                      <a:pt x="282" y="8"/>
                    </a:lnTo>
                    <a:lnTo>
                      <a:pt x="290" y="10"/>
                    </a:lnTo>
                    <a:lnTo>
                      <a:pt x="298" y="12"/>
                    </a:lnTo>
                    <a:lnTo>
                      <a:pt x="308" y="12"/>
                    </a:lnTo>
                    <a:lnTo>
                      <a:pt x="317" y="14"/>
                    </a:lnTo>
                    <a:lnTo>
                      <a:pt x="327" y="16"/>
                    </a:lnTo>
                    <a:lnTo>
                      <a:pt x="335" y="16"/>
                    </a:lnTo>
                    <a:lnTo>
                      <a:pt x="343" y="19"/>
                    </a:lnTo>
                    <a:lnTo>
                      <a:pt x="352" y="21"/>
                    </a:lnTo>
                    <a:lnTo>
                      <a:pt x="362" y="23"/>
                    </a:lnTo>
                    <a:lnTo>
                      <a:pt x="370" y="27"/>
                    </a:lnTo>
                    <a:lnTo>
                      <a:pt x="378" y="27"/>
                    </a:lnTo>
                    <a:lnTo>
                      <a:pt x="389" y="31"/>
                    </a:lnTo>
                    <a:lnTo>
                      <a:pt x="397" y="33"/>
                    </a:lnTo>
                    <a:lnTo>
                      <a:pt x="405" y="35"/>
                    </a:lnTo>
                    <a:lnTo>
                      <a:pt x="413" y="39"/>
                    </a:lnTo>
                    <a:lnTo>
                      <a:pt x="424" y="43"/>
                    </a:lnTo>
                    <a:lnTo>
                      <a:pt x="432" y="45"/>
                    </a:lnTo>
                    <a:lnTo>
                      <a:pt x="440" y="49"/>
                    </a:lnTo>
                    <a:lnTo>
                      <a:pt x="448" y="52"/>
                    </a:lnTo>
                    <a:lnTo>
                      <a:pt x="459" y="58"/>
                    </a:lnTo>
                    <a:lnTo>
                      <a:pt x="467" y="60"/>
                    </a:lnTo>
                    <a:lnTo>
                      <a:pt x="475" y="64"/>
                    </a:lnTo>
                    <a:lnTo>
                      <a:pt x="483" y="68"/>
                    </a:lnTo>
                    <a:lnTo>
                      <a:pt x="491" y="72"/>
                    </a:lnTo>
                    <a:lnTo>
                      <a:pt x="502" y="78"/>
                    </a:lnTo>
                    <a:lnTo>
                      <a:pt x="510" y="82"/>
                    </a:lnTo>
                    <a:lnTo>
                      <a:pt x="518" y="87"/>
                    </a:lnTo>
                    <a:lnTo>
                      <a:pt x="526" y="93"/>
                    </a:lnTo>
                    <a:lnTo>
                      <a:pt x="535" y="97"/>
                    </a:lnTo>
                    <a:lnTo>
                      <a:pt x="543" y="103"/>
                    </a:lnTo>
                    <a:lnTo>
                      <a:pt x="551" y="107"/>
                    </a:lnTo>
                    <a:lnTo>
                      <a:pt x="559" y="113"/>
                    </a:lnTo>
                    <a:lnTo>
                      <a:pt x="568" y="120"/>
                    </a:lnTo>
                    <a:lnTo>
                      <a:pt x="574" y="124"/>
                    </a:lnTo>
                    <a:lnTo>
                      <a:pt x="582" y="130"/>
                    </a:lnTo>
                    <a:lnTo>
                      <a:pt x="590" y="136"/>
                    </a:lnTo>
                    <a:lnTo>
                      <a:pt x="598" y="142"/>
                    </a:lnTo>
                    <a:lnTo>
                      <a:pt x="605" y="148"/>
                    </a:lnTo>
                    <a:lnTo>
                      <a:pt x="613" y="155"/>
                    </a:lnTo>
                    <a:lnTo>
                      <a:pt x="619" y="161"/>
                    </a:lnTo>
                    <a:lnTo>
                      <a:pt x="627" y="167"/>
                    </a:lnTo>
                    <a:lnTo>
                      <a:pt x="633" y="173"/>
                    </a:lnTo>
                    <a:lnTo>
                      <a:pt x="654" y="194"/>
                    </a:lnTo>
                    <a:lnTo>
                      <a:pt x="660" y="200"/>
                    </a:lnTo>
                    <a:lnTo>
                      <a:pt x="666" y="206"/>
                    </a:lnTo>
                    <a:lnTo>
                      <a:pt x="672" y="212"/>
                    </a:lnTo>
                    <a:lnTo>
                      <a:pt x="679" y="221"/>
                    </a:lnTo>
                    <a:lnTo>
                      <a:pt x="683" y="227"/>
                    </a:lnTo>
                    <a:lnTo>
                      <a:pt x="689" y="235"/>
                    </a:lnTo>
                    <a:lnTo>
                      <a:pt x="695" y="241"/>
                    </a:lnTo>
                    <a:lnTo>
                      <a:pt x="699" y="249"/>
                    </a:lnTo>
                    <a:lnTo>
                      <a:pt x="705" y="256"/>
                    </a:lnTo>
                    <a:lnTo>
                      <a:pt x="712" y="264"/>
                    </a:lnTo>
                    <a:lnTo>
                      <a:pt x="716" y="272"/>
                    </a:lnTo>
                    <a:lnTo>
                      <a:pt x="720" y="278"/>
                    </a:lnTo>
                    <a:lnTo>
                      <a:pt x="726" y="287"/>
                    </a:lnTo>
                    <a:lnTo>
                      <a:pt x="730" y="295"/>
                    </a:lnTo>
                    <a:lnTo>
                      <a:pt x="734" y="301"/>
                    </a:lnTo>
                    <a:lnTo>
                      <a:pt x="738" y="309"/>
                    </a:lnTo>
                    <a:lnTo>
                      <a:pt x="742" y="318"/>
                    </a:lnTo>
                    <a:lnTo>
                      <a:pt x="746" y="326"/>
                    </a:lnTo>
                    <a:lnTo>
                      <a:pt x="751" y="332"/>
                    </a:lnTo>
                    <a:lnTo>
                      <a:pt x="755" y="340"/>
                    </a:lnTo>
                    <a:lnTo>
                      <a:pt x="759" y="348"/>
                    </a:lnTo>
                    <a:lnTo>
                      <a:pt x="761" y="357"/>
                    </a:lnTo>
                    <a:lnTo>
                      <a:pt x="765" y="365"/>
                    </a:lnTo>
                    <a:lnTo>
                      <a:pt x="767" y="373"/>
                    </a:lnTo>
                    <a:lnTo>
                      <a:pt x="771" y="379"/>
                    </a:lnTo>
                    <a:lnTo>
                      <a:pt x="773" y="388"/>
                    </a:lnTo>
                    <a:lnTo>
                      <a:pt x="775" y="396"/>
                    </a:lnTo>
                    <a:lnTo>
                      <a:pt x="777" y="404"/>
                    </a:lnTo>
                    <a:lnTo>
                      <a:pt x="781" y="412"/>
                    </a:lnTo>
                    <a:lnTo>
                      <a:pt x="781" y="421"/>
                    </a:lnTo>
                    <a:lnTo>
                      <a:pt x="786" y="429"/>
                    </a:lnTo>
                    <a:lnTo>
                      <a:pt x="788" y="437"/>
                    </a:lnTo>
                    <a:lnTo>
                      <a:pt x="788" y="445"/>
                    </a:lnTo>
                    <a:lnTo>
                      <a:pt x="790" y="454"/>
                    </a:lnTo>
                    <a:lnTo>
                      <a:pt x="792" y="462"/>
                    </a:lnTo>
                    <a:lnTo>
                      <a:pt x="792" y="470"/>
                    </a:lnTo>
                    <a:lnTo>
                      <a:pt x="794" y="478"/>
                    </a:lnTo>
                    <a:lnTo>
                      <a:pt x="794" y="487"/>
                    </a:lnTo>
                    <a:lnTo>
                      <a:pt x="794" y="495"/>
                    </a:lnTo>
                    <a:lnTo>
                      <a:pt x="794" y="503"/>
                    </a:lnTo>
                    <a:lnTo>
                      <a:pt x="796" y="511"/>
                    </a:lnTo>
                    <a:lnTo>
                      <a:pt x="796" y="528"/>
                    </a:lnTo>
                    <a:lnTo>
                      <a:pt x="794" y="536"/>
                    </a:lnTo>
                    <a:lnTo>
                      <a:pt x="794" y="542"/>
                    </a:lnTo>
                    <a:lnTo>
                      <a:pt x="794" y="551"/>
                    </a:lnTo>
                    <a:lnTo>
                      <a:pt x="794" y="559"/>
                    </a:lnTo>
                    <a:lnTo>
                      <a:pt x="792" y="567"/>
                    </a:lnTo>
                    <a:lnTo>
                      <a:pt x="800" y="565"/>
                    </a:lnTo>
                    <a:lnTo>
                      <a:pt x="800" y="557"/>
                    </a:lnTo>
                    <a:lnTo>
                      <a:pt x="802" y="548"/>
                    </a:lnTo>
                    <a:lnTo>
                      <a:pt x="802" y="540"/>
                    </a:lnTo>
                    <a:lnTo>
                      <a:pt x="802" y="499"/>
                    </a:lnTo>
                    <a:lnTo>
                      <a:pt x="802" y="491"/>
                    </a:lnTo>
                    <a:lnTo>
                      <a:pt x="800" y="482"/>
                    </a:lnTo>
                    <a:lnTo>
                      <a:pt x="800" y="474"/>
                    </a:lnTo>
                    <a:lnTo>
                      <a:pt x="798" y="466"/>
                    </a:lnTo>
                    <a:lnTo>
                      <a:pt x="798" y="458"/>
                    </a:lnTo>
                    <a:lnTo>
                      <a:pt x="796" y="449"/>
                    </a:lnTo>
                    <a:lnTo>
                      <a:pt x="794" y="441"/>
                    </a:lnTo>
                    <a:lnTo>
                      <a:pt x="794" y="433"/>
                    </a:lnTo>
                    <a:lnTo>
                      <a:pt x="792" y="425"/>
                    </a:lnTo>
                    <a:lnTo>
                      <a:pt x="790" y="416"/>
                    </a:lnTo>
                    <a:lnTo>
                      <a:pt x="788" y="408"/>
                    </a:lnTo>
                    <a:lnTo>
                      <a:pt x="786" y="400"/>
                    </a:lnTo>
                    <a:lnTo>
                      <a:pt x="781" y="392"/>
                    </a:lnTo>
                    <a:lnTo>
                      <a:pt x="779" y="383"/>
                    </a:lnTo>
                    <a:lnTo>
                      <a:pt x="777" y="375"/>
                    </a:lnTo>
                    <a:lnTo>
                      <a:pt x="773" y="369"/>
                    </a:lnTo>
                    <a:lnTo>
                      <a:pt x="769" y="359"/>
                    </a:lnTo>
                    <a:lnTo>
                      <a:pt x="767" y="351"/>
                    </a:lnTo>
                    <a:lnTo>
                      <a:pt x="763" y="344"/>
                    </a:lnTo>
                    <a:lnTo>
                      <a:pt x="761" y="336"/>
                    </a:lnTo>
                    <a:lnTo>
                      <a:pt x="757" y="328"/>
                    </a:lnTo>
                    <a:lnTo>
                      <a:pt x="753" y="320"/>
                    </a:lnTo>
                    <a:lnTo>
                      <a:pt x="749" y="311"/>
                    </a:lnTo>
                    <a:lnTo>
                      <a:pt x="744" y="305"/>
                    </a:lnTo>
                    <a:lnTo>
                      <a:pt x="740" y="297"/>
                    </a:lnTo>
                    <a:lnTo>
                      <a:pt x="734" y="289"/>
                    </a:lnTo>
                    <a:lnTo>
                      <a:pt x="730" y="282"/>
                    </a:lnTo>
                    <a:lnTo>
                      <a:pt x="726" y="274"/>
                    </a:lnTo>
                    <a:lnTo>
                      <a:pt x="720" y="266"/>
                    </a:lnTo>
                    <a:lnTo>
                      <a:pt x="716" y="260"/>
                    </a:lnTo>
                    <a:lnTo>
                      <a:pt x="712" y="252"/>
                    </a:lnTo>
                    <a:lnTo>
                      <a:pt x="705" y="245"/>
                    </a:lnTo>
                    <a:lnTo>
                      <a:pt x="699" y="237"/>
                    </a:lnTo>
                    <a:lnTo>
                      <a:pt x="695" y="231"/>
                    </a:lnTo>
                    <a:lnTo>
                      <a:pt x="689" y="223"/>
                    </a:lnTo>
                    <a:lnTo>
                      <a:pt x="683" y="216"/>
                    </a:lnTo>
                    <a:lnTo>
                      <a:pt x="677" y="208"/>
                    </a:lnTo>
                    <a:lnTo>
                      <a:pt x="670" y="202"/>
                    </a:lnTo>
                    <a:lnTo>
                      <a:pt x="664" y="194"/>
                    </a:lnTo>
                    <a:lnTo>
                      <a:pt x="637" y="167"/>
                    </a:lnTo>
                    <a:lnTo>
                      <a:pt x="629" y="163"/>
                    </a:lnTo>
                    <a:lnTo>
                      <a:pt x="623" y="155"/>
                    </a:lnTo>
                    <a:lnTo>
                      <a:pt x="617" y="148"/>
                    </a:lnTo>
                    <a:lnTo>
                      <a:pt x="609" y="142"/>
                    </a:lnTo>
                    <a:lnTo>
                      <a:pt x="603" y="136"/>
                    </a:lnTo>
                    <a:lnTo>
                      <a:pt x="594" y="130"/>
                    </a:lnTo>
                    <a:lnTo>
                      <a:pt x="586" y="126"/>
                    </a:lnTo>
                    <a:lnTo>
                      <a:pt x="578" y="120"/>
                    </a:lnTo>
                    <a:lnTo>
                      <a:pt x="570" y="113"/>
                    </a:lnTo>
                    <a:lnTo>
                      <a:pt x="563" y="107"/>
                    </a:lnTo>
                    <a:lnTo>
                      <a:pt x="555" y="103"/>
                    </a:lnTo>
                    <a:lnTo>
                      <a:pt x="547" y="97"/>
                    </a:lnTo>
                    <a:lnTo>
                      <a:pt x="539" y="91"/>
                    </a:lnTo>
                    <a:lnTo>
                      <a:pt x="531" y="87"/>
                    </a:lnTo>
                    <a:lnTo>
                      <a:pt x="522" y="80"/>
                    </a:lnTo>
                    <a:lnTo>
                      <a:pt x="514" y="76"/>
                    </a:lnTo>
                    <a:lnTo>
                      <a:pt x="506" y="72"/>
                    </a:lnTo>
                    <a:lnTo>
                      <a:pt x="496" y="68"/>
                    </a:lnTo>
                    <a:lnTo>
                      <a:pt x="487" y="62"/>
                    </a:lnTo>
                    <a:lnTo>
                      <a:pt x="479" y="58"/>
                    </a:lnTo>
                    <a:lnTo>
                      <a:pt x="471" y="54"/>
                    </a:lnTo>
                    <a:lnTo>
                      <a:pt x="461" y="52"/>
                    </a:lnTo>
                    <a:lnTo>
                      <a:pt x="452" y="47"/>
                    </a:lnTo>
                    <a:lnTo>
                      <a:pt x="444" y="43"/>
                    </a:lnTo>
                    <a:lnTo>
                      <a:pt x="436" y="39"/>
                    </a:lnTo>
                    <a:lnTo>
                      <a:pt x="428" y="37"/>
                    </a:lnTo>
                    <a:lnTo>
                      <a:pt x="420" y="33"/>
                    </a:lnTo>
                    <a:lnTo>
                      <a:pt x="409" y="31"/>
                    </a:lnTo>
                    <a:lnTo>
                      <a:pt x="401" y="27"/>
                    </a:lnTo>
                    <a:lnTo>
                      <a:pt x="393" y="25"/>
                    </a:lnTo>
                    <a:lnTo>
                      <a:pt x="382" y="23"/>
                    </a:lnTo>
                    <a:lnTo>
                      <a:pt x="374" y="19"/>
                    </a:lnTo>
                    <a:lnTo>
                      <a:pt x="366" y="16"/>
                    </a:lnTo>
                    <a:lnTo>
                      <a:pt x="358" y="14"/>
                    </a:lnTo>
                    <a:lnTo>
                      <a:pt x="348" y="12"/>
                    </a:lnTo>
                    <a:lnTo>
                      <a:pt x="339" y="10"/>
                    </a:lnTo>
                    <a:lnTo>
                      <a:pt x="331" y="8"/>
                    </a:lnTo>
                    <a:lnTo>
                      <a:pt x="321" y="8"/>
                    </a:lnTo>
                    <a:lnTo>
                      <a:pt x="313" y="6"/>
                    </a:lnTo>
                    <a:lnTo>
                      <a:pt x="304" y="4"/>
                    </a:lnTo>
                    <a:lnTo>
                      <a:pt x="294" y="4"/>
                    </a:lnTo>
                    <a:lnTo>
                      <a:pt x="286" y="4"/>
                    </a:lnTo>
                    <a:lnTo>
                      <a:pt x="278" y="2"/>
                    </a:lnTo>
                    <a:lnTo>
                      <a:pt x="269" y="2"/>
                    </a:lnTo>
                    <a:lnTo>
                      <a:pt x="261" y="0"/>
                    </a:lnTo>
                    <a:lnTo>
                      <a:pt x="251" y="0"/>
                    </a:lnTo>
                    <a:lnTo>
                      <a:pt x="243" y="0"/>
                    </a:lnTo>
                    <a:lnTo>
                      <a:pt x="216" y="0"/>
                    </a:lnTo>
                    <a:lnTo>
                      <a:pt x="208" y="0"/>
                    </a:lnTo>
                    <a:lnTo>
                      <a:pt x="199" y="0"/>
                    </a:lnTo>
                    <a:lnTo>
                      <a:pt x="191" y="2"/>
                    </a:lnTo>
                    <a:lnTo>
                      <a:pt x="183" y="2"/>
                    </a:lnTo>
                    <a:lnTo>
                      <a:pt x="175" y="4"/>
                    </a:lnTo>
                    <a:lnTo>
                      <a:pt x="167" y="4"/>
                    </a:lnTo>
                    <a:lnTo>
                      <a:pt x="158" y="6"/>
                    </a:lnTo>
                    <a:lnTo>
                      <a:pt x="150" y="8"/>
                    </a:lnTo>
                    <a:lnTo>
                      <a:pt x="142" y="8"/>
                    </a:lnTo>
                    <a:lnTo>
                      <a:pt x="134" y="10"/>
                    </a:lnTo>
                    <a:lnTo>
                      <a:pt x="125" y="12"/>
                    </a:lnTo>
                    <a:lnTo>
                      <a:pt x="117" y="14"/>
                    </a:lnTo>
                    <a:lnTo>
                      <a:pt x="109" y="16"/>
                    </a:lnTo>
                    <a:lnTo>
                      <a:pt x="101" y="19"/>
                    </a:lnTo>
                    <a:lnTo>
                      <a:pt x="93" y="21"/>
                    </a:lnTo>
                    <a:lnTo>
                      <a:pt x="84" y="23"/>
                    </a:lnTo>
                    <a:lnTo>
                      <a:pt x="76" y="27"/>
                    </a:lnTo>
                    <a:lnTo>
                      <a:pt x="70" y="29"/>
                    </a:lnTo>
                    <a:lnTo>
                      <a:pt x="62" y="33"/>
                    </a:lnTo>
                    <a:lnTo>
                      <a:pt x="53" y="35"/>
                    </a:lnTo>
                    <a:lnTo>
                      <a:pt x="45" y="39"/>
                    </a:lnTo>
                    <a:lnTo>
                      <a:pt x="39" y="41"/>
                    </a:lnTo>
                    <a:lnTo>
                      <a:pt x="31" y="45"/>
                    </a:lnTo>
                    <a:lnTo>
                      <a:pt x="25" y="49"/>
                    </a:lnTo>
                    <a:lnTo>
                      <a:pt x="16" y="54"/>
                    </a:lnTo>
                    <a:lnTo>
                      <a:pt x="10" y="58"/>
                    </a:lnTo>
                    <a:lnTo>
                      <a:pt x="4" y="62"/>
                    </a:lnTo>
                    <a:lnTo>
                      <a:pt x="4" y="62"/>
                    </a:lnTo>
                  </a:path>
                </a:pathLst>
              </a:custGeom>
              <a:solidFill>
                <a:srgbClr val="000000"/>
              </a:solidFill>
              <a:ln w="12700" cap="rnd" cmpd="sng">
                <a:solidFill>
                  <a:srgbClr val="081D5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0" name="Freeform 21">
                <a:extLst>
                  <a:ext uri="{FF2B5EF4-FFF2-40B4-BE49-F238E27FC236}">
                    <a16:creationId xmlns:a16="http://schemas.microsoft.com/office/drawing/2014/main" id="{06D9C42F-8A38-4DEE-B1C9-A82384E26DC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648" y="1496"/>
                <a:ext cx="982" cy="999"/>
              </a:xfrm>
              <a:custGeom>
                <a:avLst/>
                <a:gdLst>
                  <a:gd name="T0" fmla="*/ 664 w 982"/>
                  <a:gd name="T1" fmla="*/ 41 h 999"/>
                  <a:gd name="T2" fmla="*/ 570 w 982"/>
                  <a:gd name="T3" fmla="*/ 14 h 999"/>
                  <a:gd name="T4" fmla="*/ 473 w 982"/>
                  <a:gd name="T5" fmla="*/ 8 h 999"/>
                  <a:gd name="T6" fmla="*/ 374 w 982"/>
                  <a:gd name="T7" fmla="*/ 23 h 999"/>
                  <a:gd name="T8" fmla="*/ 282 w 982"/>
                  <a:gd name="T9" fmla="*/ 56 h 999"/>
                  <a:gd name="T10" fmla="*/ 197 w 982"/>
                  <a:gd name="T11" fmla="*/ 107 h 999"/>
                  <a:gd name="T12" fmla="*/ 125 w 982"/>
                  <a:gd name="T13" fmla="*/ 177 h 999"/>
                  <a:gd name="T14" fmla="*/ 70 w 982"/>
                  <a:gd name="T15" fmla="*/ 257 h 999"/>
                  <a:gd name="T16" fmla="*/ 31 w 982"/>
                  <a:gd name="T17" fmla="*/ 350 h 999"/>
                  <a:gd name="T18" fmla="*/ 10 w 982"/>
                  <a:gd name="T19" fmla="*/ 449 h 999"/>
                  <a:gd name="T20" fmla="*/ 12 w 982"/>
                  <a:gd name="T21" fmla="*/ 564 h 999"/>
                  <a:gd name="T22" fmla="*/ 35 w 982"/>
                  <a:gd name="T23" fmla="*/ 661 h 999"/>
                  <a:gd name="T24" fmla="*/ 76 w 982"/>
                  <a:gd name="T25" fmla="*/ 751 h 999"/>
                  <a:gd name="T26" fmla="*/ 136 w 982"/>
                  <a:gd name="T27" fmla="*/ 831 h 999"/>
                  <a:gd name="T28" fmla="*/ 210 w 982"/>
                  <a:gd name="T29" fmla="*/ 897 h 999"/>
                  <a:gd name="T30" fmla="*/ 296 w 982"/>
                  <a:gd name="T31" fmla="*/ 947 h 999"/>
                  <a:gd name="T32" fmla="*/ 389 w 982"/>
                  <a:gd name="T33" fmla="*/ 979 h 999"/>
                  <a:gd name="T34" fmla="*/ 487 w 982"/>
                  <a:gd name="T35" fmla="*/ 990 h 999"/>
                  <a:gd name="T36" fmla="*/ 584 w 982"/>
                  <a:gd name="T37" fmla="*/ 979 h 999"/>
                  <a:gd name="T38" fmla="*/ 679 w 982"/>
                  <a:gd name="T39" fmla="*/ 951 h 999"/>
                  <a:gd name="T40" fmla="*/ 765 w 982"/>
                  <a:gd name="T41" fmla="*/ 903 h 999"/>
                  <a:gd name="T42" fmla="*/ 841 w 982"/>
                  <a:gd name="T43" fmla="*/ 837 h 999"/>
                  <a:gd name="T44" fmla="*/ 901 w 982"/>
                  <a:gd name="T45" fmla="*/ 759 h 999"/>
                  <a:gd name="T46" fmla="*/ 944 w 982"/>
                  <a:gd name="T47" fmla="*/ 669 h 999"/>
                  <a:gd name="T48" fmla="*/ 969 w 982"/>
                  <a:gd name="T49" fmla="*/ 572 h 999"/>
                  <a:gd name="T50" fmla="*/ 973 w 982"/>
                  <a:gd name="T51" fmla="*/ 457 h 999"/>
                  <a:gd name="T52" fmla="*/ 954 w 982"/>
                  <a:gd name="T53" fmla="*/ 360 h 999"/>
                  <a:gd name="T54" fmla="*/ 917 w 982"/>
                  <a:gd name="T55" fmla="*/ 265 h 999"/>
                  <a:gd name="T56" fmla="*/ 860 w 982"/>
                  <a:gd name="T57" fmla="*/ 183 h 999"/>
                  <a:gd name="T58" fmla="*/ 790 w 982"/>
                  <a:gd name="T59" fmla="*/ 113 h 999"/>
                  <a:gd name="T60" fmla="*/ 718 w 982"/>
                  <a:gd name="T61" fmla="*/ 56 h 999"/>
                  <a:gd name="T62" fmla="*/ 625 w 982"/>
                  <a:gd name="T63" fmla="*/ 19 h 999"/>
                  <a:gd name="T64" fmla="*/ 526 w 982"/>
                  <a:gd name="T65" fmla="*/ 2 h 999"/>
                  <a:gd name="T66" fmla="*/ 417 w 982"/>
                  <a:gd name="T67" fmla="*/ 6 h 999"/>
                  <a:gd name="T68" fmla="*/ 321 w 982"/>
                  <a:gd name="T69" fmla="*/ 31 h 999"/>
                  <a:gd name="T70" fmla="*/ 232 w 982"/>
                  <a:gd name="T71" fmla="*/ 76 h 999"/>
                  <a:gd name="T72" fmla="*/ 152 w 982"/>
                  <a:gd name="T73" fmla="*/ 138 h 999"/>
                  <a:gd name="T74" fmla="*/ 86 w 982"/>
                  <a:gd name="T75" fmla="*/ 216 h 999"/>
                  <a:gd name="T76" fmla="*/ 39 w 982"/>
                  <a:gd name="T77" fmla="*/ 305 h 999"/>
                  <a:gd name="T78" fmla="*/ 10 w 982"/>
                  <a:gd name="T79" fmla="*/ 401 h 999"/>
                  <a:gd name="T80" fmla="*/ 0 w 982"/>
                  <a:gd name="T81" fmla="*/ 519 h 999"/>
                  <a:gd name="T82" fmla="*/ 14 w 982"/>
                  <a:gd name="T83" fmla="*/ 619 h 999"/>
                  <a:gd name="T84" fmla="*/ 47 w 982"/>
                  <a:gd name="T85" fmla="*/ 714 h 999"/>
                  <a:gd name="T86" fmla="*/ 101 w 982"/>
                  <a:gd name="T87" fmla="*/ 803 h 999"/>
                  <a:gd name="T88" fmla="*/ 169 w 982"/>
                  <a:gd name="T89" fmla="*/ 877 h 999"/>
                  <a:gd name="T90" fmla="*/ 251 w 982"/>
                  <a:gd name="T91" fmla="*/ 934 h 999"/>
                  <a:gd name="T92" fmla="*/ 341 w 982"/>
                  <a:gd name="T93" fmla="*/ 973 h 999"/>
                  <a:gd name="T94" fmla="*/ 440 w 982"/>
                  <a:gd name="T95" fmla="*/ 996 h 999"/>
                  <a:gd name="T96" fmla="*/ 547 w 982"/>
                  <a:gd name="T97" fmla="*/ 994 h 999"/>
                  <a:gd name="T98" fmla="*/ 646 w 982"/>
                  <a:gd name="T99" fmla="*/ 971 h 999"/>
                  <a:gd name="T100" fmla="*/ 736 w 982"/>
                  <a:gd name="T101" fmla="*/ 930 h 999"/>
                  <a:gd name="T102" fmla="*/ 819 w 982"/>
                  <a:gd name="T103" fmla="*/ 870 h 999"/>
                  <a:gd name="T104" fmla="*/ 884 w 982"/>
                  <a:gd name="T105" fmla="*/ 796 h 999"/>
                  <a:gd name="T106" fmla="*/ 936 w 982"/>
                  <a:gd name="T107" fmla="*/ 708 h 999"/>
                  <a:gd name="T108" fmla="*/ 969 w 982"/>
                  <a:gd name="T109" fmla="*/ 613 h 999"/>
                  <a:gd name="T110" fmla="*/ 981 w 982"/>
                  <a:gd name="T111" fmla="*/ 510 h 999"/>
                  <a:gd name="T112" fmla="*/ 971 w 982"/>
                  <a:gd name="T113" fmla="*/ 395 h 999"/>
                  <a:gd name="T114" fmla="*/ 940 w 982"/>
                  <a:gd name="T115" fmla="*/ 298 h 999"/>
                  <a:gd name="T116" fmla="*/ 891 w 982"/>
                  <a:gd name="T117" fmla="*/ 210 h 999"/>
                  <a:gd name="T118" fmla="*/ 825 w 982"/>
                  <a:gd name="T119" fmla="*/ 134 h 999"/>
                  <a:gd name="T120" fmla="*/ 747 w 982"/>
                  <a:gd name="T121" fmla="*/ 82 h 9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</a:cxnLst>
                <a:rect l="0" t="0" r="r" b="b"/>
                <a:pathLst>
                  <a:path w="982" h="999">
                    <a:moveTo>
                      <a:pt x="747" y="82"/>
                    </a:moveTo>
                    <a:lnTo>
                      <a:pt x="740" y="78"/>
                    </a:lnTo>
                    <a:lnTo>
                      <a:pt x="734" y="74"/>
                    </a:lnTo>
                    <a:lnTo>
                      <a:pt x="728" y="70"/>
                    </a:lnTo>
                    <a:lnTo>
                      <a:pt x="720" y="66"/>
                    </a:lnTo>
                    <a:lnTo>
                      <a:pt x="714" y="64"/>
                    </a:lnTo>
                    <a:lnTo>
                      <a:pt x="707" y="60"/>
                    </a:lnTo>
                    <a:lnTo>
                      <a:pt x="699" y="56"/>
                    </a:lnTo>
                    <a:lnTo>
                      <a:pt x="693" y="54"/>
                    </a:lnTo>
                    <a:lnTo>
                      <a:pt x="687" y="49"/>
                    </a:lnTo>
                    <a:lnTo>
                      <a:pt x="679" y="47"/>
                    </a:lnTo>
                    <a:lnTo>
                      <a:pt x="673" y="43"/>
                    </a:lnTo>
                    <a:lnTo>
                      <a:pt x="664" y="41"/>
                    </a:lnTo>
                    <a:lnTo>
                      <a:pt x="658" y="37"/>
                    </a:lnTo>
                    <a:lnTo>
                      <a:pt x="652" y="35"/>
                    </a:lnTo>
                    <a:lnTo>
                      <a:pt x="644" y="33"/>
                    </a:lnTo>
                    <a:lnTo>
                      <a:pt x="638" y="31"/>
                    </a:lnTo>
                    <a:lnTo>
                      <a:pt x="629" y="29"/>
                    </a:lnTo>
                    <a:lnTo>
                      <a:pt x="621" y="27"/>
                    </a:lnTo>
                    <a:lnTo>
                      <a:pt x="615" y="25"/>
                    </a:lnTo>
                    <a:lnTo>
                      <a:pt x="607" y="23"/>
                    </a:lnTo>
                    <a:lnTo>
                      <a:pt x="598" y="21"/>
                    </a:lnTo>
                    <a:lnTo>
                      <a:pt x="592" y="19"/>
                    </a:lnTo>
                    <a:lnTo>
                      <a:pt x="584" y="19"/>
                    </a:lnTo>
                    <a:lnTo>
                      <a:pt x="578" y="16"/>
                    </a:lnTo>
                    <a:lnTo>
                      <a:pt x="570" y="14"/>
                    </a:lnTo>
                    <a:lnTo>
                      <a:pt x="564" y="12"/>
                    </a:lnTo>
                    <a:lnTo>
                      <a:pt x="555" y="12"/>
                    </a:lnTo>
                    <a:lnTo>
                      <a:pt x="547" y="10"/>
                    </a:lnTo>
                    <a:lnTo>
                      <a:pt x="541" y="10"/>
                    </a:lnTo>
                    <a:lnTo>
                      <a:pt x="533" y="8"/>
                    </a:lnTo>
                    <a:lnTo>
                      <a:pt x="524" y="8"/>
                    </a:lnTo>
                    <a:lnTo>
                      <a:pt x="518" y="8"/>
                    </a:lnTo>
                    <a:lnTo>
                      <a:pt x="510" y="8"/>
                    </a:lnTo>
                    <a:lnTo>
                      <a:pt x="502" y="8"/>
                    </a:lnTo>
                    <a:lnTo>
                      <a:pt x="496" y="8"/>
                    </a:lnTo>
                    <a:lnTo>
                      <a:pt x="487" y="8"/>
                    </a:lnTo>
                    <a:lnTo>
                      <a:pt x="479" y="8"/>
                    </a:lnTo>
                    <a:lnTo>
                      <a:pt x="473" y="8"/>
                    </a:lnTo>
                    <a:lnTo>
                      <a:pt x="465" y="8"/>
                    </a:lnTo>
                    <a:lnTo>
                      <a:pt x="457" y="8"/>
                    </a:lnTo>
                    <a:lnTo>
                      <a:pt x="450" y="8"/>
                    </a:lnTo>
                    <a:lnTo>
                      <a:pt x="442" y="10"/>
                    </a:lnTo>
                    <a:lnTo>
                      <a:pt x="434" y="10"/>
                    </a:lnTo>
                    <a:lnTo>
                      <a:pt x="426" y="12"/>
                    </a:lnTo>
                    <a:lnTo>
                      <a:pt x="420" y="12"/>
                    </a:lnTo>
                    <a:lnTo>
                      <a:pt x="411" y="14"/>
                    </a:lnTo>
                    <a:lnTo>
                      <a:pt x="403" y="16"/>
                    </a:lnTo>
                    <a:lnTo>
                      <a:pt x="397" y="16"/>
                    </a:lnTo>
                    <a:lnTo>
                      <a:pt x="389" y="19"/>
                    </a:lnTo>
                    <a:lnTo>
                      <a:pt x="383" y="21"/>
                    </a:lnTo>
                    <a:lnTo>
                      <a:pt x="374" y="23"/>
                    </a:lnTo>
                    <a:lnTo>
                      <a:pt x="368" y="23"/>
                    </a:lnTo>
                    <a:lnTo>
                      <a:pt x="360" y="27"/>
                    </a:lnTo>
                    <a:lnTo>
                      <a:pt x="352" y="29"/>
                    </a:lnTo>
                    <a:lnTo>
                      <a:pt x="346" y="31"/>
                    </a:lnTo>
                    <a:lnTo>
                      <a:pt x="337" y="33"/>
                    </a:lnTo>
                    <a:lnTo>
                      <a:pt x="331" y="35"/>
                    </a:lnTo>
                    <a:lnTo>
                      <a:pt x="323" y="37"/>
                    </a:lnTo>
                    <a:lnTo>
                      <a:pt x="317" y="41"/>
                    </a:lnTo>
                    <a:lnTo>
                      <a:pt x="308" y="43"/>
                    </a:lnTo>
                    <a:lnTo>
                      <a:pt x="302" y="47"/>
                    </a:lnTo>
                    <a:lnTo>
                      <a:pt x="296" y="49"/>
                    </a:lnTo>
                    <a:lnTo>
                      <a:pt x="288" y="51"/>
                    </a:lnTo>
                    <a:lnTo>
                      <a:pt x="282" y="56"/>
                    </a:lnTo>
                    <a:lnTo>
                      <a:pt x="276" y="60"/>
                    </a:lnTo>
                    <a:lnTo>
                      <a:pt x="267" y="64"/>
                    </a:lnTo>
                    <a:lnTo>
                      <a:pt x="261" y="66"/>
                    </a:lnTo>
                    <a:lnTo>
                      <a:pt x="255" y="70"/>
                    </a:lnTo>
                    <a:lnTo>
                      <a:pt x="249" y="74"/>
                    </a:lnTo>
                    <a:lnTo>
                      <a:pt x="243" y="78"/>
                    </a:lnTo>
                    <a:lnTo>
                      <a:pt x="237" y="82"/>
                    </a:lnTo>
                    <a:lnTo>
                      <a:pt x="228" y="86"/>
                    </a:lnTo>
                    <a:lnTo>
                      <a:pt x="222" y="91"/>
                    </a:lnTo>
                    <a:lnTo>
                      <a:pt x="216" y="95"/>
                    </a:lnTo>
                    <a:lnTo>
                      <a:pt x="210" y="99"/>
                    </a:lnTo>
                    <a:lnTo>
                      <a:pt x="204" y="103"/>
                    </a:lnTo>
                    <a:lnTo>
                      <a:pt x="197" y="107"/>
                    </a:lnTo>
                    <a:lnTo>
                      <a:pt x="191" y="113"/>
                    </a:lnTo>
                    <a:lnTo>
                      <a:pt x="185" y="117"/>
                    </a:lnTo>
                    <a:lnTo>
                      <a:pt x="181" y="123"/>
                    </a:lnTo>
                    <a:lnTo>
                      <a:pt x="175" y="128"/>
                    </a:lnTo>
                    <a:lnTo>
                      <a:pt x="169" y="132"/>
                    </a:lnTo>
                    <a:lnTo>
                      <a:pt x="162" y="138"/>
                    </a:lnTo>
                    <a:lnTo>
                      <a:pt x="158" y="144"/>
                    </a:lnTo>
                    <a:lnTo>
                      <a:pt x="152" y="148"/>
                    </a:lnTo>
                    <a:lnTo>
                      <a:pt x="146" y="154"/>
                    </a:lnTo>
                    <a:lnTo>
                      <a:pt x="140" y="158"/>
                    </a:lnTo>
                    <a:lnTo>
                      <a:pt x="136" y="165"/>
                    </a:lnTo>
                    <a:lnTo>
                      <a:pt x="132" y="171"/>
                    </a:lnTo>
                    <a:lnTo>
                      <a:pt x="125" y="177"/>
                    </a:lnTo>
                    <a:lnTo>
                      <a:pt x="121" y="183"/>
                    </a:lnTo>
                    <a:lnTo>
                      <a:pt x="115" y="187"/>
                    </a:lnTo>
                    <a:lnTo>
                      <a:pt x="111" y="195"/>
                    </a:lnTo>
                    <a:lnTo>
                      <a:pt x="107" y="200"/>
                    </a:lnTo>
                    <a:lnTo>
                      <a:pt x="103" y="206"/>
                    </a:lnTo>
                    <a:lnTo>
                      <a:pt x="99" y="214"/>
                    </a:lnTo>
                    <a:lnTo>
                      <a:pt x="95" y="218"/>
                    </a:lnTo>
                    <a:lnTo>
                      <a:pt x="88" y="226"/>
                    </a:lnTo>
                    <a:lnTo>
                      <a:pt x="84" y="233"/>
                    </a:lnTo>
                    <a:lnTo>
                      <a:pt x="80" y="239"/>
                    </a:lnTo>
                    <a:lnTo>
                      <a:pt x="76" y="245"/>
                    </a:lnTo>
                    <a:lnTo>
                      <a:pt x="72" y="253"/>
                    </a:lnTo>
                    <a:lnTo>
                      <a:pt x="70" y="257"/>
                    </a:lnTo>
                    <a:lnTo>
                      <a:pt x="66" y="265"/>
                    </a:lnTo>
                    <a:lnTo>
                      <a:pt x="62" y="272"/>
                    </a:lnTo>
                    <a:lnTo>
                      <a:pt x="60" y="280"/>
                    </a:lnTo>
                    <a:lnTo>
                      <a:pt x="56" y="286"/>
                    </a:lnTo>
                    <a:lnTo>
                      <a:pt x="51" y="292"/>
                    </a:lnTo>
                    <a:lnTo>
                      <a:pt x="49" y="300"/>
                    </a:lnTo>
                    <a:lnTo>
                      <a:pt x="45" y="307"/>
                    </a:lnTo>
                    <a:lnTo>
                      <a:pt x="43" y="315"/>
                    </a:lnTo>
                    <a:lnTo>
                      <a:pt x="39" y="321"/>
                    </a:lnTo>
                    <a:lnTo>
                      <a:pt x="37" y="329"/>
                    </a:lnTo>
                    <a:lnTo>
                      <a:pt x="35" y="335"/>
                    </a:lnTo>
                    <a:lnTo>
                      <a:pt x="33" y="344"/>
                    </a:lnTo>
                    <a:lnTo>
                      <a:pt x="31" y="350"/>
                    </a:lnTo>
                    <a:lnTo>
                      <a:pt x="27" y="358"/>
                    </a:lnTo>
                    <a:lnTo>
                      <a:pt x="25" y="364"/>
                    </a:lnTo>
                    <a:lnTo>
                      <a:pt x="25" y="372"/>
                    </a:lnTo>
                    <a:lnTo>
                      <a:pt x="21" y="381"/>
                    </a:lnTo>
                    <a:lnTo>
                      <a:pt x="21" y="387"/>
                    </a:lnTo>
                    <a:lnTo>
                      <a:pt x="19" y="395"/>
                    </a:lnTo>
                    <a:lnTo>
                      <a:pt x="16" y="403"/>
                    </a:lnTo>
                    <a:lnTo>
                      <a:pt x="14" y="409"/>
                    </a:lnTo>
                    <a:lnTo>
                      <a:pt x="14" y="418"/>
                    </a:lnTo>
                    <a:lnTo>
                      <a:pt x="12" y="426"/>
                    </a:lnTo>
                    <a:lnTo>
                      <a:pt x="12" y="432"/>
                    </a:lnTo>
                    <a:lnTo>
                      <a:pt x="10" y="440"/>
                    </a:lnTo>
                    <a:lnTo>
                      <a:pt x="10" y="449"/>
                    </a:lnTo>
                    <a:lnTo>
                      <a:pt x="8" y="457"/>
                    </a:lnTo>
                    <a:lnTo>
                      <a:pt x="8" y="463"/>
                    </a:lnTo>
                    <a:lnTo>
                      <a:pt x="8" y="471"/>
                    </a:lnTo>
                    <a:lnTo>
                      <a:pt x="8" y="479"/>
                    </a:lnTo>
                    <a:lnTo>
                      <a:pt x="8" y="486"/>
                    </a:lnTo>
                    <a:lnTo>
                      <a:pt x="8" y="510"/>
                    </a:lnTo>
                    <a:lnTo>
                      <a:pt x="8" y="516"/>
                    </a:lnTo>
                    <a:lnTo>
                      <a:pt x="8" y="525"/>
                    </a:lnTo>
                    <a:lnTo>
                      <a:pt x="8" y="533"/>
                    </a:lnTo>
                    <a:lnTo>
                      <a:pt x="8" y="541"/>
                    </a:lnTo>
                    <a:lnTo>
                      <a:pt x="10" y="547"/>
                    </a:lnTo>
                    <a:lnTo>
                      <a:pt x="10" y="556"/>
                    </a:lnTo>
                    <a:lnTo>
                      <a:pt x="12" y="564"/>
                    </a:lnTo>
                    <a:lnTo>
                      <a:pt x="12" y="572"/>
                    </a:lnTo>
                    <a:lnTo>
                      <a:pt x="14" y="578"/>
                    </a:lnTo>
                    <a:lnTo>
                      <a:pt x="14" y="586"/>
                    </a:lnTo>
                    <a:lnTo>
                      <a:pt x="16" y="595"/>
                    </a:lnTo>
                    <a:lnTo>
                      <a:pt x="19" y="601"/>
                    </a:lnTo>
                    <a:lnTo>
                      <a:pt x="21" y="609"/>
                    </a:lnTo>
                    <a:lnTo>
                      <a:pt x="21" y="615"/>
                    </a:lnTo>
                    <a:lnTo>
                      <a:pt x="23" y="623"/>
                    </a:lnTo>
                    <a:lnTo>
                      <a:pt x="25" y="632"/>
                    </a:lnTo>
                    <a:lnTo>
                      <a:pt x="27" y="638"/>
                    </a:lnTo>
                    <a:lnTo>
                      <a:pt x="31" y="646"/>
                    </a:lnTo>
                    <a:lnTo>
                      <a:pt x="33" y="652"/>
                    </a:lnTo>
                    <a:lnTo>
                      <a:pt x="35" y="661"/>
                    </a:lnTo>
                    <a:lnTo>
                      <a:pt x="37" y="669"/>
                    </a:lnTo>
                    <a:lnTo>
                      <a:pt x="39" y="675"/>
                    </a:lnTo>
                    <a:lnTo>
                      <a:pt x="43" y="683"/>
                    </a:lnTo>
                    <a:lnTo>
                      <a:pt x="45" y="689"/>
                    </a:lnTo>
                    <a:lnTo>
                      <a:pt x="49" y="698"/>
                    </a:lnTo>
                    <a:lnTo>
                      <a:pt x="51" y="704"/>
                    </a:lnTo>
                    <a:lnTo>
                      <a:pt x="56" y="710"/>
                    </a:lnTo>
                    <a:lnTo>
                      <a:pt x="58" y="718"/>
                    </a:lnTo>
                    <a:lnTo>
                      <a:pt x="62" y="724"/>
                    </a:lnTo>
                    <a:lnTo>
                      <a:pt x="66" y="733"/>
                    </a:lnTo>
                    <a:lnTo>
                      <a:pt x="70" y="739"/>
                    </a:lnTo>
                    <a:lnTo>
                      <a:pt x="72" y="745"/>
                    </a:lnTo>
                    <a:lnTo>
                      <a:pt x="76" y="751"/>
                    </a:lnTo>
                    <a:lnTo>
                      <a:pt x="80" y="757"/>
                    </a:lnTo>
                    <a:lnTo>
                      <a:pt x="84" y="763"/>
                    </a:lnTo>
                    <a:lnTo>
                      <a:pt x="88" y="772"/>
                    </a:lnTo>
                    <a:lnTo>
                      <a:pt x="93" y="778"/>
                    </a:lnTo>
                    <a:lnTo>
                      <a:pt x="97" y="784"/>
                    </a:lnTo>
                    <a:lnTo>
                      <a:pt x="103" y="790"/>
                    </a:lnTo>
                    <a:lnTo>
                      <a:pt x="105" y="796"/>
                    </a:lnTo>
                    <a:lnTo>
                      <a:pt x="111" y="803"/>
                    </a:lnTo>
                    <a:lnTo>
                      <a:pt x="115" y="809"/>
                    </a:lnTo>
                    <a:lnTo>
                      <a:pt x="121" y="815"/>
                    </a:lnTo>
                    <a:lnTo>
                      <a:pt x="125" y="821"/>
                    </a:lnTo>
                    <a:lnTo>
                      <a:pt x="130" y="825"/>
                    </a:lnTo>
                    <a:lnTo>
                      <a:pt x="136" y="831"/>
                    </a:lnTo>
                    <a:lnTo>
                      <a:pt x="140" y="837"/>
                    </a:lnTo>
                    <a:lnTo>
                      <a:pt x="146" y="842"/>
                    </a:lnTo>
                    <a:lnTo>
                      <a:pt x="152" y="848"/>
                    </a:lnTo>
                    <a:lnTo>
                      <a:pt x="156" y="854"/>
                    </a:lnTo>
                    <a:lnTo>
                      <a:pt x="162" y="858"/>
                    </a:lnTo>
                    <a:lnTo>
                      <a:pt x="169" y="864"/>
                    </a:lnTo>
                    <a:lnTo>
                      <a:pt x="173" y="868"/>
                    </a:lnTo>
                    <a:lnTo>
                      <a:pt x="179" y="875"/>
                    </a:lnTo>
                    <a:lnTo>
                      <a:pt x="185" y="879"/>
                    </a:lnTo>
                    <a:lnTo>
                      <a:pt x="191" y="885"/>
                    </a:lnTo>
                    <a:lnTo>
                      <a:pt x="197" y="889"/>
                    </a:lnTo>
                    <a:lnTo>
                      <a:pt x="204" y="893"/>
                    </a:lnTo>
                    <a:lnTo>
                      <a:pt x="210" y="897"/>
                    </a:lnTo>
                    <a:lnTo>
                      <a:pt x="216" y="901"/>
                    </a:lnTo>
                    <a:lnTo>
                      <a:pt x="222" y="907"/>
                    </a:lnTo>
                    <a:lnTo>
                      <a:pt x="228" y="912"/>
                    </a:lnTo>
                    <a:lnTo>
                      <a:pt x="234" y="916"/>
                    </a:lnTo>
                    <a:lnTo>
                      <a:pt x="241" y="920"/>
                    </a:lnTo>
                    <a:lnTo>
                      <a:pt x="249" y="924"/>
                    </a:lnTo>
                    <a:lnTo>
                      <a:pt x="255" y="928"/>
                    </a:lnTo>
                    <a:lnTo>
                      <a:pt x="261" y="930"/>
                    </a:lnTo>
                    <a:lnTo>
                      <a:pt x="267" y="934"/>
                    </a:lnTo>
                    <a:lnTo>
                      <a:pt x="276" y="938"/>
                    </a:lnTo>
                    <a:lnTo>
                      <a:pt x="282" y="942"/>
                    </a:lnTo>
                    <a:lnTo>
                      <a:pt x="288" y="944"/>
                    </a:lnTo>
                    <a:lnTo>
                      <a:pt x="296" y="947"/>
                    </a:lnTo>
                    <a:lnTo>
                      <a:pt x="302" y="951"/>
                    </a:lnTo>
                    <a:lnTo>
                      <a:pt x="308" y="953"/>
                    </a:lnTo>
                    <a:lnTo>
                      <a:pt x="317" y="957"/>
                    </a:lnTo>
                    <a:lnTo>
                      <a:pt x="323" y="959"/>
                    </a:lnTo>
                    <a:lnTo>
                      <a:pt x="331" y="961"/>
                    </a:lnTo>
                    <a:lnTo>
                      <a:pt x="337" y="965"/>
                    </a:lnTo>
                    <a:lnTo>
                      <a:pt x="346" y="967"/>
                    </a:lnTo>
                    <a:lnTo>
                      <a:pt x="352" y="969"/>
                    </a:lnTo>
                    <a:lnTo>
                      <a:pt x="360" y="971"/>
                    </a:lnTo>
                    <a:lnTo>
                      <a:pt x="366" y="973"/>
                    </a:lnTo>
                    <a:lnTo>
                      <a:pt x="374" y="975"/>
                    </a:lnTo>
                    <a:lnTo>
                      <a:pt x="383" y="977"/>
                    </a:lnTo>
                    <a:lnTo>
                      <a:pt x="389" y="979"/>
                    </a:lnTo>
                    <a:lnTo>
                      <a:pt x="397" y="979"/>
                    </a:lnTo>
                    <a:lnTo>
                      <a:pt x="403" y="982"/>
                    </a:lnTo>
                    <a:lnTo>
                      <a:pt x="411" y="984"/>
                    </a:lnTo>
                    <a:lnTo>
                      <a:pt x="420" y="984"/>
                    </a:lnTo>
                    <a:lnTo>
                      <a:pt x="426" y="986"/>
                    </a:lnTo>
                    <a:lnTo>
                      <a:pt x="434" y="986"/>
                    </a:lnTo>
                    <a:lnTo>
                      <a:pt x="442" y="988"/>
                    </a:lnTo>
                    <a:lnTo>
                      <a:pt x="448" y="988"/>
                    </a:lnTo>
                    <a:lnTo>
                      <a:pt x="457" y="990"/>
                    </a:lnTo>
                    <a:lnTo>
                      <a:pt x="463" y="990"/>
                    </a:lnTo>
                    <a:lnTo>
                      <a:pt x="471" y="990"/>
                    </a:lnTo>
                    <a:lnTo>
                      <a:pt x="479" y="990"/>
                    </a:lnTo>
                    <a:lnTo>
                      <a:pt x="487" y="990"/>
                    </a:lnTo>
                    <a:lnTo>
                      <a:pt x="494" y="990"/>
                    </a:lnTo>
                    <a:lnTo>
                      <a:pt x="502" y="990"/>
                    </a:lnTo>
                    <a:lnTo>
                      <a:pt x="508" y="990"/>
                    </a:lnTo>
                    <a:lnTo>
                      <a:pt x="516" y="990"/>
                    </a:lnTo>
                    <a:lnTo>
                      <a:pt x="524" y="990"/>
                    </a:lnTo>
                    <a:lnTo>
                      <a:pt x="533" y="988"/>
                    </a:lnTo>
                    <a:lnTo>
                      <a:pt x="539" y="988"/>
                    </a:lnTo>
                    <a:lnTo>
                      <a:pt x="547" y="986"/>
                    </a:lnTo>
                    <a:lnTo>
                      <a:pt x="555" y="986"/>
                    </a:lnTo>
                    <a:lnTo>
                      <a:pt x="561" y="984"/>
                    </a:lnTo>
                    <a:lnTo>
                      <a:pt x="570" y="984"/>
                    </a:lnTo>
                    <a:lnTo>
                      <a:pt x="578" y="982"/>
                    </a:lnTo>
                    <a:lnTo>
                      <a:pt x="584" y="979"/>
                    </a:lnTo>
                    <a:lnTo>
                      <a:pt x="592" y="979"/>
                    </a:lnTo>
                    <a:lnTo>
                      <a:pt x="598" y="977"/>
                    </a:lnTo>
                    <a:lnTo>
                      <a:pt x="607" y="975"/>
                    </a:lnTo>
                    <a:lnTo>
                      <a:pt x="613" y="973"/>
                    </a:lnTo>
                    <a:lnTo>
                      <a:pt x="621" y="971"/>
                    </a:lnTo>
                    <a:lnTo>
                      <a:pt x="629" y="969"/>
                    </a:lnTo>
                    <a:lnTo>
                      <a:pt x="635" y="967"/>
                    </a:lnTo>
                    <a:lnTo>
                      <a:pt x="644" y="965"/>
                    </a:lnTo>
                    <a:lnTo>
                      <a:pt x="650" y="961"/>
                    </a:lnTo>
                    <a:lnTo>
                      <a:pt x="658" y="959"/>
                    </a:lnTo>
                    <a:lnTo>
                      <a:pt x="664" y="957"/>
                    </a:lnTo>
                    <a:lnTo>
                      <a:pt x="673" y="955"/>
                    </a:lnTo>
                    <a:lnTo>
                      <a:pt x="679" y="951"/>
                    </a:lnTo>
                    <a:lnTo>
                      <a:pt x="687" y="949"/>
                    </a:lnTo>
                    <a:lnTo>
                      <a:pt x="693" y="944"/>
                    </a:lnTo>
                    <a:lnTo>
                      <a:pt x="699" y="942"/>
                    </a:lnTo>
                    <a:lnTo>
                      <a:pt x="707" y="938"/>
                    </a:lnTo>
                    <a:lnTo>
                      <a:pt x="714" y="934"/>
                    </a:lnTo>
                    <a:lnTo>
                      <a:pt x="720" y="932"/>
                    </a:lnTo>
                    <a:lnTo>
                      <a:pt x="726" y="928"/>
                    </a:lnTo>
                    <a:lnTo>
                      <a:pt x="734" y="924"/>
                    </a:lnTo>
                    <a:lnTo>
                      <a:pt x="740" y="920"/>
                    </a:lnTo>
                    <a:lnTo>
                      <a:pt x="744" y="916"/>
                    </a:lnTo>
                    <a:lnTo>
                      <a:pt x="753" y="912"/>
                    </a:lnTo>
                    <a:lnTo>
                      <a:pt x="759" y="907"/>
                    </a:lnTo>
                    <a:lnTo>
                      <a:pt x="765" y="903"/>
                    </a:lnTo>
                    <a:lnTo>
                      <a:pt x="771" y="899"/>
                    </a:lnTo>
                    <a:lnTo>
                      <a:pt x="777" y="895"/>
                    </a:lnTo>
                    <a:lnTo>
                      <a:pt x="784" y="889"/>
                    </a:lnTo>
                    <a:lnTo>
                      <a:pt x="790" y="885"/>
                    </a:lnTo>
                    <a:lnTo>
                      <a:pt x="796" y="881"/>
                    </a:lnTo>
                    <a:lnTo>
                      <a:pt x="802" y="875"/>
                    </a:lnTo>
                    <a:lnTo>
                      <a:pt x="806" y="870"/>
                    </a:lnTo>
                    <a:lnTo>
                      <a:pt x="812" y="864"/>
                    </a:lnTo>
                    <a:lnTo>
                      <a:pt x="819" y="860"/>
                    </a:lnTo>
                    <a:lnTo>
                      <a:pt x="825" y="854"/>
                    </a:lnTo>
                    <a:lnTo>
                      <a:pt x="829" y="848"/>
                    </a:lnTo>
                    <a:lnTo>
                      <a:pt x="835" y="844"/>
                    </a:lnTo>
                    <a:lnTo>
                      <a:pt x="841" y="837"/>
                    </a:lnTo>
                    <a:lnTo>
                      <a:pt x="845" y="833"/>
                    </a:lnTo>
                    <a:lnTo>
                      <a:pt x="849" y="827"/>
                    </a:lnTo>
                    <a:lnTo>
                      <a:pt x="856" y="821"/>
                    </a:lnTo>
                    <a:lnTo>
                      <a:pt x="860" y="815"/>
                    </a:lnTo>
                    <a:lnTo>
                      <a:pt x="866" y="809"/>
                    </a:lnTo>
                    <a:lnTo>
                      <a:pt x="870" y="803"/>
                    </a:lnTo>
                    <a:lnTo>
                      <a:pt x="876" y="796"/>
                    </a:lnTo>
                    <a:lnTo>
                      <a:pt x="880" y="790"/>
                    </a:lnTo>
                    <a:lnTo>
                      <a:pt x="884" y="784"/>
                    </a:lnTo>
                    <a:lnTo>
                      <a:pt x="888" y="778"/>
                    </a:lnTo>
                    <a:lnTo>
                      <a:pt x="893" y="772"/>
                    </a:lnTo>
                    <a:lnTo>
                      <a:pt x="897" y="765"/>
                    </a:lnTo>
                    <a:lnTo>
                      <a:pt x="901" y="759"/>
                    </a:lnTo>
                    <a:lnTo>
                      <a:pt x="905" y="753"/>
                    </a:lnTo>
                    <a:lnTo>
                      <a:pt x="909" y="745"/>
                    </a:lnTo>
                    <a:lnTo>
                      <a:pt x="913" y="739"/>
                    </a:lnTo>
                    <a:lnTo>
                      <a:pt x="915" y="733"/>
                    </a:lnTo>
                    <a:lnTo>
                      <a:pt x="919" y="726"/>
                    </a:lnTo>
                    <a:lnTo>
                      <a:pt x="921" y="718"/>
                    </a:lnTo>
                    <a:lnTo>
                      <a:pt x="925" y="712"/>
                    </a:lnTo>
                    <a:lnTo>
                      <a:pt x="930" y="704"/>
                    </a:lnTo>
                    <a:lnTo>
                      <a:pt x="932" y="698"/>
                    </a:lnTo>
                    <a:lnTo>
                      <a:pt x="936" y="691"/>
                    </a:lnTo>
                    <a:lnTo>
                      <a:pt x="938" y="683"/>
                    </a:lnTo>
                    <a:lnTo>
                      <a:pt x="942" y="675"/>
                    </a:lnTo>
                    <a:lnTo>
                      <a:pt x="944" y="669"/>
                    </a:lnTo>
                    <a:lnTo>
                      <a:pt x="946" y="661"/>
                    </a:lnTo>
                    <a:lnTo>
                      <a:pt x="948" y="654"/>
                    </a:lnTo>
                    <a:lnTo>
                      <a:pt x="950" y="648"/>
                    </a:lnTo>
                    <a:lnTo>
                      <a:pt x="954" y="640"/>
                    </a:lnTo>
                    <a:lnTo>
                      <a:pt x="956" y="632"/>
                    </a:lnTo>
                    <a:lnTo>
                      <a:pt x="958" y="626"/>
                    </a:lnTo>
                    <a:lnTo>
                      <a:pt x="960" y="617"/>
                    </a:lnTo>
                    <a:lnTo>
                      <a:pt x="960" y="611"/>
                    </a:lnTo>
                    <a:lnTo>
                      <a:pt x="962" y="603"/>
                    </a:lnTo>
                    <a:lnTo>
                      <a:pt x="965" y="595"/>
                    </a:lnTo>
                    <a:lnTo>
                      <a:pt x="967" y="589"/>
                    </a:lnTo>
                    <a:lnTo>
                      <a:pt x="967" y="580"/>
                    </a:lnTo>
                    <a:lnTo>
                      <a:pt x="969" y="572"/>
                    </a:lnTo>
                    <a:lnTo>
                      <a:pt x="971" y="566"/>
                    </a:lnTo>
                    <a:lnTo>
                      <a:pt x="971" y="558"/>
                    </a:lnTo>
                    <a:lnTo>
                      <a:pt x="971" y="549"/>
                    </a:lnTo>
                    <a:lnTo>
                      <a:pt x="973" y="541"/>
                    </a:lnTo>
                    <a:lnTo>
                      <a:pt x="973" y="533"/>
                    </a:lnTo>
                    <a:lnTo>
                      <a:pt x="973" y="527"/>
                    </a:lnTo>
                    <a:lnTo>
                      <a:pt x="973" y="519"/>
                    </a:lnTo>
                    <a:lnTo>
                      <a:pt x="973" y="510"/>
                    </a:lnTo>
                    <a:lnTo>
                      <a:pt x="973" y="488"/>
                    </a:lnTo>
                    <a:lnTo>
                      <a:pt x="973" y="482"/>
                    </a:lnTo>
                    <a:lnTo>
                      <a:pt x="973" y="471"/>
                    </a:lnTo>
                    <a:lnTo>
                      <a:pt x="973" y="465"/>
                    </a:lnTo>
                    <a:lnTo>
                      <a:pt x="973" y="457"/>
                    </a:lnTo>
                    <a:lnTo>
                      <a:pt x="971" y="449"/>
                    </a:lnTo>
                    <a:lnTo>
                      <a:pt x="971" y="442"/>
                    </a:lnTo>
                    <a:lnTo>
                      <a:pt x="971" y="434"/>
                    </a:lnTo>
                    <a:lnTo>
                      <a:pt x="969" y="426"/>
                    </a:lnTo>
                    <a:lnTo>
                      <a:pt x="967" y="420"/>
                    </a:lnTo>
                    <a:lnTo>
                      <a:pt x="967" y="412"/>
                    </a:lnTo>
                    <a:lnTo>
                      <a:pt x="965" y="403"/>
                    </a:lnTo>
                    <a:lnTo>
                      <a:pt x="962" y="397"/>
                    </a:lnTo>
                    <a:lnTo>
                      <a:pt x="960" y="389"/>
                    </a:lnTo>
                    <a:lnTo>
                      <a:pt x="960" y="381"/>
                    </a:lnTo>
                    <a:lnTo>
                      <a:pt x="958" y="372"/>
                    </a:lnTo>
                    <a:lnTo>
                      <a:pt x="956" y="366"/>
                    </a:lnTo>
                    <a:lnTo>
                      <a:pt x="954" y="360"/>
                    </a:lnTo>
                    <a:lnTo>
                      <a:pt x="950" y="352"/>
                    </a:lnTo>
                    <a:lnTo>
                      <a:pt x="948" y="344"/>
                    </a:lnTo>
                    <a:lnTo>
                      <a:pt x="946" y="337"/>
                    </a:lnTo>
                    <a:lnTo>
                      <a:pt x="944" y="329"/>
                    </a:lnTo>
                    <a:lnTo>
                      <a:pt x="942" y="323"/>
                    </a:lnTo>
                    <a:lnTo>
                      <a:pt x="940" y="315"/>
                    </a:lnTo>
                    <a:lnTo>
                      <a:pt x="936" y="309"/>
                    </a:lnTo>
                    <a:lnTo>
                      <a:pt x="934" y="300"/>
                    </a:lnTo>
                    <a:lnTo>
                      <a:pt x="930" y="294"/>
                    </a:lnTo>
                    <a:lnTo>
                      <a:pt x="925" y="286"/>
                    </a:lnTo>
                    <a:lnTo>
                      <a:pt x="923" y="280"/>
                    </a:lnTo>
                    <a:lnTo>
                      <a:pt x="919" y="274"/>
                    </a:lnTo>
                    <a:lnTo>
                      <a:pt x="917" y="265"/>
                    </a:lnTo>
                    <a:lnTo>
                      <a:pt x="913" y="259"/>
                    </a:lnTo>
                    <a:lnTo>
                      <a:pt x="909" y="253"/>
                    </a:lnTo>
                    <a:lnTo>
                      <a:pt x="905" y="247"/>
                    </a:lnTo>
                    <a:lnTo>
                      <a:pt x="901" y="239"/>
                    </a:lnTo>
                    <a:lnTo>
                      <a:pt x="897" y="233"/>
                    </a:lnTo>
                    <a:lnTo>
                      <a:pt x="893" y="226"/>
                    </a:lnTo>
                    <a:lnTo>
                      <a:pt x="888" y="220"/>
                    </a:lnTo>
                    <a:lnTo>
                      <a:pt x="884" y="214"/>
                    </a:lnTo>
                    <a:lnTo>
                      <a:pt x="880" y="208"/>
                    </a:lnTo>
                    <a:lnTo>
                      <a:pt x="876" y="202"/>
                    </a:lnTo>
                    <a:lnTo>
                      <a:pt x="870" y="195"/>
                    </a:lnTo>
                    <a:lnTo>
                      <a:pt x="866" y="189"/>
                    </a:lnTo>
                    <a:lnTo>
                      <a:pt x="860" y="183"/>
                    </a:lnTo>
                    <a:lnTo>
                      <a:pt x="856" y="177"/>
                    </a:lnTo>
                    <a:lnTo>
                      <a:pt x="851" y="171"/>
                    </a:lnTo>
                    <a:lnTo>
                      <a:pt x="845" y="167"/>
                    </a:lnTo>
                    <a:lnTo>
                      <a:pt x="841" y="161"/>
                    </a:lnTo>
                    <a:lnTo>
                      <a:pt x="835" y="154"/>
                    </a:lnTo>
                    <a:lnTo>
                      <a:pt x="831" y="150"/>
                    </a:lnTo>
                    <a:lnTo>
                      <a:pt x="825" y="144"/>
                    </a:lnTo>
                    <a:lnTo>
                      <a:pt x="819" y="138"/>
                    </a:lnTo>
                    <a:lnTo>
                      <a:pt x="814" y="134"/>
                    </a:lnTo>
                    <a:lnTo>
                      <a:pt x="808" y="128"/>
                    </a:lnTo>
                    <a:lnTo>
                      <a:pt x="802" y="123"/>
                    </a:lnTo>
                    <a:lnTo>
                      <a:pt x="796" y="117"/>
                    </a:lnTo>
                    <a:lnTo>
                      <a:pt x="790" y="113"/>
                    </a:lnTo>
                    <a:lnTo>
                      <a:pt x="784" y="109"/>
                    </a:lnTo>
                    <a:lnTo>
                      <a:pt x="777" y="105"/>
                    </a:lnTo>
                    <a:lnTo>
                      <a:pt x="773" y="99"/>
                    </a:lnTo>
                    <a:lnTo>
                      <a:pt x="765" y="95"/>
                    </a:lnTo>
                    <a:lnTo>
                      <a:pt x="759" y="91"/>
                    </a:lnTo>
                    <a:lnTo>
                      <a:pt x="753" y="86"/>
                    </a:lnTo>
                    <a:lnTo>
                      <a:pt x="747" y="82"/>
                    </a:lnTo>
                    <a:lnTo>
                      <a:pt x="751" y="76"/>
                    </a:lnTo>
                    <a:lnTo>
                      <a:pt x="744" y="72"/>
                    </a:lnTo>
                    <a:lnTo>
                      <a:pt x="738" y="68"/>
                    </a:lnTo>
                    <a:lnTo>
                      <a:pt x="730" y="64"/>
                    </a:lnTo>
                    <a:lnTo>
                      <a:pt x="724" y="60"/>
                    </a:lnTo>
                    <a:lnTo>
                      <a:pt x="718" y="56"/>
                    </a:lnTo>
                    <a:lnTo>
                      <a:pt x="712" y="54"/>
                    </a:lnTo>
                    <a:lnTo>
                      <a:pt x="703" y="49"/>
                    </a:lnTo>
                    <a:lnTo>
                      <a:pt x="697" y="47"/>
                    </a:lnTo>
                    <a:lnTo>
                      <a:pt x="689" y="43"/>
                    </a:lnTo>
                    <a:lnTo>
                      <a:pt x="683" y="39"/>
                    </a:lnTo>
                    <a:lnTo>
                      <a:pt x="675" y="37"/>
                    </a:lnTo>
                    <a:lnTo>
                      <a:pt x="668" y="33"/>
                    </a:lnTo>
                    <a:lnTo>
                      <a:pt x="660" y="31"/>
                    </a:lnTo>
                    <a:lnTo>
                      <a:pt x="654" y="29"/>
                    </a:lnTo>
                    <a:lnTo>
                      <a:pt x="646" y="27"/>
                    </a:lnTo>
                    <a:lnTo>
                      <a:pt x="640" y="23"/>
                    </a:lnTo>
                    <a:lnTo>
                      <a:pt x="631" y="21"/>
                    </a:lnTo>
                    <a:lnTo>
                      <a:pt x="625" y="19"/>
                    </a:lnTo>
                    <a:lnTo>
                      <a:pt x="617" y="16"/>
                    </a:lnTo>
                    <a:lnTo>
                      <a:pt x="609" y="14"/>
                    </a:lnTo>
                    <a:lnTo>
                      <a:pt x="603" y="12"/>
                    </a:lnTo>
                    <a:lnTo>
                      <a:pt x="594" y="12"/>
                    </a:lnTo>
                    <a:lnTo>
                      <a:pt x="588" y="10"/>
                    </a:lnTo>
                    <a:lnTo>
                      <a:pt x="580" y="8"/>
                    </a:lnTo>
                    <a:lnTo>
                      <a:pt x="572" y="6"/>
                    </a:lnTo>
                    <a:lnTo>
                      <a:pt x="564" y="6"/>
                    </a:lnTo>
                    <a:lnTo>
                      <a:pt x="557" y="4"/>
                    </a:lnTo>
                    <a:lnTo>
                      <a:pt x="549" y="4"/>
                    </a:lnTo>
                    <a:lnTo>
                      <a:pt x="541" y="2"/>
                    </a:lnTo>
                    <a:lnTo>
                      <a:pt x="533" y="2"/>
                    </a:lnTo>
                    <a:lnTo>
                      <a:pt x="526" y="2"/>
                    </a:lnTo>
                    <a:lnTo>
                      <a:pt x="518" y="0"/>
                    </a:lnTo>
                    <a:lnTo>
                      <a:pt x="510" y="0"/>
                    </a:lnTo>
                    <a:lnTo>
                      <a:pt x="502" y="0"/>
                    </a:lnTo>
                    <a:lnTo>
                      <a:pt x="496" y="0"/>
                    </a:lnTo>
                    <a:lnTo>
                      <a:pt x="479" y="0"/>
                    </a:lnTo>
                    <a:lnTo>
                      <a:pt x="473" y="0"/>
                    </a:lnTo>
                    <a:lnTo>
                      <a:pt x="465" y="0"/>
                    </a:lnTo>
                    <a:lnTo>
                      <a:pt x="457" y="2"/>
                    </a:lnTo>
                    <a:lnTo>
                      <a:pt x="448" y="2"/>
                    </a:lnTo>
                    <a:lnTo>
                      <a:pt x="442" y="2"/>
                    </a:lnTo>
                    <a:lnTo>
                      <a:pt x="434" y="4"/>
                    </a:lnTo>
                    <a:lnTo>
                      <a:pt x="426" y="4"/>
                    </a:lnTo>
                    <a:lnTo>
                      <a:pt x="417" y="6"/>
                    </a:lnTo>
                    <a:lnTo>
                      <a:pt x="411" y="6"/>
                    </a:lnTo>
                    <a:lnTo>
                      <a:pt x="403" y="8"/>
                    </a:lnTo>
                    <a:lnTo>
                      <a:pt x="395" y="10"/>
                    </a:lnTo>
                    <a:lnTo>
                      <a:pt x="389" y="10"/>
                    </a:lnTo>
                    <a:lnTo>
                      <a:pt x="380" y="12"/>
                    </a:lnTo>
                    <a:lnTo>
                      <a:pt x="372" y="14"/>
                    </a:lnTo>
                    <a:lnTo>
                      <a:pt x="366" y="16"/>
                    </a:lnTo>
                    <a:lnTo>
                      <a:pt x="358" y="19"/>
                    </a:lnTo>
                    <a:lnTo>
                      <a:pt x="352" y="21"/>
                    </a:lnTo>
                    <a:lnTo>
                      <a:pt x="343" y="23"/>
                    </a:lnTo>
                    <a:lnTo>
                      <a:pt x="335" y="27"/>
                    </a:lnTo>
                    <a:lnTo>
                      <a:pt x="329" y="29"/>
                    </a:lnTo>
                    <a:lnTo>
                      <a:pt x="321" y="31"/>
                    </a:lnTo>
                    <a:lnTo>
                      <a:pt x="315" y="33"/>
                    </a:lnTo>
                    <a:lnTo>
                      <a:pt x="306" y="37"/>
                    </a:lnTo>
                    <a:lnTo>
                      <a:pt x="300" y="39"/>
                    </a:lnTo>
                    <a:lnTo>
                      <a:pt x="292" y="43"/>
                    </a:lnTo>
                    <a:lnTo>
                      <a:pt x="286" y="47"/>
                    </a:lnTo>
                    <a:lnTo>
                      <a:pt x="280" y="49"/>
                    </a:lnTo>
                    <a:lnTo>
                      <a:pt x="271" y="54"/>
                    </a:lnTo>
                    <a:lnTo>
                      <a:pt x="265" y="56"/>
                    </a:lnTo>
                    <a:lnTo>
                      <a:pt x="259" y="60"/>
                    </a:lnTo>
                    <a:lnTo>
                      <a:pt x="251" y="64"/>
                    </a:lnTo>
                    <a:lnTo>
                      <a:pt x="245" y="68"/>
                    </a:lnTo>
                    <a:lnTo>
                      <a:pt x="239" y="72"/>
                    </a:lnTo>
                    <a:lnTo>
                      <a:pt x="232" y="76"/>
                    </a:lnTo>
                    <a:lnTo>
                      <a:pt x="224" y="80"/>
                    </a:lnTo>
                    <a:lnTo>
                      <a:pt x="218" y="84"/>
                    </a:lnTo>
                    <a:lnTo>
                      <a:pt x="212" y="88"/>
                    </a:lnTo>
                    <a:lnTo>
                      <a:pt x="206" y="93"/>
                    </a:lnTo>
                    <a:lnTo>
                      <a:pt x="199" y="97"/>
                    </a:lnTo>
                    <a:lnTo>
                      <a:pt x="193" y="103"/>
                    </a:lnTo>
                    <a:lnTo>
                      <a:pt x="187" y="107"/>
                    </a:lnTo>
                    <a:lnTo>
                      <a:pt x="181" y="111"/>
                    </a:lnTo>
                    <a:lnTo>
                      <a:pt x="177" y="117"/>
                    </a:lnTo>
                    <a:lnTo>
                      <a:pt x="171" y="121"/>
                    </a:lnTo>
                    <a:lnTo>
                      <a:pt x="165" y="128"/>
                    </a:lnTo>
                    <a:lnTo>
                      <a:pt x="158" y="132"/>
                    </a:lnTo>
                    <a:lnTo>
                      <a:pt x="152" y="138"/>
                    </a:lnTo>
                    <a:lnTo>
                      <a:pt x="146" y="144"/>
                    </a:lnTo>
                    <a:lnTo>
                      <a:pt x="142" y="150"/>
                    </a:lnTo>
                    <a:lnTo>
                      <a:pt x="136" y="154"/>
                    </a:lnTo>
                    <a:lnTo>
                      <a:pt x="132" y="161"/>
                    </a:lnTo>
                    <a:lnTo>
                      <a:pt x="125" y="167"/>
                    </a:lnTo>
                    <a:lnTo>
                      <a:pt x="121" y="173"/>
                    </a:lnTo>
                    <a:lnTo>
                      <a:pt x="115" y="177"/>
                    </a:lnTo>
                    <a:lnTo>
                      <a:pt x="111" y="183"/>
                    </a:lnTo>
                    <a:lnTo>
                      <a:pt x="105" y="189"/>
                    </a:lnTo>
                    <a:lnTo>
                      <a:pt x="101" y="198"/>
                    </a:lnTo>
                    <a:lnTo>
                      <a:pt x="97" y="202"/>
                    </a:lnTo>
                    <a:lnTo>
                      <a:pt x="93" y="210"/>
                    </a:lnTo>
                    <a:lnTo>
                      <a:pt x="86" y="216"/>
                    </a:lnTo>
                    <a:lnTo>
                      <a:pt x="82" y="222"/>
                    </a:lnTo>
                    <a:lnTo>
                      <a:pt x="78" y="228"/>
                    </a:lnTo>
                    <a:lnTo>
                      <a:pt x="74" y="235"/>
                    </a:lnTo>
                    <a:lnTo>
                      <a:pt x="70" y="241"/>
                    </a:lnTo>
                    <a:lnTo>
                      <a:pt x="68" y="249"/>
                    </a:lnTo>
                    <a:lnTo>
                      <a:pt x="64" y="255"/>
                    </a:lnTo>
                    <a:lnTo>
                      <a:pt x="60" y="261"/>
                    </a:lnTo>
                    <a:lnTo>
                      <a:pt x="56" y="270"/>
                    </a:lnTo>
                    <a:lnTo>
                      <a:pt x="51" y="276"/>
                    </a:lnTo>
                    <a:lnTo>
                      <a:pt x="49" y="284"/>
                    </a:lnTo>
                    <a:lnTo>
                      <a:pt x="45" y="290"/>
                    </a:lnTo>
                    <a:lnTo>
                      <a:pt x="43" y="298"/>
                    </a:lnTo>
                    <a:lnTo>
                      <a:pt x="39" y="305"/>
                    </a:lnTo>
                    <a:lnTo>
                      <a:pt x="37" y="313"/>
                    </a:lnTo>
                    <a:lnTo>
                      <a:pt x="33" y="319"/>
                    </a:lnTo>
                    <a:lnTo>
                      <a:pt x="31" y="327"/>
                    </a:lnTo>
                    <a:lnTo>
                      <a:pt x="29" y="333"/>
                    </a:lnTo>
                    <a:lnTo>
                      <a:pt x="25" y="342"/>
                    </a:lnTo>
                    <a:lnTo>
                      <a:pt x="23" y="348"/>
                    </a:lnTo>
                    <a:lnTo>
                      <a:pt x="21" y="356"/>
                    </a:lnTo>
                    <a:lnTo>
                      <a:pt x="19" y="364"/>
                    </a:lnTo>
                    <a:lnTo>
                      <a:pt x="16" y="370"/>
                    </a:lnTo>
                    <a:lnTo>
                      <a:pt x="14" y="379"/>
                    </a:lnTo>
                    <a:lnTo>
                      <a:pt x="12" y="387"/>
                    </a:lnTo>
                    <a:lnTo>
                      <a:pt x="12" y="393"/>
                    </a:lnTo>
                    <a:lnTo>
                      <a:pt x="10" y="401"/>
                    </a:lnTo>
                    <a:lnTo>
                      <a:pt x="8" y="409"/>
                    </a:lnTo>
                    <a:lnTo>
                      <a:pt x="6" y="418"/>
                    </a:lnTo>
                    <a:lnTo>
                      <a:pt x="6" y="426"/>
                    </a:lnTo>
                    <a:lnTo>
                      <a:pt x="4" y="432"/>
                    </a:lnTo>
                    <a:lnTo>
                      <a:pt x="4" y="440"/>
                    </a:lnTo>
                    <a:lnTo>
                      <a:pt x="2" y="449"/>
                    </a:lnTo>
                    <a:lnTo>
                      <a:pt x="2" y="457"/>
                    </a:lnTo>
                    <a:lnTo>
                      <a:pt x="2" y="463"/>
                    </a:lnTo>
                    <a:lnTo>
                      <a:pt x="0" y="471"/>
                    </a:lnTo>
                    <a:lnTo>
                      <a:pt x="0" y="479"/>
                    </a:lnTo>
                    <a:lnTo>
                      <a:pt x="0" y="488"/>
                    </a:lnTo>
                    <a:lnTo>
                      <a:pt x="0" y="510"/>
                    </a:lnTo>
                    <a:lnTo>
                      <a:pt x="0" y="519"/>
                    </a:lnTo>
                    <a:lnTo>
                      <a:pt x="0" y="527"/>
                    </a:lnTo>
                    <a:lnTo>
                      <a:pt x="0" y="533"/>
                    </a:lnTo>
                    <a:lnTo>
                      <a:pt x="2" y="541"/>
                    </a:lnTo>
                    <a:lnTo>
                      <a:pt x="2" y="549"/>
                    </a:lnTo>
                    <a:lnTo>
                      <a:pt x="4" y="558"/>
                    </a:lnTo>
                    <a:lnTo>
                      <a:pt x="4" y="566"/>
                    </a:lnTo>
                    <a:lnTo>
                      <a:pt x="6" y="572"/>
                    </a:lnTo>
                    <a:lnTo>
                      <a:pt x="6" y="580"/>
                    </a:lnTo>
                    <a:lnTo>
                      <a:pt x="8" y="589"/>
                    </a:lnTo>
                    <a:lnTo>
                      <a:pt x="8" y="597"/>
                    </a:lnTo>
                    <a:lnTo>
                      <a:pt x="10" y="603"/>
                    </a:lnTo>
                    <a:lnTo>
                      <a:pt x="12" y="611"/>
                    </a:lnTo>
                    <a:lnTo>
                      <a:pt x="14" y="619"/>
                    </a:lnTo>
                    <a:lnTo>
                      <a:pt x="16" y="626"/>
                    </a:lnTo>
                    <a:lnTo>
                      <a:pt x="19" y="634"/>
                    </a:lnTo>
                    <a:lnTo>
                      <a:pt x="21" y="642"/>
                    </a:lnTo>
                    <a:lnTo>
                      <a:pt x="23" y="650"/>
                    </a:lnTo>
                    <a:lnTo>
                      <a:pt x="25" y="656"/>
                    </a:lnTo>
                    <a:lnTo>
                      <a:pt x="27" y="665"/>
                    </a:lnTo>
                    <a:lnTo>
                      <a:pt x="31" y="673"/>
                    </a:lnTo>
                    <a:lnTo>
                      <a:pt x="33" y="679"/>
                    </a:lnTo>
                    <a:lnTo>
                      <a:pt x="35" y="685"/>
                    </a:lnTo>
                    <a:lnTo>
                      <a:pt x="39" y="693"/>
                    </a:lnTo>
                    <a:lnTo>
                      <a:pt x="41" y="700"/>
                    </a:lnTo>
                    <a:lnTo>
                      <a:pt x="45" y="708"/>
                    </a:lnTo>
                    <a:lnTo>
                      <a:pt x="47" y="714"/>
                    </a:lnTo>
                    <a:lnTo>
                      <a:pt x="51" y="722"/>
                    </a:lnTo>
                    <a:lnTo>
                      <a:pt x="56" y="728"/>
                    </a:lnTo>
                    <a:lnTo>
                      <a:pt x="60" y="735"/>
                    </a:lnTo>
                    <a:lnTo>
                      <a:pt x="62" y="743"/>
                    </a:lnTo>
                    <a:lnTo>
                      <a:pt x="66" y="749"/>
                    </a:lnTo>
                    <a:lnTo>
                      <a:pt x="70" y="755"/>
                    </a:lnTo>
                    <a:lnTo>
                      <a:pt x="74" y="763"/>
                    </a:lnTo>
                    <a:lnTo>
                      <a:pt x="78" y="770"/>
                    </a:lnTo>
                    <a:lnTo>
                      <a:pt x="82" y="776"/>
                    </a:lnTo>
                    <a:lnTo>
                      <a:pt x="86" y="782"/>
                    </a:lnTo>
                    <a:lnTo>
                      <a:pt x="90" y="788"/>
                    </a:lnTo>
                    <a:lnTo>
                      <a:pt x="95" y="794"/>
                    </a:lnTo>
                    <a:lnTo>
                      <a:pt x="101" y="803"/>
                    </a:lnTo>
                    <a:lnTo>
                      <a:pt x="105" y="807"/>
                    </a:lnTo>
                    <a:lnTo>
                      <a:pt x="109" y="813"/>
                    </a:lnTo>
                    <a:lnTo>
                      <a:pt x="115" y="819"/>
                    </a:lnTo>
                    <a:lnTo>
                      <a:pt x="119" y="825"/>
                    </a:lnTo>
                    <a:lnTo>
                      <a:pt x="125" y="831"/>
                    </a:lnTo>
                    <a:lnTo>
                      <a:pt x="130" y="837"/>
                    </a:lnTo>
                    <a:lnTo>
                      <a:pt x="136" y="842"/>
                    </a:lnTo>
                    <a:lnTo>
                      <a:pt x="140" y="848"/>
                    </a:lnTo>
                    <a:lnTo>
                      <a:pt x="146" y="854"/>
                    </a:lnTo>
                    <a:lnTo>
                      <a:pt x="152" y="860"/>
                    </a:lnTo>
                    <a:lnTo>
                      <a:pt x="158" y="864"/>
                    </a:lnTo>
                    <a:lnTo>
                      <a:pt x="162" y="870"/>
                    </a:lnTo>
                    <a:lnTo>
                      <a:pt x="169" y="877"/>
                    </a:lnTo>
                    <a:lnTo>
                      <a:pt x="175" y="881"/>
                    </a:lnTo>
                    <a:lnTo>
                      <a:pt x="181" y="887"/>
                    </a:lnTo>
                    <a:lnTo>
                      <a:pt x="187" y="891"/>
                    </a:lnTo>
                    <a:lnTo>
                      <a:pt x="191" y="895"/>
                    </a:lnTo>
                    <a:lnTo>
                      <a:pt x="199" y="901"/>
                    </a:lnTo>
                    <a:lnTo>
                      <a:pt x="206" y="905"/>
                    </a:lnTo>
                    <a:lnTo>
                      <a:pt x="212" y="910"/>
                    </a:lnTo>
                    <a:lnTo>
                      <a:pt x="218" y="914"/>
                    </a:lnTo>
                    <a:lnTo>
                      <a:pt x="224" y="918"/>
                    </a:lnTo>
                    <a:lnTo>
                      <a:pt x="230" y="922"/>
                    </a:lnTo>
                    <a:lnTo>
                      <a:pt x="237" y="926"/>
                    </a:lnTo>
                    <a:lnTo>
                      <a:pt x="245" y="930"/>
                    </a:lnTo>
                    <a:lnTo>
                      <a:pt x="251" y="934"/>
                    </a:lnTo>
                    <a:lnTo>
                      <a:pt x="257" y="938"/>
                    </a:lnTo>
                    <a:lnTo>
                      <a:pt x="263" y="942"/>
                    </a:lnTo>
                    <a:lnTo>
                      <a:pt x="271" y="944"/>
                    </a:lnTo>
                    <a:lnTo>
                      <a:pt x="278" y="949"/>
                    </a:lnTo>
                    <a:lnTo>
                      <a:pt x="284" y="951"/>
                    </a:lnTo>
                    <a:lnTo>
                      <a:pt x="292" y="955"/>
                    </a:lnTo>
                    <a:lnTo>
                      <a:pt x="298" y="959"/>
                    </a:lnTo>
                    <a:lnTo>
                      <a:pt x="306" y="961"/>
                    </a:lnTo>
                    <a:lnTo>
                      <a:pt x="313" y="965"/>
                    </a:lnTo>
                    <a:lnTo>
                      <a:pt x="321" y="967"/>
                    </a:lnTo>
                    <a:lnTo>
                      <a:pt x="327" y="969"/>
                    </a:lnTo>
                    <a:lnTo>
                      <a:pt x="335" y="971"/>
                    </a:lnTo>
                    <a:lnTo>
                      <a:pt x="341" y="973"/>
                    </a:lnTo>
                    <a:lnTo>
                      <a:pt x="350" y="977"/>
                    </a:lnTo>
                    <a:lnTo>
                      <a:pt x="356" y="979"/>
                    </a:lnTo>
                    <a:lnTo>
                      <a:pt x="364" y="982"/>
                    </a:lnTo>
                    <a:lnTo>
                      <a:pt x="372" y="984"/>
                    </a:lnTo>
                    <a:lnTo>
                      <a:pt x="378" y="984"/>
                    </a:lnTo>
                    <a:lnTo>
                      <a:pt x="387" y="986"/>
                    </a:lnTo>
                    <a:lnTo>
                      <a:pt x="395" y="988"/>
                    </a:lnTo>
                    <a:lnTo>
                      <a:pt x="403" y="990"/>
                    </a:lnTo>
                    <a:lnTo>
                      <a:pt x="409" y="990"/>
                    </a:lnTo>
                    <a:lnTo>
                      <a:pt x="417" y="992"/>
                    </a:lnTo>
                    <a:lnTo>
                      <a:pt x="426" y="992"/>
                    </a:lnTo>
                    <a:lnTo>
                      <a:pt x="432" y="994"/>
                    </a:lnTo>
                    <a:lnTo>
                      <a:pt x="440" y="996"/>
                    </a:lnTo>
                    <a:lnTo>
                      <a:pt x="448" y="996"/>
                    </a:lnTo>
                    <a:lnTo>
                      <a:pt x="455" y="996"/>
                    </a:lnTo>
                    <a:lnTo>
                      <a:pt x="463" y="998"/>
                    </a:lnTo>
                    <a:lnTo>
                      <a:pt x="471" y="998"/>
                    </a:lnTo>
                    <a:lnTo>
                      <a:pt x="479" y="998"/>
                    </a:lnTo>
                    <a:lnTo>
                      <a:pt x="485" y="998"/>
                    </a:lnTo>
                    <a:lnTo>
                      <a:pt x="502" y="998"/>
                    </a:lnTo>
                    <a:lnTo>
                      <a:pt x="508" y="998"/>
                    </a:lnTo>
                    <a:lnTo>
                      <a:pt x="516" y="998"/>
                    </a:lnTo>
                    <a:lnTo>
                      <a:pt x="524" y="996"/>
                    </a:lnTo>
                    <a:lnTo>
                      <a:pt x="533" y="996"/>
                    </a:lnTo>
                    <a:lnTo>
                      <a:pt x="541" y="996"/>
                    </a:lnTo>
                    <a:lnTo>
                      <a:pt x="547" y="994"/>
                    </a:lnTo>
                    <a:lnTo>
                      <a:pt x="555" y="992"/>
                    </a:lnTo>
                    <a:lnTo>
                      <a:pt x="564" y="992"/>
                    </a:lnTo>
                    <a:lnTo>
                      <a:pt x="570" y="992"/>
                    </a:lnTo>
                    <a:lnTo>
                      <a:pt x="578" y="990"/>
                    </a:lnTo>
                    <a:lnTo>
                      <a:pt x="586" y="988"/>
                    </a:lnTo>
                    <a:lnTo>
                      <a:pt x="592" y="988"/>
                    </a:lnTo>
                    <a:lnTo>
                      <a:pt x="601" y="984"/>
                    </a:lnTo>
                    <a:lnTo>
                      <a:pt x="609" y="984"/>
                    </a:lnTo>
                    <a:lnTo>
                      <a:pt x="615" y="982"/>
                    </a:lnTo>
                    <a:lnTo>
                      <a:pt x="623" y="979"/>
                    </a:lnTo>
                    <a:lnTo>
                      <a:pt x="629" y="977"/>
                    </a:lnTo>
                    <a:lnTo>
                      <a:pt x="638" y="973"/>
                    </a:lnTo>
                    <a:lnTo>
                      <a:pt x="646" y="971"/>
                    </a:lnTo>
                    <a:lnTo>
                      <a:pt x="652" y="969"/>
                    </a:lnTo>
                    <a:lnTo>
                      <a:pt x="660" y="967"/>
                    </a:lnTo>
                    <a:lnTo>
                      <a:pt x="666" y="965"/>
                    </a:lnTo>
                    <a:lnTo>
                      <a:pt x="675" y="961"/>
                    </a:lnTo>
                    <a:lnTo>
                      <a:pt x="683" y="959"/>
                    </a:lnTo>
                    <a:lnTo>
                      <a:pt x="689" y="955"/>
                    </a:lnTo>
                    <a:lnTo>
                      <a:pt x="695" y="951"/>
                    </a:lnTo>
                    <a:lnTo>
                      <a:pt x="703" y="949"/>
                    </a:lnTo>
                    <a:lnTo>
                      <a:pt x="710" y="944"/>
                    </a:lnTo>
                    <a:lnTo>
                      <a:pt x="716" y="942"/>
                    </a:lnTo>
                    <a:lnTo>
                      <a:pt x="724" y="938"/>
                    </a:lnTo>
                    <a:lnTo>
                      <a:pt x="730" y="934"/>
                    </a:lnTo>
                    <a:lnTo>
                      <a:pt x="736" y="930"/>
                    </a:lnTo>
                    <a:lnTo>
                      <a:pt x="742" y="926"/>
                    </a:lnTo>
                    <a:lnTo>
                      <a:pt x="749" y="922"/>
                    </a:lnTo>
                    <a:lnTo>
                      <a:pt x="757" y="918"/>
                    </a:lnTo>
                    <a:lnTo>
                      <a:pt x="763" y="914"/>
                    </a:lnTo>
                    <a:lnTo>
                      <a:pt x="769" y="910"/>
                    </a:lnTo>
                    <a:lnTo>
                      <a:pt x="775" y="905"/>
                    </a:lnTo>
                    <a:lnTo>
                      <a:pt x="782" y="901"/>
                    </a:lnTo>
                    <a:lnTo>
                      <a:pt x="788" y="895"/>
                    </a:lnTo>
                    <a:lnTo>
                      <a:pt x="794" y="891"/>
                    </a:lnTo>
                    <a:lnTo>
                      <a:pt x="800" y="887"/>
                    </a:lnTo>
                    <a:lnTo>
                      <a:pt x="804" y="881"/>
                    </a:lnTo>
                    <a:lnTo>
                      <a:pt x="812" y="877"/>
                    </a:lnTo>
                    <a:lnTo>
                      <a:pt x="819" y="870"/>
                    </a:lnTo>
                    <a:lnTo>
                      <a:pt x="823" y="866"/>
                    </a:lnTo>
                    <a:lnTo>
                      <a:pt x="829" y="860"/>
                    </a:lnTo>
                    <a:lnTo>
                      <a:pt x="835" y="854"/>
                    </a:lnTo>
                    <a:lnTo>
                      <a:pt x="841" y="848"/>
                    </a:lnTo>
                    <a:lnTo>
                      <a:pt x="845" y="842"/>
                    </a:lnTo>
                    <a:lnTo>
                      <a:pt x="849" y="837"/>
                    </a:lnTo>
                    <a:lnTo>
                      <a:pt x="856" y="831"/>
                    </a:lnTo>
                    <a:lnTo>
                      <a:pt x="860" y="825"/>
                    </a:lnTo>
                    <a:lnTo>
                      <a:pt x="866" y="821"/>
                    </a:lnTo>
                    <a:lnTo>
                      <a:pt x="870" y="815"/>
                    </a:lnTo>
                    <a:lnTo>
                      <a:pt x="876" y="809"/>
                    </a:lnTo>
                    <a:lnTo>
                      <a:pt x="880" y="803"/>
                    </a:lnTo>
                    <a:lnTo>
                      <a:pt x="884" y="796"/>
                    </a:lnTo>
                    <a:lnTo>
                      <a:pt x="888" y="788"/>
                    </a:lnTo>
                    <a:lnTo>
                      <a:pt x="895" y="784"/>
                    </a:lnTo>
                    <a:lnTo>
                      <a:pt x="899" y="776"/>
                    </a:lnTo>
                    <a:lnTo>
                      <a:pt x="903" y="770"/>
                    </a:lnTo>
                    <a:lnTo>
                      <a:pt x="907" y="763"/>
                    </a:lnTo>
                    <a:lnTo>
                      <a:pt x="911" y="755"/>
                    </a:lnTo>
                    <a:lnTo>
                      <a:pt x="915" y="749"/>
                    </a:lnTo>
                    <a:lnTo>
                      <a:pt x="919" y="743"/>
                    </a:lnTo>
                    <a:lnTo>
                      <a:pt x="921" y="737"/>
                    </a:lnTo>
                    <a:lnTo>
                      <a:pt x="925" y="728"/>
                    </a:lnTo>
                    <a:lnTo>
                      <a:pt x="930" y="722"/>
                    </a:lnTo>
                    <a:lnTo>
                      <a:pt x="934" y="714"/>
                    </a:lnTo>
                    <a:lnTo>
                      <a:pt x="936" y="708"/>
                    </a:lnTo>
                    <a:lnTo>
                      <a:pt x="940" y="700"/>
                    </a:lnTo>
                    <a:lnTo>
                      <a:pt x="942" y="693"/>
                    </a:lnTo>
                    <a:lnTo>
                      <a:pt x="946" y="685"/>
                    </a:lnTo>
                    <a:lnTo>
                      <a:pt x="948" y="679"/>
                    </a:lnTo>
                    <a:lnTo>
                      <a:pt x="950" y="673"/>
                    </a:lnTo>
                    <a:lnTo>
                      <a:pt x="952" y="665"/>
                    </a:lnTo>
                    <a:lnTo>
                      <a:pt x="956" y="656"/>
                    </a:lnTo>
                    <a:lnTo>
                      <a:pt x="958" y="650"/>
                    </a:lnTo>
                    <a:lnTo>
                      <a:pt x="960" y="642"/>
                    </a:lnTo>
                    <a:lnTo>
                      <a:pt x="962" y="634"/>
                    </a:lnTo>
                    <a:lnTo>
                      <a:pt x="965" y="628"/>
                    </a:lnTo>
                    <a:lnTo>
                      <a:pt x="967" y="619"/>
                    </a:lnTo>
                    <a:lnTo>
                      <a:pt x="969" y="613"/>
                    </a:lnTo>
                    <a:lnTo>
                      <a:pt x="971" y="605"/>
                    </a:lnTo>
                    <a:lnTo>
                      <a:pt x="973" y="597"/>
                    </a:lnTo>
                    <a:lnTo>
                      <a:pt x="973" y="589"/>
                    </a:lnTo>
                    <a:lnTo>
                      <a:pt x="975" y="580"/>
                    </a:lnTo>
                    <a:lnTo>
                      <a:pt x="975" y="574"/>
                    </a:lnTo>
                    <a:lnTo>
                      <a:pt x="977" y="566"/>
                    </a:lnTo>
                    <a:lnTo>
                      <a:pt x="977" y="558"/>
                    </a:lnTo>
                    <a:lnTo>
                      <a:pt x="979" y="551"/>
                    </a:lnTo>
                    <a:lnTo>
                      <a:pt x="979" y="541"/>
                    </a:lnTo>
                    <a:lnTo>
                      <a:pt x="979" y="535"/>
                    </a:lnTo>
                    <a:lnTo>
                      <a:pt x="981" y="527"/>
                    </a:lnTo>
                    <a:lnTo>
                      <a:pt x="981" y="519"/>
                    </a:lnTo>
                    <a:lnTo>
                      <a:pt x="981" y="510"/>
                    </a:lnTo>
                    <a:lnTo>
                      <a:pt x="981" y="488"/>
                    </a:lnTo>
                    <a:lnTo>
                      <a:pt x="981" y="479"/>
                    </a:lnTo>
                    <a:lnTo>
                      <a:pt x="981" y="471"/>
                    </a:lnTo>
                    <a:lnTo>
                      <a:pt x="981" y="465"/>
                    </a:lnTo>
                    <a:lnTo>
                      <a:pt x="979" y="457"/>
                    </a:lnTo>
                    <a:lnTo>
                      <a:pt x="979" y="449"/>
                    </a:lnTo>
                    <a:lnTo>
                      <a:pt x="977" y="440"/>
                    </a:lnTo>
                    <a:lnTo>
                      <a:pt x="977" y="432"/>
                    </a:lnTo>
                    <a:lnTo>
                      <a:pt x="977" y="426"/>
                    </a:lnTo>
                    <a:lnTo>
                      <a:pt x="975" y="418"/>
                    </a:lnTo>
                    <a:lnTo>
                      <a:pt x="973" y="409"/>
                    </a:lnTo>
                    <a:lnTo>
                      <a:pt x="973" y="403"/>
                    </a:lnTo>
                    <a:lnTo>
                      <a:pt x="971" y="395"/>
                    </a:lnTo>
                    <a:lnTo>
                      <a:pt x="969" y="387"/>
                    </a:lnTo>
                    <a:lnTo>
                      <a:pt x="967" y="379"/>
                    </a:lnTo>
                    <a:lnTo>
                      <a:pt x="965" y="372"/>
                    </a:lnTo>
                    <a:lnTo>
                      <a:pt x="962" y="364"/>
                    </a:lnTo>
                    <a:lnTo>
                      <a:pt x="960" y="356"/>
                    </a:lnTo>
                    <a:lnTo>
                      <a:pt x="958" y="348"/>
                    </a:lnTo>
                    <a:lnTo>
                      <a:pt x="956" y="342"/>
                    </a:lnTo>
                    <a:lnTo>
                      <a:pt x="954" y="333"/>
                    </a:lnTo>
                    <a:lnTo>
                      <a:pt x="950" y="327"/>
                    </a:lnTo>
                    <a:lnTo>
                      <a:pt x="948" y="319"/>
                    </a:lnTo>
                    <a:lnTo>
                      <a:pt x="946" y="313"/>
                    </a:lnTo>
                    <a:lnTo>
                      <a:pt x="944" y="305"/>
                    </a:lnTo>
                    <a:lnTo>
                      <a:pt x="940" y="298"/>
                    </a:lnTo>
                    <a:lnTo>
                      <a:pt x="936" y="290"/>
                    </a:lnTo>
                    <a:lnTo>
                      <a:pt x="934" y="284"/>
                    </a:lnTo>
                    <a:lnTo>
                      <a:pt x="930" y="276"/>
                    </a:lnTo>
                    <a:lnTo>
                      <a:pt x="925" y="270"/>
                    </a:lnTo>
                    <a:lnTo>
                      <a:pt x="921" y="261"/>
                    </a:lnTo>
                    <a:lnTo>
                      <a:pt x="919" y="255"/>
                    </a:lnTo>
                    <a:lnTo>
                      <a:pt x="915" y="249"/>
                    </a:lnTo>
                    <a:lnTo>
                      <a:pt x="911" y="241"/>
                    </a:lnTo>
                    <a:lnTo>
                      <a:pt x="907" y="235"/>
                    </a:lnTo>
                    <a:lnTo>
                      <a:pt x="903" y="228"/>
                    </a:lnTo>
                    <a:lnTo>
                      <a:pt x="899" y="222"/>
                    </a:lnTo>
                    <a:lnTo>
                      <a:pt x="895" y="216"/>
                    </a:lnTo>
                    <a:lnTo>
                      <a:pt x="891" y="210"/>
                    </a:lnTo>
                    <a:lnTo>
                      <a:pt x="886" y="204"/>
                    </a:lnTo>
                    <a:lnTo>
                      <a:pt x="880" y="198"/>
                    </a:lnTo>
                    <a:lnTo>
                      <a:pt x="876" y="191"/>
                    </a:lnTo>
                    <a:lnTo>
                      <a:pt x="872" y="185"/>
                    </a:lnTo>
                    <a:lnTo>
                      <a:pt x="866" y="179"/>
                    </a:lnTo>
                    <a:lnTo>
                      <a:pt x="862" y="173"/>
                    </a:lnTo>
                    <a:lnTo>
                      <a:pt x="858" y="167"/>
                    </a:lnTo>
                    <a:lnTo>
                      <a:pt x="851" y="161"/>
                    </a:lnTo>
                    <a:lnTo>
                      <a:pt x="845" y="154"/>
                    </a:lnTo>
                    <a:lnTo>
                      <a:pt x="841" y="150"/>
                    </a:lnTo>
                    <a:lnTo>
                      <a:pt x="835" y="144"/>
                    </a:lnTo>
                    <a:lnTo>
                      <a:pt x="829" y="138"/>
                    </a:lnTo>
                    <a:lnTo>
                      <a:pt x="825" y="134"/>
                    </a:lnTo>
                    <a:lnTo>
                      <a:pt x="819" y="128"/>
                    </a:lnTo>
                    <a:lnTo>
                      <a:pt x="812" y="121"/>
                    </a:lnTo>
                    <a:lnTo>
                      <a:pt x="806" y="117"/>
                    </a:lnTo>
                    <a:lnTo>
                      <a:pt x="802" y="111"/>
                    </a:lnTo>
                    <a:lnTo>
                      <a:pt x="794" y="107"/>
                    </a:lnTo>
                    <a:lnTo>
                      <a:pt x="790" y="103"/>
                    </a:lnTo>
                    <a:lnTo>
                      <a:pt x="784" y="97"/>
                    </a:lnTo>
                    <a:lnTo>
                      <a:pt x="775" y="93"/>
                    </a:lnTo>
                    <a:lnTo>
                      <a:pt x="769" y="88"/>
                    </a:lnTo>
                    <a:lnTo>
                      <a:pt x="765" y="84"/>
                    </a:lnTo>
                    <a:lnTo>
                      <a:pt x="757" y="80"/>
                    </a:lnTo>
                    <a:lnTo>
                      <a:pt x="751" y="76"/>
                    </a:lnTo>
                    <a:lnTo>
                      <a:pt x="747" y="82"/>
                    </a:lnTo>
                  </a:path>
                </a:pathLst>
              </a:custGeom>
              <a:solidFill>
                <a:srgbClr val="000000"/>
              </a:solidFill>
              <a:ln w="12700" cap="rnd" cmpd="sng">
                <a:solidFill>
                  <a:srgbClr val="081D5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" name="Freeform 22">
                <a:extLst>
                  <a:ext uri="{FF2B5EF4-FFF2-40B4-BE49-F238E27FC236}">
                    <a16:creationId xmlns:a16="http://schemas.microsoft.com/office/drawing/2014/main" id="{69236C0E-0408-4593-BEA5-47DE1125A64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760" y="1638"/>
                <a:ext cx="841" cy="634"/>
              </a:xfrm>
              <a:custGeom>
                <a:avLst/>
                <a:gdLst>
                  <a:gd name="T0" fmla="*/ 819 w 841"/>
                  <a:gd name="T1" fmla="*/ 538 h 634"/>
                  <a:gd name="T2" fmla="*/ 797 w 841"/>
                  <a:gd name="T3" fmla="*/ 559 h 634"/>
                  <a:gd name="T4" fmla="*/ 770 w 841"/>
                  <a:gd name="T5" fmla="*/ 580 h 634"/>
                  <a:gd name="T6" fmla="*/ 741 w 841"/>
                  <a:gd name="T7" fmla="*/ 594 h 634"/>
                  <a:gd name="T8" fmla="*/ 709 w 841"/>
                  <a:gd name="T9" fmla="*/ 606 h 634"/>
                  <a:gd name="T10" fmla="*/ 676 w 841"/>
                  <a:gd name="T11" fmla="*/ 617 h 634"/>
                  <a:gd name="T12" fmla="*/ 641 w 841"/>
                  <a:gd name="T13" fmla="*/ 623 h 634"/>
                  <a:gd name="T14" fmla="*/ 583 w 841"/>
                  <a:gd name="T15" fmla="*/ 625 h 634"/>
                  <a:gd name="T16" fmla="*/ 542 w 841"/>
                  <a:gd name="T17" fmla="*/ 623 h 634"/>
                  <a:gd name="T18" fmla="*/ 501 w 841"/>
                  <a:gd name="T19" fmla="*/ 617 h 634"/>
                  <a:gd name="T20" fmla="*/ 460 w 841"/>
                  <a:gd name="T21" fmla="*/ 606 h 634"/>
                  <a:gd name="T22" fmla="*/ 417 w 841"/>
                  <a:gd name="T23" fmla="*/ 594 h 634"/>
                  <a:gd name="T24" fmla="*/ 376 w 841"/>
                  <a:gd name="T25" fmla="*/ 580 h 634"/>
                  <a:gd name="T26" fmla="*/ 335 w 841"/>
                  <a:gd name="T27" fmla="*/ 559 h 634"/>
                  <a:gd name="T28" fmla="*/ 292 w 841"/>
                  <a:gd name="T29" fmla="*/ 536 h 634"/>
                  <a:gd name="T30" fmla="*/ 253 w 841"/>
                  <a:gd name="T31" fmla="*/ 512 h 634"/>
                  <a:gd name="T32" fmla="*/ 212 w 841"/>
                  <a:gd name="T33" fmla="*/ 483 h 634"/>
                  <a:gd name="T34" fmla="*/ 177 w 841"/>
                  <a:gd name="T35" fmla="*/ 454 h 634"/>
                  <a:gd name="T36" fmla="*/ 136 w 841"/>
                  <a:gd name="T37" fmla="*/ 413 h 634"/>
                  <a:gd name="T38" fmla="*/ 109 w 841"/>
                  <a:gd name="T39" fmla="*/ 380 h 634"/>
                  <a:gd name="T40" fmla="*/ 82 w 841"/>
                  <a:gd name="T41" fmla="*/ 347 h 634"/>
                  <a:gd name="T42" fmla="*/ 62 w 841"/>
                  <a:gd name="T43" fmla="*/ 312 h 634"/>
                  <a:gd name="T44" fmla="*/ 43 w 841"/>
                  <a:gd name="T45" fmla="*/ 277 h 634"/>
                  <a:gd name="T46" fmla="*/ 29 w 841"/>
                  <a:gd name="T47" fmla="*/ 243 h 634"/>
                  <a:gd name="T48" fmla="*/ 18 w 841"/>
                  <a:gd name="T49" fmla="*/ 208 h 634"/>
                  <a:gd name="T50" fmla="*/ 10 w 841"/>
                  <a:gd name="T51" fmla="*/ 175 h 634"/>
                  <a:gd name="T52" fmla="*/ 8 w 841"/>
                  <a:gd name="T53" fmla="*/ 115 h 634"/>
                  <a:gd name="T54" fmla="*/ 12 w 841"/>
                  <a:gd name="T55" fmla="*/ 84 h 634"/>
                  <a:gd name="T56" fmla="*/ 21 w 841"/>
                  <a:gd name="T57" fmla="*/ 53 h 634"/>
                  <a:gd name="T58" fmla="*/ 33 w 841"/>
                  <a:gd name="T59" fmla="*/ 25 h 634"/>
                  <a:gd name="T60" fmla="*/ 41 w 841"/>
                  <a:gd name="T61" fmla="*/ 0 h 634"/>
                  <a:gd name="T62" fmla="*/ 27 w 841"/>
                  <a:gd name="T63" fmla="*/ 21 h 634"/>
                  <a:gd name="T64" fmla="*/ 14 w 841"/>
                  <a:gd name="T65" fmla="*/ 51 h 634"/>
                  <a:gd name="T66" fmla="*/ 6 w 841"/>
                  <a:gd name="T67" fmla="*/ 82 h 634"/>
                  <a:gd name="T68" fmla="*/ 0 w 841"/>
                  <a:gd name="T69" fmla="*/ 115 h 634"/>
                  <a:gd name="T70" fmla="*/ 2 w 841"/>
                  <a:gd name="T71" fmla="*/ 164 h 634"/>
                  <a:gd name="T72" fmla="*/ 8 w 841"/>
                  <a:gd name="T73" fmla="*/ 199 h 634"/>
                  <a:gd name="T74" fmla="*/ 18 w 841"/>
                  <a:gd name="T75" fmla="*/ 234 h 634"/>
                  <a:gd name="T76" fmla="*/ 31 w 841"/>
                  <a:gd name="T77" fmla="*/ 271 h 634"/>
                  <a:gd name="T78" fmla="*/ 49 w 841"/>
                  <a:gd name="T79" fmla="*/ 306 h 634"/>
                  <a:gd name="T80" fmla="*/ 72 w 841"/>
                  <a:gd name="T81" fmla="*/ 341 h 634"/>
                  <a:gd name="T82" fmla="*/ 94 w 841"/>
                  <a:gd name="T83" fmla="*/ 376 h 634"/>
                  <a:gd name="T84" fmla="*/ 123 w 841"/>
                  <a:gd name="T85" fmla="*/ 409 h 634"/>
                  <a:gd name="T86" fmla="*/ 156 w 841"/>
                  <a:gd name="T87" fmla="*/ 442 h 634"/>
                  <a:gd name="T88" fmla="*/ 189 w 841"/>
                  <a:gd name="T89" fmla="*/ 475 h 634"/>
                  <a:gd name="T90" fmla="*/ 228 w 841"/>
                  <a:gd name="T91" fmla="*/ 504 h 634"/>
                  <a:gd name="T92" fmla="*/ 267 w 841"/>
                  <a:gd name="T93" fmla="*/ 530 h 634"/>
                  <a:gd name="T94" fmla="*/ 310 w 841"/>
                  <a:gd name="T95" fmla="*/ 555 h 634"/>
                  <a:gd name="T96" fmla="*/ 351 w 841"/>
                  <a:gd name="T97" fmla="*/ 575 h 634"/>
                  <a:gd name="T98" fmla="*/ 394 w 841"/>
                  <a:gd name="T99" fmla="*/ 594 h 634"/>
                  <a:gd name="T100" fmla="*/ 437 w 841"/>
                  <a:gd name="T101" fmla="*/ 608 h 634"/>
                  <a:gd name="T102" fmla="*/ 481 w 841"/>
                  <a:gd name="T103" fmla="*/ 619 h 634"/>
                  <a:gd name="T104" fmla="*/ 522 w 841"/>
                  <a:gd name="T105" fmla="*/ 627 h 634"/>
                  <a:gd name="T106" fmla="*/ 563 w 841"/>
                  <a:gd name="T107" fmla="*/ 631 h 634"/>
                  <a:gd name="T108" fmla="*/ 604 w 841"/>
                  <a:gd name="T109" fmla="*/ 633 h 634"/>
                  <a:gd name="T110" fmla="*/ 643 w 841"/>
                  <a:gd name="T111" fmla="*/ 629 h 634"/>
                  <a:gd name="T112" fmla="*/ 680 w 841"/>
                  <a:gd name="T113" fmla="*/ 623 h 634"/>
                  <a:gd name="T114" fmla="*/ 713 w 841"/>
                  <a:gd name="T115" fmla="*/ 615 h 634"/>
                  <a:gd name="T116" fmla="*/ 746 w 841"/>
                  <a:gd name="T117" fmla="*/ 602 h 634"/>
                  <a:gd name="T118" fmla="*/ 776 w 841"/>
                  <a:gd name="T119" fmla="*/ 586 h 634"/>
                  <a:gd name="T120" fmla="*/ 803 w 841"/>
                  <a:gd name="T121" fmla="*/ 565 h 634"/>
                  <a:gd name="T122" fmla="*/ 826 w 841"/>
                  <a:gd name="T123" fmla="*/ 543 h 634"/>
                  <a:gd name="T124" fmla="*/ 834 w 841"/>
                  <a:gd name="T125" fmla="*/ 520 h 63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  <a:cxn ang="0">
                    <a:pos x="T124" y="T125"/>
                  </a:cxn>
                </a:cxnLst>
                <a:rect l="0" t="0" r="r" b="b"/>
                <a:pathLst>
                  <a:path w="841" h="634">
                    <a:moveTo>
                      <a:pt x="834" y="518"/>
                    </a:moveTo>
                    <a:lnTo>
                      <a:pt x="830" y="526"/>
                    </a:lnTo>
                    <a:lnTo>
                      <a:pt x="824" y="530"/>
                    </a:lnTo>
                    <a:lnTo>
                      <a:pt x="819" y="538"/>
                    </a:lnTo>
                    <a:lnTo>
                      <a:pt x="813" y="545"/>
                    </a:lnTo>
                    <a:lnTo>
                      <a:pt x="807" y="549"/>
                    </a:lnTo>
                    <a:lnTo>
                      <a:pt x="803" y="555"/>
                    </a:lnTo>
                    <a:lnTo>
                      <a:pt x="797" y="559"/>
                    </a:lnTo>
                    <a:lnTo>
                      <a:pt x="789" y="565"/>
                    </a:lnTo>
                    <a:lnTo>
                      <a:pt x="785" y="569"/>
                    </a:lnTo>
                    <a:lnTo>
                      <a:pt x="776" y="575"/>
                    </a:lnTo>
                    <a:lnTo>
                      <a:pt x="770" y="580"/>
                    </a:lnTo>
                    <a:lnTo>
                      <a:pt x="762" y="584"/>
                    </a:lnTo>
                    <a:lnTo>
                      <a:pt x="756" y="586"/>
                    </a:lnTo>
                    <a:lnTo>
                      <a:pt x="750" y="592"/>
                    </a:lnTo>
                    <a:lnTo>
                      <a:pt x="741" y="594"/>
                    </a:lnTo>
                    <a:lnTo>
                      <a:pt x="733" y="598"/>
                    </a:lnTo>
                    <a:lnTo>
                      <a:pt x="725" y="602"/>
                    </a:lnTo>
                    <a:lnTo>
                      <a:pt x="717" y="604"/>
                    </a:lnTo>
                    <a:lnTo>
                      <a:pt x="709" y="606"/>
                    </a:lnTo>
                    <a:lnTo>
                      <a:pt x="702" y="610"/>
                    </a:lnTo>
                    <a:lnTo>
                      <a:pt x="692" y="612"/>
                    </a:lnTo>
                    <a:lnTo>
                      <a:pt x="684" y="615"/>
                    </a:lnTo>
                    <a:lnTo>
                      <a:pt x="676" y="617"/>
                    </a:lnTo>
                    <a:lnTo>
                      <a:pt x="667" y="619"/>
                    </a:lnTo>
                    <a:lnTo>
                      <a:pt x="657" y="619"/>
                    </a:lnTo>
                    <a:lnTo>
                      <a:pt x="649" y="621"/>
                    </a:lnTo>
                    <a:lnTo>
                      <a:pt x="641" y="623"/>
                    </a:lnTo>
                    <a:lnTo>
                      <a:pt x="631" y="623"/>
                    </a:lnTo>
                    <a:lnTo>
                      <a:pt x="620" y="623"/>
                    </a:lnTo>
                    <a:lnTo>
                      <a:pt x="612" y="625"/>
                    </a:lnTo>
                    <a:lnTo>
                      <a:pt x="583" y="625"/>
                    </a:lnTo>
                    <a:lnTo>
                      <a:pt x="573" y="623"/>
                    </a:lnTo>
                    <a:lnTo>
                      <a:pt x="563" y="623"/>
                    </a:lnTo>
                    <a:lnTo>
                      <a:pt x="552" y="623"/>
                    </a:lnTo>
                    <a:lnTo>
                      <a:pt x="542" y="623"/>
                    </a:lnTo>
                    <a:lnTo>
                      <a:pt x="532" y="621"/>
                    </a:lnTo>
                    <a:lnTo>
                      <a:pt x="522" y="619"/>
                    </a:lnTo>
                    <a:lnTo>
                      <a:pt x="511" y="619"/>
                    </a:lnTo>
                    <a:lnTo>
                      <a:pt x="501" y="617"/>
                    </a:lnTo>
                    <a:lnTo>
                      <a:pt x="491" y="615"/>
                    </a:lnTo>
                    <a:lnTo>
                      <a:pt x="481" y="612"/>
                    </a:lnTo>
                    <a:lnTo>
                      <a:pt x="470" y="610"/>
                    </a:lnTo>
                    <a:lnTo>
                      <a:pt x="460" y="606"/>
                    </a:lnTo>
                    <a:lnTo>
                      <a:pt x="450" y="604"/>
                    </a:lnTo>
                    <a:lnTo>
                      <a:pt x="440" y="602"/>
                    </a:lnTo>
                    <a:lnTo>
                      <a:pt x="429" y="598"/>
                    </a:lnTo>
                    <a:lnTo>
                      <a:pt x="417" y="594"/>
                    </a:lnTo>
                    <a:lnTo>
                      <a:pt x="407" y="590"/>
                    </a:lnTo>
                    <a:lnTo>
                      <a:pt x="396" y="586"/>
                    </a:lnTo>
                    <a:lnTo>
                      <a:pt x="386" y="584"/>
                    </a:lnTo>
                    <a:lnTo>
                      <a:pt x="376" y="580"/>
                    </a:lnTo>
                    <a:lnTo>
                      <a:pt x="366" y="573"/>
                    </a:lnTo>
                    <a:lnTo>
                      <a:pt x="355" y="569"/>
                    </a:lnTo>
                    <a:lnTo>
                      <a:pt x="345" y="565"/>
                    </a:lnTo>
                    <a:lnTo>
                      <a:pt x="335" y="559"/>
                    </a:lnTo>
                    <a:lnTo>
                      <a:pt x="322" y="553"/>
                    </a:lnTo>
                    <a:lnTo>
                      <a:pt x="312" y="549"/>
                    </a:lnTo>
                    <a:lnTo>
                      <a:pt x="302" y="543"/>
                    </a:lnTo>
                    <a:lnTo>
                      <a:pt x="292" y="536"/>
                    </a:lnTo>
                    <a:lnTo>
                      <a:pt x="283" y="530"/>
                    </a:lnTo>
                    <a:lnTo>
                      <a:pt x="271" y="524"/>
                    </a:lnTo>
                    <a:lnTo>
                      <a:pt x="261" y="518"/>
                    </a:lnTo>
                    <a:lnTo>
                      <a:pt x="253" y="512"/>
                    </a:lnTo>
                    <a:lnTo>
                      <a:pt x="242" y="506"/>
                    </a:lnTo>
                    <a:lnTo>
                      <a:pt x="232" y="497"/>
                    </a:lnTo>
                    <a:lnTo>
                      <a:pt x="222" y="491"/>
                    </a:lnTo>
                    <a:lnTo>
                      <a:pt x="212" y="483"/>
                    </a:lnTo>
                    <a:lnTo>
                      <a:pt x="203" y="477"/>
                    </a:lnTo>
                    <a:lnTo>
                      <a:pt x="195" y="469"/>
                    </a:lnTo>
                    <a:lnTo>
                      <a:pt x="185" y="460"/>
                    </a:lnTo>
                    <a:lnTo>
                      <a:pt x="177" y="454"/>
                    </a:lnTo>
                    <a:lnTo>
                      <a:pt x="168" y="446"/>
                    </a:lnTo>
                    <a:lnTo>
                      <a:pt x="160" y="438"/>
                    </a:lnTo>
                    <a:lnTo>
                      <a:pt x="152" y="430"/>
                    </a:lnTo>
                    <a:lnTo>
                      <a:pt x="136" y="413"/>
                    </a:lnTo>
                    <a:lnTo>
                      <a:pt x="129" y="405"/>
                    </a:lnTo>
                    <a:lnTo>
                      <a:pt x="121" y="397"/>
                    </a:lnTo>
                    <a:lnTo>
                      <a:pt x="115" y="388"/>
                    </a:lnTo>
                    <a:lnTo>
                      <a:pt x="109" y="380"/>
                    </a:lnTo>
                    <a:lnTo>
                      <a:pt x="101" y="372"/>
                    </a:lnTo>
                    <a:lnTo>
                      <a:pt x="94" y="364"/>
                    </a:lnTo>
                    <a:lnTo>
                      <a:pt x="88" y="356"/>
                    </a:lnTo>
                    <a:lnTo>
                      <a:pt x="82" y="347"/>
                    </a:lnTo>
                    <a:lnTo>
                      <a:pt x="76" y="339"/>
                    </a:lnTo>
                    <a:lnTo>
                      <a:pt x="72" y="329"/>
                    </a:lnTo>
                    <a:lnTo>
                      <a:pt x="66" y="323"/>
                    </a:lnTo>
                    <a:lnTo>
                      <a:pt x="62" y="312"/>
                    </a:lnTo>
                    <a:lnTo>
                      <a:pt x="55" y="304"/>
                    </a:lnTo>
                    <a:lnTo>
                      <a:pt x="51" y="296"/>
                    </a:lnTo>
                    <a:lnTo>
                      <a:pt x="47" y="288"/>
                    </a:lnTo>
                    <a:lnTo>
                      <a:pt x="43" y="277"/>
                    </a:lnTo>
                    <a:lnTo>
                      <a:pt x="39" y="269"/>
                    </a:lnTo>
                    <a:lnTo>
                      <a:pt x="35" y="261"/>
                    </a:lnTo>
                    <a:lnTo>
                      <a:pt x="31" y="251"/>
                    </a:lnTo>
                    <a:lnTo>
                      <a:pt x="29" y="243"/>
                    </a:lnTo>
                    <a:lnTo>
                      <a:pt x="25" y="234"/>
                    </a:lnTo>
                    <a:lnTo>
                      <a:pt x="23" y="226"/>
                    </a:lnTo>
                    <a:lnTo>
                      <a:pt x="21" y="216"/>
                    </a:lnTo>
                    <a:lnTo>
                      <a:pt x="18" y="208"/>
                    </a:lnTo>
                    <a:lnTo>
                      <a:pt x="16" y="199"/>
                    </a:lnTo>
                    <a:lnTo>
                      <a:pt x="14" y="191"/>
                    </a:lnTo>
                    <a:lnTo>
                      <a:pt x="12" y="183"/>
                    </a:lnTo>
                    <a:lnTo>
                      <a:pt x="10" y="175"/>
                    </a:lnTo>
                    <a:lnTo>
                      <a:pt x="10" y="164"/>
                    </a:lnTo>
                    <a:lnTo>
                      <a:pt x="8" y="156"/>
                    </a:lnTo>
                    <a:lnTo>
                      <a:pt x="8" y="148"/>
                    </a:lnTo>
                    <a:lnTo>
                      <a:pt x="8" y="115"/>
                    </a:lnTo>
                    <a:lnTo>
                      <a:pt x="8" y="107"/>
                    </a:lnTo>
                    <a:lnTo>
                      <a:pt x="10" y="99"/>
                    </a:lnTo>
                    <a:lnTo>
                      <a:pt x="10" y="92"/>
                    </a:lnTo>
                    <a:lnTo>
                      <a:pt x="12" y="84"/>
                    </a:lnTo>
                    <a:lnTo>
                      <a:pt x="14" y="76"/>
                    </a:lnTo>
                    <a:lnTo>
                      <a:pt x="16" y="68"/>
                    </a:lnTo>
                    <a:lnTo>
                      <a:pt x="18" y="60"/>
                    </a:lnTo>
                    <a:lnTo>
                      <a:pt x="21" y="53"/>
                    </a:lnTo>
                    <a:lnTo>
                      <a:pt x="25" y="45"/>
                    </a:lnTo>
                    <a:lnTo>
                      <a:pt x="27" y="39"/>
                    </a:lnTo>
                    <a:lnTo>
                      <a:pt x="31" y="31"/>
                    </a:lnTo>
                    <a:lnTo>
                      <a:pt x="33" y="25"/>
                    </a:lnTo>
                    <a:lnTo>
                      <a:pt x="37" y="16"/>
                    </a:lnTo>
                    <a:lnTo>
                      <a:pt x="41" y="10"/>
                    </a:lnTo>
                    <a:lnTo>
                      <a:pt x="45" y="4"/>
                    </a:lnTo>
                    <a:lnTo>
                      <a:pt x="41" y="0"/>
                    </a:lnTo>
                    <a:lnTo>
                      <a:pt x="39" y="0"/>
                    </a:lnTo>
                    <a:lnTo>
                      <a:pt x="35" y="6"/>
                    </a:lnTo>
                    <a:lnTo>
                      <a:pt x="31" y="14"/>
                    </a:lnTo>
                    <a:lnTo>
                      <a:pt x="27" y="21"/>
                    </a:lnTo>
                    <a:lnTo>
                      <a:pt x="23" y="29"/>
                    </a:lnTo>
                    <a:lnTo>
                      <a:pt x="18" y="35"/>
                    </a:lnTo>
                    <a:lnTo>
                      <a:pt x="16" y="43"/>
                    </a:lnTo>
                    <a:lnTo>
                      <a:pt x="14" y="51"/>
                    </a:lnTo>
                    <a:lnTo>
                      <a:pt x="10" y="58"/>
                    </a:lnTo>
                    <a:lnTo>
                      <a:pt x="8" y="66"/>
                    </a:lnTo>
                    <a:lnTo>
                      <a:pt x="6" y="74"/>
                    </a:lnTo>
                    <a:lnTo>
                      <a:pt x="6" y="82"/>
                    </a:lnTo>
                    <a:lnTo>
                      <a:pt x="4" y="88"/>
                    </a:lnTo>
                    <a:lnTo>
                      <a:pt x="2" y="99"/>
                    </a:lnTo>
                    <a:lnTo>
                      <a:pt x="0" y="107"/>
                    </a:lnTo>
                    <a:lnTo>
                      <a:pt x="0" y="115"/>
                    </a:lnTo>
                    <a:lnTo>
                      <a:pt x="0" y="123"/>
                    </a:lnTo>
                    <a:lnTo>
                      <a:pt x="0" y="148"/>
                    </a:lnTo>
                    <a:lnTo>
                      <a:pt x="0" y="156"/>
                    </a:lnTo>
                    <a:lnTo>
                      <a:pt x="2" y="164"/>
                    </a:lnTo>
                    <a:lnTo>
                      <a:pt x="4" y="173"/>
                    </a:lnTo>
                    <a:lnTo>
                      <a:pt x="4" y="183"/>
                    </a:lnTo>
                    <a:lnTo>
                      <a:pt x="6" y="191"/>
                    </a:lnTo>
                    <a:lnTo>
                      <a:pt x="8" y="199"/>
                    </a:lnTo>
                    <a:lnTo>
                      <a:pt x="10" y="210"/>
                    </a:lnTo>
                    <a:lnTo>
                      <a:pt x="12" y="218"/>
                    </a:lnTo>
                    <a:lnTo>
                      <a:pt x="16" y="226"/>
                    </a:lnTo>
                    <a:lnTo>
                      <a:pt x="18" y="234"/>
                    </a:lnTo>
                    <a:lnTo>
                      <a:pt x="21" y="245"/>
                    </a:lnTo>
                    <a:lnTo>
                      <a:pt x="25" y="253"/>
                    </a:lnTo>
                    <a:lnTo>
                      <a:pt x="29" y="263"/>
                    </a:lnTo>
                    <a:lnTo>
                      <a:pt x="31" y="271"/>
                    </a:lnTo>
                    <a:lnTo>
                      <a:pt x="37" y="280"/>
                    </a:lnTo>
                    <a:lnTo>
                      <a:pt x="41" y="290"/>
                    </a:lnTo>
                    <a:lnTo>
                      <a:pt x="45" y="298"/>
                    </a:lnTo>
                    <a:lnTo>
                      <a:pt x="49" y="306"/>
                    </a:lnTo>
                    <a:lnTo>
                      <a:pt x="53" y="314"/>
                    </a:lnTo>
                    <a:lnTo>
                      <a:pt x="60" y="325"/>
                    </a:lnTo>
                    <a:lnTo>
                      <a:pt x="66" y="333"/>
                    </a:lnTo>
                    <a:lnTo>
                      <a:pt x="72" y="341"/>
                    </a:lnTo>
                    <a:lnTo>
                      <a:pt x="76" y="351"/>
                    </a:lnTo>
                    <a:lnTo>
                      <a:pt x="82" y="360"/>
                    </a:lnTo>
                    <a:lnTo>
                      <a:pt x="88" y="368"/>
                    </a:lnTo>
                    <a:lnTo>
                      <a:pt x="94" y="376"/>
                    </a:lnTo>
                    <a:lnTo>
                      <a:pt x="103" y="384"/>
                    </a:lnTo>
                    <a:lnTo>
                      <a:pt x="109" y="393"/>
                    </a:lnTo>
                    <a:lnTo>
                      <a:pt x="115" y="401"/>
                    </a:lnTo>
                    <a:lnTo>
                      <a:pt x="123" y="409"/>
                    </a:lnTo>
                    <a:lnTo>
                      <a:pt x="131" y="419"/>
                    </a:lnTo>
                    <a:lnTo>
                      <a:pt x="140" y="427"/>
                    </a:lnTo>
                    <a:lnTo>
                      <a:pt x="148" y="436"/>
                    </a:lnTo>
                    <a:lnTo>
                      <a:pt x="156" y="442"/>
                    </a:lnTo>
                    <a:lnTo>
                      <a:pt x="162" y="450"/>
                    </a:lnTo>
                    <a:lnTo>
                      <a:pt x="173" y="458"/>
                    </a:lnTo>
                    <a:lnTo>
                      <a:pt x="181" y="467"/>
                    </a:lnTo>
                    <a:lnTo>
                      <a:pt x="189" y="475"/>
                    </a:lnTo>
                    <a:lnTo>
                      <a:pt x="199" y="481"/>
                    </a:lnTo>
                    <a:lnTo>
                      <a:pt x="207" y="489"/>
                    </a:lnTo>
                    <a:lnTo>
                      <a:pt x="218" y="495"/>
                    </a:lnTo>
                    <a:lnTo>
                      <a:pt x="228" y="504"/>
                    </a:lnTo>
                    <a:lnTo>
                      <a:pt x="238" y="510"/>
                    </a:lnTo>
                    <a:lnTo>
                      <a:pt x="246" y="518"/>
                    </a:lnTo>
                    <a:lnTo>
                      <a:pt x="257" y="524"/>
                    </a:lnTo>
                    <a:lnTo>
                      <a:pt x="267" y="530"/>
                    </a:lnTo>
                    <a:lnTo>
                      <a:pt x="277" y="536"/>
                    </a:lnTo>
                    <a:lnTo>
                      <a:pt x="290" y="543"/>
                    </a:lnTo>
                    <a:lnTo>
                      <a:pt x="300" y="549"/>
                    </a:lnTo>
                    <a:lnTo>
                      <a:pt x="310" y="555"/>
                    </a:lnTo>
                    <a:lnTo>
                      <a:pt x="320" y="559"/>
                    </a:lnTo>
                    <a:lnTo>
                      <a:pt x="331" y="565"/>
                    </a:lnTo>
                    <a:lnTo>
                      <a:pt x="341" y="571"/>
                    </a:lnTo>
                    <a:lnTo>
                      <a:pt x="351" y="575"/>
                    </a:lnTo>
                    <a:lnTo>
                      <a:pt x="364" y="582"/>
                    </a:lnTo>
                    <a:lnTo>
                      <a:pt x="374" y="586"/>
                    </a:lnTo>
                    <a:lnTo>
                      <a:pt x="384" y="590"/>
                    </a:lnTo>
                    <a:lnTo>
                      <a:pt x="394" y="594"/>
                    </a:lnTo>
                    <a:lnTo>
                      <a:pt x="407" y="598"/>
                    </a:lnTo>
                    <a:lnTo>
                      <a:pt x="415" y="602"/>
                    </a:lnTo>
                    <a:lnTo>
                      <a:pt x="427" y="606"/>
                    </a:lnTo>
                    <a:lnTo>
                      <a:pt x="437" y="608"/>
                    </a:lnTo>
                    <a:lnTo>
                      <a:pt x="448" y="612"/>
                    </a:lnTo>
                    <a:lnTo>
                      <a:pt x="460" y="615"/>
                    </a:lnTo>
                    <a:lnTo>
                      <a:pt x="470" y="617"/>
                    </a:lnTo>
                    <a:lnTo>
                      <a:pt x="481" y="619"/>
                    </a:lnTo>
                    <a:lnTo>
                      <a:pt x="491" y="623"/>
                    </a:lnTo>
                    <a:lnTo>
                      <a:pt x="501" y="623"/>
                    </a:lnTo>
                    <a:lnTo>
                      <a:pt x="511" y="625"/>
                    </a:lnTo>
                    <a:lnTo>
                      <a:pt x="522" y="627"/>
                    </a:lnTo>
                    <a:lnTo>
                      <a:pt x="532" y="629"/>
                    </a:lnTo>
                    <a:lnTo>
                      <a:pt x="542" y="629"/>
                    </a:lnTo>
                    <a:lnTo>
                      <a:pt x="552" y="631"/>
                    </a:lnTo>
                    <a:lnTo>
                      <a:pt x="563" y="631"/>
                    </a:lnTo>
                    <a:lnTo>
                      <a:pt x="573" y="633"/>
                    </a:lnTo>
                    <a:lnTo>
                      <a:pt x="583" y="633"/>
                    </a:lnTo>
                    <a:lnTo>
                      <a:pt x="594" y="633"/>
                    </a:lnTo>
                    <a:lnTo>
                      <a:pt x="604" y="633"/>
                    </a:lnTo>
                    <a:lnTo>
                      <a:pt x="614" y="633"/>
                    </a:lnTo>
                    <a:lnTo>
                      <a:pt x="622" y="631"/>
                    </a:lnTo>
                    <a:lnTo>
                      <a:pt x="633" y="631"/>
                    </a:lnTo>
                    <a:lnTo>
                      <a:pt x="643" y="629"/>
                    </a:lnTo>
                    <a:lnTo>
                      <a:pt x="651" y="629"/>
                    </a:lnTo>
                    <a:lnTo>
                      <a:pt x="661" y="627"/>
                    </a:lnTo>
                    <a:lnTo>
                      <a:pt x="670" y="625"/>
                    </a:lnTo>
                    <a:lnTo>
                      <a:pt x="680" y="623"/>
                    </a:lnTo>
                    <a:lnTo>
                      <a:pt x="688" y="623"/>
                    </a:lnTo>
                    <a:lnTo>
                      <a:pt x="696" y="619"/>
                    </a:lnTo>
                    <a:lnTo>
                      <a:pt x="704" y="617"/>
                    </a:lnTo>
                    <a:lnTo>
                      <a:pt x="713" y="615"/>
                    </a:lnTo>
                    <a:lnTo>
                      <a:pt x="721" y="612"/>
                    </a:lnTo>
                    <a:lnTo>
                      <a:pt x="729" y="608"/>
                    </a:lnTo>
                    <a:lnTo>
                      <a:pt x="737" y="606"/>
                    </a:lnTo>
                    <a:lnTo>
                      <a:pt x="746" y="602"/>
                    </a:lnTo>
                    <a:lnTo>
                      <a:pt x="752" y="598"/>
                    </a:lnTo>
                    <a:lnTo>
                      <a:pt x="760" y="594"/>
                    </a:lnTo>
                    <a:lnTo>
                      <a:pt x="768" y="590"/>
                    </a:lnTo>
                    <a:lnTo>
                      <a:pt x="776" y="586"/>
                    </a:lnTo>
                    <a:lnTo>
                      <a:pt x="782" y="582"/>
                    </a:lnTo>
                    <a:lnTo>
                      <a:pt x="789" y="575"/>
                    </a:lnTo>
                    <a:lnTo>
                      <a:pt x="795" y="571"/>
                    </a:lnTo>
                    <a:lnTo>
                      <a:pt x="803" y="565"/>
                    </a:lnTo>
                    <a:lnTo>
                      <a:pt x="807" y="559"/>
                    </a:lnTo>
                    <a:lnTo>
                      <a:pt x="813" y="555"/>
                    </a:lnTo>
                    <a:lnTo>
                      <a:pt x="819" y="549"/>
                    </a:lnTo>
                    <a:lnTo>
                      <a:pt x="826" y="543"/>
                    </a:lnTo>
                    <a:lnTo>
                      <a:pt x="830" y="536"/>
                    </a:lnTo>
                    <a:lnTo>
                      <a:pt x="836" y="530"/>
                    </a:lnTo>
                    <a:lnTo>
                      <a:pt x="840" y="524"/>
                    </a:lnTo>
                    <a:lnTo>
                      <a:pt x="834" y="520"/>
                    </a:lnTo>
                    <a:lnTo>
                      <a:pt x="834" y="518"/>
                    </a:lnTo>
                  </a:path>
                </a:pathLst>
              </a:custGeom>
              <a:solidFill>
                <a:srgbClr val="000000"/>
              </a:solidFill>
              <a:ln w="12700" cap="rnd" cmpd="sng">
                <a:solidFill>
                  <a:srgbClr val="081D5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" name="Freeform 23">
                <a:extLst>
                  <a:ext uri="{FF2B5EF4-FFF2-40B4-BE49-F238E27FC236}">
                    <a16:creationId xmlns:a16="http://schemas.microsoft.com/office/drawing/2014/main" id="{6BFD0167-6980-4456-B141-D2752F2E442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664" y="1858"/>
                <a:ext cx="801" cy="575"/>
              </a:xfrm>
              <a:custGeom>
                <a:avLst/>
                <a:gdLst>
                  <a:gd name="T0" fmla="*/ 784 w 801"/>
                  <a:gd name="T1" fmla="*/ 512 h 575"/>
                  <a:gd name="T2" fmla="*/ 755 w 801"/>
                  <a:gd name="T3" fmla="*/ 527 h 575"/>
                  <a:gd name="T4" fmla="*/ 724 w 801"/>
                  <a:gd name="T5" fmla="*/ 541 h 575"/>
                  <a:gd name="T6" fmla="*/ 691 w 801"/>
                  <a:gd name="T7" fmla="*/ 551 h 575"/>
                  <a:gd name="T8" fmla="*/ 658 w 801"/>
                  <a:gd name="T9" fmla="*/ 560 h 575"/>
                  <a:gd name="T10" fmla="*/ 623 w 801"/>
                  <a:gd name="T11" fmla="*/ 564 h 575"/>
                  <a:gd name="T12" fmla="*/ 588 w 801"/>
                  <a:gd name="T13" fmla="*/ 566 h 575"/>
                  <a:gd name="T14" fmla="*/ 543 w 801"/>
                  <a:gd name="T15" fmla="*/ 566 h 575"/>
                  <a:gd name="T16" fmla="*/ 508 w 801"/>
                  <a:gd name="T17" fmla="*/ 564 h 575"/>
                  <a:gd name="T18" fmla="*/ 471 w 801"/>
                  <a:gd name="T19" fmla="*/ 555 h 575"/>
                  <a:gd name="T20" fmla="*/ 434 w 801"/>
                  <a:gd name="T21" fmla="*/ 547 h 575"/>
                  <a:gd name="T22" fmla="*/ 397 w 801"/>
                  <a:gd name="T23" fmla="*/ 537 h 575"/>
                  <a:gd name="T24" fmla="*/ 360 w 801"/>
                  <a:gd name="T25" fmla="*/ 523 h 575"/>
                  <a:gd name="T26" fmla="*/ 325 w 801"/>
                  <a:gd name="T27" fmla="*/ 508 h 575"/>
                  <a:gd name="T28" fmla="*/ 290 w 801"/>
                  <a:gd name="T29" fmla="*/ 490 h 575"/>
                  <a:gd name="T30" fmla="*/ 257 w 801"/>
                  <a:gd name="T31" fmla="*/ 469 h 575"/>
                  <a:gd name="T32" fmla="*/ 226 w 801"/>
                  <a:gd name="T33" fmla="*/ 446 h 575"/>
                  <a:gd name="T34" fmla="*/ 195 w 801"/>
                  <a:gd name="T35" fmla="*/ 422 h 575"/>
                  <a:gd name="T36" fmla="*/ 167 w 801"/>
                  <a:gd name="T37" fmla="*/ 395 h 575"/>
                  <a:gd name="T38" fmla="*/ 140 w 801"/>
                  <a:gd name="T39" fmla="*/ 366 h 575"/>
                  <a:gd name="T40" fmla="*/ 115 w 801"/>
                  <a:gd name="T41" fmla="*/ 337 h 575"/>
                  <a:gd name="T42" fmla="*/ 93 w 801"/>
                  <a:gd name="T43" fmla="*/ 307 h 575"/>
                  <a:gd name="T44" fmla="*/ 72 w 801"/>
                  <a:gd name="T45" fmla="*/ 276 h 575"/>
                  <a:gd name="T46" fmla="*/ 56 w 801"/>
                  <a:gd name="T47" fmla="*/ 243 h 575"/>
                  <a:gd name="T48" fmla="*/ 41 w 801"/>
                  <a:gd name="T49" fmla="*/ 208 h 575"/>
                  <a:gd name="T50" fmla="*/ 29 w 801"/>
                  <a:gd name="T51" fmla="*/ 175 h 575"/>
                  <a:gd name="T52" fmla="*/ 19 w 801"/>
                  <a:gd name="T53" fmla="*/ 142 h 575"/>
                  <a:gd name="T54" fmla="*/ 12 w 801"/>
                  <a:gd name="T55" fmla="*/ 107 h 575"/>
                  <a:gd name="T56" fmla="*/ 8 w 801"/>
                  <a:gd name="T57" fmla="*/ 74 h 575"/>
                  <a:gd name="T58" fmla="*/ 6 w 801"/>
                  <a:gd name="T59" fmla="*/ 33 h 575"/>
                  <a:gd name="T60" fmla="*/ 2 w 801"/>
                  <a:gd name="T61" fmla="*/ 8 h 575"/>
                  <a:gd name="T62" fmla="*/ 0 w 801"/>
                  <a:gd name="T63" fmla="*/ 37 h 575"/>
                  <a:gd name="T64" fmla="*/ 2 w 801"/>
                  <a:gd name="T65" fmla="*/ 78 h 575"/>
                  <a:gd name="T66" fmla="*/ 6 w 801"/>
                  <a:gd name="T67" fmla="*/ 113 h 575"/>
                  <a:gd name="T68" fmla="*/ 12 w 801"/>
                  <a:gd name="T69" fmla="*/ 148 h 575"/>
                  <a:gd name="T70" fmla="*/ 23 w 801"/>
                  <a:gd name="T71" fmla="*/ 183 h 575"/>
                  <a:gd name="T72" fmla="*/ 35 w 801"/>
                  <a:gd name="T73" fmla="*/ 216 h 575"/>
                  <a:gd name="T74" fmla="*/ 51 w 801"/>
                  <a:gd name="T75" fmla="*/ 251 h 575"/>
                  <a:gd name="T76" fmla="*/ 70 w 801"/>
                  <a:gd name="T77" fmla="*/ 284 h 575"/>
                  <a:gd name="T78" fmla="*/ 90 w 801"/>
                  <a:gd name="T79" fmla="*/ 315 h 575"/>
                  <a:gd name="T80" fmla="*/ 113 w 801"/>
                  <a:gd name="T81" fmla="*/ 348 h 575"/>
                  <a:gd name="T82" fmla="*/ 138 w 801"/>
                  <a:gd name="T83" fmla="*/ 376 h 575"/>
                  <a:gd name="T84" fmla="*/ 167 w 801"/>
                  <a:gd name="T85" fmla="*/ 403 h 575"/>
                  <a:gd name="T86" fmla="*/ 195 w 801"/>
                  <a:gd name="T87" fmla="*/ 432 h 575"/>
                  <a:gd name="T88" fmla="*/ 226 w 801"/>
                  <a:gd name="T89" fmla="*/ 455 h 575"/>
                  <a:gd name="T90" fmla="*/ 259 w 801"/>
                  <a:gd name="T91" fmla="*/ 479 h 575"/>
                  <a:gd name="T92" fmla="*/ 292 w 801"/>
                  <a:gd name="T93" fmla="*/ 498 h 575"/>
                  <a:gd name="T94" fmla="*/ 329 w 801"/>
                  <a:gd name="T95" fmla="*/ 516 h 575"/>
                  <a:gd name="T96" fmla="*/ 364 w 801"/>
                  <a:gd name="T97" fmla="*/ 533 h 575"/>
                  <a:gd name="T98" fmla="*/ 401 w 801"/>
                  <a:gd name="T99" fmla="*/ 547 h 575"/>
                  <a:gd name="T100" fmla="*/ 438 w 801"/>
                  <a:gd name="T101" fmla="*/ 558 h 575"/>
                  <a:gd name="T102" fmla="*/ 475 w 801"/>
                  <a:gd name="T103" fmla="*/ 566 h 575"/>
                  <a:gd name="T104" fmla="*/ 512 w 801"/>
                  <a:gd name="T105" fmla="*/ 570 h 575"/>
                  <a:gd name="T106" fmla="*/ 551 w 801"/>
                  <a:gd name="T107" fmla="*/ 574 h 575"/>
                  <a:gd name="T108" fmla="*/ 601 w 801"/>
                  <a:gd name="T109" fmla="*/ 574 h 575"/>
                  <a:gd name="T110" fmla="*/ 638 w 801"/>
                  <a:gd name="T111" fmla="*/ 570 h 575"/>
                  <a:gd name="T112" fmla="*/ 672 w 801"/>
                  <a:gd name="T113" fmla="*/ 564 h 575"/>
                  <a:gd name="T114" fmla="*/ 705 w 801"/>
                  <a:gd name="T115" fmla="*/ 553 h 575"/>
                  <a:gd name="T116" fmla="*/ 738 w 801"/>
                  <a:gd name="T117" fmla="*/ 543 h 575"/>
                  <a:gd name="T118" fmla="*/ 769 w 801"/>
                  <a:gd name="T119" fmla="*/ 529 h 575"/>
                  <a:gd name="T120" fmla="*/ 798 w 801"/>
                  <a:gd name="T121" fmla="*/ 512 h 57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</a:cxnLst>
                <a:rect l="0" t="0" r="r" b="b"/>
                <a:pathLst>
                  <a:path w="801" h="575">
                    <a:moveTo>
                      <a:pt x="800" y="510"/>
                    </a:moveTo>
                    <a:lnTo>
                      <a:pt x="800" y="502"/>
                    </a:lnTo>
                    <a:lnTo>
                      <a:pt x="794" y="504"/>
                    </a:lnTo>
                    <a:lnTo>
                      <a:pt x="788" y="508"/>
                    </a:lnTo>
                    <a:lnTo>
                      <a:pt x="784" y="512"/>
                    </a:lnTo>
                    <a:lnTo>
                      <a:pt x="777" y="514"/>
                    </a:lnTo>
                    <a:lnTo>
                      <a:pt x="771" y="518"/>
                    </a:lnTo>
                    <a:lnTo>
                      <a:pt x="765" y="521"/>
                    </a:lnTo>
                    <a:lnTo>
                      <a:pt x="761" y="525"/>
                    </a:lnTo>
                    <a:lnTo>
                      <a:pt x="755" y="527"/>
                    </a:lnTo>
                    <a:lnTo>
                      <a:pt x="749" y="531"/>
                    </a:lnTo>
                    <a:lnTo>
                      <a:pt x="742" y="533"/>
                    </a:lnTo>
                    <a:lnTo>
                      <a:pt x="736" y="535"/>
                    </a:lnTo>
                    <a:lnTo>
                      <a:pt x="730" y="537"/>
                    </a:lnTo>
                    <a:lnTo>
                      <a:pt x="724" y="541"/>
                    </a:lnTo>
                    <a:lnTo>
                      <a:pt x="718" y="543"/>
                    </a:lnTo>
                    <a:lnTo>
                      <a:pt x="712" y="545"/>
                    </a:lnTo>
                    <a:lnTo>
                      <a:pt x="703" y="547"/>
                    </a:lnTo>
                    <a:lnTo>
                      <a:pt x="697" y="549"/>
                    </a:lnTo>
                    <a:lnTo>
                      <a:pt x="691" y="551"/>
                    </a:lnTo>
                    <a:lnTo>
                      <a:pt x="685" y="551"/>
                    </a:lnTo>
                    <a:lnTo>
                      <a:pt x="679" y="553"/>
                    </a:lnTo>
                    <a:lnTo>
                      <a:pt x="672" y="555"/>
                    </a:lnTo>
                    <a:lnTo>
                      <a:pt x="664" y="558"/>
                    </a:lnTo>
                    <a:lnTo>
                      <a:pt x="658" y="560"/>
                    </a:lnTo>
                    <a:lnTo>
                      <a:pt x="650" y="560"/>
                    </a:lnTo>
                    <a:lnTo>
                      <a:pt x="644" y="562"/>
                    </a:lnTo>
                    <a:lnTo>
                      <a:pt x="638" y="562"/>
                    </a:lnTo>
                    <a:lnTo>
                      <a:pt x="629" y="564"/>
                    </a:lnTo>
                    <a:lnTo>
                      <a:pt x="623" y="564"/>
                    </a:lnTo>
                    <a:lnTo>
                      <a:pt x="615" y="566"/>
                    </a:lnTo>
                    <a:lnTo>
                      <a:pt x="609" y="566"/>
                    </a:lnTo>
                    <a:lnTo>
                      <a:pt x="601" y="566"/>
                    </a:lnTo>
                    <a:lnTo>
                      <a:pt x="594" y="566"/>
                    </a:lnTo>
                    <a:lnTo>
                      <a:pt x="588" y="566"/>
                    </a:lnTo>
                    <a:lnTo>
                      <a:pt x="580" y="566"/>
                    </a:lnTo>
                    <a:lnTo>
                      <a:pt x="566" y="566"/>
                    </a:lnTo>
                    <a:lnTo>
                      <a:pt x="557" y="566"/>
                    </a:lnTo>
                    <a:lnTo>
                      <a:pt x="551" y="566"/>
                    </a:lnTo>
                    <a:lnTo>
                      <a:pt x="543" y="566"/>
                    </a:lnTo>
                    <a:lnTo>
                      <a:pt x="537" y="566"/>
                    </a:lnTo>
                    <a:lnTo>
                      <a:pt x="529" y="566"/>
                    </a:lnTo>
                    <a:lnTo>
                      <a:pt x="522" y="566"/>
                    </a:lnTo>
                    <a:lnTo>
                      <a:pt x="514" y="564"/>
                    </a:lnTo>
                    <a:lnTo>
                      <a:pt x="508" y="564"/>
                    </a:lnTo>
                    <a:lnTo>
                      <a:pt x="500" y="562"/>
                    </a:lnTo>
                    <a:lnTo>
                      <a:pt x="492" y="562"/>
                    </a:lnTo>
                    <a:lnTo>
                      <a:pt x="485" y="560"/>
                    </a:lnTo>
                    <a:lnTo>
                      <a:pt x="477" y="558"/>
                    </a:lnTo>
                    <a:lnTo>
                      <a:pt x="471" y="555"/>
                    </a:lnTo>
                    <a:lnTo>
                      <a:pt x="463" y="555"/>
                    </a:lnTo>
                    <a:lnTo>
                      <a:pt x="457" y="553"/>
                    </a:lnTo>
                    <a:lnTo>
                      <a:pt x="448" y="551"/>
                    </a:lnTo>
                    <a:lnTo>
                      <a:pt x="440" y="551"/>
                    </a:lnTo>
                    <a:lnTo>
                      <a:pt x="434" y="547"/>
                    </a:lnTo>
                    <a:lnTo>
                      <a:pt x="426" y="547"/>
                    </a:lnTo>
                    <a:lnTo>
                      <a:pt x="420" y="543"/>
                    </a:lnTo>
                    <a:lnTo>
                      <a:pt x="411" y="543"/>
                    </a:lnTo>
                    <a:lnTo>
                      <a:pt x="405" y="539"/>
                    </a:lnTo>
                    <a:lnTo>
                      <a:pt x="397" y="537"/>
                    </a:lnTo>
                    <a:lnTo>
                      <a:pt x="391" y="535"/>
                    </a:lnTo>
                    <a:lnTo>
                      <a:pt x="383" y="533"/>
                    </a:lnTo>
                    <a:lnTo>
                      <a:pt x="376" y="529"/>
                    </a:lnTo>
                    <a:lnTo>
                      <a:pt x="368" y="527"/>
                    </a:lnTo>
                    <a:lnTo>
                      <a:pt x="360" y="523"/>
                    </a:lnTo>
                    <a:lnTo>
                      <a:pt x="354" y="521"/>
                    </a:lnTo>
                    <a:lnTo>
                      <a:pt x="346" y="516"/>
                    </a:lnTo>
                    <a:lnTo>
                      <a:pt x="339" y="514"/>
                    </a:lnTo>
                    <a:lnTo>
                      <a:pt x="333" y="510"/>
                    </a:lnTo>
                    <a:lnTo>
                      <a:pt x="325" y="508"/>
                    </a:lnTo>
                    <a:lnTo>
                      <a:pt x="319" y="504"/>
                    </a:lnTo>
                    <a:lnTo>
                      <a:pt x="311" y="500"/>
                    </a:lnTo>
                    <a:lnTo>
                      <a:pt x="304" y="496"/>
                    </a:lnTo>
                    <a:lnTo>
                      <a:pt x="298" y="492"/>
                    </a:lnTo>
                    <a:lnTo>
                      <a:pt x="290" y="490"/>
                    </a:lnTo>
                    <a:lnTo>
                      <a:pt x="284" y="486"/>
                    </a:lnTo>
                    <a:lnTo>
                      <a:pt x="278" y="481"/>
                    </a:lnTo>
                    <a:lnTo>
                      <a:pt x="271" y="477"/>
                    </a:lnTo>
                    <a:lnTo>
                      <a:pt x="263" y="473"/>
                    </a:lnTo>
                    <a:lnTo>
                      <a:pt x="257" y="469"/>
                    </a:lnTo>
                    <a:lnTo>
                      <a:pt x="251" y="465"/>
                    </a:lnTo>
                    <a:lnTo>
                      <a:pt x="245" y="461"/>
                    </a:lnTo>
                    <a:lnTo>
                      <a:pt x="239" y="455"/>
                    </a:lnTo>
                    <a:lnTo>
                      <a:pt x="232" y="451"/>
                    </a:lnTo>
                    <a:lnTo>
                      <a:pt x="226" y="446"/>
                    </a:lnTo>
                    <a:lnTo>
                      <a:pt x="220" y="442"/>
                    </a:lnTo>
                    <a:lnTo>
                      <a:pt x="214" y="436"/>
                    </a:lnTo>
                    <a:lnTo>
                      <a:pt x="208" y="432"/>
                    </a:lnTo>
                    <a:lnTo>
                      <a:pt x="202" y="426"/>
                    </a:lnTo>
                    <a:lnTo>
                      <a:pt x="195" y="422"/>
                    </a:lnTo>
                    <a:lnTo>
                      <a:pt x="189" y="416"/>
                    </a:lnTo>
                    <a:lnTo>
                      <a:pt x="183" y="411"/>
                    </a:lnTo>
                    <a:lnTo>
                      <a:pt x="177" y="405"/>
                    </a:lnTo>
                    <a:lnTo>
                      <a:pt x="173" y="401"/>
                    </a:lnTo>
                    <a:lnTo>
                      <a:pt x="167" y="395"/>
                    </a:lnTo>
                    <a:lnTo>
                      <a:pt x="160" y="391"/>
                    </a:lnTo>
                    <a:lnTo>
                      <a:pt x="156" y="385"/>
                    </a:lnTo>
                    <a:lnTo>
                      <a:pt x="150" y="379"/>
                    </a:lnTo>
                    <a:lnTo>
                      <a:pt x="146" y="372"/>
                    </a:lnTo>
                    <a:lnTo>
                      <a:pt x="140" y="366"/>
                    </a:lnTo>
                    <a:lnTo>
                      <a:pt x="134" y="360"/>
                    </a:lnTo>
                    <a:lnTo>
                      <a:pt x="130" y="356"/>
                    </a:lnTo>
                    <a:lnTo>
                      <a:pt x="125" y="350"/>
                    </a:lnTo>
                    <a:lnTo>
                      <a:pt x="121" y="344"/>
                    </a:lnTo>
                    <a:lnTo>
                      <a:pt x="115" y="337"/>
                    </a:lnTo>
                    <a:lnTo>
                      <a:pt x="111" y="331"/>
                    </a:lnTo>
                    <a:lnTo>
                      <a:pt x="107" y="325"/>
                    </a:lnTo>
                    <a:lnTo>
                      <a:pt x="101" y="319"/>
                    </a:lnTo>
                    <a:lnTo>
                      <a:pt x="97" y="313"/>
                    </a:lnTo>
                    <a:lnTo>
                      <a:pt x="93" y="307"/>
                    </a:lnTo>
                    <a:lnTo>
                      <a:pt x="88" y="300"/>
                    </a:lnTo>
                    <a:lnTo>
                      <a:pt x="84" y="294"/>
                    </a:lnTo>
                    <a:lnTo>
                      <a:pt x="80" y="288"/>
                    </a:lnTo>
                    <a:lnTo>
                      <a:pt x="76" y="282"/>
                    </a:lnTo>
                    <a:lnTo>
                      <a:pt x="72" y="276"/>
                    </a:lnTo>
                    <a:lnTo>
                      <a:pt x="68" y="270"/>
                    </a:lnTo>
                    <a:lnTo>
                      <a:pt x="66" y="261"/>
                    </a:lnTo>
                    <a:lnTo>
                      <a:pt x="62" y="255"/>
                    </a:lnTo>
                    <a:lnTo>
                      <a:pt x="60" y="249"/>
                    </a:lnTo>
                    <a:lnTo>
                      <a:pt x="56" y="243"/>
                    </a:lnTo>
                    <a:lnTo>
                      <a:pt x="51" y="237"/>
                    </a:lnTo>
                    <a:lnTo>
                      <a:pt x="49" y="228"/>
                    </a:lnTo>
                    <a:lnTo>
                      <a:pt x="45" y="222"/>
                    </a:lnTo>
                    <a:lnTo>
                      <a:pt x="43" y="216"/>
                    </a:lnTo>
                    <a:lnTo>
                      <a:pt x="41" y="208"/>
                    </a:lnTo>
                    <a:lnTo>
                      <a:pt x="39" y="202"/>
                    </a:lnTo>
                    <a:lnTo>
                      <a:pt x="35" y="195"/>
                    </a:lnTo>
                    <a:lnTo>
                      <a:pt x="33" y="189"/>
                    </a:lnTo>
                    <a:lnTo>
                      <a:pt x="31" y="181"/>
                    </a:lnTo>
                    <a:lnTo>
                      <a:pt x="29" y="175"/>
                    </a:lnTo>
                    <a:lnTo>
                      <a:pt x="25" y="169"/>
                    </a:lnTo>
                    <a:lnTo>
                      <a:pt x="25" y="163"/>
                    </a:lnTo>
                    <a:lnTo>
                      <a:pt x="23" y="154"/>
                    </a:lnTo>
                    <a:lnTo>
                      <a:pt x="21" y="148"/>
                    </a:lnTo>
                    <a:lnTo>
                      <a:pt x="19" y="142"/>
                    </a:lnTo>
                    <a:lnTo>
                      <a:pt x="16" y="134"/>
                    </a:lnTo>
                    <a:lnTo>
                      <a:pt x="14" y="128"/>
                    </a:lnTo>
                    <a:lnTo>
                      <a:pt x="14" y="121"/>
                    </a:lnTo>
                    <a:lnTo>
                      <a:pt x="12" y="113"/>
                    </a:lnTo>
                    <a:lnTo>
                      <a:pt x="12" y="107"/>
                    </a:lnTo>
                    <a:lnTo>
                      <a:pt x="10" y="101"/>
                    </a:lnTo>
                    <a:lnTo>
                      <a:pt x="10" y="95"/>
                    </a:lnTo>
                    <a:lnTo>
                      <a:pt x="8" y="86"/>
                    </a:lnTo>
                    <a:lnTo>
                      <a:pt x="8" y="80"/>
                    </a:lnTo>
                    <a:lnTo>
                      <a:pt x="8" y="74"/>
                    </a:lnTo>
                    <a:lnTo>
                      <a:pt x="6" y="68"/>
                    </a:lnTo>
                    <a:lnTo>
                      <a:pt x="6" y="60"/>
                    </a:lnTo>
                    <a:lnTo>
                      <a:pt x="6" y="53"/>
                    </a:lnTo>
                    <a:lnTo>
                      <a:pt x="6" y="39"/>
                    </a:lnTo>
                    <a:lnTo>
                      <a:pt x="6" y="33"/>
                    </a:lnTo>
                    <a:lnTo>
                      <a:pt x="6" y="27"/>
                    </a:lnTo>
                    <a:lnTo>
                      <a:pt x="8" y="19"/>
                    </a:lnTo>
                    <a:lnTo>
                      <a:pt x="8" y="12"/>
                    </a:lnTo>
                    <a:lnTo>
                      <a:pt x="10" y="0"/>
                    </a:lnTo>
                    <a:lnTo>
                      <a:pt x="2" y="8"/>
                    </a:lnTo>
                    <a:lnTo>
                      <a:pt x="2" y="10"/>
                    </a:lnTo>
                    <a:lnTo>
                      <a:pt x="2" y="16"/>
                    </a:lnTo>
                    <a:lnTo>
                      <a:pt x="0" y="23"/>
                    </a:lnTo>
                    <a:lnTo>
                      <a:pt x="0" y="31"/>
                    </a:lnTo>
                    <a:lnTo>
                      <a:pt x="0" y="37"/>
                    </a:lnTo>
                    <a:lnTo>
                      <a:pt x="0" y="51"/>
                    </a:lnTo>
                    <a:lnTo>
                      <a:pt x="0" y="58"/>
                    </a:lnTo>
                    <a:lnTo>
                      <a:pt x="0" y="66"/>
                    </a:lnTo>
                    <a:lnTo>
                      <a:pt x="0" y="72"/>
                    </a:lnTo>
                    <a:lnTo>
                      <a:pt x="2" y="78"/>
                    </a:lnTo>
                    <a:lnTo>
                      <a:pt x="2" y="86"/>
                    </a:lnTo>
                    <a:lnTo>
                      <a:pt x="4" y="93"/>
                    </a:lnTo>
                    <a:lnTo>
                      <a:pt x="4" y="99"/>
                    </a:lnTo>
                    <a:lnTo>
                      <a:pt x="4" y="107"/>
                    </a:lnTo>
                    <a:lnTo>
                      <a:pt x="6" y="113"/>
                    </a:lnTo>
                    <a:lnTo>
                      <a:pt x="6" y="119"/>
                    </a:lnTo>
                    <a:lnTo>
                      <a:pt x="8" y="128"/>
                    </a:lnTo>
                    <a:lnTo>
                      <a:pt x="10" y="134"/>
                    </a:lnTo>
                    <a:lnTo>
                      <a:pt x="12" y="142"/>
                    </a:lnTo>
                    <a:lnTo>
                      <a:pt x="12" y="148"/>
                    </a:lnTo>
                    <a:lnTo>
                      <a:pt x="14" y="154"/>
                    </a:lnTo>
                    <a:lnTo>
                      <a:pt x="16" y="163"/>
                    </a:lnTo>
                    <a:lnTo>
                      <a:pt x="19" y="169"/>
                    </a:lnTo>
                    <a:lnTo>
                      <a:pt x="21" y="177"/>
                    </a:lnTo>
                    <a:lnTo>
                      <a:pt x="23" y="183"/>
                    </a:lnTo>
                    <a:lnTo>
                      <a:pt x="25" y="189"/>
                    </a:lnTo>
                    <a:lnTo>
                      <a:pt x="27" y="195"/>
                    </a:lnTo>
                    <a:lnTo>
                      <a:pt x="31" y="204"/>
                    </a:lnTo>
                    <a:lnTo>
                      <a:pt x="33" y="210"/>
                    </a:lnTo>
                    <a:lnTo>
                      <a:pt x="35" y="216"/>
                    </a:lnTo>
                    <a:lnTo>
                      <a:pt x="39" y="224"/>
                    </a:lnTo>
                    <a:lnTo>
                      <a:pt x="41" y="230"/>
                    </a:lnTo>
                    <a:lnTo>
                      <a:pt x="45" y="237"/>
                    </a:lnTo>
                    <a:lnTo>
                      <a:pt x="47" y="243"/>
                    </a:lnTo>
                    <a:lnTo>
                      <a:pt x="51" y="251"/>
                    </a:lnTo>
                    <a:lnTo>
                      <a:pt x="56" y="257"/>
                    </a:lnTo>
                    <a:lnTo>
                      <a:pt x="58" y="263"/>
                    </a:lnTo>
                    <a:lnTo>
                      <a:pt x="62" y="272"/>
                    </a:lnTo>
                    <a:lnTo>
                      <a:pt x="66" y="278"/>
                    </a:lnTo>
                    <a:lnTo>
                      <a:pt x="70" y="284"/>
                    </a:lnTo>
                    <a:lnTo>
                      <a:pt x="72" y="290"/>
                    </a:lnTo>
                    <a:lnTo>
                      <a:pt x="76" y="296"/>
                    </a:lnTo>
                    <a:lnTo>
                      <a:pt x="82" y="302"/>
                    </a:lnTo>
                    <a:lnTo>
                      <a:pt x="86" y="309"/>
                    </a:lnTo>
                    <a:lnTo>
                      <a:pt x="90" y="315"/>
                    </a:lnTo>
                    <a:lnTo>
                      <a:pt x="95" y="321"/>
                    </a:lnTo>
                    <a:lnTo>
                      <a:pt x="99" y="327"/>
                    </a:lnTo>
                    <a:lnTo>
                      <a:pt x="103" y="333"/>
                    </a:lnTo>
                    <a:lnTo>
                      <a:pt x="109" y="342"/>
                    </a:lnTo>
                    <a:lnTo>
                      <a:pt x="113" y="348"/>
                    </a:lnTo>
                    <a:lnTo>
                      <a:pt x="117" y="352"/>
                    </a:lnTo>
                    <a:lnTo>
                      <a:pt x="123" y="358"/>
                    </a:lnTo>
                    <a:lnTo>
                      <a:pt x="130" y="364"/>
                    </a:lnTo>
                    <a:lnTo>
                      <a:pt x="134" y="370"/>
                    </a:lnTo>
                    <a:lnTo>
                      <a:pt x="138" y="376"/>
                    </a:lnTo>
                    <a:lnTo>
                      <a:pt x="144" y="383"/>
                    </a:lnTo>
                    <a:lnTo>
                      <a:pt x="150" y="389"/>
                    </a:lnTo>
                    <a:lnTo>
                      <a:pt x="154" y="393"/>
                    </a:lnTo>
                    <a:lnTo>
                      <a:pt x="160" y="399"/>
                    </a:lnTo>
                    <a:lnTo>
                      <a:pt x="167" y="403"/>
                    </a:lnTo>
                    <a:lnTo>
                      <a:pt x="173" y="409"/>
                    </a:lnTo>
                    <a:lnTo>
                      <a:pt x="177" y="416"/>
                    </a:lnTo>
                    <a:lnTo>
                      <a:pt x="183" y="420"/>
                    </a:lnTo>
                    <a:lnTo>
                      <a:pt x="189" y="426"/>
                    </a:lnTo>
                    <a:lnTo>
                      <a:pt x="195" y="432"/>
                    </a:lnTo>
                    <a:lnTo>
                      <a:pt x="202" y="436"/>
                    </a:lnTo>
                    <a:lnTo>
                      <a:pt x="208" y="442"/>
                    </a:lnTo>
                    <a:lnTo>
                      <a:pt x="214" y="446"/>
                    </a:lnTo>
                    <a:lnTo>
                      <a:pt x="220" y="451"/>
                    </a:lnTo>
                    <a:lnTo>
                      <a:pt x="226" y="455"/>
                    </a:lnTo>
                    <a:lnTo>
                      <a:pt x="232" y="461"/>
                    </a:lnTo>
                    <a:lnTo>
                      <a:pt x="239" y="465"/>
                    </a:lnTo>
                    <a:lnTo>
                      <a:pt x="247" y="469"/>
                    </a:lnTo>
                    <a:lnTo>
                      <a:pt x="253" y="473"/>
                    </a:lnTo>
                    <a:lnTo>
                      <a:pt x="259" y="479"/>
                    </a:lnTo>
                    <a:lnTo>
                      <a:pt x="265" y="483"/>
                    </a:lnTo>
                    <a:lnTo>
                      <a:pt x="271" y="488"/>
                    </a:lnTo>
                    <a:lnTo>
                      <a:pt x="280" y="492"/>
                    </a:lnTo>
                    <a:lnTo>
                      <a:pt x="286" y="494"/>
                    </a:lnTo>
                    <a:lnTo>
                      <a:pt x="292" y="498"/>
                    </a:lnTo>
                    <a:lnTo>
                      <a:pt x="300" y="504"/>
                    </a:lnTo>
                    <a:lnTo>
                      <a:pt x="308" y="506"/>
                    </a:lnTo>
                    <a:lnTo>
                      <a:pt x="315" y="510"/>
                    </a:lnTo>
                    <a:lnTo>
                      <a:pt x="321" y="512"/>
                    </a:lnTo>
                    <a:lnTo>
                      <a:pt x="329" y="516"/>
                    </a:lnTo>
                    <a:lnTo>
                      <a:pt x="335" y="521"/>
                    </a:lnTo>
                    <a:lnTo>
                      <a:pt x="341" y="523"/>
                    </a:lnTo>
                    <a:lnTo>
                      <a:pt x="350" y="527"/>
                    </a:lnTo>
                    <a:lnTo>
                      <a:pt x="358" y="531"/>
                    </a:lnTo>
                    <a:lnTo>
                      <a:pt x="364" y="533"/>
                    </a:lnTo>
                    <a:lnTo>
                      <a:pt x="372" y="537"/>
                    </a:lnTo>
                    <a:lnTo>
                      <a:pt x="378" y="539"/>
                    </a:lnTo>
                    <a:lnTo>
                      <a:pt x="387" y="541"/>
                    </a:lnTo>
                    <a:lnTo>
                      <a:pt x="395" y="543"/>
                    </a:lnTo>
                    <a:lnTo>
                      <a:pt x="401" y="547"/>
                    </a:lnTo>
                    <a:lnTo>
                      <a:pt x="409" y="549"/>
                    </a:lnTo>
                    <a:lnTo>
                      <a:pt x="415" y="551"/>
                    </a:lnTo>
                    <a:lnTo>
                      <a:pt x="424" y="553"/>
                    </a:lnTo>
                    <a:lnTo>
                      <a:pt x="432" y="555"/>
                    </a:lnTo>
                    <a:lnTo>
                      <a:pt x="438" y="558"/>
                    </a:lnTo>
                    <a:lnTo>
                      <a:pt x="446" y="560"/>
                    </a:lnTo>
                    <a:lnTo>
                      <a:pt x="452" y="562"/>
                    </a:lnTo>
                    <a:lnTo>
                      <a:pt x="461" y="562"/>
                    </a:lnTo>
                    <a:lnTo>
                      <a:pt x="469" y="564"/>
                    </a:lnTo>
                    <a:lnTo>
                      <a:pt x="475" y="566"/>
                    </a:lnTo>
                    <a:lnTo>
                      <a:pt x="483" y="566"/>
                    </a:lnTo>
                    <a:lnTo>
                      <a:pt x="492" y="568"/>
                    </a:lnTo>
                    <a:lnTo>
                      <a:pt x="498" y="570"/>
                    </a:lnTo>
                    <a:lnTo>
                      <a:pt x="506" y="570"/>
                    </a:lnTo>
                    <a:lnTo>
                      <a:pt x="512" y="570"/>
                    </a:lnTo>
                    <a:lnTo>
                      <a:pt x="520" y="572"/>
                    </a:lnTo>
                    <a:lnTo>
                      <a:pt x="529" y="572"/>
                    </a:lnTo>
                    <a:lnTo>
                      <a:pt x="537" y="574"/>
                    </a:lnTo>
                    <a:lnTo>
                      <a:pt x="543" y="574"/>
                    </a:lnTo>
                    <a:lnTo>
                      <a:pt x="551" y="574"/>
                    </a:lnTo>
                    <a:lnTo>
                      <a:pt x="557" y="574"/>
                    </a:lnTo>
                    <a:lnTo>
                      <a:pt x="580" y="574"/>
                    </a:lnTo>
                    <a:lnTo>
                      <a:pt x="588" y="574"/>
                    </a:lnTo>
                    <a:lnTo>
                      <a:pt x="594" y="574"/>
                    </a:lnTo>
                    <a:lnTo>
                      <a:pt x="601" y="574"/>
                    </a:lnTo>
                    <a:lnTo>
                      <a:pt x="609" y="572"/>
                    </a:lnTo>
                    <a:lnTo>
                      <a:pt x="617" y="572"/>
                    </a:lnTo>
                    <a:lnTo>
                      <a:pt x="623" y="572"/>
                    </a:lnTo>
                    <a:lnTo>
                      <a:pt x="631" y="570"/>
                    </a:lnTo>
                    <a:lnTo>
                      <a:pt x="638" y="570"/>
                    </a:lnTo>
                    <a:lnTo>
                      <a:pt x="644" y="568"/>
                    </a:lnTo>
                    <a:lnTo>
                      <a:pt x="652" y="568"/>
                    </a:lnTo>
                    <a:lnTo>
                      <a:pt x="658" y="566"/>
                    </a:lnTo>
                    <a:lnTo>
                      <a:pt x="666" y="566"/>
                    </a:lnTo>
                    <a:lnTo>
                      <a:pt x="672" y="564"/>
                    </a:lnTo>
                    <a:lnTo>
                      <a:pt x="679" y="562"/>
                    </a:lnTo>
                    <a:lnTo>
                      <a:pt x="687" y="560"/>
                    </a:lnTo>
                    <a:lnTo>
                      <a:pt x="693" y="558"/>
                    </a:lnTo>
                    <a:lnTo>
                      <a:pt x="699" y="555"/>
                    </a:lnTo>
                    <a:lnTo>
                      <a:pt x="705" y="553"/>
                    </a:lnTo>
                    <a:lnTo>
                      <a:pt x="714" y="551"/>
                    </a:lnTo>
                    <a:lnTo>
                      <a:pt x="720" y="549"/>
                    </a:lnTo>
                    <a:lnTo>
                      <a:pt x="726" y="547"/>
                    </a:lnTo>
                    <a:lnTo>
                      <a:pt x="732" y="545"/>
                    </a:lnTo>
                    <a:lnTo>
                      <a:pt x="738" y="543"/>
                    </a:lnTo>
                    <a:lnTo>
                      <a:pt x="744" y="541"/>
                    </a:lnTo>
                    <a:lnTo>
                      <a:pt x="751" y="537"/>
                    </a:lnTo>
                    <a:lnTo>
                      <a:pt x="757" y="535"/>
                    </a:lnTo>
                    <a:lnTo>
                      <a:pt x="763" y="533"/>
                    </a:lnTo>
                    <a:lnTo>
                      <a:pt x="769" y="529"/>
                    </a:lnTo>
                    <a:lnTo>
                      <a:pt x="775" y="525"/>
                    </a:lnTo>
                    <a:lnTo>
                      <a:pt x="781" y="523"/>
                    </a:lnTo>
                    <a:lnTo>
                      <a:pt x="788" y="518"/>
                    </a:lnTo>
                    <a:lnTo>
                      <a:pt x="792" y="516"/>
                    </a:lnTo>
                    <a:lnTo>
                      <a:pt x="798" y="512"/>
                    </a:lnTo>
                    <a:lnTo>
                      <a:pt x="800" y="510"/>
                    </a:lnTo>
                  </a:path>
                </a:pathLst>
              </a:custGeom>
              <a:solidFill>
                <a:srgbClr val="000000"/>
              </a:solidFill>
              <a:ln w="12700" cap="rnd" cmpd="sng">
                <a:solidFill>
                  <a:srgbClr val="081D5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4" name="Freeform 24">
              <a:extLst>
                <a:ext uri="{FF2B5EF4-FFF2-40B4-BE49-F238E27FC236}">
                  <a16:creationId xmlns:a16="http://schemas.microsoft.com/office/drawing/2014/main" id="{66EDB1EB-0648-4575-ADF0-F71547A3408F}"/>
                </a:ext>
              </a:extLst>
            </p:cNvPr>
            <p:cNvSpPr>
              <a:spLocks/>
            </p:cNvSpPr>
            <p:nvPr/>
          </p:nvSpPr>
          <p:spPr bwMode="auto">
            <a:xfrm>
              <a:off x="3060" y="1786"/>
              <a:ext cx="173" cy="175"/>
            </a:xfrm>
            <a:custGeom>
              <a:avLst/>
              <a:gdLst>
                <a:gd name="T0" fmla="*/ 172 w 173"/>
                <a:gd name="T1" fmla="*/ 74 h 175"/>
                <a:gd name="T2" fmla="*/ 166 w 173"/>
                <a:gd name="T3" fmla="*/ 57 h 175"/>
                <a:gd name="T4" fmla="*/ 160 w 173"/>
                <a:gd name="T5" fmla="*/ 43 h 175"/>
                <a:gd name="T6" fmla="*/ 149 w 173"/>
                <a:gd name="T7" fmla="*/ 29 h 175"/>
                <a:gd name="T8" fmla="*/ 137 w 173"/>
                <a:gd name="T9" fmla="*/ 18 h 175"/>
                <a:gd name="T10" fmla="*/ 123 w 173"/>
                <a:gd name="T11" fmla="*/ 8 h 175"/>
                <a:gd name="T12" fmla="*/ 109 w 173"/>
                <a:gd name="T13" fmla="*/ 2 h 175"/>
                <a:gd name="T14" fmla="*/ 90 w 173"/>
                <a:gd name="T15" fmla="*/ 0 h 175"/>
                <a:gd name="T16" fmla="*/ 74 w 173"/>
                <a:gd name="T17" fmla="*/ 0 h 175"/>
                <a:gd name="T18" fmla="*/ 57 w 173"/>
                <a:gd name="T19" fmla="*/ 6 h 175"/>
                <a:gd name="T20" fmla="*/ 41 w 173"/>
                <a:gd name="T21" fmla="*/ 12 h 175"/>
                <a:gd name="T22" fmla="*/ 29 w 173"/>
                <a:gd name="T23" fmla="*/ 23 h 175"/>
                <a:gd name="T24" fmla="*/ 16 w 173"/>
                <a:gd name="T25" fmla="*/ 35 h 175"/>
                <a:gd name="T26" fmla="*/ 8 w 173"/>
                <a:gd name="T27" fmla="*/ 49 h 175"/>
                <a:gd name="T28" fmla="*/ 2 w 173"/>
                <a:gd name="T29" fmla="*/ 66 h 175"/>
                <a:gd name="T30" fmla="*/ 0 w 173"/>
                <a:gd name="T31" fmla="*/ 82 h 175"/>
                <a:gd name="T32" fmla="*/ 0 w 173"/>
                <a:gd name="T33" fmla="*/ 100 h 175"/>
                <a:gd name="T34" fmla="*/ 6 w 173"/>
                <a:gd name="T35" fmla="*/ 117 h 175"/>
                <a:gd name="T36" fmla="*/ 12 w 173"/>
                <a:gd name="T37" fmla="*/ 133 h 175"/>
                <a:gd name="T38" fmla="*/ 23 w 173"/>
                <a:gd name="T39" fmla="*/ 145 h 175"/>
                <a:gd name="T40" fmla="*/ 35 w 173"/>
                <a:gd name="T41" fmla="*/ 156 h 175"/>
                <a:gd name="T42" fmla="*/ 49 w 173"/>
                <a:gd name="T43" fmla="*/ 166 h 175"/>
                <a:gd name="T44" fmla="*/ 63 w 173"/>
                <a:gd name="T45" fmla="*/ 172 h 175"/>
                <a:gd name="T46" fmla="*/ 82 w 173"/>
                <a:gd name="T47" fmla="*/ 174 h 175"/>
                <a:gd name="T48" fmla="*/ 98 w 173"/>
                <a:gd name="T49" fmla="*/ 174 h 175"/>
                <a:gd name="T50" fmla="*/ 117 w 173"/>
                <a:gd name="T51" fmla="*/ 168 h 175"/>
                <a:gd name="T52" fmla="*/ 131 w 173"/>
                <a:gd name="T53" fmla="*/ 162 h 175"/>
                <a:gd name="T54" fmla="*/ 143 w 173"/>
                <a:gd name="T55" fmla="*/ 151 h 175"/>
                <a:gd name="T56" fmla="*/ 156 w 173"/>
                <a:gd name="T57" fmla="*/ 139 h 175"/>
                <a:gd name="T58" fmla="*/ 164 w 173"/>
                <a:gd name="T59" fmla="*/ 125 h 175"/>
                <a:gd name="T60" fmla="*/ 170 w 173"/>
                <a:gd name="T61" fmla="*/ 108 h 175"/>
                <a:gd name="T62" fmla="*/ 172 w 173"/>
                <a:gd name="T63" fmla="*/ 92 h 175"/>
                <a:gd name="T64" fmla="*/ 127 w 173"/>
                <a:gd name="T65" fmla="*/ 82 h 175"/>
                <a:gd name="T66" fmla="*/ 127 w 173"/>
                <a:gd name="T67" fmla="*/ 74 h 175"/>
                <a:gd name="T68" fmla="*/ 123 w 173"/>
                <a:gd name="T69" fmla="*/ 66 h 175"/>
                <a:gd name="T70" fmla="*/ 117 w 173"/>
                <a:gd name="T71" fmla="*/ 57 h 175"/>
                <a:gd name="T72" fmla="*/ 109 w 173"/>
                <a:gd name="T73" fmla="*/ 51 h 175"/>
                <a:gd name="T74" fmla="*/ 100 w 173"/>
                <a:gd name="T75" fmla="*/ 47 h 175"/>
                <a:gd name="T76" fmla="*/ 92 w 173"/>
                <a:gd name="T77" fmla="*/ 45 h 175"/>
                <a:gd name="T78" fmla="*/ 84 w 173"/>
                <a:gd name="T79" fmla="*/ 45 h 175"/>
                <a:gd name="T80" fmla="*/ 76 w 173"/>
                <a:gd name="T81" fmla="*/ 45 h 175"/>
                <a:gd name="T82" fmla="*/ 68 w 173"/>
                <a:gd name="T83" fmla="*/ 49 h 175"/>
                <a:gd name="T84" fmla="*/ 59 w 173"/>
                <a:gd name="T85" fmla="*/ 53 h 175"/>
                <a:gd name="T86" fmla="*/ 53 w 173"/>
                <a:gd name="T87" fmla="*/ 59 h 175"/>
                <a:gd name="T88" fmla="*/ 49 w 173"/>
                <a:gd name="T89" fmla="*/ 68 h 175"/>
                <a:gd name="T90" fmla="*/ 45 w 173"/>
                <a:gd name="T91" fmla="*/ 76 h 175"/>
                <a:gd name="T92" fmla="*/ 43 w 173"/>
                <a:gd name="T93" fmla="*/ 84 h 175"/>
                <a:gd name="T94" fmla="*/ 45 w 173"/>
                <a:gd name="T95" fmla="*/ 94 h 175"/>
                <a:gd name="T96" fmla="*/ 47 w 173"/>
                <a:gd name="T97" fmla="*/ 102 h 175"/>
                <a:gd name="T98" fmla="*/ 49 w 173"/>
                <a:gd name="T99" fmla="*/ 108 h 175"/>
                <a:gd name="T100" fmla="*/ 55 w 173"/>
                <a:gd name="T101" fmla="*/ 117 h 175"/>
                <a:gd name="T102" fmla="*/ 61 w 173"/>
                <a:gd name="T103" fmla="*/ 121 h 175"/>
                <a:gd name="T104" fmla="*/ 70 w 173"/>
                <a:gd name="T105" fmla="*/ 127 h 175"/>
                <a:gd name="T106" fmla="*/ 78 w 173"/>
                <a:gd name="T107" fmla="*/ 129 h 175"/>
                <a:gd name="T108" fmla="*/ 86 w 173"/>
                <a:gd name="T109" fmla="*/ 129 h 175"/>
                <a:gd name="T110" fmla="*/ 94 w 173"/>
                <a:gd name="T111" fmla="*/ 129 h 175"/>
                <a:gd name="T112" fmla="*/ 102 w 173"/>
                <a:gd name="T113" fmla="*/ 127 h 175"/>
                <a:gd name="T114" fmla="*/ 111 w 173"/>
                <a:gd name="T115" fmla="*/ 121 h 175"/>
                <a:gd name="T116" fmla="*/ 119 w 173"/>
                <a:gd name="T117" fmla="*/ 115 h 175"/>
                <a:gd name="T118" fmla="*/ 123 w 173"/>
                <a:gd name="T119" fmla="*/ 106 h 175"/>
                <a:gd name="T120" fmla="*/ 127 w 173"/>
                <a:gd name="T121" fmla="*/ 100 h 175"/>
                <a:gd name="T122" fmla="*/ 127 w 173"/>
                <a:gd name="T123" fmla="*/ 92 h 1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173" h="175">
                  <a:moveTo>
                    <a:pt x="172" y="86"/>
                  </a:moveTo>
                  <a:lnTo>
                    <a:pt x="172" y="82"/>
                  </a:lnTo>
                  <a:lnTo>
                    <a:pt x="172" y="78"/>
                  </a:lnTo>
                  <a:lnTo>
                    <a:pt x="172" y="74"/>
                  </a:lnTo>
                  <a:lnTo>
                    <a:pt x="170" y="70"/>
                  </a:lnTo>
                  <a:lnTo>
                    <a:pt x="170" y="66"/>
                  </a:lnTo>
                  <a:lnTo>
                    <a:pt x="168" y="61"/>
                  </a:lnTo>
                  <a:lnTo>
                    <a:pt x="166" y="57"/>
                  </a:lnTo>
                  <a:lnTo>
                    <a:pt x="166" y="53"/>
                  </a:lnTo>
                  <a:lnTo>
                    <a:pt x="164" y="49"/>
                  </a:lnTo>
                  <a:lnTo>
                    <a:pt x="162" y="45"/>
                  </a:lnTo>
                  <a:lnTo>
                    <a:pt x="160" y="43"/>
                  </a:lnTo>
                  <a:lnTo>
                    <a:pt x="158" y="39"/>
                  </a:lnTo>
                  <a:lnTo>
                    <a:pt x="156" y="35"/>
                  </a:lnTo>
                  <a:lnTo>
                    <a:pt x="152" y="31"/>
                  </a:lnTo>
                  <a:lnTo>
                    <a:pt x="149" y="29"/>
                  </a:lnTo>
                  <a:lnTo>
                    <a:pt x="147" y="27"/>
                  </a:lnTo>
                  <a:lnTo>
                    <a:pt x="143" y="23"/>
                  </a:lnTo>
                  <a:lnTo>
                    <a:pt x="141" y="20"/>
                  </a:lnTo>
                  <a:lnTo>
                    <a:pt x="137" y="18"/>
                  </a:lnTo>
                  <a:lnTo>
                    <a:pt x="135" y="14"/>
                  </a:lnTo>
                  <a:lnTo>
                    <a:pt x="131" y="12"/>
                  </a:lnTo>
                  <a:lnTo>
                    <a:pt x="127" y="10"/>
                  </a:lnTo>
                  <a:lnTo>
                    <a:pt x="123" y="8"/>
                  </a:lnTo>
                  <a:lnTo>
                    <a:pt x="119" y="6"/>
                  </a:lnTo>
                  <a:lnTo>
                    <a:pt x="117" y="6"/>
                  </a:lnTo>
                  <a:lnTo>
                    <a:pt x="113" y="4"/>
                  </a:lnTo>
                  <a:lnTo>
                    <a:pt x="109" y="2"/>
                  </a:lnTo>
                  <a:lnTo>
                    <a:pt x="104" y="2"/>
                  </a:lnTo>
                  <a:lnTo>
                    <a:pt x="98" y="0"/>
                  </a:lnTo>
                  <a:lnTo>
                    <a:pt x="94" y="0"/>
                  </a:lnTo>
                  <a:lnTo>
                    <a:pt x="90" y="0"/>
                  </a:lnTo>
                  <a:lnTo>
                    <a:pt x="86" y="0"/>
                  </a:lnTo>
                  <a:lnTo>
                    <a:pt x="82" y="0"/>
                  </a:lnTo>
                  <a:lnTo>
                    <a:pt x="78" y="0"/>
                  </a:lnTo>
                  <a:lnTo>
                    <a:pt x="74" y="0"/>
                  </a:lnTo>
                  <a:lnTo>
                    <a:pt x="68" y="2"/>
                  </a:lnTo>
                  <a:lnTo>
                    <a:pt x="63" y="2"/>
                  </a:lnTo>
                  <a:lnTo>
                    <a:pt x="59" y="4"/>
                  </a:lnTo>
                  <a:lnTo>
                    <a:pt x="57" y="6"/>
                  </a:lnTo>
                  <a:lnTo>
                    <a:pt x="53" y="6"/>
                  </a:lnTo>
                  <a:lnTo>
                    <a:pt x="49" y="8"/>
                  </a:lnTo>
                  <a:lnTo>
                    <a:pt x="45" y="10"/>
                  </a:lnTo>
                  <a:lnTo>
                    <a:pt x="41" y="12"/>
                  </a:lnTo>
                  <a:lnTo>
                    <a:pt x="39" y="14"/>
                  </a:lnTo>
                  <a:lnTo>
                    <a:pt x="35" y="18"/>
                  </a:lnTo>
                  <a:lnTo>
                    <a:pt x="31" y="20"/>
                  </a:lnTo>
                  <a:lnTo>
                    <a:pt x="29" y="23"/>
                  </a:lnTo>
                  <a:lnTo>
                    <a:pt x="25" y="27"/>
                  </a:lnTo>
                  <a:lnTo>
                    <a:pt x="23" y="29"/>
                  </a:lnTo>
                  <a:lnTo>
                    <a:pt x="20" y="31"/>
                  </a:lnTo>
                  <a:lnTo>
                    <a:pt x="16" y="35"/>
                  </a:lnTo>
                  <a:lnTo>
                    <a:pt x="14" y="39"/>
                  </a:lnTo>
                  <a:lnTo>
                    <a:pt x="12" y="43"/>
                  </a:lnTo>
                  <a:lnTo>
                    <a:pt x="10" y="45"/>
                  </a:lnTo>
                  <a:lnTo>
                    <a:pt x="8" y="49"/>
                  </a:lnTo>
                  <a:lnTo>
                    <a:pt x="6" y="53"/>
                  </a:lnTo>
                  <a:lnTo>
                    <a:pt x="6" y="57"/>
                  </a:lnTo>
                  <a:lnTo>
                    <a:pt x="4" y="61"/>
                  </a:lnTo>
                  <a:lnTo>
                    <a:pt x="2" y="66"/>
                  </a:lnTo>
                  <a:lnTo>
                    <a:pt x="2" y="70"/>
                  </a:lnTo>
                  <a:lnTo>
                    <a:pt x="0" y="74"/>
                  </a:lnTo>
                  <a:lnTo>
                    <a:pt x="0" y="78"/>
                  </a:lnTo>
                  <a:lnTo>
                    <a:pt x="0" y="82"/>
                  </a:lnTo>
                  <a:lnTo>
                    <a:pt x="0" y="86"/>
                  </a:lnTo>
                  <a:lnTo>
                    <a:pt x="0" y="92"/>
                  </a:lnTo>
                  <a:lnTo>
                    <a:pt x="0" y="96"/>
                  </a:lnTo>
                  <a:lnTo>
                    <a:pt x="0" y="100"/>
                  </a:lnTo>
                  <a:lnTo>
                    <a:pt x="2" y="104"/>
                  </a:lnTo>
                  <a:lnTo>
                    <a:pt x="2" y="108"/>
                  </a:lnTo>
                  <a:lnTo>
                    <a:pt x="4" y="113"/>
                  </a:lnTo>
                  <a:lnTo>
                    <a:pt x="6" y="117"/>
                  </a:lnTo>
                  <a:lnTo>
                    <a:pt x="6" y="121"/>
                  </a:lnTo>
                  <a:lnTo>
                    <a:pt x="8" y="125"/>
                  </a:lnTo>
                  <a:lnTo>
                    <a:pt x="10" y="129"/>
                  </a:lnTo>
                  <a:lnTo>
                    <a:pt x="12" y="133"/>
                  </a:lnTo>
                  <a:lnTo>
                    <a:pt x="14" y="135"/>
                  </a:lnTo>
                  <a:lnTo>
                    <a:pt x="16" y="139"/>
                  </a:lnTo>
                  <a:lnTo>
                    <a:pt x="20" y="143"/>
                  </a:lnTo>
                  <a:lnTo>
                    <a:pt x="23" y="145"/>
                  </a:lnTo>
                  <a:lnTo>
                    <a:pt x="25" y="147"/>
                  </a:lnTo>
                  <a:lnTo>
                    <a:pt x="29" y="151"/>
                  </a:lnTo>
                  <a:lnTo>
                    <a:pt x="31" y="154"/>
                  </a:lnTo>
                  <a:lnTo>
                    <a:pt x="35" y="156"/>
                  </a:lnTo>
                  <a:lnTo>
                    <a:pt x="39" y="160"/>
                  </a:lnTo>
                  <a:lnTo>
                    <a:pt x="41" y="162"/>
                  </a:lnTo>
                  <a:lnTo>
                    <a:pt x="45" y="164"/>
                  </a:lnTo>
                  <a:lnTo>
                    <a:pt x="49" y="166"/>
                  </a:lnTo>
                  <a:lnTo>
                    <a:pt x="53" y="168"/>
                  </a:lnTo>
                  <a:lnTo>
                    <a:pt x="57" y="168"/>
                  </a:lnTo>
                  <a:lnTo>
                    <a:pt x="59" y="170"/>
                  </a:lnTo>
                  <a:lnTo>
                    <a:pt x="63" y="172"/>
                  </a:lnTo>
                  <a:lnTo>
                    <a:pt x="68" y="172"/>
                  </a:lnTo>
                  <a:lnTo>
                    <a:pt x="74" y="174"/>
                  </a:lnTo>
                  <a:lnTo>
                    <a:pt x="78" y="174"/>
                  </a:lnTo>
                  <a:lnTo>
                    <a:pt x="82" y="174"/>
                  </a:lnTo>
                  <a:lnTo>
                    <a:pt x="86" y="174"/>
                  </a:lnTo>
                  <a:lnTo>
                    <a:pt x="90" y="174"/>
                  </a:lnTo>
                  <a:lnTo>
                    <a:pt x="94" y="174"/>
                  </a:lnTo>
                  <a:lnTo>
                    <a:pt x="98" y="174"/>
                  </a:lnTo>
                  <a:lnTo>
                    <a:pt x="104" y="172"/>
                  </a:lnTo>
                  <a:lnTo>
                    <a:pt x="109" y="172"/>
                  </a:lnTo>
                  <a:lnTo>
                    <a:pt x="113" y="170"/>
                  </a:lnTo>
                  <a:lnTo>
                    <a:pt x="117" y="168"/>
                  </a:lnTo>
                  <a:lnTo>
                    <a:pt x="119" y="168"/>
                  </a:lnTo>
                  <a:lnTo>
                    <a:pt x="123" y="166"/>
                  </a:lnTo>
                  <a:lnTo>
                    <a:pt x="127" y="164"/>
                  </a:lnTo>
                  <a:lnTo>
                    <a:pt x="131" y="162"/>
                  </a:lnTo>
                  <a:lnTo>
                    <a:pt x="135" y="160"/>
                  </a:lnTo>
                  <a:lnTo>
                    <a:pt x="137" y="156"/>
                  </a:lnTo>
                  <a:lnTo>
                    <a:pt x="141" y="154"/>
                  </a:lnTo>
                  <a:lnTo>
                    <a:pt x="143" y="151"/>
                  </a:lnTo>
                  <a:lnTo>
                    <a:pt x="147" y="147"/>
                  </a:lnTo>
                  <a:lnTo>
                    <a:pt x="149" y="145"/>
                  </a:lnTo>
                  <a:lnTo>
                    <a:pt x="152" y="143"/>
                  </a:lnTo>
                  <a:lnTo>
                    <a:pt x="156" y="139"/>
                  </a:lnTo>
                  <a:lnTo>
                    <a:pt x="158" y="135"/>
                  </a:lnTo>
                  <a:lnTo>
                    <a:pt x="160" y="133"/>
                  </a:lnTo>
                  <a:lnTo>
                    <a:pt x="162" y="129"/>
                  </a:lnTo>
                  <a:lnTo>
                    <a:pt x="164" y="125"/>
                  </a:lnTo>
                  <a:lnTo>
                    <a:pt x="166" y="121"/>
                  </a:lnTo>
                  <a:lnTo>
                    <a:pt x="166" y="117"/>
                  </a:lnTo>
                  <a:lnTo>
                    <a:pt x="168" y="113"/>
                  </a:lnTo>
                  <a:lnTo>
                    <a:pt x="170" y="108"/>
                  </a:lnTo>
                  <a:lnTo>
                    <a:pt x="170" y="104"/>
                  </a:lnTo>
                  <a:lnTo>
                    <a:pt x="172" y="100"/>
                  </a:lnTo>
                  <a:lnTo>
                    <a:pt x="172" y="96"/>
                  </a:lnTo>
                  <a:lnTo>
                    <a:pt x="172" y="92"/>
                  </a:lnTo>
                  <a:lnTo>
                    <a:pt x="172" y="86"/>
                  </a:lnTo>
                  <a:lnTo>
                    <a:pt x="129" y="86"/>
                  </a:lnTo>
                  <a:lnTo>
                    <a:pt x="129" y="84"/>
                  </a:lnTo>
                  <a:lnTo>
                    <a:pt x="127" y="82"/>
                  </a:lnTo>
                  <a:lnTo>
                    <a:pt x="127" y="80"/>
                  </a:lnTo>
                  <a:lnTo>
                    <a:pt x="127" y="78"/>
                  </a:lnTo>
                  <a:lnTo>
                    <a:pt x="127" y="76"/>
                  </a:lnTo>
                  <a:lnTo>
                    <a:pt x="127" y="74"/>
                  </a:lnTo>
                  <a:lnTo>
                    <a:pt x="125" y="72"/>
                  </a:lnTo>
                  <a:lnTo>
                    <a:pt x="125" y="68"/>
                  </a:lnTo>
                  <a:lnTo>
                    <a:pt x="123" y="68"/>
                  </a:lnTo>
                  <a:lnTo>
                    <a:pt x="123" y="66"/>
                  </a:lnTo>
                  <a:lnTo>
                    <a:pt x="121" y="63"/>
                  </a:lnTo>
                  <a:lnTo>
                    <a:pt x="121" y="61"/>
                  </a:lnTo>
                  <a:lnTo>
                    <a:pt x="119" y="59"/>
                  </a:lnTo>
                  <a:lnTo>
                    <a:pt x="117" y="57"/>
                  </a:lnTo>
                  <a:lnTo>
                    <a:pt x="115" y="55"/>
                  </a:lnTo>
                  <a:lnTo>
                    <a:pt x="113" y="53"/>
                  </a:lnTo>
                  <a:lnTo>
                    <a:pt x="111" y="53"/>
                  </a:lnTo>
                  <a:lnTo>
                    <a:pt x="109" y="51"/>
                  </a:lnTo>
                  <a:lnTo>
                    <a:pt x="106" y="49"/>
                  </a:lnTo>
                  <a:lnTo>
                    <a:pt x="104" y="49"/>
                  </a:lnTo>
                  <a:lnTo>
                    <a:pt x="102" y="47"/>
                  </a:lnTo>
                  <a:lnTo>
                    <a:pt x="100" y="47"/>
                  </a:lnTo>
                  <a:lnTo>
                    <a:pt x="98" y="47"/>
                  </a:lnTo>
                  <a:lnTo>
                    <a:pt x="96" y="45"/>
                  </a:lnTo>
                  <a:lnTo>
                    <a:pt x="94" y="45"/>
                  </a:lnTo>
                  <a:lnTo>
                    <a:pt x="92" y="45"/>
                  </a:lnTo>
                  <a:lnTo>
                    <a:pt x="90" y="45"/>
                  </a:lnTo>
                  <a:lnTo>
                    <a:pt x="88" y="45"/>
                  </a:lnTo>
                  <a:lnTo>
                    <a:pt x="86" y="45"/>
                  </a:lnTo>
                  <a:lnTo>
                    <a:pt x="84" y="45"/>
                  </a:lnTo>
                  <a:lnTo>
                    <a:pt x="82" y="45"/>
                  </a:lnTo>
                  <a:lnTo>
                    <a:pt x="80" y="45"/>
                  </a:lnTo>
                  <a:lnTo>
                    <a:pt x="78" y="45"/>
                  </a:lnTo>
                  <a:lnTo>
                    <a:pt x="76" y="45"/>
                  </a:lnTo>
                  <a:lnTo>
                    <a:pt x="74" y="47"/>
                  </a:lnTo>
                  <a:lnTo>
                    <a:pt x="72" y="47"/>
                  </a:lnTo>
                  <a:lnTo>
                    <a:pt x="70" y="47"/>
                  </a:lnTo>
                  <a:lnTo>
                    <a:pt x="68" y="49"/>
                  </a:lnTo>
                  <a:lnTo>
                    <a:pt x="66" y="49"/>
                  </a:lnTo>
                  <a:lnTo>
                    <a:pt x="63" y="51"/>
                  </a:lnTo>
                  <a:lnTo>
                    <a:pt x="61" y="53"/>
                  </a:lnTo>
                  <a:lnTo>
                    <a:pt x="59" y="53"/>
                  </a:lnTo>
                  <a:lnTo>
                    <a:pt x="57" y="55"/>
                  </a:lnTo>
                  <a:lnTo>
                    <a:pt x="57" y="57"/>
                  </a:lnTo>
                  <a:lnTo>
                    <a:pt x="55" y="57"/>
                  </a:lnTo>
                  <a:lnTo>
                    <a:pt x="53" y="59"/>
                  </a:lnTo>
                  <a:lnTo>
                    <a:pt x="53" y="61"/>
                  </a:lnTo>
                  <a:lnTo>
                    <a:pt x="51" y="63"/>
                  </a:lnTo>
                  <a:lnTo>
                    <a:pt x="49" y="66"/>
                  </a:lnTo>
                  <a:lnTo>
                    <a:pt x="49" y="68"/>
                  </a:lnTo>
                  <a:lnTo>
                    <a:pt x="47" y="68"/>
                  </a:lnTo>
                  <a:lnTo>
                    <a:pt x="47" y="72"/>
                  </a:lnTo>
                  <a:lnTo>
                    <a:pt x="45" y="74"/>
                  </a:lnTo>
                  <a:lnTo>
                    <a:pt x="45" y="76"/>
                  </a:lnTo>
                  <a:lnTo>
                    <a:pt x="45" y="78"/>
                  </a:lnTo>
                  <a:lnTo>
                    <a:pt x="45" y="80"/>
                  </a:lnTo>
                  <a:lnTo>
                    <a:pt x="45" y="82"/>
                  </a:lnTo>
                  <a:lnTo>
                    <a:pt x="43" y="84"/>
                  </a:lnTo>
                  <a:lnTo>
                    <a:pt x="43" y="86"/>
                  </a:lnTo>
                  <a:lnTo>
                    <a:pt x="43" y="90"/>
                  </a:lnTo>
                  <a:lnTo>
                    <a:pt x="45" y="92"/>
                  </a:lnTo>
                  <a:lnTo>
                    <a:pt x="45" y="94"/>
                  </a:lnTo>
                  <a:lnTo>
                    <a:pt x="45" y="96"/>
                  </a:lnTo>
                  <a:lnTo>
                    <a:pt x="45" y="98"/>
                  </a:lnTo>
                  <a:lnTo>
                    <a:pt x="45" y="100"/>
                  </a:lnTo>
                  <a:lnTo>
                    <a:pt x="47" y="102"/>
                  </a:lnTo>
                  <a:lnTo>
                    <a:pt x="47" y="104"/>
                  </a:lnTo>
                  <a:lnTo>
                    <a:pt x="47" y="106"/>
                  </a:lnTo>
                  <a:lnTo>
                    <a:pt x="49" y="106"/>
                  </a:lnTo>
                  <a:lnTo>
                    <a:pt x="49" y="108"/>
                  </a:lnTo>
                  <a:lnTo>
                    <a:pt x="51" y="111"/>
                  </a:lnTo>
                  <a:lnTo>
                    <a:pt x="53" y="113"/>
                  </a:lnTo>
                  <a:lnTo>
                    <a:pt x="53" y="115"/>
                  </a:lnTo>
                  <a:lnTo>
                    <a:pt x="55" y="117"/>
                  </a:lnTo>
                  <a:lnTo>
                    <a:pt x="57" y="117"/>
                  </a:lnTo>
                  <a:lnTo>
                    <a:pt x="57" y="119"/>
                  </a:lnTo>
                  <a:lnTo>
                    <a:pt x="59" y="121"/>
                  </a:lnTo>
                  <a:lnTo>
                    <a:pt x="61" y="121"/>
                  </a:lnTo>
                  <a:lnTo>
                    <a:pt x="63" y="123"/>
                  </a:lnTo>
                  <a:lnTo>
                    <a:pt x="66" y="125"/>
                  </a:lnTo>
                  <a:lnTo>
                    <a:pt x="68" y="125"/>
                  </a:lnTo>
                  <a:lnTo>
                    <a:pt x="70" y="127"/>
                  </a:lnTo>
                  <a:lnTo>
                    <a:pt x="72" y="127"/>
                  </a:lnTo>
                  <a:lnTo>
                    <a:pt x="74" y="127"/>
                  </a:lnTo>
                  <a:lnTo>
                    <a:pt x="76" y="129"/>
                  </a:lnTo>
                  <a:lnTo>
                    <a:pt x="78" y="129"/>
                  </a:lnTo>
                  <a:lnTo>
                    <a:pt x="80" y="129"/>
                  </a:lnTo>
                  <a:lnTo>
                    <a:pt x="82" y="129"/>
                  </a:lnTo>
                  <a:lnTo>
                    <a:pt x="84" y="129"/>
                  </a:lnTo>
                  <a:lnTo>
                    <a:pt x="86" y="129"/>
                  </a:lnTo>
                  <a:lnTo>
                    <a:pt x="88" y="129"/>
                  </a:lnTo>
                  <a:lnTo>
                    <a:pt x="90" y="129"/>
                  </a:lnTo>
                  <a:lnTo>
                    <a:pt x="92" y="129"/>
                  </a:lnTo>
                  <a:lnTo>
                    <a:pt x="94" y="129"/>
                  </a:lnTo>
                  <a:lnTo>
                    <a:pt x="96" y="129"/>
                  </a:lnTo>
                  <a:lnTo>
                    <a:pt x="98" y="127"/>
                  </a:lnTo>
                  <a:lnTo>
                    <a:pt x="100" y="127"/>
                  </a:lnTo>
                  <a:lnTo>
                    <a:pt x="102" y="127"/>
                  </a:lnTo>
                  <a:lnTo>
                    <a:pt x="104" y="125"/>
                  </a:lnTo>
                  <a:lnTo>
                    <a:pt x="106" y="125"/>
                  </a:lnTo>
                  <a:lnTo>
                    <a:pt x="109" y="123"/>
                  </a:lnTo>
                  <a:lnTo>
                    <a:pt x="111" y="121"/>
                  </a:lnTo>
                  <a:lnTo>
                    <a:pt x="113" y="121"/>
                  </a:lnTo>
                  <a:lnTo>
                    <a:pt x="115" y="119"/>
                  </a:lnTo>
                  <a:lnTo>
                    <a:pt x="117" y="117"/>
                  </a:lnTo>
                  <a:lnTo>
                    <a:pt x="119" y="115"/>
                  </a:lnTo>
                  <a:lnTo>
                    <a:pt x="121" y="113"/>
                  </a:lnTo>
                  <a:lnTo>
                    <a:pt x="121" y="111"/>
                  </a:lnTo>
                  <a:lnTo>
                    <a:pt x="123" y="108"/>
                  </a:lnTo>
                  <a:lnTo>
                    <a:pt x="123" y="106"/>
                  </a:lnTo>
                  <a:lnTo>
                    <a:pt x="125" y="106"/>
                  </a:lnTo>
                  <a:lnTo>
                    <a:pt x="125" y="104"/>
                  </a:lnTo>
                  <a:lnTo>
                    <a:pt x="125" y="102"/>
                  </a:lnTo>
                  <a:lnTo>
                    <a:pt x="127" y="100"/>
                  </a:lnTo>
                  <a:lnTo>
                    <a:pt x="127" y="98"/>
                  </a:lnTo>
                  <a:lnTo>
                    <a:pt x="127" y="96"/>
                  </a:lnTo>
                  <a:lnTo>
                    <a:pt x="127" y="94"/>
                  </a:lnTo>
                  <a:lnTo>
                    <a:pt x="127" y="92"/>
                  </a:lnTo>
                  <a:lnTo>
                    <a:pt x="129" y="90"/>
                  </a:lnTo>
                  <a:lnTo>
                    <a:pt x="129" y="86"/>
                  </a:lnTo>
                  <a:lnTo>
                    <a:pt x="172" y="86"/>
                  </a:lnTo>
                </a:path>
              </a:pathLst>
            </a:custGeom>
            <a:solidFill>
              <a:srgbClr val="C0FEF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" name="Freeform 25">
              <a:extLst>
                <a:ext uri="{FF2B5EF4-FFF2-40B4-BE49-F238E27FC236}">
                  <a16:creationId xmlns:a16="http://schemas.microsoft.com/office/drawing/2014/main" id="{84128B02-9BCB-419F-A4E0-7D2E84944363}"/>
                </a:ext>
              </a:extLst>
            </p:cNvPr>
            <p:cNvSpPr>
              <a:spLocks/>
            </p:cNvSpPr>
            <p:nvPr/>
          </p:nvSpPr>
          <p:spPr bwMode="auto">
            <a:xfrm>
              <a:off x="3103" y="1832"/>
              <a:ext cx="89" cy="83"/>
            </a:xfrm>
            <a:custGeom>
              <a:avLst/>
              <a:gdLst>
                <a:gd name="T0" fmla="*/ 88 w 89"/>
                <a:gd name="T1" fmla="*/ 39 h 83"/>
                <a:gd name="T2" fmla="*/ 88 w 89"/>
                <a:gd name="T3" fmla="*/ 35 h 83"/>
                <a:gd name="T4" fmla="*/ 86 w 89"/>
                <a:gd name="T5" fmla="*/ 31 h 83"/>
                <a:gd name="T6" fmla="*/ 86 w 89"/>
                <a:gd name="T7" fmla="*/ 27 h 83"/>
                <a:gd name="T8" fmla="*/ 84 w 89"/>
                <a:gd name="T9" fmla="*/ 23 h 83"/>
                <a:gd name="T10" fmla="*/ 80 w 89"/>
                <a:gd name="T11" fmla="*/ 18 h 83"/>
                <a:gd name="T12" fmla="*/ 78 w 89"/>
                <a:gd name="T13" fmla="*/ 14 h 83"/>
                <a:gd name="T14" fmla="*/ 75 w 89"/>
                <a:gd name="T15" fmla="*/ 12 h 83"/>
                <a:gd name="T16" fmla="*/ 71 w 89"/>
                <a:gd name="T17" fmla="*/ 10 h 83"/>
                <a:gd name="T18" fmla="*/ 69 w 89"/>
                <a:gd name="T19" fmla="*/ 6 h 83"/>
                <a:gd name="T20" fmla="*/ 65 w 89"/>
                <a:gd name="T21" fmla="*/ 4 h 83"/>
                <a:gd name="T22" fmla="*/ 61 w 89"/>
                <a:gd name="T23" fmla="*/ 4 h 83"/>
                <a:gd name="T24" fmla="*/ 57 w 89"/>
                <a:gd name="T25" fmla="*/ 2 h 83"/>
                <a:gd name="T26" fmla="*/ 52 w 89"/>
                <a:gd name="T27" fmla="*/ 0 h 83"/>
                <a:gd name="T28" fmla="*/ 48 w 89"/>
                <a:gd name="T29" fmla="*/ 0 h 83"/>
                <a:gd name="T30" fmla="*/ 44 w 89"/>
                <a:gd name="T31" fmla="*/ 0 h 83"/>
                <a:gd name="T32" fmla="*/ 40 w 89"/>
                <a:gd name="T33" fmla="*/ 0 h 83"/>
                <a:gd name="T34" fmla="*/ 36 w 89"/>
                <a:gd name="T35" fmla="*/ 0 h 83"/>
                <a:gd name="T36" fmla="*/ 31 w 89"/>
                <a:gd name="T37" fmla="*/ 2 h 83"/>
                <a:gd name="T38" fmla="*/ 27 w 89"/>
                <a:gd name="T39" fmla="*/ 4 h 83"/>
                <a:gd name="T40" fmla="*/ 23 w 89"/>
                <a:gd name="T41" fmla="*/ 4 h 83"/>
                <a:gd name="T42" fmla="*/ 19 w 89"/>
                <a:gd name="T43" fmla="*/ 6 h 83"/>
                <a:gd name="T44" fmla="*/ 17 w 89"/>
                <a:gd name="T45" fmla="*/ 10 h 83"/>
                <a:gd name="T46" fmla="*/ 13 w 89"/>
                <a:gd name="T47" fmla="*/ 12 h 83"/>
                <a:gd name="T48" fmla="*/ 10 w 89"/>
                <a:gd name="T49" fmla="*/ 14 h 83"/>
                <a:gd name="T50" fmla="*/ 8 w 89"/>
                <a:gd name="T51" fmla="*/ 18 h 83"/>
                <a:gd name="T52" fmla="*/ 4 w 89"/>
                <a:gd name="T53" fmla="*/ 23 h 83"/>
                <a:gd name="T54" fmla="*/ 2 w 89"/>
                <a:gd name="T55" fmla="*/ 27 h 83"/>
                <a:gd name="T56" fmla="*/ 2 w 89"/>
                <a:gd name="T57" fmla="*/ 31 h 83"/>
                <a:gd name="T58" fmla="*/ 0 w 89"/>
                <a:gd name="T59" fmla="*/ 35 h 83"/>
                <a:gd name="T60" fmla="*/ 0 w 89"/>
                <a:gd name="T61" fmla="*/ 39 h 83"/>
                <a:gd name="T62" fmla="*/ 0 w 89"/>
                <a:gd name="T63" fmla="*/ 43 h 83"/>
                <a:gd name="T64" fmla="*/ 0 w 89"/>
                <a:gd name="T65" fmla="*/ 47 h 83"/>
                <a:gd name="T66" fmla="*/ 2 w 89"/>
                <a:gd name="T67" fmla="*/ 51 h 83"/>
                <a:gd name="T68" fmla="*/ 2 w 89"/>
                <a:gd name="T69" fmla="*/ 55 h 83"/>
                <a:gd name="T70" fmla="*/ 4 w 89"/>
                <a:gd name="T71" fmla="*/ 59 h 83"/>
                <a:gd name="T72" fmla="*/ 8 w 89"/>
                <a:gd name="T73" fmla="*/ 64 h 83"/>
                <a:gd name="T74" fmla="*/ 10 w 89"/>
                <a:gd name="T75" fmla="*/ 68 h 83"/>
                <a:gd name="T76" fmla="*/ 13 w 89"/>
                <a:gd name="T77" fmla="*/ 70 h 83"/>
                <a:gd name="T78" fmla="*/ 17 w 89"/>
                <a:gd name="T79" fmla="*/ 72 h 83"/>
                <a:gd name="T80" fmla="*/ 19 w 89"/>
                <a:gd name="T81" fmla="*/ 76 h 83"/>
                <a:gd name="T82" fmla="*/ 23 w 89"/>
                <a:gd name="T83" fmla="*/ 78 h 83"/>
                <a:gd name="T84" fmla="*/ 27 w 89"/>
                <a:gd name="T85" fmla="*/ 78 h 83"/>
                <a:gd name="T86" fmla="*/ 31 w 89"/>
                <a:gd name="T87" fmla="*/ 80 h 83"/>
                <a:gd name="T88" fmla="*/ 36 w 89"/>
                <a:gd name="T89" fmla="*/ 82 h 83"/>
                <a:gd name="T90" fmla="*/ 40 w 89"/>
                <a:gd name="T91" fmla="*/ 82 h 83"/>
                <a:gd name="T92" fmla="*/ 44 w 89"/>
                <a:gd name="T93" fmla="*/ 82 h 83"/>
                <a:gd name="T94" fmla="*/ 48 w 89"/>
                <a:gd name="T95" fmla="*/ 82 h 83"/>
                <a:gd name="T96" fmla="*/ 52 w 89"/>
                <a:gd name="T97" fmla="*/ 82 h 83"/>
                <a:gd name="T98" fmla="*/ 57 w 89"/>
                <a:gd name="T99" fmla="*/ 80 h 83"/>
                <a:gd name="T100" fmla="*/ 61 w 89"/>
                <a:gd name="T101" fmla="*/ 78 h 83"/>
                <a:gd name="T102" fmla="*/ 65 w 89"/>
                <a:gd name="T103" fmla="*/ 78 h 83"/>
                <a:gd name="T104" fmla="*/ 69 w 89"/>
                <a:gd name="T105" fmla="*/ 76 h 83"/>
                <a:gd name="T106" fmla="*/ 71 w 89"/>
                <a:gd name="T107" fmla="*/ 72 h 83"/>
                <a:gd name="T108" fmla="*/ 75 w 89"/>
                <a:gd name="T109" fmla="*/ 70 h 83"/>
                <a:gd name="T110" fmla="*/ 78 w 89"/>
                <a:gd name="T111" fmla="*/ 68 h 83"/>
                <a:gd name="T112" fmla="*/ 80 w 89"/>
                <a:gd name="T113" fmla="*/ 64 h 83"/>
                <a:gd name="T114" fmla="*/ 84 w 89"/>
                <a:gd name="T115" fmla="*/ 59 h 83"/>
                <a:gd name="T116" fmla="*/ 86 w 89"/>
                <a:gd name="T117" fmla="*/ 55 h 83"/>
                <a:gd name="T118" fmla="*/ 86 w 89"/>
                <a:gd name="T119" fmla="*/ 51 h 83"/>
                <a:gd name="T120" fmla="*/ 88 w 89"/>
                <a:gd name="T121" fmla="*/ 47 h 83"/>
                <a:gd name="T122" fmla="*/ 88 w 89"/>
                <a:gd name="T123" fmla="*/ 4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89" h="83">
                  <a:moveTo>
                    <a:pt x="88" y="41"/>
                  </a:moveTo>
                  <a:lnTo>
                    <a:pt x="88" y="39"/>
                  </a:lnTo>
                  <a:lnTo>
                    <a:pt x="88" y="37"/>
                  </a:lnTo>
                  <a:lnTo>
                    <a:pt x="88" y="35"/>
                  </a:lnTo>
                  <a:lnTo>
                    <a:pt x="88" y="33"/>
                  </a:lnTo>
                  <a:lnTo>
                    <a:pt x="86" y="31"/>
                  </a:lnTo>
                  <a:lnTo>
                    <a:pt x="86" y="29"/>
                  </a:lnTo>
                  <a:lnTo>
                    <a:pt x="86" y="27"/>
                  </a:lnTo>
                  <a:lnTo>
                    <a:pt x="84" y="25"/>
                  </a:lnTo>
                  <a:lnTo>
                    <a:pt x="84" y="23"/>
                  </a:lnTo>
                  <a:lnTo>
                    <a:pt x="82" y="21"/>
                  </a:lnTo>
                  <a:lnTo>
                    <a:pt x="80" y="18"/>
                  </a:lnTo>
                  <a:lnTo>
                    <a:pt x="80" y="16"/>
                  </a:lnTo>
                  <a:lnTo>
                    <a:pt x="78" y="14"/>
                  </a:lnTo>
                  <a:lnTo>
                    <a:pt x="78" y="12"/>
                  </a:lnTo>
                  <a:lnTo>
                    <a:pt x="75" y="12"/>
                  </a:lnTo>
                  <a:lnTo>
                    <a:pt x="73" y="10"/>
                  </a:lnTo>
                  <a:lnTo>
                    <a:pt x="71" y="10"/>
                  </a:lnTo>
                  <a:lnTo>
                    <a:pt x="71" y="8"/>
                  </a:lnTo>
                  <a:lnTo>
                    <a:pt x="69" y="6"/>
                  </a:lnTo>
                  <a:lnTo>
                    <a:pt x="67" y="6"/>
                  </a:lnTo>
                  <a:lnTo>
                    <a:pt x="65" y="4"/>
                  </a:lnTo>
                  <a:lnTo>
                    <a:pt x="63" y="4"/>
                  </a:lnTo>
                  <a:lnTo>
                    <a:pt x="61" y="4"/>
                  </a:lnTo>
                  <a:lnTo>
                    <a:pt x="59" y="2"/>
                  </a:lnTo>
                  <a:lnTo>
                    <a:pt x="57" y="2"/>
                  </a:lnTo>
                  <a:lnTo>
                    <a:pt x="54" y="2"/>
                  </a:lnTo>
                  <a:lnTo>
                    <a:pt x="52" y="0"/>
                  </a:lnTo>
                  <a:lnTo>
                    <a:pt x="50" y="0"/>
                  </a:lnTo>
                  <a:lnTo>
                    <a:pt x="48" y="0"/>
                  </a:lnTo>
                  <a:lnTo>
                    <a:pt x="46" y="0"/>
                  </a:lnTo>
                  <a:lnTo>
                    <a:pt x="44" y="0"/>
                  </a:lnTo>
                  <a:lnTo>
                    <a:pt x="42" y="0"/>
                  </a:lnTo>
                  <a:lnTo>
                    <a:pt x="40" y="0"/>
                  </a:lnTo>
                  <a:lnTo>
                    <a:pt x="38" y="0"/>
                  </a:lnTo>
                  <a:lnTo>
                    <a:pt x="36" y="0"/>
                  </a:lnTo>
                  <a:lnTo>
                    <a:pt x="34" y="2"/>
                  </a:lnTo>
                  <a:lnTo>
                    <a:pt x="31" y="2"/>
                  </a:lnTo>
                  <a:lnTo>
                    <a:pt x="29" y="2"/>
                  </a:lnTo>
                  <a:lnTo>
                    <a:pt x="27" y="4"/>
                  </a:lnTo>
                  <a:lnTo>
                    <a:pt x="25" y="4"/>
                  </a:lnTo>
                  <a:lnTo>
                    <a:pt x="23" y="4"/>
                  </a:lnTo>
                  <a:lnTo>
                    <a:pt x="21" y="6"/>
                  </a:lnTo>
                  <a:lnTo>
                    <a:pt x="19" y="6"/>
                  </a:lnTo>
                  <a:lnTo>
                    <a:pt x="17" y="8"/>
                  </a:lnTo>
                  <a:lnTo>
                    <a:pt x="17" y="10"/>
                  </a:lnTo>
                  <a:lnTo>
                    <a:pt x="15" y="10"/>
                  </a:lnTo>
                  <a:lnTo>
                    <a:pt x="13" y="12"/>
                  </a:lnTo>
                  <a:lnTo>
                    <a:pt x="10" y="12"/>
                  </a:lnTo>
                  <a:lnTo>
                    <a:pt x="10" y="14"/>
                  </a:lnTo>
                  <a:lnTo>
                    <a:pt x="8" y="16"/>
                  </a:lnTo>
                  <a:lnTo>
                    <a:pt x="8" y="18"/>
                  </a:lnTo>
                  <a:lnTo>
                    <a:pt x="6" y="21"/>
                  </a:lnTo>
                  <a:lnTo>
                    <a:pt x="4" y="23"/>
                  </a:lnTo>
                  <a:lnTo>
                    <a:pt x="4" y="25"/>
                  </a:lnTo>
                  <a:lnTo>
                    <a:pt x="2" y="27"/>
                  </a:lnTo>
                  <a:lnTo>
                    <a:pt x="2" y="29"/>
                  </a:lnTo>
                  <a:lnTo>
                    <a:pt x="2" y="31"/>
                  </a:lnTo>
                  <a:lnTo>
                    <a:pt x="0" y="33"/>
                  </a:lnTo>
                  <a:lnTo>
                    <a:pt x="0" y="35"/>
                  </a:lnTo>
                  <a:lnTo>
                    <a:pt x="0" y="37"/>
                  </a:lnTo>
                  <a:lnTo>
                    <a:pt x="0" y="39"/>
                  </a:lnTo>
                  <a:lnTo>
                    <a:pt x="0" y="41"/>
                  </a:lnTo>
                  <a:lnTo>
                    <a:pt x="0" y="43"/>
                  </a:lnTo>
                  <a:lnTo>
                    <a:pt x="0" y="45"/>
                  </a:lnTo>
                  <a:lnTo>
                    <a:pt x="0" y="47"/>
                  </a:lnTo>
                  <a:lnTo>
                    <a:pt x="0" y="49"/>
                  </a:lnTo>
                  <a:lnTo>
                    <a:pt x="2" y="51"/>
                  </a:lnTo>
                  <a:lnTo>
                    <a:pt x="2" y="53"/>
                  </a:lnTo>
                  <a:lnTo>
                    <a:pt x="2" y="55"/>
                  </a:lnTo>
                  <a:lnTo>
                    <a:pt x="4" y="57"/>
                  </a:lnTo>
                  <a:lnTo>
                    <a:pt x="4" y="59"/>
                  </a:lnTo>
                  <a:lnTo>
                    <a:pt x="6" y="62"/>
                  </a:lnTo>
                  <a:lnTo>
                    <a:pt x="8" y="64"/>
                  </a:lnTo>
                  <a:lnTo>
                    <a:pt x="8" y="66"/>
                  </a:lnTo>
                  <a:lnTo>
                    <a:pt x="10" y="68"/>
                  </a:lnTo>
                  <a:lnTo>
                    <a:pt x="10" y="70"/>
                  </a:lnTo>
                  <a:lnTo>
                    <a:pt x="13" y="70"/>
                  </a:lnTo>
                  <a:lnTo>
                    <a:pt x="15" y="72"/>
                  </a:lnTo>
                  <a:lnTo>
                    <a:pt x="17" y="72"/>
                  </a:lnTo>
                  <a:lnTo>
                    <a:pt x="17" y="74"/>
                  </a:lnTo>
                  <a:lnTo>
                    <a:pt x="19" y="76"/>
                  </a:lnTo>
                  <a:lnTo>
                    <a:pt x="21" y="76"/>
                  </a:lnTo>
                  <a:lnTo>
                    <a:pt x="23" y="78"/>
                  </a:lnTo>
                  <a:lnTo>
                    <a:pt x="25" y="78"/>
                  </a:lnTo>
                  <a:lnTo>
                    <a:pt x="27" y="78"/>
                  </a:lnTo>
                  <a:lnTo>
                    <a:pt x="29" y="80"/>
                  </a:lnTo>
                  <a:lnTo>
                    <a:pt x="31" y="80"/>
                  </a:lnTo>
                  <a:lnTo>
                    <a:pt x="34" y="80"/>
                  </a:lnTo>
                  <a:lnTo>
                    <a:pt x="36" y="82"/>
                  </a:lnTo>
                  <a:lnTo>
                    <a:pt x="38" y="82"/>
                  </a:lnTo>
                  <a:lnTo>
                    <a:pt x="40" y="82"/>
                  </a:lnTo>
                  <a:lnTo>
                    <a:pt x="42" y="82"/>
                  </a:lnTo>
                  <a:lnTo>
                    <a:pt x="44" y="82"/>
                  </a:lnTo>
                  <a:lnTo>
                    <a:pt x="46" y="82"/>
                  </a:lnTo>
                  <a:lnTo>
                    <a:pt x="48" y="82"/>
                  </a:lnTo>
                  <a:lnTo>
                    <a:pt x="50" y="82"/>
                  </a:lnTo>
                  <a:lnTo>
                    <a:pt x="52" y="82"/>
                  </a:lnTo>
                  <a:lnTo>
                    <a:pt x="54" y="80"/>
                  </a:lnTo>
                  <a:lnTo>
                    <a:pt x="57" y="80"/>
                  </a:lnTo>
                  <a:lnTo>
                    <a:pt x="59" y="80"/>
                  </a:lnTo>
                  <a:lnTo>
                    <a:pt x="61" y="78"/>
                  </a:lnTo>
                  <a:lnTo>
                    <a:pt x="63" y="78"/>
                  </a:lnTo>
                  <a:lnTo>
                    <a:pt x="65" y="78"/>
                  </a:lnTo>
                  <a:lnTo>
                    <a:pt x="67" y="76"/>
                  </a:lnTo>
                  <a:lnTo>
                    <a:pt x="69" y="76"/>
                  </a:lnTo>
                  <a:lnTo>
                    <a:pt x="71" y="74"/>
                  </a:lnTo>
                  <a:lnTo>
                    <a:pt x="71" y="72"/>
                  </a:lnTo>
                  <a:lnTo>
                    <a:pt x="73" y="72"/>
                  </a:lnTo>
                  <a:lnTo>
                    <a:pt x="75" y="70"/>
                  </a:lnTo>
                  <a:lnTo>
                    <a:pt x="78" y="70"/>
                  </a:lnTo>
                  <a:lnTo>
                    <a:pt x="78" y="68"/>
                  </a:lnTo>
                  <a:lnTo>
                    <a:pt x="80" y="66"/>
                  </a:lnTo>
                  <a:lnTo>
                    <a:pt x="80" y="64"/>
                  </a:lnTo>
                  <a:lnTo>
                    <a:pt x="82" y="62"/>
                  </a:lnTo>
                  <a:lnTo>
                    <a:pt x="84" y="59"/>
                  </a:lnTo>
                  <a:lnTo>
                    <a:pt x="84" y="57"/>
                  </a:lnTo>
                  <a:lnTo>
                    <a:pt x="86" y="55"/>
                  </a:lnTo>
                  <a:lnTo>
                    <a:pt x="86" y="53"/>
                  </a:lnTo>
                  <a:lnTo>
                    <a:pt x="86" y="51"/>
                  </a:lnTo>
                  <a:lnTo>
                    <a:pt x="88" y="49"/>
                  </a:lnTo>
                  <a:lnTo>
                    <a:pt x="88" y="47"/>
                  </a:lnTo>
                  <a:lnTo>
                    <a:pt x="88" y="45"/>
                  </a:lnTo>
                  <a:lnTo>
                    <a:pt x="88" y="43"/>
                  </a:lnTo>
                  <a:lnTo>
                    <a:pt x="88" y="41"/>
                  </a:lnTo>
                </a:path>
              </a:pathLst>
            </a:cu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" name="Freeform 26">
              <a:extLst>
                <a:ext uri="{FF2B5EF4-FFF2-40B4-BE49-F238E27FC236}">
                  <a16:creationId xmlns:a16="http://schemas.microsoft.com/office/drawing/2014/main" id="{F5B1FE30-8697-4176-A2EA-EC764B3869AE}"/>
                </a:ext>
              </a:extLst>
            </p:cNvPr>
            <p:cNvSpPr>
              <a:spLocks/>
            </p:cNvSpPr>
            <p:nvPr/>
          </p:nvSpPr>
          <p:spPr bwMode="auto">
            <a:xfrm>
              <a:off x="2898" y="1651"/>
              <a:ext cx="722" cy="684"/>
            </a:xfrm>
            <a:custGeom>
              <a:avLst/>
              <a:gdLst>
                <a:gd name="T0" fmla="*/ 8 w 722"/>
                <a:gd name="T1" fmla="*/ 658 h 684"/>
                <a:gd name="T2" fmla="*/ 8 w 722"/>
                <a:gd name="T3" fmla="*/ 615 h 684"/>
                <a:gd name="T4" fmla="*/ 10 w 722"/>
                <a:gd name="T5" fmla="*/ 570 h 684"/>
                <a:gd name="T6" fmla="*/ 16 w 722"/>
                <a:gd name="T7" fmla="*/ 525 h 684"/>
                <a:gd name="T8" fmla="*/ 27 w 722"/>
                <a:gd name="T9" fmla="*/ 484 h 684"/>
                <a:gd name="T10" fmla="*/ 37 w 722"/>
                <a:gd name="T11" fmla="*/ 441 h 684"/>
                <a:gd name="T12" fmla="*/ 53 w 722"/>
                <a:gd name="T13" fmla="*/ 400 h 684"/>
                <a:gd name="T14" fmla="*/ 70 w 722"/>
                <a:gd name="T15" fmla="*/ 359 h 684"/>
                <a:gd name="T16" fmla="*/ 90 w 722"/>
                <a:gd name="T17" fmla="*/ 322 h 684"/>
                <a:gd name="T18" fmla="*/ 113 w 722"/>
                <a:gd name="T19" fmla="*/ 285 h 684"/>
                <a:gd name="T20" fmla="*/ 140 w 722"/>
                <a:gd name="T21" fmla="*/ 250 h 684"/>
                <a:gd name="T22" fmla="*/ 166 w 722"/>
                <a:gd name="T23" fmla="*/ 217 h 684"/>
                <a:gd name="T24" fmla="*/ 199 w 722"/>
                <a:gd name="T25" fmla="*/ 187 h 684"/>
                <a:gd name="T26" fmla="*/ 230 w 722"/>
                <a:gd name="T27" fmla="*/ 158 h 684"/>
                <a:gd name="T28" fmla="*/ 265 w 722"/>
                <a:gd name="T29" fmla="*/ 131 h 684"/>
                <a:gd name="T30" fmla="*/ 302 w 722"/>
                <a:gd name="T31" fmla="*/ 107 h 684"/>
                <a:gd name="T32" fmla="*/ 341 w 722"/>
                <a:gd name="T33" fmla="*/ 86 h 684"/>
                <a:gd name="T34" fmla="*/ 380 w 722"/>
                <a:gd name="T35" fmla="*/ 66 h 684"/>
                <a:gd name="T36" fmla="*/ 423 w 722"/>
                <a:gd name="T37" fmla="*/ 49 h 684"/>
                <a:gd name="T38" fmla="*/ 466 w 722"/>
                <a:gd name="T39" fmla="*/ 35 h 684"/>
                <a:gd name="T40" fmla="*/ 511 w 722"/>
                <a:gd name="T41" fmla="*/ 25 h 684"/>
                <a:gd name="T42" fmla="*/ 557 w 722"/>
                <a:gd name="T43" fmla="*/ 16 h 684"/>
                <a:gd name="T44" fmla="*/ 602 w 722"/>
                <a:gd name="T45" fmla="*/ 10 h 684"/>
                <a:gd name="T46" fmla="*/ 649 w 722"/>
                <a:gd name="T47" fmla="*/ 8 h 684"/>
                <a:gd name="T48" fmla="*/ 709 w 722"/>
                <a:gd name="T49" fmla="*/ 8 h 684"/>
                <a:gd name="T50" fmla="*/ 698 w 722"/>
                <a:gd name="T51" fmla="*/ 0 h 684"/>
                <a:gd name="T52" fmla="*/ 651 w 722"/>
                <a:gd name="T53" fmla="*/ 0 h 684"/>
                <a:gd name="T54" fmla="*/ 602 w 722"/>
                <a:gd name="T55" fmla="*/ 2 h 684"/>
                <a:gd name="T56" fmla="*/ 557 w 722"/>
                <a:gd name="T57" fmla="*/ 8 h 684"/>
                <a:gd name="T58" fmla="*/ 509 w 722"/>
                <a:gd name="T59" fmla="*/ 16 h 684"/>
                <a:gd name="T60" fmla="*/ 464 w 722"/>
                <a:gd name="T61" fmla="*/ 29 h 684"/>
                <a:gd name="T62" fmla="*/ 421 w 722"/>
                <a:gd name="T63" fmla="*/ 41 h 684"/>
                <a:gd name="T64" fmla="*/ 380 w 722"/>
                <a:gd name="T65" fmla="*/ 59 h 684"/>
                <a:gd name="T66" fmla="*/ 339 w 722"/>
                <a:gd name="T67" fmla="*/ 78 h 684"/>
                <a:gd name="T68" fmla="*/ 300 w 722"/>
                <a:gd name="T69" fmla="*/ 101 h 684"/>
                <a:gd name="T70" fmla="*/ 263 w 722"/>
                <a:gd name="T71" fmla="*/ 125 h 684"/>
                <a:gd name="T72" fmla="*/ 226 w 722"/>
                <a:gd name="T73" fmla="*/ 152 h 684"/>
                <a:gd name="T74" fmla="*/ 193 w 722"/>
                <a:gd name="T75" fmla="*/ 180 h 684"/>
                <a:gd name="T76" fmla="*/ 162 w 722"/>
                <a:gd name="T77" fmla="*/ 211 h 684"/>
                <a:gd name="T78" fmla="*/ 134 w 722"/>
                <a:gd name="T79" fmla="*/ 244 h 684"/>
                <a:gd name="T80" fmla="*/ 109 w 722"/>
                <a:gd name="T81" fmla="*/ 279 h 684"/>
                <a:gd name="T82" fmla="*/ 84 w 722"/>
                <a:gd name="T83" fmla="*/ 316 h 684"/>
                <a:gd name="T84" fmla="*/ 64 w 722"/>
                <a:gd name="T85" fmla="*/ 355 h 684"/>
                <a:gd name="T86" fmla="*/ 45 w 722"/>
                <a:gd name="T87" fmla="*/ 396 h 684"/>
                <a:gd name="T88" fmla="*/ 31 w 722"/>
                <a:gd name="T89" fmla="*/ 437 h 684"/>
                <a:gd name="T90" fmla="*/ 18 w 722"/>
                <a:gd name="T91" fmla="*/ 480 h 684"/>
                <a:gd name="T92" fmla="*/ 10 w 722"/>
                <a:gd name="T93" fmla="*/ 523 h 684"/>
                <a:gd name="T94" fmla="*/ 4 w 722"/>
                <a:gd name="T95" fmla="*/ 566 h 684"/>
                <a:gd name="T96" fmla="*/ 0 w 722"/>
                <a:gd name="T97" fmla="*/ 611 h 684"/>
                <a:gd name="T98" fmla="*/ 0 w 722"/>
                <a:gd name="T99" fmla="*/ 669 h 684"/>
                <a:gd name="T100" fmla="*/ 10 w 722"/>
                <a:gd name="T101" fmla="*/ 683 h 6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722" h="684">
                  <a:moveTo>
                    <a:pt x="10" y="683"/>
                  </a:moveTo>
                  <a:lnTo>
                    <a:pt x="10" y="681"/>
                  </a:lnTo>
                  <a:lnTo>
                    <a:pt x="8" y="671"/>
                  </a:lnTo>
                  <a:lnTo>
                    <a:pt x="8" y="658"/>
                  </a:lnTo>
                  <a:lnTo>
                    <a:pt x="8" y="648"/>
                  </a:lnTo>
                  <a:lnTo>
                    <a:pt x="8" y="638"/>
                  </a:lnTo>
                  <a:lnTo>
                    <a:pt x="8" y="626"/>
                  </a:lnTo>
                  <a:lnTo>
                    <a:pt x="8" y="615"/>
                  </a:lnTo>
                  <a:lnTo>
                    <a:pt x="8" y="603"/>
                  </a:lnTo>
                  <a:lnTo>
                    <a:pt x="10" y="593"/>
                  </a:lnTo>
                  <a:lnTo>
                    <a:pt x="10" y="580"/>
                  </a:lnTo>
                  <a:lnTo>
                    <a:pt x="10" y="570"/>
                  </a:lnTo>
                  <a:lnTo>
                    <a:pt x="12" y="558"/>
                  </a:lnTo>
                  <a:lnTo>
                    <a:pt x="14" y="548"/>
                  </a:lnTo>
                  <a:lnTo>
                    <a:pt x="16" y="535"/>
                  </a:lnTo>
                  <a:lnTo>
                    <a:pt x="16" y="525"/>
                  </a:lnTo>
                  <a:lnTo>
                    <a:pt x="18" y="515"/>
                  </a:lnTo>
                  <a:lnTo>
                    <a:pt x="21" y="505"/>
                  </a:lnTo>
                  <a:lnTo>
                    <a:pt x="23" y="492"/>
                  </a:lnTo>
                  <a:lnTo>
                    <a:pt x="27" y="484"/>
                  </a:lnTo>
                  <a:lnTo>
                    <a:pt x="29" y="472"/>
                  </a:lnTo>
                  <a:lnTo>
                    <a:pt x="31" y="461"/>
                  </a:lnTo>
                  <a:lnTo>
                    <a:pt x="35" y="451"/>
                  </a:lnTo>
                  <a:lnTo>
                    <a:pt x="37" y="441"/>
                  </a:lnTo>
                  <a:lnTo>
                    <a:pt x="41" y="431"/>
                  </a:lnTo>
                  <a:lnTo>
                    <a:pt x="45" y="420"/>
                  </a:lnTo>
                  <a:lnTo>
                    <a:pt x="49" y="410"/>
                  </a:lnTo>
                  <a:lnTo>
                    <a:pt x="53" y="400"/>
                  </a:lnTo>
                  <a:lnTo>
                    <a:pt x="58" y="390"/>
                  </a:lnTo>
                  <a:lnTo>
                    <a:pt x="62" y="379"/>
                  </a:lnTo>
                  <a:lnTo>
                    <a:pt x="66" y="369"/>
                  </a:lnTo>
                  <a:lnTo>
                    <a:pt x="70" y="359"/>
                  </a:lnTo>
                  <a:lnTo>
                    <a:pt x="74" y="351"/>
                  </a:lnTo>
                  <a:lnTo>
                    <a:pt x="80" y="340"/>
                  </a:lnTo>
                  <a:lnTo>
                    <a:pt x="84" y="332"/>
                  </a:lnTo>
                  <a:lnTo>
                    <a:pt x="90" y="322"/>
                  </a:lnTo>
                  <a:lnTo>
                    <a:pt x="97" y="312"/>
                  </a:lnTo>
                  <a:lnTo>
                    <a:pt x="101" y="304"/>
                  </a:lnTo>
                  <a:lnTo>
                    <a:pt x="107" y="293"/>
                  </a:lnTo>
                  <a:lnTo>
                    <a:pt x="113" y="285"/>
                  </a:lnTo>
                  <a:lnTo>
                    <a:pt x="119" y="277"/>
                  </a:lnTo>
                  <a:lnTo>
                    <a:pt x="125" y="269"/>
                  </a:lnTo>
                  <a:lnTo>
                    <a:pt x="131" y="258"/>
                  </a:lnTo>
                  <a:lnTo>
                    <a:pt x="140" y="250"/>
                  </a:lnTo>
                  <a:lnTo>
                    <a:pt x="146" y="242"/>
                  </a:lnTo>
                  <a:lnTo>
                    <a:pt x="154" y="234"/>
                  </a:lnTo>
                  <a:lnTo>
                    <a:pt x="160" y="226"/>
                  </a:lnTo>
                  <a:lnTo>
                    <a:pt x="166" y="217"/>
                  </a:lnTo>
                  <a:lnTo>
                    <a:pt x="175" y="209"/>
                  </a:lnTo>
                  <a:lnTo>
                    <a:pt x="183" y="201"/>
                  </a:lnTo>
                  <a:lnTo>
                    <a:pt x="189" y="195"/>
                  </a:lnTo>
                  <a:lnTo>
                    <a:pt x="199" y="187"/>
                  </a:lnTo>
                  <a:lnTo>
                    <a:pt x="205" y="178"/>
                  </a:lnTo>
                  <a:lnTo>
                    <a:pt x="214" y="172"/>
                  </a:lnTo>
                  <a:lnTo>
                    <a:pt x="222" y="164"/>
                  </a:lnTo>
                  <a:lnTo>
                    <a:pt x="230" y="158"/>
                  </a:lnTo>
                  <a:lnTo>
                    <a:pt x="238" y="152"/>
                  </a:lnTo>
                  <a:lnTo>
                    <a:pt x="246" y="144"/>
                  </a:lnTo>
                  <a:lnTo>
                    <a:pt x="257" y="137"/>
                  </a:lnTo>
                  <a:lnTo>
                    <a:pt x="265" y="131"/>
                  </a:lnTo>
                  <a:lnTo>
                    <a:pt x="275" y="125"/>
                  </a:lnTo>
                  <a:lnTo>
                    <a:pt x="283" y="119"/>
                  </a:lnTo>
                  <a:lnTo>
                    <a:pt x="292" y="113"/>
                  </a:lnTo>
                  <a:lnTo>
                    <a:pt x="302" y="107"/>
                  </a:lnTo>
                  <a:lnTo>
                    <a:pt x="312" y="103"/>
                  </a:lnTo>
                  <a:lnTo>
                    <a:pt x="320" y="96"/>
                  </a:lnTo>
                  <a:lnTo>
                    <a:pt x="331" y="90"/>
                  </a:lnTo>
                  <a:lnTo>
                    <a:pt x="341" y="86"/>
                  </a:lnTo>
                  <a:lnTo>
                    <a:pt x="351" y="80"/>
                  </a:lnTo>
                  <a:lnTo>
                    <a:pt x="362" y="76"/>
                  </a:lnTo>
                  <a:lnTo>
                    <a:pt x="372" y="70"/>
                  </a:lnTo>
                  <a:lnTo>
                    <a:pt x="380" y="66"/>
                  </a:lnTo>
                  <a:lnTo>
                    <a:pt x="392" y="62"/>
                  </a:lnTo>
                  <a:lnTo>
                    <a:pt x="403" y="57"/>
                  </a:lnTo>
                  <a:lnTo>
                    <a:pt x="413" y="53"/>
                  </a:lnTo>
                  <a:lnTo>
                    <a:pt x="423" y="49"/>
                  </a:lnTo>
                  <a:lnTo>
                    <a:pt x="433" y="45"/>
                  </a:lnTo>
                  <a:lnTo>
                    <a:pt x="446" y="41"/>
                  </a:lnTo>
                  <a:lnTo>
                    <a:pt x="456" y="39"/>
                  </a:lnTo>
                  <a:lnTo>
                    <a:pt x="466" y="35"/>
                  </a:lnTo>
                  <a:lnTo>
                    <a:pt x="477" y="33"/>
                  </a:lnTo>
                  <a:lnTo>
                    <a:pt x="489" y="29"/>
                  </a:lnTo>
                  <a:lnTo>
                    <a:pt x="499" y="27"/>
                  </a:lnTo>
                  <a:lnTo>
                    <a:pt x="511" y="25"/>
                  </a:lnTo>
                  <a:lnTo>
                    <a:pt x="522" y="23"/>
                  </a:lnTo>
                  <a:lnTo>
                    <a:pt x="534" y="18"/>
                  </a:lnTo>
                  <a:lnTo>
                    <a:pt x="544" y="18"/>
                  </a:lnTo>
                  <a:lnTo>
                    <a:pt x="557" y="16"/>
                  </a:lnTo>
                  <a:lnTo>
                    <a:pt x="569" y="14"/>
                  </a:lnTo>
                  <a:lnTo>
                    <a:pt x="579" y="12"/>
                  </a:lnTo>
                  <a:lnTo>
                    <a:pt x="592" y="12"/>
                  </a:lnTo>
                  <a:lnTo>
                    <a:pt x="602" y="10"/>
                  </a:lnTo>
                  <a:lnTo>
                    <a:pt x="614" y="10"/>
                  </a:lnTo>
                  <a:lnTo>
                    <a:pt x="627" y="8"/>
                  </a:lnTo>
                  <a:lnTo>
                    <a:pt x="637" y="8"/>
                  </a:lnTo>
                  <a:lnTo>
                    <a:pt x="649" y="8"/>
                  </a:lnTo>
                  <a:lnTo>
                    <a:pt x="661" y="8"/>
                  </a:lnTo>
                  <a:lnTo>
                    <a:pt x="684" y="8"/>
                  </a:lnTo>
                  <a:lnTo>
                    <a:pt x="698" y="8"/>
                  </a:lnTo>
                  <a:lnTo>
                    <a:pt x="709" y="8"/>
                  </a:lnTo>
                  <a:lnTo>
                    <a:pt x="721" y="8"/>
                  </a:lnTo>
                  <a:lnTo>
                    <a:pt x="715" y="0"/>
                  </a:lnTo>
                  <a:lnTo>
                    <a:pt x="711" y="0"/>
                  </a:lnTo>
                  <a:lnTo>
                    <a:pt x="698" y="0"/>
                  </a:lnTo>
                  <a:lnTo>
                    <a:pt x="686" y="0"/>
                  </a:lnTo>
                  <a:lnTo>
                    <a:pt x="674" y="0"/>
                  </a:lnTo>
                  <a:lnTo>
                    <a:pt x="663" y="0"/>
                  </a:lnTo>
                  <a:lnTo>
                    <a:pt x="651" y="0"/>
                  </a:lnTo>
                  <a:lnTo>
                    <a:pt x="639" y="0"/>
                  </a:lnTo>
                  <a:lnTo>
                    <a:pt x="627" y="0"/>
                  </a:lnTo>
                  <a:lnTo>
                    <a:pt x="614" y="2"/>
                  </a:lnTo>
                  <a:lnTo>
                    <a:pt x="602" y="2"/>
                  </a:lnTo>
                  <a:lnTo>
                    <a:pt x="592" y="4"/>
                  </a:lnTo>
                  <a:lnTo>
                    <a:pt x="579" y="6"/>
                  </a:lnTo>
                  <a:lnTo>
                    <a:pt x="569" y="6"/>
                  </a:lnTo>
                  <a:lnTo>
                    <a:pt x="557" y="8"/>
                  </a:lnTo>
                  <a:lnTo>
                    <a:pt x="544" y="10"/>
                  </a:lnTo>
                  <a:lnTo>
                    <a:pt x="532" y="12"/>
                  </a:lnTo>
                  <a:lnTo>
                    <a:pt x="522" y="14"/>
                  </a:lnTo>
                  <a:lnTo>
                    <a:pt x="509" y="16"/>
                  </a:lnTo>
                  <a:lnTo>
                    <a:pt x="499" y="18"/>
                  </a:lnTo>
                  <a:lnTo>
                    <a:pt x="487" y="23"/>
                  </a:lnTo>
                  <a:lnTo>
                    <a:pt x="477" y="25"/>
                  </a:lnTo>
                  <a:lnTo>
                    <a:pt x="464" y="29"/>
                  </a:lnTo>
                  <a:lnTo>
                    <a:pt x="454" y="31"/>
                  </a:lnTo>
                  <a:lnTo>
                    <a:pt x="444" y="35"/>
                  </a:lnTo>
                  <a:lnTo>
                    <a:pt x="433" y="39"/>
                  </a:lnTo>
                  <a:lnTo>
                    <a:pt x="421" y="41"/>
                  </a:lnTo>
                  <a:lnTo>
                    <a:pt x="411" y="45"/>
                  </a:lnTo>
                  <a:lnTo>
                    <a:pt x="401" y="51"/>
                  </a:lnTo>
                  <a:lnTo>
                    <a:pt x="388" y="55"/>
                  </a:lnTo>
                  <a:lnTo>
                    <a:pt x="380" y="59"/>
                  </a:lnTo>
                  <a:lnTo>
                    <a:pt x="368" y="64"/>
                  </a:lnTo>
                  <a:lnTo>
                    <a:pt x="357" y="68"/>
                  </a:lnTo>
                  <a:lnTo>
                    <a:pt x="349" y="74"/>
                  </a:lnTo>
                  <a:lnTo>
                    <a:pt x="339" y="78"/>
                  </a:lnTo>
                  <a:lnTo>
                    <a:pt x="329" y="84"/>
                  </a:lnTo>
                  <a:lnTo>
                    <a:pt x="318" y="88"/>
                  </a:lnTo>
                  <a:lnTo>
                    <a:pt x="308" y="94"/>
                  </a:lnTo>
                  <a:lnTo>
                    <a:pt x="300" y="101"/>
                  </a:lnTo>
                  <a:lnTo>
                    <a:pt x="290" y="105"/>
                  </a:lnTo>
                  <a:lnTo>
                    <a:pt x="281" y="113"/>
                  </a:lnTo>
                  <a:lnTo>
                    <a:pt x="271" y="119"/>
                  </a:lnTo>
                  <a:lnTo>
                    <a:pt x="263" y="125"/>
                  </a:lnTo>
                  <a:lnTo>
                    <a:pt x="253" y="131"/>
                  </a:lnTo>
                  <a:lnTo>
                    <a:pt x="244" y="137"/>
                  </a:lnTo>
                  <a:lnTo>
                    <a:pt x="234" y="144"/>
                  </a:lnTo>
                  <a:lnTo>
                    <a:pt x="226" y="152"/>
                  </a:lnTo>
                  <a:lnTo>
                    <a:pt x="218" y="158"/>
                  </a:lnTo>
                  <a:lnTo>
                    <a:pt x="210" y="164"/>
                  </a:lnTo>
                  <a:lnTo>
                    <a:pt x="201" y="172"/>
                  </a:lnTo>
                  <a:lnTo>
                    <a:pt x="193" y="180"/>
                  </a:lnTo>
                  <a:lnTo>
                    <a:pt x="185" y="189"/>
                  </a:lnTo>
                  <a:lnTo>
                    <a:pt x="177" y="197"/>
                  </a:lnTo>
                  <a:lnTo>
                    <a:pt x="170" y="203"/>
                  </a:lnTo>
                  <a:lnTo>
                    <a:pt x="162" y="211"/>
                  </a:lnTo>
                  <a:lnTo>
                    <a:pt x="154" y="219"/>
                  </a:lnTo>
                  <a:lnTo>
                    <a:pt x="148" y="228"/>
                  </a:lnTo>
                  <a:lnTo>
                    <a:pt x="142" y="236"/>
                  </a:lnTo>
                  <a:lnTo>
                    <a:pt x="134" y="244"/>
                  </a:lnTo>
                  <a:lnTo>
                    <a:pt x="127" y="254"/>
                  </a:lnTo>
                  <a:lnTo>
                    <a:pt x="121" y="263"/>
                  </a:lnTo>
                  <a:lnTo>
                    <a:pt x="115" y="271"/>
                  </a:lnTo>
                  <a:lnTo>
                    <a:pt x="109" y="279"/>
                  </a:lnTo>
                  <a:lnTo>
                    <a:pt x="101" y="289"/>
                  </a:lnTo>
                  <a:lnTo>
                    <a:pt x="97" y="297"/>
                  </a:lnTo>
                  <a:lnTo>
                    <a:pt x="90" y="308"/>
                  </a:lnTo>
                  <a:lnTo>
                    <a:pt x="84" y="316"/>
                  </a:lnTo>
                  <a:lnTo>
                    <a:pt x="78" y="326"/>
                  </a:lnTo>
                  <a:lnTo>
                    <a:pt x="74" y="336"/>
                  </a:lnTo>
                  <a:lnTo>
                    <a:pt x="70" y="347"/>
                  </a:lnTo>
                  <a:lnTo>
                    <a:pt x="64" y="355"/>
                  </a:lnTo>
                  <a:lnTo>
                    <a:pt x="60" y="365"/>
                  </a:lnTo>
                  <a:lnTo>
                    <a:pt x="55" y="375"/>
                  </a:lnTo>
                  <a:lnTo>
                    <a:pt x="49" y="386"/>
                  </a:lnTo>
                  <a:lnTo>
                    <a:pt x="45" y="396"/>
                  </a:lnTo>
                  <a:lnTo>
                    <a:pt x="41" y="406"/>
                  </a:lnTo>
                  <a:lnTo>
                    <a:pt x="39" y="416"/>
                  </a:lnTo>
                  <a:lnTo>
                    <a:pt x="35" y="427"/>
                  </a:lnTo>
                  <a:lnTo>
                    <a:pt x="31" y="437"/>
                  </a:lnTo>
                  <a:lnTo>
                    <a:pt x="27" y="447"/>
                  </a:lnTo>
                  <a:lnTo>
                    <a:pt x="25" y="457"/>
                  </a:lnTo>
                  <a:lnTo>
                    <a:pt x="21" y="470"/>
                  </a:lnTo>
                  <a:lnTo>
                    <a:pt x="18" y="480"/>
                  </a:lnTo>
                  <a:lnTo>
                    <a:pt x="16" y="490"/>
                  </a:lnTo>
                  <a:lnTo>
                    <a:pt x="14" y="500"/>
                  </a:lnTo>
                  <a:lnTo>
                    <a:pt x="12" y="511"/>
                  </a:lnTo>
                  <a:lnTo>
                    <a:pt x="10" y="523"/>
                  </a:lnTo>
                  <a:lnTo>
                    <a:pt x="8" y="533"/>
                  </a:lnTo>
                  <a:lnTo>
                    <a:pt x="6" y="546"/>
                  </a:lnTo>
                  <a:lnTo>
                    <a:pt x="6" y="556"/>
                  </a:lnTo>
                  <a:lnTo>
                    <a:pt x="4" y="566"/>
                  </a:lnTo>
                  <a:lnTo>
                    <a:pt x="2" y="578"/>
                  </a:lnTo>
                  <a:lnTo>
                    <a:pt x="2" y="589"/>
                  </a:lnTo>
                  <a:lnTo>
                    <a:pt x="0" y="601"/>
                  </a:lnTo>
                  <a:lnTo>
                    <a:pt x="0" y="611"/>
                  </a:lnTo>
                  <a:lnTo>
                    <a:pt x="0" y="624"/>
                  </a:lnTo>
                  <a:lnTo>
                    <a:pt x="0" y="646"/>
                  </a:lnTo>
                  <a:lnTo>
                    <a:pt x="0" y="656"/>
                  </a:lnTo>
                  <a:lnTo>
                    <a:pt x="0" y="669"/>
                  </a:lnTo>
                  <a:lnTo>
                    <a:pt x="0" y="671"/>
                  </a:lnTo>
                  <a:lnTo>
                    <a:pt x="2" y="671"/>
                  </a:lnTo>
                  <a:lnTo>
                    <a:pt x="10" y="683"/>
                  </a:lnTo>
                  <a:lnTo>
                    <a:pt x="10" y="683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" name="Freeform 27">
              <a:extLst>
                <a:ext uri="{FF2B5EF4-FFF2-40B4-BE49-F238E27FC236}">
                  <a16:creationId xmlns:a16="http://schemas.microsoft.com/office/drawing/2014/main" id="{0CAAC2D0-8019-49AE-841B-607300B05C17}"/>
                </a:ext>
              </a:extLst>
            </p:cNvPr>
            <p:cNvSpPr>
              <a:spLocks/>
            </p:cNvSpPr>
            <p:nvPr/>
          </p:nvSpPr>
          <p:spPr bwMode="auto">
            <a:xfrm>
              <a:off x="3127" y="1524"/>
              <a:ext cx="396" cy="949"/>
            </a:xfrm>
            <a:custGeom>
              <a:avLst/>
              <a:gdLst>
                <a:gd name="T0" fmla="*/ 23 w 396"/>
                <a:gd name="T1" fmla="*/ 936 h 949"/>
                <a:gd name="T2" fmla="*/ 62 w 396"/>
                <a:gd name="T3" fmla="*/ 915 h 949"/>
                <a:gd name="T4" fmla="*/ 101 w 396"/>
                <a:gd name="T5" fmla="*/ 895 h 949"/>
                <a:gd name="T6" fmla="*/ 136 w 396"/>
                <a:gd name="T7" fmla="*/ 870 h 949"/>
                <a:gd name="T8" fmla="*/ 171 w 396"/>
                <a:gd name="T9" fmla="*/ 841 h 949"/>
                <a:gd name="T10" fmla="*/ 204 w 396"/>
                <a:gd name="T11" fmla="*/ 812 h 949"/>
                <a:gd name="T12" fmla="*/ 232 w 396"/>
                <a:gd name="T13" fmla="*/ 781 h 949"/>
                <a:gd name="T14" fmla="*/ 261 w 396"/>
                <a:gd name="T15" fmla="*/ 749 h 949"/>
                <a:gd name="T16" fmla="*/ 286 w 396"/>
                <a:gd name="T17" fmla="*/ 712 h 949"/>
                <a:gd name="T18" fmla="*/ 309 w 396"/>
                <a:gd name="T19" fmla="*/ 674 h 949"/>
                <a:gd name="T20" fmla="*/ 329 w 396"/>
                <a:gd name="T21" fmla="*/ 637 h 949"/>
                <a:gd name="T22" fmla="*/ 346 w 396"/>
                <a:gd name="T23" fmla="*/ 596 h 949"/>
                <a:gd name="T24" fmla="*/ 360 w 396"/>
                <a:gd name="T25" fmla="*/ 555 h 949"/>
                <a:gd name="T26" fmla="*/ 370 w 396"/>
                <a:gd name="T27" fmla="*/ 512 h 949"/>
                <a:gd name="T28" fmla="*/ 379 w 396"/>
                <a:gd name="T29" fmla="*/ 469 h 949"/>
                <a:gd name="T30" fmla="*/ 385 w 396"/>
                <a:gd name="T31" fmla="*/ 426 h 949"/>
                <a:gd name="T32" fmla="*/ 387 w 396"/>
                <a:gd name="T33" fmla="*/ 380 h 949"/>
                <a:gd name="T34" fmla="*/ 387 w 396"/>
                <a:gd name="T35" fmla="*/ 335 h 949"/>
                <a:gd name="T36" fmla="*/ 383 w 396"/>
                <a:gd name="T37" fmla="*/ 290 h 949"/>
                <a:gd name="T38" fmla="*/ 376 w 396"/>
                <a:gd name="T39" fmla="*/ 245 h 949"/>
                <a:gd name="T40" fmla="*/ 366 w 396"/>
                <a:gd name="T41" fmla="*/ 199 h 949"/>
                <a:gd name="T42" fmla="*/ 356 w 396"/>
                <a:gd name="T43" fmla="*/ 154 h 949"/>
                <a:gd name="T44" fmla="*/ 339 w 396"/>
                <a:gd name="T45" fmla="*/ 109 h 949"/>
                <a:gd name="T46" fmla="*/ 321 w 396"/>
                <a:gd name="T47" fmla="*/ 66 h 949"/>
                <a:gd name="T48" fmla="*/ 300 w 396"/>
                <a:gd name="T49" fmla="*/ 23 h 949"/>
                <a:gd name="T50" fmla="*/ 300 w 396"/>
                <a:gd name="T51" fmla="*/ 6 h 949"/>
                <a:gd name="T52" fmla="*/ 323 w 396"/>
                <a:gd name="T53" fmla="*/ 49 h 949"/>
                <a:gd name="T54" fmla="*/ 342 w 396"/>
                <a:gd name="T55" fmla="*/ 95 h 949"/>
                <a:gd name="T56" fmla="*/ 358 w 396"/>
                <a:gd name="T57" fmla="*/ 140 h 949"/>
                <a:gd name="T58" fmla="*/ 370 w 396"/>
                <a:gd name="T59" fmla="*/ 185 h 949"/>
                <a:gd name="T60" fmla="*/ 381 w 396"/>
                <a:gd name="T61" fmla="*/ 230 h 949"/>
                <a:gd name="T62" fmla="*/ 389 w 396"/>
                <a:gd name="T63" fmla="*/ 276 h 949"/>
                <a:gd name="T64" fmla="*/ 393 w 396"/>
                <a:gd name="T65" fmla="*/ 323 h 949"/>
                <a:gd name="T66" fmla="*/ 395 w 396"/>
                <a:gd name="T67" fmla="*/ 380 h 949"/>
                <a:gd name="T68" fmla="*/ 393 w 396"/>
                <a:gd name="T69" fmla="*/ 424 h 949"/>
                <a:gd name="T70" fmla="*/ 387 w 396"/>
                <a:gd name="T71" fmla="*/ 469 h 949"/>
                <a:gd name="T72" fmla="*/ 379 w 396"/>
                <a:gd name="T73" fmla="*/ 514 h 949"/>
                <a:gd name="T74" fmla="*/ 366 w 396"/>
                <a:gd name="T75" fmla="*/ 557 h 949"/>
                <a:gd name="T76" fmla="*/ 352 w 396"/>
                <a:gd name="T77" fmla="*/ 598 h 949"/>
                <a:gd name="T78" fmla="*/ 335 w 396"/>
                <a:gd name="T79" fmla="*/ 640 h 949"/>
                <a:gd name="T80" fmla="*/ 315 w 396"/>
                <a:gd name="T81" fmla="*/ 679 h 949"/>
                <a:gd name="T82" fmla="*/ 292 w 396"/>
                <a:gd name="T83" fmla="*/ 716 h 949"/>
                <a:gd name="T84" fmla="*/ 267 w 396"/>
                <a:gd name="T85" fmla="*/ 753 h 949"/>
                <a:gd name="T86" fmla="*/ 241 w 396"/>
                <a:gd name="T87" fmla="*/ 786 h 949"/>
                <a:gd name="T88" fmla="*/ 202 w 396"/>
                <a:gd name="T89" fmla="*/ 825 h 949"/>
                <a:gd name="T90" fmla="*/ 169 w 396"/>
                <a:gd name="T91" fmla="*/ 853 h 949"/>
                <a:gd name="T92" fmla="*/ 134 w 396"/>
                <a:gd name="T93" fmla="*/ 880 h 949"/>
                <a:gd name="T94" fmla="*/ 97 w 396"/>
                <a:gd name="T95" fmla="*/ 905 h 949"/>
                <a:gd name="T96" fmla="*/ 58 w 396"/>
                <a:gd name="T97" fmla="*/ 927 h 949"/>
                <a:gd name="T98" fmla="*/ 16 w 396"/>
                <a:gd name="T99" fmla="*/ 946 h 9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396" h="949">
                  <a:moveTo>
                    <a:pt x="0" y="946"/>
                  </a:moveTo>
                  <a:lnTo>
                    <a:pt x="2" y="946"/>
                  </a:lnTo>
                  <a:lnTo>
                    <a:pt x="12" y="942"/>
                  </a:lnTo>
                  <a:lnTo>
                    <a:pt x="23" y="936"/>
                  </a:lnTo>
                  <a:lnTo>
                    <a:pt x="33" y="932"/>
                  </a:lnTo>
                  <a:lnTo>
                    <a:pt x="43" y="927"/>
                  </a:lnTo>
                  <a:lnTo>
                    <a:pt x="51" y="921"/>
                  </a:lnTo>
                  <a:lnTo>
                    <a:pt x="62" y="915"/>
                  </a:lnTo>
                  <a:lnTo>
                    <a:pt x="72" y="911"/>
                  </a:lnTo>
                  <a:lnTo>
                    <a:pt x="82" y="907"/>
                  </a:lnTo>
                  <a:lnTo>
                    <a:pt x="91" y="901"/>
                  </a:lnTo>
                  <a:lnTo>
                    <a:pt x="101" y="895"/>
                  </a:lnTo>
                  <a:lnTo>
                    <a:pt x="111" y="888"/>
                  </a:lnTo>
                  <a:lnTo>
                    <a:pt x="119" y="882"/>
                  </a:lnTo>
                  <a:lnTo>
                    <a:pt x="128" y="876"/>
                  </a:lnTo>
                  <a:lnTo>
                    <a:pt x="136" y="870"/>
                  </a:lnTo>
                  <a:lnTo>
                    <a:pt x="146" y="864"/>
                  </a:lnTo>
                  <a:lnTo>
                    <a:pt x="154" y="855"/>
                  </a:lnTo>
                  <a:lnTo>
                    <a:pt x="163" y="849"/>
                  </a:lnTo>
                  <a:lnTo>
                    <a:pt x="171" y="841"/>
                  </a:lnTo>
                  <a:lnTo>
                    <a:pt x="179" y="835"/>
                  </a:lnTo>
                  <a:lnTo>
                    <a:pt x="187" y="827"/>
                  </a:lnTo>
                  <a:lnTo>
                    <a:pt x="195" y="821"/>
                  </a:lnTo>
                  <a:lnTo>
                    <a:pt x="204" y="812"/>
                  </a:lnTo>
                  <a:lnTo>
                    <a:pt x="212" y="806"/>
                  </a:lnTo>
                  <a:lnTo>
                    <a:pt x="218" y="798"/>
                  </a:lnTo>
                  <a:lnTo>
                    <a:pt x="226" y="790"/>
                  </a:lnTo>
                  <a:lnTo>
                    <a:pt x="232" y="781"/>
                  </a:lnTo>
                  <a:lnTo>
                    <a:pt x="241" y="773"/>
                  </a:lnTo>
                  <a:lnTo>
                    <a:pt x="247" y="765"/>
                  </a:lnTo>
                  <a:lnTo>
                    <a:pt x="255" y="757"/>
                  </a:lnTo>
                  <a:lnTo>
                    <a:pt x="261" y="749"/>
                  </a:lnTo>
                  <a:lnTo>
                    <a:pt x="267" y="740"/>
                  </a:lnTo>
                  <a:lnTo>
                    <a:pt x="274" y="730"/>
                  </a:lnTo>
                  <a:lnTo>
                    <a:pt x="280" y="722"/>
                  </a:lnTo>
                  <a:lnTo>
                    <a:pt x="286" y="712"/>
                  </a:lnTo>
                  <a:lnTo>
                    <a:pt x="292" y="703"/>
                  </a:lnTo>
                  <a:lnTo>
                    <a:pt x="298" y="695"/>
                  </a:lnTo>
                  <a:lnTo>
                    <a:pt x="302" y="685"/>
                  </a:lnTo>
                  <a:lnTo>
                    <a:pt x="309" y="674"/>
                  </a:lnTo>
                  <a:lnTo>
                    <a:pt x="315" y="666"/>
                  </a:lnTo>
                  <a:lnTo>
                    <a:pt x="319" y="656"/>
                  </a:lnTo>
                  <a:lnTo>
                    <a:pt x="323" y="646"/>
                  </a:lnTo>
                  <a:lnTo>
                    <a:pt x="329" y="637"/>
                  </a:lnTo>
                  <a:lnTo>
                    <a:pt x="333" y="627"/>
                  </a:lnTo>
                  <a:lnTo>
                    <a:pt x="337" y="617"/>
                  </a:lnTo>
                  <a:lnTo>
                    <a:pt x="342" y="607"/>
                  </a:lnTo>
                  <a:lnTo>
                    <a:pt x="346" y="596"/>
                  </a:lnTo>
                  <a:lnTo>
                    <a:pt x="350" y="586"/>
                  </a:lnTo>
                  <a:lnTo>
                    <a:pt x="352" y="576"/>
                  </a:lnTo>
                  <a:lnTo>
                    <a:pt x="356" y="566"/>
                  </a:lnTo>
                  <a:lnTo>
                    <a:pt x="360" y="555"/>
                  </a:lnTo>
                  <a:lnTo>
                    <a:pt x="362" y="545"/>
                  </a:lnTo>
                  <a:lnTo>
                    <a:pt x="366" y="535"/>
                  </a:lnTo>
                  <a:lnTo>
                    <a:pt x="368" y="524"/>
                  </a:lnTo>
                  <a:lnTo>
                    <a:pt x="370" y="512"/>
                  </a:lnTo>
                  <a:lnTo>
                    <a:pt x="374" y="502"/>
                  </a:lnTo>
                  <a:lnTo>
                    <a:pt x="376" y="491"/>
                  </a:lnTo>
                  <a:lnTo>
                    <a:pt x="376" y="481"/>
                  </a:lnTo>
                  <a:lnTo>
                    <a:pt x="379" y="469"/>
                  </a:lnTo>
                  <a:lnTo>
                    <a:pt x="381" y="459"/>
                  </a:lnTo>
                  <a:lnTo>
                    <a:pt x="383" y="446"/>
                  </a:lnTo>
                  <a:lnTo>
                    <a:pt x="385" y="436"/>
                  </a:lnTo>
                  <a:lnTo>
                    <a:pt x="385" y="426"/>
                  </a:lnTo>
                  <a:lnTo>
                    <a:pt x="385" y="415"/>
                  </a:lnTo>
                  <a:lnTo>
                    <a:pt x="387" y="403"/>
                  </a:lnTo>
                  <a:lnTo>
                    <a:pt x="387" y="391"/>
                  </a:lnTo>
                  <a:lnTo>
                    <a:pt x="387" y="380"/>
                  </a:lnTo>
                  <a:lnTo>
                    <a:pt x="387" y="368"/>
                  </a:lnTo>
                  <a:lnTo>
                    <a:pt x="387" y="358"/>
                  </a:lnTo>
                  <a:lnTo>
                    <a:pt x="387" y="345"/>
                  </a:lnTo>
                  <a:lnTo>
                    <a:pt x="387" y="335"/>
                  </a:lnTo>
                  <a:lnTo>
                    <a:pt x="385" y="323"/>
                  </a:lnTo>
                  <a:lnTo>
                    <a:pt x="385" y="313"/>
                  </a:lnTo>
                  <a:lnTo>
                    <a:pt x="385" y="300"/>
                  </a:lnTo>
                  <a:lnTo>
                    <a:pt x="383" y="290"/>
                  </a:lnTo>
                  <a:lnTo>
                    <a:pt x="381" y="278"/>
                  </a:lnTo>
                  <a:lnTo>
                    <a:pt x="381" y="267"/>
                  </a:lnTo>
                  <a:lnTo>
                    <a:pt x="379" y="255"/>
                  </a:lnTo>
                  <a:lnTo>
                    <a:pt x="376" y="245"/>
                  </a:lnTo>
                  <a:lnTo>
                    <a:pt x="374" y="232"/>
                  </a:lnTo>
                  <a:lnTo>
                    <a:pt x="372" y="222"/>
                  </a:lnTo>
                  <a:lnTo>
                    <a:pt x="370" y="210"/>
                  </a:lnTo>
                  <a:lnTo>
                    <a:pt x="366" y="199"/>
                  </a:lnTo>
                  <a:lnTo>
                    <a:pt x="364" y="187"/>
                  </a:lnTo>
                  <a:lnTo>
                    <a:pt x="362" y="177"/>
                  </a:lnTo>
                  <a:lnTo>
                    <a:pt x="358" y="165"/>
                  </a:lnTo>
                  <a:lnTo>
                    <a:pt x="356" y="154"/>
                  </a:lnTo>
                  <a:lnTo>
                    <a:pt x="352" y="142"/>
                  </a:lnTo>
                  <a:lnTo>
                    <a:pt x="348" y="132"/>
                  </a:lnTo>
                  <a:lnTo>
                    <a:pt x="344" y="119"/>
                  </a:lnTo>
                  <a:lnTo>
                    <a:pt x="339" y="109"/>
                  </a:lnTo>
                  <a:lnTo>
                    <a:pt x="335" y="97"/>
                  </a:lnTo>
                  <a:lnTo>
                    <a:pt x="331" y="86"/>
                  </a:lnTo>
                  <a:lnTo>
                    <a:pt x="327" y="76"/>
                  </a:lnTo>
                  <a:lnTo>
                    <a:pt x="321" y="66"/>
                  </a:lnTo>
                  <a:lnTo>
                    <a:pt x="317" y="53"/>
                  </a:lnTo>
                  <a:lnTo>
                    <a:pt x="311" y="43"/>
                  </a:lnTo>
                  <a:lnTo>
                    <a:pt x="307" y="33"/>
                  </a:lnTo>
                  <a:lnTo>
                    <a:pt x="300" y="23"/>
                  </a:lnTo>
                  <a:lnTo>
                    <a:pt x="294" y="10"/>
                  </a:lnTo>
                  <a:lnTo>
                    <a:pt x="290" y="0"/>
                  </a:lnTo>
                  <a:lnTo>
                    <a:pt x="298" y="2"/>
                  </a:lnTo>
                  <a:lnTo>
                    <a:pt x="300" y="6"/>
                  </a:lnTo>
                  <a:lnTo>
                    <a:pt x="307" y="16"/>
                  </a:lnTo>
                  <a:lnTo>
                    <a:pt x="313" y="29"/>
                  </a:lnTo>
                  <a:lnTo>
                    <a:pt x="319" y="39"/>
                  </a:lnTo>
                  <a:lnTo>
                    <a:pt x="323" y="49"/>
                  </a:lnTo>
                  <a:lnTo>
                    <a:pt x="327" y="60"/>
                  </a:lnTo>
                  <a:lnTo>
                    <a:pt x="333" y="72"/>
                  </a:lnTo>
                  <a:lnTo>
                    <a:pt x="337" y="82"/>
                  </a:lnTo>
                  <a:lnTo>
                    <a:pt x="342" y="95"/>
                  </a:lnTo>
                  <a:lnTo>
                    <a:pt x="346" y="105"/>
                  </a:lnTo>
                  <a:lnTo>
                    <a:pt x="350" y="115"/>
                  </a:lnTo>
                  <a:lnTo>
                    <a:pt x="354" y="127"/>
                  </a:lnTo>
                  <a:lnTo>
                    <a:pt x="358" y="140"/>
                  </a:lnTo>
                  <a:lnTo>
                    <a:pt x="362" y="150"/>
                  </a:lnTo>
                  <a:lnTo>
                    <a:pt x="366" y="162"/>
                  </a:lnTo>
                  <a:lnTo>
                    <a:pt x="368" y="173"/>
                  </a:lnTo>
                  <a:lnTo>
                    <a:pt x="370" y="185"/>
                  </a:lnTo>
                  <a:lnTo>
                    <a:pt x="374" y="197"/>
                  </a:lnTo>
                  <a:lnTo>
                    <a:pt x="376" y="208"/>
                  </a:lnTo>
                  <a:lnTo>
                    <a:pt x="379" y="220"/>
                  </a:lnTo>
                  <a:lnTo>
                    <a:pt x="381" y="230"/>
                  </a:lnTo>
                  <a:lnTo>
                    <a:pt x="385" y="241"/>
                  </a:lnTo>
                  <a:lnTo>
                    <a:pt x="385" y="253"/>
                  </a:lnTo>
                  <a:lnTo>
                    <a:pt x="387" y="265"/>
                  </a:lnTo>
                  <a:lnTo>
                    <a:pt x="389" y="276"/>
                  </a:lnTo>
                  <a:lnTo>
                    <a:pt x="391" y="288"/>
                  </a:lnTo>
                  <a:lnTo>
                    <a:pt x="391" y="298"/>
                  </a:lnTo>
                  <a:lnTo>
                    <a:pt x="393" y="311"/>
                  </a:lnTo>
                  <a:lnTo>
                    <a:pt x="393" y="323"/>
                  </a:lnTo>
                  <a:lnTo>
                    <a:pt x="395" y="333"/>
                  </a:lnTo>
                  <a:lnTo>
                    <a:pt x="395" y="345"/>
                  </a:lnTo>
                  <a:lnTo>
                    <a:pt x="395" y="356"/>
                  </a:lnTo>
                  <a:lnTo>
                    <a:pt x="395" y="380"/>
                  </a:lnTo>
                  <a:lnTo>
                    <a:pt x="395" y="391"/>
                  </a:lnTo>
                  <a:lnTo>
                    <a:pt x="395" y="403"/>
                  </a:lnTo>
                  <a:lnTo>
                    <a:pt x="393" y="413"/>
                  </a:lnTo>
                  <a:lnTo>
                    <a:pt x="393" y="424"/>
                  </a:lnTo>
                  <a:lnTo>
                    <a:pt x="391" y="436"/>
                  </a:lnTo>
                  <a:lnTo>
                    <a:pt x="391" y="446"/>
                  </a:lnTo>
                  <a:lnTo>
                    <a:pt x="389" y="459"/>
                  </a:lnTo>
                  <a:lnTo>
                    <a:pt x="387" y="469"/>
                  </a:lnTo>
                  <a:lnTo>
                    <a:pt x="385" y="481"/>
                  </a:lnTo>
                  <a:lnTo>
                    <a:pt x="383" y="491"/>
                  </a:lnTo>
                  <a:lnTo>
                    <a:pt x="381" y="502"/>
                  </a:lnTo>
                  <a:lnTo>
                    <a:pt x="379" y="514"/>
                  </a:lnTo>
                  <a:lnTo>
                    <a:pt x="376" y="524"/>
                  </a:lnTo>
                  <a:lnTo>
                    <a:pt x="374" y="535"/>
                  </a:lnTo>
                  <a:lnTo>
                    <a:pt x="370" y="545"/>
                  </a:lnTo>
                  <a:lnTo>
                    <a:pt x="366" y="557"/>
                  </a:lnTo>
                  <a:lnTo>
                    <a:pt x="364" y="568"/>
                  </a:lnTo>
                  <a:lnTo>
                    <a:pt x="360" y="578"/>
                  </a:lnTo>
                  <a:lnTo>
                    <a:pt x="356" y="588"/>
                  </a:lnTo>
                  <a:lnTo>
                    <a:pt x="352" y="598"/>
                  </a:lnTo>
                  <a:lnTo>
                    <a:pt x="348" y="609"/>
                  </a:lnTo>
                  <a:lnTo>
                    <a:pt x="346" y="619"/>
                  </a:lnTo>
                  <a:lnTo>
                    <a:pt x="342" y="629"/>
                  </a:lnTo>
                  <a:lnTo>
                    <a:pt x="335" y="640"/>
                  </a:lnTo>
                  <a:lnTo>
                    <a:pt x="331" y="648"/>
                  </a:lnTo>
                  <a:lnTo>
                    <a:pt x="327" y="658"/>
                  </a:lnTo>
                  <a:lnTo>
                    <a:pt x="321" y="668"/>
                  </a:lnTo>
                  <a:lnTo>
                    <a:pt x="315" y="679"/>
                  </a:lnTo>
                  <a:lnTo>
                    <a:pt x="311" y="687"/>
                  </a:lnTo>
                  <a:lnTo>
                    <a:pt x="304" y="697"/>
                  </a:lnTo>
                  <a:lnTo>
                    <a:pt x="298" y="707"/>
                  </a:lnTo>
                  <a:lnTo>
                    <a:pt x="292" y="716"/>
                  </a:lnTo>
                  <a:lnTo>
                    <a:pt x="286" y="726"/>
                  </a:lnTo>
                  <a:lnTo>
                    <a:pt x="280" y="734"/>
                  </a:lnTo>
                  <a:lnTo>
                    <a:pt x="274" y="742"/>
                  </a:lnTo>
                  <a:lnTo>
                    <a:pt x="267" y="753"/>
                  </a:lnTo>
                  <a:lnTo>
                    <a:pt x="261" y="761"/>
                  </a:lnTo>
                  <a:lnTo>
                    <a:pt x="255" y="769"/>
                  </a:lnTo>
                  <a:lnTo>
                    <a:pt x="247" y="777"/>
                  </a:lnTo>
                  <a:lnTo>
                    <a:pt x="241" y="786"/>
                  </a:lnTo>
                  <a:lnTo>
                    <a:pt x="232" y="794"/>
                  </a:lnTo>
                  <a:lnTo>
                    <a:pt x="224" y="802"/>
                  </a:lnTo>
                  <a:lnTo>
                    <a:pt x="210" y="816"/>
                  </a:lnTo>
                  <a:lnTo>
                    <a:pt x="202" y="825"/>
                  </a:lnTo>
                  <a:lnTo>
                    <a:pt x="193" y="833"/>
                  </a:lnTo>
                  <a:lnTo>
                    <a:pt x="185" y="839"/>
                  </a:lnTo>
                  <a:lnTo>
                    <a:pt x="177" y="847"/>
                  </a:lnTo>
                  <a:lnTo>
                    <a:pt x="169" y="853"/>
                  </a:lnTo>
                  <a:lnTo>
                    <a:pt x="160" y="862"/>
                  </a:lnTo>
                  <a:lnTo>
                    <a:pt x="152" y="868"/>
                  </a:lnTo>
                  <a:lnTo>
                    <a:pt x="142" y="874"/>
                  </a:lnTo>
                  <a:lnTo>
                    <a:pt x="134" y="880"/>
                  </a:lnTo>
                  <a:lnTo>
                    <a:pt x="123" y="888"/>
                  </a:lnTo>
                  <a:lnTo>
                    <a:pt x="115" y="895"/>
                  </a:lnTo>
                  <a:lnTo>
                    <a:pt x="105" y="899"/>
                  </a:lnTo>
                  <a:lnTo>
                    <a:pt x="97" y="905"/>
                  </a:lnTo>
                  <a:lnTo>
                    <a:pt x="86" y="911"/>
                  </a:lnTo>
                  <a:lnTo>
                    <a:pt x="76" y="917"/>
                  </a:lnTo>
                  <a:lnTo>
                    <a:pt x="68" y="921"/>
                  </a:lnTo>
                  <a:lnTo>
                    <a:pt x="58" y="927"/>
                  </a:lnTo>
                  <a:lnTo>
                    <a:pt x="47" y="932"/>
                  </a:lnTo>
                  <a:lnTo>
                    <a:pt x="37" y="938"/>
                  </a:lnTo>
                  <a:lnTo>
                    <a:pt x="27" y="942"/>
                  </a:lnTo>
                  <a:lnTo>
                    <a:pt x="16" y="946"/>
                  </a:lnTo>
                  <a:lnTo>
                    <a:pt x="14" y="948"/>
                  </a:lnTo>
                  <a:lnTo>
                    <a:pt x="0" y="946"/>
                  </a:lnTo>
                  <a:lnTo>
                    <a:pt x="0" y="946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" name="Freeform 28">
              <a:extLst>
                <a:ext uri="{FF2B5EF4-FFF2-40B4-BE49-F238E27FC236}">
                  <a16:creationId xmlns:a16="http://schemas.microsoft.com/office/drawing/2014/main" id="{799E2C8B-3D54-4D50-8598-F38521DE4272}"/>
                </a:ext>
              </a:extLst>
            </p:cNvPr>
            <p:cNvSpPr>
              <a:spLocks/>
            </p:cNvSpPr>
            <p:nvPr/>
          </p:nvSpPr>
          <p:spPr bwMode="auto">
            <a:xfrm>
              <a:off x="3322" y="1568"/>
              <a:ext cx="282" cy="231"/>
            </a:xfrm>
            <a:custGeom>
              <a:avLst/>
              <a:gdLst>
                <a:gd name="T0" fmla="*/ 168 w 282"/>
                <a:gd name="T1" fmla="*/ 23 h 231"/>
                <a:gd name="T2" fmla="*/ 144 w 282"/>
                <a:gd name="T3" fmla="*/ 12 h 231"/>
                <a:gd name="T4" fmla="*/ 119 w 282"/>
                <a:gd name="T5" fmla="*/ 4 h 231"/>
                <a:gd name="T6" fmla="*/ 96 w 282"/>
                <a:gd name="T7" fmla="*/ 0 h 231"/>
                <a:gd name="T8" fmla="*/ 66 w 282"/>
                <a:gd name="T9" fmla="*/ 0 h 231"/>
                <a:gd name="T10" fmla="*/ 45 w 282"/>
                <a:gd name="T11" fmla="*/ 4 h 231"/>
                <a:gd name="T12" fmla="*/ 27 w 282"/>
                <a:gd name="T13" fmla="*/ 14 h 231"/>
                <a:gd name="T14" fmla="*/ 12 w 282"/>
                <a:gd name="T15" fmla="*/ 27 h 231"/>
                <a:gd name="T16" fmla="*/ 4 w 282"/>
                <a:gd name="T17" fmla="*/ 41 h 231"/>
                <a:gd name="T18" fmla="*/ 0 w 282"/>
                <a:gd name="T19" fmla="*/ 62 h 231"/>
                <a:gd name="T20" fmla="*/ 4 w 282"/>
                <a:gd name="T21" fmla="*/ 86 h 231"/>
                <a:gd name="T22" fmla="*/ 10 w 282"/>
                <a:gd name="T23" fmla="*/ 109 h 231"/>
                <a:gd name="T24" fmla="*/ 23 w 282"/>
                <a:gd name="T25" fmla="*/ 129 h 231"/>
                <a:gd name="T26" fmla="*/ 37 w 282"/>
                <a:gd name="T27" fmla="*/ 148 h 231"/>
                <a:gd name="T28" fmla="*/ 59 w 282"/>
                <a:gd name="T29" fmla="*/ 170 h 231"/>
                <a:gd name="T30" fmla="*/ 82 w 282"/>
                <a:gd name="T31" fmla="*/ 187 h 231"/>
                <a:gd name="T32" fmla="*/ 105 w 282"/>
                <a:gd name="T33" fmla="*/ 203 h 231"/>
                <a:gd name="T34" fmla="*/ 131 w 282"/>
                <a:gd name="T35" fmla="*/ 214 h 231"/>
                <a:gd name="T36" fmla="*/ 154 w 282"/>
                <a:gd name="T37" fmla="*/ 224 h 231"/>
                <a:gd name="T38" fmla="*/ 180 w 282"/>
                <a:gd name="T39" fmla="*/ 228 h 231"/>
                <a:gd name="T40" fmla="*/ 211 w 282"/>
                <a:gd name="T41" fmla="*/ 230 h 231"/>
                <a:gd name="T42" fmla="*/ 234 w 282"/>
                <a:gd name="T43" fmla="*/ 226 h 231"/>
                <a:gd name="T44" fmla="*/ 254 w 282"/>
                <a:gd name="T45" fmla="*/ 218 h 231"/>
                <a:gd name="T46" fmla="*/ 271 w 282"/>
                <a:gd name="T47" fmla="*/ 199 h 231"/>
                <a:gd name="T48" fmla="*/ 279 w 282"/>
                <a:gd name="T49" fmla="*/ 179 h 231"/>
                <a:gd name="T50" fmla="*/ 279 w 282"/>
                <a:gd name="T51" fmla="*/ 154 h 231"/>
                <a:gd name="T52" fmla="*/ 275 w 282"/>
                <a:gd name="T53" fmla="*/ 131 h 231"/>
                <a:gd name="T54" fmla="*/ 265 w 282"/>
                <a:gd name="T55" fmla="*/ 113 h 231"/>
                <a:gd name="T56" fmla="*/ 252 w 282"/>
                <a:gd name="T57" fmla="*/ 92 h 231"/>
                <a:gd name="T58" fmla="*/ 232 w 282"/>
                <a:gd name="T59" fmla="*/ 70 h 231"/>
                <a:gd name="T60" fmla="*/ 211 w 282"/>
                <a:gd name="T61" fmla="*/ 51 h 231"/>
                <a:gd name="T62" fmla="*/ 189 w 282"/>
                <a:gd name="T63" fmla="*/ 35 h 231"/>
                <a:gd name="T64" fmla="*/ 164 w 282"/>
                <a:gd name="T65" fmla="*/ 31 h 231"/>
                <a:gd name="T66" fmla="*/ 139 w 282"/>
                <a:gd name="T67" fmla="*/ 21 h 231"/>
                <a:gd name="T68" fmla="*/ 115 w 282"/>
                <a:gd name="T69" fmla="*/ 12 h 231"/>
                <a:gd name="T70" fmla="*/ 92 w 282"/>
                <a:gd name="T71" fmla="*/ 8 h 231"/>
                <a:gd name="T72" fmla="*/ 62 w 282"/>
                <a:gd name="T73" fmla="*/ 10 h 231"/>
                <a:gd name="T74" fmla="*/ 39 w 282"/>
                <a:gd name="T75" fmla="*/ 14 h 231"/>
                <a:gd name="T76" fmla="*/ 21 w 282"/>
                <a:gd name="T77" fmla="*/ 31 h 231"/>
                <a:gd name="T78" fmla="*/ 10 w 282"/>
                <a:gd name="T79" fmla="*/ 47 h 231"/>
                <a:gd name="T80" fmla="*/ 8 w 282"/>
                <a:gd name="T81" fmla="*/ 76 h 231"/>
                <a:gd name="T82" fmla="*/ 12 w 282"/>
                <a:gd name="T83" fmla="*/ 97 h 231"/>
                <a:gd name="T84" fmla="*/ 23 w 282"/>
                <a:gd name="T85" fmla="*/ 115 h 231"/>
                <a:gd name="T86" fmla="*/ 35 w 282"/>
                <a:gd name="T87" fmla="*/ 136 h 231"/>
                <a:gd name="T88" fmla="*/ 53 w 282"/>
                <a:gd name="T89" fmla="*/ 156 h 231"/>
                <a:gd name="T90" fmla="*/ 76 w 282"/>
                <a:gd name="T91" fmla="*/ 175 h 231"/>
                <a:gd name="T92" fmla="*/ 98 w 282"/>
                <a:gd name="T93" fmla="*/ 189 h 231"/>
                <a:gd name="T94" fmla="*/ 121 w 282"/>
                <a:gd name="T95" fmla="*/ 203 h 231"/>
                <a:gd name="T96" fmla="*/ 146 w 282"/>
                <a:gd name="T97" fmla="*/ 214 h 231"/>
                <a:gd name="T98" fmla="*/ 172 w 282"/>
                <a:gd name="T99" fmla="*/ 220 h 231"/>
                <a:gd name="T100" fmla="*/ 195 w 282"/>
                <a:gd name="T101" fmla="*/ 222 h 231"/>
                <a:gd name="T102" fmla="*/ 222 w 282"/>
                <a:gd name="T103" fmla="*/ 222 h 231"/>
                <a:gd name="T104" fmla="*/ 244 w 282"/>
                <a:gd name="T105" fmla="*/ 214 h 231"/>
                <a:gd name="T106" fmla="*/ 258 w 282"/>
                <a:gd name="T107" fmla="*/ 201 h 231"/>
                <a:gd name="T108" fmla="*/ 269 w 282"/>
                <a:gd name="T109" fmla="*/ 183 h 231"/>
                <a:gd name="T110" fmla="*/ 273 w 282"/>
                <a:gd name="T111" fmla="*/ 156 h 231"/>
                <a:gd name="T112" fmla="*/ 267 w 282"/>
                <a:gd name="T113" fmla="*/ 133 h 231"/>
                <a:gd name="T114" fmla="*/ 256 w 282"/>
                <a:gd name="T115" fmla="*/ 113 h 231"/>
                <a:gd name="T116" fmla="*/ 242 w 282"/>
                <a:gd name="T117" fmla="*/ 92 h 231"/>
                <a:gd name="T118" fmla="*/ 224 w 282"/>
                <a:gd name="T119" fmla="*/ 74 h 231"/>
                <a:gd name="T120" fmla="*/ 205 w 282"/>
                <a:gd name="T121" fmla="*/ 55 h 231"/>
                <a:gd name="T122" fmla="*/ 189 w 282"/>
                <a:gd name="T123" fmla="*/ 35 h 2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282" h="231">
                  <a:moveTo>
                    <a:pt x="189" y="35"/>
                  </a:moveTo>
                  <a:lnTo>
                    <a:pt x="187" y="35"/>
                  </a:lnTo>
                  <a:lnTo>
                    <a:pt x="185" y="33"/>
                  </a:lnTo>
                  <a:lnTo>
                    <a:pt x="183" y="31"/>
                  </a:lnTo>
                  <a:lnTo>
                    <a:pt x="180" y="31"/>
                  </a:lnTo>
                  <a:lnTo>
                    <a:pt x="178" y="29"/>
                  </a:lnTo>
                  <a:lnTo>
                    <a:pt x="176" y="29"/>
                  </a:lnTo>
                  <a:lnTo>
                    <a:pt x="174" y="27"/>
                  </a:lnTo>
                  <a:lnTo>
                    <a:pt x="172" y="25"/>
                  </a:lnTo>
                  <a:lnTo>
                    <a:pt x="170" y="25"/>
                  </a:lnTo>
                  <a:lnTo>
                    <a:pt x="168" y="23"/>
                  </a:lnTo>
                  <a:lnTo>
                    <a:pt x="166" y="23"/>
                  </a:lnTo>
                  <a:lnTo>
                    <a:pt x="164" y="21"/>
                  </a:lnTo>
                  <a:lnTo>
                    <a:pt x="162" y="21"/>
                  </a:lnTo>
                  <a:lnTo>
                    <a:pt x="160" y="18"/>
                  </a:lnTo>
                  <a:lnTo>
                    <a:pt x="158" y="18"/>
                  </a:lnTo>
                  <a:lnTo>
                    <a:pt x="154" y="18"/>
                  </a:lnTo>
                  <a:lnTo>
                    <a:pt x="154" y="16"/>
                  </a:lnTo>
                  <a:lnTo>
                    <a:pt x="150" y="16"/>
                  </a:lnTo>
                  <a:lnTo>
                    <a:pt x="148" y="14"/>
                  </a:lnTo>
                  <a:lnTo>
                    <a:pt x="146" y="14"/>
                  </a:lnTo>
                  <a:lnTo>
                    <a:pt x="144" y="12"/>
                  </a:lnTo>
                  <a:lnTo>
                    <a:pt x="142" y="12"/>
                  </a:lnTo>
                  <a:lnTo>
                    <a:pt x="139" y="12"/>
                  </a:lnTo>
                  <a:lnTo>
                    <a:pt x="137" y="10"/>
                  </a:lnTo>
                  <a:lnTo>
                    <a:pt x="135" y="10"/>
                  </a:lnTo>
                  <a:lnTo>
                    <a:pt x="133" y="10"/>
                  </a:lnTo>
                  <a:lnTo>
                    <a:pt x="131" y="8"/>
                  </a:lnTo>
                  <a:lnTo>
                    <a:pt x="129" y="8"/>
                  </a:lnTo>
                  <a:lnTo>
                    <a:pt x="127" y="6"/>
                  </a:lnTo>
                  <a:lnTo>
                    <a:pt x="125" y="6"/>
                  </a:lnTo>
                  <a:lnTo>
                    <a:pt x="123" y="6"/>
                  </a:lnTo>
                  <a:lnTo>
                    <a:pt x="119" y="4"/>
                  </a:lnTo>
                  <a:lnTo>
                    <a:pt x="117" y="4"/>
                  </a:lnTo>
                  <a:lnTo>
                    <a:pt x="115" y="4"/>
                  </a:lnTo>
                  <a:lnTo>
                    <a:pt x="113" y="4"/>
                  </a:lnTo>
                  <a:lnTo>
                    <a:pt x="111" y="4"/>
                  </a:lnTo>
                  <a:lnTo>
                    <a:pt x="109" y="2"/>
                  </a:lnTo>
                  <a:lnTo>
                    <a:pt x="107" y="2"/>
                  </a:lnTo>
                  <a:lnTo>
                    <a:pt x="105" y="2"/>
                  </a:lnTo>
                  <a:lnTo>
                    <a:pt x="103" y="2"/>
                  </a:lnTo>
                  <a:lnTo>
                    <a:pt x="101" y="2"/>
                  </a:lnTo>
                  <a:lnTo>
                    <a:pt x="98" y="0"/>
                  </a:lnTo>
                  <a:lnTo>
                    <a:pt x="96" y="0"/>
                  </a:lnTo>
                  <a:lnTo>
                    <a:pt x="94" y="0"/>
                  </a:lnTo>
                  <a:lnTo>
                    <a:pt x="92" y="0"/>
                  </a:lnTo>
                  <a:lnTo>
                    <a:pt x="90" y="0"/>
                  </a:lnTo>
                  <a:lnTo>
                    <a:pt x="88" y="0"/>
                  </a:lnTo>
                  <a:lnTo>
                    <a:pt x="86" y="0"/>
                  </a:lnTo>
                  <a:lnTo>
                    <a:pt x="84" y="0"/>
                  </a:lnTo>
                  <a:lnTo>
                    <a:pt x="74" y="0"/>
                  </a:lnTo>
                  <a:lnTo>
                    <a:pt x="72" y="0"/>
                  </a:lnTo>
                  <a:lnTo>
                    <a:pt x="70" y="0"/>
                  </a:lnTo>
                  <a:lnTo>
                    <a:pt x="68" y="0"/>
                  </a:lnTo>
                  <a:lnTo>
                    <a:pt x="66" y="0"/>
                  </a:lnTo>
                  <a:lnTo>
                    <a:pt x="64" y="0"/>
                  </a:lnTo>
                  <a:lnTo>
                    <a:pt x="59" y="0"/>
                  </a:lnTo>
                  <a:lnTo>
                    <a:pt x="59" y="2"/>
                  </a:lnTo>
                  <a:lnTo>
                    <a:pt x="57" y="2"/>
                  </a:lnTo>
                  <a:lnTo>
                    <a:pt x="55" y="2"/>
                  </a:lnTo>
                  <a:lnTo>
                    <a:pt x="53" y="2"/>
                  </a:lnTo>
                  <a:lnTo>
                    <a:pt x="51" y="2"/>
                  </a:lnTo>
                  <a:lnTo>
                    <a:pt x="51" y="4"/>
                  </a:lnTo>
                  <a:lnTo>
                    <a:pt x="49" y="4"/>
                  </a:lnTo>
                  <a:lnTo>
                    <a:pt x="47" y="4"/>
                  </a:lnTo>
                  <a:lnTo>
                    <a:pt x="45" y="4"/>
                  </a:lnTo>
                  <a:lnTo>
                    <a:pt x="43" y="4"/>
                  </a:lnTo>
                  <a:lnTo>
                    <a:pt x="41" y="6"/>
                  </a:lnTo>
                  <a:lnTo>
                    <a:pt x="39" y="6"/>
                  </a:lnTo>
                  <a:lnTo>
                    <a:pt x="37" y="8"/>
                  </a:lnTo>
                  <a:lnTo>
                    <a:pt x="35" y="10"/>
                  </a:lnTo>
                  <a:lnTo>
                    <a:pt x="33" y="10"/>
                  </a:lnTo>
                  <a:lnTo>
                    <a:pt x="31" y="10"/>
                  </a:lnTo>
                  <a:lnTo>
                    <a:pt x="31" y="12"/>
                  </a:lnTo>
                  <a:lnTo>
                    <a:pt x="29" y="12"/>
                  </a:lnTo>
                  <a:lnTo>
                    <a:pt x="27" y="12"/>
                  </a:lnTo>
                  <a:lnTo>
                    <a:pt x="27" y="14"/>
                  </a:lnTo>
                  <a:lnTo>
                    <a:pt x="25" y="14"/>
                  </a:lnTo>
                  <a:lnTo>
                    <a:pt x="25" y="16"/>
                  </a:lnTo>
                  <a:lnTo>
                    <a:pt x="23" y="16"/>
                  </a:lnTo>
                  <a:lnTo>
                    <a:pt x="21" y="18"/>
                  </a:lnTo>
                  <a:lnTo>
                    <a:pt x="18" y="18"/>
                  </a:lnTo>
                  <a:lnTo>
                    <a:pt x="16" y="21"/>
                  </a:lnTo>
                  <a:lnTo>
                    <a:pt x="16" y="23"/>
                  </a:lnTo>
                  <a:lnTo>
                    <a:pt x="14" y="23"/>
                  </a:lnTo>
                  <a:lnTo>
                    <a:pt x="14" y="25"/>
                  </a:lnTo>
                  <a:lnTo>
                    <a:pt x="12" y="25"/>
                  </a:lnTo>
                  <a:lnTo>
                    <a:pt x="12" y="27"/>
                  </a:lnTo>
                  <a:lnTo>
                    <a:pt x="12" y="29"/>
                  </a:lnTo>
                  <a:lnTo>
                    <a:pt x="10" y="29"/>
                  </a:lnTo>
                  <a:lnTo>
                    <a:pt x="10" y="31"/>
                  </a:lnTo>
                  <a:lnTo>
                    <a:pt x="8" y="31"/>
                  </a:lnTo>
                  <a:lnTo>
                    <a:pt x="8" y="33"/>
                  </a:lnTo>
                  <a:lnTo>
                    <a:pt x="8" y="35"/>
                  </a:lnTo>
                  <a:lnTo>
                    <a:pt x="6" y="35"/>
                  </a:lnTo>
                  <a:lnTo>
                    <a:pt x="6" y="37"/>
                  </a:lnTo>
                  <a:lnTo>
                    <a:pt x="6" y="39"/>
                  </a:lnTo>
                  <a:lnTo>
                    <a:pt x="4" y="39"/>
                  </a:lnTo>
                  <a:lnTo>
                    <a:pt x="4" y="41"/>
                  </a:lnTo>
                  <a:lnTo>
                    <a:pt x="4" y="43"/>
                  </a:lnTo>
                  <a:lnTo>
                    <a:pt x="2" y="45"/>
                  </a:lnTo>
                  <a:lnTo>
                    <a:pt x="2" y="47"/>
                  </a:lnTo>
                  <a:lnTo>
                    <a:pt x="2" y="49"/>
                  </a:lnTo>
                  <a:lnTo>
                    <a:pt x="2" y="51"/>
                  </a:lnTo>
                  <a:lnTo>
                    <a:pt x="0" y="51"/>
                  </a:lnTo>
                  <a:lnTo>
                    <a:pt x="0" y="53"/>
                  </a:lnTo>
                  <a:lnTo>
                    <a:pt x="0" y="55"/>
                  </a:lnTo>
                  <a:lnTo>
                    <a:pt x="0" y="58"/>
                  </a:lnTo>
                  <a:lnTo>
                    <a:pt x="0" y="60"/>
                  </a:lnTo>
                  <a:lnTo>
                    <a:pt x="0" y="62"/>
                  </a:lnTo>
                  <a:lnTo>
                    <a:pt x="0" y="68"/>
                  </a:lnTo>
                  <a:lnTo>
                    <a:pt x="0" y="70"/>
                  </a:lnTo>
                  <a:lnTo>
                    <a:pt x="0" y="72"/>
                  </a:lnTo>
                  <a:lnTo>
                    <a:pt x="0" y="74"/>
                  </a:lnTo>
                  <a:lnTo>
                    <a:pt x="0" y="76"/>
                  </a:lnTo>
                  <a:lnTo>
                    <a:pt x="0" y="78"/>
                  </a:lnTo>
                  <a:lnTo>
                    <a:pt x="2" y="80"/>
                  </a:lnTo>
                  <a:lnTo>
                    <a:pt x="2" y="82"/>
                  </a:lnTo>
                  <a:lnTo>
                    <a:pt x="2" y="84"/>
                  </a:lnTo>
                  <a:lnTo>
                    <a:pt x="2" y="86"/>
                  </a:lnTo>
                  <a:lnTo>
                    <a:pt x="4" y="86"/>
                  </a:lnTo>
                  <a:lnTo>
                    <a:pt x="4" y="88"/>
                  </a:lnTo>
                  <a:lnTo>
                    <a:pt x="4" y="90"/>
                  </a:lnTo>
                  <a:lnTo>
                    <a:pt x="4" y="92"/>
                  </a:lnTo>
                  <a:lnTo>
                    <a:pt x="4" y="94"/>
                  </a:lnTo>
                  <a:lnTo>
                    <a:pt x="6" y="97"/>
                  </a:lnTo>
                  <a:lnTo>
                    <a:pt x="6" y="99"/>
                  </a:lnTo>
                  <a:lnTo>
                    <a:pt x="8" y="101"/>
                  </a:lnTo>
                  <a:lnTo>
                    <a:pt x="8" y="103"/>
                  </a:lnTo>
                  <a:lnTo>
                    <a:pt x="8" y="105"/>
                  </a:lnTo>
                  <a:lnTo>
                    <a:pt x="10" y="107"/>
                  </a:lnTo>
                  <a:lnTo>
                    <a:pt x="10" y="109"/>
                  </a:lnTo>
                  <a:lnTo>
                    <a:pt x="12" y="111"/>
                  </a:lnTo>
                  <a:lnTo>
                    <a:pt x="12" y="113"/>
                  </a:lnTo>
                  <a:lnTo>
                    <a:pt x="14" y="113"/>
                  </a:lnTo>
                  <a:lnTo>
                    <a:pt x="14" y="115"/>
                  </a:lnTo>
                  <a:lnTo>
                    <a:pt x="16" y="117"/>
                  </a:lnTo>
                  <a:lnTo>
                    <a:pt x="16" y="119"/>
                  </a:lnTo>
                  <a:lnTo>
                    <a:pt x="18" y="121"/>
                  </a:lnTo>
                  <a:lnTo>
                    <a:pt x="18" y="123"/>
                  </a:lnTo>
                  <a:lnTo>
                    <a:pt x="21" y="125"/>
                  </a:lnTo>
                  <a:lnTo>
                    <a:pt x="21" y="127"/>
                  </a:lnTo>
                  <a:lnTo>
                    <a:pt x="23" y="129"/>
                  </a:lnTo>
                  <a:lnTo>
                    <a:pt x="23" y="131"/>
                  </a:lnTo>
                  <a:lnTo>
                    <a:pt x="25" y="131"/>
                  </a:lnTo>
                  <a:lnTo>
                    <a:pt x="25" y="133"/>
                  </a:lnTo>
                  <a:lnTo>
                    <a:pt x="27" y="136"/>
                  </a:lnTo>
                  <a:lnTo>
                    <a:pt x="29" y="138"/>
                  </a:lnTo>
                  <a:lnTo>
                    <a:pt x="29" y="140"/>
                  </a:lnTo>
                  <a:lnTo>
                    <a:pt x="31" y="142"/>
                  </a:lnTo>
                  <a:lnTo>
                    <a:pt x="33" y="144"/>
                  </a:lnTo>
                  <a:lnTo>
                    <a:pt x="35" y="144"/>
                  </a:lnTo>
                  <a:lnTo>
                    <a:pt x="35" y="146"/>
                  </a:lnTo>
                  <a:lnTo>
                    <a:pt x="37" y="148"/>
                  </a:lnTo>
                  <a:lnTo>
                    <a:pt x="39" y="150"/>
                  </a:lnTo>
                  <a:lnTo>
                    <a:pt x="41" y="152"/>
                  </a:lnTo>
                  <a:lnTo>
                    <a:pt x="41" y="154"/>
                  </a:lnTo>
                  <a:lnTo>
                    <a:pt x="43" y="156"/>
                  </a:lnTo>
                  <a:lnTo>
                    <a:pt x="49" y="160"/>
                  </a:lnTo>
                  <a:lnTo>
                    <a:pt x="51" y="162"/>
                  </a:lnTo>
                  <a:lnTo>
                    <a:pt x="53" y="164"/>
                  </a:lnTo>
                  <a:lnTo>
                    <a:pt x="55" y="166"/>
                  </a:lnTo>
                  <a:lnTo>
                    <a:pt x="55" y="168"/>
                  </a:lnTo>
                  <a:lnTo>
                    <a:pt x="57" y="168"/>
                  </a:lnTo>
                  <a:lnTo>
                    <a:pt x="59" y="170"/>
                  </a:lnTo>
                  <a:lnTo>
                    <a:pt x="62" y="173"/>
                  </a:lnTo>
                  <a:lnTo>
                    <a:pt x="64" y="175"/>
                  </a:lnTo>
                  <a:lnTo>
                    <a:pt x="66" y="177"/>
                  </a:lnTo>
                  <a:lnTo>
                    <a:pt x="68" y="179"/>
                  </a:lnTo>
                  <a:lnTo>
                    <a:pt x="70" y="179"/>
                  </a:lnTo>
                  <a:lnTo>
                    <a:pt x="72" y="181"/>
                  </a:lnTo>
                  <a:lnTo>
                    <a:pt x="72" y="183"/>
                  </a:lnTo>
                  <a:lnTo>
                    <a:pt x="76" y="183"/>
                  </a:lnTo>
                  <a:lnTo>
                    <a:pt x="78" y="185"/>
                  </a:lnTo>
                  <a:lnTo>
                    <a:pt x="80" y="187"/>
                  </a:lnTo>
                  <a:lnTo>
                    <a:pt x="82" y="187"/>
                  </a:lnTo>
                  <a:lnTo>
                    <a:pt x="82" y="189"/>
                  </a:lnTo>
                  <a:lnTo>
                    <a:pt x="84" y="189"/>
                  </a:lnTo>
                  <a:lnTo>
                    <a:pt x="86" y="191"/>
                  </a:lnTo>
                  <a:lnTo>
                    <a:pt x="90" y="193"/>
                  </a:lnTo>
                  <a:lnTo>
                    <a:pt x="92" y="195"/>
                  </a:lnTo>
                  <a:lnTo>
                    <a:pt x="94" y="197"/>
                  </a:lnTo>
                  <a:lnTo>
                    <a:pt x="96" y="199"/>
                  </a:lnTo>
                  <a:lnTo>
                    <a:pt x="101" y="199"/>
                  </a:lnTo>
                  <a:lnTo>
                    <a:pt x="101" y="201"/>
                  </a:lnTo>
                  <a:lnTo>
                    <a:pt x="105" y="201"/>
                  </a:lnTo>
                  <a:lnTo>
                    <a:pt x="105" y="203"/>
                  </a:lnTo>
                  <a:lnTo>
                    <a:pt x="109" y="205"/>
                  </a:lnTo>
                  <a:lnTo>
                    <a:pt x="111" y="205"/>
                  </a:lnTo>
                  <a:lnTo>
                    <a:pt x="113" y="207"/>
                  </a:lnTo>
                  <a:lnTo>
                    <a:pt x="115" y="207"/>
                  </a:lnTo>
                  <a:lnTo>
                    <a:pt x="117" y="209"/>
                  </a:lnTo>
                  <a:lnTo>
                    <a:pt x="119" y="209"/>
                  </a:lnTo>
                  <a:lnTo>
                    <a:pt x="121" y="212"/>
                  </a:lnTo>
                  <a:lnTo>
                    <a:pt x="123" y="212"/>
                  </a:lnTo>
                  <a:lnTo>
                    <a:pt x="125" y="214"/>
                  </a:lnTo>
                  <a:lnTo>
                    <a:pt x="127" y="214"/>
                  </a:lnTo>
                  <a:lnTo>
                    <a:pt x="131" y="214"/>
                  </a:lnTo>
                  <a:lnTo>
                    <a:pt x="131" y="216"/>
                  </a:lnTo>
                  <a:lnTo>
                    <a:pt x="135" y="218"/>
                  </a:lnTo>
                  <a:lnTo>
                    <a:pt x="137" y="218"/>
                  </a:lnTo>
                  <a:lnTo>
                    <a:pt x="139" y="218"/>
                  </a:lnTo>
                  <a:lnTo>
                    <a:pt x="142" y="218"/>
                  </a:lnTo>
                  <a:lnTo>
                    <a:pt x="144" y="220"/>
                  </a:lnTo>
                  <a:lnTo>
                    <a:pt x="146" y="220"/>
                  </a:lnTo>
                  <a:lnTo>
                    <a:pt x="148" y="222"/>
                  </a:lnTo>
                  <a:lnTo>
                    <a:pt x="150" y="222"/>
                  </a:lnTo>
                  <a:lnTo>
                    <a:pt x="152" y="222"/>
                  </a:lnTo>
                  <a:lnTo>
                    <a:pt x="154" y="224"/>
                  </a:lnTo>
                  <a:lnTo>
                    <a:pt x="156" y="224"/>
                  </a:lnTo>
                  <a:lnTo>
                    <a:pt x="158" y="224"/>
                  </a:lnTo>
                  <a:lnTo>
                    <a:pt x="160" y="226"/>
                  </a:lnTo>
                  <a:lnTo>
                    <a:pt x="164" y="226"/>
                  </a:lnTo>
                  <a:lnTo>
                    <a:pt x="168" y="226"/>
                  </a:lnTo>
                  <a:lnTo>
                    <a:pt x="170" y="226"/>
                  </a:lnTo>
                  <a:lnTo>
                    <a:pt x="170" y="228"/>
                  </a:lnTo>
                  <a:lnTo>
                    <a:pt x="174" y="228"/>
                  </a:lnTo>
                  <a:lnTo>
                    <a:pt x="176" y="228"/>
                  </a:lnTo>
                  <a:lnTo>
                    <a:pt x="178" y="228"/>
                  </a:lnTo>
                  <a:lnTo>
                    <a:pt x="180" y="228"/>
                  </a:lnTo>
                  <a:lnTo>
                    <a:pt x="180" y="230"/>
                  </a:lnTo>
                  <a:lnTo>
                    <a:pt x="185" y="230"/>
                  </a:lnTo>
                  <a:lnTo>
                    <a:pt x="187" y="230"/>
                  </a:lnTo>
                  <a:lnTo>
                    <a:pt x="189" y="230"/>
                  </a:lnTo>
                  <a:lnTo>
                    <a:pt x="191" y="230"/>
                  </a:lnTo>
                  <a:lnTo>
                    <a:pt x="193" y="230"/>
                  </a:lnTo>
                  <a:lnTo>
                    <a:pt x="195" y="230"/>
                  </a:lnTo>
                  <a:lnTo>
                    <a:pt x="197" y="230"/>
                  </a:lnTo>
                  <a:lnTo>
                    <a:pt x="207" y="230"/>
                  </a:lnTo>
                  <a:lnTo>
                    <a:pt x="209" y="230"/>
                  </a:lnTo>
                  <a:lnTo>
                    <a:pt x="211" y="230"/>
                  </a:lnTo>
                  <a:lnTo>
                    <a:pt x="213" y="230"/>
                  </a:lnTo>
                  <a:lnTo>
                    <a:pt x="215" y="230"/>
                  </a:lnTo>
                  <a:lnTo>
                    <a:pt x="217" y="230"/>
                  </a:lnTo>
                  <a:lnTo>
                    <a:pt x="219" y="230"/>
                  </a:lnTo>
                  <a:lnTo>
                    <a:pt x="222" y="228"/>
                  </a:lnTo>
                  <a:lnTo>
                    <a:pt x="224" y="228"/>
                  </a:lnTo>
                  <a:lnTo>
                    <a:pt x="226" y="228"/>
                  </a:lnTo>
                  <a:lnTo>
                    <a:pt x="228" y="228"/>
                  </a:lnTo>
                  <a:lnTo>
                    <a:pt x="230" y="226"/>
                  </a:lnTo>
                  <a:lnTo>
                    <a:pt x="232" y="226"/>
                  </a:lnTo>
                  <a:lnTo>
                    <a:pt x="234" y="226"/>
                  </a:lnTo>
                  <a:lnTo>
                    <a:pt x="236" y="226"/>
                  </a:lnTo>
                  <a:lnTo>
                    <a:pt x="238" y="224"/>
                  </a:lnTo>
                  <a:lnTo>
                    <a:pt x="240" y="224"/>
                  </a:lnTo>
                  <a:lnTo>
                    <a:pt x="242" y="224"/>
                  </a:lnTo>
                  <a:lnTo>
                    <a:pt x="244" y="222"/>
                  </a:lnTo>
                  <a:lnTo>
                    <a:pt x="246" y="222"/>
                  </a:lnTo>
                  <a:lnTo>
                    <a:pt x="248" y="220"/>
                  </a:lnTo>
                  <a:lnTo>
                    <a:pt x="250" y="220"/>
                  </a:lnTo>
                  <a:lnTo>
                    <a:pt x="250" y="218"/>
                  </a:lnTo>
                  <a:lnTo>
                    <a:pt x="252" y="218"/>
                  </a:lnTo>
                  <a:lnTo>
                    <a:pt x="254" y="218"/>
                  </a:lnTo>
                  <a:lnTo>
                    <a:pt x="256" y="216"/>
                  </a:lnTo>
                  <a:lnTo>
                    <a:pt x="256" y="214"/>
                  </a:lnTo>
                  <a:lnTo>
                    <a:pt x="258" y="214"/>
                  </a:lnTo>
                  <a:lnTo>
                    <a:pt x="260" y="212"/>
                  </a:lnTo>
                  <a:lnTo>
                    <a:pt x="265" y="209"/>
                  </a:lnTo>
                  <a:lnTo>
                    <a:pt x="265" y="207"/>
                  </a:lnTo>
                  <a:lnTo>
                    <a:pt x="267" y="205"/>
                  </a:lnTo>
                  <a:lnTo>
                    <a:pt x="269" y="203"/>
                  </a:lnTo>
                  <a:lnTo>
                    <a:pt x="269" y="201"/>
                  </a:lnTo>
                  <a:lnTo>
                    <a:pt x="271" y="201"/>
                  </a:lnTo>
                  <a:lnTo>
                    <a:pt x="271" y="199"/>
                  </a:lnTo>
                  <a:lnTo>
                    <a:pt x="273" y="199"/>
                  </a:lnTo>
                  <a:lnTo>
                    <a:pt x="273" y="197"/>
                  </a:lnTo>
                  <a:lnTo>
                    <a:pt x="273" y="195"/>
                  </a:lnTo>
                  <a:lnTo>
                    <a:pt x="275" y="193"/>
                  </a:lnTo>
                  <a:lnTo>
                    <a:pt x="275" y="191"/>
                  </a:lnTo>
                  <a:lnTo>
                    <a:pt x="277" y="189"/>
                  </a:lnTo>
                  <a:lnTo>
                    <a:pt x="277" y="187"/>
                  </a:lnTo>
                  <a:lnTo>
                    <a:pt x="277" y="185"/>
                  </a:lnTo>
                  <a:lnTo>
                    <a:pt x="279" y="183"/>
                  </a:lnTo>
                  <a:lnTo>
                    <a:pt x="279" y="181"/>
                  </a:lnTo>
                  <a:lnTo>
                    <a:pt x="279" y="179"/>
                  </a:lnTo>
                  <a:lnTo>
                    <a:pt x="281" y="177"/>
                  </a:lnTo>
                  <a:lnTo>
                    <a:pt x="281" y="175"/>
                  </a:lnTo>
                  <a:lnTo>
                    <a:pt x="281" y="173"/>
                  </a:lnTo>
                  <a:lnTo>
                    <a:pt x="281" y="170"/>
                  </a:lnTo>
                  <a:lnTo>
                    <a:pt x="281" y="168"/>
                  </a:lnTo>
                  <a:lnTo>
                    <a:pt x="281" y="162"/>
                  </a:lnTo>
                  <a:lnTo>
                    <a:pt x="281" y="160"/>
                  </a:lnTo>
                  <a:lnTo>
                    <a:pt x="281" y="158"/>
                  </a:lnTo>
                  <a:lnTo>
                    <a:pt x="281" y="156"/>
                  </a:lnTo>
                  <a:lnTo>
                    <a:pt x="281" y="154"/>
                  </a:lnTo>
                  <a:lnTo>
                    <a:pt x="279" y="154"/>
                  </a:lnTo>
                  <a:lnTo>
                    <a:pt x="279" y="152"/>
                  </a:lnTo>
                  <a:lnTo>
                    <a:pt x="279" y="150"/>
                  </a:lnTo>
                  <a:lnTo>
                    <a:pt x="279" y="148"/>
                  </a:lnTo>
                  <a:lnTo>
                    <a:pt x="279" y="146"/>
                  </a:lnTo>
                  <a:lnTo>
                    <a:pt x="277" y="144"/>
                  </a:lnTo>
                  <a:lnTo>
                    <a:pt x="277" y="142"/>
                  </a:lnTo>
                  <a:lnTo>
                    <a:pt x="277" y="140"/>
                  </a:lnTo>
                  <a:lnTo>
                    <a:pt x="277" y="138"/>
                  </a:lnTo>
                  <a:lnTo>
                    <a:pt x="275" y="136"/>
                  </a:lnTo>
                  <a:lnTo>
                    <a:pt x="275" y="133"/>
                  </a:lnTo>
                  <a:lnTo>
                    <a:pt x="275" y="131"/>
                  </a:lnTo>
                  <a:lnTo>
                    <a:pt x="273" y="131"/>
                  </a:lnTo>
                  <a:lnTo>
                    <a:pt x="273" y="129"/>
                  </a:lnTo>
                  <a:lnTo>
                    <a:pt x="273" y="127"/>
                  </a:lnTo>
                  <a:lnTo>
                    <a:pt x="271" y="125"/>
                  </a:lnTo>
                  <a:lnTo>
                    <a:pt x="271" y="123"/>
                  </a:lnTo>
                  <a:lnTo>
                    <a:pt x="269" y="121"/>
                  </a:lnTo>
                  <a:lnTo>
                    <a:pt x="269" y="119"/>
                  </a:lnTo>
                  <a:lnTo>
                    <a:pt x="267" y="117"/>
                  </a:lnTo>
                  <a:lnTo>
                    <a:pt x="267" y="115"/>
                  </a:lnTo>
                  <a:lnTo>
                    <a:pt x="267" y="113"/>
                  </a:lnTo>
                  <a:lnTo>
                    <a:pt x="265" y="113"/>
                  </a:lnTo>
                  <a:lnTo>
                    <a:pt x="265" y="111"/>
                  </a:lnTo>
                  <a:lnTo>
                    <a:pt x="263" y="109"/>
                  </a:lnTo>
                  <a:lnTo>
                    <a:pt x="263" y="107"/>
                  </a:lnTo>
                  <a:lnTo>
                    <a:pt x="260" y="105"/>
                  </a:lnTo>
                  <a:lnTo>
                    <a:pt x="260" y="103"/>
                  </a:lnTo>
                  <a:lnTo>
                    <a:pt x="258" y="101"/>
                  </a:lnTo>
                  <a:lnTo>
                    <a:pt x="256" y="101"/>
                  </a:lnTo>
                  <a:lnTo>
                    <a:pt x="256" y="99"/>
                  </a:lnTo>
                  <a:lnTo>
                    <a:pt x="254" y="97"/>
                  </a:lnTo>
                  <a:lnTo>
                    <a:pt x="254" y="94"/>
                  </a:lnTo>
                  <a:lnTo>
                    <a:pt x="252" y="92"/>
                  </a:lnTo>
                  <a:lnTo>
                    <a:pt x="250" y="90"/>
                  </a:lnTo>
                  <a:lnTo>
                    <a:pt x="250" y="88"/>
                  </a:lnTo>
                  <a:lnTo>
                    <a:pt x="248" y="86"/>
                  </a:lnTo>
                  <a:lnTo>
                    <a:pt x="246" y="86"/>
                  </a:lnTo>
                  <a:lnTo>
                    <a:pt x="244" y="84"/>
                  </a:lnTo>
                  <a:lnTo>
                    <a:pt x="244" y="82"/>
                  </a:lnTo>
                  <a:lnTo>
                    <a:pt x="242" y="80"/>
                  </a:lnTo>
                  <a:lnTo>
                    <a:pt x="240" y="78"/>
                  </a:lnTo>
                  <a:lnTo>
                    <a:pt x="240" y="76"/>
                  </a:lnTo>
                  <a:lnTo>
                    <a:pt x="238" y="74"/>
                  </a:lnTo>
                  <a:lnTo>
                    <a:pt x="232" y="70"/>
                  </a:lnTo>
                  <a:lnTo>
                    <a:pt x="230" y="68"/>
                  </a:lnTo>
                  <a:lnTo>
                    <a:pt x="228" y="66"/>
                  </a:lnTo>
                  <a:lnTo>
                    <a:pt x="226" y="64"/>
                  </a:lnTo>
                  <a:lnTo>
                    <a:pt x="224" y="62"/>
                  </a:lnTo>
                  <a:lnTo>
                    <a:pt x="222" y="62"/>
                  </a:lnTo>
                  <a:lnTo>
                    <a:pt x="219" y="60"/>
                  </a:lnTo>
                  <a:lnTo>
                    <a:pt x="219" y="58"/>
                  </a:lnTo>
                  <a:lnTo>
                    <a:pt x="217" y="55"/>
                  </a:lnTo>
                  <a:lnTo>
                    <a:pt x="215" y="53"/>
                  </a:lnTo>
                  <a:lnTo>
                    <a:pt x="213" y="51"/>
                  </a:lnTo>
                  <a:lnTo>
                    <a:pt x="211" y="51"/>
                  </a:lnTo>
                  <a:lnTo>
                    <a:pt x="209" y="49"/>
                  </a:lnTo>
                  <a:lnTo>
                    <a:pt x="207" y="47"/>
                  </a:lnTo>
                  <a:lnTo>
                    <a:pt x="205" y="47"/>
                  </a:lnTo>
                  <a:lnTo>
                    <a:pt x="203" y="45"/>
                  </a:lnTo>
                  <a:lnTo>
                    <a:pt x="201" y="43"/>
                  </a:lnTo>
                  <a:lnTo>
                    <a:pt x="199" y="43"/>
                  </a:lnTo>
                  <a:lnTo>
                    <a:pt x="197" y="41"/>
                  </a:lnTo>
                  <a:lnTo>
                    <a:pt x="195" y="39"/>
                  </a:lnTo>
                  <a:lnTo>
                    <a:pt x="193" y="39"/>
                  </a:lnTo>
                  <a:lnTo>
                    <a:pt x="191" y="37"/>
                  </a:lnTo>
                  <a:lnTo>
                    <a:pt x="189" y="35"/>
                  </a:lnTo>
                  <a:lnTo>
                    <a:pt x="185" y="43"/>
                  </a:lnTo>
                  <a:lnTo>
                    <a:pt x="183" y="41"/>
                  </a:lnTo>
                  <a:lnTo>
                    <a:pt x="180" y="39"/>
                  </a:lnTo>
                  <a:lnTo>
                    <a:pt x="178" y="39"/>
                  </a:lnTo>
                  <a:lnTo>
                    <a:pt x="176" y="37"/>
                  </a:lnTo>
                  <a:lnTo>
                    <a:pt x="174" y="37"/>
                  </a:lnTo>
                  <a:lnTo>
                    <a:pt x="172" y="35"/>
                  </a:lnTo>
                  <a:lnTo>
                    <a:pt x="170" y="35"/>
                  </a:lnTo>
                  <a:lnTo>
                    <a:pt x="168" y="33"/>
                  </a:lnTo>
                  <a:lnTo>
                    <a:pt x="168" y="31"/>
                  </a:lnTo>
                  <a:lnTo>
                    <a:pt x="164" y="31"/>
                  </a:lnTo>
                  <a:lnTo>
                    <a:pt x="160" y="29"/>
                  </a:lnTo>
                  <a:lnTo>
                    <a:pt x="158" y="27"/>
                  </a:lnTo>
                  <a:lnTo>
                    <a:pt x="156" y="27"/>
                  </a:lnTo>
                  <a:lnTo>
                    <a:pt x="154" y="25"/>
                  </a:lnTo>
                  <a:lnTo>
                    <a:pt x="152" y="25"/>
                  </a:lnTo>
                  <a:lnTo>
                    <a:pt x="150" y="25"/>
                  </a:lnTo>
                  <a:lnTo>
                    <a:pt x="148" y="23"/>
                  </a:lnTo>
                  <a:lnTo>
                    <a:pt x="146" y="23"/>
                  </a:lnTo>
                  <a:lnTo>
                    <a:pt x="144" y="21"/>
                  </a:lnTo>
                  <a:lnTo>
                    <a:pt x="142" y="21"/>
                  </a:lnTo>
                  <a:lnTo>
                    <a:pt x="139" y="21"/>
                  </a:lnTo>
                  <a:lnTo>
                    <a:pt x="139" y="18"/>
                  </a:lnTo>
                  <a:lnTo>
                    <a:pt x="135" y="18"/>
                  </a:lnTo>
                  <a:lnTo>
                    <a:pt x="131" y="16"/>
                  </a:lnTo>
                  <a:lnTo>
                    <a:pt x="129" y="16"/>
                  </a:lnTo>
                  <a:lnTo>
                    <a:pt x="127" y="16"/>
                  </a:lnTo>
                  <a:lnTo>
                    <a:pt x="125" y="14"/>
                  </a:lnTo>
                  <a:lnTo>
                    <a:pt x="123" y="14"/>
                  </a:lnTo>
                  <a:lnTo>
                    <a:pt x="121" y="14"/>
                  </a:lnTo>
                  <a:lnTo>
                    <a:pt x="119" y="14"/>
                  </a:lnTo>
                  <a:lnTo>
                    <a:pt x="117" y="12"/>
                  </a:lnTo>
                  <a:lnTo>
                    <a:pt x="115" y="12"/>
                  </a:lnTo>
                  <a:lnTo>
                    <a:pt x="113" y="12"/>
                  </a:lnTo>
                  <a:lnTo>
                    <a:pt x="111" y="12"/>
                  </a:lnTo>
                  <a:lnTo>
                    <a:pt x="109" y="10"/>
                  </a:lnTo>
                  <a:lnTo>
                    <a:pt x="107" y="10"/>
                  </a:lnTo>
                  <a:lnTo>
                    <a:pt x="105" y="10"/>
                  </a:lnTo>
                  <a:lnTo>
                    <a:pt x="103" y="10"/>
                  </a:lnTo>
                  <a:lnTo>
                    <a:pt x="101" y="10"/>
                  </a:lnTo>
                  <a:lnTo>
                    <a:pt x="98" y="10"/>
                  </a:lnTo>
                  <a:lnTo>
                    <a:pt x="96" y="10"/>
                  </a:lnTo>
                  <a:lnTo>
                    <a:pt x="94" y="8"/>
                  </a:lnTo>
                  <a:lnTo>
                    <a:pt x="92" y="8"/>
                  </a:lnTo>
                  <a:lnTo>
                    <a:pt x="90" y="8"/>
                  </a:lnTo>
                  <a:lnTo>
                    <a:pt x="88" y="8"/>
                  </a:lnTo>
                  <a:lnTo>
                    <a:pt x="84" y="8"/>
                  </a:lnTo>
                  <a:lnTo>
                    <a:pt x="82" y="8"/>
                  </a:lnTo>
                  <a:lnTo>
                    <a:pt x="76" y="8"/>
                  </a:lnTo>
                  <a:lnTo>
                    <a:pt x="74" y="8"/>
                  </a:lnTo>
                  <a:lnTo>
                    <a:pt x="72" y="8"/>
                  </a:lnTo>
                  <a:lnTo>
                    <a:pt x="68" y="8"/>
                  </a:lnTo>
                  <a:lnTo>
                    <a:pt x="66" y="8"/>
                  </a:lnTo>
                  <a:lnTo>
                    <a:pt x="64" y="8"/>
                  </a:lnTo>
                  <a:lnTo>
                    <a:pt x="62" y="10"/>
                  </a:lnTo>
                  <a:lnTo>
                    <a:pt x="59" y="10"/>
                  </a:lnTo>
                  <a:lnTo>
                    <a:pt x="57" y="10"/>
                  </a:lnTo>
                  <a:lnTo>
                    <a:pt x="55" y="10"/>
                  </a:lnTo>
                  <a:lnTo>
                    <a:pt x="53" y="10"/>
                  </a:lnTo>
                  <a:lnTo>
                    <a:pt x="51" y="12"/>
                  </a:lnTo>
                  <a:lnTo>
                    <a:pt x="49" y="12"/>
                  </a:lnTo>
                  <a:lnTo>
                    <a:pt x="47" y="12"/>
                  </a:lnTo>
                  <a:lnTo>
                    <a:pt x="45" y="14"/>
                  </a:lnTo>
                  <a:lnTo>
                    <a:pt x="43" y="14"/>
                  </a:lnTo>
                  <a:lnTo>
                    <a:pt x="41" y="14"/>
                  </a:lnTo>
                  <a:lnTo>
                    <a:pt x="39" y="14"/>
                  </a:lnTo>
                  <a:lnTo>
                    <a:pt x="37" y="16"/>
                  </a:lnTo>
                  <a:lnTo>
                    <a:pt x="35" y="18"/>
                  </a:lnTo>
                  <a:lnTo>
                    <a:pt x="33" y="18"/>
                  </a:lnTo>
                  <a:lnTo>
                    <a:pt x="31" y="21"/>
                  </a:lnTo>
                  <a:lnTo>
                    <a:pt x="29" y="21"/>
                  </a:lnTo>
                  <a:lnTo>
                    <a:pt x="27" y="23"/>
                  </a:lnTo>
                  <a:lnTo>
                    <a:pt x="27" y="25"/>
                  </a:lnTo>
                  <a:lnTo>
                    <a:pt x="25" y="25"/>
                  </a:lnTo>
                  <a:lnTo>
                    <a:pt x="23" y="27"/>
                  </a:lnTo>
                  <a:lnTo>
                    <a:pt x="21" y="29"/>
                  </a:lnTo>
                  <a:lnTo>
                    <a:pt x="21" y="31"/>
                  </a:lnTo>
                  <a:lnTo>
                    <a:pt x="18" y="31"/>
                  </a:lnTo>
                  <a:lnTo>
                    <a:pt x="18" y="33"/>
                  </a:lnTo>
                  <a:lnTo>
                    <a:pt x="16" y="35"/>
                  </a:lnTo>
                  <a:lnTo>
                    <a:pt x="14" y="37"/>
                  </a:lnTo>
                  <a:lnTo>
                    <a:pt x="14" y="39"/>
                  </a:lnTo>
                  <a:lnTo>
                    <a:pt x="12" y="39"/>
                  </a:lnTo>
                  <a:lnTo>
                    <a:pt x="12" y="41"/>
                  </a:lnTo>
                  <a:lnTo>
                    <a:pt x="12" y="43"/>
                  </a:lnTo>
                  <a:lnTo>
                    <a:pt x="12" y="45"/>
                  </a:lnTo>
                  <a:lnTo>
                    <a:pt x="10" y="45"/>
                  </a:lnTo>
                  <a:lnTo>
                    <a:pt x="10" y="47"/>
                  </a:lnTo>
                  <a:lnTo>
                    <a:pt x="10" y="49"/>
                  </a:lnTo>
                  <a:lnTo>
                    <a:pt x="8" y="51"/>
                  </a:lnTo>
                  <a:lnTo>
                    <a:pt x="8" y="53"/>
                  </a:lnTo>
                  <a:lnTo>
                    <a:pt x="8" y="55"/>
                  </a:lnTo>
                  <a:lnTo>
                    <a:pt x="8" y="58"/>
                  </a:lnTo>
                  <a:lnTo>
                    <a:pt x="8" y="60"/>
                  </a:lnTo>
                  <a:lnTo>
                    <a:pt x="8" y="62"/>
                  </a:lnTo>
                  <a:lnTo>
                    <a:pt x="8" y="70"/>
                  </a:lnTo>
                  <a:lnTo>
                    <a:pt x="8" y="72"/>
                  </a:lnTo>
                  <a:lnTo>
                    <a:pt x="8" y="74"/>
                  </a:lnTo>
                  <a:lnTo>
                    <a:pt x="8" y="76"/>
                  </a:lnTo>
                  <a:lnTo>
                    <a:pt x="8" y="78"/>
                  </a:lnTo>
                  <a:lnTo>
                    <a:pt x="8" y="80"/>
                  </a:lnTo>
                  <a:lnTo>
                    <a:pt x="8" y="82"/>
                  </a:lnTo>
                  <a:lnTo>
                    <a:pt x="10" y="82"/>
                  </a:lnTo>
                  <a:lnTo>
                    <a:pt x="10" y="84"/>
                  </a:lnTo>
                  <a:lnTo>
                    <a:pt x="10" y="86"/>
                  </a:lnTo>
                  <a:lnTo>
                    <a:pt x="12" y="88"/>
                  </a:lnTo>
                  <a:lnTo>
                    <a:pt x="12" y="90"/>
                  </a:lnTo>
                  <a:lnTo>
                    <a:pt x="12" y="92"/>
                  </a:lnTo>
                  <a:lnTo>
                    <a:pt x="12" y="94"/>
                  </a:lnTo>
                  <a:lnTo>
                    <a:pt x="12" y="97"/>
                  </a:lnTo>
                  <a:lnTo>
                    <a:pt x="14" y="97"/>
                  </a:lnTo>
                  <a:lnTo>
                    <a:pt x="14" y="99"/>
                  </a:lnTo>
                  <a:lnTo>
                    <a:pt x="16" y="101"/>
                  </a:lnTo>
                  <a:lnTo>
                    <a:pt x="16" y="103"/>
                  </a:lnTo>
                  <a:lnTo>
                    <a:pt x="18" y="105"/>
                  </a:lnTo>
                  <a:lnTo>
                    <a:pt x="18" y="107"/>
                  </a:lnTo>
                  <a:lnTo>
                    <a:pt x="21" y="109"/>
                  </a:lnTo>
                  <a:lnTo>
                    <a:pt x="21" y="111"/>
                  </a:lnTo>
                  <a:lnTo>
                    <a:pt x="21" y="113"/>
                  </a:lnTo>
                  <a:lnTo>
                    <a:pt x="23" y="113"/>
                  </a:lnTo>
                  <a:lnTo>
                    <a:pt x="23" y="115"/>
                  </a:lnTo>
                  <a:lnTo>
                    <a:pt x="25" y="117"/>
                  </a:lnTo>
                  <a:lnTo>
                    <a:pt x="25" y="119"/>
                  </a:lnTo>
                  <a:lnTo>
                    <a:pt x="27" y="121"/>
                  </a:lnTo>
                  <a:lnTo>
                    <a:pt x="27" y="123"/>
                  </a:lnTo>
                  <a:lnTo>
                    <a:pt x="27" y="125"/>
                  </a:lnTo>
                  <a:lnTo>
                    <a:pt x="29" y="127"/>
                  </a:lnTo>
                  <a:lnTo>
                    <a:pt x="31" y="127"/>
                  </a:lnTo>
                  <a:lnTo>
                    <a:pt x="31" y="129"/>
                  </a:lnTo>
                  <a:lnTo>
                    <a:pt x="33" y="131"/>
                  </a:lnTo>
                  <a:lnTo>
                    <a:pt x="35" y="133"/>
                  </a:lnTo>
                  <a:lnTo>
                    <a:pt x="35" y="136"/>
                  </a:lnTo>
                  <a:lnTo>
                    <a:pt x="37" y="136"/>
                  </a:lnTo>
                  <a:lnTo>
                    <a:pt x="37" y="138"/>
                  </a:lnTo>
                  <a:lnTo>
                    <a:pt x="39" y="140"/>
                  </a:lnTo>
                  <a:lnTo>
                    <a:pt x="41" y="142"/>
                  </a:lnTo>
                  <a:lnTo>
                    <a:pt x="41" y="144"/>
                  </a:lnTo>
                  <a:lnTo>
                    <a:pt x="43" y="144"/>
                  </a:lnTo>
                  <a:lnTo>
                    <a:pt x="45" y="146"/>
                  </a:lnTo>
                  <a:lnTo>
                    <a:pt x="47" y="148"/>
                  </a:lnTo>
                  <a:lnTo>
                    <a:pt x="49" y="150"/>
                  </a:lnTo>
                  <a:lnTo>
                    <a:pt x="51" y="152"/>
                  </a:lnTo>
                  <a:lnTo>
                    <a:pt x="53" y="156"/>
                  </a:lnTo>
                  <a:lnTo>
                    <a:pt x="55" y="156"/>
                  </a:lnTo>
                  <a:lnTo>
                    <a:pt x="57" y="158"/>
                  </a:lnTo>
                  <a:lnTo>
                    <a:pt x="59" y="160"/>
                  </a:lnTo>
                  <a:lnTo>
                    <a:pt x="62" y="162"/>
                  </a:lnTo>
                  <a:lnTo>
                    <a:pt x="64" y="164"/>
                  </a:lnTo>
                  <a:lnTo>
                    <a:pt x="66" y="166"/>
                  </a:lnTo>
                  <a:lnTo>
                    <a:pt x="68" y="168"/>
                  </a:lnTo>
                  <a:lnTo>
                    <a:pt x="70" y="170"/>
                  </a:lnTo>
                  <a:lnTo>
                    <a:pt x="72" y="173"/>
                  </a:lnTo>
                  <a:lnTo>
                    <a:pt x="74" y="173"/>
                  </a:lnTo>
                  <a:lnTo>
                    <a:pt x="76" y="175"/>
                  </a:lnTo>
                  <a:lnTo>
                    <a:pt x="78" y="177"/>
                  </a:lnTo>
                  <a:lnTo>
                    <a:pt x="80" y="179"/>
                  </a:lnTo>
                  <a:lnTo>
                    <a:pt x="82" y="179"/>
                  </a:lnTo>
                  <a:lnTo>
                    <a:pt x="84" y="181"/>
                  </a:lnTo>
                  <a:lnTo>
                    <a:pt x="84" y="183"/>
                  </a:lnTo>
                  <a:lnTo>
                    <a:pt x="88" y="183"/>
                  </a:lnTo>
                  <a:lnTo>
                    <a:pt x="90" y="185"/>
                  </a:lnTo>
                  <a:lnTo>
                    <a:pt x="92" y="187"/>
                  </a:lnTo>
                  <a:lnTo>
                    <a:pt x="94" y="187"/>
                  </a:lnTo>
                  <a:lnTo>
                    <a:pt x="96" y="189"/>
                  </a:lnTo>
                  <a:lnTo>
                    <a:pt x="98" y="189"/>
                  </a:lnTo>
                  <a:lnTo>
                    <a:pt x="101" y="191"/>
                  </a:lnTo>
                  <a:lnTo>
                    <a:pt x="103" y="193"/>
                  </a:lnTo>
                  <a:lnTo>
                    <a:pt x="105" y="193"/>
                  </a:lnTo>
                  <a:lnTo>
                    <a:pt x="107" y="195"/>
                  </a:lnTo>
                  <a:lnTo>
                    <a:pt x="109" y="195"/>
                  </a:lnTo>
                  <a:lnTo>
                    <a:pt x="111" y="197"/>
                  </a:lnTo>
                  <a:lnTo>
                    <a:pt x="113" y="199"/>
                  </a:lnTo>
                  <a:lnTo>
                    <a:pt x="115" y="199"/>
                  </a:lnTo>
                  <a:lnTo>
                    <a:pt x="117" y="199"/>
                  </a:lnTo>
                  <a:lnTo>
                    <a:pt x="119" y="201"/>
                  </a:lnTo>
                  <a:lnTo>
                    <a:pt x="121" y="203"/>
                  </a:lnTo>
                  <a:lnTo>
                    <a:pt x="123" y="203"/>
                  </a:lnTo>
                  <a:lnTo>
                    <a:pt x="125" y="205"/>
                  </a:lnTo>
                  <a:lnTo>
                    <a:pt x="127" y="205"/>
                  </a:lnTo>
                  <a:lnTo>
                    <a:pt x="129" y="205"/>
                  </a:lnTo>
                  <a:lnTo>
                    <a:pt x="131" y="207"/>
                  </a:lnTo>
                  <a:lnTo>
                    <a:pt x="133" y="207"/>
                  </a:lnTo>
                  <a:lnTo>
                    <a:pt x="135" y="209"/>
                  </a:lnTo>
                  <a:lnTo>
                    <a:pt x="139" y="209"/>
                  </a:lnTo>
                  <a:lnTo>
                    <a:pt x="142" y="212"/>
                  </a:lnTo>
                  <a:lnTo>
                    <a:pt x="144" y="212"/>
                  </a:lnTo>
                  <a:lnTo>
                    <a:pt x="146" y="214"/>
                  </a:lnTo>
                  <a:lnTo>
                    <a:pt x="148" y="214"/>
                  </a:lnTo>
                  <a:lnTo>
                    <a:pt x="150" y="214"/>
                  </a:lnTo>
                  <a:lnTo>
                    <a:pt x="152" y="214"/>
                  </a:lnTo>
                  <a:lnTo>
                    <a:pt x="154" y="216"/>
                  </a:lnTo>
                  <a:lnTo>
                    <a:pt x="156" y="216"/>
                  </a:lnTo>
                  <a:lnTo>
                    <a:pt x="158" y="218"/>
                  </a:lnTo>
                  <a:lnTo>
                    <a:pt x="160" y="218"/>
                  </a:lnTo>
                  <a:lnTo>
                    <a:pt x="164" y="218"/>
                  </a:lnTo>
                  <a:lnTo>
                    <a:pt x="168" y="218"/>
                  </a:lnTo>
                  <a:lnTo>
                    <a:pt x="170" y="220"/>
                  </a:lnTo>
                  <a:lnTo>
                    <a:pt x="172" y="220"/>
                  </a:lnTo>
                  <a:lnTo>
                    <a:pt x="174" y="220"/>
                  </a:lnTo>
                  <a:lnTo>
                    <a:pt x="176" y="220"/>
                  </a:lnTo>
                  <a:lnTo>
                    <a:pt x="178" y="222"/>
                  </a:lnTo>
                  <a:lnTo>
                    <a:pt x="180" y="222"/>
                  </a:lnTo>
                  <a:lnTo>
                    <a:pt x="183" y="222"/>
                  </a:lnTo>
                  <a:lnTo>
                    <a:pt x="185" y="222"/>
                  </a:lnTo>
                  <a:lnTo>
                    <a:pt x="187" y="222"/>
                  </a:lnTo>
                  <a:lnTo>
                    <a:pt x="189" y="222"/>
                  </a:lnTo>
                  <a:lnTo>
                    <a:pt x="191" y="222"/>
                  </a:lnTo>
                  <a:lnTo>
                    <a:pt x="193" y="222"/>
                  </a:lnTo>
                  <a:lnTo>
                    <a:pt x="195" y="222"/>
                  </a:lnTo>
                  <a:lnTo>
                    <a:pt x="197" y="222"/>
                  </a:lnTo>
                  <a:lnTo>
                    <a:pt x="199" y="222"/>
                  </a:lnTo>
                  <a:lnTo>
                    <a:pt x="203" y="222"/>
                  </a:lnTo>
                  <a:lnTo>
                    <a:pt x="205" y="222"/>
                  </a:lnTo>
                  <a:lnTo>
                    <a:pt x="209" y="222"/>
                  </a:lnTo>
                  <a:lnTo>
                    <a:pt x="211" y="222"/>
                  </a:lnTo>
                  <a:lnTo>
                    <a:pt x="213" y="222"/>
                  </a:lnTo>
                  <a:lnTo>
                    <a:pt x="215" y="222"/>
                  </a:lnTo>
                  <a:lnTo>
                    <a:pt x="217" y="222"/>
                  </a:lnTo>
                  <a:lnTo>
                    <a:pt x="219" y="222"/>
                  </a:lnTo>
                  <a:lnTo>
                    <a:pt x="222" y="222"/>
                  </a:lnTo>
                  <a:lnTo>
                    <a:pt x="224" y="220"/>
                  </a:lnTo>
                  <a:lnTo>
                    <a:pt x="226" y="220"/>
                  </a:lnTo>
                  <a:lnTo>
                    <a:pt x="228" y="220"/>
                  </a:lnTo>
                  <a:lnTo>
                    <a:pt x="230" y="218"/>
                  </a:lnTo>
                  <a:lnTo>
                    <a:pt x="232" y="218"/>
                  </a:lnTo>
                  <a:lnTo>
                    <a:pt x="234" y="218"/>
                  </a:lnTo>
                  <a:lnTo>
                    <a:pt x="236" y="218"/>
                  </a:lnTo>
                  <a:lnTo>
                    <a:pt x="238" y="216"/>
                  </a:lnTo>
                  <a:lnTo>
                    <a:pt x="240" y="216"/>
                  </a:lnTo>
                  <a:lnTo>
                    <a:pt x="242" y="214"/>
                  </a:lnTo>
                  <a:lnTo>
                    <a:pt x="244" y="214"/>
                  </a:lnTo>
                  <a:lnTo>
                    <a:pt x="246" y="212"/>
                  </a:lnTo>
                  <a:lnTo>
                    <a:pt x="248" y="212"/>
                  </a:lnTo>
                  <a:lnTo>
                    <a:pt x="248" y="209"/>
                  </a:lnTo>
                  <a:lnTo>
                    <a:pt x="250" y="209"/>
                  </a:lnTo>
                  <a:lnTo>
                    <a:pt x="252" y="207"/>
                  </a:lnTo>
                  <a:lnTo>
                    <a:pt x="254" y="207"/>
                  </a:lnTo>
                  <a:lnTo>
                    <a:pt x="254" y="205"/>
                  </a:lnTo>
                  <a:lnTo>
                    <a:pt x="256" y="205"/>
                  </a:lnTo>
                  <a:lnTo>
                    <a:pt x="256" y="203"/>
                  </a:lnTo>
                  <a:lnTo>
                    <a:pt x="258" y="203"/>
                  </a:lnTo>
                  <a:lnTo>
                    <a:pt x="258" y="201"/>
                  </a:lnTo>
                  <a:lnTo>
                    <a:pt x="260" y="199"/>
                  </a:lnTo>
                  <a:lnTo>
                    <a:pt x="263" y="197"/>
                  </a:lnTo>
                  <a:lnTo>
                    <a:pt x="263" y="195"/>
                  </a:lnTo>
                  <a:lnTo>
                    <a:pt x="265" y="195"/>
                  </a:lnTo>
                  <a:lnTo>
                    <a:pt x="265" y="193"/>
                  </a:lnTo>
                  <a:lnTo>
                    <a:pt x="267" y="191"/>
                  </a:lnTo>
                  <a:lnTo>
                    <a:pt x="267" y="189"/>
                  </a:lnTo>
                  <a:lnTo>
                    <a:pt x="267" y="187"/>
                  </a:lnTo>
                  <a:lnTo>
                    <a:pt x="269" y="187"/>
                  </a:lnTo>
                  <a:lnTo>
                    <a:pt x="269" y="185"/>
                  </a:lnTo>
                  <a:lnTo>
                    <a:pt x="269" y="183"/>
                  </a:lnTo>
                  <a:lnTo>
                    <a:pt x="271" y="183"/>
                  </a:lnTo>
                  <a:lnTo>
                    <a:pt x="271" y="181"/>
                  </a:lnTo>
                  <a:lnTo>
                    <a:pt x="271" y="179"/>
                  </a:lnTo>
                  <a:lnTo>
                    <a:pt x="271" y="177"/>
                  </a:lnTo>
                  <a:lnTo>
                    <a:pt x="273" y="175"/>
                  </a:lnTo>
                  <a:lnTo>
                    <a:pt x="273" y="173"/>
                  </a:lnTo>
                  <a:lnTo>
                    <a:pt x="273" y="170"/>
                  </a:lnTo>
                  <a:lnTo>
                    <a:pt x="273" y="168"/>
                  </a:lnTo>
                  <a:lnTo>
                    <a:pt x="273" y="160"/>
                  </a:lnTo>
                  <a:lnTo>
                    <a:pt x="273" y="158"/>
                  </a:lnTo>
                  <a:lnTo>
                    <a:pt x="273" y="156"/>
                  </a:lnTo>
                  <a:lnTo>
                    <a:pt x="273" y="154"/>
                  </a:lnTo>
                  <a:lnTo>
                    <a:pt x="271" y="152"/>
                  </a:lnTo>
                  <a:lnTo>
                    <a:pt x="271" y="150"/>
                  </a:lnTo>
                  <a:lnTo>
                    <a:pt x="271" y="148"/>
                  </a:lnTo>
                  <a:lnTo>
                    <a:pt x="271" y="146"/>
                  </a:lnTo>
                  <a:lnTo>
                    <a:pt x="269" y="144"/>
                  </a:lnTo>
                  <a:lnTo>
                    <a:pt x="269" y="142"/>
                  </a:lnTo>
                  <a:lnTo>
                    <a:pt x="269" y="140"/>
                  </a:lnTo>
                  <a:lnTo>
                    <a:pt x="267" y="138"/>
                  </a:lnTo>
                  <a:lnTo>
                    <a:pt x="267" y="136"/>
                  </a:lnTo>
                  <a:lnTo>
                    <a:pt x="267" y="133"/>
                  </a:lnTo>
                  <a:lnTo>
                    <a:pt x="265" y="131"/>
                  </a:lnTo>
                  <a:lnTo>
                    <a:pt x="265" y="129"/>
                  </a:lnTo>
                  <a:lnTo>
                    <a:pt x="265" y="127"/>
                  </a:lnTo>
                  <a:lnTo>
                    <a:pt x="263" y="127"/>
                  </a:lnTo>
                  <a:lnTo>
                    <a:pt x="263" y="125"/>
                  </a:lnTo>
                  <a:lnTo>
                    <a:pt x="260" y="123"/>
                  </a:lnTo>
                  <a:lnTo>
                    <a:pt x="260" y="121"/>
                  </a:lnTo>
                  <a:lnTo>
                    <a:pt x="260" y="119"/>
                  </a:lnTo>
                  <a:lnTo>
                    <a:pt x="258" y="117"/>
                  </a:lnTo>
                  <a:lnTo>
                    <a:pt x="258" y="115"/>
                  </a:lnTo>
                  <a:lnTo>
                    <a:pt x="256" y="113"/>
                  </a:lnTo>
                  <a:lnTo>
                    <a:pt x="254" y="111"/>
                  </a:lnTo>
                  <a:lnTo>
                    <a:pt x="254" y="109"/>
                  </a:lnTo>
                  <a:lnTo>
                    <a:pt x="254" y="107"/>
                  </a:lnTo>
                  <a:lnTo>
                    <a:pt x="252" y="105"/>
                  </a:lnTo>
                  <a:lnTo>
                    <a:pt x="250" y="103"/>
                  </a:lnTo>
                  <a:lnTo>
                    <a:pt x="248" y="101"/>
                  </a:lnTo>
                  <a:lnTo>
                    <a:pt x="248" y="99"/>
                  </a:lnTo>
                  <a:lnTo>
                    <a:pt x="246" y="97"/>
                  </a:lnTo>
                  <a:lnTo>
                    <a:pt x="244" y="97"/>
                  </a:lnTo>
                  <a:lnTo>
                    <a:pt x="244" y="94"/>
                  </a:lnTo>
                  <a:lnTo>
                    <a:pt x="242" y="92"/>
                  </a:lnTo>
                  <a:lnTo>
                    <a:pt x="240" y="90"/>
                  </a:lnTo>
                  <a:lnTo>
                    <a:pt x="240" y="88"/>
                  </a:lnTo>
                  <a:lnTo>
                    <a:pt x="238" y="86"/>
                  </a:lnTo>
                  <a:lnTo>
                    <a:pt x="236" y="86"/>
                  </a:lnTo>
                  <a:lnTo>
                    <a:pt x="236" y="84"/>
                  </a:lnTo>
                  <a:lnTo>
                    <a:pt x="234" y="82"/>
                  </a:lnTo>
                  <a:lnTo>
                    <a:pt x="232" y="82"/>
                  </a:lnTo>
                  <a:lnTo>
                    <a:pt x="232" y="80"/>
                  </a:lnTo>
                  <a:lnTo>
                    <a:pt x="230" y="78"/>
                  </a:lnTo>
                  <a:lnTo>
                    <a:pt x="226" y="74"/>
                  </a:lnTo>
                  <a:lnTo>
                    <a:pt x="224" y="74"/>
                  </a:lnTo>
                  <a:lnTo>
                    <a:pt x="224" y="72"/>
                  </a:lnTo>
                  <a:lnTo>
                    <a:pt x="222" y="70"/>
                  </a:lnTo>
                  <a:lnTo>
                    <a:pt x="219" y="70"/>
                  </a:lnTo>
                  <a:lnTo>
                    <a:pt x="217" y="68"/>
                  </a:lnTo>
                  <a:lnTo>
                    <a:pt x="215" y="66"/>
                  </a:lnTo>
                  <a:lnTo>
                    <a:pt x="215" y="64"/>
                  </a:lnTo>
                  <a:lnTo>
                    <a:pt x="213" y="62"/>
                  </a:lnTo>
                  <a:lnTo>
                    <a:pt x="211" y="62"/>
                  </a:lnTo>
                  <a:lnTo>
                    <a:pt x="209" y="60"/>
                  </a:lnTo>
                  <a:lnTo>
                    <a:pt x="207" y="58"/>
                  </a:lnTo>
                  <a:lnTo>
                    <a:pt x="205" y="55"/>
                  </a:lnTo>
                  <a:lnTo>
                    <a:pt x="203" y="55"/>
                  </a:lnTo>
                  <a:lnTo>
                    <a:pt x="203" y="53"/>
                  </a:lnTo>
                  <a:lnTo>
                    <a:pt x="199" y="51"/>
                  </a:lnTo>
                  <a:lnTo>
                    <a:pt x="197" y="49"/>
                  </a:lnTo>
                  <a:lnTo>
                    <a:pt x="195" y="47"/>
                  </a:lnTo>
                  <a:lnTo>
                    <a:pt x="193" y="47"/>
                  </a:lnTo>
                  <a:lnTo>
                    <a:pt x="191" y="45"/>
                  </a:lnTo>
                  <a:lnTo>
                    <a:pt x="189" y="45"/>
                  </a:lnTo>
                  <a:lnTo>
                    <a:pt x="187" y="43"/>
                  </a:lnTo>
                  <a:lnTo>
                    <a:pt x="185" y="43"/>
                  </a:lnTo>
                  <a:lnTo>
                    <a:pt x="189" y="35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" name="Freeform 29">
              <a:extLst>
                <a:ext uri="{FF2B5EF4-FFF2-40B4-BE49-F238E27FC236}">
                  <a16:creationId xmlns:a16="http://schemas.microsoft.com/office/drawing/2014/main" id="{E08ACE60-D3A0-4413-910C-41F0ACA859EB}"/>
                </a:ext>
              </a:extLst>
            </p:cNvPr>
            <p:cNvSpPr>
              <a:spLocks/>
            </p:cNvSpPr>
            <p:nvPr/>
          </p:nvSpPr>
          <p:spPr bwMode="auto">
            <a:xfrm>
              <a:off x="3069" y="1518"/>
              <a:ext cx="676" cy="544"/>
            </a:xfrm>
            <a:custGeom>
              <a:avLst/>
              <a:gdLst>
                <a:gd name="T0" fmla="*/ 667 w 676"/>
                <a:gd name="T1" fmla="*/ 385 h 544"/>
                <a:gd name="T2" fmla="*/ 661 w 676"/>
                <a:gd name="T3" fmla="*/ 413 h 544"/>
                <a:gd name="T4" fmla="*/ 648 w 676"/>
                <a:gd name="T5" fmla="*/ 442 h 544"/>
                <a:gd name="T6" fmla="*/ 632 w 676"/>
                <a:gd name="T7" fmla="*/ 467 h 544"/>
                <a:gd name="T8" fmla="*/ 603 w 676"/>
                <a:gd name="T9" fmla="*/ 494 h 544"/>
                <a:gd name="T10" fmla="*/ 576 w 676"/>
                <a:gd name="T11" fmla="*/ 510 h 544"/>
                <a:gd name="T12" fmla="*/ 547 w 676"/>
                <a:gd name="T13" fmla="*/ 522 h 544"/>
                <a:gd name="T14" fmla="*/ 512 w 676"/>
                <a:gd name="T15" fmla="*/ 531 h 544"/>
                <a:gd name="T16" fmla="*/ 477 w 676"/>
                <a:gd name="T17" fmla="*/ 535 h 544"/>
                <a:gd name="T18" fmla="*/ 422 w 676"/>
                <a:gd name="T19" fmla="*/ 533 h 544"/>
                <a:gd name="T20" fmla="*/ 383 w 676"/>
                <a:gd name="T21" fmla="*/ 527 h 544"/>
                <a:gd name="T22" fmla="*/ 340 w 676"/>
                <a:gd name="T23" fmla="*/ 516 h 544"/>
                <a:gd name="T24" fmla="*/ 298 w 676"/>
                <a:gd name="T25" fmla="*/ 500 h 544"/>
                <a:gd name="T26" fmla="*/ 257 w 676"/>
                <a:gd name="T27" fmla="*/ 481 h 544"/>
                <a:gd name="T28" fmla="*/ 218 w 676"/>
                <a:gd name="T29" fmla="*/ 459 h 544"/>
                <a:gd name="T30" fmla="*/ 181 w 676"/>
                <a:gd name="T31" fmla="*/ 434 h 544"/>
                <a:gd name="T32" fmla="*/ 146 w 676"/>
                <a:gd name="T33" fmla="*/ 405 h 544"/>
                <a:gd name="T34" fmla="*/ 113 w 676"/>
                <a:gd name="T35" fmla="*/ 374 h 544"/>
                <a:gd name="T36" fmla="*/ 84 w 676"/>
                <a:gd name="T37" fmla="*/ 341 h 544"/>
                <a:gd name="T38" fmla="*/ 60 w 676"/>
                <a:gd name="T39" fmla="*/ 306 h 544"/>
                <a:gd name="T40" fmla="*/ 39 w 676"/>
                <a:gd name="T41" fmla="*/ 272 h 544"/>
                <a:gd name="T42" fmla="*/ 25 w 676"/>
                <a:gd name="T43" fmla="*/ 237 h 544"/>
                <a:gd name="T44" fmla="*/ 14 w 676"/>
                <a:gd name="T45" fmla="*/ 202 h 544"/>
                <a:gd name="T46" fmla="*/ 8 w 676"/>
                <a:gd name="T47" fmla="*/ 167 h 544"/>
                <a:gd name="T48" fmla="*/ 8 w 676"/>
                <a:gd name="T49" fmla="*/ 134 h 544"/>
                <a:gd name="T50" fmla="*/ 12 w 676"/>
                <a:gd name="T51" fmla="*/ 103 h 544"/>
                <a:gd name="T52" fmla="*/ 23 w 676"/>
                <a:gd name="T53" fmla="*/ 74 h 544"/>
                <a:gd name="T54" fmla="*/ 37 w 676"/>
                <a:gd name="T55" fmla="*/ 47 h 544"/>
                <a:gd name="T56" fmla="*/ 64 w 676"/>
                <a:gd name="T57" fmla="*/ 21 h 544"/>
                <a:gd name="T58" fmla="*/ 88 w 676"/>
                <a:gd name="T59" fmla="*/ 2 h 544"/>
                <a:gd name="T60" fmla="*/ 60 w 676"/>
                <a:gd name="T61" fmla="*/ 12 h 544"/>
                <a:gd name="T62" fmla="*/ 35 w 676"/>
                <a:gd name="T63" fmla="*/ 39 h 544"/>
                <a:gd name="T64" fmla="*/ 19 w 676"/>
                <a:gd name="T65" fmla="*/ 64 h 544"/>
                <a:gd name="T66" fmla="*/ 8 w 676"/>
                <a:gd name="T67" fmla="*/ 95 h 544"/>
                <a:gd name="T68" fmla="*/ 0 w 676"/>
                <a:gd name="T69" fmla="*/ 125 h 544"/>
                <a:gd name="T70" fmla="*/ 0 w 676"/>
                <a:gd name="T71" fmla="*/ 165 h 544"/>
                <a:gd name="T72" fmla="*/ 6 w 676"/>
                <a:gd name="T73" fmla="*/ 200 h 544"/>
                <a:gd name="T74" fmla="*/ 14 w 676"/>
                <a:gd name="T75" fmla="*/ 234 h 544"/>
                <a:gd name="T76" fmla="*/ 31 w 676"/>
                <a:gd name="T77" fmla="*/ 272 h 544"/>
                <a:gd name="T78" fmla="*/ 51 w 676"/>
                <a:gd name="T79" fmla="*/ 309 h 544"/>
                <a:gd name="T80" fmla="*/ 76 w 676"/>
                <a:gd name="T81" fmla="*/ 343 h 544"/>
                <a:gd name="T82" fmla="*/ 105 w 676"/>
                <a:gd name="T83" fmla="*/ 376 h 544"/>
                <a:gd name="T84" fmla="*/ 142 w 676"/>
                <a:gd name="T85" fmla="*/ 413 h 544"/>
                <a:gd name="T86" fmla="*/ 179 w 676"/>
                <a:gd name="T87" fmla="*/ 442 h 544"/>
                <a:gd name="T88" fmla="*/ 218 w 676"/>
                <a:gd name="T89" fmla="*/ 467 h 544"/>
                <a:gd name="T90" fmla="*/ 257 w 676"/>
                <a:gd name="T91" fmla="*/ 490 h 544"/>
                <a:gd name="T92" fmla="*/ 300 w 676"/>
                <a:gd name="T93" fmla="*/ 508 h 544"/>
                <a:gd name="T94" fmla="*/ 342 w 676"/>
                <a:gd name="T95" fmla="*/ 524 h 544"/>
                <a:gd name="T96" fmla="*/ 385 w 676"/>
                <a:gd name="T97" fmla="*/ 535 h 544"/>
                <a:gd name="T98" fmla="*/ 426 w 676"/>
                <a:gd name="T99" fmla="*/ 541 h 544"/>
                <a:gd name="T100" fmla="*/ 482 w 676"/>
                <a:gd name="T101" fmla="*/ 543 h 544"/>
                <a:gd name="T102" fmla="*/ 519 w 676"/>
                <a:gd name="T103" fmla="*/ 537 h 544"/>
                <a:gd name="T104" fmla="*/ 554 w 676"/>
                <a:gd name="T105" fmla="*/ 529 h 544"/>
                <a:gd name="T106" fmla="*/ 584 w 676"/>
                <a:gd name="T107" fmla="*/ 514 h 544"/>
                <a:gd name="T108" fmla="*/ 611 w 676"/>
                <a:gd name="T109" fmla="*/ 498 h 544"/>
                <a:gd name="T110" fmla="*/ 638 w 676"/>
                <a:gd name="T111" fmla="*/ 473 h 544"/>
                <a:gd name="T112" fmla="*/ 654 w 676"/>
                <a:gd name="T113" fmla="*/ 448 h 544"/>
                <a:gd name="T114" fmla="*/ 667 w 676"/>
                <a:gd name="T115" fmla="*/ 420 h 544"/>
                <a:gd name="T116" fmla="*/ 675 w 676"/>
                <a:gd name="T117" fmla="*/ 389 h 5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676" h="544">
                  <a:moveTo>
                    <a:pt x="675" y="387"/>
                  </a:moveTo>
                  <a:lnTo>
                    <a:pt x="669" y="368"/>
                  </a:lnTo>
                  <a:lnTo>
                    <a:pt x="669" y="366"/>
                  </a:lnTo>
                  <a:lnTo>
                    <a:pt x="669" y="368"/>
                  </a:lnTo>
                  <a:lnTo>
                    <a:pt x="669" y="372"/>
                  </a:lnTo>
                  <a:lnTo>
                    <a:pt x="669" y="376"/>
                  </a:lnTo>
                  <a:lnTo>
                    <a:pt x="667" y="381"/>
                  </a:lnTo>
                  <a:lnTo>
                    <a:pt x="667" y="385"/>
                  </a:lnTo>
                  <a:lnTo>
                    <a:pt x="667" y="387"/>
                  </a:lnTo>
                  <a:lnTo>
                    <a:pt x="667" y="391"/>
                  </a:lnTo>
                  <a:lnTo>
                    <a:pt x="665" y="395"/>
                  </a:lnTo>
                  <a:lnTo>
                    <a:pt x="665" y="399"/>
                  </a:lnTo>
                  <a:lnTo>
                    <a:pt x="663" y="403"/>
                  </a:lnTo>
                  <a:lnTo>
                    <a:pt x="663" y="407"/>
                  </a:lnTo>
                  <a:lnTo>
                    <a:pt x="663" y="409"/>
                  </a:lnTo>
                  <a:lnTo>
                    <a:pt x="661" y="413"/>
                  </a:lnTo>
                  <a:lnTo>
                    <a:pt x="661" y="418"/>
                  </a:lnTo>
                  <a:lnTo>
                    <a:pt x="659" y="422"/>
                  </a:lnTo>
                  <a:lnTo>
                    <a:pt x="656" y="426"/>
                  </a:lnTo>
                  <a:lnTo>
                    <a:pt x="654" y="430"/>
                  </a:lnTo>
                  <a:lnTo>
                    <a:pt x="654" y="432"/>
                  </a:lnTo>
                  <a:lnTo>
                    <a:pt x="652" y="434"/>
                  </a:lnTo>
                  <a:lnTo>
                    <a:pt x="650" y="438"/>
                  </a:lnTo>
                  <a:lnTo>
                    <a:pt x="648" y="442"/>
                  </a:lnTo>
                  <a:lnTo>
                    <a:pt x="646" y="444"/>
                  </a:lnTo>
                  <a:lnTo>
                    <a:pt x="644" y="448"/>
                  </a:lnTo>
                  <a:lnTo>
                    <a:pt x="642" y="450"/>
                  </a:lnTo>
                  <a:lnTo>
                    <a:pt x="640" y="455"/>
                  </a:lnTo>
                  <a:lnTo>
                    <a:pt x="638" y="457"/>
                  </a:lnTo>
                  <a:lnTo>
                    <a:pt x="636" y="461"/>
                  </a:lnTo>
                  <a:lnTo>
                    <a:pt x="634" y="465"/>
                  </a:lnTo>
                  <a:lnTo>
                    <a:pt x="632" y="467"/>
                  </a:lnTo>
                  <a:lnTo>
                    <a:pt x="630" y="469"/>
                  </a:lnTo>
                  <a:lnTo>
                    <a:pt x="626" y="473"/>
                  </a:lnTo>
                  <a:lnTo>
                    <a:pt x="619" y="481"/>
                  </a:lnTo>
                  <a:lnTo>
                    <a:pt x="615" y="483"/>
                  </a:lnTo>
                  <a:lnTo>
                    <a:pt x="613" y="485"/>
                  </a:lnTo>
                  <a:lnTo>
                    <a:pt x="611" y="487"/>
                  </a:lnTo>
                  <a:lnTo>
                    <a:pt x="607" y="490"/>
                  </a:lnTo>
                  <a:lnTo>
                    <a:pt x="603" y="494"/>
                  </a:lnTo>
                  <a:lnTo>
                    <a:pt x="601" y="496"/>
                  </a:lnTo>
                  <a:lnTo>
                    <a:pt x="597" y="498"/>
                  </a:lnTo>
                  <a:lnTo>
                    <a:pt x="595" y="500"/>
                  </a:lnTo>
                  <a:lnTo>
                    <a:pt x="593" y="502"/>
                  </a:lnTo>
                  <a:lnTo>
                    <a:pt x="589" y="504"/>
                  </a:lnTo>
                  <a:lnTo>
                    <a:pt x="584" y="506"/>
                  </a:lnTo>
                  <a:lnTo>
                    <a:pt x="580" y="508"/>
                  </a:lnTo>
                  <a:lnTo>
                    <a:pt x="576" y="510"/>
                  </a:lnTo>
                  <a:lnTo>
                    <a:pt x="574" y="512"/>
                  </a:lnTo>
                  <a:lnTo>
                    <a:pt x="570" y="512"/>
                  </a:lnTo>
                  <a:lnTo>
                    <a:pt x="566" y="514"/>
                  </a:lnTo>
                  <a:lnTo>
                    <a:pt x="562" y="516"/>
                  </a:lnTo>
                  <a:lnTo>
                    <a:pt x="558" y="518"/>
                  </a:lnTo>
                  <a:lnTo>
                    <a:pt x="554" y="518"/>
                  </a:lnTo>
                  <a:lnTo>
                    <a:pt x="552" y="520"/>
                  </a:lnTo>
                  <a:lnTo>
                    <a:pt x="547" y="522"/>
                  </a:lnTo>
                  <a:lnTo>
                    <a:pt x="543" y="522"/>
                  </a:lnTo>
                  <a:lnTo>
                    <a:pt x="539" y="524"/>
                  </a:lnTo>
                  <a:lnTo>
                    <a:pt x="535" y="527"/>
                  </a:lnTo>
                  <a:lnTo>
                    <a:pt x="531" y="527"/>
                  </a:lnTo>
                  <a:lnTo>
                    <a:pt x="527" y="529"/>
                  </a:lnTo>
                  <a:lnTo>
                    <a:pt x="523" y="529"/>
                  </a:lnTo>
                  <a:lnTo>
                    <a:pt x="517" y="531"/>
                  </a:lnTo>
                  <a:lnTo>
                    <a:pt x="512" y="531"/>
                  </a:lnTo>
                  <a:lnTo>
                    <a:pt x="508" y="531"/>
                  </a:lnTo>
                  <a:lnTo>
                    <a:pt x="504" y="531"/>
                  </a:lnTo>
                  <a:lnTo>
                    <a:pt x="500" y="533"/>
                  </a:lnTo>
                  <a:lnTo>
                    <a:pt x="494" y="533"/>
                  </a:lnTo>
                  <a:lnTo>
                    <a:pt x="490" y="533"/>
                  </a:lnTo>
                  <a:lnTo>
                    <a:pt x="486" y="535"/>
                  </a:lnTo>
                  <a:lnTo>
                    <a:pt x="479" y="535"/>
                  </a:lnTo>
                  <a:lnTo>
                    <a:pt x="477" y="535"/>
                  </a:lnTo>
                  <a:lnTo>
                    <a:pt x="471" y="535"/>
                  </a:lnTo>
                  <a:lnTo>
                    <a:pt x="453" y="535"/>
                  </a:lnTo>
                  <a:lnTo>
                    <a:pt x="447" y="535"/>
                  </a:lnTo>
                  <a:lnTo>
                    <a:pt x="442" y="535"/>
                  </a:lnTo>
                  <a:lnTo>
                    <a:pt x="438" y="535"/>
                  </a:lnTo>
                  <a:lnTo>
                    <a:pt x="432" y="535"/>
                  </a:lnTo>
                  <a:lnTo>
                    <a:pt x="428" y="533"/>
                  </a:lnTo>
                  <a:lnTo>
                    <a:pt x="422" y="533"/>
                  </a:lnTo>
                  <a:lnTo>
                    <a:pt x="418" y="533"/>
                  </a:lnTo>
                  <a:lnTo>
                    <a:pt x="414" y="531"/>
                  </a:lnTo>
                  <a:lnTo>
                    <a:pt x="407" y="531"/>
                  </a:lnTo>
                  <a:lnTo>
                    <a:pt x="401" y="531"/>
                  </a:lnTo>
                  <a:lnTo>
                    <a:pt x="397" y="529"/>
                  </a:lnTo>
                  <a:lnTo>
                    <a:pt x="391" y="529"/>
                  </a:lnTo>
                  <a:lnTo>
                    <a:pt x="387" y="529"/>
                  </a:lnTo>
                  <a:lnTo>
                    <a:pt x="383" y="527"/>
                  </a:lnTo>
                  <a:lnTo>
                    <a:pt x="377" y="524"/>
                  </a:lnTo>
                  <a:lnTo>
                    <a:pt x="372" y="524"/>
                  </a:lnTo>
                  <a:lnTo>
                    <a:pt x="366" y="522"/>
                  </a:lnTo>
                  <a:lnTo>
                    <a:pt x="362" y="522"/>
                  </a:lnTo>
                  <a:lnTo>
                    <a:pt x="356" y="520"/>
                  </a:lnTo>
                  <a:lnTo>
                    <a:pt x="350" y="518"/>
                  </a:lnTo>
                  <a:lnTo>
                    <a:pt x="346" y="518"/>
                  </a:lnTo>
                  <a:lnTo>
                    <a:pt x="340" y="516"/>
                  </a:lnTo>
                  <a:lnTo>
                    <a:pt x="335" y="514"/>
                  </a:lnTo>
                  <a:lnTo>
                    <a:pt x="329" y="512"/>
                  </a:lnTo>
                  <a:lnTo>
                    <a:pt x="325" y="510"/>
                  </a:lnTo>
                  <a:lnTo>
                    <a:pt x="319" y="508"/>
                  </a:lnTo>
                  <a:lnTo>
                    <a:pt x="315" y="508"/>
                  </a:lnTo>
                  <a:lnTo>
                    <a:pt x="309" y="504"/>
                  </a:lnTo>
                  <a:lnTo>
                    <a:pt x="305" y="504"/>
                  </a:lnTo>
                  <a:lnTo>
                    <a:pt x="298" y="500"/>
                  </a:lnTo>
                  <a:lnTo>
                    <a:pt x="294" y="500"/>
                  </a:lnTo>
                  <a:lnTo>
                    <a:pt x="288" y="496"/>
                  </a:lnTo>
                  <a:lnTo>
                    <a:pt x="284" y="494"/>
                  </a:lnTo>
                  <a:lnTo>
                    <a:pt x="278" y="492"/>
                  </a:lnTo>
                  <a:lnTo>
                    <a:pt x="274" y="490"/>
                  </a:lnTo>
                  <a:lnTo>
                    <a:pt x="268" y="487"/>
                  </a:lnTo>
                  <a:lnTo>
                    <a:pt x="263" y="485"/>
                  </a:lnTo>
                  <a:lnTo>
                    <a:pt x="257" y="481"/>
                  </a:lnTo>
                  <a:lnTo>
                    <a:pt x="253" y="479"/>
                  </a:lnTo>
                  <a:lnTo>
                    <a:pt x="249" y="477"/>
                  </a:lnTo>
                  <a:lnTo>
                    <a:pt x="243" y="475"/>
                  </a:lnTo>
                  <a:lnTo>
                    <a:pt x="239" y="471"/>
                  </a:lnTo>
                  <a:lnTo>
                    <a:pt x="233" y="469"/>
                  </a:lnTo>
                  <a:lnTo>
                    <a:pt x="228" y="465"/>
                  </a:lnTo>
                  <a:lnTo>
                    <a:pt x="222" y="463"/>
                  </a:lnTo>
                  <a:lnTo>
                    <a:pt x="218" y="459"/>
                  </a:lnTo>
                  <a:lnTo>
                    <a:pt x="214" y="457"/>
                  </a:lnTo>
                  <a:lnTo>
                    <a:pt x="210" y="453"/>
                  </a:lnTo>
                  <a:lnTo>
                    <a:pt x="204" y="450"/>
                  </a:lnTo>
                  <a:lnTo>
                    <a:pt x="200" y="448"/>
                  </a:lnTo>
                  <a:lnTo>
                    <a:pt x="193" y="444"/>
                  </a:lnTo>
                  <a:lnTo>
                    <a:pt x="189" y="440"/>
                  </a:lnTo>
                  <a:lnTo>
                    <a:pt x="185" y="438"/>
                  </a:lnTo>
                  <a:lnTo>
                    <a:pt x="181" y="434"/>
                  </a:lnTo>
                  <a:lnTo>
                    <a:pt x="177" y="430"/>
                  </a:lnTo>
                  <a:lnTo>
                    <a:pt x="171" y="428"/>
                  </a:lnTo>
                  <a:lnTo>
                    <a:pt x="167" y="424"/>
                  </a:lnTo>
                  <a:lnTo>
                    <a:pt x="163" y="420"/>
                  </a:lnTo>
                  <a:lnTo>
                    <a:pt x="158" y="415"/>
                  </a:lnTo>
                  <a:lnTo>
                    <a:pt x="154" y="413"/>
                  </a:lnTo>
                  <a:lnTo>
                    <a:pt x="150" y="409"/>
                  </a:lnTo>
                  <a:lnTo>
                    <a:pt x="146" y="405"/>
                  </a:lnTo>
                  <a:lnTo>
                    <a:pt x="142" y="401"/>
                  </a:lnTo>
                  <a:lnTo>
                    <a:pt x="138" y="397"/>
                  </a:lnTo>
                  <a:lnTo>
                    <a:pt x="134" y="395"/>
                  </a:lnTo>
                  <a:lnTo>
                    <a:pt x="130" y="389"/>
                  </a:lnTo>
                  <a:lnTo>
                    <a:pt x="126" y="387"/>
                  </a:lnTo>
                  <a:lnTo>
                    <a:pt x="121" y="383"/>
                  </a:lnTo>
                  <a:lnTo>
                    <a:pt x="117" y="378"/>
                  </a:lnTo>
                  <a:lnTo>
                    <a:pt x="113" y="374"/>
                  </a:lnTo>
                  <a:lnTo>
                    <a:pt x="109" y="370"/>
                  </a:lnTo>
                  <a:lnTo>
                    <a:pt x="105" y="366"/>
                  </a:lnTo>
                  <a:lnTo>
                    <a:pt x="103" y="362"/>
                  </a:lnTo>
                  <a:lnTo>
                    <a:pt x="99" y="358"/>
                  </a:lnTo>
                  <a:lnTo>
                    <a:pt x="95" y="354"/>
                  </a:lnTo>
                  <a:lnTo>
                    <a:pt x="93" y="350"/>
                  </a:lnTo>
                  <a:lnTo>
                    <a:pt x="88" y="346"/>
                  </a:lnTo>
                  <a:lnTo>
                    <a:pt x="84" y="341"/>
                  </a:lnTo>
                  <a:lnTo>
                    <a:pt x="82" y="337"/>
                  </a:lnTo>
                  <a:lnTo>
                    <a:pt x="78" y="333"/>
                  </a:lnTo>
                  <a:lnTo>
                    <a:pt x="76" y="329"/>
                  </a:lnTo>
                  <a:lnTo>
                    <a:pt x="72" y="325"/>
                  </a:lnTo>
                  <a:lnTo>
                    <a:pt x="68" y="321"/>
                  </a:lnTo>
                  <a:lnTo>
                    <a:pt x="66" y="315"/>
                  </a:lnTo>
                  <a:lnTo>
                    <a:pt x="62" y="311"/>
                  </a:lnTo>
                  <a:lnTo>
                    <a:pt x="60" y="306"/>
                  </a:lnTo>
                  <a:lnTo>
                    <a:pt x="58" y="302"/>
                  </a:lnTo>
                  <a:lnTo>
                    <a:pt x="54" y="298"/>
                  </a:lnTo>
                  <a:lnTo>
                    <a:pt x="51" y="294"/>
                  </a:lnTo>
                  <a:lnTo>
                    <a:pt x="49" y="290"/>
                  </a:lnTo>
                  <a:lnTo>
                    <a:pt x="47" y="286"/>
                  </a:lnTo>
                  <a:lnTo>
                    <a:pt x="43" y="282"/>
                  </a:lnTo>
                  <a:lnTo>
                    <a:pt x="41" y="276"/>
                  </a:lnTo>
                  <a:lnTo>
                    <a:pt x="39" y="272"/>
                  </a:lnTo>
                  <a:lnTo>
                    <a:pt x="37" y="267"/>
                  </a:lnTo>
                  <a:lnTo>
                    <a:pt x="35" y="263"/>
                  </a:lnTo>
                  <a:lnTo>
                    <a:pt x="33" y="259"/>
                  </a:lnTo>
                  <a:lnTo>
                    <a:pt x="31" y="253"/>
                  </a:lnTo>
                  <a:lnTo>
                    <a:pt x="29" y="249"/>
                  </a:lnTo>
                  <a:lnTo>
                    <a:pt x="29" y="245"/>
                  </a:lnTo>
                  <a:lnTo>
                    <a:pt x="27" y="241"/>
                  </a:lnTo>
                  <a:lnTo>
                    <a:pt x="25" y="237"/>
                  </a:lnTo>
                  <a:lnTo>
                    <a:pt x="23" y="232"/>
                  </a:lnTo>
                  <a:lnTo>
                    <a:pt x="21" y="228"/>
                  </a:lnTo>
                  <a:lnTo>
                    <a:pt x="21" y="224"/>
                  </a:lnTo>
                  <a:lnTo>
                    <a:pt x="19" y="218"/>
                  </a:lnTo>
                  <a:lnTo>
                    <a:pt x="16" y="214"/>
                  </a:lnTo>
                  <a:lnTo>
                    <a:pt x="14" y="210"/>
                  </a:lnTo>
                  <a:lnTo>
                    <a:pt x="14" y="206"/>
                  </a:lnTo>
                  <a:lnTo>
                    <a:pt x="14" y="202"/>
                  </a:lnTo>
                  <a:lnTo>
                    <a:pt x="12" y="197"/>
                  </a:lnTo>
                  <a:lnTo>
                    <a:pt x="10" y="193"/>
                  </a:lnTo>
                  <a:lnTo>
                    <a:pt x="10" y="187"/>
                  </a:lnTo>
                  <a:lnTo>
                    <a:pt x="10" y="183"/>
                  </a:lnTo>
                  <a:lnTo>
                    <a:pt x="10" y="179"/>
                  </a:lnTo>
                  <a:lnTo>
                    <a:pt x="8" y="175"/>
                  </a:lnTo>
                  <a:lnTo>
                    <a:pt x="8" y="171"/>
                  </a:lnTo>
                  <a:lnTo>
                    <a:pt x="8" y="167"/>
                  </a:lnTo>
                  <a:lnTo>
                    <a:pt x="8" y="162"/>
                  </a:lnTo>
                  <a:lnTo>
                    <a:pt x="8" y="158"/>
                  </a:lnTo>
                  <a:lnTo>
                    <a:pt x="8" y="154"/>
                  </a:lnTo>
                  <a:lnTo>
                    <a:pt x="8" y="150"/>
                  </a:lnTo>
                  <a:lnTo>
                    <a:pt x="8" y="146"/>
                  </a:lnTo>
                  <a:lnTo>
                    <a:pt x="8" y="142"/>
                  </a:lnTo>
                  <a:lnTo>
                    <a:pt x="8" y="138"/>
                  </a:lnTo>
                  <a:lnTo>
                    <a:pt x="8" y="134"/>
                  </a:lnTo>
                  <a:lnTo>
                    <a:pt x="8" y="130"/>
                  </a:lnTo>
                  <a:lnTo>
                    <a:pt x="8" y="125"/>
                  </a:lnTo>
                  <a:lnTo>
                    <a:pt x="8" y="123"/>
                  </a:lnTo>
                  <a:lnTo>
                    <a:pt x="10" y="117"/>
                  </a:lnTo>
                  <a:lnTo>
                    <a:pt x="10" y="115"/>
                  </a:lnTo>
                  <a:lnTo>
                    <a:pt x="10" y="111"/>
                  </a:lnTo>
                  <a:lnTo>
                    <a:pt x="10" y="107"/>
                  </a:lnTo>
                  <a:lnTo>
                    <a:pt x="12" y="103"/>
                  </a:lnTo>
                  <a:lnTo>
                    <a:pt x="14" y="99"/>
                  </a:lnTo>
                  <a:lnTo>
                    <a:pt x="14" y="95"/>
                  </a:lnTo>
                  <a:lnTo>
                    <a:pt x="14" y="93"/>
                  </a:lnTo>
                  <a:lnTo>
                    <a:pt x="16" y="88"/>
                  </a:lnTo>
                  <a:lnTo>
                    <a:pt x="19" y="84"/>
                  </a:lnTo>
                  <a:lnTo>
                    <a:pt x="21" y="80"/>
                  </a:lnTo>
                  <a:lnTo>
                    <a:pt x="21" y="78"/>
                  </a:lnTo>
                  <a:lnTo>
                    <a:pt x="23" y="74"/>
                  </a:lnTo>
                  <a:lnTo>
                    <a:pt x="25" y="70"/>
                  </a:lnTo>
                  <a:lnTo>
                    <a:pt x="27" y="68"/>
                  </a:lnTo>
                  <a:lnTo>
                    <a:pt x="29" y="64"/>
                  </a:lnTo>
                  <a:lnTo>
                    <a:pt x="29" y="62"/>
                  </a:lnTo>
                  <a:lnTo>
                    <a:pt x="33" y="58"/>
                  </a:lnTo>
                  <a:lnTo>
                    <a:pt x="33" y="56"/>
                  </a:lnTo>
                  <a:lnTo>
                    <a:pt x="35" y="51"/>
                  </a:lnTo>
                  <a:lnTo>
                    <a:pt x="37" y="47"/>
                  </a:lnTo>
                  <a:lnTo>
                    <a:pt x="41" y="45"/>
                  </a:lnTo>
                  <a:lnTo>
                    <a:pt x="41" y="41"/>
                  </a:lnTo>
                  <a:lnTo>
                    <a:pt x="43" y="39"/>
                  </a:lnTo>
                  <a:lnTo>
                    <a:pt x="47" y="37"/>
                  </a:lnTo>
                  <a:lnTo>
                    <a:pt x="49" y="33"/>
                  </a:lnTo>
                  <a:lnTo>
                    <a:pt x="58" y="25"/>
                  </a:lnTo>
                  <a:lnTo>
                    <a:pt x="60" y="23"/>
                  </a:lnTo>
                  <a:lnTo>
                    <a:pt x="64" y="21"/>
                  </a:lnTo>
                  <a:lnTo>
                    <a:pt x="66" y="19"/>
                  </a:lnTo>
                  <a:lnTo>
                    <a:pt x="70" y="16"/>
                  </a:lnTo>
                  <a:lnTo>
                    <a:pt x="72" y="12"/>
                  </a:lnTo>
                  <a:lnTo>
                    <a:pt x="76" y="10"/>
                  </a:lnTo>
                  <a:lnTo>
                    <a:pt x="78" y="8"/>
                  </a:lnTo>
                  <a:lnTo>
                    <a:pt x="82" y="6"/>
                  </a:lnTo>
                  <a:lnTo>
                    <a:pt x="84" y="4"/>
                  </a:lnTo>
                  <a:lnTo>
                    <a:pt x="88" y="2"/>
                  </a:lnTo>
                  <a:lnTo>
                    <a:pt x="93" y="0"/>
                  </a:lnTo>
                  <a:lnTo>
                    <a:pt x="72" y="2"/>
                  </a:lnTo>
                  <a:lnTo>
                    <a:pt x="72" y="4"/>
                  </a:lnTo>
                  <a:lnTo>
                    <a:pt x="70" y="4"/>
                  </a:lnTo>
                  <a:lnTo>
                    <a:pt x="68" y="6"/>
                  </a:lnTo>
                  <a:lnTo>
                    <a:pt x="66" y="8"/>
                  </a:lnTo>
                  <a:lnTo>
                    <a:pt x="62" y="10"/>
                  </a:lnTo>
                  <a:lnTo>
                    <a:pt x="60" y="12"/>
                  </a:lnTo>
                  <a:lnTo>
                    <a:pt x="56" y="16"/>
                  </a:lnTo>
                  <a:lnTo>
                    <a:pt x="54" y="19"/>
                  </a:lnTo>
                  <a:lnTo>
                    <a:pt x="49" y="23"/>
                  </a:lnTo>
                  <a:lnTo>
                    <a:pt x="43" y="27"/>
                  </a:lnTo>
                  <a:lnTo>
                    <a:pt x="41" y="31"/>
                  </a:lnTo>
                  <a:lnTo>
                    <a:pt x="39" y="33"/>
                  </a:lnTo>
                  <a:lnTo>
                    <a:pt x="37" y="37"/>
                  </a:lnTo>
                  <a:lnTo>
                    <a:pt x="35" y="39"/>
                  </a:lnTo>
                  <a:lnTo>
                    <a:pt x="33" y="41"/>
                  </a:lnTo>
                  <a:lnTo>
                    <a:pt x="31" y="45"/>
                  </a:lnTo>
                  <a:lnTo>
                    <a:pt x="29" y="49"/>
                  </a:lnTo>
                  <a:lnTo>
                    <a:pt x="27" y="51"/>
                  </a:lnTo>
                  <a:lnTo>
                    <a:pt x="25" y="56"/>
                  </a:lnTo>
                  <a:lnTo>
                    <a:pt x="23" y="60"/>
                  </a:lnTo>
                  <a:lnTo>
                    <a:pt x="21" y="62"/>
                  </a:lnTo>
                  <a:lnTo>
                    <a:pt x="19" y="64"/>
                  </a:lnTo>
                  <a:lnTo>
                    <a:pt x="16" y="68"/>
                  </a:lnTo>
                  <a:lnTo>
                    <a:pt x="14" y="72"/>
                  </a:lnTo>
                  <a:lnTo>
                    <a:pt x="12" y="76"/>
                  </a:lnTo>
                  <a:lnTo>
                    <a:pt x="12" y="80"/>
                  </a:lnTo>
                  <a:lnTo>
                    <a:pt x="10" y="84"/>
                  </a:lnTo>
                  <a:lnTo>
                    <a:pt x="8" y="86"/>
                  </a:lnTo>
                  <a:lnTo>
                    <a:pt x="8" y="91"/>
                  </a:lnTo>
                  <a:lnTo>
                    <a:pt x="8" y="95"/>
                  </a:lnTo>
                  <a:lnTo>
                    <a:pt x="6" y="99"/>
                  </a:lnTo>
                  <a:lnTo>
                    <a:pt x="4" y="103"/>
                  </a:lnTo>
                  <a:lnTo>
                    <a:pt x="4" y="107"/>
                  </a:lnTo>
                  <a:lnTo>
                    <a:pt x="4" y="109"/>
                  </a:lnTo>
                  <a:lnTo>
                    <a:pt x="2" y="113"/>
                  </a:lnTo>
                  <a:lnTo>
                    <a:pt x="2" y="117"/>
                  </a:lnTo>
                  <a:lnTo>
                    <a:pt x="2" y="123"/>
                  </a:lnTo>
                  <a:lnTo>
                    <a:pt x="0" y="125"/>
                  </a:lnTo>
                  <a:lnTo>
                    <a:pt x="0" y="130"/>
                  </a:lnTo>
                  <a:lnTo>
                    <a:pt x="0" y="134"/>
                  </a:lnTo>
                  <a:lnTo>
                    <a:pt x="0" y="138"/>
                  </a:lnTo>
                  <a:lnTo>
                    <a:pt x="0" y="142"/>
                  </a:lnTo>
                  <a:lnTo>
                    <a:pt x="0" y="150"/>
                  </a:lnTo>
                  <a:lnTo>
                    <a:pt x="0" y="154"/>
                  </a:lnTo>
                  <a:lnTo>
                    <a:pt x="0" y="160"/>
                  </a:lnTo>
                  <a:lnTo>
                    <a:pt x="0" y="165"/>
                  </a:lnTo>
                  <a:lnTo>
                    <a:pt x="0" y="169"/>
                  </a:lnTo>
                  <a:lnTo>
                    <a:pt x="0" y="173"/>
                  </a:lnTo>
                  <a:lnTo>
                    <a:pt x="2" y="177"/>
                  </a:lnTo>
                  <a:lnTo>
                    <a:pt x="2" y="181"/>
                  </a:lnTo>
                  <a:lnTo>
                    <a:pt x="4" y="185"/>
                  </a:lnTo>
                  <a:lnTo>
                    <a:pt x="4" y="191"/>
                  </a:lnTo>
                  <a:lnTo>
                    <a:pt x="4" y="195"/>
                  </a:lnTo>
                  <a:lnTo>
                    <a:pt x="6" y="200"/>
                  </a:lnTo>
                  <a:lnTo>
                    <a:pt x="6" y="204"/>
                  </a:lnTo>
                  <a:lnTo>
                    <a:pt x="8" y="208"/>
                  </a:lnTo>
                  <a:lnTo>
                    <a:pt x="8" y="212"/>
                  </a:lnTo>
                  <a:lnTo>
                    <a:pt x="10" y="218"/>
                  </a:lnTo>
                  <a:lnTo>
                    <a:pt x="10" y="222"/>
                  </a:lnTo>
                  <a:lnTo>
                    <a:pt x="12" y="226"/>
                  </a:lnTo>
                  <a:lnTo>
                    <a:pt x="14" y="230"/>
                  </a:lnTo>
                  <a:lnTo>
                    <a:pt x="14" y="234"/>
                  </a:lnTo>
                  <a:lnTo>
                    <a:pt x="16" y="241"/>
                  </a:lnTo>
                  <a:lnTo>
                    <a:pt x="19" y="245"/>
                  </a:lnTo>
                  <a:lnTo>
                    <a:pt x="21" y="249"/>
                  </a:lnTo>
                  <a:lnTo>
                    <a:pt x="23" y="253"/>
                  </a:lnTo>
                  <a:lnTo>
                    <a:pt x="25" y="259"/>
                  </a:lnTo>
                  <a:lnTo>
                    <a:pt x="27" y="263"/>
                  </a:lnTo>
                  <a:lnTo>
                    <a:pt x="29" y="267"/>
                  </a:lnTo>
                  <a:lnTo>
                    <a:pt x="31" y="272"/>
                  </a:lnTo>
                  <a:lnTo>
                    <a:pt x="33" y="276"/>
                  </a:lnTo>
                  <a:lnTo>
                    <a:pt x="37" y="282"/>
                  </a:lnTo>
                  <a:lnTo>
                    <a:pt x="39" y="286"/>
                  </a:lnTo>
                  <a:lnTo>
                    <a:pt x="41" y="290"/>
                  </a:lnTo>
                  <a:lnTo>
                    <a:pt x="43" y="294"/>
                  </a:lnTo>
                  <a:lnTo>
                    <a:pt x="45" y="298"/>
                  </a:lnTo>
                  <a:lnTo>
                    <a:pt x="49" y="304"/>
                  </a:lnTo>
                  <a:lnTo>
                    <a:pt x="51" y="309"/>
                  </a:lnTo>
                  <a:lnTo>
                    <a:pt x="54" y="313"/>
                  </a:lnTo>
                  <a:lnTo>
                    <a:pt x="58" y="317"/>
                  </a:lnTo>
                  <a:lnTo>
                    <a:pt x="60" y="321"/>
                  </a:lnTo>
                  <a:lnTo>
                    <a:pt x="64" y="325"/>
                  </a:lnTo>
                  <a:lnTo>
                    <a:pt x="68" y="329"/>
                  </a:lnTo>
                  <a:lnTo>
                    <a:pt x="70" y="333"/>
                  </a:lnTo>
                  <a:lnTo>
                    <a:pt x="74" y="339"/>
                  </a:lnTo>
                  <a:lnTo>
                    <a:pt x="76" y="343"/>
                  </a:lnTo>
                  <a:lnTo>
                    <a:pt x="80" y="348"/>
                  </a:lnTo>
                  <a:lnTo>
                    <a:pt x="82" y="352"/>
                  </a:lnTo>
                  <a:lnTo>
                    <a:pt x="86" y="356"/>
                  </a:lnTo>
                  <a:lnTo>
                    <a:pt x="91" y="360"/>
                  </a:lnTo>
                  <a:lnTo>
                    <a:pt x="95" y="364"/>
                  </a:lnTo>
                  <a:lnTo>
                    <a:pt x="99" y="368"/>
                  </a:lnTo>
                  <a:lnTo>
                    <a:pt x="101" y="372"/>
                  </a:lnTo>
                  <a:lnTo>
                    <a:pt x="105" y="376"/>
                  </a:lnTo>
                  <a:lnTo>
                    <a:pt x="109" y="381"/>
                  </a:lnTo>
                  <a:lnTo>
                    <a:pt x="113" y="385"/>
                  </a:lnTo>
                  <a:lnTo>
                    <a:pt x="121" y="393"/>
                  </a:lnTo>
                  <a:lnTo>
                    <a:pt x="126" y="397"/>
                  </a:lnTo>
                  <a:lnTo>
                    <a:pt x="130" y="401"/>
                  </a:lnTo>
                  <a:lnTo>
                    <a:pt x="134" y="405"/>
                  </a:lnTo>
                  <a:lnTo>
                    <a:pt x="138" y="409"/>
                  </a:lnTo>
                  <a:lnTo>
                    <a:pt x="142" y="413"/>
                  </a:lnTo>
                  <a:lnTo>
                    <a:pt x="146" y="415"/>
                  </a:lnTo>
                  <a:lnTo>
                    <a:pt x="152" y="420"/>
                  </a:lnTo>
                  <a:lnTo>
                    <a:pt x="156" y="424"/>
                  </a:lnTo>
                  <a:lnTo>
                    <a:pt x="161" y="428"/>
                  </a:lnTo>
                  <a:lnTo>
                    <a:pt x="165" y="432"/>
                  </a:lnTo>
                  <a:lnTo>
                    <a:pt x="169" y="434"/>
                  </a:lnTo>
                  <a:lnTo>
                    <a:pt x="173" y="438"/>
                  </a:lnTo>
                  <a:lnTo>
                    <a:pt x="179" y="442"/>
                  </a:lnTo>
                  <a:lnTo>
                    <a:pt x="183" y="444"/>
                  </a:lnTo>
                  <a:lnTo>
                    <a:pt x="187" y="448"/>
                  </a:lnTo>
                  <a:lnTo>
                    <a:pt x="191" y="450"/>
                  </a:lnTo>
                  <a:lnTo>
                    <a:pt x="198" y="455"/>
                  </a:lnTo>
                  <a:lnTo>
                    <a:pt x="202" y="459"/>
                  </a:lnTo>
                  <a:lnTo>
                    <a:pt x="208" y="463"/>
                  </a:lnTo>
                  <a:lnTo>
                    <a:pt x="212" y="465"/>
                  </a:lnTo>
                  <a:lnTo>
                    <a:pt x="218" y="467"/>
                  </a:lnTo>
                  <a:lnTo>
                    <a:pt x="222" y="471"/>
                  </a:lnTo>
                  <a:lnTo>
                    <a:pt x="226" y="473"/>
                  </a:lnTo>
                  <a:lnTo>
                    <a:pt x="233" y="477"/>
                  </a:lnTo>
                  <a:lnTo>
                    <a:pt x="237" y="479"/>
                  </a:lnTo>
                  <a:lnTo>
                    <a:pt x="243" y="481"/>
                  </a:lnTo>
                  <a:lnTo>
                    <a:pt x="247" y="485"/>
                  </a:lnTo>
                  <a:lnTo>
                    <a:pt x="253" y="487"/>
                  </a:lnTo>
                  <a:lnTo>
                    <a:pt x="257" y="490"/>
                  </a:lnTo>
                  <a:lnTo>
                    <a:pt x="263" y="494"/>
                  </a:lnTo>
                  <a:lnTo>
                    <a:pt x="268" y="496"/>
                  </a:lnTo>
                  <a:lnTo>
                    <a:pt x="274" y="498"/>
                  </a:lnTo>
                  <a:lnTo>
                    <a:pt x="278" y="500"/>
                  </a:lnTo>
                  <a:lnTo>
                    <a:pt x="284" y="504"/>
                  </a:lnTo>
                  <a:lnTo>
                    <a:pt x="290" y="504"/>
                  </a:lnTo>
                  <a:lnTo>
                    <a:pt x="294" y="508"/>
                  </a:lnTo>
                  <a:lnTo>
                    <a:pt x="300" y="508"/>
                  </a:lnTo>
                  <a:lnTo>
                    <a:pt x="305" y="512"/>
                  </a:lnTo>
                  <a:lnTo>
                    <a:pt x="311" y="512"/>
                  </a:lnTo>
                  <a:lnTo>
                    <a:pt x="315" y="516"/>
                  </a:lnTo>
                  <a:lnTo>
                    <a:pt x="321" y="518"/>
                  </a:lnTo>
                  <a:lnTo>
                    <a:pt x="327" y="518"/>
                  </a:lnTo>
                  <a:lnTo>
                    <a:pt x="331" y="520"/>
                  </a:lnTo>
                  <a:lnTo>
                    <a:pt x="338" y="522"/>
                  </a:lnTo>
                  <a:lnTo>
                    <a:pt x="342" y="524"/>
                  </a:lnTo>
                  <a:lnTo>
                    <a:pt x="348" y="527"/>
                  </a:lnTo>
                  <a:lnTo>
                    <a:pt x="352" y="529"/>
                  </a:lnTo>
                  <a:lnTo>
                    <a:pt x="358" y="529"/>
                  </a:lnTo>
                  <a:lnTo>
                    <a:pt x="362" y="531"/>
                  </a:lnTo>
                  <a:lnTo>
                    <a:pt x="368" y="531"/>
                  </a:lnTo>
                  <a:lnTo>
                    <a:pt x="375" y="533"/>
                  </a:lnTo>
                  <a:lnTo>
                    <a:pt x="379" y="533"/>
                  </a:lnTo>
                  <a:lnTo>
                    <a:pt x="385" y="535"/>
                  </a:lnTo>
                  <a:lnTo>
                    <a:pt x="389" y="537"/>
                  </a:lnTo>
                  <a:lnTo>
                    <a:pt x="395" y="537"/>
                  </a:lnTo>
                  <a:lnTo>
                    <a:pt x="401" y="537"/>
                  </a:lnTo>
                  <a:lnTo>
                    <a:pt x="405" y="539"/>
                  </a:lnTo>
                  <a:lnTo>
                    <a:pt x="412" y="539"/>
                  </a:lnTo>
                  <a:lnTo>
                    <a:pt x="416" y="541"/>
                  </a:lnTo>
                  <a:lnTo>
                    <a:pt x="420" y="541"/>
                  </a:lnTo>
                  <a:lnTo>
                    <a:pt x="426" y="541"/>
                  </a:lnTo>
                  <a:lnTo>
                    <a:pt x="432" y="541"/>
                  </a:lnTo>
                  <a:lnTo>
                    <a:pt x="436" y="543"/>
                  </a:lnTo>
                  <a:lnTo>
                    <a:pt x="442" y="543"/>
                  </a:lnTo>
                  <a:lnTo>
                    <a:pt x="447" y="543"/>
                  </a:lnTo>
                  <a:lnTo>
                    <a:pt x="451" y="543"/>
                  </a:lnTo>
                  <a:lnTo>
                    <a:pt x="471" y="543"/>
                  </a:lnTo>
                  <a:lnTo>
                    <a:pt x="477" y="543"/>
                  </a:lnTo>
                  <a:lnTo>
                    <a:pt x="482" y="543"/>
                  </a:lnTo>
                  <a:lnTo>
                    <a:pt x="486" y="543"/>
                  </a:lnTo>
                  <a:lnTo>
                    <a:pt x="490" y="541"/>
                  </a:lnTo>
                  <a:lnTo>
                    <a:pt x="496" y="541"/>
                  </a:lnTo>
                  <a:lnTo>
                    <a:pt x="500" y="541"/>
                  </a:lnTo>
                  <a:lnTo>
                    <a:pt x="504" y="539"/>
                  </a:lnTo>
                  <a:lnTo>
                    <a:pt x="510" y="539"/>
                  </a:lnTo>
                  <a:lnTo>
                    <a:pt x="514" y="539"/>
                  </a:lnTo>
                  <a:lnTo>
                    <a:pt x="519" y="537"/>
                  </a:lnTo>
                  <a:lnTo>
                    <a:pt x="523" y="537"/>
                  </a:lnTo>
                  <a:lnTo>
                    <a:pt x="529" y="537"/>
                  </a:lnTo>
                  <a:lnTo>
                    <a:pt x="533" y="535"/>
                  </a:lnTo>
                  <a:lnTo>
                    <a:pt x="537" y="533"/>
                  </a:lnTo>
                  <a:lnTo>
                    <a:pt x="539" y="533"/>
                  </a:lnTo>
                  <a:lnTo>
                    <a:pt x="543" y="531"/>
                  </a:lnTo>
                  <a:lnTo>
                    <a:pt x="549" y="531"/>
                  </a:lnTo>
                  <a:lnTo>
                    <a:pt x="554" y="529"/>
                  </a:lnTo>
                  <a:lnTo>
                    <a:pt x="558" y="527"/>
                  </a:lnTo>
                  <a:lnTo>
                    <a:pt x="562" y="524"/>
                  </a:lnTo>
                  <a:lnTo>
                    <a:pt x="566" y="524"/>
                  </a:lnTo>
                  <a:lnTo>
                    <a:pt x="568" y="522"/>
                  </a:lnTo>
                  <a:lnTo>
                    <a:pt x="572" y="520"/>
                  </a:lnTo>
                  <a:lnTo>
                    <a:pt x="576" y="518"/>
                  </a:lnTo>
                  <a:lnTo>
                    <a:pt x="580" y="516"/>
                  </a:lnTo>
                  <a:lnTo>
                    <a:pt x="584" y="514"/>
                  </a:lnTo>
                  <a:lnTo>
                    <a:pt x="587" y="512"/>
                  </a:lnTo>
                  <a:lnTo>
                    <a:pt x="593" y="510"/>
                  </a:lnTo>
                  <a:lnTo>
                    <a:pt x="595" y="508"/>
                  </a:lnTo>
                  <a:lnTo>
                    <a:pt x="599" y="506"/>
                  </a:lnTo>
                  <a:lnTo>
                    <a:pt x="601" y="504"/>
                  </a:lnTo>
                  <a:lnTo>
                    <a:pt x="605" y="502"/>
                  </a:lnTo>
                  <a:lnTo>
                    <a:pt x="609" y="500"/>
                  </a:lnTo>
                  <a:lnTo>
                    <a:pt x="611" y="498"/>
                  </a:lnTo>
                  <a:lnTo>
                    <a:pt x="615" y="494"/>
                  </a:lnTo>
                  <a:lnTo>
                    <a:pt x="617" y="492"/>
                  </a:lnTo>
                  <a:lnTo>
                    <a:pt x="621" y="490"/>
                  </a:lnTo>
                  <a:lnTo>
                    <a:pt x="624" y="487"/>
                  </a:lnTo>
                  <a:lnTo>
                    <a:pt x="626" y="485"/>
                  </a:lnTo>
                  <a:lnTo>
                    <a:pt x="632" y="479"/>
                  </a:lnTo>
                  <a:lnTo>
                    <a:pt x="634" y="475"/>
                  </a:lnTo>
                  <a:lnTo>
                    <a:pt x="638" y="473"/>
                  </a:lnTo>
                  <a:lnTo>
                    <a:pt x="640" y="469"/>
                  </a:lnTo>
                  <a:lnTo>
                    <a:pt x="642" y="467"/>
                  </a:lnTo>
                  <a:lnTo>
                    <a:pt x="644" y="465"/>
                  </a:lnTo>
                  <a:lnTo>
                    <a:pt x="646" y="461"/>
                  </a:lnTo>
                  <a:lnTo>
                    <a:pt x="648" y="457"/>
                  </a:lnTo>
                  <a:lnTo>
                    <a:pt x="650" y="455"/>
                  </a:lnTo>
                  <a:lnTo>
                    <a:pt x="652" y="450"/>
                  </a:lnTo>
                  <a:lnTo>
                    <a:pt x="654" y="448"/>
                  </a:lnTo>
                  <a:lnTo>
                    <a:pt x="656" y="444"/>
                  </a:lnTo>
                  <a:lnTo>
                    <a:pt x="659" y="440"/>
                  </a:lnTo>
                  <a:lnTo>
                    <a:pt x="661" y="438"/>
                  </a:lnTo>
                  <a:lnTo>
                    <a:pt x="663" y="434"/>
                  </a:lnTo>
                  <a:lnTo>
                    <a:pt x="663" y="430"/>
                  </a:lnTo>
                  <a:lnTo>
                    <a:pt x="665" y="426"/>
                  </a:lnTo>
                  <a:lnTo>
                    <a:pt x="667" y="424"/>
                  </a:lnTo>
                  <a:lnTo>
                    <a:pt x="667" y="420"/>
                  </a:lnTo>
                  <a:lnTo>
                    <a:pt x="669" y="415"/>
                  </a:lnTo>
                  <a:lnTo>
                    <a:pt x="669" y="411"/>
                  </a:lnTo>
                  <a:lnTo>
                    <a:pt x="671" y="407"/>
                  </a:lnTo>
                  <a:lnTo>
                    <a:pt x="671" y="405"/>
                  </a:lnTo>
                  <a:lnTo>
                    <a:pt x="673" y="401"/>
                  </a:lnTo>
                  <a:lnTo>
                    <a:pt x="673" y="395"/>
                  </a:lnTo>
                  <a:lnTo>
                    <a:pt x="675" y="391"/>
                  </a:lnTo>
                  <a:lnTo>
                    <a:pt x="675" y="389"/>
                  </a:lnTo>
                  <a:lnTo>
                    <a:pt x="675" y="387"/>
                  </a:lnTo>
                  <a:lnTo>
                    <a:pt x="675" y="387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" name="Freeform 30">
              <a:extLst>
                <a:ext uri="{FF2B5EF4-FFF2-40B4-BE49-F238E27FC236}">
                  <a16:creationId xmlns:a16="http://schemas.microsoft.com/office/drawing/2014/main" id="{94F86E7B-464B-431B-8D6F-340A88B6B447}"/>
                </a:ext>
              </a:extLst>
            </p:cNvPr>
            <p:cNvSpPr>
              <a:spLocks/>
            </p:cNvSpPr>
            <p:nvPr/>
          </p:nvSpPr>
          <p:spPr bwMode="auto">
            <a:xfrm>
              <a:off x="2941" y="1559"/>
              <a:ext cx="803" cy="568"/>
            </a:xfrm>
            <a:custGeom>
              <a:avLst/>
              <a:gdLst>
                <a:gd name="T0" fmla="*/ 14 w 803"/>
                <a:gd name="T1" fmla="*/ 64 h 568"/>
                <a:gd name="T2" fmla="*/ 41 w 803"/>
                <a:gd name="T3" fmla="*/ 49 h 568"/>
                <a:gd name="T4" fmla="*/ 72 w 803"/>
                <a:gd name="T5" fmla="*/ 35 h 568"/>
                <a:gd name="T6" fmla="*/ 103 w 803"/>
                <a:gd name="T7" fmla="*/ 25 h 568"/>
                <a:gd name="T8" fmla="*/ 136 w 803"/>
                <a:gd name="T9" fmla="*/ 16 h 568"/>
                <a:gd name="T10" fmla="*/ 169 w 803"/>
                <a:gd name="T11" fmla="*/ 12 h 568"/>
                <a:gd name="T12" fmla="*/ 204 w 803"/>
                <a:gd name="T13" fmla="*/ 8 h 568"/>
                <a:gd name="T14" fmla="*/ 274 w 803"/>
                <a:gd name="T15" fmla="*/ 8 h 568"/>
                <a:gd name="T16" fmla="*/ 308 w 803"/>
                <a:gd name="T17" fmla="*/ 12 h 568"/>
                <a:gd name="T18" fmla="*/ 343 w 803"/>
                <a:gd name="T19" fmla="*/ 19 h 568"/>
                <a:gd name="T20" fmla="*/ 378 w 803"/>
                <a:gd name="T21" fmla="*/ 27 h 568"/>
                <a:gd name="T22" fmla="*/ 413 w 803"/>
                <a:gd name="T23" fmla="*/ 39 h 568"/>
                <a:gd name="T24" fmla="*/ 448 w 803"/>
                <a:gd name="T25" fmla="*/ 52 h 568"/>
                <a:gd name="T26" fmla="*/ 483 w 803"/>
                <a:gd name="T27" fmla="*/ 68 h 568"/>
                <a:gd name="T28" fmla="*/ 518 w 803"/>
                <a:gd name="T29" fmla="*/ 87 h 568"/>
                <a:gd name="T30" fmla="*/ 551 w 803"/>
                <a:gd name="T31" fmla="*/ 107 h 568"/>
                <a:gd name="T32" fmla="*/ 582 w 803"/>
                <a:gd name="T33" fmla="*/ 130 h 568"/>
                <a:gd name="T34" fmla="*/ 613 w 803"/>
                <a:gd name="T35" fmla="*/ 155 h 568"/>
                <a:gd name="T36" fmla="*/ 654 w 803"/>
                <a:gd name="T37" fmla="*/ 194 h 568"/>
                <a:gd name="T38" fmla="*/ 679 w 803"/>
                <a:gd name="T39" fmla="*/ 221 h 568"/>
                <a:gd name="T40" fmla="*/ 699 w 803"/>
                <a:gd name="T41" fmla="*/ 249 h 568"/>
                <a:gd name="T42" fmla="*/ 720 w 803"/>
                <a:gd name="T43" fmla="*/ 278 h 568"/>
                <a:gd name="T44" fmla="*/ 738 w 803"/>
                <a:gd name="T45" fmla="*/ 309 h 568"/>
                <a:gd name="T46" fmla="*/ 755 w 803"/>
                <a:gd name="T47" fmla="*/ 340 h 568"/>
                <a:gd name="T48" fmla="*/ 767 w 803"/>
                <a:gd name="T49" fmla="*/ 373 h 568"/>
                <a:gd name="T50" fmla="*/ 777 w 803"/>
                <a:gd name="T51" fmla="*/ 404 h 568"/>
                <a:gd name="T52" fmla="*/ 788 w 803"/>
                <a:gd name="T53" fmla="*/ 437 h 568"/>
                <a:gd name="T54" fmla="*/ 792 w 803"/>
                <a:gd name="T55" fmla="*/ 470 h 568"/>
                <a:gd name="T56" fmla="*/ 794 w 803"/>
                <a:gd name="T57" fmla="*/ 503 h 568"/>
                <a:gd name="T58" fmla="*/ 794 w 803"/>
                <a:gd name="T59" fmla="*/ 542 h 568"/>
                <a:gd name="T60" fmla="*/ 800 w 803"/>
                <a:gd name="T61" fmla="*/ 565 h 568"/>
                <a:gd name="T62" fmla="*/ 802 w 803"/>
                <a:gd name="T63" fmla="*/ 499 h 568"/>
                <a:gd name="T64" fmla="*/ 798 w 803"/>
                <a:gd name="T65" fmla="*/ 466 h 568"/>
                <a:gd name="T66" fmla="*/ 794 w 803"/>
                <a:gd name="T67" fmla="*/ 433 h 568"/>
                <a:gd name="T68" fmla="*/ 786 w 803"/>
                <a:gd name="T69" fmla="*/ 400 h 568"/>
                <a:gd name="T70" fmla="*/ 773 w 803"/>
                <a:gd name="T71" fmla="*/ 369 h 568"/>
                <a:gd name="T72" fmla="*/ 761 w 803"/>
                <a:gd name="T73" fmla="*/ 336 h 568"/>
                <a:gd name="T74" fmla="*/ 744 w 803"/>
                <a:gd name="T75" fmla="*/ 305 h 568"/>
                <a:gd name="T76" fmla="*/ 726 w 803"/>
                <a:gd name="T77" fmla="*/ 274 h 568"/>
                <a:gd name="T78" fmla="*/ 705 w 803"/>
                <a:gd name="T79" fmla="*/ 245 h 568"/>
                <a:gd name="T80" fmla="*/ 683 w 803"/>
                <a:gd name="T81" fmla="*/ 216 h 568"/>
                <a:gd name="T82" fmla="*/ 637 w 803"/>
                <a:gd name="T83" fmla="*/ 167 h 568"/>
                <a:gd name="T84" fmla="*/ 609 w 803"/>
                <a:gd name="T85" fmla="*/ 142 h 568"/>
                <a:gd name="T86" fmla="*/ 578 w 803"/>
                <a:gd name="T87" fmla="*/ 120 h 568"/>
                <a:gd name="T88" fmla="*/ 547 w 803"/>
                <a:gd name="T89" fmla="*/ 97 h 568"/>
                <a:gd name="T90" fmla="*/ 514 w 803"/>
                <a:gd name="T91" fmla="*/ 76 h 568"/>
                <a:gd name="T92" fmla="*/ 479 w 803"/>
                <a:gd name="T93" fmla="*/ 58 h 568"/>
                <a:gd name="T94" fmla="*/ 444 w 803"/>
                <a:gd name="T95" fmla="*/ 43 h 568"/>
                <a:gd name="T96" fmla="*/ 409 w 803"/>
                <a:gd name="T97" fmla="*/ 31 h 568"/>
                <a:gd name="T98" fmla="*/ 374 w 803"/>
                <a:gd name="T99" fmla="*/ 19 h 568"/>
                <a:gd name="T100" fmla="*/ 339 w 803"/>
                <a:gd name="T101" fmla="*/ 10 h 568"/>
                <a:gd name="T102" fmla="*/ 304 w 803"/>
                <a:gd name="T103" fmla="*/ 4 h 568"/>
                <a:gd name="T104" fmla="*/ 269 w 803"/>
                <a:gd name="T105" fmla="*/ 2 h 568"/>
                <a:gd name="T106" fmla="*/ 216 w 803"/>
                <a:gd name="T107" fmla="*/ 0 h 568"/>
                <a:gd name="T108" fmla="*/ 183 w 803"/>
                <a:gd name="T109" fmla="*/ 2 h 568"/>
                <a:gd name="T110" fmla="*/ 150 w 803"/>
                <a:gd name="T111" fmla="*/ 8 h 568"/>
                <a:gd name="T112" fmla="*/ 117 w 803"/>
                <a:gd name="T113" fmla="*/ 14 h 568"/>
                <a:gd name="T114" fmla="*/ 84 w 803"/>
                <a:gd name="T115" fmla="*/ 23 h 568"/>
                <a:gd name="T116" fmla="*/ 53 w 803"/>
                <a:gd name="T117" fmla="*/ 35 h 568"/>
                <a:gd name="T118" fmla="*/ 25 w 803"/>
                <a:gd name="T119" fmla="*/ 49 h 568"/>
                <a:gd name="T120" fmla="*/ 4 w 803"/>
                <a:gd name="T121" fmla="*/ 62 h 5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803" h="568">
                  <a:moveTo>
                    <a:pt x="4" y="62"/>
                  </a:moveTo>
                  <a:lnTo>
                    <a:pt x="0" y="72"/>
                  </a:lnTo>
                  <a:lnTo>
                    <a:pt x="6" y="68"/>
                  </a:lnTo>
                  <a:lnTo>
                    <a:pt x="14" y="64"/>
                  </a:lnTo>
                  <a:lnTo>
                    <a:pt x="21" y="60"/>
                  </a:lnTo>
                  <a:lnTo>
                    <a:pt x="29" y="56"/>
                  </a:lnTo>
                  <a:lnTo>
                    <a:pt x="35" y="52"/>
                  </a:lnTo>
                  <a:lnTo>
                    <a:pt x="41" y="49"/>
                  </a:lnTo>
                  <a:lnTo>
                    <a:pt x="49" y="45"/>
                  </a:lnTo>
                  <a:lnTo>
                    <a:pt x="58" y="41"/>
                  </a:lnTo>
                  <a:lnTo>
                    <a:pt x="66" y="39"/>
                  </a:lnTo>
                  <a:lnTo>
                    <a:pt x="72" y="35"/>
                  </a:lnTo>
                  <a:lnTo>
                    <a:pt x="80" y="33"/>
                  </a:lnTo>
                  <a:lnTo>
                    <a:pt x="88" y="31"/>
                  </a:lnTo>
                  <a:lnTo>
                    <a:pt x="95" y="27"/>
                  </a:lnTo>
                  <a:lnTo>
                    <a:pt x="103" y="25"/>
                  </a:lnTo>
                  <a:lnTo>
                    <a:pt x="111" y="23"/>
                  </a:lnTo>
                  <a:lnTo>
                    <a:pt x="119" y="21"/>
                  </a:lnTo>
                  <a:lnTo>
                    <a:pt x="127" y="19"/>
                  </a:lnTo>
                  <a:lnTo>
                    <a:pt x="136" y="16"/>
                  </a:lnTo>
                  <a:lnTo>
                    <a:pt x="144" y="14"/>
                  </a:lnTo>
                  <a:lnTo>
                    <a:pt x="152" y="14"/>
                  </a:lnTo>
                  <a:lnTo>
                    <a:pt x="160" y="12"/>
                  </a:lnTo>
                  <a:lnTo>
                    <a:pt x="169" y="12"/>
                  </a:lnTo>
                  <a:lnTo>
                    <a:pt x="177" y="10"/>
                  </a:lnTo>
                  <a:lnTo>
                    <a:pt x="185" y="8"/>
                  </a:lnTo>
                  <a:lnTo>
                    <a:pt x="193" y="8"/>
                  </a:lnTo>
                  <a:lnTo>
                    <a:pt x="204" y="8"/>
                  </a:lnTo>
                  <a:lnTo>
                    <a:pt x="212" y="8"/>
                  </a:lnTo>
                  <a:lnTo>
                    <a:pt x="255" y="8"/>
                  </a:lnTo>
                  <a:lnTo>
                    <a:pt x="263" y="8"/>
                  </a:lnTo>
                  <a:lnTo>
                    <a:pt x="274" y="8"/>
                  </a:lnTo>
                  <a:lnTo>
                    <a:pt x="282" y="8"/>
                  </a:lnTo>
                  <a:lnTo>
                    <a:pt x="290" y="10"/>
                  </a:lnTo>
                  <a:lnTo>
                    <a:pt x="298" y="12"/>
                  </a:lnTo>
                  <a:lnTo>
                    <a:pt x="308" y="12"/>
                  </a:lnTo>
                  <a:lnTo>
                    <a:pt x="317" y="14"/>
                  </a:lnTo>
                  <a:lnTo>
                    <a:pt x="327" y="16"/>
                  </a:lnTo>
                  <a:lnTo>
                    <a:pt x="335" y="16"/>
                  </a:lnTo>
                  <a:lnTo>
                    <a:pt x="343" y="19"/>
                  </a:lnTo>
                  <a:lnTo>
                    <a:pt x="352" y="21"/>
                  </a:lnTo>
                  <a:lnTo>
                    <a:pt x="362" y="23"/>
                  </a:lnTo>
                  <a:lnTo>
                    <a:pt x="370" y="27"/>
                  </a:lnTo>
                  <a:lnTo>
                    <a:pt x="378" y="27"/>
                  </a:lnTo>
                  <a:lnTo>
                    <a:pt x="389" y="31"/>
                  </a:lnTo>
                  <a:lnTo>
                    <a:pt x="397" y="33"/>
                  </a:lnTo>
                  <a:lnTo>
                    <a:pt x="405" y="35"/>
                  </a:lnTo>
                  <a:lnTo>
                    <a:pt x="413" y="39"/>
                  </a:lnTo>
                  <a:lnTo>
                    <a:pt x="424" y="43"/>
                  </a:lnTo>
                  <a:lnTo>
                    <a:pt x="432" y="45"/>
                  </a:lnTo>
                  <a:lnTo>
                    <a:pt x="440" y="49"/>
                  </a:lnTo>
                  <a:lnTo>
                    <a:pt x="448" y="52"/>
                  </a:lnTo>
                  <a:lnTo>
                    <a:pt x="459" y="58"/>
                  </a:lnTo>
                  <a:lnTo>
                    <a:pt x="467" y="60"/>
                  </a:lnTo>
                  <a:lnTo>
                    <a:pt x="475" y="64"/>
                  </a:lnTo>
                  <a:lnTo>
                    <a:pt x="483" y="68"/>
                  </a:lnTo>
                  <a:lnTo>
                    <a:pt x="491" y="72"/>
                  </a:lnTo>
                  <a:lnTo>
                    <a:pt x="502" y="78"/>
                  </a:lnTo>
                  <a:lnTo>
                    <a:pt x="510" y="82"/>
                  </a:lnTo>
                  <a:lnTo>
                    <a:pt x="518" y="87"/>
                  </a:lnTo>
                  <a:lnTo>
                    <a:pt x="526" y="93"/>
                  </a:lnTo>
                  <a:lnTo>
                    <a:pt x="535" y="97"/>
                  </a:lnTo>
                  <a:lnTo>
                    <a:pt x="543" y="103"/>
                  </a:lnTo>
                  <a:lnTo>
                    <a:pt x="551" y="107"/>
                  </a:lnTo>
                  <a:lnTo>
                    <a:pt x="559" y="113"/>
                  </a:lnTo>
                  <a:lnTo>
                    <a:pt x="568" y="120"/>
                  </a:lnTo>
                  <a:lnTo>
                    <a:pt x="574" y="124"/>
                  </a:lnTo>
                  <a:lnTo>
                    <a:pt x="582" y="130"/>
                  </a:lnTo>
                  <a:lnTo>
                    <a:pt x="590" y="136"/>
                  </a:lnTo>
                  <a:lnTo>
                    <a:pt x="598" y="142"/>
                  </a:lnTo>
                  <a:lnTo>
                    <a:pt x="605" y="148"/>
                  </a:lnTo>
                  <a:lnTo>
                    <a:pt x="613" y="155"/>
                  </a:lnTo>
                  <a:lnTo>
                    <a:pt x="619" y="161"/>
                  </a:lnTo>
                  <a:lnTo>
                    <a:pt x="627" y="167"/>
                  </a:lnTo>
                  <a:lnTo>
                    <a:pt x="633" y="173"/>
                  </a:lnTo>
                  <a:lnTo>
                    <a:pt x="654" y="194"/>
                  </a:lnTo>
                  <a:lnTo>
                    <a:pt x="660" y="200"/>
                  </a:lnTo>
                  <a:lnTo>
                    <a:pt x="666" y="206"/>
                  </a:lnTo>
                  <a:lnTo>
                    <a:pt x="672" y="212"/>
                  </a:lnTo>
                  <a:lnTo>
                    <a:pt x="679" y="221"/>
                  </a:lnTo>
                  <a:lnTo>
                    <a:pt x="683" y="227"/>
                  </a:lnTo>
                  <a:lnTo>
                    <a:pt x="689" y="235"/>
                  </a:lnTo>
                  <a:lnTo>
                    <a:pt x="695" y="241"/>
                  </a:lnTo>
                  <a:lnTo>
                    <a:pt x="699" y="249"/>
                  </a:lnTo>
                  <a:lnTo>
                    <a:pt x="705" y="256"/>
                  </a:lnTo>
                  <a:lnTo>
                    <a:pt x="712" y="264"/>
                  </a:lnTo>
                  <a:lnTo>
                    <a:pt x="716" y="272"/>
                  </a:lnTo>
                  <a:lnTo>
                    <a:pt x="720" y="278"/>
                  </a:lnTo>
                  <a:lnTo>
                    <a:pt x="726" y="287"/>
                  </a:lnTo>
                  <a:lnTo>
                    <a:pt x="730" y="295"/>
                  </a:lnTo>
                  <a:lnTo>
                    <a:pt x="734" y="301"/>
                  </a:lnTo>
                  <a:lnTo>
                    <a:pt x="738" y="309"/>
                  </a:lnTo>
                  <a:lnTo>
                    <a:pt x="742" y="318"/>
                  </a:lnTo>
                  <a:lnTo>
                    <a:pt x="746" y="326"/>
                  </a:lnTo>
                  <a:lnTo>
                    <a:pt x="751" y="332"/>
                  </a:lnTo>
                  <a:lnTo>
                    <a:pt x="755" y="340"/>
                  </a:lnTo>
                  <a:lnTo>
                    <a:pt x="759" y="348"/>
                  </a:lnTo>
                  <a:lnTo>
                    <a:pt x="761" y="357"/>
                  </a:lnTo>
                  <a:lnTo>
                    <a:pt x="765" y="365"/>
                  </a:lnTo>
                  <a:lnTo>
                    <a:pt x="767" y="373"/>
                  </a:lnTo>
                  <a:lnTo>
                    <a:pt x="771" y="379"/>
                  </a:lnTo>
                  <a:lnTo>
                    <a:pt x="773" y="388"/>
                  </a:lnTo>
                  <a:lnTo>
                    <a:pt x="775" y="396"/>
                  </a:lnTo>
                  <a:lnTo>
                    <a:pt x="777" y="404"/>
                  </a:lnTo>
                  <a:lnTo>
                    <a:pt x="781" y="412"/>
                  </a:lnTo>
                  <a:lnTo>
                    <a:pt x="781" y="421"/>
                  </a:lnTo>
                  <a:lnTo>
                    <a:pt x="786" y="429"/>
                  </a:lnTo>
                  <a:lnTo>
                    <a:pt x="788" y="437"/>
                  </a:lnTo>
                  <a:lnTo>
                    <a:pt x="788" y="445"/>
                  </a:lnTo>
                  <a:lnTo>
                    <a:pt x="790" y="454"/>
                  </a:lnTo>
                  <a:lnTo>
                    <a:pt x="792" y="462"/>
                  </a:lnTo>
                  <a:lnTo>
                    <a:pt x="792" y="470"/>
                  </a:lnTo>
                  <a:lnTo>
                    <a:pt x="794" y="478"/>
                  </a:lnTo>
                  <a:lnTo>
                    <a:pt x="794" y="487"/>
                  </a:lnTo>
                  <a:lnTo>
                    <a:pt x="794" y="495"/>
                  </a:lnTo>
                  <a:lnTo>
                    <a:pt x="794" y="503"/>
                  </a:lnTo>
                  <a:lnTo>
                    <a:pt x="796" y="511"/>
                  </a:lnTo>
                  <a:lnTo>
                    <a:pt x="796" y="528"/>
                  </a:lnTo>
                  <a:lnTo>
                    <a:pt x="794" y="536"/>
                  </a:lnTo>
                  <a:lnTo>
                    <a:pt x="794" y="542"/>
                  </a:lnTo>
                  <a:lnTo>
                    <a:pt x="794" y="551"/>
                  </a:lnTo>
                  <a:lnTo>
                    <a:pt x="794" y="559"/>
                  </a:lnTo>
                  <a:lnTo>
                    <a:pt x="792" y="567"/>
                  </a:lnTo>
                  <a:lnTo>
                    <a:pt x="800" y="565"/>
                  </a:lnTo>
                  <a:lnTo>
                    <a:pt x="800" y="557"/>
                  </a:lnTo>
                  <a:lnTo>
                    <a:pt x="802" y="548"/>
                  </a:lnTo>
                  <a:lnTo>
                    <a:pt x="802" y="540"/>
                  </a:lnTo>
                  <a:lnTo>
                    <a:pt x="802" y="499"/>
                  </a:lnTo>
                  <a:lnTo>
                    <a:pt x="802" y="491"/>
                  </a:lnTo>
                  <a:lnTo>
                    <a:pt x="800" y="482"/>
                  </a:lnTo>
                  <a:lnTo>
                    <a:pt x="800" y="474"/>
                  </a:lnTo>
                  <a:lnTo>
                    <a:pt x="798" y="466"/>
                  </a:lnTo>
                  <a:lnTo>
                    <a:pt x="798" y="458"/>
                  </a:lnTo>
                  <a:lnTo>
                    <a:pt x="796" y="449"/>
                  </a:lnTo>
                  <a:lnTo>
                    <a:pt x="794" y="441"/>
                  </a:lnTo>
                  <a:lnTo>
                    <a:pt x="794" y="433"/>
                  </a:lnTo>
                  <a:lnTo>
                    <a:pt x="792" y="425"/>
                  </a:lnTo>
                  <a:lnTo>
                    <a:pt x="790" y="416"/>
                  </a:lnTo>
                  <a:lnTo>
                    <a:pt x="788" y="408"/>
                  </a:lnTo>
                  <a:lnTo>
                    <a:pt x="786" y="400"/>
                  </a:lnTo>
                  <a:lnTo>
                    <a:pt x="781" y="392"/>
                  </a:lnTo>
                  <a:lnTo>
                    <a:pt x="779" y="383"/>
                  </a:lnTo>
                  <a:lnTo>
                    <a:pt x="777" y="375"/>
                  </a:lnTo>
                  <a:lnTo>
                    <a:pt x="773" y="369"/>
                  </a:lnTo>
                  <a:lnTo>
                    <a:pt x="769" y="359"/>
                  </a:lnTo>
                  <a:lnTo>
                    <a:pt x="767" y="351"/>
                  </a:lnTo>
                  <a:lnTo>
                    <a:pt x="763" y="344"/>
                  </a:lnTo>
                  <a:lnTo>
                    <a:pt x="761" y="336"/>
                  </a:lnTo>
                  <a:lnTo>
                    <a:pt x="757" y="328"/>
                  </a:lnTo>
                  <a:lnTo>
                    <a:pt x="753" y="320"/>
                  </a:lnTo>
                  <a:lnTo>
                    <a:pt x="749" y="311"/>
                  </a:lnTo>
                  <a:lnTo>
                    <a:pt x="744" y="305"/>
                  </a:lnTo>
                  <a:lnTo>
                    <a:pt x="740" y="297"/>
                  </a:lnTo>
                  <a:lnTo>
                    <a:pt x="734" y="289"/>
                  </a:lnTo>
                  <a:lnTo>
                    <a:pt x="730" y="282"/>
                  </a:lnTo>
                  <a:lnTo>
                    <a:pt x="726" y="274"/>
                  </a:lnTo>
                  <a:lnTo>
                    <a:pt x="720" y="266"/>
                  </a:lnTo>
                  <a:lnTo>
                    <a:pt x="716" y="260"/>
                  </a:lnTo>
                  <a:lnTo>
                    <a:pt x="712" y="252"/>
                  </a:lnTo>
                  <a:lnTo>
                    <a:pt x="705" y="245"/>
                  </a:lnTo>
                  <a:lnTo>
                    <a:pt x="699" y="237"/>
                  </a:lnTo>
                  <a:lnTo>
                    <a:pt x="695" y="231"/>
                  </a:lnTo>
                  <a:lnTo>
                    <a:pt x="689" y="223"/>
                  </a:lnTo>
                  <a:lnTo>
                    <a:pt x="683" y="216"/>
                  </a:lnTo>
                  <a:lnTo>
                    <a:pt x="677" y="208"/>
                  </a:lnTo>
                  <a:lnTo>
                    <a:pt x="670" y="202"/>
                  </a:lnTo>
                  <a:lnTo>
                    <a:pt x="664" y="194"/>
                  </a:lnTo>
                  <a:lnTo>
                    <a:pt x="637" y="167"/>
                  </a:lnTo>
                  <a:lnTo>
                    <a:pt x="629" y="163"/>
                  </a:lnTo>
                  <a:lnTo>
                    <a:pt x="623" y="155"/>
                  </a:lnTo>
                  <a:lnTo>
                    <a:pt x="617" y="148"/>
                  </a:lnTo>
                  <a:lnTo>
                    <a:pt x="609" y="142"/>
                  </a:lnTo>
                  <a:lnTo>
                    <a:pt x="603" y="136"/>
                  </a:lnTo>
                  <a:lnTo>
                    <a:pt x="594" y="130"/>
                  </a:lnTo>
                  <a:lnTo>
                    <a:pt x="586" y="126"/>
                  </a:lnTo>
                  <a:lnTo>
                    <a:pt x="578" y="120"/>
                  </a:lnTo>
                  <a:lnTo>
                    <a:pt x="570" y="113"/>
                  </a:lnTo>
                  <a:lnTo>
                    <a:pt x="563" y="107"/>
                  </a:lnTo>
                  <a:lnTo>
                    <a:pt x="555" y="103"/>
                  </a:lnTo>
                  <a:lnTo>
                    <a:pt x="547" y="97"/>
                  </a:lnTo>
                  <a:lnTo>
                    <a:pt x="539" y="91"/>
                  </a:lnTo>
                  <a:lnTo>
                    <a:pt x="531" y="87"/>
                  </a:lnTo>
                  <a:lnTo>
                    <a:pt x="522" y="80"/>
                  </a:lnTo>
                  <a:lnTo>
                    <a:pt x="514" y="76"/>
                  </a:lnTo>
                  <a:lnTo>
                    <a:pt x="506" y="72"/>
                  </a:lnTo>
                  <a:lnTo>
                    <a:pt x="496" y="68"/>
                  </a:lnTo>
                  <a:lnTo>
                    <a:pt x="487" y="62"/>
                  </a:lnTo>
                  <a:lnTo>
                    <a:pt x="479" y="58"/>
                  </a:lnTo>
                  <a:lnTo>
                    <a:pt x="471" y="54"/>
                  </a:lnTo>
                  <a:lnTo>
                    <a:pt x="461" y="52"/>
                  </a:lnTo>
                  <a:lnTo>
                    <a:pt x="452" y="47"/>
                  </a:lnTo>
                  <a:lnTo>
                    <a:pt x="444" y="43"/>
                  </a:lnTo>
                  <a:lnTo>
                    <a:pt x="436" y="39"/>
                  </a:lnTo>
                  <a:lnTo>
                    <a:pt x="428" y="37"/>
                  </a:lnTo>
                  <a:lnTo>
                    <a:pt x="420" y="33"/>
                  </a:lnTo>
                  <a:lnTo>
                    <a:pt x="409" y="31"/>
                  </a:lnTo>
                  <a:lnTo>
                    <a:pt x="401" y="27"/>
                  </a:lnTo>
                  <a:lnTo>
                    <a:pt x="393" y="25"/>
                  </a:lnTo>
                  <a:lnTo>
                    <a:pt x="382" y="23"/>
                  </a:lnTo>
                  <a:lnTo>
                    <a:pt x="374" y="19"/>
                  </a:lnTo>
                  <a:lnTo>
                    <a:pt x="366" y="16"/>
                  </a:lnTo>
                  <a:lnTo>
                    <a:pt x="358" y="14"/>
                  </a:lnTo>
                  <a:lnTo>
                    <a:pt x="348" y="12"/>
                  </a:lnTo>
                  <a:lnTo>
                    <a:pt x="339" y="10"/>
                  </a:lnTo>
                  <a:lnTo>
                    <a:pt x="331" y="8"/>
                  </a:lnTo>
                  <a:lnTo>
                    <a:pt x="321" y="8"/>
                  </a:lnTo>
                  <a:lnTo>
                    <a:pt x="313" y="6"/>
                  </a:lnTo>
                  <a:lnTo>
                    <a:pt x="304" y="4"/>
                  </a:lnTo>
                  <a:lnTo>
                    <a:pt x="294" y="4"/>
                  </a:lnTo>
                  <a:lnTo>
                    <a:pt x="286" y="4"/>
                  </a:lnTo>
                  <a:lnTo>
                    <a:pt x="278" y="2"/>
                  </a:lnTo>
                  <a:lnTo>
                    <a:pt x="269" y="2"/>
                  </a:lnTo>
                  <a:lnTo>
                    <a:pt x="261" y="0"/>
                  </a:lnTo>
                  <a:lnTo>
                    <a:pt x="251" y="0"/>
                  </a:lnTo>
                  <a:lnTo>
                    <a:pt x="243" y="0"/>
                  </a:lnTo>
                  <a:lnTo>
                    <a:pt x="216" y="0"/>
                  </a:lnTo>
                  <a:lnTo>
                    <a:pt x="208" y="0"/>
                  </a:lnTo>
                  <a:lnTo>
                    <a:pt x="199" y="0"/>
                  </a:lnTo>
                  <a:lnTo>
                    <a:pt x="191" y="2"/>
                  </a:lnTo>
                  <a:lnTo>
                    <a:pt x="183" y="2"/>
                  </a:lnTo>
                  <a:lnTo>
                    <a:pt x="175" y="4"/>
                  </a:lnTo>
                  <a:lnTo>
                    <a:pt x="167" y="4"/>
                  </a:lnTo>
                  <a:lnTo>
                    <a:pt x="158" y="6"/>
                  </a:lnTo>
                  <a:lnTo>
                    <a:pt x="150" y="8"/>
                  </a:lnTo>
                  <a:lnTo>
                    <a:pt x="142" y="8"/>
                  </a:lnTo>
                  <a:lnTo>
                    <a:pt x="134" y="10"/>
                  </a:lnTo>
                  <a:lnTo>
                    <a:pt x="125" y="12"/>
                  </a:lnTo>
                  <a:lnTo>
                    <a:pt x="117" y="14"/>
                  </a:lnTo>
                  <a:lnTo>
                    <a:pt x="109" y="16"/>
                  </a:lnTo>
                  <a:lnTo>
                    <a:pt x="101" y="19"/>
                  </a:lnTo>
                  <a:lnTo>
                    <a:pt x="93" y="21"/>
                  </a:lnTo>
                  <a:lnTo>
                    <a:pt x="84" y="23"/>
                  </a:lnTo>
                  <a:lnTo>
                    <a:pt x="76" y="27"/>
                  </a:lnTo>
                  <a:lnTo>
                    <a:pt x="70" y="29"/>
                  </a:lnTo>
                  <a:lnTo>
                    <a:pt x="62" y="33"/>
                  </a:lnTo>
                  <a:lnTo>
                    <a:pt x="53" y="35"/>
                  </a:lnTo>
                  <a:lnTo>
                    <a:pt x="45" y="39"/>
                  </a:lnTo>
                  <a:lnTo>
                    <a:pt x="39" y="41"/>
                  </a:lnTo>
                  <a:lnTo>
                    <a:pt x="31" y="45"/>
                  </a:lnTo>
                  <a:lnTo>
                    <a:pt x="25" y="49"/>
                  </a:lnTo>
                  <a:lnTo>
                    <a:pt x="16" y="54"/>
                  </a:lnTo>
                  <a:lnTo>
                    <a:pt x="10" y="58"/>
                  </a:lnTo>
                  <a:lnTo>
                    <a:pt x="4" y="62"/>
                  </a:lnTo>
                  <a:lnTo>
                    <a:pt x="4" y="62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" name="Freeform 31">
              <a:extLst>
                <a:ext uri="{FF2B5EF4-FFF2-40B4-BE49-F238E27FC236}">
                  <a16:creationId xmlns:a16="http://schemas.microsoft.com/office/drawing/2014/main" id="{5DE7B70B-AB58-439D-93D4-81C2AAE0BC58}"/>
                </a:ext>
              </a:extLst>
            </p:cNvPr>
            <p:cNvSpPr>
              <a:spLocks/>
            </p:cNvSpPr>
            <p:nvPr/>
          </p:nvSpPr>
          <p:spPr bwMode="auto">
            <a:xfrm>
              <a:off x="2774" y="1499"/>
              <a:ext cx="982" cy="999"/>
            </a:xfrm>
            <a:custGeom>
              <a:avLst/>
              <a:gdLst>
                <a:gd name="T0" fmla="*/ 664 w 982"/>
                <a:gd name="T1" fmla="*/ 41 h 999"/>
                <a:gd name="T2" fmla="*/ 570 w 982"/>
                <a:gd name="T3" fmla="*/ 14 h 999"/>
                <a:gd name="T4" fmla="*/ 473 w 982"/>
                <a:gd name="T5" fmla="*/ 8 h 999"/>
                <a:gd name="T6" fmla="*/ 374 w 982"/>
                <a:gd name="T7" fmla="*/ 23 h 999"/>
                <a:gd name="T8" fmla="*/ 282 w 982"/>
                <a:gd name="T9" fmla="*/ 56 h 999"/>
                <a:gd name="T10" fmla="*/ 197 w 982"/>
                <a:gd name="T11" fmla="*/ 107 h 999"/>
                <a:gd name="T12" fmla="*/ 125 w 982"/>
                <a:gd name="T13" fmla="*/ 177 h 999"/>
                <a:gd name="T14" fmla="*/ 70 w 982"/>
                <a:gd name="T15" fmla="*/ 257 h 999"/>
                <a:gd name="T16" fmla="*/ 31 w 982"/>
                <a:gd name="T17" fmla="*/ 350 h 999"/>
                <a:gd name="T18" fmla="*/ 10 w 982"/>
                <a:gd name="T19" fmla="*/ 449 h 999"/>
                <a:gd name="T20" fmla="*/ 12 w 982"/>
                <a:gd name="T21" fmla="*/ 564 h 999"/>
                <a:gd name="T22" fmla="*/ 35 w 982"/>
                <a:gd name="T23" fmla="*/ 661 h 999"/>
                <a:gd name="T24" fmla="*/ 76 w 982"/>
                <a:gd name="T25" fmla="*/ 751 h 999"/>
                <a:gd name="T26" fmla="*/ 136 w 982"/>
                <a:gd name="T27" fmla="*/ 831 h 999"/>
                <a:gd name="T28" fmla="*/ 210 w 982"/>
                <a:gd name="T29" fmla="*/ 897 h 999"/>
                <a:gd name="T30" fmla="*/ 296 w 982"/>
                <a:gd name="T31" fmla="*/ 947 h 999"/>
                <a:gd name="T32" fmla="*/ 389 w 982"/>
                <a:gd name="T33" fmla="*/ 979 h 999"/>
                <a:gd name="T34" fmla="*/ 487 w 982"/>
                <a:gd name="T35" fmla="*/ 990 h 999"/>
                <a:gd name="T36" fmla="*/ 584 w 982"/>
                <a:gd name="T37" fmla="*/ 979 h 999"/>
                <a:gd name="T38" fmla="*/ 679 w 982"/>
                <a:gd name="T39" fmla="*/ 951 h 999"/>
                <a:gd name="T40" fmla="*/ 765 w 982"/>
                <a:gd name="T41" fmla="*/ 903 h 999"/>
                <a:gd name="T42" fmla="*/ 841 w 982"/>
                <a:gd name="T43" fmla="*/ 837 h 999"/>
                <a:gd name="T44" fmla="*/ 901 w 982"/>
                <a:gd name="T45" fmla="*/ 759 h 999"/>
                <a:gd name="T46" fmla="*/ 944 w 982"/>
                <a:gd name="T47" fmla="*/ 669 h 999"/>
                <a:gd name="T48" fmla="*/ 969 w 982"/>
                <a:gd name="T49" fmla="*/ 572 h 999"/>
                <a:gd name="T50" fmla="*/ 973 w 982"/>
                <a:gd name="T51" fmla="*/ 457 h 999"/>
                <a:gd name="T52" fmla="*/ 954 w 982"/>
                <a:gd name="T53" fmla="*/ 360 h 999"/>
                <a:gd name="T54" fmla="*/ 917 w 982"/>
                <a:gd name="T55" fmla="*/ 265 h 999"/>
                <a:gd name="T56" fmla="*/ 860 w 982"/>
                <a:gd name="T57" fmla="*/ 183 h 999"/>
                <a:gd name="T58" fmla="*/ 790 w 982"/>
                <a:gd name="T59" fmla="*/ 113 h 999"/>
                <a:gd name="T60" fmla="*/ 718 w 982"/>
                <a:gd name="T61" fmla="*/ 56 h 999"/>
                <a:gd name="T62" fmla="*/ 625 w 982"/>
                <a:gd name="T63" fmla="*/ 19 h 999"/>
                <a:gd name="T64" fmla="*/ 526 w 982"/>
                <a:gd name="T65" fmla="*/ 2 h 999"/>
                <a:gd name="T66" fmla="*/ 417 w 982"/>
                <a:gd name="T67" fmla="*/ 6 h 999"/>
                <a:gd name="T68" fmla="*/ 321 w 982"/>
                <a:gd name="T69" fmla="*/ 31 h 999"/>
                <a:gd name="T70" fmla="*/ 232 w 982"/>
                <a:gd name="T71" fmla="*/ 76 h 999"/>
                <a:gd name="T72" fmla="*/ 152 w 982"/>
                <a:gd name="T73" fmla="*/ 138 h 999"/>
                <a:gd name="T74" fmla="*/ 86 w 982"/>
                <a:gd name="T75" fmla="*/ 216 h 999"/>
                <a:gd name="T76" fmla="*/ 39 w 982"/>
                <a:gd name="T77" fmla="*/ 305 h 999"/>
                <a:gd name="T78" fmla="*/ 10 w 982"/>
                <a:gd name="T79" fmla="*/ 401 h 999"/>
                <a:gd name="T80" fmla="*/ 0 w 982"/>
                <a:gd name="T81" fmla="*/ 519 h 999"/>
                <a:gd name="T82" fmla="*/ 14 w 982"/>
                <a:gd name="T83" fmla="*/ 619 h 999"/>
                <a:gd name="T84" fmla="*/ 47 w 982"/>
                <a:gd name="T85" fmla="*/ 714 h 999"/>
                <a:gd name="T86" fmla="*/ 101 w 982"/>
                <a:gd name="T87" fmla="*/ 803 h 999"/>
                <a:gd name="T88" fmla="*/ 169 w 982"/>
                <a:gd name="T89" fmla="*/ 877 h 999"/>
                <a:gd name="T90" fmla="*/ 251 w 982"/>
                <a:gd name="T91" fmla="*/ 934 h 999"/>
                <a:gd name="T92" fmla="*/ 341 w 982"/>
                <a:gd name="T93" fmla="*/ 973 h 999"/>
                <a:gd name="T94" fmla="*/ 440 w 982"/>
                <a:gd name="T95" fmla="*/ 996 h 999"/>
                <a:gd name="T96" fmla="*/ 547 w 982"/>
                <a:gd name="T97" fmla="*/ 994 h 999"/>
                <a:gd name="T98" fmla="*/ 646 w 982"/>
                <a:gd name="T99" fmla="*/ 971 h 999"/>
                <a:gd name="T100" fmla="*/ 736 w 982"/>
                <a:gd name="T101" fmla="*/ 930 h 999"/>
                <a:gd name="T102" fmla="*/ 819 w 982"/>
                <a:gd name="T103" fmla="*/ 870 h 999"/>
                <a:gd name="T104" fmla="*/ 884 w 982"/>
                <a:gd name="T105" fmla="*/ 796 h 999"/>
                <a:gd name="T106" fmla="*/ 936 w 982"/>
                <a:gd name="T107" fmla="*/ 708 h 999"/>
                <a:gd name="T108" fmla="*/ 969 w 982"/>
                <a:gd name="T109" fmla="*/ 613 h 999"/>
                <a:gd name="T110" fmla="*/ 981 w 982"/>
                <a:gd name="T111" fmla="*/ 510 h 999"/>
                <a:gd name="T112" fmla="*/ 971 w 982"/>
                <a:gd name="T113" fmla="*/ 395 h 999"/>
                <a:gd name="T114" fmla="*/ 940 w 982"/>
                <a:gd name="T115" fmla="*/ 298 h 999"/>
                <a:gd name="T116" fmla="*/ 891 w 982"/>
                <a:gd name="T117" fmla="*/ 210 h 999"/>
                <a:gd name="T118" fmla="*/ 825 w 982"/>
                <a:gd name="T119" fmla="*/ 134 h 999"/>
                <a:gd name="T120" fmla="*/ 747 w 982"/>
                <a:gd name="T121" fmla="*/ 82 h 9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982" h="999">
                  <a:moveTo>
                    <a:pt x="747" y="82"/>
                  </a:moveTo>
                  <a:lnTo>
                    <a:pt x="740" y="78"/>
                  </a:lnTo>
                  <a:lnTo>
                    <a:pt x="734" y="74"/>
                  </a:lnTo>
                  <a:lnTo>
                    <a:pt x="728" y="70"/>
                  </a:lnTo>
                  <a:lnTo>
                    <a:pt x="720" y="66"/>
                  </a:lnTo>
                  <a:lnTo>
                    <a:pt x="714" y="64"/>
                  </a:lnTo>
                  <a:lnTo>
                    <a:pt x="707" y="60"/>
                  </a:lnTo>
                  <a:lnTo>
                    <a:pt x="699" y="56"/>
                  </a:lnTo>
                  <a:lnTo>
                    <a:pt x="693" y="54"/>
                  </a:lnTo>
                  <a:lnTo>
                    <a:pt x="687" y="49"/>
                  </a:lnTo>
                  <a:lnTo>
                    <a:pt x="679" y="47"/>
                  </a:lnTo>
                  <a:lnTo>
                    <a:pt x="673" y="43"/>
                  </a:lnTo>
                  <a:lnTo>
                    <a:pt x="664" y="41"/>
                  </a:lnTo>
                  <a:lnTo>
                    <a:pt x="658" y="37"/>
                  </a:lnTo>
                  <a:lnTo>
                    <a:pt x="652" y="35"/>
                  </a:lnTo>
                  <a:lnTo>
                    <a:pt x="644" y="33"/>
                  </a:lnTo>
                  <a:lnTo>
                    <a:pt x="638" y="31"/>
                  </a:lnTo>
                  <a:lnTo>
                    <a:pt x="629" y="29"/>
                  </a:lnTo>
                  <a:lnTo>
                    <a:pt x="621" y="27"/>
                  </a:lnTo>
                  <a:lnTo>
                    <a:pt x="615" y="25"/>
                  </a:lnTo>
                  <a:lnTo>
                    <a:pt x="607" y="23"/>
                  </a:lnTo>
                  <a:lnTo>
                    <a:pt x="598" y="21"/>
                  </a:lnTo>
                  <a:lnTo>
                    <a:pt x="592" y="19"/>
                  </a:lnTo>
                  <a:lnTo>
                    <a:pt x="584" y="19"/>
                  </a:lnTo>
                  <a:lnTo>
                    <a:pt x="578" y="16"/>
                  </a:lnTo>
                  <a:lnTo>
                    <a:pt x="570" y="14"/>
                  </a:lnTo>
                  <a:lnTo>
                    <a:pt x="564" y="12"/>
                  </a:lnTo>
                  <a:lnTo>
                    <a:pt x="555" y="12"/>
                  </a:lnTo>
                  <a:lnTo>
                    <a:pt x="547" y="10"/>
                  </a:lnTo>
                  <a:lnTo>
                    <a:pt x="541" y="10"/>
                  </a:lnTo>
                  <a:lnTo>
                    <a:pt x="533" y="8"/>
                  </a:lnTo>
                  <a:lnTo>
                    <a:pt x="524" y="8"/>
                  </a:lnTo>
                  <a:lnTo>
                    <a:pt x="518" y="8"/>
                  </a:lnTo>
                  <a:lnTo>
                    <a:pt x="510" y="8"/>
                  </a:lnTo>
                  <a:lnTo>
                    <a:pt x="502" y="8"/>
                  </a:lnTo>
                  <a:lnTo>
                    <a:pt x="496" y="8"/>
                  </a:lnTo>
                  <a:lnTo>
                    <a:pt x="487" y="8"/>
                  </a:lnTo>
                  <a:lnTo>
                    <a:pt x="479" y="8"/>
                  </a:lnTo>
                  <a:lnTo>
                    <a:pt x="473" y="8"/>
                  </a:lnTo>
                  <a:lnTo>
                    <a:pt x="465" y="8"/>
                  </a:lnTo>
                  <a:lnTo>
                    <a:pt x="457" y="8"/>
                  </a:lnTo>
                  <a:lnTo>
                    <a:pt x="450" y="8"/>
                  </a:lnTo>
                  <a:lnTo>
                    <a:pt x="442" y="10"/>
                  </a:lnTo>
                  <a:lnTo>
                    <a:pt x="434" y="10"/>
                  </a:lnTo>
                  <a:lnTo>
                    <a:pt x="426" y="12"/>
                  </a:lnTo>
                  <a:lnTo>
                    <a:pt x="420" y="12"/>
                  </a:lnTo>
                  <a:lnTo>
                    <a:pt x="411" y="14"/>
                  </a:lnTo>
                  <a:lnTo>
                    <a:pt x="403" y="16"/>
                  </a:lnTo>
                  <a:lnTo>
                    <a:pt x="397" y="16"/>
                  </a:lnTo>
                  <a:lnTo>
                    <a:pt x="389" y="19"/>
                  </a:lnTo>
                  <a:lnTo>
                    <a:pt x="383" y="21"/>
                  </a:lnTo>
                  <a:lnTo>
                    <a:pt x="374" y="23"/>
                  </a:lnTo>
                  <a:lnTo>
                    <a:pt x="368" y="23"/>
                  </a:lnTo>
                  <a:lnTo>
                    <a:pt x="360" y="27"/>
                  </a:lnTo>
                  <a:lnTo>
                    <a:pt x="352" y="29"/>
                  </a:lnTo>
                  <a:lnTo>
                    <a:pt x="346" y="31"/>
                  </a:lnTo>
                  <a:lnTo>
                    <a:pt x="337" y="33"/>
                  </a:lnTo>
                  <a:lnTo>
                    <a:pt x="331" y="35"/>
                  </a:lnTo>
                  <a:lnTo>
                    <a:pt x="323" y="37"/>
                  </a:lnTo>
                  <a:lnTo>
                    <a:pt x="317" y="41"/>
                  </a:lnTo>
                  <a:lnTo>
                    <a:pt x="308" y="43"/>
                  </a:lnTo>
                  <a:lnTo>
                    <a:pt x="302" y="47"/>
                  </a:lnTo>
                  <a:lnTo>
                    <a:pt x="296" y="49"/>
                  </a:lnTo>
                  <a:lnTo>
                    <a:pt x="288" y="51"/>
                  </a:lnTo>
                  <a:lnTo>
                    <a:pt x="282" y="56"/>
                  </a:lnTo>
                  <a:lnTo>
                    <a:pt x="276" y="60"/>
                  </a:lnTo>
                  <a:lnTo>
                    <a:pt x="267" y="64"/>
                  </a:lnTo>
                  <a:lnTo>
                    <a:pt x="261" y="66"/>
                  </a:lnTo>
                  <a:lnTo>
                    <a:pt x="255" y="70"/>
                  </a:lnTo>
                  <a:lnTo>
                    <a:pt x="249" y="74"/>
                  </a:lnTo>
                  <a:lnTo>
                    <a:pt x="243" y="78"/>
                  </a:lnTo>
                  <a:lnTo>
                    <a:pt x="237" y="82"/>
                  </a:lnTo>
                  <a:lnTo>
                    <a:pt x="228" y="86"/>
                  </a:lnTo>
                  <a:lnTo>
                    <a:pt x="222" y="91"/>
                  </a:lnTo>
                  <a:lnTo>
                    <a:pt x="216" y="95"/>
                  </a:lnTo>
                  <a:lnTo>
                    <a:pt x="210" y="99"/>
                  </a:lnTo>
                  <a:lnTo>
                    <a:pt x="204" y="103"/>
                  </a:lnTo>
                  <a:lnTo>
                    <a:pt x="197" y="107"/>
                  </a:lnTo>
                  <a:lnTo>
                    <a:pt x="191" y="113"/>
                  </a:lnTo>
                  <a:lnTo>
                    <a:pt x="185" y="117"/>
                  </a:lnTo>
                  <a:lnTo>
                    <a:pt x="181" y="123"/>
                  </a:lnTo>
                  <a:lnTo>
                    <a:pt x="175" y="128"/>
                  </a:lnTo>
                  <a:lnTo>
                    <a:pt x="169" y="132"/>
                  </a:lnTo>
                  <a:lnTo>
                    <a:pt x="162" y="138"/>
                  </a:lnTo>
                  <a:lnTo>
                    <a:pt x="158" y="144"/>
                  </a:lnTo>
                  <a:lnTo>
                    <a:pt x="152" y="148"/>
                  </a:lnTo>
                  <a:lnTo>
                    <a:pt x="146" y="154"/>
                  </a:lnTo>
                  <a:lnTo>
                    <a:pt x="140" y="158"/>
                  </a:lnTo>
                  <a:lnTo>
                    <a:pt x="136" y="165"/>
                  </a:lnTo>
                  <a:lnTo>
                    <a:pt x="132" y="171"/>
                  </a:lnTo>
                  <a:lnTo>
                    <a:pt x="125" y="177"/>
                  </a:lnTo>
                  <a:lnTo>
                    <a:pt x="121" y="183"/>
                  </a:lnTo>
                  <a:lnTo>
                    <a:pt x="115" y="187"/>
                  </a:lnTo>
                  <a:lnTo>
                    <a:pt x="111" y="195"/>
                  </a:lnTo>
                  <a:lnTo>
                    <a:pt x="107" y="200"/>
                  </a:lnTo>
                  <a:lnTo>
                    <a:pt x="103" y="206"/>
                  </a:lnTo>
                  <a:lnTo>
                    <a:pt x="99" y="214"/>
                  </a:lnTo>
                  <a:lnTo>
                    <a:pt x="95" y="218"/>
                  </a:lnTo>
                  <a:lnTo>
                    <a:pt x="88" y="226"/>
                  </a:lnTo>
                  <a:lnTo>
                    <a:pt x="84" y="233"/>
                  </a:lnTo>
                  <a:lnTo>
                    <a:pt x="80" y="239"/>
                  </a:lnTo>
                  <a:lnTo>
                    <a:pt x="76" y="245"/>
                  </a:lnTo>
                  <a:lnTo>
                    <a:pt x="72" y="253"/>
                  </a:lnTo>
                  <a:lnTo>
                    <a:pt x="70" y="257"/>
                  </a:lnTo>
                  <a:lnTo>
                    <a:pt x="66" y="265"/>
                  </a:lnTo>
                  <a:lnTo>
                    <a:pt x="62" y="272"/>
                  </a:lnTo>
                  <a:lnTo>
                    <a:pt x="60" y="280"/>
                  </a:lnTo>
                  <a:lnTo>
                    <a:pt x="56" y="286"/>
                  </a:lnTo>
                  <a:lnTo>
                    <a:pt x="51" y="292"/>
                  </a:lnTo>
                  <a:lnTo>
                    <a:pt x="49" y="300"/>
                  </a:lnTo>
                  <a:lnTo>
                    <a:pt x="45" y="307"/>
                  </a:lnTo>
                  <a:lnTo>
                    <a:pt x="43" y="315"/>
                  </a:lnTo>
                  <a:lnTo>
                    <a:pt x="39" y="321"/>
                  </a:lnTo>
                  <a:lnTo>
                    <a:pt x="37" y="329"/>
                  </a:lnTo>
                  <a:lnTo>
                    <a:pt x="35" y="335"/>
                  </a:lnTo>
                  <a:lnTo>
                    <a:pt x="33" y="344"/>
                  </a:lnTo>
                  <a:lnTo>
                    <a:pt x="31" y="350"/>
                  </a:lnTo>
                  <a:lnTo>
                    <a:pt x="27" y="358"/>
                  </a:lnTo>
                  <a:lnTo>
                    <a:pt x="25" y="364"/>
                  </a:lnTo>
                  <a:lnTo>
                    <a:pt x="25" y="372"/>
                  </a:lnTo>
                  <a:lnTo>
                    <a:pt x="21" y="381"/>
                  </a:lnTo>
                  <a:lnTo>
                    <a:pt x="21" y="387"/>
                  </a:lnTo>
                  <a:lnTo>
                    <a:pt x="19" y="395"/>
                  </a:lnTo>
                  <a:lnTo>
                    <a:pt x="16" y="403"/>
                  </a:lnTo>
                  <a:lnTo>
                    <a:pt x="14" y="409"/>
                  </a:lnTo>
                  <a:lnTo>
                    <a:pt x="14" y="418"/>
                  </a:lnTo>
                  <a:lnTo>
                    <a:pt x="12" y="426"/>
                  </a:lnTo>
                  <a:lnTo>
                    <a:pt x="12" y="432"/>
                  </a:lnTo>
                  <a:lnTo>
                    <a:pt x="10" y="440"/>
                  </a:lnTo>
                  <a:lnTo>
                    <a:pt x="10" y="449"/>
                  </a:lnTo>
                  <a:lnTo>
                    <a:pt x="8" y="457"/>
                  </a:lnTo>
                  <a:lnTo>
                    <a:pt x="8" y="463"/>
                  </a:lnTo>
                  <a:lnTo>
                    <a:pt x="8" y="471"/>
                  </a:lnTo>
                  <a:lnTo>
                    <a:pt x="8" y="479"/>
                  </a:lnTo>
                  <a:lnTo>
                    <a:pt x="8" y="486"/>
                  </a:lnTo>
                  <a:lnTo>
                    <a:pt x="8" y="510"/>
                  </a:lnTo>
                  <a:lnTo>
                    <a:pt x="8" y="516"/>
                  </a:lnTo>
                  <a:lnTo>
                    <a:pt x="8" y="525"/>
                  </a:lnTo>
                  <a:lnTo>
                    <a:pt x="8" y="533"/>
                  </a:lnTo>
                  <a:lnTo>
                    <a:pt x="8" y="541"/>
                  </a:lnTo>
                  <a:lnTo>
                    <a:pt x="10" y="547"/>
                  </a:lnTo>
                  <a:lnTo>
                    <a:pt x="10" y="556"/>
                  </a:lnTo>
                  <a:lnTo>
                    <a:pt x="12" y="564"/>
                  </a:lnTo>
                  <a:lnTo>
                    <a:pt x="12" y="572"/>
                  </a:lnTo>
                  <a:lnTo>
                    <a:pt x="14" y="578"/>
                  </a:lnTo>
                  <a:lnTo>
                    <a:pt x="14" y="586"/>
                  </a:lnTo>
                  <a:lnTo>
                    <a:pt x="16" y="595"/>
                  </a:lnTo>
                  <a:lnTo>
                    <a:pt x="19" y="601"/>
                  </a:lnTo>
                  <a:lnTo>
                    <a:pt x="21" y="609"/>
                  </a:lnTo>
                  <a:lnTo>
                    <a:pt x="21" y="615"/>
                  </a:lnTo>
                  <a:lnTo>
                    <a:pt x="23" y="623"/>
                  </a:lnTo>
                  <a:lnTo>
                    <a:pt x="25" y="632"/>
                  </a:lnTo>
                  <a:lnTo>
                    <a:pt x="27" y="638"/>
                  </a:lnTo>
                  <a:lnTo>
                    <a:pt x="31" y="646"/>
                  </a:lnTo>
                  <a:lnTo>
                    <a:pt x="33" y="652"/>
                  </a:lnTo>
                  <a:lnTo>
                    <a:pt x="35" y="661"/>
                  </a:lnTo>
                  <a:lnTo>
                    <a:pt x="37" y="669"/>
                  </a:lnTo>
                  <a:lnTo>
                    <a:pt x="39" y="675"/>
                  </a:lnTo>
                  <a:lnTo>
                    <a:pt x="43" y="683"/>
                  </a:lnTo>
                  <a:lnTo>
                    <a:pt x="45" y="689"/>
                  </a:lnTo>
                  <a:lnTo>
                    <a:pt x="49" y="698"/>
                  </a:lnTo>
                  <a:lnTo>
                    <a:pt x="51" y="704"/>
                  </a:lnTo>
                  <a:lnTo>
                    <a:pt x="56" y="710"/>
                  </a:lnTo>
                  <a:lnTo>
                    <a:pt x="58" y="718"/>
                  </a:lnTo>
                  <a:lnTo>
                    <a:pt x="62" y="724"/>
                  </a:lnTo>
                  <a:lnTo>
                    <a:pt x="66" y="733"/>
                  </a:lnTo>
                  <a:lnTo>
                    <a:pt x="70" y="739"/>
                  </a:lnTo>
                  <a:lnTo>
                    <a:pt x="72" y="745"/>
                  </a:lnTo>
                  <a:lnTo>
                    <a:pt x="76" y="751"/>
                  </a:lnTo>
                  <a:lnTo>
                    <a:pt x="80" y="757"/>
                  </a:lnTo>
                  <a:lnTo>
                    <a:pt x="84" y="763"/>
                  </a:lnTo>
                  <a:lnTo>
                    <a:pt x="88" y="772"/>
                  </a:lnTo>
                  <a:lnTo>
                    <a:pt x="93" y="778"/>
                  </a:lnTo>
                  <a:lnTo>
                    <a:pt x="97" y="784"/>
                  </a:lnTo>
                  <a:lnTo>
                    <a:pt x="103" y="790"/>
                  </a:lnTo>
                  <a:lnTo>
                    <a:pt x="105" y="796"/>
                  </a:lnTo>
                  <a:lnTo>
                    <a:pt x="111" y="803"/>
                  </a:lnTo>
                  <a:lnTo>
                    <a:pt x="115" y="809"/>
                  </a:lnTo>
                  <a:lnTo>
                    <a:pt x="121" y="815"/>
                  </a:lnTo>
                  <a:lnTo>
                    <a:pt x="125" y="821"/>
                  </a:lnTo>
                  <a:lnTo>
                    <a:pt x="130" y="825"/>
                  </a:lnTo>
                  <a:lnTo>
                    <a:pt x="136" y="831"/>
                  </a:lnTo>
                  <a:lnTo>
                    <a:pt x="140" y="837"/>
                  </a:lnTo>
                  <a:lnTo>
                    <a:pt x="146" y="842"/>
                  </a:lnTo>
                  <a:lnTo>
                    <a:pt x="152" y="848"/>
                  </a:lnTo>
                  <a:lnTo>
                    <a:pt x="156" y="854"/>
                  </a:lnTo>
                  <a:lnTo>
                    <a:pt x="162" y="858"/>
                  </a:lnTo>
                  <a:lnTo>
                    <a:pt x="169" y="864"/>
                  </a:lnTo>
                  <a:lnTo>
                    <a:pt x="173" y="868"/>
                  </a:lnTo>
                  <a:lnTo>
                    <a:pt x="179" y="875"/>
                  </a:lnTo>
                  <a:lnTo>
                    <a:pt x="185" y="879"/>
                  </a:lnTo>
                  <a:lnTo>
                    <a:pt x="191" y="885"/>
                  </a:lnTo>
                  <a:lnTo>
                    <a:pt x="197" y="889"/>
                  </a:lnTo>
                  <a:lnTo>
                    <a:pt x="204" y="893"/>
                  </a:lnTo>
                  <a:lnTo>
                    <a:pt x="210" y="897"/>
                  </a:lnTo>
                  <a:lnTo>
                    <a:pt x="216" y="901"/>
                  </a:lnTo>
                  <a:lnTo>
                    <a:pt x="222" y="907"/>
                  </a:lnTo>
                  <a:lnTo>
                    <a:pt x="228" y="912"/>
                  </a:lnTo>
                  <a:lnTo>
                    <a:pt x="234" y="916"/>
                  </a:lnTo>
                  <a:lnTo>
                    <a:pt x="241" y="920"/>
                  </a:lnTo>
                  <a:lnTo>
                    <a:pt x="249" y="924"/>
                  </a:lnTo>
                  <a:lnTo>
                    <a:pt x="255" y="928"/>
                  </a:lnTo>
                  <a:lnTo>
                    <a:pt x="261" y="930"/>
                  </a:lnTo>
                  <a:lnTo>
                    <a:pt x="267" y="934"/>
                  </a:lnTo>
                  <a:lnTo>
                    <a:pt x="276" y="938"/>
                  </a:lnTo>
                  <a:lnTo>
                    <a:pt x="282" y="942"/>
                  </a:lnTo>
                  <a:lnTo>
                    <a:pt x="288" y="944"/>
                  </a:lnTo>
                  <a:lnTo>
                    <a:pt x="296" y="947"/>
                  </a:lnTo>
                  <a:lnTo>
                    <a:pt x="302" y="951"/>
                  </a:lnTo>
                  <a:lnTo>
                    <a:pt x="308" y="953"/>
                  </a:lnTo>
                  <a:lnTo>
                    <a:pt x="317" y="957"/>
                  </a:lnTo>
                  <a:lnTo>
                    <a:pt x="323" y="959"/>
                  </a:lnTo>
                  <a:lnTo>
                    <a:pt x="331" y="961"/>
                  </a:lnTo>
                  <a:lnTo>
                    <a:pt x="337" y="965"/>
                  </a:lnTo>
                  <a:lnTo>
                    <a:pt x="346" y="967"/>
                  </a:lnTo>
                  <a:lnTo>
                    <a:pt x="352" y="969"/>
                  </a:lnTo>
                  <a:lnTo>
                    <a:pt x="360" y="971"/>
                  </a:lnTo>
                  <a:lnTo>
                    <a:pt x="366" y="973"/>
                  </a:lnTo>
                  <a:lnTo>
                    <a:pt x="374" y="975"/>
                  </a:lnTo>
                  <a:lnTo>
                    <a:pt x="383" y="977"/>
                  </a:lnTo>
                  <a:lnTo>
                    <a:pt x="389" y="979"/>
                  </a:lnTo>
                  <a:lnTo>
                    <a:pt x="397" y="979"/>
                  </a:lnTo>
                  <a:lnTo>
                    <a:pt x="403" y="982"/>
                  </a:lnTo>
                  <a:lnTo>
                    <a:pt x="411" y="984"/>
                  </a:lnTo>
                  <a:lnTo>
                    <a:pt x="420" y="984"/>
                  </a:lnTo>
                  <a:lnTo>
                    <a:pt x="426" y="986"/>
                  </a:lnTo>
                  <a:lnTo>
                    <a:pt x="434" y="986"/>
                  </a:lnTo>
                  <a:lnTo>
                    <a:pt x="442" y="988"/>
                  </a:lnTo>
                  <a:lnTo>
                    <a:pt x="448" y="988"/>
                  </a:lnTo>
                  <a:lnTo>
                    <a:pt x="457" y="990"/>
                  </a:lnTo>
                  <a:lnTo>
                    <a:pt x="463" y="990"/>
                  </a:lnTo>
                  <a:lnTo>
                    <a:pt x="471" y="990"/>
                  </a:lnTo>
                  <a:lnTo>
                    <a:pt x="479" y="990"/>
                  </a:lnTo>
                  <a:lnTo>
                    <a:pt x="487" y="990"/>
                  </a:lnTo>
                  <a:lnTo>
                    <a:pt x="494" y="990"/>
                  </a:lnTo>
                  <a:lnTo>
                    <a:pt x="502" y="990"/>
                  </a:lnTo>
                  <a:lnTo>
                    <a:pt x="508" y="990"/>
                  </a:lnTo>
                  <a:lnTo>
                    <a:pt x="516" y="990"/>
                  </a:lnTo>
                  <a:lnTo>
                    <a:pt x="524" y="990"/>
                  </a:lnTo>
                  <a:lnTo>
                    <a:pt x="533" y="988"/>
                  </a:lnTo>
                  <a:lnTo>
                    <a:pt x="539" y="988"/>
                  </a:lnTo>
                  <a:lnTo>
                    <a:pt x="547" y="986"/>
                  </a:lnTo>
                  <a:lnTo>
                    <a:pt x="555" y="986"/>
                  </a:lnTo>
                  <a:lnTo>
                    <a:pt x="561" y="984"/>
                  </a:lnTo>
                  <a:lnTo>
                    <a:pt x="570" y="984"/>
                  </a:lnTo>
                  <a:lnTo>
                    <a:pt x="578" y="982"/>
                  </a:lnTo>
                  <a:lnTo>
                    <a:pt x="584" y="979"/>
                  </a:lnTo>
                  <a:lnTo>
                    <a:pt x="592" y="979"/>
                  </a:lnTo>
                  <a:lnTo>
                    <a:pt x="598" y="977"/>
                  </a:lnTo>
                  <a:lnTo>
                    <a:pt x="607" y="975"/>
                  </a:lnTo>
                  <a:lnTo>
                    <a:pt x="613" y="973"/>
                  </a:lnTo>
                  <a:lnTo>
                    <a:pt x="621" y="971"/>
                  </a:lnTo>
                  <a:lnTo>
                    <a:pt x="629" y="969"/>
                  </a:lnTo>
                  <a:lnTo>
                    <a:pt x="635" y="967"/>
                  </a:lnTo>
                  <a:lnTo>
                    <a:pt x="644" y="965"/>
                  </a:lnTo>
                  <a:lnTo>
                    <a:pt x="650" y="961"/>
                  </a:lnTo>
                  <a:lnTo>
                    <a:pt x="658" y="959"/>
                  </a:lnTo>
                  <a:lnTo>
                    <a:pt x="664" y="957"/>
                  </a:lnTo>
                  <a:lnTo>
                    <a:pt x="673" y="955"/>
                  </a:lnTo>
                  <a:lnTo>
                    <a:pt x="679" y="951"/>
                  </a:lnTo>
                  <a:lnTo>
                    <a:pt x="687" y="949"/>
                  </a:lnTo>
                  <a:lnTo>
                    <a:pt x="693" y="944"/>
                  </a:lnTo>
                  <a:lnTo>
                    <a:pt x="699" y="942"/>
                  </a:lnTo>
                  <a:lnTo>
                    <a:pt x="707" y="938"/>
                  </a:lnTo>
                  <a:lnTo>
                    <a:pt x="714" y="934"/>
                  </a:lnTo>
                  <a:lnTo>
                    <a:pt x="720" y="932"/>
                  </a:lnTo>
                  <a:lnTo>
                    <a:pt x="726" y="928"/>
                  </a:lnTo>
                  <a:lnTo>
                    <a:pt x="734" y="924"/>
                  </a:lnTo>
                  <a:lnTo>
                    <a:pt x="740" y="920"/>
                  </a:lnTo>
                  <a:lnTo>
                    <a:pt x="744" y="916"/>
                  </a:lnTo>
                  <a:lnTo>
                    <a:pt x="753" y="912"/>
                  </a:lnTo>
                  <a:lnTo>
                    <a:pt x="759" y="907"/>
                  </a:lnTo>
                  <a:lnTo>
                    <a:pt x="765" y="903"/>
                  </a:lnTo>
                  <a:lnTo>
                    <a:pt x="771" y="899"/>
                  </a:lnTo>
                  <a:lnTo>
                    <a:pt x="777" y="895"/>
                  </a:lnTo>
                  <a:lnTo>
                    <a:pt x="784" y="889"/>
                  </a:lnTo>
                  <a:lnTo>
                    <a:pt x="790" y="885"/>
                  </a:lnTo>
                  <a:lnTo>
                    <a:pt x="796" y="881"/>
                  </a:lnTo>
                  <a:lnTo>
                    <a:pt x="802" y="875"/>
                  </a:lnTo>
                  <a:lnTo>
                    <a:pt x="806" y="870"/>
                  </a:lnTo>
                  <a:lnTo>
                    <a:pt x="812" y="864"/>
                  </a:lnTo>
                  <a:lnTo>
                    <a:pt x="819" y="860"/>
                  </a:lnTo>
                  <a:lnTo>
                    <a:pt x="825" y="854"/>
                  </a:lnTo>
                  <a:lnTo>
                    <a:pt x="829" y="848"/>
                  </a:lnTo>
                  <a:lnTo>
                    <a:pt x="835" y="844"/>
                  </a:lnTo>
                  <a:lnTo>
                    <a:pt x="841" y="837"/>
                  </a:lnTo>
                  <a:lnTo>
                    <a:pt x="845" y="833"/>
                  </a:lnTo>
                  <a:lnTo>
                    <a:pt x="849" y="827"/>
                  </a:lnTo>
                  <a:lnTo>
                    <a:pt x="856" y="821"/>
                  </a:lnTo>
                  <a:lnTo>
                    <a:pt x="860" y="815"/>
                  </a:lnTo>
                  <a:lnTo>
                    <a:pt x="866" y="809"/>
                  </a:lnTo>
                  <a:lnTo>
                    <a:pt x="870" y="803"/>
                  </a:lnTo>
                  <a:lnTo>
                    <a:pt x="876" y="796"/>
                  </a:lnTo>
                  <a:lnTo>
                    <a:pt x="880" y="790"/>
                  </a:lnTo>
                  <a:lnTo>
                    <a:pt x="884" y="784"/>
                  </a:lnTo>
                  <a:lnTo>
                    <a:pt x="888" y="778"/>
                  </a:lnTo>
                  <a:lnTo>
                    <a:pt x="893" y="772"/>
                  </a:lnTo>
                  <a:lnTo>
                    <a:pt x="897" y="765"/>
                  </a:lnTo>
                  <a:lnTo>
                    <a:pt x="901" y="759"/>
                  </a:lnTo>
                  <a:lnTo>
                    <a:pt x="905" y="753"/>
                  </a:lnTo>
                  <a:lnTo>
                    <a:pt x="909" y="745"/>
                  </a:lnTo>
                  <a:lnTo>
                    <a:pt x="913" y="739"/>
                  </a:lnTo>
                  <a:lnTo>
                    <a:pt x="915" y="733"/>
                  </a:lnTo>
                  <a:lnTo>
                    <a:pt x="919" y="726"/>
                  </a:lnTo>
                  <a:lnTo>
                    <a:pt x="921" y="718"/>
                  </a:lnTo>
                  <a:lnTo>
                    <a:pt x="925" y="712"/>
                  </a:lnTo>
                  <a:lnTo>
                    <a:pt x="930" y="704"/>
                  </a:lnTo>
                  <a:lnTo>
                    <a:pt x="932" y="698"/>
                  </a:lnTo>
                  <a:lnTo>
                    <a:pt x="936" y="691"/>
                  </a:lnTo>
                  <a:lnTo>
                    <a:pt x="938" y="683"/>
                  </a:lnTo>
                  <a:lnTo>
                    <a:pt x="942" y="675"/>
                  </a:lnTo>
                  <a:lnTo>
                    <a:pt x="944" y="669"/>
                  </a:lnTo>
                  <a:lnTo>
                    <a:pt x="946" y="661"/>
                  </a:lnTo>
                  <a:lnTo>
                    <a:pt x="948" y="654"/>
                  </a:lnTo>
                  <a:lnTo>
                    <a:pt x="950" y="648"/>
                  </a:lnTo>
                  <a:lnTo>
                    <a:pt x="954" y="640"/>
                  </a:lnTo>
                  <a:lnTo>
                    <a:pt x="956" y="632"/>
                  </a:lnTo>
                  <a:lnTo>
                    <a:pt x="958" y="626"/>
                  </a:lnTo>
                  <a:lnTo>
                    <a:pt x="960" y="617"/>
                  </a:lnTo>
                  <a:lnTo>
                    <a:pt x="960" y="611"/>
                  </a:lnTo>
                  <a:lnTo>
                    <a:pt x="962" y="603"/>
                  </a:lnTo>
                  <a:lnTo>
                    <a:pt x="965" y="595"/>
                  </a:lnTo>
                  <a:lnTo>
                    <a:pt x="967" y="589"/>
                  </a:lnTo>
                  <a:lnTo>
                    <a:pt x="967" y="580"/>
                  </a:lnTo>
                  <a:lnTo>
                    <a:pt x="969" y="572"/>
                  </a:lnTo>
                  <a:lnTo>
                    <a:pt x="971" y="566"/>
                  </a:lnTo>
                  <a:lnTo>
                    <a:pt x="971" y="558"/>
                  </a:lnTo>
                  <a:lnTo>
                    <a:pt x="971" y="549"/>
                  </a:lnTo>
                  <a:lnTo>
                    <a:pt x="973" y="541"/>
                  </a:lnTo>
                  <a:lnTo>
                    <a:pt x="973" y="533"/>
                  </a:lnTo>
                  <a:lnTo>
                    <a:pt x="973" y="527"/>
                  </a:lnTo>
                  <a:lnTo>
                    <a:pt x="973" y="519"/>
                  </a:lnTo>
                  <a:lnTo>
                    <a:pt x="973" y="510"/>
                  </a:lnTo>
                  <a:lnTo>
                    <a:pt x="973" y="488"/>
                  </a:lnTo>
                  <a:lnTo>
                    <a:pt x="973" y="482"/>
                  </a:lnTo>
                  <a:lnTo>
                    <a:pt x="973" y="471"/>
                  </a:lnTo>
                  <a:lnTo>
                    <a:pt x="973" y="465"/>
                  </a:lnTo>
                  <a:lnTo>
                    <a:pt x="973" y="457"/>
                  </a:lnTo>
                  <a:lnTo>
                    <a:pt x="971" y="449"/>
                  </a:lnTo>
                  <a:lnTo>
                    <a:pt x="971" y="442"/>
                  </a:lnTo>
                  <a:lnTo>
                    <a:pt x="971" y="434"/>
                  </a:lnTo>
                  <a:lnTo>
                    <a:pt x="969" y="426"/>
                  </a:lnTo>
                  <a:lnTo>
                    <a:pt x="967" y="420"/>
                  </a:lnTo>
                  <a:lnTo>
                    <a:pt x="967" y="412"/>
                  </a:lnTo>
                  <a:lnTo>
                    <a:pt x="965" y="403"/>
                  </a:lnTo>
                  <a:lnTo>
                    <a:pt x="962" y="397"/>
                  </a:lnTo>
                  <a:lnTo>
                    <a:pt x="960" y="389"/>
                  </a:lnTo>
                  <a:lnTo>
                    <a:pt x="960" y="381"/>
                  </a:lnTo>
                  <a:lnTo>
                    <a:pt x="958" y="372"/>
                  </a:lnTo>
                  <a:lnTo>
                    <a:pt x="956" y="366"/>
                  </a:lnTo>
                  <a:lnTo>
                    <a:pt x="954" y="360"/>
                  </a:lnTo>
                  <a:lnTo>
                    <a:pt x="950" y="352"/>
                  </a:lnTo>
                  <a:lnTo>
                    <a:pt x="948" y="344"/>
                  </a:lnTo>
                  <a:lnTo>
                    <a:pt x="946" y="337"/>
                  </a:lnTo>
                  <a:lnTo>
                    <a:pt x="944" y="329"/>
                  </a:lnTo>
                  <a:lnTo>
                    <a:pt x="942" y="323"/>
                  </a:lnTo>
                  <a:lnTo>
                    <a:pt x="940" y="315"/>
                  </a:lnTo>
                  <a:lnTo>
                    <a:pt x="936" y="309"/>
                  </a:lnTo>
                  <a:lnTo>
                    <a:pt x="934" y="300"/>
                  </a:lnTo>
                  <a:lnTo>
                    <a:pt x="930" y="294"/>
                  </a:lnTo>
                  <a:lnTo>
                    <a:pt x="925" y="286"/>
                  </a:lnTo>
                  <a:lnTo>
                    <a:pt x="923" y="280"/>
                  </a:lnTo>
                  <a:lnTo>
                    <a:pt x="919" y="274"/>
                  </a:lnTo>
                  <a:lnTo>
                    <a:pt x="917" y="265"/>
                  </a:lnTo>
                  <a:lnTo>
                    <a:pt x="913" y="259"/>
                  </a:lnTo>
                  <a:lnTo>
                    <a:pt x="909" y="253"/>
                  </a:lnTo>
                  <a:lnTo>
                    <a:pt x="905" y="247"/>
                  </a:lnTo>
                  <a:lnTo>
                    <a:pt x="901" y="239"/>
                  </a:lnTo>
                  <a:lnTo>
                    <a:pt x="897" y="233"/>
                  </a:lnTo>
                  <a:lnTo>
                    <a:pt x="893" y="226"/>
                  </a:lnTo>
                  <a:lnTo>
                    <a:pt x="888" y="220"/>
                  </a:lnTo>
                  <a:lnTo>
                    <a:pt x="884" y="214"/>
                  </a:lnTo>
                  <a:lnTo>
                    <a:pt x="880" y="208"/>
                  </a:lnTo>
                  <a:lnTo>
                    <a:pt x="876" y="202"/>
                  </a:lnTo>
                  <a:lnTo>
                    <a:pt x="870" y="195"/>
                  </a:lnTo>
                  <a:lnTo>
                    <a:pt x="866" y="189"/>
                  </a:lnTo>
                  <a:lnTo>
                    <a:pt x="860" y="183"/>
                  </a:lnTo>
                  <a:lnTo>
                    <a:pt x="856" y="177"/>
                  </a:lnTo>
                  <a:lnTo>
                    <a:pt x="851" y="171"/>
                  </a:lnTo>
                  <a:lnTo>
                    <a:pt x="845" y="167"/>
                  </a:lnTo>
                  <a:lnTo>
                    <a:pt x="841" y="161"/>
                  </a:lnTo>
                  <a:lnTo>
                    <a:pt x="835" y="154"/>
                  </a:lnTo>
                  <a:lnTo>
                    <a:pt x="831" y="150"/>
                  </a:lnTo>
                  <a:lnTo>
                    <a:pt x="825" y="144"/>
                  </a:lnTo>
                  <a:lnTo>
                    <a:pt x="819" y="138"/>
                  </a:lnTo>
                  <a:lnTo>
                    <a:pt x="814" y="134"/>
                  </a:lnTo>
                  <a:lnTo>
                    <a:pt x="808" y="128"/>
                  </a:lnTo>
                  <a:lnTo>
                    <a:pt x="802" y="123"/>
                  </a:lnTo>
                  <a:lnTo>
                    <a:pt x="796" y="117"/>
                  </a:lnTo>
                  <a:lnTo>
                    <a:pt x="790" y="113"/>
                  </a:lnTo>
                  <a:lnTo>
                    <a:pt x="784" y="109"/>
                  </a:lnTo>
                  <a:lnTo>
                    <a:pt x="777" y="105"/>
                  </a:lnTo>
                  <a:lnTo>
                    <a:pt x="773" y="99"/>
                  </a:lnTo>
                  <a:lnTo>
                    <a:pt x="765" y="95"/>
                  </a:lnTo>
                  <a:lnTo>
                    <a:pt x="759" y="91"/>
                  </a:lnTo>
                  <a:lnTo>
                    <a:pt x="753" y="86"/>
                  </a:lnTo>
                  <a:lnTo>
                    <a:pt x="747" y="82"/>
                  </a:lnTo>
                  <a:lnTo>
                    <a:pt x="751" y="76"/>
                  </a:lnTo>
                  <a:lnTo>
                    <a:pt x="744" y="72"/>
                  </a:lnTo>
                  <a:lnTo>
                    <a:pt x="738" y="68"/>
                  </a:lnTo>
                  <a:lnTo>
                    <a:pt x="730" y="64"/>
                  </a:lnTo>
                  <a:lnTo>
                    <a:pt x="724" y="60"/>
                  </a:lnTo>
                  <a:lnTo>
                    <a:pt x="718" y="56"/>
                  </a:lnTo>
                  <a:lnTo>
                    <a:pt x="712" y="54"/>
                  </a:lnTo>
                  <a:lnTo>
                    <a:pt x="703" y="49"/>
                  </a:lnTo>
                  <a:lnTo>
                    <a:pt x="697" y="47"/>
                  </a:lnTo>
                  <a:lnTo>
                    <a:pt x="689" y="43"/>
                  </a:lnTo>
                  <a:lnTo>
                    <a:pt x="683" y="39"/>
                  </a:lnTo>
                  <a:lnTo>
                    <a:pt x="675" y="37"/>
                  </a:lnTo>
                  <a:lnTo>
                    <a:pt x="668" y="33"/>
                  </a:lnTo>
                  <a:lnTo>
                    <a:pt x="660" y="31"/>
                  </a:lnTo>
                  <a:lnTo>
                    <a:pt x="654" y="29"/>
                  </a:lnTo>
                  <a:lnTo>
                    <a:pt x="646" y="27"/>
                  </a:lnTo>
                  <a:lnTo>
                    <a:pt x="640" y="23"/>
                  </a:lnTo>
                  <a:lnTo>
                    <a:pt x="631" y="21"/>
                  </a:lnTo>
                  <a:lnTo>
                    <a:pt x="625" y="19"/>
                  </a:lnTo>
                  <a:lnTo>
                    <a:pt x="617" y="16"/>
                  </a:lnTo>
                  <a:lnTo>
                    <a:pt x="609" y="14"/>
                  </a:lnTo>
                  <a:lnTo>
                    <a:pt x="603" y="12"/>
                  </a:lnTo>
                  <a:lnTo>
                    <a:pt x="594" y="12"/>
                  </a:lnTo>
                  <a:lnTo>
                    <a:pt x="588" y="10"/>
                  </a:lnTo>
                  <a:lnTo>
                    <a:pt x="580" y="8"/>
                  </a:lnTo>
                  <a:lnTo>
                    <a:pt x="572" y="6"/>
                  </a:lnTo>
                  <a:lnTo>
                    <a:pt x="564" y="6"/>
                  </a:lnTo>
                  <a:lnTo>
                    <a:pt x="557" y="4"/>
                  </a:lnTo>
                  <a:lnTo>
                    <a:pt x="549" y="4"/>
                  </a:lnTo>
                  <a:lnTo>
                    <a:pt x="541" y="2"/>
                  </a:lnTo>
                  <a:lnTo>
                    <a:pt x="533" y="2"/>
                  </a:lnTo>
                  <a:lnTo>
                    <a:pt x="526" y="2"/>
                  </a:lnTo>
                  <a:lnTo>
                    <a:pt x="518" y="0"/>
                  </a:lnTo>
                  <a:lnTo>
                    <a:pt x="510" y="0"/>
                  </a:lnTo>
                  <a:lnTo>
                    <a:pt x="502" y="0"/>
                  </a:lnTo>
                  <a:lnTo>
                    <a:pt x="496" y="0"/>
                  </a:lnTo>
                  <a:lnTo>
                    <a:pt x="479" y="0"/>
                  </a:lnTo>
                  <a:lnTo>
                    <a:pt x="473" y="0"/>
                  </a:lnTo>
                  <a:lnTo>
                    <a:pt x="465" y="0"/>
                  </a:lnTo>
                  <a:lnTo>
                    <a:pt x="457" y="2"/>
                  </a:lnTo>
                  <a:lnTo>
                    <a:pt x="448" y="2"/>
                  </a:lnTo>
                  <a:lnTo>
                    <a:pt x="442" y="2"/>
                  </a:lnTo>
                  <a:lnTo>
                    <a:pt x="434" y="4"/>
                  </a:lnTo>
                  <a:lnTo>
                    <a:pt x="426" y="4"/>
                  </a:lnTo>
                  <a:lnTo>
                    <a:pt x="417" y="6"/>
                  </a:lnTo>
                  <a:lnTo>
                    <a:pt x="411" y="6"/>
                  </a:lnTo>
                  <a:lnTo>
                    <a:pt x="403" y="8"/>
                  </a:lnTo>
                  <a:lnTo>
                    <a:pt x="395" y="10"/>
                  </a:lnTo>
                  <a:lnTo>
                    <a:pt x="389" y="10"/>
                  </a:lnTo>
                  <a:lnTo>
                    <a:pt x="380" y="12"/>
                  </a:lnTo>
                  <a:lnTo>
                    <a:pt x="372" y="14"/>
                  </a:lnTo>
                  <a:lnTo>
                    <a:pt x="366" y="16"/>
                  </a:lnTo>
                  <a:lnTo>
                    <a:pt x="358" y="19"/>
                  </a:lnTo>
                  <a:lnTo>
                    <a:pt x="352" y="21"/>
                  </a:lnTo>
                  <a:lnTo>
                    <a:pt x="343" y="23"/>
                  </a:lnTo>
                  <a:lnTo>
                    <a:pt x="335" y="27"/>
                  </a:lnTo>
                  <a:lnTo>
                    <a:pt x="329" y="29"/>
                  </a:lnTo>
                  <a:lnTo>
                    <a:pt x="321" y="31"/>
                  </a:lnTo>
                  <a:lnTo>
                    <a:pt x="315" y="33"/>
                  </a:lnTo>
                  <a:lnTo>
                    <a:pt x="306" y="37"/>
                  </a:lnTo>
                  <a:lnTo>
                    <a:pt x="300" y="39"/>
                  </a:lnTo>
                  <a:lnTo>
                    <a:pt x="292" y="43"/>
                  </a:lnTo>
                  <a:lnTo>
                    <a:pt x="286" y="47"/>
                  </a:lnTo>
                  <a:lnTo>
                    <a:pt x="280" y="49"/>
                  </a:lnTo>
                  <a:lnTo>
                    <a:pt x="271" y="54"/>
                  </a:lnTo>
                  <a:lnTo>
                    <a:pt x="265" y="56"/>
                  </a:lnTo>
                  <a:lnTo>
                    <a:pt x="259" y="60"/>
                  </a:lnTo>
                  <a:lnTo>
                    <a:pt x="251" y="64"/>
                  </a:lnTo>
                  <a:lnTo>
                    <a:pt x="245" y="68"/>
                  </a:lnTo>
                  <a:lnTo>
                    <a:pt x="239" y="72"/>
                  </a:lnTo>
                  <a:lnTo>
                    <a:pt x="232" y="76"/>
                  </a:lnTo>
                  <a:lnTo>
                    <a:pt x="224" y="80"/>
                  </a:lnTo>
                  <a:lnTo>
                    <a:pt x="218" y="84"/>
                  </a:lnTo>
                  <a:lnTo>
                    <a:pt x="212" y="88"/>
                  </a:lnTo>
                  <a:lnTo>
                    <a:pt x="206" y="93"/>
                  </a:lnTo>
                  <a:lnTo>
                    <a:pt x="199" y="97"/>
                  </a:lnTo>
                  <a:lnTo>
                    <a:pt x="193" y="103"/>
                  </a:lnTo>
                  <a:lnTo>
                    <a:pt x="187" y="107"/>
                  </a:lnTo>
                  <a:lnTo>
                    <a:pt x="181" y="111"/>
                  </a:lnTo>
                  <a:lnTo>
                    <a:pt x="177" y="117"/>
                  </a:lnTo>
                  <a:lnTo>
                    <a:pt x="171" y="121"/>
                  </a:lnTo>
                  <a:lnTo>
                    <a:pt x="165" y="128"/>
                  </a:lnTo>
                  <a:lnTo>
                    <a:pt x="158" y="132"/>
                  </a:lnTo>
                  <a:lnTo>
                    <a:pt x="152" y="138"/>
                  </a:lnTo>
                  <a:lnTo>
                    <a:pt x="146" y="144"/>
                  </a:lnTo>
                  <a:lnTo>
                    <a:pt x="142" y="150"/>
                  </a:lnTo>
                  <a:lnTo>
                    <a:pt x="136" y="154"/>
                  </a:lnTo>
                  <a:lnTo>
                    <a:pt x="132" y="161"/>
                  </a:lnTo>
                  <a:lnTo>
                    <a:pt x="125" y="167"/>
                  </a:lnTo>
                  <a:lnTo>
                    <a:pt x="121" y="173"/>
                  </a:lnTo>
                  <a:lnTo>
                    <a:pt x="115" y="177"/>
                  </a:lnTo>
                  <a:lnTo>
                    <a:pt x="111" y="183"/>
                  </a:lnTo>
                  <a:lnTo>
                    <a:pt x="105" y="189"/>
                  </a:lnTo>
                  <a:lnTo>
                    <a:pt x="101" y="198"/>
                  </a:lnTo>
                  <a:lnTo>
                    <a:pt x="97" y="202"/>
                  </a:lnTo>
                  <a:lnTo>
                    <a:pt x="93" y="210"/>
                  </a:lnTo>
                  <a:lnTo>
                    <a:pt x="86" y="216"/>
                  </a:lnTo>
                  <a:lnTo>
                    <a:pt x="82" y="222"/>
                  </a:lnTo>
                  <a:lnTo>
                    <a:pt x="78" y="228"/>
                  </a:lnTo>
                  <a:lnTo>
                    <a:pt x="74" y="235"/>
                  </a:lnTo>
                  <a:lnTo>
                    <a:pt x="70" y="241"/>
                  </a:lnTo>
                  <a:lnTo>
                    <a:pt x="68" y="249"/>
                  </a:lnTo>
                  <a:lnTo>
                    <a:pt x="64" y="255"/>
                  </a:lnTo>
                  <a:lnTo>
                    <a:pt x="60" y="261"/>
                  </a:lnTo>
                  <a:lnTo>
                    <a:pt x="56" y="270"/>
                  </a:lnTo>
                  <a:lnTo>
                    <a:pt x="51" y="276"/>
                  </a:lnTo>
                  <a:lnTo>
                    <a:pt x="49" y="284"/>
                  </a:lnTo>
                  <a:lnTo>
                    <a:pt x="45" y="290"/>
                  </a:lnTo>
                  <a:lnTo>
                    <a:pt x="43" y="298"/>
                  </a:lnTo>
                  <a:lnTo>
                    <a:pt x="39" y="305"/>
                  </a:lnTo>
                  <a:lnTo>
                    <a:pt x="37" y="313"/>
                  </a:lnTo>
                  <a:lnTo>
                    <a:pt x="33" y="319"/>
                  </a:lnTo>
                  <a:lnTo>
                    <a:pt x="31" y="327"/>
                  </a:lnTo>
                  <a:lnTo>
                    <a:pt x="29" y="333"/>
                  </a:lnTo>
                  <a:lnTo>
                    <a:pt x="25" y="342"/>
                  </a:lnTo>
                  <a:lnTo>
                    <a:pt x="23" y="348"/>
                  </a:lnTo>
                  <a:lnTo>
                    <a:pt x="21" y="356"/>
                  </a:lnTo>
                  <a:lnTo>
                    <a:pt x="19" y="364"/>
                  </a:lnTo>
                  <a:lnTo>
                    <a:pt x="16" y="370"/>
                  </a:lnTo>
                  <a:lnTo>
                    <a:pt x="14" y="379"/>
                  </a:lnTo>
                  <a:lnTo>
                    <a:pt x="12" y="387"/>
                  </a:lnTo>
                  <a:lnTo>
                    <a:pt x="12" y="393"/>
                  </a:lnTo>
                  <a:lnTo>
                    <a:pt x="10" y="401"/>
                  </a:lnTo>
                  <a:lnTo>
                    <a:pt x="8" y="409"/>
                  </a:lnTo>
                  <a:lnTo>
                    <a:pt x="6" y="418"/>
                  </a:lnTo>
                  <a:lnTo>
                    <a:pt x="6" y="426"/>
                  </a:lnTo>
                  <a:lnTo>
                    <a:pt x="4" y="432"/>
                  </a:lnTo>
                  <a:lnTo>
                    <a:pt x="4" y="440"/>
                  </a:lnTo>
                  <a:lnTo>
                    <a:pt x="2" y="449"/>
                  </a:lnTo>
                  <a:lnTo>
                    <a:pt x="2" y="457"/>
                  </a:lnTo>
                  <a:lnTo>
                    <a:pt x="2" y="463"/>
                  </a:lnTo>
                  <a:lnTo>
                    <a:pt x="0" y="471"/>
                  </a:lnTo>
                  <a:lnTo>
                    <a:pt x="0" y="479"/>
                  </a:lnTo>
                  <a:lnTo>
                    <a:pt x="0" y="488"/>
                  </a:lnTo>
                  <a:lnTo>
                    <a:pt x="0" y="510"/>
                  </a:lnTo>
                  <a:lnTo>
                    <a:pt x="0" y="519"/>
                  </a:lnTo>
                  <a:lnTo>
                    <a:pt x="0" y="527"/>
                  </a:lnTo>
                  <a:lnTo>
                    <a:pt x="0" y="533"/>
                  </a:lnTo>
                  <a:lnTo>
                    <a:pt x="2" y="541"/>
                  </a:lnTo>
                  <a:lnTo>
                    <a:pt x="2" y="549"/>
                  </a:lnTo>
                  <a:lnTo>
                    <a:pt x="4" y="558"/>
                  </a:lnTo>
                  <a:lnTo>
                    <a:pt x="4" y="566"/>
                  </a:lnTo>
                  <a:lnTo>
                    <a:pt x="6" y="572"/>
                  </a:lnTo>
                  <a:lnTo>
                    <a:pt x="6" y="580"/>
                  </a:lnTo>
                  <a:lnTo>
                    <a:pt x="8" y="589"/>
                  </a:lnTo>
                  <a:lnTo>
                    <a:pt x="8" y="597"/>
                  </a:lnTo>
                  <a:lnTo>
                    <a:pt x="10" y="603"/>
                  </a:lnTo>
                  <a:lnTo>
                    <a:pt x="12" y="611"/>
                  </a:lnTo>
                  <a:lnTo>
                    <a:pt x="14" y="619"/>
                  </a:lnTo>
                  <a:lnTo>
                    <a:pt x="16" y="626"/>
                  </a:lnTo>
                  <a:lnTo>
                    <a:pt x="19" y="634"/>
                  </a:lnTo>
                  <a:lnTo>
                    <a:pt x="21" y="642"/>
                  </a:lnTo>
                  <a:lnTo>
                    <a:pt x="23" y="650"/>
                  </a:lnTo>
                  <a:lnTo>
                    <a:pt x="25" y="656"/>
                  </a:lnTo>
                  <a:lnTo>
                    <a:pt x="27" y="665"/>
                  </a:lnTo>
                  <a:lnTo>
                    <a:pt x="31" y="673"/>
                  </a:lnTo>
                  <a:lnTo>
                    <a:pt x="33" y="679"/>
                  </a:lnTo>
                  <a:lnTo>
                    <a:pt x="35" y="685"/>
                  </a:lnTo>
                  <a:lnTo>
                    <a:pt x="39" y="693"/>
                  </a:lnTo>
                  <a:lnTo>
                    <a:pt x="41" y="700"/>
                  </a:lnTo>
                  <a:lnTo>
                    <a:pt x="45" y="708"/>
                  </a:lnTo>
                  <a:lnTo>
                    <a:pt x="47" y="714"/>
                  </a:lnTo>
                  <a:lnTo>
                    <a:pt x="51" y="722"/>
                  </a:lnTo>
                  <a:lnTo>
                    <a:pt x="56" y="728"/>
                  </a:lnTo>
                  <a:lnTo>
                    <a:pt x="60" y="735"/>
                  </a:lnTo>
                  <a:lnTo>
                    <a:pt x="62" y="743"/>
                  </a:lnTo>
                  <a:lnTo>
                    <a:pt x="66" y="749"/>
                  </a:lnTo>
                  <a:lnTo>
                    <a:pt x="70" y="755"/>
                  </a:lnTo>
                  <a:lnTo>
                    <a:pt x="74" y="763"/>
                  </a:lnTo>
                  <a:lnTo>
                    <a:pt x="78" y="770"/>
                  </a:lnTo>
                  <a:lnTo>
                    <a:pt x="82" y="776"/>
                  </a:lnTo>
                  <a:lnTo>
                    <a:pt x="86" y="782"/>
                  </a:lnTo>
                  <a:lnTo>
                    <a:pt x="90" y="788"/>
                  </a:lnTo>
                  <a:lnTo>
                    <a:pt x="95" y="794"/>
                  </a:lnTo>
                  <a:lnTo>
                    <a:pt x="101" y="803"/>
                  </a:lnTo>
                  <a:lnTo>
                    <a:pt x="105" y="807"/>
                  </a:lnTo>
                  <a:lnTo>
                    <a:pt x="109" y="813"/>
                  </a:lnTo>
                  <a:lnTo>
                    <a:pt x="115" y="819"/>
                  </a:lnTo>
                  <a:lnTo>
                    <a:pt x="119" y="825"/>
                  </a:lnTo>
                  <a:lnTo>
                    <a:pt x="125" y="831"/>
                  </a:lnTo>
                  <a:lnTo>
                    <a:pt x="130" y="837"/>
                  </a:lnTo>
                  <a:lnTo>
                    <a:pt x="136" y="842"/>
                  </a:lnTo>
                  <a:lnTo>
                    <a:pt x="140" y="848"/>
                  </a:lnTo>
                  <a:lnTo>
                    <a:pt x="146" y="854"/>
                  </a:lnTo>
                  <a:lnTo>
                    <a:pt x="152" y="860"/>
                  </a:lnTo>
                  <a:lnTo>
                    <a:pt x="158" y="864"/>
                  </a:lnTo>
                  <a:lnTo>
                    <a:pt x="162" y="870"/>
                  </a:lnTo>
                  <a:lnTo>
                    <a:pt x="169" y="877"/>
                  </a:lnTo>
                  <a:lnTo>
                    <a:pt x="175" y="881"/>
                  </a:lnTo>
                  <a:lnTo>
                    <a:pt x="181" y="887"/>
                  </a:lnTo>
                  <a:lnTo>
                    <a:pt x="187" y="891"/>
                  </a:lnTo>
                  <a:lnTo>
                    <a:pt x="191" y="895"/>
                  </a:lnTo>
                  <a:lnTo>
                    <a:pt x="199" y="901"/>
                  </a:lnTo>
                  <a:lnTo>
                    <a:pt x="206" y="905"/>
                  </a:lnTo>
                  <a:lnTo>
                    <a:pt x="212" y="910"/>
                  </a:lnTo>
                  <a:lnTo>
                    <a:pt x="218" y="914"/>
                  </a:lnTo>
                  <a:lnTo>
                    <a:pt x="224" y="918"/>
                  </a:lnTo>
                  <a:lnTo>
                    <a:pt x="230" y="922"/>
                  </a:lnTo>
                  <a:lnTo>
                    <a:pt x="237" y="926"/>
                  </a:lnTo>
                  <a:lnTo>
                    <a:pt x="245" y="930"/>
                  </a:lnTo>
                  <a:lnTo>
                    <a:pt x="251" y="934"/>
                  </a:lnTo>
                  <a:lnTo>
                    <a:pt x="257" y="938"/>
                  </a:lnTo>
                  <a:lnTo>
                    <a:pt x="263" y="942"/>
                  </a:lnTo>
                  <a:lnTo>
                    <a:pt x="271" y="944"/>
                  </a:lnTo>
                  <a:lnTo>
                    <a:pt x="278" y="949"/>
                  </a:lnTo>
                  <a:lnTo>
                    <a:pt x="284" y="951"/>
                  </a:lnTo>
                  <a:lnTo>
                    <a:pt x="292" y="955"/>
                  </a:lnTo>
                  <a:lnTo>
                    <a:pt x="298" y="959"/>
                  </a:lnTo>
                  <a:lnTo>
                    <a:pt x="306" y="961"/>
                  </a:lnTo>
                  <a:lnTo>
                    <a:pt x="313" y="965"/>
                  </a:lnTo>
                  <a:lnTo>
                    <a:pt x="321" y="967"/>
                  </a:lnTo>
                  <a:lnTo>
                    <a:pt x="327" y="969"/>
                  </a:lnTo>
                  <a:lnTo>
                    <a:pt x="335" y="971"/>
                  </a:lnTo>
                  <a:lnTo>
                    <a:pt x="341" y="973"/>
                  </a:lnTo>
                  <a:lnTo>
                    <a:pt x="350" y="977"/>
                  </a:lnTo>
                  <a:lnTo>
                    <a:pt x="356" y="979"/>
                  </a:lnTo>
                  <a:lnTo>
                    <a:pt x="364" y="982"/>
                  </a:lnTo>
                  <a:lnTo>
                    <a:pt x="372" y="984"/>
                  </a:lnTo>
                  <a:lnTo>
                    <a:pt x="378" y="984"/>
                  </a:lnTo>
                  <a:lnTo>
                    <a:pt x="387" y="986"/>
                  </a:lnTo>
                  <a:lnTo>
                    <a:pt x="395" y="988"/>
                  </a:lnTo>
                  <a:lnTo>
                    <a:pt x="403" y="990"/>
                  </a:lnTo>
                  <a:lnTo>
                    <a:pt x="409" y="990"/>
                  </a:lnTo>
                  <a:lnTo>
                    <a:pt x="417" y="992"/>
                  </a:lnTo>
                  <a:lnTo>
                    <a:pt x="426" y="992"/>
                  </a:lnTo>
                  <a:lnTo>
                    <a:pt x="432" y="994"/>
                  </a:lnTo>
                  <a:lnTo>
                    <a:pt x="440" y="996"/>
                  </a:lnTo>
                  <a:lnTo>
                    <a:pt x="448" y="996"/>
                  </a:lnTo>
                  <a:lnTo>
                    <a:pt x="455" y="996"/>
                  </a:lnTo>
                  <a:lnTo>
                    <a:pt x="463" y="998"/>
                  </a:lnTo>
                  <a:lnTo>
                    <a:pt x="471" y="998"/>
                  </a:lnTo>
                  <a:lnTo>
                    <a:pt x="479" y="998"/>
                  </a:lnTo>
                  <a:lnTo>
                    <a:pt x="485" y="998"/>
                  </a:lnTo>
                  <a:lnTo>
                    <a:pt x="502" y="998"/>
                  </a:lnTo>
                  <a:lnTo>
                    <a:pt x="508" y="998"/>
                  </a:lnTo>
                  <a:lnTo>
                    <a:pt x="516" y="998"/>
                  </a:lnTo>
                  <a:lnTo>
                    <a:pt x="524" y="996"/>
                  </a:lnTo>
                  <a:lnTo>
                    <a:pt x="533" y="996"/>
                  </a:lnTo>
                  <a:lnTo>
                    <a:pt x="541" y="996"/>
                  </a:lnTo>
                  <a:lnTo>
                    <a:pt x="547" y="994"/>
                  </a:lnTo>
                  <a:lnTo>
                    <a:pt x="555" y="992"/>
                  </a:lnTo>
                  <a:lnTo>
                    <a:pt x="564" y="992"/>
                  </a:lnTo>
                  <a:lnTo>
                    <a:pt x="570" y="992"/>
                  </a:lnTo>
                  <a:lnTo>
                    <a:pt x="578" y="990"/>
                  </a:lnTo>
                  <a:lnTo>
                    <a:pt x="586" y="988"/>
                  </a:lnTo>
                  <a:lnTo>
                    <a:pt x="592" y="988"/>
                  </a:lnTo>
                  <a:lnTo>
                    <a:pt x="601" y="984"/>
                  </a:lnTo>
                  <a:lnTo>
                    <a:pt x="609" y="984"/>
                  </a:lnTo>
                  <a:lnTo>
                    <a:pt x="615" y="982"/>
                  </a:lnTo>
                  <a:lnTo>
                    <a:pt x="623" y="979"/>
                  </a:lnTo>
                  <a:lnTo>
                    <a:pt x="629" y="977"/>
                  </a:lnTo>
                  <a:lnTo>
                    <a:pt x="638" y="973"/>
                  </a:lnTo>
                  <a:lnTo>
                    <a:pt x="646" y="971"/>
                  </a:lnTo>
                  <a:lnTo>
                    <a:pt x="652" y="969"/>
                  </a:lnTo>
                  <a:lnTo>
                    <a:pt x="660" y="967"/>
                  </a:lnTo>
                  <a:lnTo>
                    <a:pt x="666" y="965"/>
                  </a:lnTo>
                  <a:lnTo>
                    <a:pt x="675" y="961"/>
                  </a:lnTo>
                  <a:lnTo>
                    <a:pt x="683" y="959"/>
                  </a:lnTo>
                  <a:lnTo>
                    <a:pt x="689" y="955"/>
                  </a:lnTo>
                  <a:lnTo>
                    <a:pt x="695" y="951"/>
                  </a:lnTo>
                  <a:lnTo>
                    <a:pt x="703" y="949"/>
                  </a:lnTo>
                  <a:lnTo>
                    <a:pt x="710" y="944"/>
                  </a:lnTo>
                  <a:lnTo>
                    <a:pt x="716" y="942"/>
                  </a:lnTo>
                  <a:lnTo>
                    <a:pt x="724" y="938"/>
                  </a:lnTo>
                  <a:lnTo>
                    <a:pt x="730" y="934"/>
                  </a:lnTo>
                  <a:lnTo>
                    <a:pt x="736" y="930"/>
                  </a:lnTo>
                  <a:lnTo>
                    <a:pt x="742" y="926"/>
                  </a:lnTo>
                  <a:lnTo>
                    <a:pt x="749" y="922"/>
                  </a:lnTo>
                  <a:lnTo>
                    <a:pt x="757" y="918"/>
                  </a:lnTo>
                  <a:lnTo>
                    <a:pt x="763" y="914"/>
                  </a:lnTo>
                  <a:lnTo>
                    <a:pt x="769" y="910"/>
                  </a:lnTo>
                  <a:lnTo>
                    <a:pt x="775" y="905"/>
                  </a:lnTo>
                  <a:lnTo>
                    <a:pt x="782" y="901"/>
                  </a:lnTo>
                  <a:lnTo>
                    <a:pt x="788" y="895"/>
                  </a:lnTo>
                  <a:lnTo>
                    <a:pt x="794" y="891"/>
                  </a:lnTo>
                  <a:lnTo>
                    <a:pt x="800" y="887"/>
                  </a:lnTo>
                  <a:lnTo>
                    <a:pt x="804" y="881"/>
                  </a:lnTo>
                  <a:lnTo>
                    <a:pt x="812" y="877"/>
                  </a:lnTo>
                  <a:lnTo>
                    <a:pt x="819" y="870"/>
                  </a:lnTo>
                  <a:lnTo>
                    <a:pt x="823" y="866"/>
                  </a:lnTo>
                  <a:lnTo>
                    <a:pt x="829" y="860"/>
                  </a:lnTo>
                  <a:lnTo>
                    <a:pt x="835" y="854"/>
                  </a:lnTo>
                  <a:lnTo>
                    <a:pt x="841" y="848"/>
                  </a:lnTo>
                  <a:lnTo>
                    <a:pt x="845" y="842"/>
                  </a:lnTo>
                  <a:lnTo>
                    <a:pt x="849" y="837"/>
                  </a:lnTo>
                  <a:lnTo>
                    <a:pt x="856" y="831"/>
                  </a:lnTo>
                  <a:lnTo>
                    <a:pt x="860" y="825"/>
                  </a:lnTo>
                  <a:lnTo>
                    <a:pt x="866" y="821"/>
                  </a:lnTo>
                  <a:lnTo>
                    <a:pt x="870" y="815"/>
                  </a:lnTo>
                  <a:lnTo>
                    <a:pt x="876" y="809"/>
                  </a:lnTo>
                  <a:lnTo>
                    <a:pt x="880" y="803"/>
                  </a:lnTo>
                  <a:lnTo>
                    <a:pt x="884" y="796"/>
                  </a:lnTo>
                  <a:lnTo>
                    <a:pt x="888" y="788"/>
                  </a:lnTo>
                  <a:lnTo>
                    <a:pt x="895" y="784"/>
                  </a:lnTo>
                  <a:lnTo>
                    <a:pt x="899" y="776"/>
                  </a:lnTo>
                  <a:lnTo>
                    <a:pt x="903" y="770"/>
                  </a:lnTo>
                  <a:lnTo>
                    <a:pt x="907" y="763"/>
                  </a:lnTo>
                  <a:lnTo>
                    <a:pt x="911" y="755"/>
                  </a:lnTo>
                  <a:lnTo>
                    <a:pt x="915" y="749"/>
                  </a:lnTo>
                  <a:lnTo>
                    <a:pt x="919" y="743"/>
                  </a:lnTo>
                  <a:lnTo>
                    <a:pt x="921" y="737"/>
                  </a:lnTo>
                  <a:lnTo>
                    <a:pt x="925" y="728"/>
                  </a:lnTo>
                  <a:lnTo>
                    <a:pt x="930" y="722"/>
                  </a:lnTo>
                  <a:lnTo>
                    <a:pt x="934" y="714"/>
                  </a:lnTo>
                  <a:lnTo>
                    <a:pt x="936" y="708"/>
                  </a:lnTo>
                  <a:lnTo>
                    <a:pt x="940" y="700"/>
                  </a:lnTo>
                  <a:lnTo>
                    <a:pt x="942" y="693"/>
                  </a:lnTo>
                  <a:lnTo>
                    <a:pt x="946" y="685"/>
                  </a:lnTo>
                  <a:lnTo>
                    <a:pt x="948" y="679"/>
                  </a:lnTo>
                  <a:lnTo>
                    <a:pt x="950" y="673"/>
                  </a:lnTo>
                  <a:lnTo>
                    <a:pt x="952" y="665"/>
                  </a:lnTo>
                  <a:lnTo>
                    <a:pt x="956" y="656"/>
                  </a:lnTo>
                  <a:lnTo>
                    <a:pt x="958" y="650"/>
                  </a:lnTo>
                  <a:lnTo>
                    <a:pt x="960" y="642"/>
                  </a:lnTo>
                  <a:lnTo>
                    <a:pt x="962" y="634"/>
                  </a:lnTo>
                  <a:lnTo>
                    <a:pt x="965" y="628"/>
                  </a:lnTo>
                  <a:lnTo>
                    <a:pt x="967" y="619"/>
                  </a:lnTo>
                  <a:lnTo>
                    <a:pt x="969" y="613"/>
                  </a:lnTo>
                  <a:lnTo>
                    <a:pt x="971" y="605"/>
                  </a:lnTo>
                  <a:lnTo>
                    <a:pt x="973" y="597"/>
                  </a:lnTo>
                  <a:lnTo>
                    <a:pt x="973" y="589"/>
                  </a:lnTo>
                  <a:lnTo>
                    <a:pt x="975" y="580"/>
                  </a:lnTo>
                  <a:lnTo>
                    <a:pt x="975" y="574"/>
                  </a:lnTo>
                  <a:lnTo>
                    <a:pt x="977" y="566"/>
                  </a:lnTo>
                  <a:lnTo>
                    <a:pt x="977" y="558"/>
                  </a:lnTo>
                  <a:lnTo>
                    <a:pt x="979" y="551"/>
                  </a:lnTo>
                  <a:lnTo>
                    <a:pt x="979" y="541"/>
                  </a:lnTo>
                  <a:lnTo>
                    <a:pt x="979" y="535"/>
                  </a:lnTo>
                  <a:lnTo>
                    <a:pt x="981" y="527"/>
                  </a:lnTo>
                  <a:lnTo>
                    <a:pt x="981" y="519"/>
                  </a:lnTo>
                  <a:lnTo>
                    <a:pt x="981" y="510"/>
                  </a:lnTo>
                  <a:lnTo>
                    <a:pt x="981" y="488"/>
                  </a:lnTo>
                  <a:lnTo>
                    <a:pt x="981" y="479"/>
                  </a:lnTo>
                  <a:lnTo>
                    <a:pt x="981" y="471"/>
                  </a:lnTo>
                  <a:lnTo>
                    <a:pt x="981" y="465"/>
                  </a:lnTo>
                  <a:lnTo>
                    <a:pt x="979" y="457"/>
                  </a:lnTo>
                  <a:lnTo>
                    <a:pt x="979" y="449"/>
                  </a:lnTo>
                  <a:lnTo>
                    <a:pt x="977" y="440"/>
                  </a:lnTo>
                  <a:lnTo>
                    <a:pt x="977" y="432"/>
                  </a:lnTo>
                  <a:lnTo>
                    <a:pt x="977" y="426"/>
                  </a:lnTo>
                  <a:lnTo>
                    <a:pt x="975" y="418"/>
                  </a:lnTo>
                  <a:lnTo>
                    <a:pt x="973" y="409"/>
                  </a:lnTo>
                  <a:lnTo>
                    <a:pt x="973" y="403"/>
                  </a:lnTo>
                  <a:lnTo>
                    <a:pt x="971" y="395"/>
                  </a:lnTo>
                  <a:lnTo>
                    <a:pt x="969" y="387"/>
                  </a:lnTo>
                  <a:lnTo>
                    <a:pt x="967" y="379"/>
                  </a:lnTo>
                  <a:lnTo>
                    <a:pt x="965" y="372"/>
                  </a:lnTo>
                  <a:lnTo>
                    <a:pt x="962" y="364"/>
                  </a:lnTo>
                  <a:lnTo>
                    <a:pt x="960" y="356"/>
                  </a:lnTo>
                  <a:lnTo>
                    <a:pt x="958" y="348"/>
                  </a:lnTo>
                  <a:lnTo>
                    <a:pt x="956" y="342"/>
                  </a:lnTo>
                  <a:lnTo>
                    <a:pt x="954" y="333"/>
                  </a:lnTo>
                  <a:lnTo>
                    <a:pt x="950" y="327"/>
                  </a:lnTo>
                  <a:lnTo>
                    <a:pt x="948" y="319"/>
                  </a:lnTo>
                  <a:lnTo>
                    <a:pt x="946" y="313"/>
                  </a:lnTo>
                  <a:lnTo>
                    <a:pt x="944" y="305"/>
                  </a:lnTo>
                  <a:lnTo>
                    <a:pt x="940" y="298"/>
                  </a:lnTo>
                  <a:lnTo>
                    <a:pt x="936" y="290"/>
                  </a:lnTo>
                  <a:lnTo>
                    <a:pt x="934" y="284"/>
                  </a:lnTo>
                  <a:lnTo>
                    <a:pt x="930" y="276"/>
                  </a:lnTo>
                  <a:lnTo>
                    <a:pt x="925" y="270"/>
                  </a:lnTo>
                  <a:lnTo>
                    <a:pt x="921" y="261"/>
                  </a:lnTo>
                  <a:lnTo>
                    <a:pt x="919" y="255"/>
                  </a:lnTo>
                  <a:lnTo>
                    <a:pt x="915" y="249"/>
                  </a:lnTo>
                  <a:lnTo>
                    <a:pt x="911" y="241"/>
                  </a:lnTo>
                  <a:lnTo>
                    <a:pt x="907" y="235"/>
                  </a:lnTo>
                  <a:lnTo>
                    <a:pt x="903" y="228"/>
                  </a:lnTo>
                  <a:lnTo>
                    <a:pt x="899" y="222"/>
                  </a:lnTo>
                  <a:lnTo>
                    <a:pt x="895" y="216"/>
                  </a:lnTo>
                  <a:lnTo>
                    <a:pt x="891" y="210"/>
                  </a:lnTo>
                  <a:lnTo>
                    <a:pt x="886" y="204"/>
                  </a:lnTo>
                  <a:lnTo>
                    <a:pt x="880" y="198"/>
                  </a:lnTo>
                  <a:lnTo>
                    <a:pt x="876" y="191"/>
                  </a:lnTo>
                  <a:lnTo>
                    <a:pt x="872" y="185"/>
                  </a:lnTo>
                  <a:lnTo>
                    <a:pt x="866" y="179"/>
                  </a:lnTo>
                  <a:lnTo>
                    <a:pt x="862" y="173"/>
                  </a:lnTo>
                  <a:lnTo>
                    <a:pt x="858" y="167"/>
                  </a:lnTo>
                  <a:lnTo>
                    <a:pt x="851" y="161"/>
                  </a:lnTo>
                  <a:lnTo>
                    <a:pt x="845" y="154"/>
                  </a:lnTo>
                  <a:lnTo>
                    <a:pt x="841" y="150"/>
                  </a:lnTo>
                  <a:lnTo>
                    <a:pt x="835" y="144"/>
                  </a:lnTo>
                  <a:lnTo>
                    <a:pt x="829" y="138"/>
                  </a:lnTo>
                  <a:lnTo>
                    <a:pt x="825" y="134"/>
                  </a:lnTo>
                  <a:lnTo>
                    <a:pt x="819" y="128"/>
                  </a:lnTo>
                  <a:lnTo>
                    <a:pt x="812" y="121"/>
                  </a:lnTo>
                  <a:lnTo>
                    <a:pt x="806" y="117"/>
                  </a:lnTo>
                  <a:lnTo>
                    <a:pt x="802" y="111"/>
                  </a:lnTo>
                  <a:lnTo>
                    <a:pt x="794" y="107"/>
                  </a:lnTo>
                  <a:lnTo>
                    <a:pt x="790" y="103"/>
                  </a:lnTo>
                  <a:lnTo>
                    <a:pt x="784" y="97"/>
                  </a:lnTo>
                  <a:lnTo>
                    <a:pt x="775" y="93"/>
                  </a:lnTo>
                  <a:lnTo>
                    <a:pt x="769" y="88"/>
                  </a:lnTo>
                  <a:lnTo>
                    <a:pt x="765" y="84"/>
                  </a:lnTo>
                  <a:lnTo>
                    <a:pt x="757" y="80"/>
                  </a:lnTo>
                  <a:lnTo>
                    <a:pt x="751" y="76"/>
                  </a:lnTo>
                  <a:lnTo>
                    <a:pt x="747" y="82"/>
                  </a:lnTo>
                </a:path>
              </a:pathLst>
            </a:custGeom>
            <a:solidFill>
              <a:srgbClr val="081D58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" name="Freeform 32">
              <a:extLst>
                <a:ext uri="{FF2B5EF4-FFF2-40B4-BE49-F238E27FC236}">
                  <a16:creationId xmlns:a16="http://schemas.microsoft.com/office/drawing/2014/main" id="{58FB3DF0-19D9-4790-816B-C4DBAE33AA3E}"/>
                </a:ext>
              </a:extLst>
            </p:cNvPr>
            <p:cNvSpPr>
              <a:spLocks/>
            </p:cNvSpPr>
            <p:nvPr/>
          </p:nvSpPr>
          <p:spPr bwMode="auto">
            <a:xfrm>
              <a:off x="2886" y="1641"/>
              <a:ext cx="841" cy="634"/>
            </a:xfrm>
            <a:custGeom>
              <a:avLst/>
              <a:gdLst>
                <a:gd name="T0" fmla="*/ 819 w 841"/>
                <a:gd name="T1" fmla="*/ 538 h 634"/>
                <a:gd name="T2" fmla="*/ 797 w 841"/>
                <a:gd name="T3" fmla="*/ 559 h 634"/>
                <a:gd name="T4" fmla="*/ 770 w 841"/>
                <a:gd name="T5" fmla="*/ 580 h 634"/>
                <a:gd name="T6" fmla="*/ 741 w 841"/>
                <a:gd name="T7" fmla="*/ 594 h 634"/>
                <a:gd name="T8" fmla="*/ 709 w 841"/>
                <a:gd name="T9" fmla="*/ 606 h 634"/>
                <a:gd name="T10" fmla="*/ 676 w 841"/>
                <a:gd name="T11" fmla="*/ 617 h 634"/>
                <a:gd name="T12" fmla="*/ 641 w 841"/>
                <a:gd name="T13" fmla="*/ 623 h 634"/>
                <a:gd name="T14" fmla="*/ 583 w 841"/>
                <a:gd name="T15" fmla="*/ 625 h 634"/>
                <a:gd name="T16" fmla="*/ 542 w 841"/>
                <a:gd name="T17" fmla="*/ 623 h 634"/>
                <a:gd name="T18" fmla="*/ 501 w 841"/>
                <a:gd name="T19" fmla="*/ 617 h 634"/>
                <a:gd name="T20" fmla="*/ 460 w 841"/>
                <a:gd name="T21" fmla="*/ 606 h 634"/>
                <a:gd name="T22" fmla="*/ 417 w 841"/>
                <a:gd name="T23" fmla="*/ 594 h 634"/>
                <a:gd name="T24" fmla="*/ 376 w 841"/>
                <a:gd name="T25" fmla="*/ 580 h 634"/>
                <a:gd name="T26" fmla="*/ 335 w 841"/>
                <a:gd name="T27" fmla="*/ 559 h 634"/>
                <a:gd name="T28" fmla="*/ 292 w 841"/>
                <a:gd name="T29" fmla="*/ 536 h 634"/>
                <a:gd name="T30" fmla="*/ 253 w 841"/>
                <a:gd name="T31" fmla="*/ 512 h 634"/>
                <a:gd name="T32" fmla="*/ 212 w 841"/>
                <a:gd name="T33" fmla="*/ 483 h 634"/>
                <a:gd name="T34" fmla="*/ 177 w 841"/>
                <a:gd name="T35" fmla="*/ 454 h 634"/>
                <a:gd name="T36" fmla="*/ 136 w 841"/>
                <a:gd name="T37" fmla="*/ 413 h 634"/>
                <a:gd name="T38" fmla="*/ 109 w 841"/>
                <a:gd name="T39" fmla="*/ 380 h 634"/>
                <a:gd name="T40" fmla="*/ 82 w 841"/>
                <a:gd name="T41" fmla="*/ 347 h 634"/>
                <a:gd name="T42" fmla="*/ 62 w 841"/>
                <a:gd name="T43" fmla="*/ 312 h 634"/>
                <a:gd name="T44" fmla="*/ 43 w 841"/>
                <a:gd name="T45" fmla="*/ 277 h 634"/>
                <a:gd name="T46" fmla="*/ 29 w 841"/>
                <a:gd name="T47" fmla="*/ 243 h 634"/>
                <a:gd name="T48" fmla="*/ 18 w 841"/>
                <a:gd name="T49" fmla="*/ 208 h 634"/>
                <a:gd name="T50" fmla="*/ 10 w 841"/>
                <a:gd name="T51" fmla="*/ 175 h 634"/>
                <a:gd name="T52" fmla="*/ 8 w 841"/>
                <a:gd name="T53" fmla="*/ 115 h 634"/>
                <a:gd name="T54" fmla="*/ 12 w 841"/>
                <a:gd name="T55" fmla="*/ 84 h 634"/>
                <a:gd name="T56" fmla="*/ 21 w 841"/>
                <a:gd name="T57" fmla="*/ 53 h 634"/>
                <a:gd name="T58" fmla="*/ 33 w 841"/>
                <a:gd name="T59" fmla="*/ 25 h 634"/>
                <a:gd name="T60" fmla="*/ 41 w 841"/>
                <a:gd name="T61" fmla="*/ 0 h 634"/>
                <a:gd name="T62" fmla="*/ 27 w 841"/>
                <a:gd name="T63" fmla="*/ 21 h 634"/>
                <a:gd name="T64" fmla="*/ 14 w 841"/>
                <a:gd name="T65" fmla="*/ 51 h 634"/>
                <a:gd name="T66" fmla="*/ 6 w 841"/>
                <a:gd name="T67" fmla="*/ 82 h 634"/>
                <a:gd name="T68" fmla="*/ 0 w 841"/>
                <a:gd name="T69" fmla="*/ 115 h 634"/>
                <a:gd name="T70" fmla="*/ 2 w 841"/>
                <a:gd name="T71" fmla="*/ 164 h 634"/>
                <a:gd name="T72" fmla="*/ 8 w 841"/>
                <a:gd name="T73" fmla="*/ 199 h 634"/>
                <a:gd name="T74" fmla="*/ 18 w 841"/>
                <a:gd name="T75" fmla="*/ 234 h 634"/>
                <a:gd name="T76" fmla="*/ 31 w 841"/>
                <a:gd name="T77" fmla="*/ 271 h 634"/>
                <a:gd name="T78" fmla="*/ 49 w 841"/>
                <a:gd name="T79" fmla="*/ 306 h 634"/>
                <a:gd name="T80" fmla="*/ 72 w 841"/>
                <a:gd name="T81" fmla="*/ 341 h 634"/>
                <a:gd name="T82" fmla="*/ 94 w 841"/>
                <a:gd name="T83" fmla="*/ 376 h 634"/>
                <a:gd name="T84" fmla="*/ 123 w 841"/>
                <a:gd name="T85" fmla="*/ 409 h 634"/>
                <a:gd name="T86" fmla="*/ 156 w 841"/>
                <a:gd name="T87" fmla="*/ 442 h 634"/>
                <a:gd name="T88" fmla="*/ 189 w 841"/>
                <a:gd name="T89" fmla="*/ 475 h 634"/>
                <a:gd name="T90" fmla="*/ 228 w 841"/>
                <a:gd name="T91" fmla="*/ 504 h 634"/>
                <a:gd name="T92" fmla="*/ 267 w 841"/>
                <a:gd name="T93" fmla="*/ 530 h 634"/>
                <a:gd name="T94" fmla="*/ 310 w 841"/>
                <a:gd name="T95" fmla="*/ 555 h 634"/>
                <a:gd name="T96" fmla="*/ 351 w 841"/>
                <a:gd name="T97" fmla="*/ 575 h 634"/>
                <a:gd name="T98" fmla="*/ 394 w 841"/>
                <a:gd name="T99" fmla="*/ 594 h 634"/>
                <a:gd name="T100" fmla="*/ 437 w 841"/>
                <a:gd name="T101" fmla="*/ 608 h 634"/>
                <a:gd name="T102" fmla="*/ 481 w 841"/>
                <a:gd name="T103" fmla="*/ 619 h 634"/>
                <a:gd name="T104" fmla="*/ 522 w 841"/>
                <a:gd name="T105" fmla="*/ 627 h 634"/>
                <a:gd name="T106" fmla="*/ 563 w 841"/>
                <a:gd name="T107" fmla="*/ 631 h 634"/>
                <a:gd name="T108" fmla="*/ 604 w 841"/>
                <a:gd name="T109" fmla="*/ 633 h 634"/>
                <a:gd name="T110" fmla="*/ 643 w 841"/>
                <a:gd name="T111" fmla="*/ 629 h 634"/>
                <a:gd name="T112" fmla="*/ 680 w 841"/>
                <a:gd name="T113" fmla="*/ 623 h 634"/>
                <a:gd name="T114" fmla="*/ 713 w 841"/>
                <a:gd name="T115" fmla="*/ 615 h 634"/>
                <a:gd name="T116" fmla="*/ 746 w 841"/>
                <a:gd name="T117" fmla="*/ 602 h 634"/>
                <a:gd name="T118" fmla="*/ 776 w 841"/>
                <a:gd name="T119" fmla="*/ 586 h 634"/>
                <a:gd name="T120" fmla="*/ 803 w 841"/>
                <a:gd name="T121" fmla="*/ 565 h 634"/>
                <a:gd name="T122" fmla="*/ 826 w 841"/>
                <a:gd name="T123" fmla="*/ 543 h 634"/>
                <a:gd name="T124" fmla="*/ 834 w 841"/>
                <a:gd name="T125" fmla="*/ 520 h 6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841" h="634">
                  <a:moveTo>
                    <a:pt x="834" y="518"/>
                  </a:moveTo>
                  <a:lnTo>
                    <a:pt x="830" y="526"/>
                  </a:lnTo>
                  <a:lnTo>
                    <a:pt x="824" y="530"/>
                  </a:lnTo>
                  <a:lnTo>
                    <a:pt x="819" y="538"/>
                  </a:lnTo>
                  <a:lnTo>
                    <a:pt x="813" y="545"/>
                  </a:lnTo>
                  <a:lnTo>
                    <a:pt x="807" y="549"/>
                  </a:lnTo>
                  <a:lnTo>
                    <a:pt x="803" y="555"/>
                  </a:lnTo>
                  <a:lnTo>
                    <a:pt x="797" y="559"/>
                  </a:lnTo>
                  <a:lnTo>
                    <a:pt x="789" y="565"/>
                  </a:lnTo>
                  <a:lnTo>
                    <a:pt x="785" y="569"/>
                  </a:lnTo>
                  <a:lnTo>
                    <a:pt x="776" y="575"/>
                  </a:lnTo>
                  <a:lnTo>
                    <a:pt x="770" y="580"/>
                  </a:lnTo>
                  <a:lnTo>
                    <a:pt x="762" y="584"/>
                  </a:lnTo>
                  <a:lnTo>
                    <a:pt x="756" y="586"/>
                  </a:lnTo>
                  <a:lnTo>
                    <a:pt x="750" y="592"/>
                  </a:lnTo>
                  <a:lnTo>
                    <a:pt x="741" y="594"/>
                  </a:lnTo>
                  <a:lnTo>
                    <a:pt x="733" y="598"/>
                  </a:lnTo>
                  <a:lnTo>
                    <a:pt x="725" y="602"/>
                  </a:lnTo>
                  <a:lnTo>
                    <a:pt x="717" y="604"/>
                  </a:lnTo>
                  <a:lnTo>
                    <a:pt x="709" y="606"/>
                  </a:lnTo>
                  <a:lnTo>
                    <a:pt x="702" y="610"/>
                  </a:lnTo>
                  <a:lnTo>
                    <a:pt x="692" y="612"/>
                  </a:lnTo>
                  <a:lnTo>
                    <a:pt x="684" y="615"/>
                  </a:lnTo>
                  <a:lnTo>
                    <a:pt x="676" y="617"/>
                  </a:lnTo>
                  <a:lnTo>
                    <a:pt x="667" y="619"/>
                  </a:lnTo>
                  <a:lnTo>
                    <a:pt x="657" y="619"/>
                  </a:lnTo>
                  <a:lnTo>
                    <a:pt x="649" y="621"/>
                  </a:lnTo>
                  <a:lnTo>
                    <a:pt x="641" y="623"/>
                  </a:lnTo>
                  <a:lnTo>
                    <a:pt x="631" y="623"/>
                  </a:lnTo>
                  <a:lnTo>
                    <a:pt x="620" y="623"/>
                  </a:lnTo>
                  <a:lnTo>
                    <a:pt x="612" y="625"/>
                  </a:lnTo>
                  <a:lnTo>
                    <a:pt x="583" y="625"/>
                  </a:lnTo>
                  <a:lnTo>
                    <a:pt x="573" y="623"/>
                  </a:lnTo>
                  <a:lnTo>
                    <a:pt x="563" y="623"/>
                  </a:lnTo>
                  <a:lnTo>
                    <a:pt x="552" y="623"/>
                  </a:lnTo>
                  <a:lnTo>
                    <a:pt x="542" y="623"/>
                  </a:lnTo>
                  <a:lnTo>
                    <a:pt x="532" y="621"/>
                  </a:lnTo>
                  <a:lnTo>
                    <a:pt x="522" y="619"/>
                  </a:lnTo>
                  <a:lnTo>
                    <a:pt x="511" y="619"/>
                  </a:lnTo>
                  <a:lnTo>
                    <a:pt x="501" y="617"/>
                  </a:lnTo>
                  <a:lnTo>
                    <a:pt x="491" y="615"/>
                  </a:lnTo>
                  <a:lnTo>
                    <a:pt x="481" y="612"/>
                  </a:lnTo>
                  <a:lnTo>
                    <a:pt x="470" y="610"/>
                  </a:lnTo>
                  <a:lnTo>
                    <a:pt x="460" y="606"/>
                  </a:lnTo>
                  <a:lnTo>
                    <a:pt x="450" y="604"/>
                  </a:lnTo>
                  <a:lnTo>
                    <a:pt x="440" y="602"/>
                  </a:lnTo>
                  <a:lnTo>
                    <a:pt x="429" y="598"/>
                  </a:lnTo>
                  <a:lnTo>
                    <a:pt x="417" y="594"/>
                  </a:lnTo>
                  <a:lnTo>
                    <a:pt x="407" y="590"/>
                  </a:lnTo>
                  <a:lnTo>
                    <a:pt x="396" y="586"/>
                  </a:lnTo>
                  <a:lnTo>
                    <a:pt x="386" y="584"/>
                  </a:lnTo>
                  <a:lnTo>
                    <a:pt x="376" y="580"/>
                  </a:lnTo>
                  <a:lnTo>
                    <a:pt x="366" y="573"/>
                  </a:lnTo>
                  <a:lnTo>
                    <a:pt x="355" y="569"/>
                  </a:lnTo>
                  <a:lnTo>
                    <a:pt x="345" y="565"/>
                  </a:lnTo>
                  <a:lnTo>
                    <a:pt x="335" y="559"/>
                  </a:lnTo>
                  <a:lnTo>
                    <a:pt x="322" y="553"/>
                  </a:lnTo>
                  <a:lnTo>
                    <a:pt x="312" y="549"/>
                  </a:lnTo>
                  <a:lnTo>
                    <a:pt x="302" y="543"/>
                  </a:lnTo>
                  <a:lnTo>
                    <a:pt x="292" y="536"/>
                  </a:lnTo>
                  <a:lnTo>
                    <a:pt x="283" y="530"/>
                  </a:lnTo>
                  <a:lnTo>
                    <a:pt x="271" y="524"/>
                  </a:lnTo>
                  <a:lnTo>
                    <a:pt x="261" y="518"/>
                  </a:lnTo>
                  <a:lnTo>
                    <a:pt x="253" y="512"/>
                  </a:lnTo>
                  <a:lnTo>
                    <a:pt x="242" y="506"/>
                  </a:lnTo>
                  <a:lnTo>
                    <a:pt x="232" y="497"/>
                  </a:lnTo>
                  <a:lnTo>
                    <a:pt x="222" y="491"/>
                  </a:lnTo>
                  <a:lnTo>
                    <a:pt x="212" y="483"/>
                  </a:lnTo>
                  <a:lnTo>
                    <a:pt x="203" y="477"/>
                  </a:lnTo>
                  <a:lnTo>
                    <a:pt x="195" y="469"/>
                  </a:lnTo>
                  <a:lnTo>
                    <a:pt x="185" y="460"/>
                  </a:lnTo>
                  <a:lnTo>
                    <a:pt x="177" y="454"/>
                  </a:lnTo>
                  <a:lnTo>
                    <a:pt x="168" y="446"/>
                  </a:lnTo>
                  <a:lnTo>
                    <a:pt x="160" y="438"/>
                  </a:lnTo>
                  <a:lnTo>
                    <a:pt x="152" y="430"/>
                  </a:lnTo>
                  <a:lnTo>
                    <a:pt x="136" y="413"/>
                  </a:lnTo>
                  <a:lnTo>
                    <a:pt x="129" y="405"/>
                  </a:lnTo>
                  <a:lnTo>
                    <a:pt x="121" y="397"/>
                  </a:lnTo>
                  <a:lnTo>
                    <a:pt x="115" y="388"/>
                  </a:lnTo>
                  <a:lnTo>
                    <a:pt x="109" y="380"/>
                  </a:lnTo>
                  <a:lnTo>
                    <a:pt x="101" y="372"/>
                  </a:lnTo>
                  <a:lnTo>
                    <a:pt x="94" y="364"/>
                  </a:lnTo>
                  <a:lnTo>
                    <a:pt x="88" y="356"/>
                  </a:lnTo>
                  <a:lnTo>
                    <a:pt x="82" y="347"/>
                  </a:lnTo>
                  <a:lnTo>
                    <a:pt x="76" y="339"/>
                  </a:lnTo>
                  <a:lnTo>
                    <a:pt x="72" y="329"/>
                  </a:lnTo>
                  <a:lnTo>
                    <a:pt x="66" y="323"/>
                  </a:lnTo>
                  <a:lnTo>
                    <a:pt x="62" y="312"/>
                  </a:lnTo>
                  <a:lnTo>
                    <a:pt x="55" y="304"/>
                  </a:lnTo>
                  <a:lnTo>
                    <a:pt x="51" y="296"/>
                  </a:lnTo>
                  <a:lnTo>
                    <a:pt x="47" y="288"/>
                  </a:lnTo>
                  <a:lnTo>
                    <a:pt x="43" y="277"/>
                  </a:lnTo>
                  <a:lnTo>
                    <a:pt x="39" y="269"/>
                  </a:lnTo>
                  <a:lnTo>
                    <a:pt x="35" y="261"/>
                  </a:lnTo>
                  <a:lnTo>
                    <a:pt x="31" y="251"/>
                  </a:lnTo>
                  <a:lnTo>
                    <a:pt x="29" y="243"/>
                  </a:lnTo>
                  <a:lnTo>
                    <a:pt x="25" y="234"/>
                  </a:lnTo>
                  <a:lnTo>
                    <a:pt x="23" y="226"/>
                  </a:lnTo>
                  <a:lnTo>
                    <a:pt x="21" y="216"/>
                  </a:lnTo>
                  <a:lnTo>
                    <a:pt x="18" y="208"/>
                  </a:lnTo>
                  <a:lnTo>
                    <a:pt x="16" y="199"/>
                  </a:lnTo>
                  <a:lnTo>
                    <a:pt x="14" y="191"/>
                  </a:lnTo>
                  <a:lnTo>
                    <a:pt x="12" y="183"/>
                  </a:lnTo>
                  <a:lnTo>
                    <a:pt x="10" y="175"/>
                  </a:lnTo>
                  <a:lnTo>
                    <a:pt x="10" y="164"/>
                  </a:lnTo>
                  <a:lnTo>
                    <a:pt x="8" y="156"/>
                  </a:lnTo>
                  <a:lnTo>
                    <a:pt x="8" y="148"/>
                  </a:lnTo>
                  <a:lnTo>
                    <a:pt x="8" y="115"/>
                  </a:lnTo>
                  <a:lnTo>
                    <a:pt x="8" y="107"/>
                  </a:lnTo>
                  <a:lnTo>
                    <a:pt x="10" y="99"/>
                  </a:lnTo>
                  <a:lnTo>
                    <a:pt x="10" y="92"/>
                  </a:lnTo>
                  <a:lnTo>
                    <a:pt x="12" y="84"/>
                  </a:lnTo>
                  <a:lnTo>
                    <a:pt x="14" y="76"/>
                  </a:lnTo>
                  <a:lnTo>
                    <a:pt x="16" y="68"/>
                  </a:lnTo>
                  <a:lnTo>
                    <a:pt x="18" y="60"/>
                  </a:lnTo>
                  <a:lnTo>
                    <a:pt x="21" y="53"/>
                  </a:lnTo>
                  <a:lnTo>
                    <a:pt x="25" y="45"/>
                  </a:lnTo>
                  <a:lnTo>
                    <a:pt x="27" y="39"/>
                  </a:lnTo>
                  <a:lnTo>
                    <a:pt x="31" y="31"/>
                  </a:lnTo>
                  <a:lnTo>
                    <a:pt x="33" y="25"/>
                  </a:lnTo>
                  <a:lnTo>
                    <a:pt x="37" y="16"/>
                  </a:lnTo>
                  <a:lnTo>
                    <a:pt x="41" y="10"/>
                  </a:lnTo>
                  <a:lnTo>
                    <a:pt x="45" y="4"/>
                  </a:lnTo>
                  <a:lnTo>
                    <a:pt x="41" y="0"/>
                  </a:lnTo>
                  <a:lnTo>
                    <a:pt x="39" y="0"/>
                  </a:lnTo>
                  <a:lnTo>
                    <a:pt x="35" y="6"/>
                  </a:lnTo>
                  <a:lnTo>
                    <a:pt x="31" y="14"/>
                  </a:lnTo>
                  <a:lnTo>
                    <a:pt x="27" y="21"/>
                  </a:lnTo>
                  <a:lnTo>
                    <a:pt x="23" y="29"/>
                  </a:lnTo>
                  <a:lnTo>
                    <a:pt x="18" y="35"/>
                  </a:lnTo>
                  <a:lnTo>
                    <a:pt x="16" y="43"/>
                  </a:lnTo>
                  <a:lnTo>
                    <a:pt x="14" y="51"/>
                  </a:lnTo>
                  <a:lnTo>
                    <a:pt x="10" y="58"/>
                  </a:lnTo>
                  <a:lnTo>
                    <a:pt x="8" y="66"/>
                  </a:lnTo>
                  <a:lnTo>
                    <a:pt x="6" y="74"/>
                  </a:lnTo>
                  <a:lnTo>
                    <a:pt x="6" y="82"/>
                  </a:lnTo>
                  <a:lnTo>
                    <a:pt x="4" y="88"/>
                  </a:lnTo>
                  <a:lnTo>
                    <a:pt x="2" y="99"/>
                  </a:lnTo>
                  <a:lnTo>
                    <a:pt x="0" y="107"/>
                  </a:lnTo>
                  <a:lnTo>
                    <a:pt x="0" y="115"/>
                  </a:lnTo>
                  <a:lnTo>
                    <a:pt x="0" y="123"/>
                  </a:lnTo>
                  <a:lnTo>
                    <a:pt x="0" y="148"/>
                  </a:lnTo>
                  <a:lnTo>
                    <a:pt x="0" y="156"/>
                  </a:lnTo>
                  <a:lnTo>
                    <a:pt x="2" y="164"/>
                  </a:lnTo>
                  <a:lnTo>
                    <a:pt x="4" y="173"/>
                  </a:lnTo>
                  <a:lnTo>
                    <a:pt x="4" y="183"/>
                  </a:lnTo>
                  <a:lnTo>
                    <a:pt x="6" y="191"/>
                  </a:lnTo>
                  <a:lnTo>
                    <a:pt x="8" y="199"/>
                  </a:lnTo>
                  <a:lnTo>
                    <a:pt x="10" y="210"/>
                  </a:lnTo>
                  <a:lnTo>
                    <a:pt x="12" y="218"/>
                  </a:lnTo>
                  <a:lnTo>
                    <a:pt x="16" y="226"/>
                  </a:lnTo>
                  <a:lnTo>
                    <a:pt x="18" y="234"/>
                  </a:lnTo>
                  <a:lnTo>
                    <a:pt x="21" y="245"/>
                  </a:lnTo>
                  <a:lnTo>
                    <a:pt x="25" y="253"/>
                  </a:lnTo>
                  <a:lnTo>
                    <a:pt x="29" y="263"/>
                  </a:lnTo>
                  <a:lnTo>
                    <a:pt x="31" y="271"/>
                  </a:lnTo>
                  <a:lnTo>
                    <a:pt x="37" y="280"/>
                  </a:lnTo>
                  <a:lnTo>
                    <a:pt x="41" y="290"/>
                  </a:lnTo>
                  <a:lnTo>
                    <a:pt x="45" y="298"/>
                  </a:lnTo>
                  <a:lnTo>
                    <a:pt x="49" y="306"/>
                  </a:lnTo>
                  <a:lnTo>
                    <a:pt x="53" y="314"/>
                  </a:lnTo>
                  <a:lnTo>
                    <a:pt x="60" y="325"/>
                  </a:lnTo>
                  <a:lnTo>
                    <a:pt x="66" y="333"/>
                  </a:lnTo>
                  <a:lnTo>
                    <a:pt x="72" y="341"/>
                  </a:lnTo>
                  <a:lnTo>
                    <a:pt x="76" y="351"/>
                  </a:lnTo>
                  <a:lnTo>
                    <a:pt x="82" y="360"/>
                  </a:lnTo>
                  <a:lnTo>
                    <a:pt x="88" y="368"/>
                  </a:lnTo>
                  <a:lnTo>
                    <a:pt x="94" y="376"/>
                  </a:lnTo>
                  <a:lnTo>
                    <a:pt x="103" y="384"/>
                  </a:lnTo>
                  <a:lnTo>
                    <a:pt x="109" y="393"/>
                  </a:lnTo>
                  <a:lnTo>
                    <a:pt x="115" y="401"/>
                  </a:lnTo>
                  <a:lnTo>
                    <a:pt x="123" y="409"/>
                  </a:lnTo>
                  <a:lnTo>
                    <a:pt x="131" y="419"/>
                  </a:lnTo>
                  <a:lnTo>
                    <a:pt x="140" y="427"/>
                  </a:lnTo>
                  <a:lnTo>
                    <a:pt x="148" y="436"/>
                  </a:lnTo>
                  <a:lnTo>
                    <a:pt x="156" y="442"/>
                  </a:lnTo>
                  <a:lnTo>
                    <a:pt x="162" y="450"/>
                  </a:lnTo>
                  <a:lnTo>
                    <a:pt x="173" y="458"/>
                  </a:lnTo>
                  <a:lnTo>
                    <a:pt x="181" y="467"/>
                  </a:lnTo>
                  <a:lnTo>
                    <a:pt x="189" y="475"/>
                  </a:lnTo>
                  <a:lnTo>
                    <a:pt x="199" y="481"/>
                  </a:lnTo>
                  <a:lnTo>
                    <a:pt x="207" y="489"/>
                  </a:lnTo>
                  <a:lnTo>
                    <a:pt x="218" y="495"/>
                  </a:lnTo>
                  <a:lnTo>
                    <a:pt x="228" y="504"/>
                  </a:lnTo>
                  <a:lnTo>
                    <a:pt x="238" y="510"/>
                  </a:lnTo>
                  <a:lnTo>
                    <a:pt x="246" y="518"/>
                  </a:lnTo>
                  <a:lnTo>
                    <a:pt x="257" y="524"/>
                  </a:lnTo>
                  <a:lnTo>
                    <a:pt x="267" y="530"/>
                  </a:lnTo>
                  <a:lnTo>
                    <a:pt x="277" y="536"/>
                  </a:lnTo>
                  <a:lnTo>
                    <a:pt x="290" y="543"/>
                  </a:lnTo>
                  <a:lnTo>
                    <a:pt x="300" y="549"/>
                  </a:lnTo>
                  <a:lnTo>
                    <a:pt x="310" y="555"/>
                  </a:lnTo>
                  <a:lnTo>
                    <a:pt x="320" y="559"/>
                  </a:lnTo>
                  <a:lnTo>
                    <a:pt x="331" y="565"/>
                  </a:lnTo>
                  <a:lnTo>
                    <a:pt x="341" y="571"/>
                  </a:lnTo>
                  <a:lnTo>
                    <a:pt x="351" y="575"/>
                  </a:lnTo>
                  <a:lnTo>
                    <a:pt x="364" y="582"/>
                  </a:lnTo>
                  <a:lnTo>
                    <a:pt x="374" y="586"/>
                  </a:lnTo>
                  <a:lnTo>
                    <a:pt x="384" y="590"/>
                  </a:lnTo>
                  <a:lnTo>
                    <a:pt x="394" y="594"/>
                  </a:lnTo>
                  <a:lnTo>
                    <a:pt x="407" y="598"/>
                  </a:lnTo>
                  <a:lnTo>
                    <a:pt x="415" y="602"/>
                  </a:lnTo>
                  <a:lnTo>
                    <a:pt x="427" y="606"/>
                  </a:lnTo>
                  <a:lnTo>
                    <a:pt x="437" y="608"/>
                  </a:lnTo>
                  <a:lnTo>
                    <a:pt x="448" y="612"/>
                  </a:lnTo>
                  <a:lnTo>
                    <a:pt x="460" y="615"/>
                  </a:lnTo>
                  <a:lnTo>
                    <a:pt x="470" y="617"/>
                  </a:lnTo>
                  <a:lnTo>
                    <a:pt x="481" y="619"/>
                  </a:lnTo>
                  <a:lnTo>
                    <a:pt x="491" y="623"/>
                  </a:lnTo>
                  <a:lnTo>
                    <a:pt x="501" y="623"/>
                  </a:lnTo>
                  <a:lnTo>
                    <a:pt x="511" y="625"/>
                  </a:lnTo>
                  <a:lnTo>
                    <a:pt x="522" y="627"/>
                  </a:lnTo>
                  <a:lnTo>
                    <a:pt x="532" y="629"/>
                  </a:lnTo>
                  <a:lnTo>
                    <a:pt x="542" y="629"/>
                  </a:lnTo>
                  <a:lnTo>
                    <a:pt x="552" y="631"/>
                  </a:lnTo>
                  <a:lnTo>
                    <a:pt x="563" y="631"/>
                  </a:lnTo>
                  <a:lnTo>
                    <a:pt x="573" y="633"/>
                  </a:lnTo>
                  <a:lnTo>
                    <a:pt x="583" y="633"/>
                  </a:lnTo>
                  <a:lnTo>
                    <a:pt x="594" y="633"/>
                  </a:lnTo>
                  <a:lnTo>
                    <a:pt x="604" y="633"/>
                  </a:lnTo>
                  <a:lnTo>
                    <a:pt x="614" y="633"/>
                  </a:lnTo>
                  <a:lnTo>
                    <a:pt x="622" y="631"/>
                  </a:lnTo>
                  <a:lnTo>
                    <a:pt x="633" y="631"/>
                  </a:lnTo>
                  <a:lnTo>
                    <a:pt x="643" y="629"/>
                  </a:lnTo>
                  <a:lnTo>
                    <a:pt x="651" y="629"/>
                  </a:lnTo>
                  <a:lnTo>
                    <a:pt x="661" y="627"/>
                  </a:lnTo>
                  <a:lnTo>
                    <a:pt x="670" y="625"/>
                  </a:lnTo>
                  <a:lnTo>
                    <a:pt x="680" y="623"/>
                  </a:lnTo>
                  <a:lnTo>
                    <a:pt x="688" y="623"/>
                  </a:lnTo>
                  <a:lnTo>
                    <a:pt x="696" y="619"/>
                  </a:lnTo>
                  <a:lnTo>
                    <a:pt x="704" y="617"/>
                  </a:lnTo>
                  <a:lnTo>
                    <a:pt x="713" y="615"/>
                  </a:lnTo>
                  <a:lnTo>
                    <a:pt x="721" y="612"/>
                  </a:lnTo>
                  <a:lnTo>
                    <a:pt x="729" y="608"/>
                  </a:lnTo>
                  <a:lnTo>
                    <a:pt x="737" y="606"/>
                  </a:lnTo>
                  <a:lnTo>
                    <a:pt x="746" y="602"/>
                  </a:lnTo>
                  <a:lnTo>
                    <a:pt x="752" y="598"/>
                  </a:lnTo>
                  <a:lnTo>
                    <a:pt x="760" y="594"/>
                  </a:lnTo>
                  <a:lnTo>
                    <a:pt x="768" y="590"/>
                  </a:lnTo>
                  <a:lnTo>
                    <a:pt x="776" y="586"/>
                  </a:lnTo>
                  <a:lnTo>
                    <a:pt x="782" y="582"/>
                  </a:lnTo>
                  <a:lnTo>
                    <a:pt x="789" y="575"/>
                  </a:lnTo>
                  <a:lnTo>
                    <a:pt x="795" y="571"/>
                  </a:lnTo>
                  <a:lnTo>
                    <a:pt x="803" y="565"/>
                  </a:lnTo>
                  <a:lnTo>
                    <a:pt x="807" y="559"/>
                  </a:lnTo>
                  <a:lnTo>
                    <a:pt x="813" y="555"/>
                  </a:lnTo>
                  <a:lnTo>
                    <a:pt x="819" y="549"/>
                  </a:lnTo>
                  <a:lnTo>
                    <a:pt x="826" y="543"/>
                  </a:lnTo>
                  <a:lnTo>
                    <a:pt x="830" y="536"/>
                  </a:lnTo>
                  <a:lnTo>
                    <a:pt x="836" y="530"/>
                  </a:lnTo>
                  <a:lnTo>
                    <a:pt x="840" y="524"/>
                  </a:lnTo>
                  <a:lnTo>
                    <a:pt x="834" y="520"/>
                  </a:lnTo>
                  <a:lnTo>
                    <a:pt x="834" y="518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" name="Freeform 33">
              <a:extLst>
                <a:ext uri="{FF2B5EF4-FFF2-40B4-BE49-F238E27FC236}">
                  <a16:creationId xmlns:a16="http://schemas.microsoft.com/office/drawing/2014/main" id="{29E52F7D-A94A-4C53-93E1-02D3694669F3}"/>
                </a:ext>
              </a:extLst>
            </p:cNvPr>
            <p:cNvSpPr>
              <a:spLocks/>
            </p:cNvSpPr>
            <p:nvPr/>
          </p:nvSpPr>
          <p:spPr bwMode="auto">
            <a:xfrm>
              <a:off x="2790" y="1861"/>
              <a:ext cx="801" cy="575"/>
            </a:xfrm>
            <a:custGeom>
              <a:avLst/>
              <a:gdLst>
                <a:gd name="T0" fmla="*/ 784 w 801"/>
                <a:gd name="T1" fmla="*/ 512 h 575"/>
                <a:gd name="T2" fmla="*/ 755 w 801"/>
                <a:gd name="T3" fmla="*/ 527 h 575"/>
                <a:gd name="T4" fmla="*/ 724 w 801"/>
                <a:gd name="T5" fmla="*/ 541 h 575"/>
                <a:gd name="T6" fmla="*/ 691 w 801"/>
                <a:gd name="T7" fmla="*/ 551 h 575"/>
                <a:gd name="T8" fmla="*/ 658 w 801"/>
                <a:gd name="T9" fmla="*/ 560 h 575"/>
                <a:gd name="T10" fmla="*/ 623 w 801"/>
                <a:gd name="T11" fmla="*/ 564 h 575"/>
                <a:gd name="T12" fmla="*/ 588 w 801"/>
                <a:gd name="T13" fmla="*/ 566 h 575"/>
                <a:gd name="T14" fmla="*/ 543 w 801"/>
                <a:gd name="T15" fmla="*/ 566 h 575"/>
                <a:gd name="T16" fmla="*/ 508 w 801"/>
                <a:gd name="T17" fmla="*/ 564 h 575"/>
                <a:gd name="T18" fmla="*/ 471 w 801"/>
                <a:gd name="T19" fmla="*/ 555 h 575"/>
                <a:gd name="T20" fmla="*/ 434 w 801"/>
                <a:gd name="T21" fmla="*/ 547 h 575"/>
                <a:gd name="T22" fmla="*/ 397 w 801"/>
                <a:gd name="T23" fmla="*/ 537 h 575"/>
                <a:gd name="T24" fmla="*/ 360 w 801"/>
                <a:gd name="T25" fmla="*/ 523 h 575"/>
                <a:gd name="T26" fmla="*/ 325 w 801"/>
                <a:gd name="T27" fmla="*/ 508 h 575"/>
                <a:gd name="T28" fmla="*/ 290 w 801"/>
                <a:gd name="T29" fmla="*/ 490 h 575"/>
                <a:gd name="T30" fmla="*/ 257 w 801"/>
                <a:gd name="T31" fmla="*/ 469 h 575"/>
                <a:gd name="T32" fmla="*/ 226 w 801"/>
                <a:gd name="T33" fmla="*/ 446 h 575"/>
                <a:gd name="T34" fmla="*/ 195 w 801"/>
                <a:gd name="T35" fmla="*/ 422 h 575"/>
                <a:gd name="T36" fmla="*/ 167 w 801"/>
                <a:gd name="T37" fmla="*/ 395 h 575"/>
                <a:gd name="T38" fmla="*/ 140 w 801"/>
                <a:gd name="T39" fmla="*/ 366 h 575"/>
                <a:gd name="T40" fmla="*/ 115 w 801"/>
                <a:gd name="T41" fmla="*/ 337 h 575"/>
                <a:gd name="T42" fmla="*/ 93 w 801"/>
                <a:gd name="T43" fmla="*/ 307 h 575"/>
                <a:gd name="T44" fmla="*/ 72 w 801"/>
                <a:gd name="T45" fmla="*/ 276 h 575"/>
                <a:gd name="T46" fmla="*/ 56 w 801"/>
                <a:gd name="T47" fmla="*/ 243 h 575"/>
                <a:gd name="T48" fmla="*/ 41 w 801"/>
                <a:gd name="T49" fmla="*/ 208 h 575"/>
                <a:gd name="T50" fmla="*/ 29 w 801"/>
                <a:gd name="T51" fmla="*/ 175 h 575"/>
                <a:gd name="T52" fmla="*/ 19 w 801"/>
                <a:gd name="T53" fmla="*/ 142 h 575"/>
                <a:gd name="T54" fmla="*/ 12 w 801"/>
                <a:gd name="T55" fmla="*/ 107 h 575"/>
                <a:gd name="T56" fmla="*/ 8 w 801"/>
                <a:gd name="T57" fmla="*/ 74 h 575"/>
                <a:gd name="T58" fmla="*/ 6 w 801"/>
                <a:gd name="T59" fmla="*/ 33 h 575"/>
                <a:gd name="T60" fmla="*/ 2 w 801"/>
                <a:gd name="T61" fmla="*/ 8 h 575"/>
                <a:gd name="T62" fmla="*/ 0 w 801"/>
                <a:gd name="T63" fmla="*/ 37 h 575"/>
                <a:gd name="T64" fmla="*/ 2 w 801"/>
                <a:gd name="T65" fmla="*/ 78 h 575"/>
                <a:gd name="T66" fmla="*/ 6 w 801"/>
                <a:gd name="T67" fmla="*/ 113 h 575"/>
                <a:gd name="T68" fmla="*/ 12 w 801"/>
                <a:gd name="T69" fmla="*/ 148 h 575"/>
                <a:gd name="T70" fmla="*/ 23 w 801"/>
                <a:gd name="T71" fmla="*/ 183 h 575"/>
                <a:gd name="T72" fmla="*/ 35 w 801"/>
                <a:gd name="T73" fmla="*/ 216 h 575"/>
                <a:gd name="T74" fmla="*/ 51 w 801"/>
                <a:gd name="T75" fmla="*/ 251 h 575"/>
                <a:gd name="T76" fmla="*/ 70 w 801"/>
                <a:gd name="T77" fmla="*/ 284 h 575"/>
                <a:gd name="T78" fmla="*/ 90 w 801"/>
                <a:gd name="T79" fmla="*/ 315 h 575"/>
                <a:gd name="T80" fmla="*/ 113 w 801"/>
                <a:gd name="T81" fmla="*/ 348 h 575"/>
                <a:gd name="T82" fmla="*/ 138 w 801"/>
                <a:gd name="T83" fmla="*/ 376 h 575"/>
                <a:gd name="T84" fmla="*/ 167 w 801"/>
                <a:gd name="T85" fmla="*/ 403 h 575"/>
                <a:gd name="T86" fmla="*/ 195 w 801"/>
                <a:gd name="T87" fmla="*/ 432 h 575"/>
                <a:gd name="T88" fmla="*/ 226 w 801"/>
                <a:gd name="T89" fmla="*/ 455 h 575"/>
                <a:gd name="T90" fmla="*/ 259 w 801"/>
                <a:gd name="T91" fmla="*/ 479 h 575"/>
                <a:gd name="T92" fmla="*/ 292 w 801"/>
                <a:gd name="T93" fmla="*/ 498 h 575"/>
                <a:gd name="T94" fmla="*/ 329 w 801"/>
                <a:gd name="T95" fmla="*/ 516 h 575"/>
                <a:gd name="T96" fmla="*/ 364 w 801"/>
                <a:gd name="T97" fmla="*/ 533 h 575"/>
                <a:gd name="T98" fmla="*/ 401 w 801"/>
                <a:gd name="T99" fmla="*/ 547 h 575"/>
                <a:gd name="T100" fmla="*/ 438 w 801"/>
                <a:gd name="T101" fmla="*/ 558 h 575"/>
                <a:gd name="T102" fmla="*/ 475 w 801"/>
                <a:gd name="T103" fmla="*/ 566 h 575"/>
                <a:gd name="T104" fmla="*/ 512 w 801"/>
                <a:gd name="T105" fmla="*/ 570 h 575"/>
                <a:gd name="T106" fmla="*/ 551 w 801"/>
                <a:gd name="T107" fmla="*/ 574 h 575"/>
                <a:gd name="T108" fmla="*/ 601 w 801"/>
                <a:gd name="T109" fmla="*/ 574 h 575"/>
                <a:gd name="T110" fmla="*/ 638 w 801"/>
                <a:gd name="T111" fmla="*/ 570 h 575"/>
                <a:gd name="T112" fmla="*/ 672 w 801"/>
                <a:gd name="T113" fmla="*/ 564 h 575"/>
                <a:gd name="T114" fmla="*/ 705 w 801"/>
                <a:gd name="T115" fmla="*/ 553 h 575"/>
                <a:gd name="T116" fmla="*/ 738 w 801"/>
                <a:gd name="T117" fmla="*/ 543 h 575"/>
                <a:gd name="T118" fmla="*/ 769 w 801"/>
                <a:gd name="T119" fmla="*/ 529 h 575"/>
                <a:gd name="T120" fmla="*/ 798 w 801"/>
                <a:gd name="T121" fmla="*/ 512 h 5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801" h="575">
                  <a:moveTo>
                    <a:pt x="800" y="510"/>
                  </a:moveTo>
                  <a:lnTo>
                    <a:pt x="800" y="502"/>
                  </a:lnTo>
                  <a:lnTo>
                    <a:pt x="794" y="504"/>
                  </a:lnTo>
                  <a:lnTo>
                    <a:pt x="788" y="508"/>
                  </a:lnTo>
                  <a:lnTo>
                    <a:pt x="784" y="512"/>
                  </a:lnTo>
                  <a:lnTo>
                    <a:pt x="777" y="514"/>
                  </a:lnTo>
                  <a:lnTo>
                    <a:pt x="771" y="518"/>
                  </a:lnTo>
                  <a:lnTo>
                    <a:pt x="765" y="521"/>
                  </a:lnTo>
                  <a:lnTo>
                    <a:pt x="761" y="525"/>
                  </a:lnTo>
                  <a:lnTo>
                    <a:pt x="755" y="527"/>
                  </a:lnTo>
                  <a:lnTo>
                    <a:pt x="749" y="531"/>
                  </a:lnTo>
                  <a:lnTo>
                    <a:pt x="742" y="533"/>
                  </a:lnTo>
                  <a:lnTo>
                    <a:pt x="736" y="535"/>
                  </a:lnTo>
                  <a:lnTo>
                    <a:pt x="730" y="537"/>
                  </a:lnTo>
                  <a:lnTo>
                    <a:pt x="724" y="541"/>
                  </a:lnTo>
                  <a:lnTo>
                    <a:pt x="718" y="543"/>
                  </a:lnTo>
                  <a:lnTo>
                    <a:pt x="712" y="545"/>
                  </a:lnTo>
                  <a:lnTo>
                    <a:pt x="703" y="547"/>
                  </a:lnTo>
                  <a:lnTo>
                    <a:pt x="697" y="549"/>
                  </a:lnTo>
                  <a:lnTo>
                    <a:pt x="691" y="551"/>
                  </a:lnTo>
                  <a:lnTo>
                    <a:pt x="685" y="551"/>
                  </a:lnTo>
                  <a:lnTo>
                    <a:pt x="679" y="553"/>
                  </a:lnTo>
                  <a:lnTo>
                    <a:pt x="672" y="555"/>
                  </a:lnTo>
                  <a:lnTo>
                    <a:pt x="664" y="558"/>
                  </a:lnTo>
                  <a:lnTo>
                    <a:pt x="658" y="560"/>
                  </a:lnTo>
                  <a:lnTo>
                    <a:pt x="650" y="560"/>
                  </a:lnTo>
                  <a:lnTo>
                    <a:pt x="644" y="562"/>
                  </a:lnTo>
                  <a:lnTo>
                    <a:pt x="638" y="562"/>
                  </a:lnTo>
                  <a:lnTo>
                    <a:pt x="629" y="564"/>
                  </a:lnTo>
                  <a:lnTo>
                    <a:pt x="623" y="564"/>
                  </a:lnTo>
                  <a:lnTo>
                    <a:pt x="615" y="566"/>
                  </a:lnTo>
                  <a:lnTo>
                    <a:pt x="609" y="566"/>
                  </a:lnTo>
                  <a:lnTo>
                    <a:pt x="601" y="566"/>
                  </a:lnTo>
                  <a:lnTo>
                    <a:pt x="594" y="566"/>
                  </a:lnTo>
                  <a:lnTo>
                    <a:pt x="588" y="566"/>
                  </a:lnTo>
                  <a:lnTo>
                    <a:pt x="580" y="566"/>
                  </a:lnTo>
                  <a:lnTo>
                    <a:pt x="566" y="566"/>
                  </a:lnTo>
                  <a:lnTo>
                    <a:pt x="557" y="566"/>
                  </a:lnTo>
                  <a:lnTo>
                    <a:pt x="551" y="566"/>
                  </a:lnTo>
                  <a:lnTo>
                    <a:pt x="543" y="566"/>
                  </a:lnTo>
                  <a:lnTo>
                    <a:pt x="537" y="566"/>
                  </a:lnTo>
                  <a:lnTo>
                    <a:pt x="529" y="566"/>
                  </a:lnTo>
                  <a:lnTo>
                    <a:pt x="522" y="566"/>
                  </a:lnTo>
                  <a:lnTo>
                    <a:pt x="514" y="564"/>
                  </a:lnTo>
                  <a:lnTo>
                    <a:pt x="508" y="564"/>
                  </a:lnTo>
                  <a:lnTo>
                    <a:pt x="500" y="562"/>
                  </a:lnTo>
                  <a:lnTo>
                    <a:pt x="492" y="562"/>
                  </a:lnTo>
                  <a:lnTo>
                    <a:pt x="485" y="560"/>
                  </a:lnTo>
                  <a:lnTo>
                    <a:pt x="477" y="558"/>
                  </a:lnTo>
                  <a:lnTo>
                    <a:pt x="471" y="555"/>
                  </a:lnTo>
                  <a:lnTo>
                    <a:pt x="463" y="555"/>
                  </a:lnTo>
                  <a:lnTo>
                    <a:pt x="457" y="553"/>
                  </a:lnTo>
                  <a:lnTo>
                    <a:pt x="448" y="551"/>
                  </a:lnTo>
                  <a:lnTo>
                    <a:pt x="440" y="551"/>
                  </a:lnTo>
                  <a:lnTo>
                    <a:pt x="434" y="547"/>
                  </a:lnTo>
                  <a:lnTo>
                    <a:pt x="426" y="547"/>
                  </a:lnTo>
                  <a:lnTo>
                    <a:pt x="420" y="543"/>
                  </a:lnTo>
                  <a:lnTo>
                    <a:pt x="411" y="543"/>
                  </a:lnTo>
                  <a:lnTo>
                    <a:pt x="405" y="539"/>
                  </a:lnTo>
                  <a:lnTo>
                    <a:pt x="397" y="537"/>
                  </a:lnTo>
                  <a:lnTo>
                    <a:pt x="391" y="535"/>
                  </a:lnTo>
                  <a:lnTo>
                    <a:pt x="383" y="533"/>
                  </a:lnTo>
                  <a:lnTo>
                    <a:pt x="376" y="529"/>
                  </a:lnTo>
                  <a:lnTo>
                    <a:pt x="368" y="527"/>
                  </a:lnTo>
                  <a:lnTo>
                    <a:pt x="360" y="523"/>
                  </a:lnTo>
                  <a:lnTo>
                    <a:pt x="354" y="521"/>
                  </a:lnTo>
                  <a:lnTo>
                    <a:pt x="346" y="516"/>
                  </a:lnTo>
                  <a:lnTo>
                    <a:pt x="339" y="514"/>
                  </a:lnTo>
                  <a:lnTo>
                    <a:pt x="333" y="510"/>
                  </a:lnTo>
                  <a:lnTo>
                    <a:pt x="325" y="508"/>
                  </a:lnTo>
                  <a:lnTo>
                    <a:pt x="319" y="504"/>
                  </a:lnTo>
                  <a:lnTo>
                    <a:pt x="311" y="500"/>
                  </a:lnTo>
                  <a:lnTo>
                    <a:pt x="304" y="496"/>
                  </a:lnTo>
                  <a:lnTo>
                    <a:pt x="298" y="492"/>
                  </a:lnTo>
                  <a:lnTo>
                    <a:pt x="290" y="490"/>
                  </a:lnTo>
                  <a:lnTo>
                    <a:pt x="284" y="486"/>
                  </a:lnTo>
                  <a:lnTo>
                    <a:pt x="278" y="481"/>
                  </a:lnTo>
                  <a:lnTo>
                    <a:pt x="271" y="477"/>
                  </a:lnTo>
                  <a:lnTo>
                    <a:pt x="263" y="473"/>
                  </a:lnTo>
                  <a:lnTo>
                    <a:pt x="257" y="469"/>
                  </a:lnTo>
                  <a:lnTo>
                    <a:pt x="251" y="465"/>
                  </a:lnTo>
                  <a:lnTo>
                    <a:pt x="245" y="461"/>
                  </a:lnTo>
                  <a:lnTo>
                    <a:pt x="239" y="455"/>
                  </a:lnTo>
                  <a:lnTo>
                    <a:pt x="232" y="451"/>
                  </a:lnTo>
                  <a:lnTo>
                    <a:pt x="226" y="446"/>
                  </a:lnTo>
                  <a:lnTo>
                    <a:pt x="220" y="442"/>
                  </a:lnTo>
                  <a:lnTo>
                    <a:pt x="214" y="436"/>
                  </a:lnTo>
                  <a:lnTo>
                    <a:pt x="208" y="432"/>
                  </a:lnTo>
                  <a:lnTo>
                    <a:pt x="202" y="426"/>
                  </a:lnTo>
                  <a:lnTo>
                    <a:pt x="195" y="422"/>
                  </a:lnTo>
                  <a:lnTo>
                    <a:pt x="189" y="416"/>
                  </a:lnTo>
                  <a:lnTo>
                    <a:pt x="183" y="411"/>
                  </a:lnTo>
                  <a:lnTo>
                    <a:pt x="177" y="405"/>
                  </a:lnTo>
                  <a:lnTo>
                    <a:pt x="173" y="401"/>
                  </a:lnTo>
                  <a:lnTo>
                    <a:pt x="167" y="395"/>
                  </a:lnTo>
                  <a:lnTo>
                    <a:pt x="160" y="391"/>
                  </a:lnTo>
                  <a:lnTo>
                    <a:pt x="156" y="385"/>
                  </a:lnTo>
                  <a:lnTo>
                    <a:pt x="150" y="379"/>
                  </a:lnTo>
                  <a:lnTo>
                    <a:pt x="146" y="372"/>
                  </a:lnTo>
                  <a:lnTo>
                    <a:pt x="140" y="366"/>
                  </a:lnTo>
                  <a:lnTo>
                    <a:pt x="134" y="360"/>
                  </a:lnTo>
                  <a:lnTo>
                    <a:pt x="130" y="356"/>
                  </a:lnTo>
                  <a:lnTo>
                    <a:pt x="125" y="350"/>
                  </a:lnTo>
                  <a:lnTo>
                    <a:pt x="121" y="344"/>
                  </a:lnTo>
                  <a:lnTo>
                    <a:pt x="115" y="337"/>
                  </a:lnTo>
                  <a:lnTo>
                    <a:pt x="111" y="331"/>
                  </a:lnTo>
                  <a:lnTo>
                    <a:pt x="107" y="325"/>
                  </a:lnTo>
                  <a:lnTo>
                    <a:pt x="101" y="319"/>
                  </a:lnTo>
                  <a:lnTo>
                    <a:pt x="97" y="313"/>
                  </a:lnTo>
                  <a:lnTo>
                    <a:pt x="93" y="307"/>
                  </a:lnTo>
                  <a:lnTo>
                    <a:pt x="88" y="300"/>
                  </a:lnTo>
                  <a:lnTo>
                    <a:pt x="84" y="294"/>
                  </a:lnTo>
                  <a:lnTo>
                    <a:pt x="80" y="288"/>
                  </a:lnTo>
                  <a:lnTo>
                    <a:pt x="76" y="282"/>
                  </a:lnTo>
                  <a:lnTo>
                    <a:pt x="72" y="276"/>
                  </a:lnTo>
                  <a:lnTo>
                    <a:pt x="68" y="270"/>
                  </a:lnTo>
                  <a:lnTo>
                    <a:pt x="66" y="261"/>
                  </a:lnTo>
                  <a:lnTo>
                    <a:pt x="62" y="255"/>
                  </a:lnTo>
                  <a:lnTo>
                    <a:pt x="60" y="249"/>
                  </a:lnTo>
                  <a:lnTo>
                    <a:pt x="56" y="243"/>
                  </a:lnTo>
                  <a:lnTo>
                    <a:pt x="51" y="237"/>
                  </a:lnTo>
                  <a:lnTo>
                    <a:pt x="49" y="228"/>
                  </a:lnTo>
                  <a:lnTo>
                    <a:pt x="45" y="222"/>
                  </a:lnTo>
                  <a:lnTo>
                    <a:pt x="43" y="216"/>
                  </a:lnTo>
                  <a:lnTo>
                    <a:pt x="41" y="208"/>
                  </a:lnTo>
                  <a:lnTo>
                    <a:pt x="39" y="202"/>
                  </a:lnTo>
                  <a:lnTo>
                    <a:pt x="35" y="195"/>
                  </a:lnTo>
                  <a:lnTo>
                    <a:pt x="33" y="189"/>
                  </a:lnTo>
                  <a:lnTo>
                    <a:pt x="31" y="181"/>
                  </a:lnTo>
                  <a:lnTo>
                    <a:pt x="29" y="175"/>
                  </a:lnTo>
                  <a:lnTo>
                    <a:pt x="25" y="169"/>
                  </a:lnTo>
                  <a:lnTo>
                    <a:pt x="25" y="163"/>
                  </a:lnTo>
                  <a:lnTo>
                    <a:pt x="23" y="154"/>
                  </a:lnTo>
                  <a:lnTo>
                    <a:pt x="21" y="148"/>
                  </a:lnTo>
                  <a:lnTo>
                    <a:pt x="19" y="142"/>
                  </a:lnTo>
                  <a:lnTo>
                    <a:pt x="16" y="134"/>
                  </a:lnTo>
                  <a:lnTo>
                    <a:pt x="14" y="128"/>
                  </a:lnTo>
                  <a:lnTo>
                    <a:pt x="14" y="121"/>
                  </a:lnTo>
                  <a:lnTo>
                    <a:pt x="12" y="113"/>
                  </a:lnTo>
                  <a:lnTo>
                    <a:pt x="12" y="107"/>
                  </a:lnTo>
                  <a:lnTo>
                    <a:pt x="10" y="101"/>
                  </a:lnTo>
                  <a:lnTo>
                    <a:pt x="10" y="95"/>
                  </a:lnTo>
                  <a:lnTo>
                    <a:pt x="8" y="86"/>
                  </a:lnTo>
                  <a:lnTo>
                    <a:pt x="8" y="80"/>
                  </a:lnTo>
                  <a:lnTo>
                    <a:pt x="8" y="74"/>
                  </a:lnTo>
                  <a:lnTo>
                    <a:pt x="6" y="68"/>
                  </a:lnTo>
                  <a:lnTo>
                    <a:pt x="6" y="60"/>
                  </a:lnTo>
                  <a:lnTo>
                    <a:pt x="6" y="53"/>
                  </a:lnTo>
                  <a:lnTo>
                    <a:pt x="6" y="39"/>
                  </a:lnTo>
                  <a:lnTo>
                    <a:pt x="6" y="33"/>
                  </a:lnTo>
                  <a:lnTo>
                    <a:pt x="6" y="27"/>
                  </a:lnTo>
                  <a:lnTo>
                    <a:pt x="8" y="19"/>
                  </a:lnTo>
                  <a:lnTo>
                    <a:pt x="8" y="12"/>
                  </a:lnTo>
                  <a:lnTo>
                    <a:pt x="10" y="0"/>
                  </a:lnTo>
                  <a:lnTo>
                    <a:pt x="2" y="8"/>
                  </a:lnTo>
                  <a:lnTo>
                    <a:pt x="2" y="10"/>
                  </a:lnTo>
                  <a:lnTo>
                    <a:pt x="2" y="16"/>
                  </a:lnTo>
                  <a:lnTo>
                    <a:pt x="0" y="23"/>
                  </a:lnTo>
                  <a:lnTo>
                    <a:pt x="0" y="31"/>
                  </a:lnTo>
                  <a:lnTo>
                    <a:pt x="0" y="37"/>
                  </a:lnTo>
                  <a:lnTo>
                    <a:pt x="0" y="51"/>
                  </a:lnTo>
                  <a:lnTo>
                    <a:pt x="0" y="58"/>
                  </a:lnTo>
                  <a:lnTo>
                    <a:pt x="0" y="66"/>
                  </a:lnTo>
                  <a:lnTo>
                    <a:pt x="0" y="72"/>
                  </a:lnTo>
                  <a:lnTo>
                    <a:pt x="2" y="78"/>
                  </a:lnTo>
                  <a:lnTo>
                    <a:pt x="2" y="86"/>
                  </a:lnTo>
                  <a:lnTo>
                    <a:pt x="4" y="93"/>
                  </a:lnTo>
                  <a:lnTo>
                    <a:pt x="4" y="99"/>
                  </a:lnTo>
                  <a:lnTo>
                    <a:pt x="4" y="107"/>
                  </a:lnTo>
                  <a:lnTo>
                    <a:pt x="6" y="113"/>
                  </a:lnTo>
                  <a:lnTo>
                    <a:pt x="6" y="119"/>
                  </a:lnTo>
                  <a:lnTo>
                    <a:pt x="8" y="128"/>
                  </a:lnTo>
                  <a:lnTo>
                    <a:pt x="10" y="134"/>
                  </a:lnTo>
                  <a:lnTo>
                    <a:pt x="12" y="142"/>
                  </a:lnTo>
                  <a:lnTo>
                    <a:pt x="12" y="148"/>
                  </a:lnTo>
                  <a:lnTo>
                    <a:pt x="14" y="154"/>
                  </a:lnTo>
                  <a:lnTo>
                    <a:pt x="16" y="163"/>
                  </a:lnTo>
                  <a:lnTo>
                    <a:pt x="19" y="169"/>
                  </a:lnTo>
                  <a:lnTo>
                    <a:pt x="21" y="177"/>
                  </a:lnTo>
                  <a:lnTo>
                    <a:pt x="23" y="183"/>
                  </a:lnTo>
                  <a:lnTo>
                    <a:pt x="25" y="189"/>
                  </a:lnTo>
                  <a:lnTo>
                    <a:pt x="27" y="195"/>
                  </a:lnTo>
                  <a:lnTo>
                    <a:pt x="31" y="204"/>
                  </a:lnTo>
                  <a:lnTo>
                    <a:pt x="33" y="210"/>
                  </a:lnTo>
                  <a:lnTo>
                    <a:pt x="35" y="216"/>
                  </a:lnTo>
                  <a:lnTo>
                    <a:pt x="39" y="224"/>
                  </a:lnTo>
                  <a:lnTo>
                    <a:pt x="41" y="230"/>
                  </a:lnTo>
                  <a:lnTo>
                    <a:pt x="45" y="237"/>
                  </a:lnTo>
                  <a:lnTo>
                    <a:pt x="47" y="243"/>
                  </a:lnTo>
                  <a:lnTo>
                    <a:pt x="51" y="251"/>
                  </a:lnTo>
                  <a:lnTo>
                    <a:pt x="56" y="257"/>
                  </a:lnTo>
                  <a:lnTo>
                    <a:pt x="58" y="263"/>
                  </a:lnTo>
                  <a:lnTo>
                    <a:pt x="62" y="272"/>
                  </a:lnTo>
                  <a:lnTo>
                    <a:pt x="66" y="278"/>
                  </a:lnTo>
                  <a:lnTo>
                    <a:pt x="70" y="284"/>
                  </a:lnTo>
                  <a:lnTo>
                    <a:pt x="72" y="290"/>
                  </a:lnTo>
                  <a:lnTo>
                    <a:pt x="76" y="296"/>
                  </a:lnTo>
                  <a:lnTo>
                    <a:pt x="82" y="302"/>
                  </a:lnTo>
                  <a:lnTo>
                    <a:pt x="86" y="309"/>
                  </a:lnTo>
                  <a:lnTo>
                    <a:pt x="90" y="315"/>
                  </a:lnTo>
                  <a:lnTo>
                    <a:pt x="95" y="321"/>
                  </a:lnTo>
                  <a:lnTo>
                    <a:pt x="99" y="327"/>
                  </a:lnTo>
                  <a:lnTo>
                    <a:pt x="103" y="333"/>
                  </a:lnTo>
                  <a:lnTo>
                    <a:pt x="109" y="342"/>
                  </a:lnTo>
                  <a:lnTo>
                    <a:pt x="113" y="348"/>
                  </a:lnTo>
                  <a:lnTo>
                    <a:pt x="117" y="352"/>
                  </a:lnTo>
                  <a:lnTo>
                    <a:pt x="123" y="358"/>
                  </a:lnTo>
                  <a:lnTo>
                    <a:pt x="130" y="364"/>
                  </a:lnTo>
                  <a:lnTo>
                    <a:pt x="134" y="370"/>
                  </a:lnTo>
                  <a:lnTo>
                    <a:pt x="138" y="376"/>
                  </a:lnTo>
                  <a:lnTo>
                    <a:pt x="144" y="383"/>
                  </a:lnTo>
                  <a:lnTo>
                    <a:pt x="150" y="389"/>
                  </a:lnTo>
                  <a:lnTo>
                    <a:pt x="154" y="393"/>
                  </a:lnTo>
                  <a:lnTo>
                    <a:pt x="160" y="399"/>
                  </a:lnTo>
                  <a:lnTo>
                    <a:pt x="167" y="403"/>
                  </a:lnTo>
                  <a:lnTo>
                    <a:pt x="173" y="409"/>
                  </a:lnTo>
                  <a:lnTo>
                    <a:pt x="177" y="416"/>
                  </a:lnTo>
                  <a:lnTo>
                    <a:pt x="183" y="420"/>
                  </a:lnTo>
                  <a:lnTo>
                    <a:pt x="189" y="426"/>
                  </a:lnTo>
                  <a:lnTo>
                    <a:pt x="195" y="432"/>
                  </a:lnTo>
                  <a:lnTo>
                    <a:pt x="202" y="436"/>
                  </a:lnTo>
                  <a:lnTo>
                    <a:pt x="208" y="442"/>
                  </a:lnTo>
                  <a:lnTo>
                    <a:pt x="214" y="446"/>
                  </a:lnTo>
                  <a:lnTo>
                    <a:pt x="220" y="451"/>
                  </a:lnTo>
                  <a:lnTo>
                    <a:pt x="226" y="455"/>
                  </a:lnTo>
                  <a:lnTo>
                    <a:pt x="232" y="461"/>
                  </a:lnTo>
                  <a:lnTo>
                    <a:pt x="239" y="465"/>
                  </a:lnTo>
                  <a:lnTo>
                    <a:pt x="247" y="469"/>
                  </a:lnTo>
                  <a:lnTo>
                    <a:pt x="253" y="473"/>
                  </a:lnTo>
                  <a:lnTo>
                    <a:pt x="259" y="479"/>
                  </a:lnTo>
                  <a:lnTo>
                    <a:pt x="265" y="483"/>
                  </a:lnTo>
                  <a:lnTo>
                    <a:pt x="271" y="488"/>
                  </a:lnTo>
                  <a:lnTo>
                    <a:pt x="280" y="492"/>
                  </a:lnTo>
                  <a:lnTo>
                    <a:pt x="286" y="494"/>
                  </a:lnTo>
                  <a:lnTo>
                    <a:pt x="292" y="498"/>
                  </a:lnTo>
                  <a:lnTo>
                    <a:pt x="300" y="504"/>
                  </a:lnTo>
                  <a:lnTo>
                    <a:pt x="308" y="506"/>
                  </a:lnTo>
                  <a:lnTo>
                    <a:pt x="315" y="510"/>
                  </a:lnTo>
                  <a:lnTo>
                    <a:pt x="321" y="512"/>
                  </a:lnTo>
                  <a:lnTo>
                    <a:pt x="329" y="516"/>
                  </a:lnTo>
                  <a:lnTo>
                    <a:pt x="335" y="521"/>
                  </a:lnTo>
                  <a:lnTo>
                    <a:pt x="341" y="523"/>
                  </a:lnTo>
                  <a:lnTo>
                    <a:pt x="350" y="527"/>
                  </a:lnTo>
                  <a:lnTo>
                    <a:pt x="358" y="531"/>
                  </a:lnTo>
                  <a:lnTo>
                    <a:pt x="364" y="533"/>
                  </a:lnTo>
                  <a:lnTo>
                    <a:pt x="372" y="537"/>
                  </a:lnTo>
                  <a:lnTo>
                    <a:pt x="378" y="539"/>
                  </a:lnTo>
                  <a:lnTo>
                    <a:pt x="387" y="541"/>
                  </a:lnTo>
                  <a:lnTo>
                    <a:pt x="395" y="543"/>
                  </a:lnTo>
                  <a:lnTo>
                    <a:pt x="401" y="547"/>
                  </a:lnTo>
                  <a:lnTo>
                    <a:pt x="409" y="549"/>
                  </a:lnTo>
                  <a:lnTo>
                    <a:pt x="415" y="551"/>
                  </a:lnTo>
                  <a:lnTo>
                    <a:pt x="424" y="553"/>
                  </a:lnTo>
                  <a:lnTo>
                    <a:pt x="432" y="555"/>
                  </a:lnTo>
                  <a:lnTo>
                    <a:pt x="438" y="558"/>
                  </a:lnTo>
                  <a:lnTo>
                    <a:pt x="446" y="560"/>
                  </a:lnTo>
                  <a:lnTo>
                    <a:pt x="452" y="562"/>
                  </a:lnTo>
                  <a:lnTo>
                    <a:pt x="461" y="562"/>
                  </a:lnTo>
                  <a:lnTo>
                    <a:pt x="469" y="564"/>
                  </a:lnTo>
                  <a:lnTo>
                    <a:pt x="475" y="566"/>
                  </a:lnTo>
                  <a:lnTo>
                    <a:pt x="483" y="566"/>
                  </a:lnTo>
                  <a:lnTo>
                    <a:pt x="492" y="568"/>
                  </a:lnTo>
                  <a:lnTo>
                    <a:pt x="498" y="570"/>
                  </a:lnTo>
                  <a:lnTo>
                    <a:pt x="506" y="570"/>
                  </a:lnTo>
                  <a:lnTo>
                    <a:pt x="512" y="570"/>
                  </a:lnTo>
                  <a:lnTo>
                    <a:pt x="520" y="572"/>
                  </a:lnTo>
                  <a:lnTo>
                    <a:pt x="529" y="572"/>
                  </a:lnTo>
                  <a:lnTo>
                    <a:pt x="537" y="574"/>
                  </a:lnTo>
                  <a:lnTo>
                    <a:pt x="543" y="574"/>
                  </a:lnTo>
                  <a:lnTo>
                    <a:pt x="551" y="574"/>
                  </a:lnTo>
                  <a:lnTo>
                    <a:pt x="557" y="574"/>
                  </a:lnTo>
                  <a:lnTo>
                    <a:pt x="580" y="574"/>
                  </a:lnTo>
                  <a:lnTo>
                    <a:pt x="588" y="574"/>
                  </a:lnTo>
                  <a:lnTo>
                    <a:pt x="594" y="574"/>
                  </a:lnTo>
                  <a:lnTo>
                    <a:pt x="601" y="574"/>
                  </a:lnTo>
                  <a:lnTo>
                    <a:pt x="609" y="572"/>
                  </a:lnTo>
                  <a:lnTo>
                    <a:pt x="617" y="572"/>
                  </a:lnTo>
                  <a:lnTo>
                    <a:pt x="623" y="572"/>
                  </a:lnTo>
                  <a:lnTo>
                    <a:pt x="631" y="570"/>
                  </a:lnTo>
                  <a:lnTo>
                    <a:pt x="638" y="570"/>
                  </a:lnTo>
                  <a:lnTo>
                    <a:pt x="644" y="568"/>
                  </a:lnTo>
                  <a:lnTo>
                    <a:pt x="652" y="568"/>
                  </a:lnTo>
                  <a:lnTo>
                    <a:pt x="658" y="566"/>
                  </a:lnTo>
                  <a:lnTo>
                    <a:pt x="666" y="566"/>
                  </a:lnTo>
                  <a:lnTo>
                    <a:pt x="672" y="564"/>
                  </a:lnTo>
                  <a:lnTo>
                    <a:pt x="679" y="562"/>
                  </a:lnTo>
                  <a:lnTo>
                    <a:pt x="687" y="560"/>
                  </a:lnTo>
                  <a:lnTo>
                    <a:pt x="693" y="558"/>
                  </a:lnTo>
                  <a:lnTo>
                    <a:pt x="699" y="555"/>
                  </a:lnTo>
                  <a:lnTo>
                    <a:pt x="705" y="553"/>
                  </a:lnTo>
                  <a:lnTo>
                    <a:pt x="714" y="551"/>
                  </a:lnTo>
                  <a:lnTo>
                    <a:pt x="720" y="549"/>
                  </a:lnTo>
                  <a:lnTo>
                    <a:pt x="726" y="547"/>
                  </a:lnTo>
                  <a:lnTo>
                    <a:pt x="732" y="545"/>
                  </a:lnTo>
                  <a:lnTo>
                    <a:pt x="738" y="543"/>
                  </a:lnTo>
                  <a:lnTo>
                    <a:pt x="744" y="541"/>
                  </a:lnTo>
                  <a:lnTo>
                    <a:pt x="751" y="537"/>
                  </a:lnTo>
                  <a:lnTo>
                    <a:pt x="757" y="535"/>
                  </a:lnTo>
                  <a:lnTo>
                    <a:pt x="763" y="533"/>
                  </a:lnTo>
                  <a:lnTo>
                    <a:pt x="769" y="529"/>
                  </a:lnTo>
                  <a:lnTo>
                    <a:pt x="775" y="525"/>
                  </a:lnTo>
                  <a:lnTo>
                    <a:pt x="781" y="523"/>
                  </a:lnTo>
                  <a:lnTo>
                    <a:pt x="788" y="518"/>
                  </a:lnTo>
                  <a:lnTo>
                    <a:pt x="792" y="516"/>
                  </a:lnTo>
                  <a:lnTo>
                    <a:pt x="798" y="512"/>
                  </a:lnTo>
                  <a:lnTo>
                    <a:pt x="800" y="510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" name="Freeform 34">
              <a:extLst>
                <a:ext uri="{FF2B5EF4-FFF2-40B4-BE49-F238E27FC236}">
                  <a16:creationId xmlns:a16="http://schemas.microsoft.com/office/drawing/2014/main" id="{B250AF05-2F63-48FE-A083-2999A330626B}"/>
                </a:ext>
              </a:extLst>
            </p:cNvPr>
            <p:cNvSpPr>
              <a:spLocks/>
            </p:cNvSpPr>
            <p:nvPr/>
          </p:nvSpPr>
          <p:spPr bwMode="auto">
            <a:xfrm>
              <a:off x="2881" y="1415"/>
              <a:ext cx="880" cy="1086"/>
            </a:xfrm>
            <a:custGeom>
              <a:avLst/>
              <a:gdLst>
                <a:gd name="T0" fmla="*/ 14 w 880"/>
                <a:gd name="T1" fmla="*/ 41 h 1086"/>
                <a:gd name="T2" fmla="*/ 33 w 880"/>
                <a:gd name="T3" fmla="*/ 88 h 1086"/>
                <a:gd name="T4" fmla="*/ 58 w 880"/>
                <a:gd name="T5" fmla="*/ 136 h 1086"/>
                <a:gd name="T6" fmla="*/ 82 w 880"/>
                <a:gd name="T7" fmla="*/ 181 h 1086"/>
                <a:gd name="T8" fmla="*/ 111 w 880"/>
                <a:gd name="T9" fmla="*/ 230 h 1086"/>
                <a:gd name="T10" fmla="*/ 146 w 880"/>
                <a:gd name="T11" fmla="*/ 279 h 1086"/>
                <a:gd name="T12" fmla="*/ 181 w 880"/>
                <a:gd name="T13" fmla="*/ 329 h 1086"/>
                <a:gd name="T14" fmla="*/ 212 w 880"/>
                <a:gd name="T15" fmla="*/ 374 h 1086"/>
                <a:gd name="T16" fmla="*/ 138 w 880"/>
                <a:gd name="T17" fmla="*/ 390 h 1086"/>
                <a:gd name="T18" fmla="*/ 173 w 880"/>
                <a:gd name="T19" fmla="*/ 456 h 1086"/>
                <a:gd name="T20" fmla="*/ 212 w 880"/>
                <a:gd name="T21" fmla="*/ 518 h 1086"/>
                <a:gd name="T22" fmla="*/ 255 w 880"/>
                <a:gd name="T23" fmla="*/ 573 h 1086"/>
                <a:gd name="T24" fmla="*/ 318 w 880"/>
                <a:gd name="T25" fmla="*/ 645 h 1086"/>
                <a:gd name="T26" fmla="*/ 376 w 880"/>
                <a:gd name="T27" fmla="*/ 699 h 1086"/>
                <a:gd name="T28" fmla="*/ 429 w 880"/>
                <a:gd name="T29" fmla="*/ 740 h 1086"/>
                <a:gd name="T30" fmla="*/ 485 w 880"/>
                <a:gd name="T31" fmla="*/ 777 h 1086"/>
                <a:gd name="T32" fmla="*/ 462 w 880"/>
                <a:gd name="T33" fmla="*/ 789 h 1086"/>
                <a:gd name="T34" fmla="*/ 437 w 880"/>
                <a:gd name="T35" fmla="*/ 799 h 1086"/>
                <a:gd name="T36" fmla="*/ 417 w 880"/>
                <a:gd name="T37" fmla="*/ 808 h 1086"/>
                <a:gd name="T38" fmla="*/ 396 w 880"/>
                <a:gd name="T39" fmla="*/ 814 h 1086"/>
                <a:gd name="T40" fmla="*/ 372 w 880"/>
                <a:gd name="T41" fmla="*/ 820 h 1086"/>
                <a:gd name="T42" fmla="*/ 349 w 880"/>
                <a:gd name="T43" fmla="*/ 826 h 1086"/>
                <a:gd name="T44" fmla="*/ 396 w 880"/>
                <a:gd name="T45" fmla="*/ 865 h 1086"/>
                <a:gd name="T46" fmla="*/ 454 w 880"/>
                <a:gd name="T47" fmla="*/ 904 h 1086"/>
                <a:gd name="T48" fmla="*/ 518 w 880"/>
                <a:gd name="T49" fmla="*/ 941 h 1086"/>
                <a:gd name="T50" fmla="*/ 581 w 880"/>
                <a:gd name="T51" fmla="*/ 974 h 1086"/>
                <a:gd name="T52" fmla="*/ 651 w 880"/>
                <a:gd name="T53" fmla="*/ 1005 h 1086"/>
                <a:gd name="T54" fmla="*/ 727 w 880"/>
                <a:gd name="T55" fmla="*/ 1036 h 1086"/>
                <a:gd name="T56" fmla="*/ 805 w 880"/>
                <a:gd name="T57" fmla="*/ 1062 h 1086"/>
                <a:gd name="T58" fmla="*/ 875 w 880"/>
                <a:gd name="T59" fmla="*/ 1083 h 1086"/>
                <a:gd name="T60" fmla="*/ 830 w 880"/>
                <a:gd name="T61" fmla="*/ 1058 h 1086"/>
                <a:gd name="T62" fmla="*/ 785 w 880"/>
                <a:gd name="T63" fmla="*/ 1034 h 1086"/>
                <a:gd name="T64" fmla="*/ 741 w 880"/>
                <a:gd name="T65" fmla="*/ 1009 h 1086"/>
                <a:gd name="T66" fmla="*/ 702 w 880"/>
                <a:gd name="T67" fmla="*/ 984 h 1086"/>
                <a:gd name="T68" fmla="*/ 661 w 880"/>
                <a:gd name="T69" fmla="*/ 958 h 1086"/>
                <a:gd name="T70" fmla="*/ 620 w 880"/>
                <a:gd name="T71" fmla="*/ 931 h 1086"/>
                <a:gd name="T72" fmla="*/ 581 w 880"/>
                <a:gd name="T73" fmla="*/ 902 h 1086"/>
                <a:gd name="T74" fmla="*/ 561 w 880"/>
                <a:gd name="T75" fmla="*/ 880 h 1086"/>
                <a:gd name="T76" fmla="*/ 585 w 880"/>
                <a:gd name="T77" fmla="*/ 869 h 1086"/>
                <a:gd name="T78" fmla="*/ 608 w 880"/>
                <a:gd name="T79" fmla="*/ 861 h 1086"/>
                <a:gd name="T80" fmla="*/ 633 w 880"/>
                <a:gd name="T81" fmla="*/ 851 h 1086"/>
                <a:gd name="T82" fmla="*/ 655 w 880"/>
                <a:gd name="T83" fmla="*/ 838 h 1086"/>
                <a:gd name="T84" fmla="*/ 680 w 880"/>
                <a:gd name="T85" fmla="*/ 824 h 1086"/>
                <a:gd name="T86" fmla="*/ 637 w 880"/>
                <a:gd name="T87" fmla="*/ 797 h 1086"/>
                <a:gd name="T88" fmla="*/ 577 w 880"/>
                <a:gd name="T89" fmla="*/ 764 h 1086"/>
                <a:gd name="T90" fmla="*/ 520 w 880"/>
                <a:gd name="T91" fmla="*/ 729 h 1086"/>
                <a:gd name="T92" fmla="*/ 462 w 880"/>
                <a:gd name="T93" fmla="*/ 693 h 1086"/>
                <a:gd name="T94" fmla="*/ 411 w 880"/>
                <a:gd name="T95" fmla="*/ 656 h 1086"/>
                <a:gd name="T96" fmla="*/ 357 w 880"/>
                <a:gd name="T97" fmla="*/ 612 h 1086"/>
                <a:gd name="T98" fmla="*/ 308 w 880"/>
                <a:gd name="T99" fmla="*/ 569 h 1086"/>
                <a:gd name="T100" fmla="*/ 281 w 880"/>
                <a:gd name="T101" fmla="*/ 520 h 1086"/>
                <a:gd name="T102" fmla="*/ 333 w 880"/>
                <a:gd name="T103" fmla="*/ 514 h 1086"/>
                <a:gd name="T104" fmla="*/ 372 w 880"/>
                <a:gd name="T105" fmla="*/ 510 h 1086"/>
                <a:gd name="T106" fmla="*/ 405 w 880"/>
                <a:gd name="T107" fmla="*/ 503 h 1086"/>
                <a:gd name="T108" fmla="*/ 435 w 880"/>
                <a:gd name="T109" fmla="*/ 499 h 1086"/>
                <a:gd name="T110" fmla="*/ 419 w 880"/>
                <a:gd name="T111" fmla="*/ 471 h 1086"/>
                <a:gd name="T112" fmla="*/ 343 w 880"/>
                <a:gd name="T113" fmla="*/ 411 h 1086"/>
                <a:gd name="T114" fmla="*/ 273 w 880"/>
                <a:gd name="T115" fmla="*/ 349 h 1086"/>
                <a:gd name="T116" fmla="*/ 173 w 880"/>
                <a:gd name="T117" fmla="*/ 247 h 1086"/>
                <a:gd name="T118" fmla="*/ 117 w 880"/>
                <a:gd name="T119" fmla="*/ 181 h 1086"/>
                <a:gd name="T120" fmla="*/ 70 w 880"/>
                <a:gd name="T121" fmla="*/ 115 h 1086"/>
                <a:gd name="T122" fmla="*/ 27 w 880"/>
                <a:gd name="T123" fmla="*/ 49 h 10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880" h="1086">
                  <a:moveTo>
                    <a:pt x="0" y="0"/>
                  </a:moveTo>
                  <a:lnTo>
                    <a:pt x="0" y="4"/>
                  </a:lnTo>
                  <a:lnTo>
                    <a:pt x="2" y="8"/>
                  </a:lnTo>
                  <a:lnTo>
                    <a:pt x="4" y="12"/>
                  </a:lnTo>
                  <a:lnTo>
                    <a:pt x="6" y="14"/>
                  </a:lnTo>
                  <a:lnTo>
                    <a:pt x="6" y="18"/>
                  </a:lnTo>
                  <a:lnTo>
                    <a:pt x="8" y="23"/>
                  </a:lnTo>
                  <a:lnTo>
                    <a:pt x="8" y="27"/>
                  </a:lnTo>
                  <a:lnTo>
                    <a:pt x="10" y="31"/>
                  </a:lnTo>
                  <a:lnTo>
                    <a:pt x="12" y="35"/>
                  </a:lnTo>
                  <a:lnTo>
                    <a:pt x="12" y="37"/>
                  </a:lnTo>
                  <a:lnTo>
                    <a:pt x="14" y="41"/>
                  </a:lnTo>
                  <a:lnTo>
                    <a:pt x="16" y="47"/>
                  </a:lnTo>
                  <a:lnTo>
                    <a:pt x="16" y="49"/>
                  </a:lnTo>
                  <a:lnTo>
                    <a:pt x="18" y="53"/>
                  </a:lnTo>
                  <a:lnTo>
                    <a:pt x="21" y="58"/>
                  </a:lnTo>
                  <a:lnTo>
                    <a:pt x="21" y="62"/>
                  </a:lnTo>
                  <a:lnTo>
                    <a:pt x="23" y="66"/>
                  </a:lnTo>
                  <a:lnTo>
                    <a:pt x="25" y="70"/>
                  </a:lnTo>
                  <a:lnTo>
                    <a:pt x="27" y="74"/>
                  </a:lnTo>
                  <a:lnTo>
                    <a:pt x="29" y="76"/>
                  </a:lnTo>
                  <a:lnTo>
                    <a:pt x="31" y="80"/>
                  </a:lnTo>
                  <a:lnTo>
                    <a:pt x="31" y="84"/>
                  </a:lnTo>
                  <a:lnTo>
                    <a:pt x="33" y="88"/>
                  </a:lnTo>
                  <a:lnTo>
                    <a:pt x="35" y="92"/>
                  </a:lnTo>
                  <a:lnTo>
                    <a:pt x="37" y="97"/>
                  </a:lnTo>
                  <a:lnTo>
                    <a:pt x="39" y="101"/>
                  </a:lnTo>
                  <a:lnTo>
                    <a:pt x="41" y="105"/>
                  </a:lnTo>
                  <a:lnTo>
                    <a:pt x="43" y="107"/>
                  </a:lnTo>
                  <a:lnTo>
                    <a:pt x="45" y="113"/>
                  </a:lnTo>
                  <a:lnTo>
                    <a:pt x="47" y="117"/>
                  </a:lnTo>
                  <a:lnTo>
                    <a:pt x="47" y="121"/>
                  </a:lnTo>
                  <a:lnTo>
                    <a:pt x="51" y="123"/>
                  </a:lnTo>
                  <a:lnTo>
                    <a:pt x="53" y="127"/>
                  </a:lnTo>
                  <a:lnTo>
                    <a:pt x="53" y="132"/>
                  </a:lnTo>
                  <a:lnTo>
                    <a:pt x="58" y="136"/>
                  </a:lnTo>
                  <a:lnTo>
                    <a:pt x="58" y="140"/>
                  </a:lnTo>
                  <a:lnTo>
                    <a:pt x="62" y="144"/>
                  </a:lnTo>
                  <a:lnTo>
                    <a:pt x="64" y="148"/>
                  </a:lnTo>
                  <a:lnTo>
                    <a:pt x="66" y="152"/>
                  </a:lnTo>
                  <a:lnTo>
                    <a:pt x="68" y="156"/>
                  </a:lnTo>
                  <a:lnTo>
                    <a:pt x="70" y="160"/>
                  </a:lnTo>
                  <a:lnTo>
                    <a:pt x="72" y="162"/>
                  </a:lnTo>
                  <a:lnTo>
                    <a:pt x="74" y="166"/>
                  </a:lnTo>
                  <a:lnTo>
                    <a:pt x="76" y="173"/>
                  </a:lnTo>
                  <a:lnTo>
                    <a:pt x="78" y="177"/>
                  </a:lnTo>
                  <a:lnTo>
                    <a:pt x="80" y="179"/>
                  </a:lnTo>
                  <a:lnTo>
                    <a:pt x="82" y="181"/>
                  </a:lnTo>
                  <a:lnTo>
                    <a:pt x="84" y="185"/>
                  </a:lnTo>
                  <a:lnTo>
                    <a:pt x="86" y="189"/>
                  </a:lnTo>
                  <a:lnTo>
                    <a:pt x="88" y="193"/>
                  </a:lnTo>
                  <a:lnTo>
                    <a:pt x="90" y="197"/>
                  </a:lnTo>
                  <a:lnTo>
                    <a:pt x="92" y="201"/>
                  </a:lnTo>
                  <a:lnTo>
                    <a:pt x="97" y="205"/>
                  </a:lnTo>
                  <a:lnTo>
                    <a:pt x="99" y="210"/>
                  </a:lnTo>
                  <a:lnTo>
                    <a:pt x="101" y="214"/>
                  </a:lnTo>
                  <a:lnTo>
                    <a:pt x="103" y="218"/>
                  </a:lnTo>
                  <a:lnTo>
                    <a:pt x="107" y="222"/>
                  </a:lnTo>
                  <a:lnTo>
                    <a:pt x="109" y="226"/>
                  </a:lnTo>
                  <a:lnTo>
                    <a:pt x="111" y="230"/>
                  </a:lnTo>
                  <a:lnTo>
                    <a:pt x="115" y="234"/>
                  </a:lnTo>
                  <a:lnTo>
                    <a:pt x="117" y="238"/>
                  </a:lnTo>
                  <a:lnTo>
                    <a:pt x="119" y="242"/>
                  </a:lnTo>
                  <a:lnTo>
                    <a:pt x="121" y="247"/>
                  </a:lnTo>
                  <a:lnTo>
                    <a:pt x="125" y="251"/>
                  </a:lnTo>
                  <a:lnTo>
                    <a:pt x="127" y="255"/>
                  </a:lnTo>
                  <a:lnTo>
                    <a:pt x="129" y="259"/>
                  </a:lnTo>
                  <a:lnTo>
                    <a:pt x="133" y="263"/>
                  </a:lnTo>
                  <a:lnTo>
                    <a:pt x="136" y="267"/>
                  </a:lnTo>
                  <a:lnTo>
                    <a:pt x="140" y="271"/>
                  </a:lnTo>
                  <a:lnTo>
                    <a:pt x="142" y="275"/>
                  </a:lnTo>
                  <a:lnTo>
                    <a:pt x="146" y="279"/>
                  </a:lnTo>
                  <a:lnTo>
                    <a:pt x="148" y="284"/>
                  </a:lnTo>
                  <a:lnTo>
                    <a:pt x="150" y="288"/>
                  </a:lnTo>
                  <a:lnTo>
                    <a:pt x="154" y="292"/>
                  </a:lnTo>
                  <a:lnTo>
                    <a:pt x="156" y="296"/>
                  </a:lnTo>
                  <a:lnTo>
                    <a:pt x="158" y="300"/>
                  </a:lnTo>
                  <a:lnTo>
                    <a:pt x="162" y="304"/>
                  </a:lnTo>
                  <a:lnTo>
                    <a:pt x="166" y="308"/>
                  </a:lnTo>
                  <a:lnTo>
                    <a:pt x="168" y="312"/>
                  </a:lnTo>
                  <a:lnTo>
                    <a:pt x="173" y="316"/>
                  </a:lnTo>
                  <a:lnTo>
                    <a:pt x="175" y="321"/>
                  </a:lnTo>
                  <a:lnTo>
                    <a:pt x="179" y="325"/>
                  </a:lnTo>
                  <a:lnTo>
                    <a:pt x="181" y="329"/>
                  </a:lnTo>
                  <a:lnTo>
                    <a:pt x="185" y="333"/>
                  </a:lnTo>
                  <a:lnTo>
                    <a:pt x="187" y="337"/>
                  </a:lnTo>
                  <a:lnTo>
                    <a:pt x="191" y="341"/>
                  </a:lnTo>
                  <a:lnTo>
                    <a:pt x="195" y="345"/>
                  </a:lnTo>
                  <a:lnTo>
                    <a:pt x="197" y="349"/>
                  </a:lnTo>
                  <a:lnTo>
                    <a:pt x="201" y="353"/>
                  </a:lnTo>
                  <a:lnTo>
                    <a:pt x="203" y="358"/>
                  </a:lnTo>
                  <a:lnTo>
                    <a:pt x="207" y="362"/>
                  </a:lnTo>
                  <a:lnTo>
                    <a:pt x="212" y="368"/>
                  </a:lnTo>
                  <a:lnTo>
                    <a:pt x="216" y="372"/>
                  </a:lnTo>
                  <a:lnTo>
                    <a:pt x="216" y="374"/>
                  </a:lnTo>
                  <a:lnTo>
                    <a:pt x="212" y="374"/>
                  </a:lnTo>
                  <a:lnTo>
                    <a:pt x="201" y="374"/>
                  </a:lnTo>
                  <a:lnTo>
                    <a:pt x="201" y="376"/>
                  </a:lnTo>
                  <a:lnTo>
                    <a:pt x="187" y="376"/>
                  </a:lnTo>
                  <a:lnTo>
                    <a:pt x="185" y="376"/>
                  </a:lnTo>
                  <a:lnTo>
                    <a:pt x="150" y="376"/>
                  </a:lnTo>
                  <a:lnTo>
                    <a:pt x="140" y="376"/>
                  </a:lnTo>
                  <a:lnTo>
                    <a:pt x="138" y="374"/>
                  </a:lnTo>
                  <a:lnTo>
                    <a:pt x="131" y="374"/>
                  </a:lnTo>
                  <a:lnTo>
                    <a:pt x="127" y="374"/>
                  </a:lnTo>
                  <a:lnTo>
                    <a:pt x="131" y="380"/>
                  </a:lnTo>
                  <a:lnTo>
                    <a:pt x="133" y="386"/>
                  </a:lnTo>
                  <a:lnTo>
                    <a:pt x="138" y="390"/>
                  </a:lnTo>
                  <a:lnTo>
                    <a:pt x="140" y="397"/>
                  </a:lnTo>
                  <a:lnTo>
                    <a:pt x="142" y="403"/>
                  </a:lnTo>
                  <a:lnTo>
                    <a:pt x="146" y="407"/>
                  </a:lnTo>
                  <a:lnTo>
                    <a:pt x="148" y="413"/>
                  </a:lnTo>
                  <a:lnTo>
                    <a:pt x="152" y="419"/>
                  </a:lnTo>
                  <a:lnTo>
                    <a:pt x="154" y="423"/>
                  </a:lnTo>
                  <a:lnTo>
                    <a:pt x="158" y="429"/>
                  </a:lnTo>
                  <a:lnTo>
                    <a:pt x="160" y="436"/>
                  </a:lnTo>
                  <a:lnTo>
                    <a:pt x="164" y="440"/>
                  </a:lnTo>
                  <a:lnTo>
                    <a:pt x="166" y="444"/>
                  </a:lnTo>
                  <a:lnTo>
                    <a:pt x="170" y="450"/>
                  </a:lnTo>
                  <a:lnTo>
                    <a:pt x="173" y="456"/>
                  </a:lnTo>
                  <a:lnTo>
                    <a:pt x="177" y="460"/>
                  </a:lnTo>
                  <a:lnTo>
                    <a:pt x="179" y="466"/>
                  </a:lnTo>
                  <a:lnTo>
                    <a:pt x="183" y="473"/>
                  </a:lnTo>
                  <a:lnTo>
                    <a:pt x="185" y="477"/>
                  </a:lnTo>
                  <a:lnTo>
                    <a:pt x="189" y="481"/>
                  </a:lnTo>
                  <a:lnTo>
                    <a:pt x="193" y="487"/>
                  </a:lnTo>
                  <a:lnTo>
                    <a:pt x="195" y="491"/>
                  </a:lnTo>
                  <a:lnTo>
                    <a:pt x="199" y="497"/>
                  </a:lnTo>
                  <a:lnTo>
                    <a:pt x="201" y="501"/>
                  </a:lnTo>
                  <a:lnTo>
                    <a:pt x="205" y="508"/>
                  </a:lnTo>
                  <a:lnTo>
                    <a:pt x="209" y="512"/>
                  </a:lnTo>
                  <a:lnTo>
                    <a:pt x="212" y="518"/>
                  </a:lnTo>
                  <a:lnTo>
                    <a:pt x="216" y="522"/>
                  </a:lnTo>
                  <a:lnTo>
                    <a:pt x="220" y="526"/>
                  </a:lnTo>
                  <a:lnTo>
                    <a:pt x="222" y="532"/>
                  </a:lnTo>
                  <a:lnTo>
                    <a:pt x="226" y="536"/>
                  </a:lnTo>
                  <a:lnTo>
                    <a:pt x="230" y="540"/>
                  </a:lnTo>
                  <a:lnTo>
                    <a:pt x="232" y="547"/>
                  </a:lnTo>
                  <a:lnTo>
                    <a:pt x="236" y="551"/>
                  </a:lnTo>
                  <a:lnTo>
                    <a:pt x="240" y="555"/>
                  </a:lnTo>
                  <a:lnTo>
                    <a:pt x="244" y="561"/>
                  </a:lnTo>
                  <a:lnTo>
                    <a:pt x="246" y="565"/>
                  </a:lnTo>
                  <a:lnTo>
                    <a:pt x="251" y="569"/>
                  </a:lnTo>
                  <a:lnTo>
                    <a:pt x="255" y="573"/>
                  </a:lnTo>
                  <a:lnTo>
                    <a:pt x="259" y="579"/>
                  </a:lnTo>
                  <a:lnTo>
                    <a:pt x="263" y="584"/>
                  </a:lnTo>
                  <a:lnTo>
                    <a:pt x="265" y="588"/>
                  </a:lnTo>
                  <a:lnTo>
                    <a:pt x="269" y="592"/>
                  </a:lnTo>
                  <a:lnTo>
                    <a:pt x="273" y="596"/>
                  </a:lnTo>
                  <a:lnTo>
                    <a:pt x="277" y="600"/>
                  </a:lnTo>
                  <a:lnTo>
                    <a:pt x="281" y="604"/>
                  </a:lnTo>
                  <a:lnTo>
                    <a:pt x="288" y="612"/>
                  </a:lnTo>
                  <a:lnTo>
                    <a:pt x="292" y="616"/>
                  </a:lnTo>
                  <a:lnTo>
                    <a:pt x="300" y="625"/>
                  </a:lnTo>
                  <a:lnTo>
                    <a:pt x="302" y="629"/>
                  </a:lnTo>
                  <a:lnTo>
                    <a:pt x="318" y="645"/>
                  </a:lnTo>
                  <a:lnTo>
                    <a:pt x="322" y="649"/>
                  </a:lnTo>
                  <a:lnTo>
                    <a:pt x="327" y="653"/>
                  </a:lnTo>
                  <a:lnTo>
                    <a:pt x="339" y="666"/>
                  </a:lnTo>
                  <a:lnTo>
                    <a:pt x="343" y="670"/>
                  </a:lnTo>
                  <a:lnTo>
                    <a:pt x="347" y="674"/>
                  </a:lnTo>
                  <a:lnTo>
                    <a:pt x="351" y="676"/>
                  </a:lnTo>
                  <a:lnTo>
                    <a:pt x="355" y="680"/>
                  </a:lnTo>
                  <a:lnTo>
                    <a:pt x="359" y="684"/>
                  </a:lnTo>
                  <a:lnTo>
                    <a:pt x="364" y="688"/>
                  </a:lnTo>
                  <a:lnTo>
                    <a:pt x="370" y="693"/>
                  </a:lnTo>
                  <a:lnTo>
                    <a:pt x="372" y="697"/>
                  </a:lnTo>
                  <a:lnTo>
                    <a:pt x="376" y="699"/>
                  </a:lnTo>
                  <a:lnTo>
                    <a:pt x="382" y="703"/>
                  </a:lnTo>
                  <a:lnTo>
                    <a:pt x="386" y="707"/>
                  </a:lnTo>
                  <a:lnTo>
                    <a:pt x="390" y="709"/>
                  </a:lnTo>
                  <a:lnTo>
                    <a:pt x="394" y="713"/>
                  </a:lnTo>
                  <a:lnTo>
                    <a:pt x="398" y="717"/>
                  </a:lnTo>
                  <a:lnTo>
                    <a:pt x="403" y="719"/>
                  </a:lnTo>
                  <a:lnTo>
                    <a:pt x="409" y="723"/>
                  </a:lnTo>
                  <a:lnTo>
                    <a:pt x="413" y="727"/>
                  </a:lnTo>
                  <a:lnTo>
                    <a:pt x="417" y="729"/>
                  </a:lnTo>
                  <a:lnTo>
                    <a:pt x="421" y="734"/>
                  </a:lnTo>
                  <a:lnTo>
                    <a:pt x="425" y="736"/>
                  </a:lnTo>
                  <a:lnTo>
                    <a:pt x="429" y="740"/>
                  </a:lnTo>
                  <a:lnTo>
                    <a:pt x="435" y="744"/>
                  </a:lnTo>
                  <a:lnTo>
                    <a:pt x="440" y="748"/>
                  </a:lnTo>
                  <a:lnTo>
                    <a:pt x="446" y="750"/>
                  </a:lnTo>
                  <a:lnTo>
                    <a:pt x="450" y="754"/>
                  </a:lnTo>
                  <a:lnTo>
                    <a:pt x="454" y="756"/>
                  </a:lnTo>
                  <a:lnTo>
                    <a:pt x="458" y="758"/>
                  </a:lnTo>
                  <a:lnTo>
                    <a:pt x="464" y="762"/>
                  </a:lnTo>
                  <a:lnTo>
                    <a:pt x="468" y="764"/>
                  </a:lnTo>
                  <a:lnTo>
                    <a:pt x="472" y="769"/>
                  </a:lnTo>
                  <a:lnTo>
                    <a:pt x="479" y="773"/>
                  </a:lnTo>
                  <a:lnTo>
                    <a:pt x="483" y="775"/>
                  </a:lnTo>
                  <a:lnTo>
                    <a:pt x="485" y="777"/>
                  </a:lnTo>
                  <a:lnTo>
                    <a:pt x="483" y="777"/>
                  </a:lnTo>
                  <a:lnTo>
                    <a:pt x="481" y="779"/>
                  </a:lnTo>
                  <a:lnTo>
                    <a:pt x="479" y="781"/>
                  </a:lnTo>
                  <a:lnTo>
                    <a:pt x="476" y="781"/>
                  </a:lnTo>
                  <a:lnTo>
                    <a:pt x="474" y="783"/>
                  </a:lnTo>
                  <a:lnTo>
                    <a:pt x="472" y="783"/>
                  </a:lnTo>
                  <a:lnTo>
                    <a:pt x="470" y="785"/>
                  </a:lnTo>
                  <a:lnTo>
                    <a:pt x="468" y="785"/>
                  </a:lnTo>
                  <a:lnTo>
                    <a:pt x="466" y="787"/>
                  </a:lnTo>
                  <a:lnTo>
                    <a:pt x="464" y="787"/>
                  </a:lnTo>
                  <a:lnTo>
                    <a:pt x="464" y="789"/>
                  </a:lnTo>
                  <a:lnTo>
                    <a:pt x="462" y="789"/>
                  </a:lnTo>
                  <a:lnTo>
                    <a:pt x="460" y="789"/>
                  </a:lnTo>
                  <a:lnTo>
                    <a:pt x="458" y="791"/>
                  </a:lnTo>
                  <a:lnTo>
                    <a:pt x="456" y="791"/>
                  </a:lnTo>
                  <a:lnTo>
                    <a:pt x="454" y="793"/>
                  </a:lnTo>
                  <a:lnTo>
                    <a:pt x="452" y="793"/>
                  </a:lnTo>
                  <a:lnTo>
                    <a:pt x="450" y="795"/>
                  </a:lnTo>
                  <a:lnTo>
                    <a:pt x="448" y="795"/>
                  </a:lnTo>
                  <a:lnTo>
                    <a:pt x="446" y="795"/>
                  </a:lnTo>
                  <a:lnTo>
                    <a:pt x="444" y="797"/>
                  </a:lnTo>
                  <a:lnTo>
                    <a:pt x="442" y="797"/>
                  </a:lnTo>
                  <a:lnTo>
                    <a:pt x="440" y="799"/>
                  </a:lnTo>
                  <a:lnTo>
                    <a:pt x="437" y="799"/>
                  </a:lnTo>
                  <a:lnTo>
                    <a:pt x="435" y="801"/>
                  </a:lnTo>
                  <a:lnTo>
                    <a:pt x="433" y="801"/>
                  </a:lnTo>
                  <a:lnTo>
                    <a:pt x="431" y="801"/>
                  </a:lnTo>
                  <a:lnTo>
                    <a:pt x="429" y="801"/>
                  </a:lnTo>
                  <a:lnTo>
                    <a:pt x="429" y="803"/>
                  </a:lnTo>
                  <a:lnTo>
                    <a:pt x="427" y="803"/>
                  </a:lnTo>
                  <a:lnTo>
                    <a:pt x="425" y="803"/>
                  </a:lnTo>
                  <a:lnTo>
                    <a:pt x="425" y="806"/>
                  </a:lnTo>
                  <a:lnTo>
                    <a:pt x="423" y="806"/>
                  </a:lnTo>
                  <a:lnTo>
                    <a:pt x="421" y="806"/>
                  </a:lnTo>
                  <a:lnTo>
                    <a:pt x="419" y="806"/>
                  </a:lnTo>
                  <a:lnTo>
                    <a:pt x="417" y="808"/>
                  </a:lnTo>
                  <a:lnTo>
                    <a:pt x="415" y="808"/>
                  </a:lnTo>
                  <a:lnTo>
                    <a:pt x="413" y="808"/>
                  </a:lnTo>
                  <a:lnTo>
                    <a:pt x="413" y="810"/>
                  </a:lnTo>
                  <a:lnTo>
                    <a:pt x="411" y="810"/>
                  </a:lnTo>
                  <a:lnTo>
                    <a:pt x="409" y="810"/>
                  </a:lnTo>
                  <a:lnTo>
                    <a:pt x="409" y="812"/>
                  </a:lnTo>
                  <a:lnTo>
                    <a:pt x="407" y="812"/>
                  </a:lnTo>
                  <a:lnTo>
                    <a:pt x="405" y="812"/>
                  </a:lnTo>
                  <a:lnTo>
                    <a:pt x="403" y="812"/>
                  </a:lnTo>
                  <a:lnTo>
                    <a:pt x="400" y="812"/>
                  </a:lnTo>
                  <a:lnTo>
                    <a:pt x="398" y="814"/>
                  </a:lnTo>
                  <a:lnTo>
                    <a:pt x="396" y="814"/>
                  </a:lnTo>
                  <a:lnTo>
                    <a:pt x="394" y="814"/>
                  </a:lnTo>
                  <a:lnTo>
                    <a:pt x="392" y="816"/>
                  </a:lnTo>
                  <a:lnTo>
                    <a:pt x="390" y="816"/>
                  </a:lnTo>
                  <a:lnTo>
                    <a:pt x="388" y="818"/>
                  </a:lnTo>
                  <a:lnTo>
                    <a:pt x="386" y="818"/>
                  </a:lnTo>
                  <a:lnTo>
                    <a:pt x="384" y="818"/>
                  </a:lnTo>
                  <a:lnTo>
                    <a:pt x="382" y="818"/>
                  </a:lnTo>
                  <a:lnTo>
                    <a:pt x="380" y="820"/>
                  </a:lnTo>
                  <a:lnTo>
                    <a:pt x="378" y="820"/>
                  </a:lnTo>
                  <a:lnTo>
                    <a:pt x="376" y="820"/>
                  </a:lnTo>
                  <a:lnTo>
                    <a:pt x="374" y="820"/>
                  </a:lnTo>
                  <a:lnTo>
                    <a:pt x="372" y="820"/>
                  </a:lnTo>
                  <a:lnTo>
                    <a:pt x="370" y="820"/>
                  </a:lnTo>
                  <a:lnTo>
                    <a:pt x="370" y="822"/>
                  </a:lnTo>
                  <a:lnTo>
                    <a:pt x="368" y="822"/>
                  </a:lnTo>
                  <a:lnTo>
                    <a:pt x="366" y="822"/>
                  </a:lnTo>
                  <a:lnTo>
                    <a:pt x="364" y="822"/>
                  </a:lnTo>
                  <a:lnTo>
                    <a:pt x="361" y="824"/>
                  </a:lnTo>
                  <a:lnTo>
                    <a:pt x="359" y="824"/>
                  </a:lnTo>
                  <a:lnTo>
                    <a:pt x="357" y="824"/>
                  </a:lnTo>
                  <a:lnTo>
                    <a:pt x="355" y="824"/>
                  </a:lnTo>
                  <a:lnTo>
                    <a:pt x="353" y="824"/>
                  </a:lnTo>
                  <a:lnTo>
                    <a:pt x="351" y="826"/>
                  </a:lnTo>
                  <a:lnTo>
                    <a:pt x="349" y="826"/>
                  </a:lnTo>
                  <a:lnTo>
                    <a:pt x="347" y="826"/>
                  </a:lnTo>
                  <a:lnTo>
                    <a:pt x="351" y="830"/>
                  </a:lnTo>
                  <a:lnTo>
                    <a:pt x="355" y="834"/>
                  </a:lnTo>
                  <a:lnTo>
                    <a:pt x="359" y="836"/>
                  </a:lnTo>
                  <a:lnTo>
                    <a:pt x="366" y="840"/>
                  </a:lnTo>
                  <a:lnTo>
                    <a:pt x="370" y="845"/>
                  </a:lnTo>
                  <a:lnTo>
                    <a:pt x="374" y="849"/>
                  </a:lnTo>
                  <a:lnTo>
                    <a:pt x="378" y="851"/>
                  </a:lnTo>
                  <a:lnTo>
                    <a:pt x="382" y="855"/>
                  </a:lnTo>
                  <a:lnTo>
                    <a:pt x="386" y="859"/>
                  </a:lnTo>
                  <a:lnTo>
                    <a:pt x="392" y="861"/>
                  </a:lnTo>
                  <a:lnTo>
                    <a:pt x="396" y="865"/>
                  </a:lnTo>
                  <a:lnTo>
                    <a:pt x="400" y="867"/>
                  </a:lnTo>
                  <a:lnTo>
                    <a:pt x="407" y="871"/>
                  </a:lnTo>
                  <a:lnTo>
                    <a:pt x="411" y="875"/>
                  </a:lnTo>
                  <a:lnTo>
                    <a:pt x="415" y="877"/>
                  </a:lnTo>
                  <a:lnTo>
                    <a:pt x="421" y="882"/>
                  </a:lnTo>
                  <a:lnTo>
                    <a:pt x="425" y="884"/>
                  </a:lnTo>
                  <a:lnTo>
                    <a:pt x="429" y="888"/>
                  </a:lnTo>
                  <a:lnTo>
                    <a:pt x="433" y="890"/>
                  </a:lnTo>
                  <a:lnTo>
                    <a:pt x="440" y="894"/>
                  </a:lnTo>
                  <a:lnTo>
                    <a:pt x="446" y="898"/>
                  </a:lnTo>
                  <a:lnTo>
                    <a:pt x="450" y="900"/>
                  </a:lnTo>
                  <a:lnTo>
                    <a:pt x="454" y="904"/>
                  </a:lnTo>
                  <a:lnTo>
                    <a:pt x="460" y="906"/>
                  </a:lnTo>
                  <a:lnTo>
                    <a:pt x="464" y="910"/>
                  </a:lnTo>
                  <a:lnTo>
                    <a:pt x="470" y="912"/>
                  </a:lnTo>
                  <a:lnTo>
                    <a:pt x="474" y="916"/>
                  </a:lnTo>
                  <a:lnTo>
                    <a:pt x="481" y="919"/>
                  </a:lnTo>
                  <a:lnTo>
                    <a:pt x="485" y="923"/>
                  </a:lnTo>
                  <a:lnTo>
                    <a:pt x="491" y="925"/>
                  </a:lnTo>
                  <a:lnTo>
                    <a:pt x="497" y="927"/>
                  </a:lnTo>
                  <a:lnTo>
                    <a:pt x="501" y="931"/>
                  </a:lnTo>
                  <a:lnTo>
                    <a:pt x="505" y="935"/>
                  </a:lnTo>
                  <a:lnTo>
                    <a:pt x="511" y="937"/>
                  </a:lnTo>
                  <a:lnTo>
                    <a:pt x="518" y="941"/>
                  </a:lnTo>
                  <a:lnTo>
                    <a:pt x="522" y="943"/>
                  </a:lnTo>
                  <a:lnTo>
                    <a:pt x="528" y="945"/>
                  </a:lnTo>
                  <a:lnTo>
                    <a:pt x="534" y="949"/>
                  </a:lnTo>
                  <a:lnTo>
                    <a:pt x="538" y="951"/>
                  </a:lnTo>
                  <a:lnTo>
                    <a:pt x="544" y="956"/>
                  </a:lnTo>
                  <a:lnTo>
                    <a:pt x="548" y="958"/>
                  </a:lnTo>
                  <a:lnTo>
                    <a:pt x="555" y="960"/>
                  </a:lnTo>
                  <a:lnTo>
                    <a:pt x="561" y="964"/>
                  </a:lnTo>
                  <a:lnTo>
                    <a:pt x="567" y="966"/>
                  </a:lnTo>
                  <a:lnTo>
                    <a:pt x="571" y="970"/>
                  </a:lnTo>
                  <a:lnTo>
                    <a:pt x="577" y="972"/>
                  </a:lnTo>
                  <a:lnTo>
                    <a:pt x="581" y="974"/>
                  </a:lnTo>
                  <a:lnTo>
                    <a:pt x="587" y="976"/>
                  </a:lnTo>
                  <a:lnTo>
                    <a:pt x="594" y="978"/>
                  </a:lnTo>
                  <a:lnTo>
                    <a:pt x="598" y="982"/>
                  </a:lnTo>
                  <a:lnTo>
                    <a:pt x="604" y="984"/>
                  </a:lnTo>
                  <a:lnTo>
                    <a:pt x="610" y="986"/>
                  </a:lnTo>
                  <a:lnTo>
                    <a:pt x="616" y="988"/>
                  </a:lnTo>
                  <a:lnTo>
                    <a:pt x="622" y="993"/>
                  </a:lnTo>
                  <a:lnTo>
                    <a:pt x="628" y="995"/>
                  </a:lnTo>
                  <a:lnTo>
                    <a:pt x="633" y="997"/>
                  </a:lnTo>
                  <a:lnTo>
                    <a:pt x="639" y="1001"/>
                  </a:lnTo>
                  <a:lnTo>
                    <a:pt x="647" y="1003"/>
                  </a:lnTo>
                  <a:lnTo>
                    <a:pt x="651" y="1005"/>
                  </a:lnTo>
                  <a:lnTo>
                    <a:pt x="657" y="1007"/>
                  </a:lnTo>
                  <a:lnTo>
                    <a:pt x="663" y="1011"/>
                  </a:lnTo>
                  <a:lnTo>
                    <a:pt x="670" y="1013"/>
                  </a:lnTo>
                  <a:lnTo>
                    <a:pt x="676" y="1015"/>
                  </a:lnTo>
                  <a:lnTo>
                    <a:pt x="682" y="1017"/>
                  </a:lnTo>
                  <a:lnTo>
                    <a:pt x="688" y="1019"/>
                  </a:lnTo>
                  <a:lnTo>
                    <a:pt x="694" y="1023"/>
                  </a:lnTo>
                  <a:lnTo>
                    <a:pt x="700" y="1025"/>
                  </a:lnTo>
                  <a:lnTo>
                    <a:pt x="709" y="1027"/>
                  </a:lnTo>
                  <a:lnTo>
                    <a:pt x="715" y="1030"/>
                  </a:lnTo>
                  <a:lnTo>
                    <a:pt x="721" y="1034"/>
                  </a:lnTo>
                  <a:lnTo>
                    <a:pt x="727" y="1036"/>
                  </a:lnTo>
                  <a:lnTo>
                    <a:pt x="733" y="1038"/>
                  </a:lnTo>
                  <a:lnTo>
                    <a:pt x="739" y="1040"/>
                  </a:lnTo>
                  <a:lnTo>
                    <a:pt x="746" y="1042"/>
                  </a:lnTo>
                  <a:lnTo>
                    <a:pt x="752" y="1044"/>
                  </a:lnTo>
                  <a:lnTo>
                    <a:pt x="758" y="1048"/>
                  </a:lnTo>
                  <a:lnTo>
                    <a:pt x="766" y="1048"/>
                  </a:lnTo>
                  <a:lnTo>
                    <a:pt x="772" y="1052"/>
                  </a:lnTo>
                  <a:lnTo>
                    <a:pt x="778" y="1054"/>
                  </a:lnTo>
                  <a:lnTo>
                    <a:pt x="785" y="1056"/>
                  </a:lnTo>
                  <a:lnTo>
                    <a:pt x="793" y="1058"/>
                  </a:lnTo>
                  <a:lnTo>
                    <a:pt x="799" y="1060"/>
                  </a:lnTo>
                  <a:lnTo>
                    <a:pt x="805" y="1062"/>
                  </a:lnTo>
                  <a:lnTo>
                    <a:pt x="813" y="1064"/>
                  </a:lnTo>
                  <a:lnTo>
                    <a:pt x="819" y="1067"/>
                  </a:lnTo>
                  <a:lnTo>
                    <a:pt x="826" y="1069"/>
                  </a:lnTo>
                  <a:lnTo>
                    <a:pt x="834" y="1073"/>
                  </a:lnTo>
                  <a:lnTo>
                    <a:pt x="840" y="1073"/>
                  </a:lnTo>
                  <a:lnTo>
                    <a:pt x="848" y="1075"/>
                  </a:lnTo>
                  <a:lnTo>
                    <a:pt x="854" y="1077"/>
                  </a:lnTo>
                  <a:lnTo>
                    <a:pt x="861" y="1079"/>
                  </a:lnTo>
                  <a:lnTo>
                    <a:pt x="869" y="1081"/>
                  </a:lnTo>
                  <a:lnTo>
                    <a:pt x="875" y="1085"/>
                  </a:lnTo>
                  <a:lnTo>
                    <a:pt x="879" y="1085"/>
                  </a:lnTo>
                  <a:lnTo>
                    <a:pt x="875" y="1083"/>
                  </a:lnTo>
                  <a:lnTo>
                    <a:pt x="871" y="1081"/>
                  </a:lnTo>
                  <a:lnTo>
                    <a:pt x="867" y="1079"/>
                  </a:lnTo>
                  <a:lnTo>
                    <a:pt x="865" y="1077"/>
                  </a:lnTo>
                  <a:lnTo>
                    <a:pt x="861" y="1075"/>
                  </a:lnTo>
                  <a:lnTo>
                    <a:pt x="856" y="1073"/>
                  </a:lnTo>
                  <a:lnTo>
                    <a:pt x="852" y="1071"/>
                  </a:lnTo>
                  <a:lnTo>
                    <a:pt x="848" y="1069"/>
                  </a:lnTo>
                  <a:lnTo>
                    <a:pt x="844" y="1067"/>
                  </a:lnTo>
                  <a:lnTo>
                    <a:pt x="842" y="1064"/>
                  </a:lnTo>
                  <a:lnTo>
                    <a:pt x="838" y="1062"/>
                  </a:lnTo>
                  <a:lnTo>
                    <a:pt x="834" y="1060"/>
                  </a:lnTo>
                  <a:lnTo>
                    <a:pt x="830" y="1058"/>
                  </a:lnTo>
                  <a:lnTo>
                    <a:pt x="826" y="1056"/>
                  </a:lnTo>
                  <a:lnTo>
                    <a:pt x="821" y="1054"/>
                  </a:lnTo>
                  <a:lnTo>
                    <a:pt x="819" y="1052"/>
                  </a:lnTo>
                  <a:lnTo>
                    <a:pt x="815" y="1050"/>
                  </a:lnTo>
                  <a:lnTo>
                    <a:pt x="811" y="1048"/>
                  </a:lnTo>
                  <a:lnTo>
                    <a:pt x="809" y="1048"/>
                  </a:lnTo>
                  <a:lnTo>
                    <a:pt x="805" y="1044"/>
                  </a:lnTo>
                  <a:lnTo>
                    <a:pt x="801" y="1044"/>
                  </a:lnTo>
                  <a:lnTo>
                    <a:pt x="797" y="1040"/>
                  </a:lnTo>
                  <a:lnTo>
                    <a:pt x="793" y="1038"/>
                  </a:lnTo>
                  <a:lnTo>
                    <a:pt x="791" y="1036"/>
                  </a:lnTo>
                  <a:lnTo>
                    <a:pt x="785" y="1034"/>
                  </a:lnTo>
                  <a:lnTo>
                    <a:pt x="782" y="1032"/>
                  </a:lnTo>
                  <a:lnTo>
                    <a:pt x="778" y="1030"/>
                  </a:lnTo>
                  <a:lnTo>
                    <a:pt x="774" y="1027"/>
                  </a:lnTo>
                  <a:lnTo>
                    <a:pt x="772" y="1025"/>
                  </a:lnTo>
                  <a:lnTo>
                    <a:pt x="768" y="1023"/>
                  </a:lnTo>
                  <a:lnTo>
                    <a:pt x="764" y="1021"/>
                  </a:lnTo>
                  <a:lnTo>
                    <a:pt x="760" y="1019"/>
                  </a:lnTo>
                  <a:lnTo>
                    <a:pt x="758" y="1017"/>
                  </a:lnTo>
                  <a:lnTo>
                    <a:pt x="754" y="1015"/>
                  </a:lnTo>
                  <a:lnTo>
                    <a:pt x="750" y="1013"/>
                  </a:lnTo>
                  <a:lnTo>
                    <a:pt x="748" y="1011"/>
                  </a:lnTo>
                  <a:lnTo>
                    <a:pt x="741" y="1009"/>
                  </a:lnTo>
                  <a:lnTo>
                    <a:pt x="739" y="1007"/>
                  </a:lnTo>
                  <a:lnTo>
                    <a:pt x="735" y="1005"/>
                  </a:lnTo>
                  <a:lnTo>
                    <a:pt x="733" y="1003"/>
                  </a:lnTo>
                  <a:lnTo>
                    <a:pt x="729" y="1001"/>
                  </a:lnTo>
                  <a:lnTo>
                    <a:pt x="725" y="999"/>
                  </a:lnTo>
                  <a:lnTo>
                    <a:pt x="721" y="997"/>
                  </a:lnTo>
                  <a:lnTo>
                    <a:pt x="719" y="995"/>
                  </a:lnTo>
                  <a:lnTo>
                    <a:pt x="715" y="993"/>
                  </a:lnTo>
                  <a:lnTo>
                    <a:pt x="711" y="988"/>
                  </a:lnTo>
                  <a:lnTo>
                    <a:pt x="709" y="988"/>
                  </a:lnTo>
                  <a:lnTo>
                    <a:pt x="706" y="986"/>
                  </a:lnTo>
                  <a:lnTo>
                    <a:pt x="702" y="984"/>
                  </a:lnTo>
                  <a:lnTo>
                    <a:pt x="698" y="982"/>
                  </a:lnTo>
                  <a:lnTo>
                    <a:pt x="694" y="980"/>
                  </a:lnTo>
                  <a:lnTo>
                    <a:pt x="692" y="978"/>
                  </a:lnTo>
                  <a:lnTo>
                    <a:pt x="688" y="974"/>
                  </a:lnTo>
                  <a:lnTo>
                    <a:pt x="686" y="974"/>
                  </a:lnTo>
                  <a:lnTo>
                    <a:pt x="682" y="970"/>
                  </a:lnTo>
                  <a:lnTo>
                    <a:pt x="678" y="968"/>
                  </a:lnTo>
                  <a:lnTo>
                    <a:pt x="676" y="966"/>
                  </a:lnTo>
                  <a:lnTo>
                    <a:pt x="672" y="964"/>
                  </a:lnTo>
                  <a:lnTo>
                    <a:pt x="667" y="962"/>
                  </a:lnTo>
                  <a:lnTo>
                    <a:pt x="663" y="960"/>
                  </a:lnTo>
                  <a:lnTo>
                    <a:pt x="661" y="958"/>
                  </a:lnTo>
                  <a:lnTo>
                    <a:pt x="657" y="956"/>
                  </a:lnTo>
                  <a:lnTo>
                    <a:pt x="653" y="953"/>
                  </a:lnTo>
                  <a:lnTo>
                    <a:pt x="651" y="949"/>
                  </a:lnTo>
                  <a:lnTo>
                    <a:pt x="647" y="947"/>
                  </a:lnTo>
                  <a:lnTo>
                    <a:pt x="645" y="945"/>
                  </a:lnTo>
                  <a:lnTo>
                    <a:pt x="641" y="943"/>
                  </a:lnTo>
                  <a:lnTo>
                    <a:pt x="637" y="941"/>
                  </a:lnTo>
                  <a:lnTo>
                    <a:pt x="635" y="939"/>
                  </a:lnTo>
                  <a:lnTo>
                    <a:pt x="630" y="937"/>
                  </a:lnTo>
                  <a:lnTo>
                    <a:pt x="628" y="935"/>
                  </a:lnTo>
                  <a:lnTo>
                    <a:pt x="624" y="931"/>
                  </a:lnTo>
                  <a:lnTo>
                    <a:pt x="620" y="931"/>
                  </a:lnTo>
                  <a:lnTo>
                    <a:pt x="618" y="927"/>
                  </a:lnTo>
                  <a:lnTo>
                    <a:pt x="614" y="925"/>
                  </a:lnTo>
                  <a:lnTo>
                    <a:pt x="610" y="923"/>
                  </a:lnTo>
                  <a:lnTo>
                    <a:pt x="608" y="921"/>
                  </a:lnTo>
                  <a:lnTo>
                    <a:pt x="604" y="919"/>
                  </a:lnTo>
                  <a:lnTo>
                    <a:pt x="602" y="916"/>
                  </a:lnTo>
                  <a:lnTo>
                    <a:pt x="598" y="912"/>
                  </a:lnTo>
                  <a:lnTo>
                    <a:pt x="594" y="910"/>
                  </a:lnTo>
                  <a:lnTo>
                    <a:pt x="591" y="908"/>
                  </a:lnTo>
                  <a:lnTo>
                    <a:pt x="587" y="906"/>
                  </a:lnTo>
                  <a:lnTo>
                    <a:pt x="585" y="904"/>
                  </a:lnTo>
                  <a:lnTo>
                    <a:pt x="581" y="902"/>
                  </a:lnTo>
                  <a:lnTo>
                    <a:pt x="579" y="900"/>
                  </a:lnTo>
                  <a:lnTo>
                    <a:pt x="575" y="898"/>
                  </a:lnTo>
                  <a:lnTo>
                    <a:pt x="571" y="896"/>
                  </a:lnTo>
                  <a:lnTo>
                    <a:pt x="569" y="892"/>
                  </a:lnTo>
                  <a:lnTo>
                    <a:pt x="567" y="890"/>
                  </a:lnTo>
                  <a:lnTo>
                    <a:pt x="563" y="888"/>
                  </a:lnTo>
                  <a:lnTo>
                    <a:pt x="559" y="886"/>
                  </a:lnTo>
                  <a:lnTo>
                    <a:pt x="557" y="884"/>
                  </a:lnTo>
                  <a:lnTo>
                    <a:pt x="555" y="882"/>
                  </a:lnTo>
                  <a:lnTo>
                    <a:pt x="557" y="882"/>
                  </a:lnTo>
                  <a:lnTo>
                    <a:pt x="559" y="880"/>
                  </a:lnTo>
                  <a:lnTo>
                    <a:pt x="561" y="880"/>
                  </a:lnTo>
                  <a:lnTo>
                    <a:pt x="563" y="880"/>
                  </a:lnTo>
                  <a:lnTo>
                    <a:pt x="565" y="877"/>
                  </a:lnTo>
                  <a:lnTo>
                    <a:pt x="567" y="877"/>
                  </a:lnTo>
                  <a:lnTo>
                    <a:pt x="569" y="877"/>
                  </a:lnTo>
                  <a:lnTo>
                    <a:pt x="571" y="875"/>
                  </a:lnTo>
                  <a:lnTo>
                    <a:pt x="573" y="875"/>
                  </a:lnTo>
                  <a:lnTo>
                    <a:pt x="575" y="873"/>
                  </a:lnTo>
                  <a:lnTo>
                    <a:pt x="577" y="873"/>
                  </a:lnTo>
                  <a:lnTo>
                    <a:pt x="579" y="873"/>
                  </a:lnTo>
                  <a:lnTo>
                    <a:pt x="581" y="871"/>
                  </a:lnTo>
                  <a:lnTo>
                    <a:pt x="583" y="871"/>
                  </a:lnTo>
                  <a:lnTo>
                    <a:pt x="585" y="869"/>
                  </a:lnTo>
                  <a:lnTo>
                    <a:pt x="587" y="869"/>
                  </a:lnTo>
                  <a:lnTo>
                    <a:pt x="589" y="869"/>
                  </a:lnTo>
                  <a:lnTo>
                    <a:pt x="591" y="867"/>
                  </a:lnTo>
                  <a:lnTo>
                    <a:pt x="594" y="867"/>
                  </a:lnTo>
                  <a:lnTo>
                    <a:pt x="596" y="867"/>
                  </a:lnTo>
                  <a:lnTo>
                    <a:pt x="598" y="865"/>
                  </a:lnTo>
                  <a:lnTo>
                    <a:pt x="600" y="865"/>
                  </a:lnTo>
                  <a:lnTo>
                    <a:pt x="602" y="863"/>
                  </a:lnTo>
                  <a:lnTo>
                    <a:pt x="604" y="863"/>
                  </a:lnTo>
                  <a:lnTo>
                    <a:pt x="606" y="863"/>
                  </a:lnTo>
                  <a:lnTo>
                    <a:pt x="606" y="861"/>
                  </a:lnTo>
                  <a:lnTo>
                    <a:pt x="608" y="861"/>
                  </a:lnTo>
                  <a:lnTo>
                    <a:pt x="610" y="861"/>
                  </a:lnTo>
                  <a:lnTo>
                    <a:pt x="612" y="859"/>
                  </a:lnTo>
                  <a:lnTo>
                    <a:pt x="614" y="859"/>
                  </a:lnTo>
                  <a:lnTo>
                    <a:pt x="616" y="859"/>
                  </a:lnTo>
                  <a:lnTo>
                    <a:pt x="618" y="857"/>
                  </a:lnTo>
                  <a:lnTo>
                    <a:pt x="620" y="857"/>
                  </a:lnTo>
                  <a:lnTo>
                    <a:pt x="622" y="855"/>
                  </a:lnTo>
                  <a:lnTo>
                    <a:pt x="624" y="853"/>
                  </a:lnTo>
                  <a:lnTo>
                    <a:pt x="626" y="853"/>
                  </a:lnTo>
                  <a:lnTo>
                    <a:pt x="628" y="853"/>
                  </a:lnTo>
                  <a:lnTo>
                    <a:pt x="630" y="851"/>
                  </a:lnTo>
                  <a:lnTo>
                    <a:pt x="633" y="851"/>
                  </a:lnTo>
                  <a:lnTo>
                    <a:pt x="633" y="849"/>
                  </a:lnTo>
                  <a:lnTo>
                    <a:pt x="635" y="849"/>
                  </a:lnTo>
                  <a:lnTo>
                    <a:pt x="637" y="849"/>
                  </a:lnTo>
                  <a:lnTo>
                    <a:pt x="639" y="847"/>
                  </a:lnTo>
                  <a:lnTo>
                    <a:pt x="641" y="847"/>
                  </a:lnTo>
                  <a:lnTo>
                    <a:pt x="643" y="845"/>
                  </a:lnTo>
                  <a:lnTo>
                    <a:pt x="645" y="845"/>
                  </a:lnTo>
                  <a:lnTo>
                    <a:pt x="647" y="845"/>
                  </a:lnTo>
                  <a:lnTo>
                    <a:pt x="649" y="843"/>
                  </a:lnTo>
                  <a:lnTo>
                    <a:pt x="651" y="840"/>
                  </a:lnTo>
                  <a:lnTo>
                    <a:pt x="653" y="838"/>
                  </a:lnTo>
                  <a:lnTo>
                    <a:pt x="655" y="838"/>
                  </a:lnTo>
                  <a:lnTo>
                    <a:pt x="657" y="838"/>
                  </a:lnTo>
                  <a:lnTo>
                    <a:pt x="659" y="836"/>
                  </a:lnTo>
                  <a:lnTo>
                    <a:pt x="661" y="836"/>
                  </a:lnTo>
                  <a:lnTo>
                    <a:pt x="663" y="834"/>
                  </a:lnTo>
                  <a:lnTo>
                    <a:pt x="665" y="832"/>
                  </a:lnTo>
                  <a:lnTo>
                    <a:pt x="667" y="832"/>
                  </a:lnTo>
                  <a:lnTo>
                    <a:pt x="670" y="830"/>
                  </a:lnTo>
                  <a:lnTo>
                    <a:pt x="672" y="830"/>
                  </a:lnTo>
                  <a:lnTo>
                    <a:pt x="674" y="828"/>
                  </a:lnTo>
                  <a:lnTo>
                    <a:pt x="676" y="826"/>
                  </a:lnTo>
                  <a:lnTo>
                    <a:pt x="678" y="826"/>
                  </a:lnTo>
                  <a:lnTo>
                    <a:pt x="680" y="824"/>
                  </a:lnTo>
                  <a:lnTo>
                    <a:pt x="682" y="824"/>
                  </a:lnTo>
                  <a:lnTo>
                    <a:pt x="682" y="822"/>
                  </a:lnTo>
                  <a:lnTo>
                    <a:pt x="684" y="822"/>
                  </a:lnTo>
                  <a:lnTo>
                    <a:pt x="680" y="820"/>
                  </a:lnTo>
                  <a:lnTo>
                    <a:pt x="674" y="818"/>
                  </a:lnTo>
                  <a:lnTo>
                    <a:pt x="667" y="814"/>
                  </a:lnTo>
                  <a:lnTo>
                    <a:pt x="663" y="812"/>
                  </a:lnTo>
                  <a:lnTo>
                    <a:pt x="659" y="810"/>
                  </a:lnTo>
                  <a:lnTo>
                    <a:pt x="653" y="806"/>
                  </a:lnTo>
                  <a:lnTo>
                    <a:pt x="647" y="803"/>
                  </a:lnTo>
                  <a:lnTo>
                    <a:pt x="643" y="801"/>
                  </a:lnTo>
                  <a:lnTo>
                    <a:pt x="637" y="797"/>
                  </a:lnTo>
                  <a:lnTo>
                    <a:pt x="633" y="795"/>
                  </a:lnTo>
                  <a:lnTo>
                    <a:pt x="628" y="793"/>
                  </a:lnTo>
                  <a:lnTo>
                    <a:pt x="622" y="789"/>
                  </a:lnTo>
                  <a:lnTo>
                    <a:pt x="618" y="787"/>
                  </a:lnTo>
                  <a:lnTo>
                    <a:pt x="612" y="785"/>
                  </a:lnTo>
                  <a:lnTo>
                    <a:pt x="606" y="783"/>
                  </a:lnTo>
                  <a:lnTo>
                    <a:pt x="602" y="779"/>
                  </a:lnTo>
                  <a:lnTo>
                    <a:pt x="598" y="777"/>
                  </a:lnTo>
                  <a:lnTo>
                    <a:pt x="591" y="775"/>
                  </a:lnTo>
                  <a:lnTo>
                    <a:pt x="587" y="771"/>
                  </a:lnTo>
                  <a:lnTo>
                    <a:pt x="581" y="769"/>
                  </a:lnTo>
                  <a:lnTo>
                    <a:pt x="577" y="764"/>
                  </a:lnTo>
                  <a:lnTo>
                    <a:pt x="573" y="762"/>
                  </a:lnTo>
                  <a:lnTo>
                    <a:pt x="567" y="758"/>
                  </a:lnTo>
                  <a:lnTo>
                    <a:pt x="563" y="756"/>
                  </a:lnTo>
                  <a:lnTo>
                    <a:pt x="557" y="754"/>
                  </a:lnTo>
                  <a:lnTo>
                    <a:pt x="552" y="750"/>
                  </a:lnTo>
                  <a:lnTo>
                    <a:pt x="548" y="748"/>
                  </a:lnTo>
                  <a:lnTo>
                    <a:pt x="542" y="744"/>
                  </a:lnTo>
                  <a:lnTo>
                    <a:pt x="538" y="742"/>
                  </a:lnTo>
                  <a:lnTo>
                    <a:pt x="534" y="738"/>
                  </a:lnTo>
                  <a:lnTo>
                    <a:pt x="528" y="736"/>
                  </a:lnTo>
                  <a:lnTo>
                    <a:pt x="524" y="734"/>
                  </a:lnTo>
                  <a:lnTo>
                    <a:pt x="520" y="729"/>
                  </a:lnTo>
                  <a:lnTo>
                    <a:pt x="513" y="727"/>
                  </a:lnTo>
                  <a:lnTo>
                    <a:pt x="509" y="723"/>
                  </a:lnTo>
                  <a:lnTo>
                    <a:pt x="503" y="721"/>
                  </a:lnTo>
                  <a:lnTo>
                    <a:pt x="499" y="717"/>
                  </a:lnTo>
                  <a:lnTo>
                    <a:pt x="495" y="715"/>
                  </a:lnTo>
                  <a:lnTo>
                    <a:pt x="491" y="711"/>
                  </a:lnTo>
                  <a:lnTo>
                    <a:pt x="485" y="709"/>
                  </a:lnTo>
                  <a:lnTo>
                    <a:pt x="481" y="705"/>
                  </a:lnTo>
                  <a:lnTo>
                    <a:pt x="476" y="701"/>
                  </a:lnTo>
                  <a:lnTo>
                    <a:pt x="472" y="699"/>
                  </a:lnTo>
                  <a:lnTo>
                    <a:pt x="466" y="697"/>
                  </a:lnTo>
                  <a:lnTo>
                    <a:pt x="462" y="693"/>
                  </a:lnTo>
                  <a:lnTo>
                    <a:pt x="458" y="688"/>
                  </a:lnTo>
                  <a:lnTo>
                    <a:pt x="456" y="688"/>
                  </a:lnTo>
                  <a:lnTo>
                    <a:pt x="450" y="684"/>
                  </a:lnTo>
                  <a:lnTo>
                    <a:pt x="446" y="680"/>
                  </a:lnTo>
                  <a:lnTo>
                    <a:pt x="442" y="678"/>
                  </a:lnTo>
                  <a:lnTo>
                    <a:pt x="437" y="674"/>
                  </a:lnTo>
                  <a:lnTo>
                    <a:pt x="433" y="672"/>
                  </a:lnTo>
                  <a:lnTo>
                    <a:pt x="427" y="668"/>
                  </a:lnTo>
                  <a:lnTo>
                    <a:pt x="423" y="664"/>
                  </a:lnTo>
                  <a:lnTo>
                    <a:pt x="419" y="662"/>
                  </a:lnTo>
                  <a:lnTo>
                    <a:pt x="415" y="658"/>
                  </a:lnTo>
                  <a:lnTo>
                    <a:pt x="411" y="656"/>
                  </a:lnTo>
                  <a:lnTo>
                    <a:pt x="405" y="651"/>
                  </a:lnTo>
                  <a:lnTo>
                    <a:pt x="400" y="647"/>
                  </a:lnTo>
                  <a:lnTo>
                    <a:pt x="396" y="645"/>
                  </a:lnTo>
                  <a:lnTo>
                    <a:pt x="392" y="641"/>
                  </a:lnTo>
                  <a:lnTo>
                    <a:pt x="388" y="637"/>
                  </a:lnTo>
                  <a:lnTo>
                    <a:pt x="384" y="633"/>
                  </a:lnTo>
                  <a:lnTo>
                    <a:pt x="380" y="631"/>
                  </a:lnTo>
                  <a:lnTo>
                    <a:pt x="374" y="627"/>
                  </a:lnTo>
                  <a:lnTo>
                    <a:pt x="370" y="623"/>
                  </a:lnTo>
                  <a:lnTo>
                    <a:pt x="366" y="621"/>
                  </a:lnTo>
                  <a:lnTo>
                    <a:pt x="361" y="616"/>
                  </a:lnTo>
                  <a:lnTo>
                    <a:pt x="357" y="612"/>
                  </a:lnTo>
                  <a:lnTo>
                    <a:pt x="353" y="608"/>
                  </a:lnTo>
                  <a:lnTo>
                    <a:pt x="349" y="606"/>
                  </a:lnTo>
                  <a:lnTo>
                    <a:pt x="345" y="602"/>
                  </a:lnTo>
                  <a:lnTo>
                    <a:pt x="341" y="598"/>
                  </a:lnTo>
                  <a:lnTo>
                    <a:pt x="337" y="594"/>
                  </a:lnTo>
                  <a:lnTo>
                    <a:pt x="333" y="590"/>
                  </a:lnTo>
                  <a:lnTo>
                    <a:pt x="329" y="588"/>
                  </a:lnTo>
                  <a:lnTo>
                    <a:pt x="324" y="584"/>
                  </a:lnTo>
                  <a:lnTo>
                    <a:pt x="320" y="579"/>
                  </a:lnTo>
                  <a:lnTo>
                    <a:pt x="316" y="575"/>
                  </a:lnTo>
                  <a:lnTo>
                    <a:pt x="312" y="573"/>
                  </a:lnTo>
                  <a:lnTo>
                    <a:pt x="308" y="569"/>
                  </a:lnTo>
                  <a:lnTo>
                    <a:pt x="304" y="565"/>
                  </a:lnTo>
                  <a:lnTo>
                    <a:pt x="300" y="561"/>
                  </a:lnTo>
                  <a:lnTo>
                    <a:pt x="296" y="557"/>
                  </a:lnTo>
                  <a:lnTo>
                    <a:pt x="292" y="553"/>
                  </a:lnTo>
                  <a:lnTo>
                    <a:pt x="285" y="551"/>
                  </a:lnTo>
                  <a:lnTo>
                    <a:pt x="271" y="534"/>
                  </a:lnTo>
                  <a:lnTo>
                    <a:pt x="267" y="530"/>
                  </a:lnTo>
                  <a:lnTo>
                    <a:pt x="257" y="522"/>
                  </a:lnTo>
                  <a:lnTo>
                    <a:pt x="261" y="522"/>
                  </a:lnTo>
                  <a:lnTo>
                    <a:pt x="263" y="520"/>
                  </a:lnTo>
                  <a:lnTo>
                    <a:pt x="273" y="520"/>
                  </a:lnTo>
                  <a:lnTo>
                    <a:pt x="281" y="520"/>
                  </a:lnTo>
                  <a:lnTo>
                    <a:pt x="283" y="518"/>
                  </a:lnTo>
                  <a:lnTo>
                    <a:pt x="292" y="518"/>
                  </a:lnTo>
                  <a:lnTo>
                    <a:pt x="294" y="518"/>
                  </a:lnTo>
                  <a:lnTo>
                    <a:pt x="300" y="518"/>
                  </a:lnTo>
                  <a:lnTo>
                    <a:pt x="302" y="516"/>
                  </a:lnTo>
                  <a:lnTo>
                    <a:pt x="308" y="516"/>
                  </a:lnTo>
                  <a:lnTo>
                    <a:pt x="312" y="516"/>
                  </a:lnTo>
                  <a:lnTo>
                    <a:pt x="318" y="516"/>
                  </a:lnTo>
                  <a:lnTo>
                    <a:pt x="320" y="516"/>
                  </a:lnTo>
                  <a:lnTo>
                    <a:pt x="324" y="516"/>
                  </a:lnTo>
                  <a:lnTo>
                    <a:pt x="327" y="514"/>
                  </a:lnTo>
                  <a:lnTo>
                    <a:pt x="333" y="514"/>
                  </a:lnTo>
                  <a:lnTo>
                    <a:pt x="335" y="514"/>
                  </a:lnTo>
                  <a:lnTo>
                    <a:pt x="339" y="514"/>
                  </a:lnTo>
                  <a:lnTo>
                    <a:pt x="341" y="512"/>
                  </a:lnTo>
                  <a:lnTo>
                    <a:pt x="345" y="512"/>
                  </a:lnTo>
                  <a:lnTo>
                    <a:pt x="347" y="512"/>
                  </a:lnTo>
                  <a:lnTo>
                    <a:pt x="351" y="512"/>
                  </a:lnTo>
                  <a:lnTo>
                    <a:pt x="353" y="510"/>
                  </a:lnTo>
                  <a:lnTo>
                    <a:pt x="359" y="510"/>
                  </a:lnTo>
                  <a:lnTo>
                    <a:pt x="361" y="510"/>
                  </a:lnTo>
                  <a:lnTo>
                    <a:pt x="366" y="510"/>
                  </a:lnTo>
                  <a:lnTo>
                    <a:pt x="368" y="510"/>
                  </a:lnTo>
                  <a:lnTo>
                    <a:pt x="372" y="510"/>
                  </a:lnTo>
                  <a:lnTo>
                    <a:pt x="374" y="508"/>
                  </a:lnTo>
                  <a:lnTo>
                    <a:pt x="378" y="508"/>
                  </a:lnTo>
                  <a:lnTo>
                    <a:pt x="380" y="508"/>
                  </a:lnTo>
                  <a:lnTo>
                    <a:pt x="384" y="508"/>
                  </a:lnTo>
                  <a:lnTo>
                    <a:pt x="386" y="506"/>
                  </a:lnTo>
                  <a:lnTo>
                    <a:pt x="388" y="506"/>
                  </a:lnTo>
                  <a:lnTo>
                    <a:pt x="390" y="506"/>
                  </a:lnTo>
                  <a:lnTo>
                    <a:pt x="394" y="506"/>
                  </a:lnTo>
                  <a:lnTo>
                    <a:pt x="396" y="506"/>
                  </a:lnTo>
                  <a:lnTo>
                    <a:pt x="400" y="506"/>
                  </a:lnTo>
                  <a:lnTo>
                    <a:pt x="403" y="503"/>
                  </a:lnTo>
                  <a:lnTo>
                    <a:pt x="405" y="503"/>
                  </a:lnTo>
                  <a:lnTo>
                    <a:pt x="407" y="503"/>
                  </a:lnTo>
                  <a:lnTo>
                    <a:pt x="411" y="503"/>
                  </a:lnTo>
                  <a:lnTo>
                    <a:pt x="413" y="501"/>
                  </a:lnTo>
                  <a:lnTo>
                    <a:pt x="415" y="501"/>
                  </a:lnTo>
                  <a:lnTo>
                    <a:pt x="417" y="501"/>
                  </a:lnTo>
                  <a:lnTo>
                    <a:pt x="421" y="501"/>
                  </a:lnTo>
                  <a:lnTo>
                    <a:pt x="423" y="501"/>
                  </a:lnTo>
                  <a:lnTo>
                    <a:pt x="425" y="501"/>
                  </a:lnTo>
                  <a:lnTo>
                    <a:pt x="427" y="499"/>
                  </a:lnTo>
                  <a:lnTo>
                    <a:pt x="431" y="499"/>
                  </a:lnTo>
                  <a:lnTo>
                    <a:pt x="433" y="499"/>
                  </a:lnTo>
                  <a:lnTo>
                    <a:pt x="435" y="499"/>
                  </a:lnTo>
                  <a:lnTo>
                    <a:pt x="437" y="497"/>
                  </a:lnTo>
                  <a:lnTo>
                    <a:pt x="440" y="497"/>
                  </a:lnTo>
                  <a:lnTo>
                    <a:pt x="442" y="497"/>
                  </a:lnTo>
                  <a:lnTo>
                    <a:pt x="446" y="497"/>
                  </a:lnTo>
                  <a:lnTo>
                    <a:pt x="448" y="497"/>
                  </a:lnTo>
                  <a:lnTo>
                    <a:pt x="450" y="497"/>
                  </a:lnTo>
                  <a:lnTo>
                    <a:pt x="452" y="495"/>
                  </a:lnTo>
                  <a:lnTo>
                    <a:pt x="446" y="491"/>
                  </a:lnTo>
                  <a:lnTo>
                    <a:pt x="440" y="485"/>
                  </a:lnTo>
                  <a:lnTo>
                    <a:pt x="433" y="481"/>
                  </a:lnTo>
                  <a:lnTo>
                    <a:pt x="425" y="475"/>
                  </a:lnTo>
                  <a:lnTo>
                    <a:pt x="419" y="471"/>
                  </a:lnTo>
                  <a:lnTo>
                    <a:pt x="413" y="466"/>
                  </a:lnTo>
                  <a:lnTo>
                    <a:pt x="407" y="460"/>
                  </a:lnTo>
                  <a:lnTo>
                    <a:pt x="400" y="456"/>
                  </a:lnTo>
                  <a:lnTo>
                    <a:pt x="394" y="450"/>
                  </a:lnTo>
                  <a:lnTo>
                    <a:pt x="386" y="446"/>
                  </a:lnTo>
                  <a:lnTo>
                    <a:pt x="382" y="440"/>
                  </a:lnTo>
                  <a:lnTo>
                    <a:pt x="374" y="436"/>
                  </a:lnTo>
                  <a:lnTo>
                    <a:pt x="370" y="432"/>
                  </a:lnTo>
                  <a:lnTo>
                    <a:pt x="361" y="425"/>
                  </a:lnTo>
                  <a:lnTo>
                    <a:pt x="355" y="421"/>
                  </a:lnTo>
                  <a:lnTo>
                    <a:pt x="349" y="415"/>
                  </a:lnTo>
                  <a:lnTo>
                    <a:pt x="343" y="411"/>
                  </a:lnTo>
                  <a:lnTo>
                    <a:pt x="339" y="405"/>
                  </a:lnTo>
                  <a:lnTo>
                    <a:pt x="333" y="401"/>
                  </a:lnTo>
                  <a:lnTo>
                    <a:pt x="324" y="395"/>
                  </a:lnTo>
                  <a:lnTo>
                    <a:pt x="320" y="390"/>
                  </a:lnTo>
                  <a:lnTo>
                    <a:pt x="314" y="384"/>
                  </a:lnTo>
                  <a:lnTo>
                    <a:pt x="308" y="380"/>
                  </a:lnTo>
                  <a:lnTo>
                    <a:pt x="302" y="374"/>
                  </a:lnTo>
                  <a:lnTo>
                    <a:pt x="296" y="370"/>
                  </a:lnTo>
                  <a:lnTo>
                    <a:pt x="292" y="364"/>
                  </a:lnTo>
                  <a:lnTo>
                    <a:pt x="285" y="360"/>
                  </a:lnTo>
                  <a:lnTo>
                    <a:pt x="279" y="353"/>
                  </a:lnTo>
                  <a:lnTo>
                    <a:pt x="273" y="349"/>
                  </a:lnTo>
                  <a:lnTo>
                    <a:pt x="263" y="337"/>
                  </a:lnTo>
                  <a:lnTo>
                    <a:pt x="257" y="333"/>
                  </a:lnTo>
                  <a:lnTo>
                    <a:pt x="253" y="329"/>
                  </a:lnTo>
                  <a:lnTo>
                    <a:pt x="246" y="323"/>
                  </a:lnTo>
                  <a:lnTo>
                    <a:pt x="242" y="316"/>
                  </a:lnTo>
                  <a:lnTo>
                    <a:pt x="236" y="312"/>
                  </a:lnTo>
                  <a:lnTo>
                    <a:pt x="205" y="282"/>
                  </a:lnTo>
                  <a:lnTo>
                    <a:pt x="199" y="275"/>
                  </a:lnTo>
                  <a:lnTo>
                    <a:pt x="191" y="265"/>
                  </a:lnTo>
                  <a:lnTo>
                    <a:pt x="185" y="259"/>
                  </a:lnTo>
                  <a:lnTo>
                    <a:pt x="177" y="251"/>
                  </a:lnTo>
                  <a:lnTo>
                    <a:pt x="173" y="247"/>
                  </a:lnTo>
                  <a:lnTo>
                    <a:pt x="168" y="240"/>
                  </a:lnTo>
                  <a:lnTo>
                    <a:pt x="164" y="236"/>
                  </a:lnTo>
                  <a:lnTo>
                    <a:pt x="158" y="230"/>
                  </a:lnTo>
                  <a:lnTo>
                    <a:pt x="154" y="224"/>
                  </a:lnTo>
                  <a:lnTo>
                    <a:pt x="150" y="220"/>
                  </a:lnTo>
                  <a:lnTo>
                    <a:pt x="146" y="214"/>
                  </a:lnTo>
                  <a:lnTo>
                    <a:pt x="140" y="208"/>
                  </a:lnTo>
                  <a:lnTo>
                    <a:pt x="136" y="203"/>
                  </a:lnTo>
                  <a:lnTo>
                    <a:pt x="131" y="197"/>
                  </a:lnTo>
                  <a:lnTo>
                    <a:pt x="127" y="191"/>
                  </a:lnTo>
                  <a:lnTo>
                    <a:pt x="123" y="187"/>
                  </a:lnTo>
                  <a:lnTo>
                    <a:pt x="117" y="181"/>
                  </a:lnTo>
                  <a:lnTo>
                    <a:pt x="115" y="177"/>
                  </a:lnTo>
                  <a:lnTo>
                    <a:pt x="111" y="171"/>
                  </a:lnTo>
                  <a:lnTo>
                    <a:pt x="107" y="164"/>
                  </a:lnTo>
                  <a:lnTo>
                    <a:pt x="101" y="160"/>
                  </a:lnTo>
                  <a:lnTo>
                    <a:pt x="97" y="154"/>
                  </a:lnTo>
                  <a:lnTo>
                    <a:pt x="92" y="148"/>
                  </a:lnTo>
                  <a:lnTo>
                    <a:pt x="88" y="144"/>
                  </a:lnTo>
                  <a:lnTo>
                    <a:pt x="84" y="138"/>
                  </a:lnTo>
                  <a:lnTo>
                    <a:pt x="82" y="132"/>
                  </a:lnTo>
                  <a:lnTo>
                    <a:pt x="78" y="125"/>
                  </a:lnTo>
                  <a:lnTo>
                    <a:pt x="74" y="121"/>
                  </a:lnTo>
                  <a:lnTo>
                    <a:pt x="70" y="115"/>
                  </a:lnTo>
                  <a:lnTo>
                    <a:pt x="66" y="111"/>
                  </a:lnTo>
                  <a:lnTo>
                    <a:pt x="64" y="105"/>
                  </a:lnTo>
                  <a:lnTo>
                    <a:pt x="58" y="99"/>
                  </a:lnTo>
                  <a:lnTo>
                    <a:pt x="55" y="95"/>
                  </a:lnTo>
                  <a:lnTo>
                    <a:pt x="51" y="88"/>
                  </a:lnTo>
                  <a:lnTo>
                    <a:pt x="47" y="82"/>
                  </a:lnTo>
                  <a:lnTo>
                    <a:pt x="43" y="76"/>
                  </a:lnTo>
                  <a:lnTo>
                    <a:pt x="41" y="70"/>
                  </a:lnTo>
                  <a:lnTo>
                    <a:pt x="37" y="66"/>
                  </a:lnTo>
                  <a:lnTo>
                    <a:pt x="33" y="60"/>
                  </a:lnTo>
                  <a:lnTo>
                    <a:pt x="31" y="53"/>
                  </a:lnTo>
                  <a:lnTo>
                    <a:pt x="27" y="49"/>
                  </a:lnTo>
                  <a:lnTo>
                    <a:pt x="23" y="43"/>
                  </a:lnTo>
                  <a:lnTo>
                    <a:pt x="21" y="37"/>
                  </a:lnTo>
                  <a:lnTo>
                    <a:pt x="16" y="31"/>
                  </a:lnTo>
                  <a:lnTo>
                    <a:pt x="14" y="27"/>
                  </a:lnTo>
                  <a:lnTo>
                    <a:pt x="10" y="21"/>
                  </a:lnTo>
                  <a:lnTo>
                    <a:pt x="8" y="14"/>
                  </a:lnTo>
                  <a:lnTo>
                    <a:pt x="6" y="8"/>
                  </a:lnTo>
                  <a:lnTo>
                    <a:pt x="2" y="4"/>
                  </a:lnTo>
                  <a:lnTo>
                    <a:pt x="0" y="0"/>
                  </a:lnTo>
                </a:path>
              </a:pathLst>
            </a:cu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" name="Freeform 35">
              <a:extLst>
                <a:ext uri="{FF2B5EF4-FFF2-40B4-BE49-F238E27FC236}">
                  <a16:creationId xmlns:a16="http://schemas.microsoft.com/office/drawing/2014/main" id="{2FF859AE-DA30-4972-BFFB-EA5C6175B95F}"/>
                </a:ext>
              </a:extLst>
            </p:cNvPr>
            <p:cNvSpPr>
              <a:spLocks/>
            </p:cNvSpPr>
            <p:nvPr/>
          </p:nvSpPr>
          <p:spPr bwMode="auto">
            <a:xfrm>
              <a:off x="3359" y="1832"/>
              <a:ext cx="304" cy="336"/>
            </a:xfrm>
            <a:custGeom>
              <a:avLst/>
              <a:gdLst>
                <a:gd name="T0" fmla="*/ 119 w 304"/>
                <a:gd name="T1" fmla="*/ 236 h 336"/>
                <a:gd name="T2" fmla="*/ 121 w 304"/>
                <a:gd name="T3" fmla="*/ 243 h 336"/>
                <a:gd name="T4" fmla="*/ 123 w 304"/>
                <a:gd name="T5" fmla="*/ 249 h 336"/>
                <a:gd name="T6" fmla="*/ 131 w 304"/>
                <a:gd name="T7" fmla="*/ 255 h 336"/>
                <a:gd name="T8" fmla="*/ 137 w 304"/>
                <a:gd name="T9" fmla="*/ 259 h 336"/>
                <a:gd name="T10" fmla="*/ 145 w 304"/>
                <a:gd name="T11" fmla="*/ 261 h 336"/>
                <a:gd name="T12" fmla="*/ 156 w 304"/>
                <a:gd name="T13" fmla="*/ 263 h 336"/>
                <a:gd name="T14" fmla="*/ 176 w 304"/>
                <a:gd name="T15" fmla="*/ 261 h 336"/>
                <a:gd name="T16" fmla="*/ 184 w 304"/>
                <a:gd name="T17" fmla="*/ 259 h 336"/>
                <a:gd name="T18" fmla="*/ 190 w 304"/>
                <a:gd name="T19" fmla="*/ 257 h 336"/>
                <a:gd name="T20" fmla="*/ 197 w 304"/>
                <a:gd name="T21" fmla="*/ 255 h 336"/>
                <a:gd name="T22" fmla="*/ 205 w 304"/>
                <a:gd name="T23" fmla="*/ 247 h 336"/>
                <a:gd name="T24" fmla="*/ 207 w 304"/>
                <a:gd name="T25" fmla="*/ 238 h 336"/>
                <a:gd name="T26" fmla="*/ 209 w 304"/>
                <a:gd name="T27" fmla="*/ 232 h 336"/>
                <a:gd name="T28" fmla="*/ 209 w 304"/>
                <a:gd name="T29" fmla="*/ 33 h 336"/>
                <a:gd name="T30" fmla="*/ 186 w 304"/>
                <a:gd name="T31" fmla="*/ 31 h 336"/>
                <a:gd name="T32" fmla="*/ 287 w 304"/>
                <a:gd name="T33" fmla="*/ 31 h 336"/>
                <a:gd name="T34" fmla="*/ 280 w 304"/>
                <a:gd name="T35" fmla="*/ 35 h 336"/>
                <a:gd name="T36" fmla="*/ 278 w 304"/>
                <a:gd name="T37" fmla="*/ 236 h 336"/>
                <a:gd name="T38" fmla="*/ 276 w 304"/>
                <a:gd name="T39" fmla="*/ 251 h 336"/>
                <a:gd name="T40" fmla="*/ 274 w 304"/>
                <a:gd name="T41" fmla="*/ 261 h 336"/>
                <a:gd name="T42" fmla="*/ 272 w 304"/>
                <a:gd name="T43" fmla="*/ 269 h 336"/>
                <a:gd name="T44" fmla="*/ 268 w 304"/>
                <a:gd name="T45" fmla="*/ 275 h 336"/>
                <a:gd name="T46" fmla="*/ 264 w 304"/>
                <a:gd name="T47" fmla="*/ 282 h 336"/>
                <a:gd name="T48" fmla="*/ 256 w 304"/>
                <a:gd name="T49" fmla="*/ 292 h 336"/>
                <a:gd name="T50" fmla="*/ 252 w 304"/>
                <a:gd name="T51" fmla="*/ 298 h 336"/>
                <a:gd name="T52" fmla="*/ 244 w 304"/>
                <a:gd name="T53" fmla="*/ 302 h 336"/>
                <a:gd name="T54" fmla="*/ 240 w 304"/>
                <a:gd name="T55" fmla="*/ 308 h 336"/>
                <a:gd name="T56" fmla="*/ 233 w 304"/>
                <a:gd name="T57" fmla="*/ 312 h 336"/>
                <a:gd name="T58" fmla="*/ 225 w 304"/>
                <a:gd name="T59" fmla="*/ 317 h 336"/>
                <a:gd name="T60" fmla="*/ 217 w 304"/>
                <a:gd name="T61" fmla="*/ 321 h 336"/>
                <a:gd name="T62" fmla="*/ 209 w 304"/>
                <a:gd name="T63" fmla="*/ 325 h 336"/>
                <a:gd name="T64" fmla="*/ 201 w 304"/>
                <a:gd name="T65" fmla="*/ 327 h 336"/>
                <a:gd name="T66" fmla="*/ 192 w 304"/>
                <a:gd name="T67" fmla="*/ 329 h 336"/>
                <a:gd name="T68" fmla="*/ 182 w 304"/>
                <a:gd name="T69" fmla="*/ 331 h 336"/>
                <a:gd name="T70" fmla="*/ 172 w 304"/>
                <a:gd name="T71" fmla="*/ 333 h 336"/>
                <a:gd name="T72" fmla="*/ 139 w 304"/>
                <a:gd name="T73" fmla="*/ 335 h 336"/>
                <a:gd name="T74" fmla="*/ 123 w 304"/>
                <a:gd name="T75" fmla="*/ 333 h 336"/>
                <a:gd name="T76" fmla="*/ 115 w 304"/>
                <a:gd name="T77" fmla="*/ 331 h 336"/>
                <a:gd name="T78" fmla="*/ 106 w 304"/>
                <a:gd name="T79" fmla="*/ 331 h 336"/>
                <a:gd name="T80" fmla="*/ 96 w 304"/>
                <a:gd name="T81" fmla="*/ 327 h 336"/>
                <a:gd name="T82" fmla="*/ 88 w 304"/>
                <a:gd name="T83" fmla="*/ 325 h 336"/>
                <a:gd name="T84" fmla="*/ 78 w 304"/>
                <a:gd name="T85" fmla="*/ 319 h 336"/>
                <a:gd name="T86" fmla="*/ 72 w 304"/>
                <a:gd name="T87" fmla="*/ 314 h 336"/>
                <a:gd name="T88" fmla="*/ 63 w 304"/>
                <a:gd name="T89" fmla="*/ 310 h 336"/>
                <a:gd name="T90" fmla="*/ 55 w 304"/>
                <a:gd name="T91" fmla="*/ 306 h 336"/>
                <a:gd name="T92" fmla="*/ 51 w 304"/>
                <a:gd name="T93" fmla="*/ 300 h 336"/>
                <a:gd name="T94" fmla="*/ 45 w 304"/>
                <a:gd name="T95" fmla="*/ 294 h 336"/>
                <a:gd name="T96" fmla="*/ 37 w 304"/>
                <a:gd name="T97" fmla="*/ 288 h 336"/>
                <a:gd name="T98" fmla="*/ 31 w 304"/>
                <a:gd name="T99" fmla="*/ 277 h 336"/>
                <a:gd name="T100" fmla="*/ 29 w 304"/>
                <a:gd name="T101" fmla="*/ 271 h 336"/>
                <a:gd name="T102" fmla="*/ 25 w 304"/>
                <a:gd name="T103" fmla="*/ 263 h 336"/>
                <a:gd name="T104" fmla="*/ 23 w 304"/>
                <a:gd name="T105" fmla="*/ 257 h 336"/>
                <a:gd name="T106" fmla="*/ 20 w 304"/>
                <a:gd name="T107" fmla="*/ 249 h 336"/>
                <a:gd name="T108" fmla="*/ 20 w 304"/>
                <a:gd name="T109" fmla="*/ 39 h 336"/>
                <a:gd name="T110" fmla="*/ 18 w 304"/>
                <a:gd name="T111" fmla="*/ 33 h 336"/>
                <a:gd name="T112" fmla="*/ 12 w 304"/>
                <a:gd name="T113" fmla="*/ 31 h 336"/>
                <a:gd name="T114" fmla="*/ 137 w 304"/>
                <a:gd name="T115" fmla="*/ 31 h 336"/>
                <a:gd name="T116" fmla="*/ 121 w 304"/>
                <a:gd name="T117" fmla="*/ 33 h 336"/>
                <a:gd name="T118" fmla="*/ 117 w 304"/>
                <a:gd name="T119" fmla="*/ 37 h 3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304" h="336">
                  <a:moveTo>
                    <a:pt x="117" y="226"/>
                  </a:moveTo>
                  <a:lnTo>
                    <a:pt x="117" y="234"/>
                  </a:lnTo>
                  <a:lnTo>
                    <a:pt x="119" y="234"/>
                  </a:lnTo>
                  <a:lnTo>
                    <a:pt x="119" y="236"/>
                  </a:lnTo>
                  <a:lnTo>
                    <a:pt x="119" y="238"/>
                  </a:lnTo>
                  <a:lnTo>
                    <a:pt x="121" y="238"/>
                  </a:lnTo>
                  <a:lnTo>
                    <a:pt x="121" y="240"/>
                  </a:lnTo>
                  <a:lnTo>
                    <a:pt x="121" y="243"/>
                  </a:lnTo>
                  <a:lnTo>
                    <a:pt x="121" y="245"/>
                  </a:lnTo>
                  <a:lnTo>
                    <a:pt x="123" y="245"/>
                  </a:lnTo>
                  <a:lnTo>
                    <a:pt x="123" y="247"/>
                  </a:lnTo>
                  <a:lnTo>
                    <a:pt x="123" y="249"/>
                  </a:lnTo>
                  <a:lnTo>
                    <a:pt x="125" y="249"/>
                  </a:lnTo>
                  <a:lnTo>
                    <a:pt x="127" y="249"/>
                  </a:lnTo>
                  <a:lnTo>
                    <a:pt x="127" y="251"/>
                  </a:lnTo>
                  <a:lnTo>
                    <a:pt x="131" y="255"/>
                  </a:lnTo>
                  <a:lnTo>
                    <a:pt x="133" y="255"/>
                  </a:lnTo>
                  <a:lnTo>
                    <a:pt x="135" y="257"/>
                  </a:lnTo>
                  <a:lnTo>
                    <a:pt x="137" y="257"/>
                  </a:lnTo>
                  <a:lnTo>
                    <a:pt x="137" y="259"/>
                  </a:lnTo>
                  <a:lnTo>
                    <a:pt x="139" y="259"/>
                  </a:lnTo>
                  <a:lnTo>
                    <a:pt x="141" y="259"/>
                  </a:lnTo>
                  <a:lnTo>
                    <a:pt x="143" y="261"/>
                  </a:lnTo>
                  <a:lnTo>
                    <a:pt x="145" y="261"/>
                  </a:lnTo>
                  <a:lnTo>
                    <a:pt x="147" y="261"/>
                  </a:lnTo>
                  <a:lnTo>
                    <a:pt x="152" y="261"/>
                  </a:lnTo>
                  <a:lnTo>
                    <a:pt x="152" y="263"/>
                  </a:lnTo>
                  <a:lnTo>
                    <a:pt x="156" y="263"/>
                  </a:lnTo>
                  <a:lnTo>
                    <a:pt x="170" y="263"/>
                  </a:lnTo>
                  <a:lnTo>
                    <a:pt x="172" y="263"/>
                  </a:lnTo>
                  <a:lnTo>
                    <a:pt x="174" y="263"/>
                  </a:lnTo>
                  <a:lnTo>
                    <a:pt x="176" y="261"/>
                  </a:lnTo>
                  <a:lnTo>
                    <a:pt x="180" y="261"/>
                  </a:lnTo>
                  <a:lnTo>
                    <a:pt x="182" y="261"/>
                  </a:lnTo>
                  <a:lnTo>
                    <a:pt x="184" y="261"/>
                  </a:lnTo>
                  <a:lnTo>
                    <a:pt x="184" y="259"/>
                  </a:lnTo>
                  <a:lnTo>
                    <a:pt x="186" y="259"/>
                  </a:lnTo>
                  <a:lnTo>
                    <a:pt x="188" y="259"/>
                  </a:lnTo>
                  <a:lnTo>
                    <a:pt x="190" y="259"/>
                  </a:lnTo>
                  <a:lnTo>
                    <a:pt x="190" y="257"/>
                  </a:lnTo>
                  <a:lnTo>
                    <a:pt x="192" y="257"/>
                  </a:lnTo>
                  <a:lnTo>
                    <a:pt x="192" y="255"/>
                  </a:lnTo>
                  <a:lnTo>
                    <a:pt x="194" y="255"/>
                  </a:lnTo>
                  <a:lnTo>
                    <a:pt x="197" y="255"/>
                  </a:lnTo>
                  <a:lnTo>
                    <a:pt x="197" y="253"/>
                  </a:lnTo>
                  <a:lnTo>
                    <a:pt x="201" y="249"/>
                  </a:lnTo>
                  <a:lnTo>
                    <a:pt x="203" y="249"/>
                  </a:lnTo>
                  <a:lnTo>
                    <a:pt x="205" y="247"/>
                  </a:lnTo>
                  <a:lnTo>
                    <a:pt x="205" y="245"/>
                  </a:lnTo>
                  <a:lnTo>
                    <a:pt x="207" y="243"/>
                  </a:lnTo>
                  <a:lnTo>
                    <a:pt x="207" y="240"/>
                  </a:lnTo>
                  <a:lnTo>
                    <a:pt x="207" y="238"/>
                  </a:lnTo>
                  <a:lnTo>
                    <a:pt x="209" y="238"/>
                  </a:lnTo>
                  <a:lnTo>
                    <a:pt x="209" y="236"/>
                  </a:lnTo>
                  <a:lnTo>
                    <a:pt x="209" y="234"/>
                  </a:lnTo>
                  <a:lnTo>
                    <a:pt x="209" y="232"/>
                  </a:lnTo>
                  <a:lnTo>
                    <a:pt x="209" y="39"/>
                  </a:lnTo>
                  <a:lnTo>
                    <a:pt x="209" y="37"/>
                  </a:lnTo>
                  <a:lnTo>
                    <a:pt x="209" y="35"/>
                  </a:lnTo>
                  <a:lnTo>
                    <a:pt x="209" y="33"/>
                  </a:lnTo>
                  <a:lnTo>
                    <a:pt x="207" y="33"/>
                  </a:lnTo>
                  <a:lnTo>
                    <a:pt x="207" y="31"/>
                  </a:lnTo>
                  <a:lnTo>
                    <a:pt x="203" y="31"/>
                  </a:lnTo>
                  <a:lnTo>
                    <a:pt x="186" y="31"/>
                  </a:lnTo>
                  <a:lnTo>
                    <a:pt x="186" y="0"/>
                  </a:lnTo>
                  <a:lnTo>
                    <a:pt x="303" y="0"/>
                  </a:lnTo>
                  <a:lnTo>
                    <a:pt x="303" y="31"/>
                  </a:lnTo>
                  <a:lnTo>
                    <a:pt x="287" y="31"/>
                  </a:lnTo>
                  <a:lnTo>
                    <a:pt x="283" y="31"/>
                  </a:lnTo>
                  <a:lnTo>
                    <a:pt x="283" y="33"/>
                  </a:lnTo>
                  <a:lnTo>
                    <a:pt x="280" y="33"/>
                  </a:lnTo>
                  <a:lnTo>
                    <a:pt x="280" y="35"/>
                  </a:lnTo>
                  <a:lnTo>
                    <a:pt x="278" y="35"/>
                  </a:lnTo>
                  <a:lnTo>
                    <a:pt x="278" y="37"/>
                  </a:lnTo>
                  <a:lnTo>
                    <a:pt x="278" y="39"/>
                  </a:lnTo>
                  <a:lnTo>
                    <a:pt x="278" y="236"/>
                  </a:lnTo>
                  <a:lnTo>
                    <a:pt x="278" y="245"/>
                  </a:lnTo>
                  <a:lnTo>
                    <a:pt x="278" y="247"/>
                  </a:lnTo>
                  <a:lnTo>
                    <a:pt x="278" y="249"/>
                  </a:lnTo>
                  <a:lnTo>
                    <a:pt x="276" y="251"/>
                  </a:lnTo>
                  <a:lnTo>
                    <a:pt x="276" y="255"/>
                  </a:lnTo>
                  <a:lnTo>
                    <a:pt x="276" y="257"/>
                  </a:lnTo>
                  <a:lnTo>
                    <a:pt x="274" y="259"/>
                  </a:lnTo>
                  <a:lnTo>
                    <a:pt x="274" y="261"/>
                  </a:lnTo>
                  <a:lnTo>
                    <a:pt x="272" y="263"/>
                  </a:lnTo>
                  <a:lnTo>
                    <a:pt x="272" y="265"/>
                  </a:lnTo>
                  <a:lnTo>
                    <a:pt x="272" y="267"/>
                  </a:lnTo>
                  <a:lnTo>
                    <a:pt x="272" y="269"/>
                  </a:lnTo>
                  <a:lnTo>
                    <a:pt x="270" y="269"/>
                  </a:lnTo>
                  <a:lnTo>
                    <a:pt x="270" y="271"/>
                  </a:lnTo>
                  <a:lnTo>
                    <a:pt x="268" y="273"/>
                  </a:lnTo>
                  <a:lnTo>
                    <a:pt x="268" y="275"/>
                  </a:lnTo>
                  <a:lnTo>
                    <a:pt x="266" y="277"/>
                  </a:lnTo>
                  <a:lnTo>
                    <a:pt x="266" y="280"/>
                  </a:lnTo>
                  <a:lnTo>
                    <a:pt x="264" y="280"/>
                  </a:lnTo>
                  <a:lnTo>
                    <a:pt x="264" y="282"/>
                  </a:lnTo>
                  <a:lnTo>
                    <a:pt x="264" y="284"/>
                  </a:lnTo>
                  <a:lnTo>
                    <a:pt x="262" y="284"/>
                  </a:lnTo>
                  <a:lnTo>
                    <a:pt x="260" y="288"/>
                  </a:lnTo>
                  <a:lnTo>
                    <a:pt x="256" y="292"/>
                  </a:lnTo>
                  <a:lnTo>
                    <a:pt x="256" y="294"/>
                  </a:lnTo>
                  <a:lnTo>
                    <a:pt x="254" y="294"/>
                  </a:lnTo>
                  <a:lnTo>
                    <a:pt x="252" y="296"/>
                  </a:lnTo>
                  <a:lnTo>
                    <a:pt x="252" y="298"/>
                  </a:lnTo>
                  <a:lnTo>
                    <a:pt x="250" y="298"/>
                  </a:lnTo>
                  <a:lnTo>
                    <a:pt x="248" y="300"/>
                  </a:lnTo>
                  <a:lnTo>
                    <a:pt x="246" y="302"/>
                  </a:lnTo>
                  <a:lnTo>
                    <a:pt x="244" y="302"/>
                  </a:lnTo>
                  <a:lnTo>
                    <a:pt x="244" y="304"/>
                  </a:lnTo>
                  <a:lnTo>
                    <a:pt x="242" y="306"/>
                  </a:lnTo>
                  <a:lnTo>
                    <a:pt x="240" y="306"/>
                  </a:lnTo>
                  <a:lnTo>
                    <a:pt x="240" y="308"/>
                  </a:lnTo>
                  <a:lnTo>
                    <a:pt x="237" y="308"/>
                  </a:lnTo>
                  <a:lnTo>
                    <a:pt x="235" y="308"/>
                  </a:lnTo>
                  <a:lnTo>
                    <a:pt x="235" y="310"/>
                  </a:lnTo>
                  <a:lnTo>
                    <a:pt x="233" y="312"/>
                  </a:lnTo>
                  <a:lnTo>
                    <a:pt x="231" y="312"/>
                  </a:lnTo>
                  <a:lnTo>
                    <a:pt x="229" y="314"/>
                  </a:lnTo>
                  <a:lnTo>
                    <a:pt x="227" y="314"/>
                  </a:lnTo>
                  <a:lnTo>
                    <a:pt x="225" y="317"/>
                  </a:lnTo>
                  <a:lnTo>
                    <a:pt x="223" y="319"/>
                  </a:lnTo>
                  <a:lnTo>
                    <a:pt x="221" y="319"/>
                  </a:lnTo>
                  <a:lnTo>
                    <a:pt x="219" y="321"/>
                  </a:lnTo>
                  <a:lnTo>
                    <a:pt x="217" y="321"/>
                  </a:lnTo>
                  <a:lnTo>
                    <a:pt x="215" y="323"/>
                  </a:lnTo>
                  <a:lnTo>
                    <a:pt x="213" y="323"/>
                  </a:lnTo>
                  <a:lnTo>
                    <a:pt x="211" y="323"/>
                  </a:lnTo>
                  <a:lnTo>
                    <a:pt x="209" y="325"/>
                  </a:lnTo>
                  <a:lnTo>
                    <a:pt x="207" y="325"/>
                  </a:lnTo>
                  <a:lnTo>
                    <a:pt x="205" y="327"/>
                  </a:lnTo>
                  <a:lnTo>
                    <a:pt x="203" y="327"/>
                  </a:lnTo>
                  <a:lnTo>
                    <a:pt x="201" y="327"/>
                  </a:lnTo>
                  <a:lnTo>
                    <a:pt x="199" y="327"/>
                  </a:lnTo>
                  <a:lnTo>
                    <a:pt x="197" y="329"/>
                  </a:lnTo>
                  <a:lnTo>
                    <a:pt x="194" y="329"/>
                  </a:lnTo>
                  <a:lnTo>
                    <a:pt x="192" y="329"/>
                  </a:lnTo>
                  <a:lnTo>
                    <a:pt x="192" y="331"/>
                  </a:lnTo>
                  <a:lnTo>
                    <a:pt x="188" y="331"/>
                  </a:lnTo>
                  <a:lnTo>
                    <a:pt x="186" y="331"/>
                  </a:lnTo>
                  <a:lnTo>
                    <a:pt x="182" y="331"/>
                  </a:lnTo>
                  <a:lnTo>
                    <a:pt x="180" y="333"/>
                  </a:lnTo>
                  <a:lnTo>
                    <a:pt x="178" y="333"/>
                  </a:lnTo>
                  <a:lnTo>
                    <a:pt x="176" y="333"/>
                  </a:lnTo>
                  <a:lnTo>
                    <a:pt x="172" y="333"/>
                  </a:lnTo>
                  <a:lnTo>
                    <a:pt x="170" y="335"/>
                  </a:lnTo>
                  <a:lnTo>
                    <a:pt x="162" y="335"/>
                  </a:lnTo>
                  <a:lnTo>
                    <a:pt x="160" y="335"/>
                  </a:lnTo>
                  <a:lnTo>
                    <a:pt x="139" y="335"/>
                  </a:lnTo>
                  <a:lnTo>
                    <a:pt x="137" y="335"/>
                  </a:lnTo>
                  <a:lnTo>
                    <a:pt x="129" y="335"/>
                  </a:lnTo>
                  <a:lnTo>
                    <a:pt x="127" y="333"/>
                  </a:lnTo>
                  <a:lnTo>
                    <a:pt x="123" y="333"/>
                  </a:lnTo>
                  <a:lnTo>
                    <a:pt x="121" y="333"/>
                  </a:lnTo>
                  <a:lnTo>
                    <a:pt x="119" y="333"/>
                  </a:lnTo>
                  <a:lnTo>
                    <a:pt x="117" y="331"/>
                  </a:lnTo>
                  <a:lnTo>
                    <a:pt x="115" y="331"/>
                  </a:lnTo>
                  <a:lnTo>
                    <a:pt x="113" y="331"/>
                  </a:lnTo>
                  <a:lnTo>
                    <a:pt x="111" y="331"/>
                  </a:lnTo>
                  <a:lnTo>
                    <a:pt x="109" y="331"/>
                  </a:lnTo>
                  <a:lnTo>
                    <a:pt x="106" y="331"/>
                  </a:lnTo>
                  <a:lnTo>
                    <a:pt x="104" y="329"/>
                  </a:lnTo>
                  <a:lnTo>
                    <a:pt x="102" y="329"/>
                  </a:lnTo>
                  <a:lnTo>
                    <a:pt x="98" y="327"/>
                  </a:lnTo>
                  <a:lnTo>
                    <a:pt x="96" y="327"/>
                  </a:lnTo>
                  <a:lnTo>
                    <a:pt x="94" y="327"/>
                  </a:lnTo>
                  <a:lnTo>
                    <a:pt x="92" y="325"/>
                  </a:lnTo>
                  <a:lnTo>
                    <a:pt x="90" y="325"/>
                  </a:lnTo>
                  <a:lnTo>
                    <a:pt x="88" y="325"/>
                  </a:lnTo>
                  <a:lnTo>
                    <a:pt x="86" y="323"/>
                  </a:lnTo>
                  <a:lnTo>
                    <a:pt x="84" y="323"/>
                  </a:lnTo>
                  <a:lnTo>
                    <a:pt x="80" y="321"/>
                  </a:lnTo>
                  <a:lnTo>
                    <a:pt x="78" y="319"/>
                  </a:lnTo>
                  <a:lnTo>
                    <a:pt x="76" y="319"/>
                  </a:lnTo>
                  <a:lnTo>
                    <a:pt x="74" y="319"/>
                  </a:lnTo>
                  <a:lnTo>
                    <a:pt x="72" y="317"/>
                  </a:lnTo>
                  <a:lnTo>
                    <a:pt x="72" y="314"/>
                  </a:lnTo>
                  <a:lnTo>
                    <a:pt x="70" y="314"/>
                  </a:lnTo>
                  <a:lnTo>
                    <a:pt x="68" y="312"/>
                  </a:lnTo>
                  <a:lnTo>
                    <a:pt x="66" y="312"/>
                  </a:lnTo>
                  <a:lnTo>
                    <a:pt x="63" y="310"/>
                  </a:lnTo>
                  <a:lnTo>
                    <a:pt x="61" y="308"/>
                  </a:lnTo>
                  <a:lnTo>
                    <a:pt x="59" y="308"/>
                  </a:lnTo>
                  <a:lnTo>
                    <a:pt x="57" y="306"/>
                  </a:lnTo>
                  <a:lnTo>
                    <a:pt x="55" y="306"/>
                  </a:lnTo>
                  <a:lnTo>
                    <a:pt x="55" y="304"/>
                  </a:lnTo>
                  <a:lnTo>
                    <a:pt x="53" y="302"/>
                  </a:lnTo>
                  <a:lnTo>
                    <a:pt x="51" y="302"/>
                  </a:lnTo>
                  <a:lnTo>
                    <a:pt x="51" y="300"/>
                  </a:lnTo>
                  <a:lnTo>
                    <a:pt x="49" y="300"/>
                  </a:lnTo>
                  <a:lnTo>
                    <a:pt x="47" y="298"/>
                  </a:lnTo>
                  <a:lnTo>
                    <a:pt x="45" y="296"/>
                  </a:lnTo>
                  <a:lnTo>
                    <a:pt x="45" y="294"/>
                  </a:lnTo>
                  <a:lnTo>
                    <a:pt x="43" y="294"/>
                  </a:lnTo>
                  <a:lnTo>
                    <a:pt x="41" y="292"/>
                  </a:lnTo>
                  <a:lnTo>
                    <a:pt x="39" y="288"/>
                  </a:lnTo>
                  <a:lnTo>
                    <a:pt x="37" y="288"/>
                  </a:lnTo>
                  <a:lnTo>
                    <a:pt x="35" y="284"/>
                  </a:lnTo>
                  <a:lnTo>
                    <a:pt x="33" y="282"/>
                  </a:lnTo>
                  <a:lnTo>
                    <a:pt x="33" y="280"/>
                  </a:lnTo>
                  <a:lnTo>
                    <a:pt x="31" y="277"/>
                  </a:lnTo>
                  <a:lnTo>
                    <a:pt x="31" y="275"/>
                  </a:lnTo>
                  <a:lnTo>
                    <a:pt x="29" y="275"/>
                  </a:lnTo>
                  <a:lnTo>
                    <a:pt x="29" y="273"/>
                  </a:lnTo>
                  <a:lnTo>
                    <a:pt x="29" y="271"/>
                  </a:lnTo>
                  <a:lnTo>
                    <a:pt x="27" y="269"/>
                  </a:lnTo>
                  <a:lnTo>
                    <a:pt x="27" y="267"/>
                  </a:lnTo>
                  <a:lnTo>
                    <a:pt x="25" y="265"/>
                  </a:lnTo>
                  <a:lnTo>
                    <a:pt x="25" y="263"/>
                  </a:lnTo>
                  <a:lnTo>
                    <a:pt x="25" y="261"/>
                  </a:lnTo>
                  <a:lnTo>
                    <a:pt x="23" y="261"/>
                  </a:lnTo>
                  <a:lnTo>
                    <a:pt x="23" y="259"/>
                  </a:lnTo>
                  <a:lnTo>
                    <a:pt x="23" y="257"/>
                  </a:lnTo>
                  <a:lnTo>
                    <a:pt x="23" y="255"/>
                  </a:lnTo>
                  <a:lnTo>
                    <a:pt x="20" y="255"/>
                  </a:lnTo>
                  <a:lnTo>
                    <a:pt x="20" y="251"/>
                  </a:lnTo>
                  <a:lnTo>
                    <a:pt x="20" y="249"/>
                  </a:lnTo>
                  <a:lnTo>
                    <a:pt x="20" y="247"/>
                  </a:lnTo>
                  <a:lnTo>
                    <a:pt x="20" y="245"/>
                  </a:lnTo>
                  <a:lnTo>
                    <a:pt x="20" y="236"/>
                  </a:lnTo>
                  <a:lnTo>
                    <a:pt x="20" y="39"/>
                  </a:lnTo>
                  <a:lnTo>
                    <a:pt x="20" y="37"/>
                  </a:lnTo>
                  <a:lnTo>
                    <a:pt x="18" y="37"/>
                  </a:lnTo>
                  <a:lnTo>
                    <a:pt x="18" y="35"/>
                  </a:lnTo>
                  <a:lnTo>
                    <a:pt x="18" y="33"/>
                  </a:lnTo>
                  <a:lnTo>
                    <a:pt x="16" y="33"/>
                  </a:lnTo>
                  <a:lnTo>
                    <a:pt x="14" y="33"/>
                  </a:lnTo>
                  <a:lnTo>
                    <a:pt x="14" y="31"/>
                  </a:lnTo>
                  <a:lnTo>
                    <a:pt x="12" y="31"/>
                  </a:lnTo>
                  <a:lnTo>
                    <a:pt x="0" y="31"/>
                  </a:lnTo>
                  <a:lnTo>
                    <a:pt x="0" y="0"/>
                  </a:lnTo>
                  <a:lnTo>
                    <a:pt x="137" y="0"/>
                  </a:lnTo>
                  <a:lnTo>
                    <a:pt x="137" y="31"/>
                  </a:lnTo>
                  <a:lnTo>
                    <a:pt x="125" y="31"/>
                  </a:lnTo>
                  <a:lnTo>
                    <a:pt x="123" y="31"/>
                  </a:lnTo>
                  <a:lnTo>
                    <a:pt x="123" y="33"/>
                  </a:lnTo>
                  <a:lnTo>
                    <a:pt x="121" y="33"/>
                  </a:lnTo>
                  <a:lnTo>
                    <a:pt x="119" y="33"/>
                  </a:lnTo>
                  <a:lnTo>
                    <a:pt x="119" y="35"/>
                  </a:lnTo>
                  <a:lnTo>
                    <a:pt x="119" y="37"/>
                  </a:lnTo>
                  <a:lnTo>
                    <a:pt x="117" y="37"/>
                  </a:lnTo>
                  <a:lnTo>
                    <a:pt x="117" y="39"/>
                  </a:lnTo>
                  <a:lnTo>
                    <a:pt x="117" y="232"/>
                  </a:lnTo>
                  <a:lnTo>
                    <a:pt x="117" y="226"/>
                  </a:lnTo>
                </a:path>
              </a:pathLst>
            </a:cu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" name="Freeform 36">
              <a:extLst>
                <a:ext uri="{FF2B5EF4-FFF2-40B4-BE49-F238E27FC236}">
                  <a16:creationId xmlns:a16="http://schemas.microsoft.com/office/drawing/2014/main" id="{FDFB1CFF-C292-4947-833B-D4D7058D1BDD}"/>
                </a:ext>
              </a:extLst>
            </p:cNvPr>
            <p:cNvSpPr>
              <a:spLocks/>
            </p:cNvSpPr>
            <p:nvPr/>
          </p:nvSpPr>
          <p:spPr bwMode="auto">
            <a:xfrm>
              <a:off x="3372" y="1838"/>
              <a:ext cx="283" cy="315"/>
            </a:xfrm>
            <a:custGeom>
              <a:avLst/>
              <a:gdLst>
                <a:gd name="T0" fmla="*/ 255 w 283"/>
                <a:gd name="T1" fmla="*/ 242 h 315"/>
                <a:gd name="T2" fmla="*/ 251 w 283"/>
                <a:gd name="T3" fmla="*/ 254 h 315"/>
                <a:gd name="T4" fmla="*/ 245 w 283"/>
                <a:gd name="T5" fmla="*/ 263 h 315"/>
                <a:gd name="T6" fmla="*/ 237 w 283"/>
                <a:gd name="T7" fmla="*/ 275 h 315"/>
                <a:gd name="T8" fmla="*/ 231 w 283"/>
                <a:gd name="T9" fmla="*/ 283 h 315"/>
                <a:gd name="T10" fmla="*/ 223 w 283"/>
                <a:gd name="T11" fmla="*/ 289 h 315"/>
                <a:gd name="T12" fmla="*/ 213 w 283"/>
                <a:gd name="T13" fmla="*/ 296 h 315"/>
                <a:gd name="T14" fmla="*/ 204 w 283"/>
                <a:gd name="T15" fmla="*/ 300 h 315"/>
                <a:gd name="T16" fmla="*/ 194 w 283"/>
                <a:gd name="T17" fmla="*/ 304 h 315"/>
                <a:gd name="T18" fmla="*/ 184 w 283"/>
                <a:gd name="T19" fmla="*/ 308 h 315"/>
                <a:gd name="T20" fmla="*/ 174 w 283"/>
                <a:gd name="T21" fmla="*/ 310 h 315"/>
                <a:gd name="T22" fmla="*/ 161 w 283"/>
                <a:gd name="T23" fmla="*/ 312 h 315"/>
                <a:gd name="T24" fmla="*/ 127 w 283"/>
                <a:gd name="T25" fmla="*/ 314 h 315"/>
                <a:gd name="T26" fmla="*/ 112 w 283"/>
                <a:gd name="T27" fmla="*/ 312 h 315"/>
                <a:gd name="T28" fmla="*/ 98 w 283"/>
                <a:gd name="T29" fmla="*/ 310 h 315"/>
                <a:gd name="T30" fmla="*/ 88 w 283"/>
                <a:gd name="T31" fmla="*/ 306 h 315"/>
                <a:gd name="T32" fmla="*/ 80 w 283"/>
                <a:gd name="T33" fmla="*/ 302 h 315"/>
                <a:gd name="T34" fmla="*/ 69 w 283"/>
                <a:gd name="T35" fmla="*/ 298 h 315"/>
                <a:gd name="T36" fmla="*/ 61 w 283"/>
                <a:gd name="T37" fmla="*/ 293 h 315"/>
                <a:gd name="T38" fmla="*/ 53 w 283"/>
                <a:gd name="T39" fmla="*/ 287 h 315"/>
                <a:gd name="T40" fmla="*/ 45 w 283"/>
                <a:gd name="T41" fmla="*/ 283 h 315"/>
                <a:gd name="T42" fmla="*/ 39 w 283"/>
                <a:gd name="T43" fmla="*/ 277 h 315"/>
                <a:gd name="T44" fmla="*/ 33 w 283"/>
                <a:gd name="T45" fmla="*/ 267 h 315"/>
                <a:gd name="T46" fmla="*/ 27 w 283"/>
                <a:gd name="T47" fmla="*/ 259 h 315"/>
                <a:gd name="T48" fmla="*/ 22 w 283"/>
                <a:gd name="T49" fmla="*/ 250 h 315"/>
                <a:gd name="T50" fmla="*/ 20 w 283"/>
                <a:gd name="T51" fmla="*/ 238 h 315"/>
                <a:gd name="T52" fmla="*/ 18 w 283"/>
                <a:gd name="T53" fmla="*/ 25 h 315"/>
                <a:gd name="T54" fmla="*/ 14 w 283"/>
                <a:gd name="T55" fmla="*/ 16 h 315"/>
                <a:gd name="T56" fmla="*/ 8 w 283"/>
                <a:gd name="T57" fmla="*/ 12 h 315"/>
                <a:gd name="T58" fmla="*/ 116 w 283"/>
                <a:gd name="T59" fmla="*/ 12 h 315"/>
                <a:gd name="T60" fmla="*/ 104 w 283"/>
                <a:gd name="T61" fmla="*/ 14 h 315"/>
                <a:gd name="T62" fmla="*/ 100 w 283"/>
                <a:gd name="T63" fmla="*/ 21 h 315"/>
                <a:gd name="T64" fmla="*/ 98 w 283"/>
                <a:gd name="T65" fmla="*/ 224 h 315"/>
                <a:gd name="T66" fmla="*/ 100 w 283"/>
                <a:gd name="T67" fmla="*/ 234 h 315"/>
                <a:gd name="T68" fmla="*/ 106 w 283"/>
                <a:gd name="T69" fmla="*/ 242 h 315"/>
                <a:gd name="T70" fmla="*/ 121 w 283"/>
                <a:gd name="T71" fmla="*/ 254 h 315"/>
                <a:gd name="T72" fmla="*/ 129 w 283"/>
                <a:gd name="T73" fmla="*/ 259 h 315"/>
                <a:gd name="T74" fmla="*/ 137 w 283"/>
                <a:gd name="T75" fmla="*/ 261 h 315"/>
                <a:gd name="T76" fmla="*/ 166 w 283"/>
                <a:gd name="T77" fmla="*/ 263 h 315"/>
                <a:gd name="T78" fmla="*/ 176 w 283"/>
                <a:gd name="T79" fmla="*/ 259 h 315"/>
                <a:gd name="T80" fmla="*/ 184 w 283"/>
                <a:gd name="T81" fmla="*/ 254 h 315"/>
                <a:gd name="T82" fmla="*/ 192 w 283"/>
                <a:gd name="T83" fmla="*/ 250 h 315"/>
                <a:gd name="T84" fmla="*/ 202 w 283"/>
                <a:gd name="T85" fmla="*/ 238 h 315"/>
                <a:gd name="T86" fmla="*/ 206 w 283"/>
                <a:gd name="T87" fmla="*/ 230 h 315"/>
                <a:gd name="T88" fmla="*/ 208 w 283"/>
                <a:gd name="T89" fmla="*/ 220 h 315"/>
                <a:gd name="T90" fmla="*/ 206 w 283"/>
                <a:gd name="T91" fmla="*/ 18 h 315"/>
                <a:gd name="T92" fmla="*/ 200 w 283"/>
                <a:gd name="T93" fmla="*/ 14 h 315"/>
                <a:gd name="T94" fmla="*/ 184 w 283"/>
                <a:gd name="T95" fmla="*/ 0 h 315"/>
                <a:gd name="T96" fmla="*/ 268 w 283"/>
                <a:gd name="T97" fmla="*/ 14 h 315"/>
                <a:gd name="T98" fmla="*/ 262 w 283"/>
                <a:gd name="T99" fmla="*/ 18 h 315"/>
                <a:gd name="T100" fmla="*/ 257 w 283"/>
                <a:gd name="T101" fmla="*/ 27 h 3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283" h="315">
                  <a:moveTo>
                    <a:pt x="257" y="226"/>
                  </a:moveTo>
                  <a:lnTo>
                    <a:pt x="257" y="234"/>
                  </a:lnTo>
                  <a:lnTo>
                    <a:pt x="257" y="238"/>
                  </a:lnTo>
                  <a:lnTo>
                    <a:pt x="255" y="240"/>
                  </a:lnTo>
                  <a:lnTo>
                    <a:pt x="255" y="242"/>
                  </a:lnTo>
                  <a:lnTo>
                    <a:pt x="255" y="246"/>
                  </a:lnTo>
                  <a:lnTo>
                    <a:pt x="253" y="248"/>
                  </a:lnTo>
                  <a:lnTo>
                    <a:pt x="253" y="250"/>
                  </a:lnTo>
                  <a:lnTo>
                    <a:pt x="253" y="252"/>
                  </a:lnTo>
                  <a:lnTo>
                    <a:pt x="251" y="254"/>
                  </a:lnTo>
                  <a:lnTo>
                    <a:pt x="249" y="257"/>
                  </a:lnTo>
                  <a:lnTo>
                    <a:pt x="249" y="259"/>
                  </a:lnTo>
                  <a:lnTo>
                    <a:pt x="247" y="261"/>
                  </a:lnTo>
                  <a:lnTo>
                    <a:pt x="247" y="263"/>
                  </a:lnTo>
                  <a:lnTo>
                    <a:pt x="245" y="263"/>
                  </a:lnTo>
                  <a:lnTo>
                    <a:pt x="245" y="265"/>
                  </a:lnTo>
                  <a:lnTo>
                    <a:pt x="243" y="267"/>
                  </a:lnTo>
                  <a:lnTo>
                    <a:pt x="243" y="269"/>
                  </a:lnTo>
                  <a:lnTo>
                    <a:pt x="241" y="271"/>
                  </a:lnTo>
                  <a:lnTo>
                    <a:pt x="237" y="275"/>
                  </a:lnTo>
                  <a:lnTo>
                    <a:pt x="237" y="277"/>
                  </a:lnTo>
                  <a:lnTo>
                    <a:pt x="235" y="277"/>
                  </a:lnTo>
                  <a:lnTo>
                    <a:pt x="233" y="279"/>
                  </a:lnTo>
                  <a:lnTo>
                    <a:pt x="231" y="281"/>
                  </a:lnTo>
                  <a:lnTo>
                    <a:pt x="231" y="283"/>
                  </a:lnTo>
                  <a:lnTo>
                    <a:pt x="229" y="283"/>
                  </a:lnTo>
                  <a:lnTo>
                    <a:pt x="227" y="285"/>
                  </a:lnTo>
                  <a:lnTo>
                    <a:pt x="225" y="287"/>
                  </a:lnTo>
                  <a:lnTo>
                    <a:pt x="223" y="287"/>
                  </a:lnTo>
                  <a:lnTo>
                    <a:pt x="223" y="289"/>
                  </a:lnTo>
                  <a:lnTo>
                    <a:pt x="221" y="289"/>
                  </a:lnTo>
                  <a:lnTo>
                    <a:pt x="219" y="289"/>
                  </a:lnTo>
                  <a:lnTo>
                    <a:pt x="217" y="293"/>
                  </a:lnTo>
                  <a:lnTo>
                    <a:pt x="215" y="293"/>
                  </a:lnTo>
                  <a:lnTo>
                    <a:pt x="213" y="296"/>
                  </a:lnTo>
                  <a:lnTo>
                    <a:pt x="210" y="296"/>
                  </a:lnTo>
                  <a:lnTo>
                    <a:pt x="208" y="298"/>
                  </a:lnTo>
                  <a:lnTo>
                    <a:pt x="206" y="298"/>
                  </a:lnTo>
                  <a:lnTo>
                    <a:pt x="206" y="300"/>
                  </a:lnTo>
                  <a:lnTo>
                    <a:pt x="204" y="300"/>
                  </a:lnTo>
                  <a:lnTo>
                    <a:pt x="202" y="300"/>
                  </a:lnTo>
                  <a:lnTo>
                    <a:pt x="200" y="302"/>
                  </a:lnTo>
                  <a:lnTo>
                    <a:pt x="198" y="302"/>
                  </a:lnTo>
                  <a:lnTo>
                    <a:pt x="196" y="304"/>
                  </a:lnTo>
                  <a:lnTo>
                    <a:pt x="194" y="304"/>
                  </a:lnTo>
                  <a:lnTo>
                    <a:pt x="192" y="304"/>
                  </a:lnTo>
                  <a:lnTo>
                    <a:pt x="190" y="306"/>
                  </a:lnTo>
                  <a:lnTo>
                    <a:pt x="188" y="306"/>
                  </a:lnTo>
                  <a:lnTo>
                    <a:pt x="186" y="306"/>
                  </a:lnTo>
                  <a:lnTo>
                    <a:pt x="184" y="308"/>
                  </a:lnTo>
                  <a:lnTo>
                    <a:pt x="182" y="308"/>
                  </a:lnTo>
                  <a:lnTo>
                    <a:pt x="180" y="308"/>
                  </a:lnTo>
                  <a:lnTo>
                    <a:pt x="178" y="310"/>
                  </a:lnTo>
                  <a:lnTo>
                    <a:pt x="176" y="310"/>
                  </a:lnTo>
                  <a:lnTo>
                    <a:pt x="174" y="310"/>
                  </a:lnTo>
                  <a:lnTo>
                    <a:pt x="172" y="310"/>
                  </a:lnTo>
                  <a:lnTo>
                    <a:pt x="170" y="310"/>
                  </a:lnTo>
                  <a:lnTo>
                    <a:pt x="168" y="312"/>
                  </a:lnTo>
                  <a:lnTo>
                    <a:pt x="163" y="312"/>
                  </a:lnTo>
                  <a:lnTo>
                    <a:pt x="161" y="312"/>
                  </a:lnTo>
                  <a:lnTo>
                    <a:pt x="159" y="312"/>
                  </a:lnTo>
                  <a:lnTo>
                    <a:pt x="157" y="314"/>
                  </a:lnTo>
                  <a:lnTo>
                    <a:pt x="151" y="314"/>
                  </a:lnTo>
                  <a:lnTo>
                    <a:pt x="149" y="314"/>
                  </a:lnTo>
                  <a:lnTo>
                    <a:pt x="127" y="314"/>
                  </a:lnTo>
                  <a:lnTo>
                    <a:pt x="125" y="314"/>
                  </a:lnTo>
                  <a:lnTo>
                    <a:pt x="119" y="314"/>
                  </a:lnTo>
                  <a:lnTo>
                    <a:pt x="116" y="312"/>
                  </a:lnTo>
                  <a:lnTo>
                    <a:pt x="114" y="312"/>
                  </a:lnTo>
                  <a:lnTo>
                    <a:pt x="112" y="312"/>
                  </a:lnTo>
                  <a:lnTo>
                    <a:pt x="108" y="312"/>
                  </a:lnTo>
                  <a:lnTo>
                    <a:pt x="106" y="310"/>
                  </a:lnTo>
                  <a:lnTo>
                    <a:pt x="102" y="310"/>
                  </a:lnTo>
                  <a:lnTo>
                    <a:pt x="100" y="310"/>
                  </a:lnTo>
                  <a:lnTo>
                    <a:pt x="98" y="310"/>
                  </a:lnTo>
                  <a:lnTo>
                    <a:pt x="96" y="308"/>
                  </a:lnTo>
                  <a:lnTo>
                    <a:pt x="94" y="308"/>
                  </a:lnTo>
                  <a:lnTo>
                    <a:pt x="92" y="308"/>
                  </a:lnTo>
                  <a:lnTo>
                    <a:pt x="90" y="306"/>
                  </a:lnTo>
                  <a:lnTo>
                    <a:pt x="88" y="306"/>
                  </a:lnTo>
                  <a:lnTo>
                    <a:pt x="86" y="306"/>
                  </a:lnTo>
                  <a:lnTo>
                    <a:pt x="84" y="304"/>
                  </a:lnTo>
                  <a:lnTo>
                    <a:pt x="82" y="304"/>
                  </a:lnTo>
                  <a:lnTo>
                    <a:pt x="80" y="304"/>
                  </a:lnTo>
                  <a:lnTo>
                    <a:pt x="80" y="302"/>
                  </a:lnTo>
                  <a:lnTo>
                    <a:pt x="78" y="302"/>
                  </a:lnTo>
                  <a:lnTo>
                    <a:pt x="76" y="302"/>
                  </a:lnTo>
                  <a:lnTo>
                    <a:pt x="74" y="300"/>
                  </a:lnTo>
                  <a:lnTo>
                    <a:pt x="72" y="300"/>
                  </a:lnTo>
                  <a:lnTo>
                    <a:pt x="69" y="298"/>
                  </a:lnTo>
                  <a:lnTo>
                    <a:pt x="67" y="298"/>
                  </a:lnTo>
                  <a:lnTo>
                    <a:pt x="65" y="296"/>
                  </a:lnTo>
                  <a:lnTo>
                    <a:pt x="63" y="296"/>
                  </a:lnTo>
                  <a:lnTo>
                    <a:pt x="63" y="293"/>
                  </a:lnTo>
                  <a:lnTo>
                    <a:pt x="61" y="293"/>
                  </a:lnTo>
                  <a:lnTo>
                    <a:pt x="59" y="293"/>
                  </a:lnTo>
                  <a:lnTo>
                    <a:pt x="57" y="289"/>
                  </a:lnTo>
                  <a:lnTo>
                    <a:pt x="55" y="289"/>
                  </a:lnTo>
                  <a:lnTo>
                    <a:pt x="53" y="289"/>
                  </a:lnTo>
                  <a:lnTo>
                    <a:pt x="53" y="287"/>
                  </a:lnTo>
                  <a:lnTo>
                    <a:pt x="51" y="287"/>
                  </a:lnTo>
                  <a:lnTo>
                    <a:pt x="49" y="285"/>
                  </a:lnTo>
                  <a:lnTo>
                    <a:pt x="49" y="283"/>
                  </a:lnTo>
                  <a:lnTo>
                    <a:pt x="47" y="283"/>
                  </a:lnTo>
                  <a:lnTo>
                    <a:pt x="45" y="283"/>
                  </a:lnTo>
                  <a:lnTo>
                    <a:pt x="45" y="281"/>
                  </a:lnTo>
                  <a:lnTo>
                    <a:pt x="43" y="279"/>
                  </a:lnTo>
                  <a:lnTo>
                    <a:pt x="43" y="277"/>
                  </a:lnTo>
                  <a:lnTo>
                    <a:pt x="41" y="277"/>
                  </a:lnTo>
                  <a:lnTo>
                    <a:pt x="39" y="277"/>
                  </a:lnTo>
                  <a:lnTo>
                    <a:pt x="39" y="275"/>
                  </a:lnTo>
                  <a:lnTo>
                    <a:pt x="35" y="271"/>
                  </a:lnTo>
                  <a:lnTo>
                    <a:pt x="35" y="269"/>
                  </a:lnTo>
                  <a:lnTo>
                    <a:pt x="33" y="269"/>
                  </a:lnTo>
                  <a:lnTo>
                    <a:pt x="33" y="267"/>
                  </a:lnTo>
                  <a:lnTo>
                    <a:pt x="31" y="265"/>
                  </a:lnTo>
                  <a:lnTo>
                    <a:pt x="31" y="263"/>
                  </a:lnTo>
                  <a:lnTo>
                    <a:pt x="29" y="263"/>
                  </a:lnTo>
                  <a:lnTo>
                    <a:pt x="29" y="261"/>
                  </a:lnTo>
                  <a:lnTo>
                    <a:pt x="27" y="259"/>
                  </a:lnTo>
                  <a:lnTo>
                    <a:pt x="27" y="257"/>
                  </a:lnTo>
                  <a:lnTo>
                    <a:pt x="25" y="254"/>
                  </a:lnTo>
                  <a:lnTo>
                    <a:pt x="25" y="252"/>
                  </a:lnTo>
                  <a:lnTo>
                    <a:pt x="25" y="250"/>
                  </a:lnTo>
                  <a:lnTo>
                    <a:pt x="22" y="250"/>
                  </a:lnTo>
                  <a:lnTo>
                    <a:pt x="22" y="248"/>
                  </a:lnTo>
                  <a:lnTo>
                    <a:pt x="20" y="246"/>
                  </a:lnTo>
                  <a:lnTo>
                    <a:pt x="20" y="242"/>
                  </a:lnTo>
                  <a:lnTo>
                    <a:pt x="20" y="240"/>
                  </a:lnTo>
                  <a:lnTo>
                    <a:pt x="20" y="238"/>
                  </a:lnTo>
                  <a:lnTo>
                    <a:pt x="20" y="234"/>
                  </a:lnTo>
                  <a:lnTo>
                    <a:pt x="18" y="234"/>
                  </a:lnTo>
                  <a:lnTo>
                    <a:pt x="18" y="226"/>
                  </a:lnTo>
                  <a:lnTo>
                    <a:pt x="18" y="27"/>
                  </a:lnTo>
                  <a:lnTo>
                    <a:pt x="18" y="25"/>
                  </a:lnTo>
                  <a:lnTo>
                    <a:pt x="18" y="21"/>
                  </a:lnTo>
                  <a:lnTo>
                    <a:pt x="16" y="21"/>
                  </a:lnTo>
                  <a:lnTo>
                    <a:pt x="16" y="18"/>
                  </a:lnTo>
                  <a:lnTo>
                    <a:pt x="16" y="16"/>
                  </a:lnTo>
                  <a:lnTo>
                    <a:pt x="14" y="16"/>
                  </a:lnTo>
                  <a:lnTo>
                    <a:pt x="12" y="16"/>
                  </a:lnTo>
                  <a:lnTo>
                    <a:pt x="12" y="14"/>
                  </a:lnTo>
                  <a:lnTo>
                    <a:pt x="10" y="14"/>
                  </a:lnTo>
                  <a:lnTo>
                    <a:pt x="8" y="14"/>
                  </a:lnTo>
                  <a:lnTo>
                    <a:pt x="8" y="12"/>
                  </a:lnTo>
                  <a:lnTo>
                    <a:pt x="4" y="12"/>
                  </a:lnTo>
                  <a:lnTo>
                    <a:pt x="0" y="12"/>
                  </a:lnTo>
                  <a:lnTo>
                    <a:pt x="0" y="0"/>
                  </a:lnTo>
                  <a:lnTo>
                    <a:pt x="116" y="0"/>
                  </a:lnTo>
                  <a:lnTo>
                    <a:pt x="116" y="12"/>
                  </a:lnTo>
                  <a:lnTo>
                    <a:pt x="112" y="12"/>
                  </a:lnTo>
                  <a:lnTo>
                    <a:pt x="108" y="12"/>
                  </a:lnTo>
                  <a:lnTo>
                    <a:pt x="108" y="14"/>
                  </a:lnTo>
                  <a:lnTo>
                    <a:pt x="106" y="14"/>
                  </a:lnTo>
                  <a:lnTo>
                    <a:pt x="104" y="14"/>
                  </a:lnTo>
                  <a:lnTo>
                    <a:pt x="102" y="14"/>
                  </a:lnTo>
                  <a:lnTo>
                    <a:pt x="102" y="16"/>
                  </a:lnTo>
                  <a:lnTo>
                    <a:pt x="100" y="16"/>
                  </a:lnTo>
                  <a:lnTo>
                    <a:pt x="100" y="18"/>
                  </a:lnTo>
                  <a:lnTo>
                    <a:pt x="100" y="21"/>
                  </a:lnTo>
                  <a:lnTo>
                    <a:pt x="98" y="21"/>
                  </a:lnTo>
                  <a:lnTo>
                    <a:pt x="98" y="25"/>
                  </a:lnTo>
                  <a:lnTo>
                    <a:pt x="98" y="27"/>
                  </a:lnTo>
                  <a:lnTo>
                    <a:pt x="98" y="220"/>
                  </a:lnTo>
                  <a:lnTo>
                    <a:pt x="98" y="224"/>
                  </a:lnTo>
                  <a:lnTo>
                    <a:pt x="98" y="226"/>
                  </a:lnTo>
                  <a:lnTo>
                    <a:pt x="98" y="228"/>
                  </a:lnTo>
                  <a:lnTo>
                    <a:pt x="98" y="230"/>
                  </a:lnTo>
                  <a:lnTo>
                    <a:pt x="100" y="232"/>
                  </a:lnTo>
                  <a:lnTo>
                    <a:pt x="100" y="234"/>
                  </a:lnTo>
                  <a:lnTo>
                    <a:pt x="102" y="236"/>
                  </a:lnTo>
                  <a:lnTo>
                    <a:pt x="102" y="238"/>
                  </a:lnTo>
                  <a:lnTo>
                    <a:pt x="104" y="240"/>
                  </a:lnTo>
                  <a:lnTo>
                    <a:pt x="104" y="242"/>
                  </a:lnTo>
                  <a:lnTo>
                    <a:pt x="106" y="242"/>
                  </a:lnTo>
                  <a:lnTo>
                    <a:pt x="112" y="250"/>
                  </a:lnTo>
                  <a:lnTo>
                    <a:pt x="114" y="250"/>
                  </a:lnTo>
                  <a:lnTo>
                    <a:pt x="116" y="252"/>
                  </a:lnTo>
                  <a:lnTo>
                    <a:pt x="119" y="254"/>
                  </a:lnTo>
                  <a:lnTo>
                    <a:pt x="121" y="254"/>
                  </a:lnTo>
                  <a:lnTo>
                    <a:pt x="123" y="254"/>
                  </a:lnTo>
                  <a:lnTo>
                    <a:pt x="125" y="257"/>
                  </a:lnTo>
                  <a:lnTo>
                    <a:pt x="127" y="257"/>
                  </a:lnTo>
                  <a:lnTo>
                    <a:pt x="127" y="259"/>
                  </a:lnTo>
                  <a:lnTo>
                    <a:pt x="129" y="259"/>
                  </a:lnTo>
                  <a:lnTo>
                    <a:pt x="131" y="259"/>
                  </a:lnTo>
                  <a:lnTo>
                    <a:pt x="133" y="259"/>
                  </a:lnTo>
                  <a:lnTo>
                    <a:pt x="133" y="261"/>
                  </a:lnTo>
                  <a:lnTo>
                    <a:pt x="135" y="261"/>
                  </a:lnTo>
                  <a:lnTo>
                    <a:pt x="137" y="261"/>
                  </a:lnTo>
                  <a:lnTo>
                    <a:pt x="139" y="261"/>
                  </a:lnTo>
                  <a:lnTo>
                    <a:pt x="139" y="263"/>
                  </a:lnTo>
                  <a:lnTo>
                    <a:pt x="145" y="263"/>
                  </a:lnTo>
                  <a:lnTo>
                    <a:pt x="161" y="263"/>
                  </a:lnTo>
                  <a:lnTo>
                    <a:pt x="166" y="263"/>
                  </a:lnTo>
                  <a:lnTo>
                    <a:pt x="168" y="261"/>
                  </a:lnTo>
                  <a:lnTo>
                    <a:pt x="170" y="261"/>
                  </a:lnTo>
                  <a:lnTo>
                    <a:pt x="172" y="261"/>
                  </a:lnTo>
                  <a:lnTo>
                    <a:pt x="174" y="259"/>
                  </a:lnTo>
                  <a:lnTo>
                    <a:pt x="176" y="259"/>
                  </a:lnTo>
                  <a:lnTo>
                    <a:pt x="178" y="259"/>
                  </a:lnTo>
                  <a:lnTo>
                    <a:pt x="180" y="259"/>
                  </a:lnTo>
                  <a:lnTo>
                    <a:pt x="180" y="257"/>
                  </a:lnTo>
                  <a:lnTo>
                    <a:pt x="182" y="257"/>
                  </a:lnTo>
                  <a:lnTo>
                    <a:pt x="184" y="254"/>
                  </a:lnTo>
                  <a:lnTo>
                    <a:pt x="186" y="254"/>
                  </a:lnTo>
                  <a:lnTo>
                    <a:pt x="188" y="254"/>
                  </a:lnTo>
                  <a:lnTo>
                    <a:pt x="190" y="252"/>
                  </a:lnTo>
                  <a:lnTo>
                    <a:pt x="190" y="250"/>
                  </a:lnTo>
                  <a:lnTo>
                    <a:pt x="192" y="250"/>
                  </a:lnTo>
                  <a:lnTo>
                    <a:pt x="194" y="250"/>
                  </a:lnTo>
                  <a:lnTo>
                    <a:pt x="200" y="242"/>
                  </a:lnTo>
                  <a:lnTo>
                    <a:pt x="202" y="242"/>
                  </a:lnTo>
                  <a:lnTo>
                    <a:pt x="202" y="240"/>
                  </a:lnTo>
                  <a:lnTo>
                    <a:pt x="202" y="238"/>
                  </a:lnTo>
                  <a:lnTo>
                    <a:pt x="204" y="238"/>
                  </a:lnTo>
                  <a:lnTo>
                    <a:pt x="204" y="236"/>
                  </a:lnTo>
                  <a:lnTo>
                    <a:pt x="206" y="234"/>
                  </a:lnTo>
                  <a:lnTo>
                    <a:pt x="206" y="232"/>
                  </a:lnTo>
                  <a:lnTo>
                    <a:pt x="206" y="230"/>
                  </a:lnTo>
                  <a:lnTo>
                    <a:pt x="206" y="228"/>
                  </a:lnTo>
                  <a:lnTo>
                    <a:pt x="208" y="228"/>
                  </a:lnTo>
                  <a:lnTo>
                    <a:pt x="208" y="226"/>
                  </a:lnTo>
                  <a:lnTo>
                    <a:pt x="208" y="224"/>
                  </a:lnTo>
                  <a:lnTo>
                    <a:pt x="208" y="220"/>
                  </a:lnTo>
                  <a:lnTo>
                    <a:pt x="208" y="27"/>
                  </a:lnTo>
                  <a:lnTo>
                    <a:pt x="208" y="25"/>
                  </a:lnTo>
                  <a:lnTo>
                    <a:pt x="208" y="21"/>
                  </a:lnTo>
                  <a:lnTo>
                    <a:pt x="206" y="21"/>
                  </a:lnTo>
                  <a:lnTo>
                    <a:pt x="206" y="18"/>
                  </a:lnTo>
                  <a:lnTo>
                    <a:pt x="206" y="16"/>
                  </a:lnTo>
                  <a:lnTo>
                    <a:pt x="204" y="16"/>
                  </a:lnTo>
                  <a:lnTo>
                    <a:pt x="202" y="16"/>
                  </a:lnTo>
                  <a:lnTo>
                    <a:pt x="202" y="14"/>
                  </a:lnTo>
                  <a:lnTo>
                    <a:pt x="200" y="14"/>
                  </a:lnTo>
                  <a:lnTo>
                    <a:pt x="198" y="14"/>
                  </a:lnTo>
                  <a:lnTo>
                    <a:pt x="198" y="12"/>
                  </a:lnTo>
                  <a:lnTo>
                    <a:pt x="194" y="12"/>
                  </a:lnTo>
                  <a:lnTo>
                    <a:pt x="184" y="12"/>
                  </a:lnTo>
                  <a:lnTo>
                    <a:pt x="184" y="0"/>
                  </a:lnTo>
                  <a:lnTo>
                    <a:pt x="282" y="0"/>
                  </a:lnTo>
                  <a:lnTo>
                    <a:pt x="282" y="12"/>
                  </a:lnTo>
                  <a:lnTo>
                    <a:pt x="272" y="12"/>
                  </a:lnTo>
                  <a:lnTo>
                    <a:pt x="268" y="12"/>
                  </a:lnTo>
                  <a:lnTo>
                    <a:pt x="268" y="14"/>
                  </a:lnTo>
                  <a:lnTo>
                    <a:pt x="266" y="14"/>
                  </a:lnTo>
                  <a:lnTo>
                    <a:pt x="264" y="14"/>
                  </a:lnTo>
                  <a:lnTo>
                    <a:pt x="264" y="16"/>
                  </a:lnTo>
                  <a:lnTo>
                    <a:pt x="262" y="16"/>
                  </a:lnTo>
                  <a:lnTo>
                    <a:pt x="262" y="18"/>
                  </a:lnTo>
                  <a:lnTo>
                    <a:pt x="260" y="18"/>
                  </a:lnTo>
                  <a:lnTo>
                    <a:pt x="260" y="21"/>
                  </a:lnTo>
                  <a:lnTo>
                    <a:pt x="257" y="21"/>
                  </a:lnTo>
                  <a:lnTo>
                    <a:pt x="257" y="25"/>
                  </a:lnTo>
                  <a:lnTo>
                    <a:pt x="257" y="27"/>
                  </a:lnTo>
                  <a:lnTo>
                    <a:pt x="257" y="226"/>
                  </a:lnTo>
                </a:path>
              </a:pathLst>
            </a:custGeom>
            <a:solidFill>
              <a:srgbClr val="081D58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" name="Freeform 37">
              <a:extLst>
                <a:ext uri="{FF2B5EF4-FFF2-40B4-BE49-F238E27FC236}">
                  <a16:creationId xmlns:a16="http://schemas.microsoft.com/office/drawing/2014/main" id="{E952B247-9ADA-4899-B2FF-AF89E40BE1FF}"/>
                </a:ext>
              </a:extLst>
            </p:cNvPr>
            <p:cNvSpPr>
              <a:spLocks/>
            </p:cNvSpPr>
            <p:nvPr/>
          </p:nvSpPr>
          <p:spPr bwMode="auto">
            <a:xfrm>
              <a:off x="2886" y="1832"/>
              <a:ext cx="153" cy="328"/>
            </a:xfrm>
            <a:custGeom>
              <a:avLst/>
              <a:gdLst>
                <a:gd name="T0" fmla="*/ 127 w 153"/>
                <a:gd name="T1" fmla="*/ 288 h 328"/>
                <a:gd name="T2" fmla="*/ 127 w 153"/>
                <a:gd name="T3" fmla="*/ 290 h 328"/>
                <a:gd name="T4" fmla="*/ 129 w 153"/>
                <a:gd name="T5" fmla="*/ 290 h 328"/>
                <a:gd name="T6" fmla="*/ 129 w 153"/>
                <a:gd name="T7" fmla="*/ 292 h 328"/>
                <a:gd name="T8" fmla="*/ 129 w 153"/>
                <a:gd name="T9" fmla="*/ 294 h 328"/>
                <a:gd name="T10" fmla="*/ 131 w 153"/>
                <a:gd name="T11" fmla="*/ 294 h 328"/>
                <a:gd name="T12" fmla="*/ 133 w 153"/>
                <a:gd name="T13" fmla="*/ 294 h 328"/>
                <a:gd name="T14" fmla="*/ 133 w 153"/>
                <a:gd name="T15" fmla="*/ 296 h 328"/>
                <a:gd name="T16" fmla="*/ 135 w 153"/>
                <a:gd name="T17" fmla="*/ 296 h 328"/>
                <a:gd name="T18" fmla="*/ 152 w 153"/>
                <a:gd name="T19" fmla="*/ 296 h 328"/>
                <a:gd name="T20" fmla="*/ 152 w 153"/>
                <a:gd name="T21" fmla="*/ 327 h 328"/>
                <a:gd name="T22" fmla="*/ 0 w 153"/>
                <a:gd name="T23" fmla="*/ 327 h 328"/>
                <a:gd name="T24" fmla="*/ 0 w 153"/>
                <a:gd name="T25" fmla="*/ 296 h 328"/>
                <a:gd name="T26" fmla="*/ 17 w 153"/>
                <a:gd name="T27" fmla="*/ 296 h 328"/>
                <a:gd name="T28" fmla="*/ 19 w 153"/>
                <a:gd name="T29" fmla="*/ 296 h 328"/>
                <a:gd name="T30" fmla="*/ 19 w 153"/>
                <a:gd name="T31" fmla="*/ 294 h 328"/>
                <a:gd name="T32" fmla="*/ 21 w 153"/>
                <a:gd name="T33" fmla="*/ 294 h 328"/>
                <a:gd name="T34" fmla="*/ 23 w 153"/>
                <a:gd name="T35" fmla="*/ 294 h 328"/>
                <a:gd name="T36" fmla="*/ 23 w 153"/>
                <a:gd name="T37" fmla="*/ 292 h 328"/>
                <a:gd name="T38" fmla="*/ 25 w 153"/>
                <a:gd name="T39" fmla="*/ 292 h 328"/>
                <a:gd name="T40" fmla="*/ 25 w 153"/>
                <a:gd name="T41" fmla="*/ 290 h 328"/>
                <a:gd name="T42" fmla="*/ 25 w 153"/>
                <a:gd name="T43" fmla="*/ 288 h 328"/>
                <a:gd name="T44" fmla="*/ 25 w 153"/>
                <a:gd name="T45" fmla="*/ 39 h 328"/>
                <a:gd name="T46" fmla="*/ 25 w 153"/>
                <a:gd name="T47" fmla="*/ 37 h 328"/>
                <a:gd name="T48" fmla="*/ 25 w 153"/>
                <a:gd name="T49" fmla="*/ 35 h 328"/>
                <a:gd name="T50" fmla="*/ 23 w 153"/>
                <a:gd name="T51" fmla="*/ 35 h 328"/>
                <a:gd name="T52" fmla="*/ 23 w 153"/>
                <a:gd name="T53" fmla="*/ 33 h 328"/>
                <a:gd name="T54" fmla="*/ 21 w 153"/>
                <a:gd name="T55" fmla="*/ 33 h 328"/>
                <a:gd name="T56" fmla="*/ 19 w 153"/>
                <a:gd name="T57" fmla="*/ 33 h 328"/>
                <a:gd name="T58" fmla="*/ 19 w 153"/>
                <a:gd name="T59" fmla="*/ 31 h 328"/>
                <a:gd name="T60" fmla="*/ 17 w 153"/>
                <a:gd name="T61" fmla="*/ 31 h 328"/>
                <a:gd name="T62" fmla="*/ 0 w 153"/>
                <a:gd name="T63" fmla="*/ 31 h 328"/>
                <a:gd name="T64" fmla="*/ 0 w 153"/>
                <a:gd name="T65" fmla="*/ 0 h 328"/>
                <a:gd name="T66" fmla="*/ 152 w 153"/>
                <a:gd name="T67" fmla="*/ 0 h 328"/>
                <a:gd name="T68" fmla="*/ 152 w 153"/>
                <a:gd name="T69" fmla="*/ 31 h 328"/>
                <a:gd name="T70" fmla="*/ 135 w 153"/>
                <a:gd name="T71" fmla="*/ 31 h 328"/>
                <a:gd name="T72" fmla="*/ 133 w 153"/>
                <a:gd name="T73" fmla="*/ 31 h 328"/>
                <a:gd name="T74" fmla="*/ 133 w 153"/>
                <a:gd name="T75" fmla="*/ 33 h 328"/>
                <a:gd name="T76" fmla="*/ 131 w 153"/>
                <a:gd name="T77" fmla="*/ 33 h 328"/>
                <a:gd name="T78" fmla="*/ 129 w 153"/>
                <a:gd name="T79" fmla="*/ 33 h 328"/>
                <a:gd name="T80" fmla="*/ 129 w 153"/>
                <a:gd name="T81" fmla="*/ 35 h 328"/>
                <a:gd name="T82" fmla="*/ 129 w 153"/>
                <a:gd name="T83" fmla="*/ 37 h 328"/>
                <a:gd name="T84" fmla="*/ 127 w 153"/>
                <a:gd name="T85" fmla="*/ 37 h 328"/>
                <a:gd name="T86" fmla="*/ 127 w 153"/>
                <a:gd name="T87" fmla="*/ 39 h 328"/>
                <a:gd name="T88" fmla="*/ 127 w 153"/>
                <a:gd name="T89" fmla="*/ 288 h 3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</a:cxnLst>
              <a:rect l="0" t="0" r="r" b="b"/>
              <a:pathLst>
                <a:path w="153" h="328">
                  <a:moveTo>
                    <a:pt x="127" y="288"/>
                  </a:moveTo>
                  <a:lnTo>
                    <a:pt x="127" y="290"/>
                  </a:lnTo>
                  <a:lnTo>
                    <a:pt x="129" y="290"/>
                  </a:lnTo>
                  <a:lnTo>
                    <a:pt x="129" y="292"/>
                  </a:lnTo>
                  <a:lnTo>
                    <a:pt x="129" y="294"/>
                  </a:lnTo>
                  <a:lnTo>
                    <a:pt x="131" y="294"/>
                  </a:lnTo>
                  <a:lnTo>
                    <a:pt x="133" y="294"/>
                  </a:lnTo>
                  <a:lnTo>
                    <a:pt x="133" y="296"/>
                  </a:lnTo>
                  <a:lnTo>
                    <a:pt x="135" y="296"/>
                  </a:lnTo>
                  <a:lnTo>
                    <a:pt x="152" y="296"/>
                  </a:lnTo>
                  <a:lnTo>
                    <a:pt x="152" y="327"/>
                  </a:lnTo>
                  <a:lnTo>
                    <a:pt x="0" y="327"/>
                  </a:lnTo>
                  <a:lnTo>
                    <a:pt x="0" y="296"/>
                  </a:lnTo>
                  <a:lnTo>
                    <a:pt x="17" y="296"/>
                  </a:lnTo>
                  <a:lnTo>
                    <a:pt x="19" y="296"/>
                  </a:lnTo>
                  <a:lnTo>
                    <a:pt x="19" y="294"/>
                  </a:lnTo>
                  <a:lnTo>
                    <a:pt x="21" y="294"/>
                  </a:lnTo>
                  <a:lnTo>
                    <a:pt x="23" y="294"/>
                  </a:lnTo>
                  <a:lnTo>
                    <a:pt x="23" y="292"/>
                  </a:lnTo>
                  <a:lnTo>
                    <a:pt x="25" y="292"/>
                  </a:lnTo>
                  <a:lnTo>
                    <a:pt x="25" y="290"/>
                  </a:lnTo>
                  <a:lnTo>
                    <a:pt x="25" y="288"/>
                  </a:lnTo>
                  <a:lnTo>
                    <a:pt x="25" y="39"/>
                  </a:lnTo>
                  <a:lnTo>
                    <a:pt x="25" y="37"/>
                  </a:lnTo>
                  <a:lnTo>
                    <a:pt x="25" y="35"/>
                  </a:lnTo>
                  <a:lnTo>
                    <a:pt x="23" y="35"/>
                  </a:lnTo>
                  <a:lnTo>
                    <a:pt x="23" y="33"/>
                  </a:lnTo>
                  <a:lnTo>
                    <a:pt x="21" y="33"/>
                  </a:lnTo>
                  <a:lnTo>
                    <a:pt x="19" y="33"/>
                  </a:lnTo>
                  <a:lnTo>
                    <a:pt x="19" y="31"/>
                  </a:lnTo>
                  <a:lnTo>
                    <a:pt x="17" y="31"/>
                  </a:lnTo>
                  <a:lnTo>
                    <a:pt x="0" y="31"/>
                  </a:lnTo>
                  <a:lnTo>
                    <a:pt x="0" y="0"/>
                  </a:lnTo>
                  <a:lnTo>
                    <a:pt x="152" y="0"/>
                  </a:lnTo>
                  <a:lnTo>
                    <a:pt x="152" y="31"/>
                  </a:lnTo>
                  <a:lnTo>
                    <a:pt x="135" y="31"/>
                  </a:lnTo>
                  <a:lnTo>
                    <a:pt x="133" y="31"/>
                  </a:lnTo>
                  <a:lnTo>
                    <a:pt x="133" y="33"/>
                  </a:lnTo>
                  <a:lnTo>
                    <a:pt x="131" y="33"/>
                  </a:lnTo>
                  <a:lnTo>
                    <a:pt x="129" y="33"/>
                  </a:lnTo>
                  <a:lnTo>
                    <a:pt x="129" y="35"/>
                  </a:lnTo>
                  <a:lnTo>
                    <a:pt x="129" y="37"/>
                  </a:lnTo>
                  <a:lnTo>
                    <a:pt x="127" y="37"/>
                  </a:lnTo>
                  <a:lnTo>
                    <a:pt x="127" y="39"/>
                  </a:lnTo>
                  <a:lnTo>
                    <a:pt x="127" y="288"/>
                  </a:lnTo>
                </a:path>
              </a:pathLst>
            </a:cu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" name="Freeform 38">
              <a:extLst>
                <a:ext uri="{FF2B5EF4-FFF2-40B4-BE49-F238E27FC236}">
                  <a16:creationId xmlns:a16="http://schemas.microsoft.com/office/drawing/2014/main" id="{0BBA0A24-C906-43A6-A878-9BE284B91996}"/>
                </a:ext>
              </a:extLst>
            </p:cNvPr>
            <p:cNvSpPr>
              <a:spLocks/>
            </p:cNvSpPr>
            <p:nvPr/>
          </p:nvSpPr>
          <p:spPr bwMode="auto">
            <a:xfrm>
              <a:off x="2899" y="1838"/>
              <a:ext cx="127" cy="313"/>
            </a:xfrm>
            <a:custGeom>
              <a:avLst/>
              <a:gdLst>
                <a:gd name="T0" fmla="*/ 102 w 127"/>
                <a:gd name="T1" fmla="*/ 287 h 313"/>
                <a:gd name="T2" fmla="*/ 104 w 127"/>
                <a:gd name="T3" fmla="*/ 291 h 313"/>
                <a:gd name="T4" fmla="*/ 106 w 127"/>
                <a:gd name="T5" fmla="*/ 296 h 313"/>
                <a:gd name="T6" fmla="*/ 108 w 127"/>
                <a:gd name="T7" fmla="*/ 298 h 313"/>
                <a:gd name="T8" fmla="*/ 112 w 127"/>
                <a:gd name="T9" fmla="*/ 298 h 313"/>
                <a:gd name="T10" fmla="*/ 114 w 127"/>
                <a:gd name="T11" fmla="*/ 300 h 313"/>
                <a:gd name="T12" fmla="*/ 126 w 127"/>
                <a:gd name="T13" fmla="*/ 300 h 313"/>
                <a:gd name="T14" fmla="*/ 0 w 127"/>
                <a:gd name="T15" fmla="*/ 312 h 313"/>
                <a:gd name="T16" fmla="*/ 10 w 127"/>
                <a:gd name="T17" fmla="*/ 300 h 313"/>
                <a:gd name="T18" fmla="*/ 14 w 127"/>
                <a:gd name="T19" fmla="*/ 300 h 313"/>
                <a:gd name="T20" fmla="*/ 16 w 127"/>
                <a:gd name="T21" fmla="*/ 298 h 313"/>
                <a:gd name="T22" fmla="*/ 18 w 127"/>
                <a:gd name="T23" fmla="*/ 296 h 313"/>
                <a:gd name="T24" fmla="*/ 20 w 127"/>
                <a:gd name="T25" fmla="*/ 291 h 313"/>
                <a:gd name="T26" fmla="*/ 22 w 127"/>
                <a:gd name="T27" fmla="*/ 287 h 313"/>
                <a:gd name="T28" fmla="*/ 22 w 127"/>
                <a:gd name="T29" fmla="*/ 287 h 313"/>
                <a:gd name="T30" fmla="*/ 22 w 127"/>
                <a:gd name="T31" fmla="*/ 25 h 313"/>
                <a:gd name="T32" fmla="*/ 20 w 127"/>
                <a:gd name="T33" fmla="*/ 23 h 313"/>
                <a:gd name="T34" fmla="*/ 20 w 127"/>
                <a:gd name="T35" fmla="*/ 18 h 313"/>
                <a:gd name="T36" fmla="*/ 18 w 127"/>
                <a:gd name="T37" fmla="*/ 16 h 313"/>
                <a:gd name="T38" fmla="*/ 16 w 127"/>
                <a:gd name="T39" fmla="*/ 14 h 313"/>
                <a:gd name="T40" fmla="*/ 12 w 127"/>
                <a:gd name="T41" fmla="*/ 14 h 313"/>
                <a:gd name="T42" fmla="*/ 10 w 127"/>
                <a:gd name="T43" fmla="*/ 12 h 313"/>
                <a:gd name="T44" fmla="*/ 0 w 127"/>
                <a:gd name="T45" fmla="*/ 0 h 313"/>
                <a:gd name="T46" fmla="*/ 126 w 127"/>
                <a:gd name="T47" fmla="*/ 12 h 313"/>
                <a:gd name="T48" fmla="*/ 114 w 127"/>
                <a:gd name="T49" fmla="*/ 12 h 313"/>
                <a:gd name="T50" fmla="*/ 112 w 127"/>
                <a:gd name="T51" fmla="*/ 14 h 313"/>
                <a:gd name="T52" fmla="*/ 108 w 127"/>
                <a:gd name="T53" fmla="*/ 14 h 313"/>
                <a:gd name="T54" fmla="*/ 106 w 127"/>
                <a:gd name="T55" fmla="*/ 16 h 313"/>
                <a:gd name="T56" fmla="*/ 106 w 127"/>
                <a:gd name="T57" fmla="*/ 21 h 313"/>
                <a:gd name="T58" fmla="*/ 104 w 127"/>
                <a:gd name="T59" fmla="*/ 23 h 313"/>
                <a:gd name="T60" fmla="*/ 102 w 127"/>
                <a:gd name="T61" fmla="*/ 25 h 313"/>
                <a:gd name="T62" fmla="*/ 102 w 127"/>
                <a:gd name="T63" fmla="*/ 287 h 3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127" h="313">
                  <a:moveTo>
                    <a:pt x="102" y="285"/>
                  </a:moveTo>
                  <a:lnTo>
                    <a:pt x="102" y="287"/>
                  </a:lnTo>
                  <a:lnTo>
                    <a:pt x="104" y="287"/>
                  </a:lnTo>
                  <a:lnTo>
                    <a:pt x="104" y="291"/>
                  </a:lnTo>
                  <a:lnTo>
                    <a:pt x="106" y="294"/>
                  </a:lnTo>
                  <a:lnTo>
                    <a:pt x="106" y="296"/>
                  </a:lnTo>
                  <a:lnTo>
                    <a:pt x="108" y="296"/>
                  </a:lnTo>
                  <a:lnTo>
                    <a:pt x="108" y="298"/>
                  </a:lnTo>
                  <a:lnTo>
                    <a:pt x="110" y="298"/>
                  </a:lnTo>
                  <a:lnTo>
                    <a:pt x="112" y="298"/>
                  </a:lnTo>
                  <a:lnTo>
                    <a:pt x="112" y="300"/>
                  </a:lnTo>
                  <a:lnTo>
                    <a:pt x="114" y="300"/>
                  </a:lnTo>
                  <a:lnTo>
                    <a:pt x="116" y="300"/>
                  </a:lnTo>
                  <a:lnTo>
                    <a:pt x="126" y="300"/>
                  </a:lnTo>
                  <a:lnTo>
                    <a:pt x="126" y="312"/>
                  </a:lnTo>
                  <a:lnTo>
                    <a:pt x="0" y="312"/>
                  </a:lnTo>
                  <a:lnTo>
                    <a:pt x="0" y="300"/>
                  </a:lnTo>
                  <a:lnTo>
                    <a:pt x="10" y="300"/>
                  </a:lnTo>
                  <a:lnTo>
                    <a:pt x="12" y="300"/>
                  </a:lnTo>
                  <a:lnTo>
                    <a:pt x="14" y="300"/>
                  </a:lnTo>
                  <a:lnTo>
                    <a:pt x="14" y="298"/>
                  </a:lnTo>
                  <a:lnTo>
                    <a:pt x="16" y="298"/>
                  </a:lnTo>
                  <a:lnTo>
                    <a:pt x="16" y="296"/>
                  </a:lnTo>
                  <a:lnTo>
                    <a:pt x="18" y="296"/>
                  </a:lnTo>
                  <a:lnTo>
                    <a:pt x="20" y="294"/>
                  </a:lnTo>
                  <a:lnTo>
                    <a:pt x="20" y="291"/>
                  </a:lnTo>
                  <a:lnTo>
                    <a:pt x="22" y="291"/>
                  </a:lnTo>
                  <a:lnTo>
                    <a:pt x="22" y="287"/>
                  </a:lnTo>
                  <a:lnTo>
                    <a:pt x="22" y="285"/>
                  </a:lnTo>
                  <a:lnTo>
                    <a:pt x="22" y="287"/>
                  </a:lnTo>
                  <a:lnTo>
                    <a:pt x="22" y="29"/>
                  </a:lnTo>
                  <a:lnTo>
                    <a:pt x="22" y="25"/>
                  </a:lnTo>
                  <a:lnTo>
                    <a:pt x="22" y="23"/>
                  </a:lnTo>
                  <a:lnTo>
                    <a:pt x="20" y="23"/>
                  </a:lnTo>
                  <a:lnTo>
                    <a:pt x="20" y="21"/>
                  </a:lnTo>
                  <a:lnTo>
                    <a:pt x="20" y="18"/>
                  </a:lnTo>
                  <a:lnTo>
                    <a:pt x="18" y="18"/>
                  </a:lnTo>
                  <a:lnTo>
                    <a:pt x="18" y="16"/>
                  </a:lnTo>
                  <a:lnTo>
                    <a:pt x="16" y="16"/>
                  </a:lnTo>
                  <a:lnTo>
                    <a:pt x="16" y="14"/>
                  </a:lnTo>
                  <a:lnTo>
                    <a:pt x="14" y="14"/>
                  </a:lnTo>
                  <a:lnTo>
                    <a:pt x="12" y="14"/>
                  </a:lnTo>
                  <a:lnTo>
                    <a:pt x="12" y="12"/>
                  </a:lnTo>
                  <a:lnTo>
                    <a:pt x="10" y="12"/>
                  </a:lnTo>
                  <a:lnTo>
                    <a:pt x="0" y="12"/>
                  </a:lnTo>
                  <a:lnTo>
                    <a:pt x="0" y="0"/>
                  </a:lnTo>
                  <a:lnTo>
                    <a:pt x="126" y="0"/>
                  </a:lnTo>
                  <a:lnTo>
                    <a:pt x="126" y="12"/>
                  </a:lnTo>
                  <a:lnTo>
                    <a:pt x="116" y="12"/>
                  </a:lnTo>
                  <a:lnTo>
                    <a:pt x="114" y="12"/>
                  </a:lnTo>
                  <a:lnTo>
                    <a:pt x="114" y="14"/>
                  </a:lnTo>
                  <a:lnTo>
                    <a:pt x="112" y="14"/>
                  </a:lnTo>
                  <a:lnTo>
                    <a:pt x="110" y="14"/>
                  </a:lnTo>
                  <a:lnTo>
                    <a:pt x="108" y="14"/>
                  </a:lnTo>
                  <a:lnTo>
                    <a:pt x="108" y="16"/>
                  </a:lnTo>
                  <a:lnTo>
                    <a:pt x="106" y="16"/>
                  </a:lnTo>
                  <a:lnTo>
                    <a:pt x="106" y="18"/>
                  </a:lnTo>
                  <a:lnTo>
                    <a:pt x="106" y="21"/>
                  </a:lnTo>
                  <a:lnTo>
                    <a:pt x="104" y="21"/>
                  </a:lnTo>
                  <a:lnTo>
                    <a:pt x="104" y="23"/>
                  </a:lnTo>
                  <a:lnTo>
                    <a:pt x="104" y="25"/>
                  </a:lnTo>
                  <a:lnTo>
                    <a:pt x="102" y="25"/>
                  </a:lnTo>
                  <a:lnTo>
                    <a:pt x="102" y="29"/>
                  </a:lnTo>
                  <a:lnTo>
                    <a:pt x="102" y="287"/>
                  </a:lnTo>
                  <a:lnTo>
                    <a:pt x="102" y="285"/>
                  </a:lnTo>
                </a:path>
              </a:pathLst>
            </a:custGeom>
            <a:solidFill>
              <a:srgbClr val="081D58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" name="Freeform 39">
              <a:extLst>
                <a:ext uri="{FF2B5EF4-FFF2-40B4-BE49-F238E27FC236}">
                  <a16:creationId xmlns:a16="http://schemas.microsoft.com/office/drawing/2014/main" id="{9FBE577C-521E-426A-9605-93C568089067}"/>
                </a:ext>
              </a:extLst>
            </p:cNvPr>
            <p:cNvSpPr>
              <a:spLocks/>
            </p:cNvSpPr>
            <p:nvPr/>
          </p:nvSpPr>
          <p:spPr bwMode="auto">
            <a:xfrm>
              <a:off x="3064" y="1832"/>
              <a:ext cx="279" cy="328"/>
            </a:xfrm>
            <a:custGeom>
              <a:avLst/>
              <a:gdLst>
                <a:gd name="T0" fmla="*/ 204 w 279"/>
                <a:gd name="T1" fmla="*/ 296 h 328"/>
                <a:gd name="T2" fmla="*/ 66 w 279"/>
                <a:gd name="T3" fmla="*/ 327 h 328"/>
                <a:gd name="T4" fmla="*/ 78 w 279"/>
                <a:gd name="T5" fmla="*/ 296 h 328"/>
                <a:gd name="T6" fmla="*/ 80 w 279"/>
                <a:gd name="T7" fmla="*/ 294 h 328"/>
                <a:gd name="T8" fmla="*/ 82 w 279"/>
                <a:gd name="T9" fmla="*/ 292 h 328"/>
                <a:gd name="T10" fmla="*/ 84 w 279"/>
                <a:gd name="T11" fmla="*/ 290 h 328"/>
                <a:gd name="T12" fmla="*/ 84 w 279"/>
                <a:gd name="T13" fmla="*/ 66 h 328"/>
                <a:gd name="T14" fmla="*/ 68 w 279"/>
                <a:gd name="T15" fmla="*/ 66 h 328"/>
                <a:gd name="T16" fmla="*/ 62 w 279"/>
                <a:gd name="T17" fmla="*/ 68 h 328"/>
                <a:gd name="T18" fmla="*/ 56 w 279"/>
                <a:gd name="T19" fmla="*/ 68 h 328"/>
                <a:gd name="T20" fmla="*/ 54 w 279"/>
                <a:gd name="T21" fmla="*/ 70 h 328"/>
                <a:gd name="T22" fmla="*/ 49 w 279"/>
                <a:gd name="T23" fmla="*/ 70 h 328"/>
                <a:gd name="T24" fmla="*/ 47 w 279"/>
                <a:gd name="T25" fmla="*/ 72 h 328"/>
                <a:gd name="T26" fmla="*/ 43 w 279"/>
                <a:gd name="T27" fmla="*/ 76 h 328"/>
                <a:gd name="T28" fmla="*/ 41 w 279"/>
                <a:gd name="T29" fmla="*/ 78 h 328"/>
                <a:gd name="T30" fmla="*/ 39 w 279"/>
                <a:gd name="T31" fmla="*/ 80 h 328"/>
                <a:gd name="T32" fmla="*/ 37 w 279"/>
                <a:gd name="T33" fmla="*/ 84 h 328"/>
                <a:gd name="T34" fmla="*/ 35 w 279"/>
                <a:gd name="T35" fmla="*/ 86 h 328"/>
                <a:gd name="T36" fmla="*/ 33 w 279"/>
                <a:gd name="T37" fmla="*/ 90 h 328"/>
                <a:gd name="T38" fmla="*/ 33 w 279"/>
                <a:gd name="T39" fmla="*/ 97 h 328"/>
                <a:gd name="T40" fmla="*/ 31 w 279"/>
                <a:gd name="T41" fmla="*/ 101 h 328"/>
                <a:gd name="T42" fmla="*/ 0 w 279"/>
                <a:gd name="T43" fmla="*/ 113 h 328"/>
                <a:gd name="T44" fmla="*/ 278 w 279"/>
                <a:gd name="T45" fmla="*/ 0 h 328"/>
                <a:gd name="T46" fmla="*/ 247 w 279"/>
                <a:gd name="T47" fmla="*/ 113 h 328"/>
                <a:gd name="T48" fmla="*/ 247 w 279"/>
                <a:gd name="T49" fmla="*/ 97 h 328"/>
                <a:gd name="T50" fmla="*/ 245 w 279"/>
                <a:gd name="T51" fmla="*/ 93 h 328"/>
                <a:gd name="T52" fmla="*/ 245 w 279"/>
                <a:gd name="T53" fmla="*/ 88 h 328"/>
                <a:gd name="T54" fmla="*/ 243 w 279"/>
                <a:gd name="T55" fmla="*/ 84 h 328"/>
                <a:gd name="T56" fmla="*/ 241 w 279"/>
                <a:gd name="T57" fmla="*/ 82 h 328"/>
                <a:gd name="T58" fmla="*/ 237 w 279"/>
                <a:gd name="T59" fmla="*/ 78 h 328"/>
                <a:gd name="T60" fmla="*/ 233 w 279"/>
                <a:gd name="T61" fmla="*/ 74 h 328"/>
                <a:gd name="T62" fmla="*/ 231 w 279"/>
                <a:gd name="T63" fmla="*/ 72 h 328"/>
                <a:gd name="T64" fmla="*/ 229 w 279"/>
                <a:gd name="T65" fmla="*/ 70 h 328"/>
                <a:gd name="T66" fmla="*/ 224 w 279"/>
                <a:gd name="T67" fmla="*/ 70 h 328"/>
                <a:gd name="T68" fmla="*/ 222 w 279"/>
                <a:gd name="T69" fmla="*/ 68 h 328"/>
                <a:gd name="T70" fmla="*/ 214 w 279"/>
                <a:gd name="T71" fmla="*/ 68 h 328"/>
                <a:gd name="T72" fmla="*/ 210 w 279"/>
                <a:gd name="T73" fmla="*/ 66 h 328"/>
                <a:gd name="T74" fmla="*/ 194 w 279"/>
                <a:gd name="T75" fmla="*/ 288 h 328"/>
                <a:gd name="T76" fmla="*/ 194 w 279"/>
                <a:gd name="T77" fmla="*/ 292 h 328"/>
                <a:gd name="T78" fmla="*/ 196 w 279"/>
                <a:gd name="T79" fmla="*/ 294 h 328"/>
                <a:gd name="T80" fmla="*/ 198 w 279"/>
                <a:gd name="T81" fmla="*/ 296 h 3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279" h="328">
                  <a:moveTo>
                    <a:pt x="200" y="296"/>
                  </a:moveTo>
                  <a:lnTo>
                    <a:pt x="204" y="296"/>
                  </a:lnTo>
                  <a:lnTo>
                    <a:pt x="204" y="327"/>
                  </a:lnTo>
                  <a:lnTo>
                    <a:pt x="66" y="327"/>
                  </a:lnTo>
                  <a:lnTo>
                    <a:pt x="66" y="296"/>
                  </a:lnTo>
                  <a:lnTo>
                    <a:pt x="78" y="296"/>
                  </a:lnTo>
                  <a:lnTo>
                    <a:pt x="80" y="296"/>
                  </a:lnTo>
                  <a:lnTo>
                    <a:pt x="80" y="294"/>
                  </a:lnTo>
                  <a:lnTo>
                    <a:pt x="82" y="294"/>
                  </a:lnTo>
                  <a:lnTo>
                    <a:pt x="82" y="292"/>
                  </a:lnTo>
                  <a:lnTo>
                    <a:pt x="84" y="292"/>
                  </a:lnTo>
                  <a:lnTo>
                    <a:pt x="84" y="290"/>
                  </a:lnTo>
                  <a:lnTo>
                    <a:pt x="84" y="288"/>
                  </a:lnTo>
                  <a:lnTo>
                    <a:pt x="84" y="66"/>
                  </a:lnTo>
                  <a:lnTo>
                    <a:pt x="70" y="66"/>
                  </a:lnTo>
                  <a:lnTo>
                    <a:pt x="68" y="66"/>
                  </a:lnTo>
                  <a:lnTo>
                    <a:pt x="64" y="66"/>
                  </a:lnTo>
                  <a:lnTo>
                    <a:pt x="62" y="68"/>
                  </a:lnTo>
                  <a:lnTo>
                    <a:pt x="60" y="68"/>
                  </a:lnTo>
                  <a:lnTo>
                    <a:pt x="56" y="68"/>
                  </a:lnTo>
                  <a:lnTo>
                    <a:pt x="54" y="68"/>
                  </a:lnTo>
                  <a:lnTo>
                    <a:pt x="54" y="70"/>
                  </a:lnTo>
                  <a:lnTo>
                    <a:pt x="51" y="70"/>
                  </a:lnTo>
                  <a:lnTo>
                    <a:pt x="49" y="70"/>
                  </a:lnTo>
                  <a:lnTo>
                    <a:pt x="49" y="72"/>
                  </a:lnTo>
                  <a:lnTo>
                    <a:pt x="47" y="72"/>
                  </a:lnTo>
                  <a:lnTo>
                    <a:pt x="45" y="74"/>
                  </a:lnTo>
                  <a:lnTo>
                    <a:pt x="43" y="76"/>
                  </a:lnTo>
                  <a:lnTo>
                    <a:pt x="41" y="76"/>
                  </a:lnTo>
                  <a:lnTo>
                    <a:pt x="41" y="78"/>
                  </a:lnTo>
                  <a:lnTo>
                    <a:pt x="39" y="78"/>
                  </a:lnTo>
                  <a:lnTo>
                    <a:pt x="39" y="80"/>
                  </a:lnTo>
                  <a:lnTo>
                    <a:pt x="37" y="82"/>
                  </a:lnTo>
                  <a:lnTo>
                    <a:pt x="37" y="84"/>
                  </a:lnTo>
                  <a:lnTo>
                    <a:pt x="35" y="84"/>
                  </a:lnTo>
                  <a:lnTo>
                    <a:pt x="35" y="86"/>
                  </a:lnTo>
                  <a:lnTo>
                    <a:pt x="33" y="88"/>
                  </a:lnTo>
                  <a:lnTo>
                    <a:pt x="33" y="90"/>
                  </a:lnTo>
                  <a:lnTo>
                    <a:pt x="33" y="93"/>
                  </a:lnTo>
                  <a:lnTo>
                    <a:pt x="33" y="97"/>
                  </a:lnTo>
                  <a:lnTo>
                    <a:pt x="31" y="97"/>
                  </a:lnTo>
                  <a:lnTo>
                    <a:pt x="31" y="101"/>
                  </a:lnTo>
                  <a:lnTo>
                    <a:pt x="31" y="113"/>
                  </a:lnTo>
                  <a:lnTo>
                    <a:pt x="0" y="113"/>
                  </a:lnTo>
                  <a:lnTo>
                    <a:pt x="0" y="0"/>
                  </a:lnTo>
                  <a:lnTo>
                    <a:pt x="278" y="0"/>
                  </a:lnTo>
                  <a:lnTo>
                    <a:pt x="278" y="113"/>
                  </a:lnTo>
                  <a:lnTo>
                    <a:pt x="247" y="113"/>
                  </a:lnTo>
                  <a:lnTo>
                    <a:pt x="247" y="101"/>
                  </a:lnTo>
                  <a:lnTo>
                    <a:pt x="247" y="97"/>
                  </a:lnTo>
                  <a:lnTo>
                    <a:pt x="245" y="97"/>
                  </a:lnTo>
                  <a:lnTo>
                    <a:pt x="245" y="93"/>
                  </a:lnTo>
                  <a:lnTo>
                    <a:pt x="245" y="90"/>
                  </a:lnTo>
                  <a:lnTo>
                    <a:pt x="245" y="88"/>
                  </a:lnTo>
                  <a:lnTo>
                    <a:pt x="243" y="86"/>
                  </a:lnTo>
                  <a:lnTo>
                    <a:pt x="243" y="84"/>
                  </a:lnTo>
                  <a:lnTo>
                    <a:pt x="241" y="84"/>
                  </a:lnTo>
                  <a:lnTo>
                    <a:pt x="241" y="82"/>
                  </a:lnTo>
                  <a:lnTo>
                    <a:pt x="241" y="80"/>
                  </a:lnTo>
                  <a:lnTo>
                    <a:pt x="237" y="78"/>
                  </a:lnTo>
                  <a:lnTo>
                    <a:pt x="235" y="74"/>
                  </a:lnTo>
                  <a:lnTo>
                    <a:pt x="233" y="74"/>
                  </a:lnTo>
                  <a:lnTo>
                    <a:pt x="231" y="74"/>
                  </a:lnTo>
                  <a:lnTo>
                    <a:pt x="231" y="72"/>
                  </a:lnTo>
                  <a:lnTo>
                    <a:pt x="229" y="72"/>
                  </a:lnTo>
                  <a:lnTo>
                    <a:pt x="229" y="70"/>
                  </a:lnTo>
                  <a:lnTo>
                    <a:pt x="227" y="70"/>
                  </a:lnTo>
                  <a:lnTo>
                    <a:pt x="224" y="70"/>
                  </a:lnTo>
                  <a:lnTo>
                    <a:pt x="224" y="68"/>
                  </a:lnTo>
                  <a:lnTo>
                    <a:pt x="222" y="68"/>
                  </a:lnTo>
                  <a:lnTo>
                    <a:pt x="218" y="68"/>
                  </a:lnTo>
                  <a:lnTo>
                    <a:pt x="214" y="68"/>
                  </a:lnTo>
                  <a:lnTo>
                    <a:pt x="214" y="66"/>
                  </a:lnTo>
                  <a:lnTo>
                    <a:pt x="210" y="66"/>
                  </a:lnTo>
                  <a:lnTo>
                    <a:pt x="194" y="66"/>
                  </a:lnTo>
                  <a:lnTo>
                    <a:pt x="194" y="288"/>
                  </a:lnTo>
                  <a:lnTo>
                    <a:pt x="194" y="290"/>
                  </a:lnTo>
                  <a:lnTo>
                    <a:pt x="194" y="292"/>
                  </a:lnTo>
                  <a:lnTo>
                    <a:pt x="196" y="292"/>
                  </a:lnTo>
                  <a:lnTo>
                    <a:pt x="196" y="294"/>
                  </a:lnTo>
                  <a:lnTo>
                    <a:pt x="198" y="294"/>
                  </a:lnTo>
                  <a:lnTo>
                    <a:pt x="198" y="296"/>
                  </a:lnTo>
                  <a:lnTo>
                    <a:pt x="200" y="296"/>
                  </a:lnTo>
                </a:path>
              </a:pathLst>
            </a:cu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" name="Freeform 40">
              <a:extLst>
                <a:ext uri="{FF2B5EF4-FFF2-40B4-BE49-F238E27FC236}">
                  <a16:creationId xmlns:a16="http://schemas.microsoft.com/office/drawing/2014/main" id="{E29463AC-8031-48B0-BC1F-149178BD7737}"/>
                </a:ext>
              </a:extLst>
            </p:cNvPr>
            <p:cNvSpPr>
              <a:spLocks/>
            </p:cNvSpPr>
            <p:nvPr/>
          </p:nvSpPr>
          <p:spPr bwMode="auto">
            <a:xfrm>
              <a:off x="3076" y="1838"/>
              <a:ext cx="258" cy="313"/>
            </a:xfrm>
            <a:custGeom>
              <a:avLst/>
              <a:gdLst>
                <a:gd name="T0" fmla="*/ 12 w 258"/>
                <a:gd name="T1" fmla="*/ 94 h 313"/>
                <a:gd name="T2" fmla="*/ 0 w 258"/>
                <a:gd name="T3" fmla="*/ 0 h 313"/>
                <a:gd name="T4" fmla="*/ 257 w 258"/>
                <a:gd name="T5" fmla="*/ 94 h 313"/>
                <a:gd name="T6" fmla="*/ 245 w 258"/>
                <a:gd name="T7" fmla="*/ 90 h 313"/>
                <a:gd name="T8" fmla="*/ 245 w 258"/>
                <a:gd name="T9" fmla="*/ 82 h 313"/>
                <a:gd name="T10" fmla="*/ 243 w 258"/>
                <a:gd name="T11" fmla="*/ 78 h 313"/>
                <a:gd name="T12" fmla="*/ 243 w 258"/>
                <a:gd name="T13" fmla="*/ 74 h 313"/>
                <a:gd name="T14" fmla="*/ 241 w 258"/>
                <a:gd name="T15" fmla="*/ 72 h 313"/>
                <a:gd name="T16" fmla="*/ 238 w 258"/>
                <a:gd name="T17" fmla="*/ 68 h 313"/>
                <a:gd name="T18" fmla="*/ 236 w 258"/>
                <a:gd name="T19" fmla="*/ 66 h 313"/>
                <a:gd name="T20" fmla="*/ 234 w 258"/>
                <a:gd name="T21" fmla="*/ 64 h 313"/>
                <a:gd name="T22" fmla="*/ 230 w 258"/>
                <a:gd name="T23" fmla="*/ 57 h 313"/>
                <a:gd name="T24" fmla="*/ 226 w 258"/>
                <a:gd name="T25" fmla="*/ 55 h 313"/>
                <a:gd name="T26" fmla="*/ 224 w 258"/>
                <a:gd name="T27" fmla="*/ 53 h 313"/>
                <a:gd name="T28" fmla="*/ 220 w 258"/>
                <a:gd name="T29" fmla="*/ 53 h 313"/>
                <a:gd name="T30" fmla="*/ 218 w 258"/>
                <a:gd name="T31" fmla="*/ 51 h 313"/>
                <a:gd name="T32" fmla="*/ 214 w 258"/>
                <a:gd name="T33" fmla="*/ 51 h 313"/>
                <a:gd name="T34" fmla="*/ 210 w 258"/>
                <a:gd name="T35" fmla="*/ 49 h 313"/>
                <a:gd name="T36" fmla="*/ 204 w 258"/>
                <a:gd name="T37" fmla="*/ 47 h 313"/>
                <a:gd name="T38" fmla="*/ 173 w 258"/>
                <a:gd name="T39" fmla="*/ 47 h 313"/>
                <a:gd name="T40" fmla="*/ 173 w 258"/>
                <a:gd name="T41" fmla="*/ 287 h 313"/>
                <a:gd name="T42" fmla="*/ 175 w 258"/>
                <a:gd name="T43" fmla="*/ 291 h 313"/>
                <a:gd name="T44" fmla="*/ 177 w 258"/>
                <a:gd name="T45" fmla="*/ 296 h 313"/>
                <a:gd name="T46" fmla="*/ 179 w 258"/>
                <a:gd name="T47" fmla="*/ 298 h 313"/>
                <a:gd name="T48" fmla="*/ 181 w 258"/>
                <a:gd name="T49" fmla="*/ 300 h 313"/>
                <a:gd name="T50" fmla="*/ 187 w 258"/>
                <a:gd name="T51" fmla="*/ 300 h 313"/>
                <a:gd name="T52" fmla="*/ 193 w 258"/>
                <a:gd name="T53" fmla="*/ 312 h 313"/>
                <a:gd name="T54" fmla="*/ 66 w 258"/>
                <a:gd name="T55" fmla="*/ 300 h 313"/>
                <a:gd name="T56" fmla="*/ 74 w 258"/>
                <a:gd name="T57" fmla="*/ 300 h 313"/>
                <a:gd name="T58" fmla="*/ 76 w 258"/>
                <a:gd name="T59" fmla="*/ 298 h 313"/>
                <a:gd name="T60" fmla="*/ 78 w 258"/>
                <a:gd name="T61" fmla="*/ 296 h 313"/>
                <a:gd name="T62" fmla="*/ 82 w 258"/>
                <a:gd name="T63" fmla="*/ 294 h 313"/>
                <a:gd name="T64" fmla="*/ 84 w 258"/>
                <a:gd name="T65" fmla="*/ 291 h 313"/>
                <a:gd name="T66" fmla="*/ 84 w 258"/>
                <a:gd name="T67" fmla="*/ 285 h 313"/>
                <a:gd name="T68" fmla="*/ 60 w 258"/>
                <a:gd name="T69" fmla="*/ 47 h 313"/>
                <a:gd name="T70" fmla="*/ 53 w 258"/>
                <a:gd name="T71" fmla="*/ 47 h 313"/>
                <a:gd name="T72" fmla="*/ 49 w 258"/>
                <a:gd name="T73" fmla="*/ 49 h 313"/>
                <a:gd name="T74" fmla="*/ 45 w 258"/>
                <a:gd name="T75" fmla="*/ 51 h 313"/>
                <a:gd name="T76" fmla="*/ 41 w 258"/>
                <a:gd name="T77" fmla="*/ 51 h 313"/>
                <a:gd name="T78" fmla="*/ 39 w 258"/>
                <a:gd name="T79" fmla="*/ 53 h 313"/>
                <a:gd name="T80" fmla="*/ 35 w 258"/>
                <a:gd name="T81" fmla="*/ 55 h 313"/>
                <a:gd name="T82" fmla="*/ 31 w 258"/>
                <a:gd name="T83" fmla="*/ 55 h 313"/>
                <a:gd name="T84" fmla="*/ 29 w 258"/>
                <a:gd name="T85" fmla="*/ 57 h 313"/>
                <a:gd name="T86" fmla="*/ 27 w 258"/>
                <a:gd name="T87" fmla="*/ 60 h 313"/>
                <a:gd name="T88" fmla="*/ 23 w 258"/>
                <a:gd name="T89" fmla="*/ 62 h 313"/>
                <a:gd name="T90" fmla="*/ 23 w 258"/>
                <a:gd name="T91" fmla="*/ 66 h 313"/>
                <a:gd name="T92" fmla="*/ 21 w 258"/>
                <a:gd name="T93" fmla="*/ 68 h 313"/>
                <a:gd name="T94" fmla="*/ 16 w 258"/>
                <a:gd name="T95" fmla="*/ 72 h 313"/>
                <a:gd name="T96" fmla="*/ 16 w 258"/>
                <a:gd name="T97" fmla="*/ 76 h 313"/>
                <a:gd name="T98" fmla="*/ 14 w 258"/>
                <a:gd name="T99" fmla="*/ 78 h 313"/>
                <a:gd name="T100" fmla="*/ 14 w 258"/>
                <a:gd name="T101" fmla="*/ 82 h 313"/>
                <a:gd name="T102" fmla="*/ 12 w 258"/>
                <a:gd name="T103" fmla="*/ 86 h 313"/>
                <a:gd name="T104" fmla="*/ 12 w 258"/>
                <a:gd name="T105" fmla="*/ 92 h 3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258" h="313">
                  <a:moveTo>
                    <a:pt x="12" y="90"/>
                  </a:moveTo>
                  <a:lnTo>
                    <a:pt x="12" y="94"/>
                  </a:lnTo>
                  <a:lnTo>
                    <a:pt x="0" y="94"/>
                  </a:lnTo>
                  <a:lnTo>
                    <a:pt x="0" y="0"/>
                  </a:lnTo>
                  <a:lnTo>
                    <a:pt x="257" y="0"/>
                  </a:lnTo>
                  <a:lnTo>
                    <a:pt x="257" y="94"/>
                  </a:lnTo>
                  <a:lnTo>
                    <a:pt x="245" y="94"/>
                  </a:lnTo>
                  <a:lnTo>
                    <a:pt x="245" y="90"/>
                  </a:lnTo>
                  <a:lnTo>
                    <a:pt x="245" y="86"/>
                  </a:lnTo>
                  <a:lnTo>
                    <a:pt x="245" y="82"/>
                  </a:lnTo>
                  <a:lnTo>
                    <a:pt x="245" y="78"/>
                  </a:lnTo>
                  <a:lnTo>
                    <a:pt x="243" y="78"/>
                  </a:lnTo>
                  <a:lnTo>
                    <a:pt x="243" y="76"/>
                  </a:lnTo>
                  <a:lnTo>
                    <a:pt x="243" y="74"/>
                  </a:lnTo>
                  <a:lnTo>
                    <a:pt x="241" y="74"/>
                  </a:lnTo>
                  <a:lnTo>
                    <a:pt x="241" y="72"/>
                  </a:lnTo>
                  <a:lnTo>
                    <a:pt x="241" y="70"/>
                  </a:lnTo>
                  <a:lnTo>
                    <a:pt x="238" y="68"/>
                  </a:lnTo>
                  <a:lnTo>
                    <a:pt x="238" y="66"/>
                  </a:lnTo>
                  <a:lnTo>
                    <a:pt x="236" y="66"/>
                  </a:lnTo>
                  <a:lnTo>
                    <a:pt x="236" y="64"/>
                  </a:lnTo>
                  <a:lnTo>
                    <a:pt x="234" y="64"/>
                  </a:lnTo>
                  <a:lnTo>
                    <a:pt x="234" y="62"/>
                  </a:lnTo>
                  <a:lnTo>
                    <a:pt x="230" y="57"/>
                  </a:lnTo>
                  <a:lnTo>
                    <a:pt x="228" y="55"/>
                  </a:lnTo>
                  <a:lnTo>
                    <a:pt x="226" y="55"/>
                  </a:lnTo>
                  <a:lnTo>
                    <a:pt x="224" y="55"/>
                  </a:lnTo>
                  <a:lnTo>
                    <a:pt x="224" y="53"/>
                  </a:lnTo>
                  <a:lnTo>
                    <a:pt x="222" y="53"/>
                  </a:lnTo>
                  <a:lnTo>
                    <a:pt x="220" y="53"/>
                  </a:lnTo>
                  <a:lnTo>
                    <a:pt x="220" y="51"/>
                  </a:lnTo>
                  <a:lnTo>
                    <a:pt x="218" y="51"/>
                  </a:lnTo>
                  <a:lnTo>
                    <a:pt x="216" y="51"/>
                  </a:lnTo>
                  <a:lnTo>
                    <a:pt x="214" y="51"/>
                  </a:lnTo>
                  <a:lnTo>
                    <a:pt x="212" y="49"/>
                  </a:lnTo>
                  <a:lnTo>
                    <a:pt x="210" y="49"/>
                  </a:lnTo>
                  <a:lnTo>
                    <a:pt x="206" y="49"/>
                  </a:lnTo>
                  <a:lnTo>
                    <a:pt x="204" y="47"/>
                  </a:lnTo>
                  <a:lnTo>
                    <a:pt x="199" y="47"/>
                  </a:lnTo>
                  <a:lnTo>
                    <a:pt x="173" y="47"/>
                  </a:lnTo>
                  <a:lnTo>
                    <a:pt x="173" y="285"/>
                  </a:lnTo>
                  <a:lnTo>
                    <a:pt x="173" y="287"/>
                  </a:lnTo>
                  <a:lnTo>
                    <a:pt x="173" y="291"/>
                  </a:lnTo>
                  <a:lnTo>
                    <a:pt x="175" y="291"/>
                  </a:lnTo>
                  <a:lnTo>
                    <a:pt x="175" y="294"/>
                  </a:lnTo>
                  <a:lnTo>
                    <a:pt x="177" y="296"/>
                  </a:lnTo>
                  <a:lnTo>
                    <a:pt x="179" y="296"/>
                  </a:lnTo>
                  <a:lnTo>
                    <a:pt x="179" y="298"/>
                  </a:lnTo>
                  <a:lnTo>
                    <a:pt x="181" y="298"/>
                  </a:lnTo>
                  <a:lnTo>
                    <a:pt x="181" y="300"/>
                  </a:lnTo>
                  <a:lnTo>
                    <a:pt x="183" y="300"/>
                  </a:lnTo>
                  <a:lnTo>
                    <a:pt x="187" y="300"/>
                  </a:lnTo>
                  <a:lnTo>
                    <a:pt x="193" y="300"/>
                  </a:lnTo>
                  <a:lnTo>
                    <a:pt x="193" y="312"/>
                  </a:lnTo>
                  <a:lnTo>
                    <a:pt x="66" y="312"/>
                  </a:lnTo>
                  <a:lnTo>
                    <a:pt x="66" y="300"/>
                  </a:lnTo>
                  <a:lnTo>
                    <a:pt x="70" y="300"/>
                  </a:lnTo>
                  <a:lnTo>
                    <a:pt x="74" y="300"/>
                  </a:lnTo>
                  <a:lnTo>
                    <a:pt x="76" y="300"/>
                  </a:lnTo>
                  <a:lnTo>
                    <a:pt x="76" y="298"/>
                  </a:lnTo>
                  <a:lnTo>
                    <a:pt x="78" y="298"/>
                  </a:lnTo>
                  <a:lnTo>
                    <a:pt x="78" y="296"/>
                  </a:lnTo>
                  <a:lnTo>
                    <a:pt x="80" y="296"/>
                  </a:lnTo>
                  <a:lnTo>
                    <a:pt x="82" y="294"/>
                  </a:lnTo>
                  <a:lnTo>
                    <a:pt x="82" y="291"/>
                  </a:lnTo>
                  <a:lnTo>
                    <a:pt x="84" y="291"/>
                  </a:lnTo>
                  <a:lnTo>
                    <a:pt x="84" y="287"/>
                  </a:lnTo>
                  <a:lnTo>
                    <a:pt x="84" y="285"/>
                  </a:lnTo>
                  <a:lnTo>
                    <a:pt x="84" y="47"/>
                  </a:lnTo>
                  <a:lnTo>
                    <a:pt x="60" y="47"/>
                  </a:lnTo>
                  <a:lnTo>
                    <a:pt x="58" y="47"/>
                  </a:lnTo>
                  <a:lnTo>
                    <a:pt x="53" y="47"/>
                  </a:lnTo>
                  <a:lnTo>
                    <a:pt x="53" y="49"/>
                  </a:lnTo>
                  <a:lnTo>
                    <a:pt x="49" y="49"/>
                  </a:lnTo>
                  <a:lnTo>
                    <a:pt x="45" y="49"/>
                  </a:lnTo>
                  <a:lnTo>
                    <a:pt x="45" y="51"/>
                  </a:lnTo>
                  <a:lnTo>
                    <a:pt x="43" y="51"/>
                  </a:lnTo>
                  <a:lnTo>
                    <a:pt x="41" y="51"/>
                  </a:lnTo>
                  <a:lnTo>
                    <a:pt x="39" y="51"/>
                  </a:lnTo>
                  <a:lnTo>
                    <a:pt x="39" y="53"/>
                  </a:lnTo>
                  <a:lnTo>
                    <a:pt x="37" y="53"/>
                  </a:lnTo>
                  <a:lnTo>
                    <a:pt x="35" y="55"/>
                  </a:lnTo>
                  <a:lnTo>
                    <a:pt x="33" y="55"/>
                  </a:lnTo>
                  <a:lnTo>
                    <a:pt x="31" y="55"/>
                  </a:lnTo>
                  <a:lnTo>
                    <a:pt x="31" y="57"/>
                  </a:lnTo>
                  <a:lnTo>
                    <a:pt x="29" y="57"/>
                  </a:lnTo>
                  <a:lnTo>
                    <a:pt x="27" y="57"/>
                  </a:lnTo>
                  <a:lnTo>
                    <a:pt x="27" y="60"/>
                  </a:lnTo>
                  <a:lnTo>
                    <a:pt x="25" y="62"/>
                  </a:lnTo>
                  <a:lnTo>
                    <a:pt x="23" y="62"/>
                  </a:lnTo>
                  <a:lnTo>
                    <a:pt x="23" y="64"/>
                  </a:lnTo>
                  <a:lnTo>
                    <a:pt x="23" y="66"/>
                  </a:lnTo>
                  <a:lnTo>
                    <a:pt x="21" y="66"/>
                  </a:lnTo>
                  <a:lnTo>
                    <a:pt x="21" y="68"/>
                  </a:lnTo>
                  <a:lnTo>
                    <a:pt x="19" y="70"/>
                  </a:lnTo>
                  <a:lnTo>
                    <a:pt x="16" y="72"/>
                  </a:lnTo>
                  <a:lnTo>
                    <a:pt x="16" y="74"/>
                  </a:lnTo>
                  <a:lnTo>
                    <a:pt x="16" y="76"/>
                  </a:lnTo>
                  <a:lnTo>
                    <a:pt x="14" y="76"/>
                  </a:lnTo>
                  <a:lnTo>
                    <a:pt x="14" y="78"/>
                  </a:lnTo>
                  <a:lnTo>
                    <a:pt x="14" y="80"/>
                  </a:lnTo>
                  <a:lnTo>
                    <a:pt x="14" y="82"/>
                  </a:lnTo>
                  <a:lnTo>
                    <a:pt x="12" y="84"/>
                  </a:lnTo>
                  <a:lnTo>
                    <a:pt x="12" y="86"/>
                  </a:lnTo>
                  <a:lnTo>
                    <a:pt x="12" y="88"/>
                  </a:lnTo>
                  <a:lnTo>
                    <a:pt x="12" y="92"/>
                  </a:lnTo>
                  <a:lnTo>
                    <a:pt x="12" y="90"/>
                  </a:lnTo>
                </a:path>
              </a:pathLst>
            </a:custGeom>
            <a:solidFill>
              <a:srgbClr val="081D58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" name="Line 41">
              <a:extLst>
                <a:ext uri="{FF2B5EF4-FFF2-40B4-BE49-F238E27FC236}">
                  <a16:creationId xmlns:a16="http://schemas.microsoft.com/office/drawing/2014/main" id="{E2B31D22-F530-410A-99E1-2A1BF191768E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2888" y="1439"/>
              <a:ext cx="76" cy="166"/>
            </a:xfrm>
            <a:prstGeom prst="line">
              <a:avLst/>
            </a:prstGeom>
            <a:noFill/>
            <a:ln w="12700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" name="Line 42">
              <a:extLst>
                <a:ext uri="{FF2B5EF4-FFF2-40B4-BE49-F238E27FC236}">
                  <a16:creationId xmlns:a16="http://schemas.microsoft.com/office/drawing/2014/main" id="{EEC4DCB1-DDB1-4534-B4F6-D855C200EA9A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2894" y="1457"/>
              <a:ext cx="92" cy="130"/>
            </a:xfrm>
            <a:prstGeom prst="line">
              <a:avLst/>
            </a:prstGeom>
            <a:noFill/>
            <a:ln w="12700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" name="WordArt 43">
              <a:extLst>
                <a:ext uri="{FF2B5EF4-FFF2-40B4-BE49-F238E27FC236}">
                  <a16:creationId xmlns:a16="http://schemas.microsoft.com/office/drawing/2014/main" id="{615DE92B-33BC-4C84-93BD-80F789A11B3C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1776" y="780"/>
              <a:ext cx="2346" cy="2352"/>
            </a:xfrm>
            <a:prstGeom prst="rect">
              <a:avLst/>
            </a:prstGeom>
            <a:extLst>
              <a:ext uri="{AF507438-7753-43E0-B8FC-AC1667EBCBE1}">
                <a14:hiddenEffects xmlns:a14="http://schemas.microsoft.com/office/drawing/2010/main">
                  <a:effectLst/>
                </a14:hiddenEffects>
              </a:ext>
            </a:extLst>
          </p:spPr>
          <p:txBody>
            <a:bodyPr spcFirstLastPara="1" wrap="none" fromWordArt="1">
              <a:prstTxWarp prst="textButton">
                <a:avLst>
                  <a:gd name="adj" fmla="val 10800000"/>
                </a:avLst>
              </a:prstTxWarp>
            </a:bodyPr>
            <a:lstStyle/>
            <a:p>
              <a:pPr algn="ctr"/>
              <a:r>
                <a:rPr lang="en-US" sz="3600" kern="10" dirty="0">
                  <a:ln w="9525">
                    <a:solidFill>
                      <a:srgbClr val="FFFF00"/>
                    </a:solidFill>
                    <a:round/>
                    <a:headEnd/>
                    <a:tailEnd/>
                  </a:ln>
                  <a:solidFill>
                    <a:srgbClr val="FFFF00"/>
                  </a:solidFill>
                </a:rPr>
                <a:t>IMT-2020</a:t>
              </a:r>
            </a:p>
            <a:p>
              <a:pPr algn="ctr"/>
              <a:endParaRPr lang="en-US" sz="3600" kern="10" dirty="0">
                <a:ln w="9525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FF00"/>
                </a:solidFill>
              </a:endParaRPr>
            </a:p>
            <a:p>
              <a:pPr algn="ctr"/>
              <a:r>
                <a:rPr lang="en-US" sz="3600" kern="10" dirty="0">
                  <a:ln w="9525">
                    <a:solidFill>
                      <a:srgbClr val="FFFF00"/>
                    </a:solidFill>
                    <a:round/>
                    <a:headEnd/>
                    <a:tailEnd/>
                  </a:ln>
                  <a:solidFill>
                    <a:srgbClr val="FFFF00"/>
                  </a:solidFill>
                </a:rPr>
                <a:t>Canadian Evaluation Group (CEG)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8700452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10th - 11th Dec'19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www.IMT-CEG.ca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17BBF7-581C-4FB0-83E4-310F1377AF43}" type="slidenum">
              <a:rPr lang="en-US" smtClean="0"/>
              <a:t>‹#›</a:t>
            </a:fld>
            <a:endParaRPr lang="en-US"/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F3022B92-E9B5-4BE5-B6BE-430B3A19247E}"/>
              </a:ext>
            </a:extLst>
          </p:cNvPr>
          <p:cNvGrpSpPr>
            <a:grpSpLocks/>
          </p:cNvGrpSpPr>
          <p:nvPr userDrawn="1"/>
        </p:nvGrpSpPr>
        <p:grpSpPr bwMode="auto">
          <a:xfrm>
            <a:off x="11287941" y="135935"/>
            <a:ext cx="766762" cy="766763"/>
            <a:chOff x="1594" y="572"/>
            <a:chExt cx="2714" cy="2714"/>
          </a:xfrm>
        </p:grpSpPr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D03D42A2-4438-4245-BB96-F3CA665F850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94" y="572"/>
              <a:ext cx="2714" cy="2714"/>
            </a:xfrm>
            <a:prstGeom prst="ellipse">
              <a:avLst/>
            </a:prstGeom>
            <a:solidFill>
              <a:srgbClr val="081D58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EBA6805D-63CD-4FA5-B112-7852CF0C403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25" y="903"/>
              <a:ext cx="2053" cy="2053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pic>
          <p:nvPicPr>
            <p:cNvPr id="11" name="Picture 10">
              <a:extLst>
                <a:ext uri="{FF2B5EF4-FFF2-40B4-BE49-F238E27FC236}">
                  <a16:creationId xmlns:a16="http://schemas.microsoft.com/office/drawing/2014/main" id="{3DDEB45C-F1F4-4283-AF29-CF1E55F56283}"/>
                </a:ext>
              </a:extLst>
            </p:cNvPr>
            <p:cNvPicPr>
              <a:picLocks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034" y="1043"/>
              <a:ext cx="1274" cy="178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12" name="Freeform 11">
              <a:extLst>
                <a:ext uri="{FF2B5EF4-FFF2-40B4-BE49-F238E27FC236}">
                  <a16:creationId xmlns:a16="http://schemas.microsoft.com/office/drawing/2014/main" id="{21B2284E-8CED-4F03-B2B4-28E862DB1C3B}"/>
                </a:ext>
              </a:extLst>
            </p:cNvPr>
            <p:cNvSpPr>
              <a:spLocks/>
            </p:cNvSpPr>
            <p:nvPr/>
          </p:nvSpPr>
          <p:spPr bwMode="auto">
            <a:xfrm>
              <a:off x="3060" y="1786"/>
              <a:ext cx="173" cy="175"/>
            </a:xfrm>
            <a:custGeom>
              <a:avLst/>
              <a:gdLst>
                <a:gd name="T0" fmla="*/ 172 w 173"/>
                <a:gd name="T1" fmla="*/ 74 h 175"/>
                <a:gd name="T2" fmla="*/ 166 w 173"/>
                <a:gd name="T3" fmla="*/ 57 h 175"/>
                <a:gd name="T4" fmla="*/ 160 w 173"/>
                <a:gd name="T5" fmla="*/ 43 h 175"/>
                <a:gd name="T6" fmla="*/ 149 w 173"/>
                <a:gd name="T7" fmla="*/ 29 h 175"/>
                <a:gd name="T8" fmla="*/ 137 w 173"/>
                <a:gd name="T9" fmla="*/ 18 h 175"/>
                <a:gd name="T10" fmla="*/ 123 w 173"/>
                <a:gd name="T11" fmla="*/ 8 h 175"/>
                <a:gd name="T12" fmla="*/ 109 w 173"/>
                <a:gd name="T13" fmla="*/ 2 h 175"/>
                <a:gd name="T14" fmla="*/ 90 w 173"/>
                <a:gd name="T15" fmla="*/ 0 h 175"/>
                <a:gd name="T16" fmla="*/ 74 w 173"/>
                <a:gd name="T17" fmla="*/ 0 h 175"/>
                <a:gd name="T18" fmla="*/ 57 w 173"/>
                <a:gd name="T19" fmla="*/ 6 h 175"/>
                <a:gd name="T20" fmla="*/ 41 w 173"/>
                <a:gd name="T21" fmla="*/ 12 h 175"/>
                <a:gd name="T22" fmla="*/ 29 w 173"/>
                <a:gd name="T23" fmla="*/ 23 h 175"/>
                <a:gd name="T24" fmla="*/ 16 w 173"/>
                <a:gd name="T25" fmla="*/ 35 h 175"/>
                <a:gd name="T26" fmla="*/ 8 w 173"/>
                <a:gd name="T27" fmla="*/ 49 h 175"/>
                <a:gd name="T28" fmla="*/ 2 w 173"/>
                <a:gd name="T29" fmla="*/ 66 h 175"/>
                <a:gd name="T30" fmla="*/ 0 w 173"/>
                <a:gd name="T31" fmla="*/ 82 h 175"/>
                <a:gd name="T32" fmla="*/ 0 w 173"/>
                <a:gd name="T33" fmla="*/ 100 h 175"/>
                <a:gd name="T34" fmla="*/ 6 w 173"/>
                <a:gd name="T35" fmla="*/ 117 h 175"/>
                <a:gd name="T36" fmla="*/ 12 w 173"/>
                <a:gd name="T37" fmla="*/ 133 h 175"/>
                <a:gd name="T38" fmla="*/ 23 w 173"/>
                <a:gd name="T39" fmla="*/ 145 h 175"/>
                <a:gd name="T40" fmla="*/ 35 w 173"/>
                <a:gd name="T41" fmla="*/ 156 h 175"/>
                <a:gd name="T42" fmla="*/ 49 w 173"/>
                <a:gd name="T43" fmla="*/ 166 h 175"/>
                <a:gd name="T44" fmla="*/ 63 w 173"/>
                <a:gd name="T45" fmla="*/ 172 h 175"/>
                <a:gd name="T46" fmla="*/ 82 w 173"/>
                <a:gd name="T47" fmla="*/ 174 h 175"/>
                <a:gd name="T48" fmla="*/ 98 w 173"/>
                <a:gd name="T49" fmla="*/ 174 h 175"/>
                <a:gd name="T50" fmla="*/ 117 w 173"/>
                <a:gd name="T51" fmla="*/ 168 h 175"/>
                <a:gd name="T52" fmla="*/ 131 w 173"/>
                <a:gd name="T53" fmla="*/ 162 h 175"/>
                <a:gd name="T54" fmla="*/ 143 w 173"/>
                <a:gd name="T55" fmla="*/ 151 h 175"/>
                <a:gd name="T56" fmla="*/ 156 w 173"/>
                <a:gd name="T57" fmla="*/ 139 h 175"/>
                <a:gd name="T58" fmla="*/ 164 w 173"/>
                <a:gd name="T59" fmla="*/ 125 h 175"/>
                <a:gd name="T60" fmla="*/ 170 w 173"/>
                <a:gd name="T61" fmla="*/ 108 h 175"/>
                <a:gd name="T62" fmla="*/ 172 w 173"/>
                <a:gd name="T63" fmla="*/ 92 h 175"/>
                <a:gd name="T64" fmla="*/ 127 w 173"/>
                <a:gd name="T65" fmla="*/ 82 h 175"/>
                <a:gd name="T66" fmla="*/ 127 w 173"/>
                <a:gd name="T67" fmla="*/ 74 h 175"/>
                <a:gd name="T68" fmla="*/ 123 w 173"/>
                <a:gd name="T69" fmla="*/ 66 h 175"/>
                <a:gd name="T70" fmla="*/ 117 w 173"/>
                <a:gd name="T71" fmla="*/ 57 h 175"/>
                <a:gd name="T72" fmla="*/ 109 w 173"/>
                <a:gd name="T73" fmla="*/ 51 h 175"/>
                <a:gd name="T74" fmla="*/ 100 w 173"/>
                <a:gd name="T75" fmla="*/ 47 h 175"/>
                <a:gd name="T76" fmla="*/ 92 w 173"/>
                <a:gd name="T77" fmla="*/ 45 h 175"/>
                <a:gd name="T78" fmla="*/ 84 w 173"/>
                <a:gd name="T79" fmla="*/ 45 h 175"/>
                <a:gd name="T80" fmla="*/ 76 w 173"/>
                <a:gd name="T81" fmla="*/ 45 h 175"/>
                <a:gd name="T82" fmla="*/ 68 w 173"/>
                <a:gd name="T83" fmla="*/ 49 h 175"/>
                <a:gd name="T84" fmla="*/ 59 w 173"/>
                <a:gd name="T85" fmla="*/ 53 h 175"/>
                <a:gd name="T86" fmla="*/ 53 w 173"/>
                <a:gd name="T87" fmla="*/ 59 h 175"/>
                <a:gd name="T88" fmla="*/ 49 w 173"/>
                <a:gd name="T89" fmla="*/ 68 h 175"/>
                <a:gd name="T90" fmla="*/ 45 w 173"/>
                <a:gd name="T91" fmla="*/ 76 h 175"/>
                <a:gd name="T92" fmla="*/ 43 w 173"/>
                <a:gd name="T93" fmla="*/ 84 h 175"/>
                <a:gd name="T94" fmla="*/ 45 w 173"/>
                <a:gd name="T95" fmla="*/ 94 h 175"/>
                <a:gd name="T96" fmla="*/ 47 w 173"/>
                <a:gd name="T97" fmla="*/ 102 h 175"/>
                <a:gd name="T98" fmla="*/ 49 w 173"/>
                <a:gd name="T99" fmla="*/ 108 h 175"/>
                <a:gd name="T100" fmla="*/ 55 w 173"/>
                <a:gd name="T101" fmla="*/ 117 h 175"/>
                <a:gd name="T102" fmla="*/ 61 w 173"/>
                <a:gd name="T103" fmla="*/ 121 h 175"/>
                <a:gd name="T104" fmla="*/ 70 w 173"/>
                <a:gd name="T105" fmla="*/ 127 h 175"/>
                <a:gd name="T106" fmla="*/ 78 w 173"/>
                <a:gd name="T107" fmla="*/ 129 h 175"/>
                <a:gd name="T108" fmla="*/ 86 w 173"/>
                <a:gd name="T109" fmla="*/ 129 h 175"/>
                <a:gd name="T110" fmla="*/ 94 w 173"/>
                <a:gd name="T111" fmla="*/ 129 h 175"/>
                <a:gd name="T112" fmla="*/ 102 w 173"/>
                <a:gd name="T113" fmla="*/ 127 h 175"/>
                <a:gd name="T114" fmla="*/ 111 w 173"/>
                <a:gd name="T115" fmla="*/ 121 h 175"/>
                <a:gd name="T116" fmla="*/ 119 w 173"/>
                <a:gd name="T117" fmla="*/ 115 h 175"/>
                <a:gd name="T118" fmla="*/ 123 w 173"/>
                <a:gd name="T119" fmla="*/ 106 h 175"/>
                <a:gd name="T120" fmla="*/ 127 w 173"/>
                <a:gd name="T121" fmla="*/ 100 h 175"/>
                <a:gd name="T122" fmla="*/ 127 w 173"/>
                <a:gd name="T123" fmla="*/ 92 h 1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173" h="175">
                  <a:moveTo>
                    <a:pt x="172" y="86"/>
                  </a:moveTo>
                  <a:lnTo>
                    <a:pt x="172" y="82"/>
                  </a:lnTo>
                  <a:lnTo>
                    <a:pt x="172" y="78"/>
                  </a:lnTo>
                  <a:lnTo>
                    <a:pt x="172" y="74"/>
                  </a:lnTo>
                  <a:lnTo>
                    <a:pt x="170" y="70"/>
                  </a:lnTo>
                  <a:lnTo>
                    <a:pt x="170" y="66"/>
                  </a:lnTo>
                  <a:lnTo>
                    <a:pt x="168" y="61"/>
                  </a:lnTo>
                  <a:lnTo>
                    <a:pt x="166" y="57"/>
                  </a:lnTo>
                  <a:lnTo>
                    <a:pt x="166" y="53"/>
                  </a:lnTo>
                  <a:lnTo>
                    <a:pt x="164" y="49"/>
                  </a:lnTo>
                  <a:lnTo>
                    <a:pt x="162" y="45"/>
                  </a:lnTo>
                  <a:lnTo>
                    <a:pt x="160" y="43"/>
                  </a:lnTo>
                  <a:lnTo>
                    <a:pt x="158" y="39"/>
                  </a:lnTo>
                  <a:lnTo>
                    <a:pt x="156" y="35"/>
                  </a:lnTo>
                  <a:lnTo>
                    <a:pt x="152" y="31"/>
                  </a:lnTo>
                  <a:lnTo>
                    <a:pt x="149" y="29"/>
                  </a:lnTo>
                  <a:lnTo>
                    <a:pt x="147" y="27"/>
                  </a:lnTo>
                  <a:lnTo>
                    <a:pt x="143" y="23"/>
                  </a:lnTo>
                  <a:lnTo>
                    <a:pt x="141" y="20"/>
                  </a:lnTo>
                  <a:lnTo>
                    <a:pt x="137" y="18"/>
                  </a:lnTo>
                  <a:lnTo>
                    <a:pt x="135" y="14"/>
                  </a:lnTo>
                  <a:lnTo>
                    <a:pt x="131" y="12"/>
                  </a:lnTo>
                  <a:lnTo>
                    <a:pt x="127" y="10"/>
                  </a:lnTo>
                  <a:lnTo>
                    <a:pt x="123" y="8"/>
                  </a:lnTo>
                  <a:lnTo>
                    <a:pt x="119" y="6"/>
                  </a:lnTo>
                  <a:lnTo>
                    <a:pt x="117" y="6"/>
                  </a:lnTo>
                  <a:lnTo>
                    <a:pt x="113" y="4"/>
                  </a:lnTo>
                  <a:lnTo>
                    <a:pt x="109" y="2"/>
                  </a:lnTo>
                  <a:lnTo>
                    <a:pt x="104" y="2"/>
                  </a:lnTo>
                  <a:lnTo>
                    <a:pt x="98" y="0"/>
                  </a:lnTo>
                  <a:lnTo>
                    <a:pt x="94" y="0"/>
                  </a:lnTo>
                  <a:lnTo>
                    <a:pt x="90" y="0"/>
                  </a:lnTo>
                  <a:lnTo>
                    <a:pt x="86" y="0"/>
                  </a:lnTo>
                  <a:lnTo>
                    <a:pt x="82" y="0"/>
                  </a:lnTo>
                  <a:lnTo>
                    <a:pt x="78" y="0"/>
                  </a:lnTo>
                  <a:lnTo>
                    <a:pt x="74" y="0"/>
                  </a:lnTo>
                  <a:lnTo>
                    <a:pt x="68" y="2"/>
                  </a:lnTo>
                  <a:lnTo>
                    <a:pt x="63" y="2"/>
                  </a:lnTo>
                  <a:lnTo>
                    <a:pt x="59" y="4"/>
                  </a:lnTo>
                  <a:lnTo>
                    <a:pt x="57" y="6"/>
                  </a:lnTo>
                  <a:lnTo>
                    <a:pt x="53" y="6"/>
                  </a:lnTo>
                  <a:lnTo>
                    <a:pt x="49" y="8"/>
                  </a:lnTo>
                  <a:lnTo>
                    <a:pt x="45" y="10"/>
                  </a:lnTo>
                  <a:lnTo>
                    <a:pt x="41" y="12"/>
                  </a:lnTo>
                  <a:lnTo>
                    <a:pt x="39" y="14"/>
                  </a:lnTo>
                  <a:lnTo>
                    <a:pt x="35" y="18"/>
                  </a:lnTo>
                  <a:lnTo>
                    <a:pt x="31" y="20"/>
                  </a:lnTo>
                  <a:lnTo>
                    <a:pt x="29" y="23"/>
                  </a:lnTo>
                  <a:lnTo>
                    <a:pt x="25" y="27"/>
                  </a:lnTo>
                  <a:lnTo>
                    <a:pt x="23" y="29"/>
                  </a:lnTo>
                  <a:lnTo>
                    <a:pt x="20" y="31"/>
                  </a:lnTo>
                  <a:lnTo>
                    <a:pt x="16" y="35"/>
                  </a:lnTo>
                  <a:lnTo>
                    <a:pt x="14" y="39"/>
                  </a:lnTo>
                  <a:lnTo>
                    <a:pt x="12" y="43"/>
                  </a:lnTo>
                  <a:lnTo>
                    <a:pt x="10" y="45"/>
                  </a:lnTo>
                  <a:lnTo>
                    <a:pt x="8" y="49"/>
                  </a:lnTo>
                  <a:lnTo>
                    <a:pt x="6" y="53"/>
                  </a:lnTo>
                  <a:lnTo>
                    <a:pt x="6" y="57"/>
                  </a:lnTo>
                  <a:lnTo>
                    <a:pt x="4" y="61"/>
                  </a:lnTo>
                  <a:lnTo>
                    <a:pt x="2" y="66"/>
                  </a:lnTo>
                  <a:lnTo>
                    <a:pt x="2" y="70"/>
                  </a:lnTo>
                  <a:lnTo>
                    <a:pt x="0" y="74"/>
                  </a:lnTo>
                  <a:lnTo>
                    <a:pt x="0" y="78"/>
                  </a:lnTo>
                  <a:lnTo>
                    <a:pt x="0" y="82"/>
                  </a:lnTo>
                  <a:lnTo>
                    <a:pt x="0" y="86"/>
                  </a:lnTo>
                  <a:lnTo>
                    <a:pt x="0" y="92"/>
                  </a:lnTo>
                  <a:lnTo>
                    <a:pt x="0" y="96"/>
                  </a:lnTo>
                  <a:lnTo>
                    <a:pt x="0" y="100"/>
                  </a:lnTo>
                  <a:lnTo>
                    <a:pt x="2" y="104"/>
                  </a:lnTo>
                  <a:lnTo>
                    <a:pt x="2" y="108"/>
                  </a:lnTo>
                  <a:lnTo>
                    <a:pt x="4" y="113"/>
                  </a:lnTo>
                  <a:lnTo>
                    <a:pt x="6" y="117"/>
                  </a:lnTo>
                  <a:lnTo>
                    <a:pt x="6" y="121"/>
                  </a:lnTo>
                  <a:lnTo>
                    <a:pt x="8" y="125"/>
                  </a:lnTo>
                  <a:lnTo>
                    <a:pt x="10" y="129"/>
                  </a:lnTo>
                  <a:lnTo>
                    <a:pt x="12" y="133"/>
                  </a:lnTo>
                  <a:lnTo>
                    <a:pt x="14" y="135"/>
                  </a:lnTo>
                  <a:lnTo>
                    <a:pt x="16" y="139"/>
                  </a:lnTo>
                  <a:lnTo>
                    <a:pt x="20" y="143"/>
                  </a:lnTo>
                  <a:lnTo>
                    <a:pt x="23" y="145"/>
                  </a:lnTo>
                  <a:lnTo>
                    <a:pt x="25" y="147"/>
                  </a:lnTo>
                  <a:lnTo>
                    <a:pt x="29" y="151"/>
                  </a:lnTo>
                  <a:lnTo>
                    <a:pt x="31" y="154"/>
                  </a:lnTo>
                  <a:lnTo>
                    <a:pt x="35" y="156"/>
                  </a:lnTo>
                  <a:lnTo>
                    <a:pt x="39" y="160"/>
                  </a:lnTo>
                  <a:lnTo>
                    <a:pt x="41" y="162"/>
                  </a:lnTo>
                  <a:lnTo>
                    <a:pt x="45" y="164"/>
                  </a:lnTo>
                  <a:lnTo>
                    <a:pt x="49" y="166"/>
                  </a:lnTo>
                  <a:lnTo>
                    <a:pt x="53" y="168"/>
                  </a:lnTo>
                  <a:lnTo>
                    <a:pt x="57" y="168"/>
                  </a:lnTo>
                  <a:lnTo>
                    <a:pt x="59" y="170"/>
                  </a:lnTo>
                  <a:lnTo>
                    <a:pt x="63" y="172"/>
                  </a:lnTo>
                  <a:lnTo>
                    <a:pt x="68" y="172"/>
                  </a:lnTo>
                  <a:lnTo>
                    <a:pt x="74" y="174"/>
                  </a:lnTo>
                  <a:lnTo>
                    <a:pt x="78" y="174"/>
                  </a:lnTo>
                  <a:lnTo>
                    <a:pt x="82" y="174"/>
                  </a:lnTo>
                  <a:lnTo>
                    <a:pt x="86" y="174"/>
                  </a:lnTo>
                  <a:lnTo>
                    <a:pt x="90" y="174"/>
                  </a:lnTo>
                  <a:lnTo>
                    <a:pt x="94" y="174"/>
                  </a:lnTo>
                  <a:lnTo>
                    <a:pt x="98" y="174"/>
                  </a:lnTo>
                  <a:lnTo>
                    <a:pt x="104" y="172"/>
                  </a:lnTo>
                  <a:lnTo>
                    <a:pt x="109" y="172"/>
                  </a:lnTo>
                  <a:lnTo>
                    <a:pt x="113" y="170"/>
                  </a:lnTo>
                  <a:lnTo>
                    <a:pt x="117" y="168"/>
                  </a:lnTo>
                  <a:lnTo>
                    <a:pt x="119" y="168"/>
                  </a:lnTo>
                  <a:lnTo>
                    <a:pt x="123" y="166"/>
                  </a:lnTo>
                  <a:lnTo>
                    <a:pt x="127" y="164"/>
                  </a:lnTo>
                  <a:lnTo>
                    <a:pt x="131" y="162"/>
                  </a:lnTo>
                  <a:lnTo>
                    <a:pt x="135" y="160"/>
                  </a:lnTo>
                  <a:lnTo>
                    <a:pt x="137" y="156"/>
                  </a:lnTo>
                  <a:lnTo>
                    <a:pt x="141" y="154"/>
                  </a:lnTo>
                  <a:lnTo>
                    <a:pt x="143" y="151"/>
                  </a:lnTo>
                  <a:lnTo>
                    <a:pt x="147" y="147"/>
                  </a:lnTo>
                  <a:lnTo>
                    <a:pt x="149" y="145"/>
                  </a:lnTo>
                  <a:lnTo>
                    <a:pt x="152" y="143"/>
                  </a:lnTo>
                  <a:lnTo>
                    <a:pt x="156" y="139"/>
                  </a:lnTo>
                  <a:lnTo>
                    <a:pt x="158" y="135"/>
                  </a:lnTo>
                  <a:lnTo>
                    <a:pt x="160" y="133"/>
                  </a:lnTo>
                  <a:lnTo>
                    <a:pt x="162" y="129"/>
                  </a:lnTo>
                  <a:lnTo>
                    <a:pt x="164" y="125"/>
                  </a:lnTo>
                  <a:lnTo>
                    <a:pt x="166" y="121"/>
                  </a:lnTo>
                  <a:lnTo>
                    <a:pt x="166" y="117"/>
                  </a:lnTo>
                  <a:lnTo>
                    <a:pt x="168" y="113"/>
                  </a:lnTo>
                  <a:lnTo>
                    <a:pt x="170" y="108"/>
                  </a:lnTo>
                  <a:lnTo>
                    <a:pt x="170" y="104"/>
                  </a:lnTo>
                  <a:lnTo>
                    <a:pt x="172" y="100"/>
                  </a:lnTo>
                  <a:lnTo>
                    <a:pt x="172" y="96"/>
                  </a:lnTo>
                  <a:lnTo>
                    <a:pt x="172" y="92"/>
                  </a:lnTo>
                  <a:lnTo>
                    <a:pt x="172" y="86"/>
                  </a:lnTo>
                  <a:lnTo>
                    <a:pt x="129" y="86"/>
                  </a:lnTo>
                  <a:lnTo>
                    <a:pt x="129" y="84"/>
                  </a:lnTo>
                  <a:lnTo>
                    <a:pt x="127" y="82"/>
                  </a:lnTo>
                  <a:lnTo>
                    <a:pt x="127" y="80"/>
                  </a:lnTo>
                  <a:lnTo>
                    <a:pt x="127" y="78"/>
                  </a:lnTo>
                  <a:lnTo>
                    <a:pt x="127" y="76"/>
                  </a:lnTo>
                  <a:lnTo>
                    <a:pt x="127" y="74"/>
                  </a:lnTo>
                  <a:lnTo>
                    <a:pt x="125" y="72"/>
                  </a:lnTo>
                  <a:lnTo>
                    <a:pt x="125" y="68"/>
                  </a:lnTo>
                  <a:lnTo>
                    <a:pt x="123" y="68"/>
                  </a:lnTo>
                  <a:lnTo>
                    <a:pt x="123" y="66"/>
                  </a:lnTo>
                  <a:lnTo>
                    <a:pt x="121" y="63"/>
                  </a:lnTo>
                  <a:lnTo>
                    <a:pt x="121" y="61"/>
                  </a:lnTo>
                  <a:lnTo>
                    <a:pt x="119" y="59"/>
                  </a:lnTo>
                  <a:lnTo>
                    <a:pt x="117" y="57"/>
                  </a:lnTo>
                  <a:lnTo>
                    <a:pt x="115" y="55"/>
                  </a:lnTo>
                  <a:lnTo>
                    <a:pt x="113" y="53"/>
                  </a:lnTo>
                  <a:lnTo>
                    <a:pt x="111" y="53"/>
                  </a:lnTo>
                  <a:lnTo>
                    <a:pt x="109" y="51"/>
                  </a:lnTo>
                  <a:lnTo>
                    <a:pt x="106" y="49"/>
                  </a:lnTo>
                  <a:lnTo>
                    <a:pt x="104" y="49"/>
                  </a:lnTo>
                  <a:lnTo>
                    <a:pt x="102" y="47"/>
                  </a:lnTo>
                  <a:lnTo>
                    <a:pt x="100" y="47"/>
                  </a:lnTo>
                  <a:lnTo>
                    <a:pt x="98" y="47"/>
                  </a:lnTo>
                  <a:lnTo>
                    <a:pt x="96" y="45"/>
                  </a:lnTo>
                  <a:lnTo>
                    <a:pt x="94" y="45"/>
                  </a:lnTo>
                  <a:lnTo>
                    <a:pt x="92" y="45"/>
                  </a:lnTo>
                  <a:lnTo>
                    <a:pt x="90" y="45"/>
                  </a:lnTo>
                  <a:lnTo>
                    <a:pt x="88" y="45"/>
                  </a:lnTo>
                  <a:lnTo>
                    <a:pt x="86" y="45"/>
                  </a:lnTo>
                  <a:lnTo>
                    <a:pt x="84" y="45"/>
                  </a:lnTo>
                  <a:lnTo>
                    <a:pt x="82" y="45"/>
                  </a:lnTo>
                  <a:lnTo>
                    <a:pt x="80" y="45"/>
                  </a:lnTo>
                  <a:lnTo>
                    <a:pt x="78" y="45"/>
                  </a:lnTo>
                  <a:lnTo>
                    <a:pt x="76" y="45"/>
                  </a:lnTo>
                  <a:lnTo>
                    <a:pt x="74" y="47"/>
                  </a:lnTo>
                  <a:lnTo>
                    <a:pt x="72" y="47"/>
                  </a:lnTo>
                  <a:lnTo>
                    <a:pt x="70" y="47"/>
                  </a:lnTo>
                  <a:lnTo>
                    <a:pt x="68" y="49"/>
                  </a:lnTo>
                  <a:lnTo>
                    <a:pt x="66" y="49"/>
                  </a:lnTo>
                  <a:lnTo>
                    <a:pt x="63" y="51"/>
                  </a:lnTo>
                  <a:lnTo>
                    <a:pt x="61" y="53"/>
                  </a:lnTo>
                  <a:lnTo>
                    <a:pt x="59" y="53"/>
                  </a:lnTo>
                  <a:lnTo>
                    <a:pt x="57" y="55"/>
                  </a:lnTo>
                  <a:lnTo>
                    <a:pt x="57" y="57"/>
                  </a:lnTo>
                  <a:lnTo>
                    <a:pt x="55" y="57"/>
                  </a:lnTo>
                  <a:lnTo>
                    <a:pt x="53" y="59"/>
                  </a:lnTo>
                  <a:lnTo>
                    <a:pt x="53" y="61"/>
                  </a:lnTo>
                  <a:lnTo>
                    <a:pt x="51" y="63"/>
                  </a:lnTo>
                  <a:lnTo>
                    <a:pt x="49" y="66"/>
                  </a:lnTo>
                  <a:lnTo>
                    <a:pt x="49" y="68"/>
                  </a:lnTo>
                  <a:lnTo>
                    <a:pt x="47" y="68"/>
                  </a:lnTo>
                  <a:lnTo>
                    <a:pt x="47" y="72"/>
                  </a:lnTo>
                  <a:lnTo>
                    <a:pt x="45" y="74"/>
                  </a:lnTo>
                  <a:lnTo>
                    <a:pt x="45" y="76"/>
                  </a:lnTo>
                  <a:lnTo>
                    <a:pt x="45" y="78"/>
                  </a:lnTo>
                  <a:lnTo>
                    <a:pt x="45" y="80"/>
                  </a:lnTo>
                  <a:lnTo>
                    <a:pt x="45" y="82"/>
                  </a:lnTo>
                  <a:lnTo>
                    <a:pt x="43" y="84"/>
                  </a:lnTo>
                  <a:lnTo>
                    <a:pt x="43" y="86"/>
                  </a:lnTo>
                  <a:lnTo>
                    <a:pt x="43" y="90"/>
                  </a:lnTo>
                  <a:lnTo>
                    <a:pt x="45" y="92"/>
                  </a:lnTo>
                  <a:lnTo>
                    <a:pt x="45" y="94"/>
                  </a:lnTo>
                  <a:lnTo>
                    <a:pt x="45" y="96"/>
                  </a:lnTo>
                  <a:lnTo>
                    <a:pt x="45" y="98"/>
                  </a:lnTo>
                  <a:lnTo>
                    <a:pt x="45" y="100"/>
                  </a:lnTo>
                  <a:lnTo>
                    <a:pt x="47" y="102"/>
                  </a:lnTo>
                  <a:lnTo>
                    <a:pt x="47" y="104"/>
                  </a:lnTo>
                  <a:lnTo>
                    <a:pt x="47" y="106"/>
                  </a:lnTo>
                  <a:lnTo>
                    <a:pt x="49" y="106"/>
                  </a:lnTo>
                  <a:lnTo>
                    <a:pt x="49" y="108"/>
                  </a:lnTo>
                  <a:lnTo>
                    <a:pt x="51" y="111"/>
                  </a:lnTo>
                  <a:lnTo>
                    <a:pt x="53" y="113"/>
                  </a:lnTo>
                  <a:lnTo>
                    <a:pt x="53" y="115"/>
                  </a:lnTo>
                  <a:lnTo>
                    <a:pt x="55" y="117"/>
                  </a:lnTo>
                  <a:lnTo>
                    <a:pt x="57" y="117"/>
                  </a:lnTo>
                  <a:lnTo>
                    <a:pt x="57" y="119"/>
                  </a:lnTo>
                  <a:lnTo>
                    <a:pt x="59" y="121"/>
                  </a:lnTo>
                  <a:lnTo>
                    <a:pt x="61" y="121"/>
                  </a:lnTo>
                  <a:lnTo>
                    <a:pt x="63" y="123"/>
                  </a:lnTo>
                  <a:lnTo>
                    <a:pt x="66" y="125"/>
                  </a:lnTo>
                  <a:lnTo>
                    <a:pt x="68" y="125"/>
                  </a:lnTo>
                  <a:lnTo>
                    <a:pt x="70" y="127"/>
                  </a:lnTo>
                  <a:lnTo>
                    <a:pt x="72" y="127"/>
                  </a:lnTo>
                  <a:lnTo>
                    <a:pt x="74" y="127"/>
                  </a:lnTo>
                  <a:lnTo>
                    <a:pt x="76" y="129"/>
                  </a:lnTo>
                  <a:lnTo>
                    <a:pt x="78" y="129"/>
                  </a:lnTo>
                  <a:lnTo>
                    <a:pt x="80" y="129"/>
                  </a:lnTo>
                  <a:lnTo>
                    <a:pt x="82" y="129"/>
                  </a:lnTo>
                  <a:lnTo>
                    <a:pt x="84" y="129"/>
                  </a:lnTo>
                  <a:lnTo>
                    <a:pt x="86" y="129"/>
                  </a:lnTo>
                  <a:lnTo>
                    <a:pt x="88" y="129"/>
                  </a:lnTo>
                  <a:lnTo>
                    <a:pt x="90" y="129"/>
                  </a:lnTo>
                  <a:lnTo>
                    <a:pt x="92" y="129"/>
                  </a:lnTo>
                  <a:lnTo>
                    <a:pt x="94" y="129"/>
                  </a:lnTo>
                  <a:lnTo>
                    <a:pt x="96" y="129"/>
                  </a:lnTo>
                  <a:lnTo>
                    <a:pt x="98" y="127"/>
                  </a:lnTo>
                  <a:lnTo>
                    <a:pt x="100" y="127"/>
                  </a:lnTo>
                  <a:lnTo>
                    <a:pt x="102" y="127"/>
                  </a:lnTo>
                  <a:lnTo>
                    <a:pt x="104" y="125"/>
                  </a:lnTo>
                  <a:lnTo>
                    <a:pt x="106" y="125"/>
                  </a:lnTo>
                  <a:lnTo>
                    <a:pt x="109" y="123"/>
                  </a:lnTo>
                  <a:lnTo>
                    <a:pt x="111" y="121"/>
                  </a:lnTo>
                  <a:lnTo>
                    <a:pt x="113" y="121"/>
                  </a:lnTo>
                  <a:lnTo>
                    <a:pt x="115" y="119"/>
                  </a:lnTo>
                  <a:lnTo>
                    <a:pt x="117" y="117"/>
                  </a:lnTo>
                  <a:lnTo>
                    <a:pt x="119" y="115"/>
                  </a:lnTo>
                  <a:lnTo>
                    <a:pt x="121" y="113"/>
                  </a:lnTo>
                  <a:lnTo>
                    <a:pt x="121" y="111"/>
                  </a:lnTo>
                  <a:lnTo>
                    <a:pt x="123" y="108"/>
                  </a:lnTo>
                  <a:lnTo>
                    <a:pt x="123" y="106"/>
                  </a:lnTo>
                  <a:lnTo>
                    <a:pt x="125" y="106"/>
                  </a:lnTo>
                  <a:lnTo>
                    <a:pt x="125" y="104"/>
                  </a:lnTo>
                  <a:lnTo>
                    <a:pt x="125" y="102"/>
                  </a:lnTo>
                  <a:lnTo>
                    <a:pt x="127" y="100"/>
                  </a:lnTo>
                  <a:lnTo>
                    <a:pt x="127" y="98"/>
                  </a:lnTo>
                  <a:lnTo>
                    <a:pt x="127" y="96"/>
                  </a:lnTo>
                  <a:lnTo>
                    <a:pt x="127" y="94"/>
                  </a:lnTo>
                  <a:lnTo>
                    <a:pt x="127" y="92"/>
                  </a:lnTo>
                  <a:lnTo>
                    <a:pt x="129" y="90"/>
                  </a:lnTo>
                  <a:lnTo>
                    <a:pt x="129" y="86"/>
                  </a:lnTo>
                  <a:lnTo>
                    <a:pt x="172" y="86"/>
                  </a:lnTo>
                </a:path>
              </a:pathLst>
            </a:custGeom>
            <a:solidFill>
              <a:srgbClr val="C0FEF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" name="Freeform 12">
              <a:extLst>
                <a:ext uri="{FF2B5EF4-FFF2-40B4-BE49-F238E27FC236}">
                  <a16:creationId xmlns:a16="http://schemas.microsoft.com/office/drawing/2014/main" id="{47373CAC-502D-41D0-A6D0-338D7FDBC478}"/>
                </a:ext>
              </a:extLst>
            </p:cNvPr>
            <p:cNvSpPr>
              <a:spLocks/>
            </p:cNvSpPr>
            <p:nvPr/>
          </p:nvSpPr>
          <p:spPr bwMode="auto">
            <a:xfrm>
              <a:off x="3103" y="1832"/>
              <a:ext cx="89" cy="83"/>
            </a:xfrm>
            <a:custGeom>
              <a:avLst/>
              <a:gdLst>
                <a:gd name="T0" fmla="*/ 88 w 89"/>
                <a:gd name="T1" fmla="*/ 39 h 83"/>
                <a:gd name="T2" fmla="*/ 88 w 89"/>
                <a:gd name="T3" fmla="*/ 35 h 83"/>
                <a:gd name="T4" fmla="*/ 86 w 89"/>
                <a:gd name="T5" fmla="*/ 31 h 83"/>
                <a:gd name="T6" fmla="*/ 86 w 89"/>
                <a:gd name="T7" fmla="*/ 27 h 83"/>
                <a:gd name="T8" fmla="*/ 84 w 89"/>
                <a:gd name="T9" fmla="*/ 23 h 83"/>
                <a:gd name="T10" fmla="*/ 80 w 89"/>
                <a:gd name="T11" fmla="*/ 18 h 83"/>
                <a:gd name="T12" fmla="*/ 78 w 89"/>
                <a:gd name="T13" fmla="*/ 14 h 83"/>
                <a:gd name="T14" fmla="*/ 75 w 89"/>
                <a:gd name="T15" fmla="*/ 12 h 83"/>
                <a:gd name="T16" fmla="*/ 71 w 89"/>
                <a:gd name="T17" fmla="*/ 10 h 83"/>
                <a:gd name="T18" fmla="*/ 69 w 89"/>
                <a:gd name="T19" fmla="*/ 6 h 83"/>
                <a:gd name="T20" fmla="*/ 65 w 89"/>
                <a:gd name="T21" fmla="*/ 4 h 83"/>
                <a:gd name="T22" fmla="*/ 61 w 89"/>
                <a:gd name="T23" fmla="*/ 4 h 83"/>
                <a:gd name="T24" fmla="*/ 57 w 89"/>
                <a:gd name="T25" fmla="*/ 2 h 83"/>
                <a:gd name="T26" fmla="*/ 52 w 89"/>
                <a:gd name="T27" fmla="*/ 0 h 83"/>
                <a:gd name="T28" fmla="*/ 48 w 89"/>
                <a:gd name="T29" fmla="*/ 0 h 83"/>
                <a:gd name="T30" fmla="*/ 44 w 89"/>
                <a:gd name="T31" fmla="*/ 0 h 83"/>
                <a:gd name="T32" fmla="*/ 40 w 89"/>
                <a:gd name="T33" fmla="*/ 0 h 83"/>
                <a:gd name="T34" fmla="*/ 36 w 89"/>
                <a:gd name="T35" fmla="*/ 0 h 83"/>
                <a:gd name="T36" fmla="*/ 31 w 89"/>
                <a:gd name="T37" fmla="*/ 2 h 83"/>
                <a:gd name="T38" fmla="*/ 27 w 89"/>
                <a:gd name="T39" fmla="*/ 4 h 83"/>
                <a:gd name="T40" fmla="*/ 23 w 89"/>
                <a:gd name="T41" fmla="*/ 4 h 83"/>
                <a:gd name="T42" fmla="*/ 19 w 89"/>
                <a:gd name="T43" fmla="*/ 6 h 83"/>
                <a:gd name="T44" fmla="*/ 17 w 89"/>
                <a:gd name="T45" fmla="*/ 10 h 83"/>
                <a:gd name="T46" fmla="*/ 13 w 89"/>
                <a:gd name="T47" fmla="*/ 12 h 83"/>
                <a:gd name="T48" fmla="*/ 10 w 89"/>
                <a:gd name="T49" fmla="*/ 14 h 83"/>
                <a:gd name="T50" fmla="*/ 8 w 89"/>
                <a:gd name="T51" fmla="*/ 18 h 83"/>
                <a:gd name="T52" fmla="*/ 4 w 89"/>
                <a:gd name="T53" fmla="*/ 23 h 83"/>
                <a:gd name="T54" fmla="*/ 2 w 89"/>
                <a:gd name="T55" fmla="*/ 27 h 83"/>
                <a:gd name="T56" fmla="*/ 2 w 89"/>
                <a:gd name="T57" fmla="*/ 31 h 83"/>
                <a:gd name="T58" fmla="*/ 0 w 89"/>
                <a:gd name="T59" fmla="*/ 35 h 83"/>
                <a:gd name="T60" fmla="*/ 0 w 89"/>
                <a:gd name="T61" fmla="*/ 39 h 83"/>
                <a:gd name="T62" fmla="*/ 0 w 89"/>
                <a:gd name="T63" fmla="*/ 43 h 83"/>
                <a:gd name="T64" fmla="*/ 0 w 89"/>
                <a:gd name="T65" fmla="*/ 47 h 83"/>
                <a:gd name="T66" fmla="*/ 2 w 89"/>
                <a:gd name="T67" fmla="*/ 51 h 83"/>
                <a:gd name="T68" fmla="*/ 2 w 89"/>
                <a:gd name="T69" fmla="*/ 55 h 83"/>
                <a:gd name="T70" fmla="*/ 4 w 89"/>
                <a:gd name="T71" fmla="*/ 59 h 83"/>
                <a:gd name="T72" fmla="*/ 8 w 89"/>
                <a:gd name="T73" fmla="*/ 64 h 83"/>
                <a:gd name="T74" fmla="*/ 10 w 89"/>
                <a:gd name="T75" fmla="*/ 68 h 83"/>
                <a:gd name="T76" fmla="*/ 13 w 89"/>
                <a:gd name="T77" fmla="*/ 70 h 83"/>
                <a:gd name="T78" fmla="*/ 17 w 89"/>
                <a:gd name="T79" fmla="*/ 72 h 83"/>
                <a:gd name="T80" fmla="*/ 19 w 89"/>
                <a:gd name="T81" fmla="*/ 76 h 83"/>
                <a:gd name="T82" fmla="*/ 23 w 89"/>
                <a:gd name="T83" fmla="*/ 78 h 83"/>
                <a:gd name="T84" fmla="*/ 27 w 89"/>
                <a:gd name="T85" fmla="*/ 78 h 83"/>
                <a:gd name="T86" fmla="*/ 31 w 89"/>
                <a:gd name="T87" fmla="*/ 80 h 83"/>
                <a:gd name="T88" fmla="*/ 36 w 89"/>
                <a:gd name="T89" fmla="*/ 82 h 83"/>
                <a:gd name="T90" fmla="*/ 40 w 89"/>
                <a:gd name="T91" fmla="*/ 82 h 83"/>
                <a:gd name="T92" fmla="*/ 44 w 89"/>
                <a:gd name="T93" fmla="*/ 82 h 83"/>
                <a:gd name="T94" fmla="*/ 48 w 89"/>
                <a:gd name="T95" fmla="*/ 82 h 83"/>
                <a:gd name="T96" fmla="*/ 52 w 89"/>
                <a:gd name="T97" fmla="*/ 82 h 83"/>
                <a:gd name="T98" fmla="*/ 57 w 89"/>
                <a:gd name="T99" fmla="*/ 80 h 83"/>
                <a:gd name="T100" fmla="*/ 61 w 89"/>
                <a:gd name="T101" fmla="*/ 78 h 83"/>
                <a:gd name="T102" fmla="*/ 65 w 89"/>
                <a:gd name="T103" fmla="*/ 78 h 83"/>
                <a:gd name="T104" fmla="*/ 69 w 89"/>
                <a:gd name="T105" fmla="*/ 76 h 83"/>
                <a:gd name="T106" fmla="*/ 71 w 89"/>
                <a:gd name="T107" fmla="*/ 72 h 83"/>
                <a:gd name="T108" fmla="*/ 75 w 89"/>
                <a:gd name="T109" fmla="*/ 70 h 83"/>
                <a:gd name="T110" fmla="*/ 78 w 89"/>
                <a:gd name="T111" fmla="*/ 68 h 83"/>
                <a:gd name="T112" fmla="*/ 80 w 89"/>
                <a:gd name="T113" fmla="*/ 64 h 83"/>
                <a:gd name="T114" fmla="*/ 84 w 89"/>
                <a:gd name="T115" fmla="*/ 59 h 83"/>
                <a:gd name="T116" fmla="*/ 86 w 89"/>
                <a:gd name="T117" fmla="*/ 55 h 83"/>
                <a:gd name="T118" fmla="*/ 86 w 89"/>
                <a:gd name="T119" fmla="*/ 51 h 83"/>
                <a:gd name="T120" fmla="*/ 88 w 89"/>
                <a:gd name="T121" fmla="*/ 47 h 83"/>
                <a:gd name="T122" fmla="*/ 88 w 89"/>
                <a:gd name="T123" fmla="*/ 4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89" h="83">
                  <a:moveTo>
                    <a:pt x="88" y="41"/>
                  </a:moveTo>
                  <a:lnTo>
                    <a:pt x="88" y="39"/>
                  </a:lnTo>
                  <a:lnTo>
                    <a:pt x="88" y="37"/>
                  </a:lnTo>
                  <a:lnTo>
                    <a:pt x="88" y="35"/>
                  </a:lnTo>
                  <a:lnTo>
                    <a:pt x="88" y="33"/>
                  </a:lnTo>
                  <a:lnTo>
                    <a:pt x="86" y="31"/>
                  </a:lnTo>
                  <a:lnTo>
                    <a:pt x="86" y="29"/>
                  </a:lnTo>
                  <a:lnTo>
                    <a:pt x="86" y="27"/>
                  </a:lnTo>
                  <a:lnTo>
                    <a:pt x="84" y="25"/>
                  </a:lnTo>
                  <a:lnTo>
                    <a:pt x="84" y="23"/>
                  </a:lnTo>
                  <a:lnTo>
                    <a:pt x="82" y="21"/>
                  </a:lnTo>
                  <a:lnTo>
                    <a:pt x="80" y="18"/>
                  </a:lnTo>
                  <a:lnTo>
                    <a:pt x="80" y="16"/>
                  </a:lnTo>
                  <a:lnTo>
                    <a:pt x="78" y="14"/>
                  </a:lnTo>
                  <a:lnTo>
                    <a:pt x="78" y="12"/>
                  </a:lnTo>
                  <a:lnTo>
                    <a:pt x="75" y="12"/>
                  </a:lnTo>
                  <a:lnTo>
                    <a:pt x="73" y="10"/>
                  </a:lnTo>
                  <a:lnTo>
                    <a:pt x="71" y="10"/>
                  </a:lnTo>
                  <a:lnTo>
                    <a:pt x="71" y="8"/>
                  </a:lnTo>
                  <a:lnTo>
                    <a:pt x="69" y="6"/>
                  </a:lnTo>
                  <a:lnTo>
                    <a:pt x="67" y="6"/>
                  </a:lnTo>
                  <a:lnTo>
                    <a:pt x="65" y="4"/>
                  </a:lnTo>
                  <a:lnTo>
                    <a:pt x="63" y="4"/>
                  </a:lnTo>
                  <a:lnTo>
                    <a:pt x="61" y="4"/>
                  </a:lnTo>
                  <a:lnTo>
                    <a:pt x="59" y="2"/>
                  </a:lnTo>
                  <a:lnTo>
                    <a:pt x="57" y="2"/>
                  </a:lnTo>
                  <a:lnTo>
                    <a:pt x="54" y="2"/>
                  </a:lnTo>
                  <a:lnTo>
                    <a:pt x="52" y="0"/>
                  </a:lnTo>
                  <a:lnTo>
                    <a:pt x="50" y="0"/>
                  </a:lnTo>
                  <a:lnTo>
                    <a:pt x="48" y="0"/>
                  </a:lnTo>
                  <a:lnTo>
                    <a:pt x="46" y="0"/>
                  </a:lnTo>
                  <a:lnTo>
                    <a:pt x="44" y="0"/>
                  </a:lnTo>
                  <a:lnTo>
                    <a:pt x="42" y="0"/>
                  </a:lnTo>
                  <a:lnTo>
                    <a:pt x="40" y="0"/>
                  </a:lnTo>
                  <a:lnTo>
                    <a:pt x="38" y="0"/>
                  </a:lnTo>
                  <a:lnTo>
                    <a:pt x="36" y="0"/>
                  </a:lnTo>
                  <a:lnTo>
                    <a:pt x="34" y="2"/>
                  </a:lnTo>
                  <a:lnTo>
                    <a:pt x="31" y="2"/>
                  </a:lnTo>
                  <a:lnTo>
                    <a:pt x="29" y="2"/>
                  </a:lnTo>
                  <a:lnTo>
                    <a:pt x="27" y="4"/>
                  </a:lnTo>
                  <a:lnTo>
                    <a:pt x="25" y="4"/>
                  </a:lnTo>
                  <a:lnTo>
                    <a:pt x="23" y="4"/>
                  </a:lnTo>
                  <a:lnTo>
                    <a:pt x="21" y="6"/>
                  </a:lnTo>
                  <a:lnTo>
                    <a:pt x="19" y="6"/>
                  </a:lnTo>
                  <a:lnTo>
                    <a:pt x="17" y="8"/>
                  </a:lnTo>
                  <a:lnTo>
                    <a:pt x="17" y="10"/>
                  </a:lnTo>
                  <a:lnTo>
                    <a:pt x="15" y="10"/>
                  </a:lnTo>
                  <a:lnTo>
                    <a:pt x="13" y="12"/>
                  </a:lnTo>
                  <a:lnTo>
                    <a:pt x="10" y="12"/>
                  </a:lnTo>
                  <a:lnTo>
                    <a:pt x="10" y="14"/>
                  </a:lnTo>
                  <a:lnTo>
                    <a:pt x="8" y="16"/>
                  </a:lnTo>
                  <a:lnTo>
                    <a:pt x="8" y="18"/>
                  </a:lnTo>
                  <a:lnTo>
                    <a:pt x="6" y="21"/>
                  </a:lnTo>
                  <a:lnTo>
                    <a:pt x="4" y="23"/>
                  </a:lnTo>
                  <a:lnTo>
                    <a:pt x="4" y="25"/>
                  </a:lnTo>
                  <a:lnTo>
                    <a:pt x="2" y="27"/>
                  </a:lnTo>
                  <a:lnTo>
                    <a:pt x="2" y="29"/>
                  </a:lnTo>
                  <a:lnTo>
                    <a:pt x="2" y="31"/>
                  </a:lnTo>
                  <a:lnTo>
                    <a:pt x="0" y="33"/>
                  </a:lnTo>
                  <a:lnTo>
                    <a:pt x="0" y="35"/>
                  </a:lnTo>
                  <a:lnTo>
                    <a:pt x="0" y="37"/>
                  </a:lnTo>
                  <a:lnTo>
                    <a:pt x="0" y="39"/>
                  </a:lnTo>
                  <a:lnTo>
                    <a:pt x="0" y="41"/>
                  </a:lnTo>
                  <a:lnTo>
                    <a:pt x="0" y="43"/>
                  </a:lnTo>
                  <a:lnTo>
                    <a:pt x="0" y="45"/>
                  </a:lnTo>
                  <a:lnTo>
                    <a:pt x="0" y="47"/>
                  </a:lnTo>
                  <a:lnTo>
                    <a:pt x="0" y="49"/>
                  </a:lnTo>
                  <a:lnTo>
                    <a:pt x="2" y="51"/>
                  </a:lnTo>
                  <a:lnTo>
                    <a:pt x="2" y="53"/>
                  </a:lnTo>
                  <a:lnTo>
                    <a:pt x="2" y="55"/>
                  </a:lnTo>
                  <a:lnTo>
                    <a:pt x="4" y="57"/>
                  </a:lnTo>
                  <a:lnTo>
                    <a:pt x="4" y="59"/>
                  </a:lnTo>
                  <a:lnTo>
                    <a:pt x="6" y="62"/>
                  </a:lnTo>
                  <a:lnTo>
                    <a:pt x="8" y="64"/>
                  </a:lnTo>
                  <a:lnTo>
                    <a:pt x="8" y="66"/>
                  </a:lnTo>
                  <a:lnTo>
                    <a:pt x="10" y="68"/>
                  </a:lnTo>
                  <a:lnTo>
                    <a:pt x="10" y="70"/>
                  </a:lnTo>
                  <a:lnTo>
                    <a:pt x="13" y="70"/>
                  </a:lnTo>
                  <a:lnTo>
                    <a:pt x="15" y="72"/>
                  </a:lnTo>
                  <a:lnTo>
                    <a:pt x="17" y="72"/>
                  </a:lnTo>
                  <a:lnTo>
                    <a:pt x="17" y="74"/>
                  </a:lnTo>
                  <a:lnTo>
                    <a:pt x="19" y="76"/>
                  </a:lnTo>
                  <a:lnTo>
                    <a:pt x="21" y="76"/>
                  </a:lnTo>
                  <a:lnTo>
                    <a:pt x="23" y="78"/>
                  </a:lnTo>
                  <a:lnTo>
                    <a:pt x="25" y="78"/>
                  </a:lnTo>
                  <a:lnTo>
                    <a:pt x="27" y="78"/>
                  </a:lnTo>
                  <a:lnTo>
                    <a:pt x="29" y="80"/>
                  </a:lnTo>
                  <a:lnTo>
                    <a:pt x="31" y="80"/>
                  </a:lnTo>
                  <a:lnTo>
                    <a:pt x="34" y="80"/>
                  </a:lnTo>
                  <a:lnTo>
                    <a:pt x="36" y="82"/>
                  </a:lnTo>
                  <a:lnTo>
                    <a:pt x="38" y="82"/>
                  </a:lnTo>
                  <a:lnTo>
                    <a:pt x="40" y="82"/>
                  </a:lnTo>
                  <a:lnTo>
                    <a:pt x="42" y="82"/>
                  </a:lnTo>
                  <a:lnTo>
                    <a:pt x="44" y="82"/>
                  </a:lnTo>
                  <a:lnTo>
                    <a:pt x="46" y="82"/>
                  </a:lnTo>
                  <a:lnTo>
                    <a:pt x="48" y="82"/>
                  </a:lnTo>
                  <a:lnTo>
                    <a:pt x="50" y="82"/>
                  </a:lnTo>
                  <a:lnTo>
                    <a:pt x="52" y="82"/>
                  </a:lnTo>
                  <a:lnTo>
                    <a:pt x="54" y="80"/>
                  </a:lnTo>
                  <a:lnTo>
                    <a:pt x="57" y="80"/>
                  </a:lnTo>
                  <a:lnTo>
                    <a:pt x="59" y="80"/>
                  </a:lnTo>
                  <a:lnTo>
                    <a:pt x="61" y="78"/>
                  </a:lnTo>
                  <a:lnTo>
                    <a:pt x="63" y="78"/>
                  </a:lnTo>
                  <a:lnTo>
                    <a:pt x="65" y="78"/>
                  </a:lnTo>
                  <a:lnTo>
                    <a:pt x="67" y="76"/>
                  </a:lnTo>
                  <a:lnTo>
                    <a:pt x="69" y="76"/>
                  </a:lnTo>
                  <a:lnTo>
                    <a:pt x="71" y="74"/>
                  </a:lnTo>
                  <a:lnTo>
                    <a:pt x="71" y="72"/>
                  </a:lnTo>
                  <a:lnTo>
                    <a:pt x="73" y="72"/>
                  </a:lnTo>
                  <a:lnTo>
                    <a:pt x="75" y="70"/>
                  </a:lnTo>
                  <a:lnTo>
                    <a:pt x="78" y="70"/>
                  </a:lnTo>
                  <a:lnTo>
                    <a:pt x="78" y="68"/>
                  </a:lnTo>
                  <a:lnTo>
                    <a:pt x="80" y="66"/>
                  </a:lnTo>
                  <a:lnTo>
                    <a:pt x="80" y="64"/>
                  </a:lnTo>
                  <a:lnTo>
                    <a:pt x="82" y="62"/>
                  </a:lnTo>
                  <a:lnTo>
                    <a:pt x="84" y="59"/>
                  </a:lnTo>
                  <a:lnTo>
                    <a:pt x="84" y="57"/>
                  </a:lnTo>
                  <a:lnTo>
                    <a:pt x="86" y="55"/>
                  </a:lnTo>
                  <a:lnTo>
                    <a:pt x="86" y="53"/>
                  </a:lnTo>
                  <a:lnTo>
                    <a:pt x="86" y="51"/>
                  </a:lnTo>
                  <a:lnTo>
                    <a:pt x="88" y="49"/>
                  </a:lnTo>
                  <a:lnTo>
                    <a:pt x="88" y="47"/>
                  </a:lnTo>
                  <a:lnTo>
                    <a:pt x="88" y="45"/>
                  </a:lnTo>
                  <a:lnTo>
                    <a:pt x="88" y="43"/>
                  </a:lnTo>
                  <a:lnTo>
                    <a:pt x="88" y="41"/>
                  </a:lnTo>
                </a:path>
              </a:pathLst>
            </a:cu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" name="Freeform 13">
              <a:extLst>
                <a:ext uri="{FF2B5EF4-FFF2-40B4-BE49-F238E27FC236}">
                  <a16:creationId xmlns:a16="http://schemas.microsoft.com/office/drawing/2014/main" id="{0212273C-BEE2-455F-9E1C-A3939DB7D60B}"/>
                </a:ext>
              </a:extLst>
            </p:cNvPr>
            <p:cNvSpPr>
              <a:spLocks/>
            </p:cNvSpPr>
            <p:nvPr/>
          </p:nvSpPr>
          <p:spPr bwMode="auto">
            <a:xfrm>
              <a:off x="2775" y="1508"/>
              <a:ext cx="977" cy="990"/>
            </a:xfrm>
            <a:custGeom>
              <a:avLst/>
              <a:gdLst>
                <a:gd name="T0" fmla="*/ 536 w 977"/>
                <a:gd name="T1" fmla="*/ 987 h 990"/>
                <a:gd name="T2" fmla="*/ 608 w 977"/>
                <a:gd name="T3" fmla="*/ 975 h 990"/>
                <a:gd name="T4" fmla="*/ 676 w 977"/>
                <a:gd name="T5" fmla="*/ 950 h 990"/>
                <a:gd name="T6" fmla="*/ 740 w 977"/>
                <a:gd name="T7" fmla="*/ 917 h 990"/>
                <a:gd name="T8" fmla="*/ 797 w 977"/>
                <a:gd name="T9" fmla="*/ 876 h 990"/>
                <a:gd name="T10" fmla="*/ 849 w 977"/>
                <a:gd name="T11" fmla="*/ 827 h 990"/>
                <a:gd name="T12" fmla="*/ 892 w 977"/>
                <a:gd name="T13" fmla="*/ 771 h 990"/>
                <a:gd name="T14" fmla="*/ 927 w 977"/>
                <a:gd name="T15" fmla="*/ 709 h 990"/>
                <a:gd name="T16" fmla="*/ 953 w 977"/>
                <a:gd name="T17" fmla="*/ 642 h 990"/>
                <a:gd name="T18" fmla="*/ 970 w 977"/>
                <a:gd name="T19" fmla="*/ 570 h 990"/>
                <a:gd name="T20" fmla="*/ 976 w 977"/>
                <a:gd name="T21" fmla="*/ 496 h 990"/>
                <a:gd name="T22" fmla="*/ 970 w 977"/>
                <a:gd name="T23" fmla="*/ 419 h 990"/>
                <a:gd name="T24" fmla="*/ 953 w 977"/>
                <a:gd name="T25" fmla="*/ 347 h 990"/>
                <a:gd name="T26" fmla="*/ 927 w 977"/>
                <a:gd name="T27" fmla="*/ 282 h 990"/>
                <a:gd name="T28" fmla="*/ 892 w 977"/>
                <a:gd name="T29" fmla="*/ 220 h 990"/>
                <a:gd name="T30" fmla="*/ 849 w 977"/>
                <a:gd name="T31" fmla="*/ 162 h 990"/>
                <a:gd name="T32" fmla="*/ 797 w 977"/>
                <a:gd name="T33" fmla="*/ 113 h 990"/>
                <a:gd name="T34" fmla="*/ 740 w 977"/>
                <a:gd name="T35" fmla="*/ 72 h 990"/>
                <a:gd name="T36" fmla="*/ 676 w 977"/>
                <a:gd name="T37" fmla="*/ 39 h 990"/>
                <a:gd name="T38" fmla="*/ 608 w 977"/>
                <a:gd name="T39" fmla="*/ 16 h 990"/>
                <a:gd name="T40" fmla="*/ 536 w 977"/>
                <a:gd name="T41" fmla="*/ 2 h 990"/>
                <a:gd name="T42" fmla="*/ 462 w 977"/>
                <a:gd name="T43" fmla="*/ 0 h 990"/>
                <a:gd name="T44" fmla="*/ 390 w 977"/>
                <a:gd name="T45" fmla="*/ 10 h 990"/>
                <a:gd name="T46" fmla="*/ 321 w 977"/>
                <a:gd name="T47" fmla="*/ 31 h 990"/>
                <a:gd name="T48" fmla="*/ 257 w 977"/>
                <a:gd name="T49" fmla="*/ 60 h 990"/>
                <a:gd name="T50" fmla="*/ 197 w 977"/>
                <a:gd name="T51" fmla="*/ 99 h 990"/>
                <a:gd name="T52" fmla="*/ 144 w 977"/>
                <a:gd name="T53" fmla="*/ 146 h 990"/>
                <a:gd name="T54" fmla="*/ 97 w 977"/>
                <a:gd name="T55" fmla="*/ 199 h 990"/>
                <a:gd name="T56" fmla="*/ 60 w 977"/>
                <a:gd name="T57" fmla="*/ 259 h 990"/>
                <a:gd name="T58" fmla="*/ 31 w 977"/>
                <a:gd name="T59" fmla="*/ 325 h 990"/>
                <a:gd name="T60" fmla="*/ 10 w 977"/>
                <a:gd name="T61" fmla="*/ 397 h 990"/>
                <a:gd name="T62" fmla="*/ 0 w 977"/>
                <a:gd name="T63" fmla="*/ 471 h 990"/>
                <a:gd name="T64" fmla="*/ 2 w 977"/>
                <a:gd name="T65" fmla="*/ 545 h 990"/>
                <a:gd name="T66" fmla="*/ 16 w 977"/>
                <a:gd name="T67" fmla="*/ 617 h 990"/>
                <a:gd name="T68" fmla="*/ 39 w 977"/>
                <a:gd name="T69" fmla="*/ 687 h 990"/>
                <a:gd name="T70" fmla="*/ 72 w 977"/>
                <a:gd name="T71" fmla="*/ 750 h 990"/>
                <a:gd name="T72" fmla="*/ 111 w 977"/>
                <a:gd name="T73" fmla="*/ 808 h 990"/>
                <a:gd name="T74" fmla="*/ 160 w 977"/>
                <a:gd name="T75" fmla="*/ 862 h 990"/>
                <a:gd name="T76" fmla="*/ 216 w 977"/>
                <a:gd name="T77" fmla="*/ 905 h 990"/>
                <a:gd name="T78" fmla="*/ 277 w 977"/>
                <a:gd name="T79" fmla="*/ 940 h 990"/>
                <a:gd name="T80" fmla="*/ 343 w 977"/>
                <a:gd name="T81" fmla="*/ 966 h 990"/>
                <a:gd name="T82" fmla="*/ 413 w 977"/>
                <a:gd name="T83" fmla="*/ 983 h 990"/>
                <a:gd name="T84" fmla="*/ 489 w 977"/>
                <a:gd name="T85" fmla="*/ 989 h 9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</a:cxnLst>
              <a:rect l="0" t="0" r="r" b="b"/>
              <a:pathLst>
                <a:path w="977" h="990">
                  <a:moveTo>
                    <a:pt x="489" y="989"/>
                  </a:moveTo>
                  <a:lnTo>
                    <a:pt x="514" y="989"/>
                  </a:lnTo>
                  <a:lnTo>
                    <a:pt x="536" y="987"/>
                  </a:lnTo>
                  <a:lnTo>
                    <a:pt x="561" y="983"/>
                  </a:lnTo>
                  <a:lnTo>
                    <a:pt x="586" y="979"/>
                  </a:lnTo>
                  <a:lnTo>
                    <a:pt x="608" y="975"/>
                  </a:lnTo>
                  <a:lnTo>
                    <a:pt x="633" y="966"/>
                  </a:lnTo>
                  <a:lnTo>
                    <a:pt x="655" y="958"/>
                  </a:lnTo>
                  <a:lnTo>
                    <a:pt x="676" y="950"/>
                  </a:lnTo>
                  <a:lnTo>
                    <a:pt x="699" y="940"/>
                  </a:lnTo>
                  <a:lnTo>
                    <a:pt x="719" y="929"/>
                  </a:lnTo>
                  <a:lnTo>
                    <a:pt x="740" y="917"/>
                  </a:lnTo>
                  <a:lnTo>
                    <a:pt x="760" y="905"/>
                  </a:lnTo>
                  <a:lnTo>
                    <a:pt x="779" y="890"/>
                  </a:lnTo>
                  <a:lnTo>
                    <a:pt x="797" y="876"/>
                  </a:lnTo>
                  <a:lnTo>
                    <a:pt x="816" y="862"/>
                  </a:lnTo>
                  <a:lnTo>
                    <a:pt x="832" y="843"/>
                  </a:lnTo>
                  <a:lnTo>
                    <a:pt x="849" y="827"/>
                  </a:lnTo>
                  <a:lnTo>
                    <a:pt x="863" y="808"/>
                  </a:lnTo>
                  <a:lnTo>
                    <a:pt x="877" y="790"/>
                  </a:lnTo>
                  <a:lnTo>
                    <a:pt x="892" y="771"/>
                  </a:lnTo>
                  <a:lnTo>
                    <a:pt x="904" y="750"/>
                  </a:lnTo>
                  <a:lnTo>
                    <a:pt x="916" y="730"/>
                  </a:lnTo>
                  <a:lnTo>
                    <a:pt x="927" y="709"/>
                  </a:lnTo>
                  <a:lnTo>
                    <a:pt x="937" y="687"/>
                  </a:lnTo>
                  <a:lnTo>
                    <a:pt x="945" y="664"/>
                  </a:lnTo>
                  <a:lnTo>
                    <a:pt x="953" y="642"/>
                  </a:lnTo>
                  <a:lnTo>
                    <a:pt x="960" y="617"/>
                  </a:lnTo>
                  <a:lnTo>
                    <a:pt x="966" y="594"/>
                  </a:lnTo>
                  <a:lnTo>
                    <a:pt x="970" y="570"/>
                  </a:lnTo>
                  <a:lnTo>
                    <a:pt x="974" y="545"/>
                  </a:lnTo>
                  <a:lnTo>
                    <a:pt x="976" y="520"/>
                  </a:lnTo>
                  <a:lnTo>
                    <a:pt x="976" y="496"/>
                  </a:lnTo>
                  <a:lnTo>
                    <a:pt x="976" y="471"/>
                  </a:lnTo>
                  <a:lnTo>
                    <a:pt x="974" y="444"/>
                  </a:lnTo>
                  <a:lnTo>
                    <a:pt x="970" y="419"/>
                  </a:lnTo>
                  <a:lnTo>
                    <a:pt x="966" y="397"/>
                  </a:lnTo>
                  <a:lnTo>
                    <a:pt x="960" y="372"/>
                  </a:lnTo>
                  <a:lnTo>
                    <a:pt x="953" y="347"/>
                  </a:lnTo>
                  <a:lnTo>
                    <a:pt x="945" y="325"/>
                  </a:lnTo>
                  <a:lnTo>
                    <a:pt x="937" y="302"/>
                  </a:lnTo>
                  <a:lnTo>
                    <a:pt x="927" y="282"/>
                  </a:lnTo>
                  <a:lnTo>
                    <a:pt x="916" y="259"/>
                  </a:lnTo>
                  <a:lnTo>
                    <a:pt x="904" y="239"/>
                  </a:lnTo>
                  <a:lnTo>
                    <a:pt x="892" y="220"/>
                  </a:lnTo>
                  <a:lnTo>
                    <a:pt x="877" y="199"/>
                  </a:lnTo>
                  <a:lnTo>
                    <a:pt x="863" y="181"/>
                  </a:lnTo>
                  <a:lnTo>
                    <a:pt x="849" y="162"/>
                  </a:lnTo>
                  <a:lnTo>
                    <a:pt x="832" y="146"/>
                  </a:lnTo>
                  <a:lnTo>
                    <a:pt x="816" y="130"/>
                  </a:lnTo>
                  <a:lnTo>
                    <a:pt x="797" y="113"/>
                  </a:lnTo>
                  <a:lnTo>
                    <a:pt x="779" y="99"/>
                  </a:lnTo>
                  <a:lnTo>
                    <a:pt x="760" y="86"/>
                  </a:lnTo>
                  <a:lnTo>
                    <a:pt x="740" y="72"/>
                  </a:lnTo>
                  <a:lnTo>
                    <a:pt x="719" y="60"/>
                  </a:lnTo>
                  <a:lnTo>
                    <a:pt x="699" y="49"/>
                  </a:lnTo>
                  <a:lnTo>
                    <a:pt x="676" y="39"/>
                  </a:lnTo>
                  <a:lnTo>
                    <a:pt x="655" y="31"/>
                  </a:lnTo>
                  <a:lnTo>
                    <a:pt x="633" y="23"/>
                  </a:lnTo>
                  <a:lnTo>
                    <a:pt x="608" y="16"/>
                  </a:lnTo>
                  <a:lnTo>
                    <a:pt x="586" y="10"/>
                  </a:lnTo>
                  <a:lnTo>
                    <a:pt x="561" y="6"/>
                  </a:lnTo>
                  <a:lnTo>
                    <a:pt x="536" y="2"/>
                  </a:lnTo>
                  <a:lnTo>
                    <a:pt x="514" y="0"/>
                  </a:lnTo>
                  <a:lnTo>
                    <a:pt x="489" y="0"/>
                  </a:lnTo>
                  <a:lnTo>
                    <a:pt x="462" y="0"/>
                  </a:lnTo>
                  <a:lnTo>
                    <a:pt x="438" y="2"/>
                  </a:lnTo>
                  <a:lnTo>
                    <a:pt x="413" y="6"/>
                  </a:lnTo>
                  <a:lnTo>
                    <a:pt x="390" y="10"/>
                  </a:lnTo>
                  <a:lnTo>
                    <a:pt x="366" y="16"/>
                  </a:lnTo>
                  <a:lnTo>
                    <a:pt x="343" y="23"/>
                  </a:lnTo>
                  <a:lnTo>
                    <a:pt x="321" y="31"/>
                  </a:lnTo>
                  <a:lnTo>
                    <a:pt x="298" y="39"/>
                  </a:lnTo>
                  <a:lnTo>
                    <a:pt x="277" y="49"/>
                  </a:lnTo>
                  <a:lnTo>
                    <a:pt x="257" y="60"/>
                  </a:lnTo>
                  <a:lnTo>
                    <a:pt x="236" y="72"/>
                  </a:lnTo>
                  <a:lnTo>
                    <a:pt x="216" y="86"/>
                  </a:lnTo>
                  <a:lnTo>
                    <a:pt x="197" y="99"/>
                  </a:lnTo>
                  <a:lnTo>
                    <a:pt x="179" y="113"/>
                  </a:lnTo>
                  <a:lnTo>
                    <a:pt x="160" y="130"/>
                  </a:lnTo>
                  <a:lnTo>
                    <a:pt x="144" y="146"/>
                  </a:lnTo>
                  <a:lnTo>
                    <a:pt x="127" y="162"/>
                  </a:lnTo>
                  <a:lnTo>
                    <a:pt x="111" y="181"/>
                  </a:lnTo>
                  <a:lnTo>
                    <a:pt x="97" y="199"/>
                  </a:lnTo>
                  <a:lnTo>
                    <a:pt x="84" y="220"/>
                  </a:lnTo>
                  <a:lnTo>
                    <a:pt x="72" y="239"/>
                  </a:lnTo>
                  <a:lnTo>
                    <a:pt x="60" y="259"/>
                  </a:lnTo>
                  <a:lnTo>
                    <a:pt x="49" y="282"/>
                  </a:lnTo>
                  <a:lnTo>
                    <a:pt x="39" y="302"/>
                  </a:lnTo>
                  <a:lnTo>
                    <a:pt x="31" y="325"/>
                  </a:lnTo>
                  <a:lnTo>
                    <a:pt x="23" y="347"/>
                  </a:lnTo>
                  <a:lnTo>
                    <a:pt x="16" y="372"/>
                  </a:lnTo>
                  <a:lnTo>
                    <a:pt x="10" y="397"/>
                  </a:lnTo>
                  <a:lnTo>
                    <a:pt x="6" y="419"/>
                  </a:lnTo>
                  <a:lnTo>
                    <a:pt x="2" y="444"/>
                  </a:lnTo>
                  <a:lnTo>
                    <a:pt x="0" y="471"/>
                  </a:lnTo>
                  <a:lnTo>
                    <a:pt x="0" y="496"/>
                  </a:lnTo>
                  <a:lnTo>
                    <a:pt x="0" y="520"/>
                  </a:lnTo>
                  <a:lnTo>
                    <a:pt x="2" y="545"/>
                  </a:lnTo>
                  <a:lnTo>
                    <a:pt x="6" y="570"/>
                  </a:lnTo>
                  <a:lnTo>
                    <a:pt x="10" y="594"/>
                  </a:lnTo>
                  <a:lnTo>
                    <a:pt x="16" y="617"/>
                  </a:lnTo>
                  <a:lnTo>
                    <a:pt x="23" y="642"/>
                  </a:lnTo>
                  <a:lnTo>
                    <a:pt x="31" y="664"/>
                  </a:lnTo>
                  <a:lnTo>
                    <a:pt x="39" y="687"/>
                  </a:lnTo>
                  <a:lnTo>
                    <a:pt x="49" y="709"/>
                  </a:lnTo>
                  <a:lnTo>
                    <a:pt x="60" y="730"/>
                  </a:lnTo>
                  <a:lnTo>
                    <a:pt x="72" y="750"/>
                  </a:lnTo>
                  <a:lnTo>
                    <a:pt x="84" y="771"/>
                  </a:lnTo>
                  <a:lnTo>
                    <a:pt x="97" y="790"/>
                  </a:lnTo>
                  <a:lnTo>
                    <a:pt x="111" y="808"/>
                  </a:lnTo>
                  <a:lnTo>
                    <a:pt x="127" y="827"/>
                  </a:lnTo>
                  <a:lnTo>
                    <a:pt x="144" y="843"/>
                  </a:lnTo>
                  <a:lnTo>
                    <a:pt x="160" y="862"/>
                  </a:lnTo>
                  <a:lnTo>
                    <a:pt x="179" y="876"/>
                  </a:lnTo>
                  <a:lnTo>
                    <a:pt x="197" y="890"/>
                  </a:lnTo>
                  <a:lnTo>
                    <a:pt x="216" y="905"/>
                  </a:lnTo>
                  <a:lnTo>
                    <a:pt x="236" y="917"/>
                  </a:lnTo>
                  <a:lnTo>
                    <a:pt x="257" y="929"/>
                  </a:lnTo>
                  <a:lnTo>
                    <a:pt x="277" y="940"/>
                  </a:lnTo>
                  <a:lnTo>
                    <a:pt x="298" y="950"/>
                  </a:lnTo>
                  <a:lnTo>
                    <a:pt x="321" y="958"/>
                  </a:lnTo>
                  <a:lnTo>
                    <a:pt x="343" y="966"/>
                  </a:lnTo>
                  <a:lnTo>
                    <a:pt x="366" y="975"/>
                  </a:lnTo>
                  <a:lnTo>
                    <a:pt x="390" y="979"/>
                  </a:lnTo>
                  <a:lnTo>
                    <a:pt x="413" y="983"/>
                  </a:lnTo>
                  <a:lnTo>
                    <a:pt x="438" y="987"/>
                  </a:lnTo>
                  <a:lnTo>
                    <a:pt x="462" y="989"/>
                  </a:lnTo>
                  <a:lnTo>
                    <a:pt x="489" y="989"/>
                  </a:lnTo>
                </a:path>
              </a:pathLst>
            </a:custGeom>
            <a:solidFill>
              <a:srgbClr val="C0FEF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15" name="Group 14">
              <a:extLst>
                <a:ext uri="{FF2B5EF4-FFF2-40B4-BE49-F238E27FC236}">
                  <a16:creationId xmlns:a16="http://schemas.microsoft.com/office/drawing/2014/main" id="{6267217D-13EC-4646-AB07-235428E9E416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780" y="1505"/>
              <a:ext cx="982" cy="999"/>
              <a:chOff x="2648" y="1496"/>
              <a:chExt cx="982" cy="999"/>
            </a:xfrm>
          </p:grpSpPr>
          <p:sp>
            <p:nvSpPr>
              <p:cNvPr id="36" name="Freeform 15">
                <a:extLst>
                  <a:ext uri="{FF2B5EF4-FFF2-40B4-BE49-F238E27FC236}">
                    <a16:creationId xmlns:a16="http://schemas.microsoft.com/office/drawing/2014/main" id="{426D510E-8727-4136-936D-A8BBF71FE6F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649" y="1505"/>
                <a:ext cx="977" cy="990"/>
              </a:xfrm>
              <a:custGeom>
                <a:avLst/>
                <a:gdLst>
                  <a:gd name="T0" fmla="*/ 536 w 977"/>
                  <a:gd name="T1" fmla="*/ 987 h 990"/>
                  <a:gd name="T2" fmla="*/ 608 w 977"/>
                  <a:gd name="T3" fmla="*/ 975 h 990"/>
                  <a:gd name="T4" fmla="*/ 676 w 977"/>
                  <a:gd name="T5" fmla="*/ 950 h 990"/>
                  <a:gd name="T6" fmla="*/ 740 w 977"/>
                  <a:gd name="T7" fmla="*/ 917 h 990"/>
                  <a:gd name="T8" fmla="*/ 797 w 977"/>
                  <a:gd name="T9" fmla="*/ 876 h 990"/>
                  <a:gd name="T10" fmla="*/ 849 w 977"/>
                  <a:gd name="T11" fmla="*/ 827 h 990"/>
                  <a:gd name="T12" fmla="*/ 892 w 977"/>
                  <a:gd name="T13" fmla="*/ 771 h 990"/>
                  <a:gd name="T14" fmla="*/ 927 w 977"/>
                  <a:gd name="T15" fmla="*/ 709 h 990"/>
                  <a:gd name="T16" fmla="*/ 953 w 977"/>
                  <a:gd name="T17" fmla="*/ 642 h 990"/>
                  <a:gd name="T18" fmla="*/ 970 w 977"/>
                  <a:gd name="T19" fmla="*/ 570 h 990"/>
                  <a:gd name="T20" fmla="*/ 976 w 977"/>
                  <a:gd name="T21" fmla="*/ 496 h 990"/>
                  <a:gd name="T22" fmla="*/ 970 w 977"/>
                  <a:gd name="T23" fmla="*/ 419 h 990"/>
                  <a:gd name="T24" fmla="*/ 953 w 977"/>
                  <a:gd name="T25" fmla="*/ 347 h 990"/>
                  <a:gd name="T26" fmla="*/ 927 w 977"/>
                  <a:gd name="T27" fmla="*/ 282 h 990"/>
                  <a:gd name="T28" fmla="*/ 892 w 977"/>
                  <a:gd name="T29" fmla="*/ 220 h 990"/>
                  <a:gd name="T30" fmla="*/ 849 w 977"/>
                  <a:gd name="T31" fmla="*/ 162 h 990"/>
                  <a:gd name="T32" fmla="*/ 797 w 977"/>
                  <a:gd name="T33" fmla="*/ 113 h 990"/>
                  <a:gd name="T34" fmla="*/ 740 w 977"/>
                  <a:gd name="T35" fmla="*/ 72 h 990"/>
                  <a:gd name="T36" fmla="*/ 676 w 977"/>
                  <a:gd name="T37" fmla="*/ 39 h 990"/>
                  <a:gd name="T38" fmla="*/ 608 w 977"/>
                  <a:gd name="T39" fmla="*/ 16 h 990"/>
                  <a:gd name="T40" fmla="*/ 536 w 977"/>
                  <a:gd name="T41" fmla="*/ 2 h 990"/>
                  <a:gd name="T42" fmla="*/ 462 w 977"/>
                  <a:gd name="T43" fmla="*/ 0 h 990"/>
                  <a:gd name="T44" fmla="*/ 390 w 977"/>
                  <a:gd name="T45" fmla="*/ 10 h 990"/>
                  <a:gd name="T46" fmla="*/ 321 w 977"/>
                  <a:gd name="T47" fmla="*/ 31 h 990"/>
                  <a:gd name="T48" fmla="*/ 257 w 977"/>
                  <a:gd name="T49" fmla="*/ 60 h 990"/>
                  <a:gd name="T50" fmla="*/ 197 w 977"/>
                  <a:gd name="T51" fmla="*/ 99 h 990"/>
                  <a:gd name="T52" fmla="*/ 144 w 977"/>
                  <a:gd name="T53" fmla="*/ 146 h 990"/>
                  <a:gd name="T54" fmla="*/ 97 w 977"/>
                  <a:gd name="T55" fmla="*/ 199 h 990"/>
                  <a:gd name="T56" fmla="*/ 60 w 977"/>
                  <a:gd name="T57" fmla="*/ 259 h 990"/>
                  <a:gd name="T58" fmla="*/ 31 w 977"/>
                  <a:gd name="T59" fmla="*/ 325 h 990"/>
                  <a:gd name="T60" fmla="*/ 10 w 977"/>
                  <a:gd name="T61" fmla="*/ 397 h 990"/>
                  <a:gd name="T62" fmla="*/ 0 w 977"/>
                  <a:gd name="T63" fmla="*/ 471 h 990"/>
                  <a:gd name="T64" fmla="*/ 2 w 977"/>
                  <a:gd name="T65" fmla="*/ 545 h 990"/>
                  <a:gd name="T66" fmla="*/ 16 w 977"/>
                  <a:gd name="T67" fmla="*/ 617 h 990"/>
                  <a:gd name="T68" fmla="*/ 39 w 977"/>
                  <a:gd name="T69" fmla="*/ 687 h 990"/>
                  <a:gd name="T70" fmla="*/ 72 w 977"/>
                  <a:gd name="T71" fmla="*/ 750 h 990"/>
                  <a:gd name="T72" fmla="*/ 111 w 977"/>
                  <a:gd name="T73" fmla="*/ 808 h 990"/>
                  <a:gd name="T74" fmla="*/ 160 w 977"/>
                  <a:gd name="T75" fmla="*/ 862 h 990"/>
                  <a:gd name="T76" fmla="*/ 216 w 977"/>
                  <a:gd name="T77" fmla="*/ 905 h 990"/>
                  <a:gd name="T78" fmla="*/ 277 w 977"/>
                  <a:gd name="T79" fmla="*/ 940 h 990"/>
                  <a:gd name="T80" fmla="*/ 343 w 977"/>
                  <a:gd name="T81" fmla="*/ 966 h 990"/>
                  <a:gd name="T82" fmla="*/ 413 w 977"/>
                  <a:gd name="T83" fmla="*/ 983 h 990"/>
                  <a:gd name="T84" fmla="*/ 489 w 977"/>
                  <a:gd name="T85" fmla="*/ 989 h 9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</a:cxnLst>
                <a:rect l="0" t="0" r="r" b="b"/>
                <a:pathLst>
                  <a:path w="977" h="990">
                    <a:moveTo>
                      <a:pt x="489" y="989"/>
                    </a:moveTo>
                    <a:lnTo>
                      <a:pt x="514" y="989"/>
                    </a:lnTo>
                    <a:lnTo>
                      <a:pt x="536" y="987"/>
                    </a:lnTo>
                    <a:lnTo>
                      <a:pt x="561" y="983"/>
                    </a:lnTo>
                    <a:lnTo>
                      <a:pt x="586" y="979"/>
                    </a:lnTo>
                    <a:lnTo>
                      <a:pt x="608" y="975"/>
                    </a:lnTo>
                    <a:lnTo>
                      <a:pt x="633" y="966"/>
                    </a:lnTo>
                    <a:lnTo>
                      <a:pt x="655" y="958"/>
                    </a:lnTo>
                    <a:lnTo>
                      <a:pt x="676" y="950"/>
                    </a:lnTo>
                    <a:lnTo>
                      <a:pt x="699" y="940"/>
                    </a:lnTo>
                    <a:lnTo>
                      <a:pt x="719" y="929"/>
                    </a:lnTo>
                    <a:lnTo>
                      <a:pt x="740" y="917"/>
                    </a:lnTo>
                    <a:lnTo>
                      <a:pt x="760" y="905"/>
                    </a:lnTo>
                    <a:lnTo>
                      <a:pt x="779" y="890"/>
                    </a:lnTo>
                    <a:lnTo>
                      <a:pt x="797" y="876"/>
                    </a:lnTo>
                    <a:lnTo>
                      <a:pt x="816" y="862"/>
                    </a:lnTo>
                    <a:lnTo>
                      <a:pt x="832" y="843"/>
                    </a:lnTo>
                    <a:lnTo>
                      <a:pt x="849" y="827"/>
                    </a:lnTo>
                    <a:lnTo>
                      <a:pt x="863" y="808"/>
                    </a:lnTo>
                    <a:lnTo>
                      <a:pt x="877" y="790"/>
                    </a:lnTo>
                    <a:lnTo>
                      <a:pt x="892" y="771"/>
                    </a:lnTo>
                    <a:lnTo>
                      <a:pt x="904" y="750"/>
                    </a:lnTo>
                    <a:lnTo>
                      <a:pt x="916" y="730"/>
                    </a:lnTo>
                    <a:lnTo>
                      <a:pt x="927" y="709"/>
                    </a:lnTo>
                    <a:lnTo>
                      <a:pt x="937" y="687"/>
                    </a:lnTo>
                    <a:lnTo>
                      <a:pt x="945" y="664"/>
                    </a:lnTo>
                    <a:lnTo>
                      <a:pt x="953" y="642"/>
                    </a:lnTo>
                    <a:lnTo>
                      <a:pt x="960" y="617"/>
                    </a:lnTo>
                    <a:lnTo>
                      <a:pt x="966" y="594"/>
                    </a:lnTo>
                    <a:lnTo>
                      <a:pt x="970" y="570"/>
                    </a:lnTo>
                    <a:lnTo>
                      <a:pt x="974" y="545"/>
                    </a:lnTo>
                    <a:lnTo>
                      <a:pt x="976" y="520"/>
                    </a:lnTo>
                    <a:lnTo>
                      <a:pt x="976" y="496"/>
                    </a:lnTo>
                    <a:lnTo>
                      <a:pt x="976" y="471"/>
                    </a:lnTo>
                    <a:lnTo>
                      <a:pt x="974" y="444"/>
                    </a:lnTo>
                    <a:lnTo>
                      <a:pt x="970" y="419"/>
                    </a:lnTo>
                    <a:lnTo>
                      <a:pt x="966" y="397"/>
                    </a:lnTo>
                    <a:lnTo>
                      <a:pt x="960" y="372"/>
                    </a:lnTo>
                    <a:lnTo>
                      <a:pt x="953" y="347"/>
                    </a:lnTo>
                    <a:lnTo>
                      <a:pt x="945" y="325"/>
                    </a:lnTo>
                    <a:lnTo>
                      <a:pt x="937" y="302"/>
                    </a:lnTo>
                    <a:lnTo>
                      <a:pt x="927" y="282"/>
                    </a:lnTo>
                    <a:lnTo>
                      <a:pt x="916" y="259"/>
                    </a:lnTo>
                    <a:lnTo>
                      <a:pt x="904" y="239"/>
                    </a:lnTo>
                    <a:lnTo>
                      <a:pt x="892" y="220"/>
                    </a:lnTo>
                    <a:lnTo>
                      <a:pt x="877" y="199"/>
                    </a:lnTo>
                    <a:lnTo>
                      <a:pt x="863" y="181"/>
                    </a:lnTo>
                    <a:lnTo>
                      <a:pt x="849" y="162"/>
                    </a:lnTo>
                    <a:lnTo>
                      <a:pt x="832" y="146"/>
                    </a:lnTo>
                    <a:lnTo>
                      <a:pt x="816" y="130"/>
                    </a:lnTo>
                    <a:lnTo>
                      <a:pt x="797" y="113"/>
                    </a:lnTo>
                    <a:lnTo>
                      <a:pt x="779" y="99"/>
                    </a:lnTo>
                    <a:lnTo>
                      <a:pt x="760" y="86"/>
                    </a:lnTo>
                    <a:lnTo>
                      <a:pt x="740" y="72"/>
                    </a:lnTo>
                    <a:lnTo>
                      <a:pt x="719" y="60"/>
                    </a:lnTo>
                    <a:lnTo>
                      <a:pt x="699" y="49"/>
                    </a:lnTo>
                    <a:lnTo>
                      <a:pt x="676" y="39"/>
                    </a:lnTo>
                    <a:lnTo>
                      <a:pt x="655" y="31"/>
                    </a:lnTo>
                    <a:lnTo>
                      <a:pt x="633" y="23"/>
                    </a:lnTo>
                    <a:lnTo>
                      <a:pt x="608" y="16"/>
                    </a:lnTo>
                    <a:lnTo>
                      <a:pt x="586" y="10"/>
                    </a:lnTo>
                    <a:lnTo>
                      <a:pt x="561" y="6"/>
                    </a:lnTo>
                    <a:lnTo>
                      <a:pt x="536" y="2"/>
                    </a:lnTo>
                    <a:lnTo>
                      <a:pt x="514" y="0"/>
                    </a:lnTo>
                    <a:lnTo>
                      <a:pt x="489" y="0"/>
                    </a:lnTo>
                    <a:lnTo>
                      <a:pt x="462" y="0"/>
                    </a:lnTo>
                    <a:lnTo>
                      <a:pt x="438" y="2"/>
                    </a:lnTo>
                    <a:lnTo>
                      <a:pt x="413" y="6"/>
                    </a:lnTo>
                    <a:lnTo>
                      <a:pt x="390" y="10"/>
                    </a:lnTo>
                    <a:lnTo>
                      <a:pt x="366" y="16"/>
                    </a:lnTo>
                    <a:lnTo>
                      <a:pt x="343" y="23"/>
                    </a:lnTo>
                    <a:lnTo>
                      <a:pt x="321" y="31"/>
                    </a:lnTo>
                    <a:lnTo>
                      <a:pt x="298" y="39"/>
                    </a:lnTo>
                    <a:lnTo>
                      <a:pt x="277" y="49"/>
                    </a:lnTo>
                    <a:lnTo>
                      <a:pt x="257" y="60"/>
                    </a:lnTo>
                    <a:lnTo>
                      <a:pt x="236" y="72"/>
                    </a:lnTo>
                    <a:lnTo>
                      <a:pt x="216" y="86"/>
                    </a:lnTo>
                    <a:lnTo>
                      <a:pt x="197" y="99"/>
                    </a:lnTo>
                    <a:lnTo>
                      <a:pt x="179" y="113"/>
                    </a:lnTo>
                    <a:lnTo>
                      <a:pt x="160" y="130"/>
                    </a:lnTo>
                    <a:lnTo>
                      <a:pt x="144" y="146"/>
                    </a:lnTo>
                    <a:lnTo>
                      <a:pt x="127" y="162"/>
                    </a:lnTo>
                    <a:lnTo>
                      <a:pt x="111" y="181"/>
                    </a:lnTo>
                    <a:lnTo>
                      <a:pt x="97" y="199"/>
                    </a:lnTo>
                    <a:lnTo>
                      <a:pt x="84" y="220"/>
                    </a:lnTo>
                    <a:lnTo>
                      <a:pt x="72" y="239"/>
                    </a:lnTo>
                    <a:lnTo>
                      <a:pt x="60" y="259"/>
                    </a:lnTo>
                    <a:lnTo>
                      <a:pt x="49" y="282"/>
                    </a:lnTo>
                    <a:lnTo>
                      <a:pt x="39" y="302"/>
                    </a:lnTo>
                    <a:lnTo>
                      <a:pt x="31" y="325"/>
                    </a:lnTo>
                    <a:lnTo>
                      <a:pt x="23" y="347"/>
                    </a:lnTo>
                    <a:lnTo>
                      <a:pt x="16" y="372"/>
                    </a:lnTo>
                    <a:lnTo>
                      <a:pt x="10" y="397"/>
                    </a:lnTo>
                    <a:lnTo>
                      <a:pt x="6" y="419"/>
                    </a:lnTo>
                    <a:lnTo>
                      <a:pt x="2" y="444"/>
                    </a:lnTo>
                    <a:lnTo>
                      <a:pt x="0" y="471"/>
                    </a:lnTo>
                    <a:lnTo>
                      <a:pt x="0" y="496"/>
                    </a:lnTo>
                    <a:lnTo>
                      <a:pt x="0" y="520"/>
                    </a:lnTo>
                    <a:lnTo>
                      <a:pt x="2" y="545"/>
                    </a:lnTo>
                    <a:lnTo>
                      <a:pt x="6" y="570"/>
                    </a:lnTo>
                    <a:lnTo>
                      <a:pt x="10" y="594"/>
                    </a:lnTo>
                    <a:lnTo>
                      <a:pt x="16" y="617"/>
                    </a:lnTo>
                    <a:lnTo>
                      <a:pt x="23" y="642"/>
                    </a:lnTo>
                    <a:lnTo>
                      <a:pt x="31" y="664"/>
                    </a:lnTo>
                    <a:lnTo>
                      <a:pt x="39" y="687"/>
                    </a:lnTo>
                    <a:lnTo>
                      <a:pt x="49" y="709"/>
                    </a:lnTo>
                    <a:lnTo>
                      <a:pt x="60" y="730"/>
                    </a:lnTo>
                    <a:lnTo>
                      <a:pt x="72" y="750"/>
                    </a:lnTo>
                    <a:lnTo>
                      <a:pt x="84" y="771"/>
                    </a:lnTo>
                    <a:lnTo>
                      <a:pt x="97" y="790"/>
                    </a:lnTo>
                    <a:lnTo>
                      <a:pt x="111" y="808"/>
                    </a:lnTo>
                    <a:lnTo>
                      <a:pt x="127" y="827"/>
                    </a:lnTo>
                    <a:lnTo>
                      <a:pt x="144" y="843"/>
                    </a:lnTo>
                    <a:lnTo>
                      <a:pt x="160" y="862"/>
                    </a:lnTo>
                    <a:lnTo>
                      <a:pt x="179" y="876"/>
                    </a:lnTo>
                    <a:lnTo>
                      <a:pt x="197" y="890"/>
                    </a:lnTo>
                    <a:lnTo>
                      <a:pt x="216" y="905"/>
                    </a:lnTo>
                    <a:lnTo>
                      <a:pt x="236" y="917"/>
                    </a:lnTo>
                    <a:lnTo>
                      <a:pt x="257" y="929"/>
                    </a:lnTo>
                    <a:lnTo>
                      <a:pt x="277" y="940"/>
                    </a:lnTo>
                    <a:lnTo>
                      <a:pt x="298" y="950"/>
                    </a:lnTo>
                    <a:lnTo>
                      <a:pt x="321" y="958"/>
                    </a:lnTo>
                    <a:lnTo>
                      <a:pt x="343" y="966"/>
                    </a:lnTo>
                    <a:lnTo>
                      <a:pt x="366" y="975"/>
                    </a:lnTo>
                    <a:lnTo>
                      <a:pt x="390" y="979"/>
                    </a:lnTo>
                    <a:lnTo>
                      <a:pt x="413" y="983"/>
                    </a:lnTo>
                    <a:lnTo>
                      <a:pt x="438" y="987"/>
                    </a:lnTo>
                    <a:lnTo>
                      <a:pt x="462" y="989"/>
                    </a:lnTo>
                    <a:lnTo>
                      <a:pt x="489" y="989"/>
                    </a:lnTo>
                  </a:path>
                </a:pathLst>
              </a:custGeom>
              <a:solidFill>
                <a:srgbClr val="C0FEF9"/>
              </a:solidFill>
              <a:ln w="12700" cap="rnd" cmpd="sng">
                <a:solidFill>
                  <a:srgbClr val="081D5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7" name="Freeform 16">
                <a:extLst>
                  <a:ext uri="{FF2B5EF4-FFF2-40B4-BE49-F238E27FC236}">
                    <a16:creationId xmlns:a16="http://schemas.microsoft.com/office/drawing/2014/main" id="{6170E5AD-0080-456B-B7F7-E6C851EAC46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772" y="1648"/>
                <a:ext cx="722" cy="684"/>
              </a:xfrm>
              <a:custGeom>
                <a:avLst/>
                <a:gdLst>
                  <a:gd name="T0" fmla="*/ 8 w 722"/>
                  <a:gd name="T1" fmla="*/ 658 h 684"/>
                  <a:gd name="T2" fmla="*/ 8 w 722"/>
                  <a:gd name="T3" fmla="*/ 615 h 684"/>
                  <a:gd name="T4" fmla="*/ 10 w 722"/>
                  <a:gd name="T5" fmla="*/ 570 h 684"/>
                  <a:gd name="T6" fmla="*/ 16 w 722"/>
                  <a:gd name="T7" fmla="*/ 525 h 684"/>
                  <a:gd name="T8" fmla="*/ 27 w 722"/>
                  <a:gd name="T9" fmla="*/ 484 h 684"/>
                  <a:gd name="T10" fmla="*/ 37 w 722"/>
                  <a:gd name="T11" fmla="*/ 441 h 684"/>
                  <a:gd name="T12" fmla="*/ 53 w 722"/>
                  <a:gd name="T13" fmla="*/ 400 h 684"/>
                  <a:gd name="T14" fmla="*/ 70 w 722"/>
                  <a:gd name="T15" fmla="*/ 359 h 684"/>
                  <a:gd name="T16" fmla="*/ 90 w 722"/>
                  <a:gd name="T17" fmla="*/ 322 h 684"/>
                  <a:gd name="T18" fmla="*/ 113 w 722"/>
                  <a:gd name="T19" fmla="*/ 285 h 684"/>
                  <a:gd name="T20" fmla="*/ 140 w 722"/>
                  <a:gd name="T21" fmla="*/ 250 h 684"/>
                  <a:gd name="T22" fmla="*/ 166 w 722"/>
                  <a:gd name="T23" fmla="*/ 217 h 684"/>
                  <a:gd name="T24" fmla="*/ 199 w 722"/>
                  <a:gd name="T25" fmla="*/ 187 h 684"/>
                  <a:gd name="T26" fmla="*/ 230 w 722"/>
                  <a:gd name="T27" fmla="*/ 158 h 684"/>
                  <a:gd name="T28" fmla="*/ 265 w 722"/>
                  <a:gd name="T29" fmla="*/ 131 h 684"/>
                  <a:gd name="T30" fmla="*/ 302 w 722"/>
                  <a:gd name="T31" fmla="*/ 107 h 684"/>
                  <a:gd name="T32" fmla="*/ 341 w 722"/>
                  <a:gd name="T33" fmla="*/ 86 h 684"/>
                  <a:gd name="T34" fmla="*/ 380 w 722"/>
                  <a:gd name="T35" fmla="*/ 66 h 684"/>
                  <a:gd name="T36" fmla="*/ 423 w 722"/>
                  <a:gd name="T37" fmla="*/ 49 h 684"/>
                  <a:gd name="T38" fmla="*/ 466 w 722"/>
                  <a:gd name="T39" fmla="*/ 35 h 684"/>
                  <a:gd name="T40" fmla="*/ 511 w 722"/>
                  <a:gd name="T41" fmla="*/ 25 h 684"/>
                  <a:gd name="T42" fmla="*/ 557 w 722"/>
                  <a:gd name="T43" fmla="*/ 16 h 684"/>
                  <a:gd name="T44" fmla="*/ 602 w 722"/>
                  <a:gd name="T45" fmla="*/ 10 h 684"/>
                  <a:gd name="T46" fmla="*/ 649 w 722"/>
                  <a:gd name="T47" fmla="*/ 8 h 684"/>
                  <a:gd name="T48" fmla="*/ 709 w 722"/>
                  <a:gd name="T49" fmla="*/ 8 h 684"/>
                  <a:gd name="T50" fmla="*/ 698 w 722"/>
                  <a:gd name="T51" fmla="*/ 0 h 684"/>
                  <a:gd name="T52" fmla="*/ 651 w 722"/>
                  <a:gd name="T53" fmla="*/ 0 h 684"/>
                  <a:gd name="T54" fmla="*/ 602 w 722"/>
                  <a:gd name="T55" fmla="*/ 2 h 684"/>
                  <a:gd name="T56" fmla="*/ 557 w 722"/>
                  <a:gd name="T57" fmla="*/ 8 h 684"/>
                  <a:gd name="T58" fmla="*/ 509 w 722"/>
                  <a:gd name="T59" fmla="*/ 16 h 684"/>
                  <a:gd name="T60" fmla="*/ 464 w 722"/>
                  <a:gd name="T61" fmla="*/ 29 h 684"/>
                  <a:gd name="T62" fmla="*/ 421 w 722"/>
                  <a:gd name="T63" fmla="*/ 41 h 684"/>
                  <a:gd name="T64" fmla="*/ 380 w 722"/>
                  <a:gd name="T65" fmla="*/ 59 h 684"/>
                  <a:gd name="T66" fmla="*/ 339 w 722"/>
                  <a:gd name="T67" fmla="*/ 78 h 684"/>
                  <a:gd name="T68" fmla="*/ 300 w 722"/>
                  <a:gd name="T69" fmla="*/ 101 h 684"/>
                  <a:gd name="T70" fmla="*/ 263 w 722"/>
                  <a:gd name="T71" fmla="*/ 125 h 684"/>
                  <a:gd name="T72" fmla="*/ 226 w 722"/>
                  <a:gd name="T73" fmla="*/ 152 h 684"/>
                  <a:gd name="T74" fmla="*/ 193 w 722"/>
                  <a:gd name="T75" fmla="*/ 180 h 684"/>
                  <a:gd name="T76" fmla="*/ 162 w 722"/>
                  <a:gd name="T77" fmla="*/ 211 h 684"/>
                  <a:gd name="T78" fmla="*/ 134 w 722"/>
                  <a:gd name="T79" fmla="*/ 244 h 684"/>
                  <a:gd name="T80" fmla="*/ 109 w 722"/>
                  <a:gd name="T81" fmla="*/ 279 h 684"/>
                  <a:gd name="T82" fmla="*/ 84 w 722"/>
                  <a:gd name="T83" fmla="*/ 316 h 684"/>
                  <a:gd name="T84" fmla="*/ 64 w 722"/>
                  <a:gd name="T85" fmla="*/ 355 h 684"/>
                  <a:gd name="T86" fmla="*/ 45 w 722"/>
                  <a:gd name="T87" fmla="*/ 396 h 684"/>
                  <a:gd name="T88" fmla="*/ 31 w 722"/>
                  <a:gd name="T89" fmla="*/ 437 h 684"/>
                  <a:gd name="T90" fmla="*/ 18 w 722"/>
                  <a:gd name="T91" fmla="*/ 480 h 684"/>
                  <a:gd name="T92" fmla="*/ 10 w 722"/>
                  <a:gd name="T93" fmla="*/ 523 h 684"/>
                  <a:gd name="T94" fmla="*/ 4 w 722"/>
                  <a:gd name="T95" fmla="*/ 566 h 684"/>
                  <a:gd name="T96" fmla="*/ 0 w 722"/>
                  <a:gd name="T97" fmla="*/ 611 h 684"/>
                  <a:gd name="T98" fmla="*/ 0 w 722"/>
                  <a:gd name="T99" fmla="*/ 669 h 684"/>
                  <a:gd name="T100" fmla="*/ 10 w 722"/>
                  <a:gd name="T101" fmla="*/ 683 h 6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</a:cxnLst>
                <a:rect l="0" t="0" r="r" b="b"/>
                <a:pathLst>
                  <a:path w="722" h="684">
                    <a:moveTo>
                      <a:pt x="10" y="683"/>
                    </a:moveTo>
                    <a:lnTo>
                      <a:pt x="10" y="681"/>
                    </a:lnTo>
                    <a:lnTo>
                      <a:pt x="8" y="671"/>
                    </a:lnTo>
                    <a:lnTo>
                      <a:pt x="8" y="658"/>
                    </a:lnTo>
                    <a:lnTo>
                      <a:pt x="8" y="648"/>
                    </a:lnTo>
                    <a:lnTo>
                      <a:pt x="8" y="638"/>
                    </a:lnTo>
                    <a:lnTo>
                      <a:pt x="8" y="626"/>
                    </a:lnTo>
                    <a:lnTo>
                      <a:pt x="8" y="615"/>
                    </a:lnTo>
                    <a:lnTo>
                      <a:pt x="8" y="603"/>
                    </a:lnTo>
                    <a:lnTo>
                      <a:pt x="10" y="593"/>
                    </a:lnTo>
                    <a:lnTo>
                      <a:pt x="10" y="580"/>
                    </a:lnTo>
                    <a:lnTo>
                      <a:pt x="10" y="570"/>
                    </a:lnTo>
                    <a:lnTo>
                      <a:pt x="12" y="558"/>
                    </a:lnTo>
                    <a:lnTo>
                      <a:pt x="14" y="548"/>
                    </a:lnTo>
                    <a:lnTo>
                      <a:pt x="16" y="535"/>
                    </a:lnTo>
                    <a:lnTo>
                      <a:pt x="16" y="525"/>
                    </a:lnTo>
                    <a:lnTo>
                      <a:pt x="18" y="515"/>
                    </a:lnTo>
                    <a:lnTo>
                      <a:pt x="21" y="505"/>
                    </a:lnTo>
                    <a:lnTo>
                      <a:pt x="23" y="492"/>
                    </a:lnTo>
                    <a:lnTo>
                      <a:pt x="27" y="484"/>
                    </a:lnTo>
                    <a:lnTo>
                      <a:pt x="29" y="472"/>
                    </a:lnTo>
                    <a:lnTo>
                      <a:pt x="31" y="461"/>
                    </a:lnTo>
                    <a:lnTo>
                      <a:pt x="35" y="451"/>
                    </a:lnTo>
                    <a:lnTo>
                      <a:pt x="37" y="441"/>
                    </a:lnTo>
                    <a:lnTo>
                      <a:pt x="41" y="431"/>
                    </a:lnTo>
                    <a:lnTo>
                      <a:pt x="45" y="420"/>
                    </a:lnTo>
                    <a:lnTo>
                      <a:pt x="49" y="410"/>
                    </a:lnTo>
                    <a:lnTo>
                      <a:pt x="53" y="400"/>
                    </a:lnTo>
                    <a:lnTo>
                      <a:pt x="58" y="390"/>
                    </a:lnTo>
                    <a:lnTo>
                      <a:pt x="62" y="379"/>
                    </a:lnTo>
                    <a:lnTo>
                      <a:pt x="66" y="369"/>
                    </a:lnTo>
                    <a:lnTo>
                      <a:pt x="70" y="359"/>
                    </a:lnTo>
                    <a:lnTo>
                      <a:pt x="74" y="351"/>
                    </a:lnTo>
                    <a:lnTo>
                      <a:pt x="80" y="340"/>
                    </a:lnTo>
                    <a:lnTo>
                      <a:pt x="84" y="332"/>
                    </a:lnTo>
                    <a:lnTo>
                      <a:pt x="90" y="322"/>
                    </a:lnTo>
                    <a:lnTo>
                      <a:pt x="97" y="312"/>
                    </a:lnTo>
                    <a:lnTo>
                      <a:pt x="101" y="304"/>
                    </a:lnTo>
                    <a:lnTo>
                      <a:pt x="107" y="293"/>
                    </a:lnTo>
                    <a:lnTo>
                      <a:pt x="113" y="285"/>
                    </a:lnTo>
                    <a:lnTo>
                      <a:pt x="119" y="277"/>
                    </a:lnTo>
                    <a:lnTo>
                      <a:pt x="125" y="269"/>
                    </a:lnTo>
                    <a:lnTo>
                      <a:pt x="131" y="258"/>
                    </a:lnTo>
                    <a:lnTo>
                      <a:pt x="140" y="250"/>
                    </a:lnTo>
                    <a:lnTo>
                      <a:pt x="146" y="242"/>
                    </a:lnTo>
                    <a:lnTo>
                      <a:pt x="154" y="234"/>
                    </a:lnTo>
                    <a:lnTo>
                      <a:pt x="160" y="226"/>
                    </a:lnTo>
                    <a:lnTo>
                      <a:pt x="166" y="217"/>
                    </a:lnTo>
                    <a:lnTo>
                      <a:pt x="175" y="209"/>
                    </a:lnTo>
                    <a:lnTo>
                      <a:pt x="183" y="201"/>
                    </a:lnTo>
                    <a:lnTo>
                      <a:pt x="189" y="195"/>
                    </a:lnTo>
                    <a:lnTo>
                      <a:pt x="199" y="187"/>
                    </a:lnTo>
                    <a:lnTo>
                      <a:pt x="205" y="178"/>
                    </a:lnTo>
                    <a:lnTo>
                      <a:pt x="214" y="172"/>
                    </a:lnTo>
                    <a:lnTo>
                      <a:pt x="222" y="164"/>
                    </a:lnTo>
                    <a:lnTo>
                      <a:pt x="230" y="158"/>
                    </a:lnTo>
                    <a:lnTo>
                      <a:pt x="238" y="152"/>
                    </a:lnTo>
                    <a:lnTo>
                      <a:pt x="246" y="144"/>
                    </a:lnTo>
                    <a:lnTo>
                      <a:pt x="257" y="137"/>
                    </a:lnTo>
                    <a:lnTo>
                      <a:pt x="265" y="131"/>
                    </a:lnTo>
                    <a:lnTo>
                      <a:pt x="275" y="125"/>
                    </a:lnTo>
                    <a:lnTo>
                      <a:pt x="283" y="119"/>
                    </a:lnTo>
                    <a:lnTo>
                      <a:pt x="292" y="113"/>
                    </a:lnTo>
                    <a:lnTo>
                      <a:pt x="302" y="107"/>
                    </a:lnTo>
                    <a:lnTo>
                      <a:pt x="312" y="103"/>
                    </a:lnTo>
                    <a:lnTo>
                      <a:pt x="320" y="96"/>
                    </a:lnTo>
                    <a:lnTo>
                      <a:pt x="331" y="90"/>
                    </a:lnTo>
                    <a:lnTo>
                      <a:pt x="341" y="86"/>
                    </a:lnTo>
                    <a:lnTo>
                      <a:pt x="351" y="80"/>
                    </a:lnTo>
                    <a:lnTo>
                      <a:pt x="362" y="76"/>
                    </a:lnTo>
                    <a:lnTo>
                      <a:pt x="372" y="70"/>
                    </a:lnTo>
                    <a:lnTo>
                      <a:pt x="380" y="66"/>
                    </a:lnTo>
                    <a:lnTo>
                      <a:pt x="392" y="62"/>
                    </a:lnTo>
                    <a:lnTo>
                      <a:pt x="403" y="57"/>
                    </a:lnTo>
                    <a:lnTo>
                      <a:pt x="413" y="53"/>
                    </a:lnTo>
                    <a:lnTo>
                      <a:pt x="423" y="49"/>
                    </a:lnTo>
                    <a:lnTo>
                      <a:pt x="433" y="45"/>
                    </a:lnTo>
                    <a:lnTo>
                      <a:pt x="446" y="41"/>
                    </a:lnTo>
                    <a:lnTo>
                      <a:pt x="456" y="39"/>
                    </a:lnTo>
                    <a:lnTo>
                      <a:pt x="466" y="35"/>
                    </a:lnTo>
                    <a:lnTo>
                      <a:pt x="477" y="33"/>
                    </a:lnTo>
                    <a:lnTo>
                      <a:pt x="489" y="29"/>
                    </a:lnTo>
                    <a:lnTo>
                      <a:pt x="499" y="27"/>
                    </a:lnTo>
                    <a:lnTo>
                      <a:pt x="511" y="25"/>
                    </a:lnTo>
                    <a:lnTo>
                      <a:pt x="522" y="23"/>
                    </a:lnTo>
                    <a:lnTo>
                      <a:pt x="534" y="18"/>
                    </a:lnTo>
                    <a:lnTo>
                      <a:pt x="544" y="18"/>
                    </a:lnTo>
                    <a:lnTo>
                      <a:pt x="557" y="16"/>
                    </a:lnTo>
                    <a:lnTo>
                      <a:pt x="569" y="14"/>
                    </a:lnTo>
                    <a:lnTo>
                      <a:pt x="579" y="12"/>
                    </a:lnTo>
                    <a:lnTo>
                      <a:pt x="592" y="12"/>
                    </a:lnTo>
                    <a:lnTo>
                      <a:pt x="602" y="10"/>
                    </a:lnTo>
                    <a:lnTo>
                      <a:pt x="614" y="10"/>
                    </a:lnTo>
                    <a:lnTo>
                      <a:pt x="627" y="8"/>
                    </a:lnTo>
                    <a:lnTo>
                      <a:pt x="637" y="8"/>
                    </a:lnTo>
                    <a:lnTo>
                      <a:pt x="649" y="8"/>
                    </a:lnTo>
                    <a:lnTo>
                      <a:pt x="661" y="8"/>
                    </a:lnTo>
                    <a:lnTo>
                      <a:pt x="684" y="8"/>
                    </a:lnTo>
                    <a:lnTo>
                      <a:pt x="698" y="8"/>
                    </a:lnTo>
                    <a:lnTo>
                      <a:pt x="709" y="8"/>
                    </a:lnTo>
                    <a:lnTo>
                      <a:pt x="721" y="8"/>
                    </a:lnTo>
                    <a:lnTo>
                      <a:pt x="715" y="0"/>
                    </a:lnTo>
                    <a:lnTo>
                      <a:pt x="711" y="0"/>
                    </a:lnTo>
                    <a:lnTo>
                      <a:pt x="698" y="0"/>
                    </a:lnTo>
                    <a:lnTo>
                      <a:pt x="686" y="0"/>
                    </a:lnTo>
                    <a:lnTo>
                      <a:pt x="674" y="0"/>
                    </a:lnTo>
                    <a:lnTo>
                      <a:pt x="663" y="0"/>
                    </a:lnTo>
                    <a:lnTo>
                      <a:pt x="651" y="0"/>
                    </a:lnTo>
                    <a:lnTo>
                      <a:pt x="639" y="0"/>
                    </a:lnTo>
                    <a:lnTo>
                      <a:pt x="627" y="0"/>
                    </a:lnTo>
                    <a:lnTo>
                      <a:pt x="614" y="2"/>
                    </a:lnTo>
                    <a:lnTo>
                      <a:pt x="602" y="2"/>
                    </a:lnTo>
                    <a:lnTo>
                      <a:pt x="592" y="4"/>
                    </a:lnTo>
                    <a:lnTo>
                      <a:pt x="579" y="6"/>
                    </a:lnTo>
                    <a:lnTo>
                      <a:pt x="569" y="6"/>
                    </a:lnTo>
                    <a:lnTo>
                      <a:pt x="557" y="8"/>
                    </a:lnTo>
                    <a:lnTo>
                      <a:pt x="544" y="10"/>
                    </a:lnTo>
                    <a:lnTo>
                      <a:pt x="532" y="12"/>
                    </a:lnTo>
                    <a:lnTo>
                      <a:pt x="522" y="14"/>
                    </a:lnTo>
                    <a:lnTo>
                      <a:pt x="509" y="16"/>
                    </a:lnTo>
                    <a:lnTo>
                      <a:pt x="499" y="18"/>
                    </a:lnTo>
                    <a:lnTo>
                      <a:pt x="487" y="23"/>
                    </a:lnTo>
                    <a:lnTo>
                      <a:pt x="477" y="25"/>
                    </a:lnTo>
                    <a:lnTo>
                      <a:pt x="464" y="29"/>
                    </a:lnTo>
                    <a:lnTo>
                      <a:pt x="454" y="31"/>
                    </a:lnTo>
                    <a:lnTo>
                      <a:pt x="444" y="35"/>
                    </a:lnTo>
                    <a:lnTo>
                      <a:pt x="433" y="39"/>
                    </a:lnTo>
                    <a:lnTo>
                      <a:pt x="421" y="41"/>
                    </a:lnTo>
                    <a:lnTo>
                      <a:pt x="411" y="45"/>
                    </a:lnTo>
                    <a:lnTo>
                      <a:pt x="401" y="51"/>
                    </a:lnTo>
                    <a:lnTo>
                      <a:pt x="388" y="55"/>
                    </a:lnTo>
                    <a:lnTo>
                      <a:pt x="380" y="59"/>
                    </a:lnTo>
                    <a:lnTo>
                      <a:pt x="368" y="64"/>
                    </a:lnTo>
                    <a:lnTo>
                      <a:pt x="357" y="68"/>
                    </a:lnTo>
                    <a:lnTo>
                      <a:pt x="349" y="74"/>
                    </a:lnTo>
                    <a:lnTo>
                      <a:pt x="339" y="78"/>
                    </a:lnTo>
                    <a:lnTo>
                      <a:pt x="329" y="84"/>
                    </a:lnTo>
                    <a:lnTo>
                      <a:pt x="318" y="88"/>
                    </a:lnTo>
                    <a:lnTo>
                      <a:pt x="308" y="94"/>
                    </a:lnTo>
                    <a:lnTo>
                      <a:pt x="300" y="101"/>
                    </a:lnTo>
                    <a:lnTo>
                      <a:pt x="290" y="105"/>
                    </a:lnTo>
                    <a:lnTo>
                      <a:pt x="281" y="113"/>
                    </a:lnTo>
                    <a:lnTo>
                      <a:pt x="271" y="119"/>
                    </a:lnTo>
                    <a:lnTo>
                      <a:pt x="263" y="125"/>
                    </a:lnTo>
                    <a:lnTo>
                      <a:pt x="253" y="131"/>
                    </a:lnTo>
                    <a:lnTo>
                      <a:pt x="244" y="137"/>
                    </a:lnTo>
                    <a:lnTo>
                      <a:pt x="234" y="144"/>
                    </a:lnTo>
                    <a:lnTo>
                      <a:pt x="226" y="152"/>
                    </a:lnTo>
                    <a:lnTo>
                      <a:pt x="218" y="158"/>
                    </a:lnTo>
                    <a:lnTo>
                      <a:pt x="210" y="164"/>
                    </a:lnTo>
                    <a:lnTo>
                      <a:pt x="201" y="172"/>
                    </a:lnTo>
                    <a:lnTo>
                      <a:pt x="193" y="180"/>
                    </a:lnTo>
                    <a:lnTo>
                      <a:pt x="185" y="189"/>
                    </a:lnTo>
                    <a:lnTo>
                      <a:pt x="177" y="197"/>
                    </a:lnTo>
                    <a:lnTo>
                      <a:pt x="170" y="203"/>
                    </a:lnTo>
                    <a:lnTo>
                      <a:pt x="162" y="211"/>
                    </a:lnTo>
                    <a:lnTo>
                      <a:pt x="154" y="219"/>
                    </a:lnTo>
                    <a:lnTo>
                      <a:pt x="148" y="228"/>
                    </a:lnTo>
                    <a:lnTo>
                      <a:pt x="142" y="236"/>
                    </a:lnTo>
                    <a:lnTo>
                      <a:pt x="134" y="244"/>
                    </a:lnTo>
                    <a:lnTo>
                      <a:pt x="127" y="254"/>
                    </a:lnTo>
                    <a:lnTo>
                      <a:pt x="121" y="263"/>
                    </a:lnTo>
                    <a:lnTo>
                      <a:pt x="115" y="271"/>
                    </a:lnTo>
                    <a:lnTo>
                      <a:pt x="109" y="279"/>
                    </a:lnTo>
                    <a:lnTo>
                      <a:pt x="101" y="289"/>
                    </a:lnTo>
                    <a:lnTo>
                      <a:pt x="97" y="297"/>
                    </a:lnTo>
                    <a:lnTo>
                      <a:pt x="90" y="308"/>
                    </a:lnTo>
                    <a:lnTo>
                      <a:pt x="84" y="316"/>
                    </a:lnTo>
                    <a:lnTo>
                      <a:pt x="78" y="326"/>
                    </a:lnTo>
                    <a:lnTo>
                      <a:pt x="74" y="336"/>
                    </a:lnTo>
                    <a:lnTo>
                      <a:pt x="70" y="347"/>
                    </a:lnTo>
                    <a:lnTo>
                      <a:pt x="64" y="355"/>
                    </a:lnTo>
                    <a:lnTo>
                      <a:pt x="60" y="365"/>
                    </a:lnTo>
                    <a:lnTo>
                      <a:pt x="55" y="375"/>
                    </a:lnTo>
                    <a:lnTo>
                      <a:pt x="49" y="386"/>
                    </a:lnTo>
                    <a:lnTo>
                      <a:pt x="45" y="396"/>
                    </a:lnTo>
                    <a:lnTo>
                      <a:pt x="41" y="406"/>
                    </a:lnTo>
                    <a:lnTo>
                      <a:pt x="39" y="416"/>
                    </a:lnTo>
                    <a:lnTo>
                      <a:pt x="35" y="427"/>
                    </a:lnTo>
                    <a:lnTo>
                      <a:pt x="31" y="437"/>
                    </a:lnTo>
                    <a:lnTo>
                      <a:pt x="27" y="447"/>
                    </a:lnTo>
                    <a:lnTo>
                      <a:pt x="25" y="457"/>
                    </a:lnTo>
                    <a:lnTo>
                      <a:pt x="21" y="470"/>
                    </a:lnTo>
                    <a:lnTo>
                      <a:pt x="18" y="480"/>
                    </a:lnTo>
                    <a:lnTo>
                      <a:pt x="16" y="490"/>
                    </a:lnTo>
                    <a:lnTo>
                      <a:pt x="14" y="500"/>
                    </a:lnTo>
                    <a:lnTo>
                      <a:pt x="12" y="511"/>
                    </a:lnTo>
                    <a:lnTo>
                      <a:pt x="10" y="523"/>
                    </a:lnTo>
                    <a:lnTo>
                      <a:pt x="8" y="533"/>
                    </a:lnTo>
                    <a:lnTo>
                      <a:pt x="6" y="546"/>
                    </a:lnTo>
                    <a:lnTo>
                      <a:pt x="6" y="556"/>
                    </a:lnTo>
                    <a:lnTo>
                      <a:pt x="4" y="566"/>
                    </a:lnTo>
                    <a:lnTo>
                      <a:pt x="2" y="578"/>
                    </a:lnTo>
                    <a:lnTo>
                      <a:pt x="2" y="589"/>
                    </a:lnTo>
                    <a:lnTo>
                      <a:pt x="0" y="601"/>
                    </a:lnTo>
                    <a:lnTo>
                      <a:pt x="0" y="611"/>
                    </a:lnTo>
                    <a:lnTo>
                      <a:pt x="0" y="624"/>
                    </a:lnTo>
                    <a:lnTo>
                      <a:pt x="0" y="646"/>
                    </a:lnTo>
                    <a:lnTo>
                      <a:pt x="0" y="656"/>
                    </a:lnTo>
                    <a:lnTo>
                      <a:pt x="0" y="669"/>
                    </a:lnTo>
                    <a:lnTo>
                      <a:pt x="0" y="671"/>
                    </a:lnTo>
                    <a:lnTo>
                      <a:pt x="2" y="671"/>
                    </a:lnTo>
                    <a:lnTo>
                      <a:pt x="10" y="683"/>
                    </a:lnTo>
                    <a:lnTo>
                      <a:pt x="10" y="683"/>
                    </a:lnTo>
                  </a:path>
                </a:pathLst>
              </a:custGeom>
              <a:solidFill>
                <a:srgbClr val="000000"/>
              </a:solidFill>
              <a:ln w="12700" cap="rnd" cmpd="sng">
                <a:solidFill>
                  <a:srgbClr val="081D5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8" name="Freeform 17">
                <a:extLst>
                  <a:ext uri="{FF2B5EF4-FFF2-40B4-BE49-F238E27FC236}">
                    <a16:creationId xmlns:a16="http://schemas.microsoft.com/office/drawing/2014/main" id="{B939BE5A-1907-4BAF-8DCA-E6DFE3C5595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01" y="1521"/>
                <a:ext cx="396" cy="949"/>
              </a:xfrm>
              <a:custGeom>
                <a:avLst/>
                <a:gdLst>
                  <a:gd name="T0" fmla="*/ 23 w 396"/>
                  <a:gd name="T1" fmla="*/ 936 h 949"/>
                  <a:gd name="T2" fmla="*/ 62 w 396"/>
                  <a:gd name="T3" fmla="*/ 915 h 949"/>
                  <a:gd name="T4" fmla="*/ 101 w 396"/>
                  <a:gd name="T5" fmla="*/ 895 h 949"/>
                  <a:gd name="T6" fmla="*/ 136 w 396"/>
                  <a:gd name="T7" fmla="*/ 870 h 949"/>
                  <a:gd name="T8" fmla="*/ 171 w 396"/>
                  <a:gd name="T9" fmla="*/ 841 h 949"/>
                  <a:gd name="T10" fmla="*/ 204 w 396"/>
                  <a:gd name="T11" fmla="*/ 812 h 949"/>
                  <a:gd name="T12" fmla="*/ 232 w 396"/>
                  <a:gd name="T13" fmla="*/ 781 h 949"/>
                  <a:gd name="T14" fmla="*/ 261 w 396"/>
                  <a:gd name="T15" fmla="*/ 749 h 949"/>
                  <a:gd name="T16" fmla="*/ 286 w 396"/>
                  <a:gd name="T17" fmla="*/ 712 h 949"/>
                  <a:gd name="T18" fmla="*/ 309 w 396"/>
                  <a:gd name="T19" fmla="*/ 674 h 949"/>
                  <a:gd name="T20" fmla="*/ 329 w 396"/>
                  <a:gd name="T21" fmla="*/ 637 h 949"/>
                  <a:gd name="T22" fmla="*/ 346 w 396"/>
                  <a:gd name="T23" fmla="*/ 596 h 949"/>
                  <a:gd name="T24" fmla="*/ 360 w 396"/>
                  <a:gd name="T25" fmla="*/ 555 h 949"/>
                  <a:gd name="T26" fmla="*/ 370 w 396"/>
                  <a:gd name="T27" fmla="*/ 512 h 949"/>
                  <a:gd name="T28" fmla="*/ 379 w 396"/>
                  <a:gd name="T29" fmla="*/ 469 h 949"/>
                  <a:gd name="T30" fmla="*/ 385 w 396"/>
                  <a:gd name="T31" fmla="*/ 426 h 949"/>
                  <a:gd name="T32" fmla="*/ 387 w 396"/>
                  <a:gd name="T33" fmla="*/ 380 h 949"/>
                  <a:gd name="T34" fmla="*/ 387 w 396"/>
                  <a:gd name="T35" fmla="*/ 335 h 949"/>
                  <a:gd name="T36" fmla="*/ 383 w 396"/>
                  <a:gd name="T37" fmla="*/ 290 h 949"/>
                  <a:gd name="T38" fmla="*/ 376 w 396"/>
                  <a:gd name="T39" fmla="*/ 245 h 949"/>
                  <a:gd name="T40" fmla="*/ 366 w 396"/>
                  <a:gd name="T41" fmla="*/ 199 h 949"/>
                  <a:gd name="T42" fmla="*/ 356 w 396"/>
                  <a:gd name="T43" fmla="*/ 154 h 949"/>
                  <a:gd name="T44" fmla="*/ 339 w 396"/>
                  <a:gd name="T45" fmla="*/ 109 h 949"/>
                  <a:gd name="T46" fmla="*/ 321 w 396"/>
                  <a:gd name="T47" fmla="*/ 66 h 949"/>
                  <a:gd name="T48" fmla="*/ 300 w 396"/>
                  <a:gd name="T49" fmla="*/ 23 h 949"/>
                  <a:gd name="T50" fmla="*/ 300 w 396"/>
                  <a:gd name="T51" fmla="*/ 6 h 949"/>
                  <a:gd name="T52" fmla="*/ 323 w 396"/>
                  <a:gd name="T53" fmla="*/ 49 h 949"/>
                  <a:gd name="T54" fmla="*/ 342 w 396"/>
                  <a:gd name="T55" fmla="*/ 95 h 949"/>
                  <a:gd name="T56" fmla="*/ 358 w 396"/>
                  <a:gd name="T57" fmla="*/ 140 h 949"/>
                  <a:gd name="T58" fmla="*/ 370 w 396"/>
                  <a:gd name="T59" fmla="*/ 185 h 949"/>
                  <a:gd name="T60" fmla="*/ 381 w 396"/>
                  <a:gd name="T61" fmla="*/ 230 h 949"/>
                  <a:gd name="T62" fmla="*/ 389 w 396"/>
                  <a:gd name="T63" fmla="*/ 276 h 949"/>
                  <a:gd name="T64" fmla="*/ 393 w 396"/>
                  <a:gd name="T65" fmla="*/ 323 h 949"/>
                  <a:gd name="T66" fmla="*/ 395 w 396"/>
                  <a:gd name="T67" fmla="*/ 380 h 949"/>
                  <a:gd name="T68" fmla="*/ 393 w 396"/>
                  <a:gd name="T69" fmla="*/ 424 h 949"/>
                  <a:gd name="T70" fmla="*/ 387 w 396"/>
                  <a:gd name="T71" fmla="*/ 469 h 949"/>
                  <a:gd name="T72" fmla="*/ 379 w 396"/>
                  <a:gd name="T73" fmla="*/ 514 h 949"/>
                  <a:gd name="T74" fmla="*/ 366 w 396"/>
                  <a:gd name="T75" fmla="*/ 557 h 949"/>
                  <a:gd name="T76" fmla="*/ 352 w 396"/>
                  <a:gd name="T77" fmla="*/ 598 h 949"/>
                  <a:gd name="T78" fmla="*/ 335 w 396"/>
                  <a:gd name="T79" fmla="*/ 640 h 949"/>
                  <a:gd name="T80" fmla="*/ 315 w 396"/>
                  <a:gd name="T81" fmla="*/ 679 h 949"/>
                  <a:gd name="T82" fmla="*/ 292 w 396"/>
                  <a:gd name="T83" fmla="*/ 716 h 949"/>
                  <a:gd name="T84" fmla="*/ 267 w 396"/>
                  <a:gd name="T85" fmla="*/ 753 h 949"/>
                  <a:gd name="T86" fmla="*/ 241 w 396"/>
                  <a:gd name="T87" fmla="*/ 786 h 949"/>
                  <a:gd name="T88" fmla="*/ 202 w 396"/>
                  <a:gd name="T89" fmla="*/ 825 h 949"/>
                  <a:gd name="T90" fmla="*/ 169 w 396"/>
                  <a:gd name="T91" fmla="*/ 853 h 949"/>
                  <a:gd name="T92" fmla="*/ 134 w 396"/>
                  <a:gd name="T93" fmla="*/ 880 h 949"/>
                  <a:gd name="T94" fmla="*/ 97 w 396"/>
                  <a:gd name="T95" fmla="*/ 905 h 949"/>
                  <a:gd name="T96" fmla="*/ 58 w 396"/>
                  <a:gd name="T97" fmla="*/ 927 h 949"/>
                  <a:gd name="T98" fmla="*/ 16 w 396"/>
                  <a:gd name="T99" fmla="*/ 946 h 9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</a:cxnLst>
                <a:rect l="0" t="0" r="r" b="b"/>
                <a:pathLst>
                  <a:path w="396" h="949">
                    <a:moveTo>
                      <a:pt x="0" y="946"/>
                    </a:moveTo>
                    <a:lnTo>
                      <a:pt x="2" y="946"/>
                    </a:lnTo>
                    <a:lnTo>
                      <a:pt x="12" y="942"/>
                    </a:lnTo>
                    <a:lnTo>
                      <a:pt x="23" y="936"/>
                    </a:lnTo>
                    <a:lnTo>
                      <a:pt x="33" y="932"/>
                    </a:lnTo>
                    <a:lnTo>
                      <a:pt x="43" y="927"/>
                    </a:lnTo>
                    <a:lnTo>
                      <a:pt x="51" y="921"/>
                    </a:lnTo>
                    <a:lnTo>
                      <a:pt x="62" y="915"/>
                    </a:lnTo>
                    <a:lnTo>
                      <a:pt x="72" y="911"/>
                    </a:lnTo>
                    <a:lnTo>
                      <a:pt x="82" y="907"/>
                    </a:lnTo>
                    <a:lnTo>
                      <a:pt x="91" y="901"/>
                    </a:lnTo>
                    <a:lnTo>
                      <a:pt x="101" y="895"/>
                    </a:lnTo>
                    <a:lnTo>
                      <a:pt x="111" y="888"/>
                    </a:lnTo>
                    <a:lnTo>
                      <a:pt x="119" y="882"/>
                    </a:lnTo>
                    <a:lnTo>
                      <a:pt x="128" y="876"/>
                    </a:lnTo>
                    <a:lnTo>
                      <a:pt x="136" y="870"/>
                    </a:lnTo>
                    <a:lnTo>
                      <a:pt x="146" y="864"/>
                    </a:lnTo>
                    <a:lnTo>
                      <a:pt x="154" y="855"/>
                    </a:lnTo>
                    <a:lnTo>
                      <a:pt x="163" y="849"/>
                    </a:lnTo>
                    <a:lnTo>
                      <a:pt x="171" y="841"/>
                    </a:lnTo>
                    <a:lnTo>
                      <a:pt x="179" y="835"/>
                    </a:lnTo>
                    <a:lnTo>
                      <a:pt x="187" y="827"/>
                    </a:lnTo>
                    <a:lnTo>
                      <a:pt x="195" y="821"/>
                    </a:lnTo>
                    <a:lnTo>
                      <a:pt x="204" y="812"/>
                    </a:lnTo>
                    <a:lnTo>
                      <a:pt x="212" y="806"/>
                    </a:lnTo>
                    <a:lnTo>
                      <a:pt x="218" y="798"/>
                    </a:lnTo>
                    <a:lnTo>
                      <a:pt x="226" y="790"/>
                    </a:lnTo>
                    <a:lnTo>
                      <a:pt x="232" y="781"/>
                    </a:lnTo>
                    <a:lnTo>
                      <a:pt x="241" y="773"/>
                    </a:lnTo>
                    <a:lnTo>
                      <a:pt x="247" y="765"/>
                    </a:lnTo>
                    <a:lnTo>
                      <a:pt x="255" y="757"/>
                    </a:lnTo>
                    <a:lnTo>
                      <a:pt x="261" y="749"/>
                    </a:lnTo>
                    <a:lnTo>
                      <a:pt x="267" y="740"/>
                    </a:lnTo>
                    <a:lnTo>
                      <a:pt x="274" y="730"/>
                    </a:lnTo>
                    <a:lnTo>
                      <a:pt x="280" y="722"/>
                    </a:lnTo>
                    <a:lnTo>
                      <a:pt x="286" y="712"/>
                    </a:lnTo>
                    <a:lnTo>
                      <a:pt x="292" y="703"/>
                    </a:lnTo>
                    <a:lnTo>
                      <a:pt x="298" y="695"/>
                    </a:lnTo>
                    <a:lnTo>
                      <a:pt x="302" y="685"/>
                    </a:lnTo>
                    <a:lnTo>
                      <a:pt x="309" y="674"/>
                    </a:lnTo>
                    <a:lnTo>
                      <a:pt x="315" y="666"/>
                    </a:lnTo>
                    <a:lnTo>
                      <a:pt x="319" y="656"/>
                    </a:lnTo>
                    <a:lnTo>
                      <a:pt x="323" y="646"/>
                    </a:lnTo>
                    <a:lnTo>
                      <a:pt x="329" y="637"/>
                    </a:lnTo>
                    <a:lnTo>
                      <a:pt x="333" y="627"/>
                    </a:lnTo>
                    <a:lnTo>
                      <a:pt x="337" y="617"/>
                    </a:lnTo>
                    <a:lnTo>
                      <a:pt x="342" y="607"/>
                    </a:lnTo>
                    <a:lnTo>
                      <a:pt x="346" y="596"/>
                    </a:lnTo>
                    <a:lnTo>
                      <a:pt x="350" y="586"/>
                    </a:lnTo>
                    <a:lnTo>
                      <a:pt x="352" y="576"/>
                    </a:lnTo>
                    <a:lnTo>
                      <a:pt x="356" y="566"/>
                    </a:lnTo>
                    <a:lnTo>
                      <a:pt x="360" y="555"/>
                    </a:lnTo>
                    <a:lnTo>
                      <a:pt x="362" y="545"/>
                    </a:lnTo>
                    <a:lnTo>
                      <a:pt x="366" y="535"/>
                    </a:lnTo>
                    <a:lnTo>
                      <a:pt x="368" y="524"/>
                    </a:lnTo>
                    <a:lnTo>
                      <a:pt x="370" y="512"/>
                    </a:lnTo>
                    <a:lnTo>
                      <a:pt x="374" y="502"/>
                    </a:lnTo>
                    <a:lnTo>
                      <a:pt x="376" y="491"/>
                    </a:lnTo>
                    <a:lnTo>
                      <a:pt x="376" y="481"/>
                    </a:lnTo>
                    <a:lnTo>
                      <a:pt x="379" y="469"/>
                    </a:lnTo>
                    <a:lnTo>
                      <a:pt x="381" y="459"/>
                    </a:lnTo>
                    <a:lnTo>
                      <a:pt x="383" y="446"/>
                    </a:lnTo>
                    <a:lnTo>
                      <a:pt x="385" y="436"/>
                    </a:lnTo>
                    <a:lnTo>
                      <a:pt x="385" y="426"/>
                    </a:lnTo>
                    <a:lnTo>
                      <a:pt x="385" y="415"/>
                    </a:lnTo>
                    <a:lnTo>
                      <a:pt x="387" y="403"/>
                    </a:lnTo>
                    <a:lnTo>
                      <a:pt x="387" y="391"/>
                    </a:lnTo>
                    <a:lnTo>
                      <a:pt x="387" y="380"/>
                    </a:lnTo>
                    <a:lnTo>
                      <a:pt x="387" y="368"/>
                    </a:lnTo>
                    <a:lnTo>
                      <a:pt x="387" y="358"/>
                    </a:lnTo>
                    <a:lnTo>
                      <a:pt x="387" y="345"/>
                    </a:lnTo>
                    <a:lnTo>
                      <a:pt x="387" y="335"/>
                    </a:lnTo>
                    <a:lnTo>
                      <a:pt x="385" y="323"/>
                    </a:lnTo>
                    <a:lnTo>
                      <a:pt x="385" y="313"/>
                    </a:lnTo>
                    <a:lnTo>
                      <a:pt x="385" y="300"/>
                    </a:lnTo>
                    <a:lnTo>
                      <a:pt x="383" y="290"/>
                    </a:lnTo>
                    <a:lnTo>
                      <a:pt x="381" y="278"/>
                    </a:lnTo>
                    <a:lnTo>
                      <a:pt x="381" y="267"/>
                    </a:lnTo>
                    <a:lnTo>
                      <a:pt x="379" y="255"/>
                    </a:lnTo>
                    <a:lnTo>
                      <a:pt x="376" y="245"/>
                    </a:lnTo>
                    <a:lnTo>
                      <a:pt x="374" y="232"/>
                    </a:lnTo>
                    <a:lnTo>
                      <a:pt x="372" y="222"/>
                    </a:lnTo>
                    <a:lnTo>
                      <a:pt x="370" y="210"/>
                    </a:lnTo>
                    <a:lnTo>
                      <a:pt x="366" y="199"/>
                    </a:lnTo>
                    <a:lnTo>
                      <a:pt x="364" y="187"/>
                    </a:lnTo>
                    <a:lnTo>
                      <a:pt x="362" y="177"/>
                    </a:lnTo>
                    <a:lnTo>
                      <a:pt x="358" y="165"/>
                    </a:lnTo>
                    <a:lnTo>
                      <a:pt x="356" y="154"/>
                    </a:lnTo>
                    <a:lnTo>
                      <a:pt x="352" y="142"/>
                    </a:lnTo>
                    <a:lnTo>
                      <a:pt x="348" y="132"/>
                    </a:lnTo>
                    <a:lnTo>
                      <a:pt x="344" y="119"/>
                    </a:lnTo>
                    <a:lnTo>
                      <a:pt x="339" y="109"/>
                    </a:lnTo>
                    <a:lnTo>
                      <a:pt x="335" y="97"/>
                    </a:lnTo>
                    <a:lnTo>
                      <a:pt x="331" y="86"/>
                    </a:lnTo>
                    <a:lnTo>
                      <a:pt x="327" y="76"/>
                    </a:lnTo>
                    <a:lnTo>
                      <a:pt x="321" y="66"/>
                    </a:lnTo>
                    <a:lnTo>
                      <a:pt x="317" y="53"/>
                    </a:lnTo>
                    <a:lnTo>
                      <a:pt x="311" y="43"/>
                    </a:lnTo>
                    <a:lnTo>
                      <a:pt x="307" y="33"/>
                    </a:lnTo>
                    <a:lnTo>
                      <a:pt x="300" y="23"/>
                    </a:lnTo>
                    <a:lnTo>
                      <a:pt x="294" y="10"/>
                    </a:lnTo>
                    <a:lnTo>
                      <a:pt x="290" y="0"/>
                    </a:lnTo>
                    <a:lnTo>
                      <a:pt x="298" y="2"/>
                    </a:lnTo>
                    <a:lnTo>
                      <a:pt x="300" y="6"/>
                    </a:lnTo>
                    <a:lnTo>
                      <a:pt x="307" y="16"/>
                    </a:lnTo>
                    <a:lnTo>
                      <a:pt x="313" y="29"/>
                    </a:lnTo>
                    <a:lnTo>
                      <a:pt x="319" y="39"/>
                    </a:lnTo>
                    <a:lnTo>
                      <a:pt x="323" y="49"/>
                    </a:lnTo>
                    <a:lnTo>
                      <a:pt x="327" y="60"/>
                    </a:lnTo>
                    <a:lnTo>
                      <a:pt x="333" y="72"/>
                    </a:lnTo>
                    <a:lnTo>
                      <a:pt x="337" y="82"/>
                    </a:lnTo>
                    <a:lnTo>
                      <a:pt x="342" y="95"/>
                    </a:lnTo>
                    <a:lnTo>
                      <a:pt x="346" y="105"/>
                    </a:lnTo>
                    <a:lnTo>
                      <a:pt x="350" y="115"/>
                    </a:lnTo>
                    <a:lnTo>
                      <a:pt x="354" y="127"/>
                    </a:lnTo>
                    <a:lnTo>
                      <a:pt x="358" y="140"/>
                    </a:lnTo>
                    <a:lnTo>
                      <a:pt x="362" y="150"/>
                    </a:lnTo>
                    <a:lnTo>
                      <a:pt x="366" y="162"/>
                    </a:lnTo>
                    <a:lnTo>
                      <a:pt x="368" y="173"/>
                    </a:lnTo>
                    <a:lnTo>
                      <a:pt x="370" y="185"/>
                    </a:lnTo>
                    <a:lnTo>
                      <a:pt x="374" y="197"/>
                    </a:lnTo>
                    <a:lnTo>
                      <a:pt x="376" y="208"/>
                    </a:lnTo>
                    <a:lnTo>
                      <a:pt x="379" y="220"/>
                    </a:lnTo>
                    <a:lnTo>
                      <a:pt x="381" y="230"/>
                    </a:lnTo>
                    <a:lnTo>
                      <a:pt x="385" y="241"/>
                    </a:lnTo>
                    <a:lnTo>
                      <a:pt x="385" y="253"/>
                    </a:lnTo>
                    <a:lnTo>
                      <a:pt x="387" y="265"/>
                    </a:lnTo>
                    <a:lnTo>
                      <a:pt x="389" y="276"/>
                    </a:lnTo>
                    <a:lnTo>
                      <a:pt x="391" y="288"/>
                    </a:lnTo>
                    <a:lnTo>
                      <a:pt x="391" y="298"/>
                    </a:lnTo>
                    <a:lnTo>
                      <a:pt x="393" y="311"/>
                    </a:lnTo>
                    <a:lnTo>
                      <a:pt x="393" y="323"/>
                    </a:lnTo>
                    <a:lnTo>
                      <a:pt x="395" y="333"/>
                    </a:lnTo>
                    <a:lnTo>
                      <a:pt x="395" y="345"/>
                    </a:lnTo>
                    <a:lnTo>
                      <a:pt x="395" y="356"/>
                    </a:lnTo>
                    <a:lnTo>
                      <a:pt x="395" y="380"/>
                    </a:lnTo>
                    <a:lnTo>
                      <a:pt x="395" y="391"/>
                    </a:lnTo>
                    <a:lnTo>
                      <a:pt x="395" y="403"/>
                    </a:lnTo>
                    <a:lnTo>
                      <a:pt x="393" y="413"/>
                    </a:lnTo>
                    <a:lnTo>
                      <a:pt x="393" y="424"/>
                    </a:lnTo>
                    <a:lnTo>
                      <a:pt x="391" y="436"/>
                    </a:lnTo>
                    <a:lnTo>
                      <a:pt x="391" y="446"/>
                    </a:lnTo>
                    <a:lnTo>
                      <a:pt x="389" y="459"/>
                    </a:lnTo>
                    <a:lnTo>
                      <a:pt x="387" y="469"/>
                    </a:lnTo>
                    <a:lnTo>
                      <a:pt x="385" y="481"/>
                    </a:lnTo>
                    <a:lnTo>
                      <a:pt x="383" y="491"/>
                    </a:lnTo>
                    <a:lnTo>
                      <a:pt x="381" y="502"/>
                    </a:lnTo>
                    <a:lnTo>
                      <a:pt x="379" y="514"/>
                    </a:lnTo>
                    <a:lnTo>
                      <a:pt x="376" y="524"/>
                    </a:lnTo>
                    <a:lnTo>
                      <a:pt x="374" y="535"/>
                    </a:lnTo>
                    <a:lnTo>
                      <a:pt x="370" y="545"/>
                    </a:lnTo>
                    <a:lnTo>
                      <a:pt x="366" y="557"/>
                    </a:lnTo>
                    <a:lnTo>
                      <a:pt x="364" y="568"/>
                    </a:lnTo>
                    <a:lnTo>
                      <a:pt x="360" y="578"/>
                    </a:lnTo>
                    <a:lnTo>
                      <a:pt x="356" y="588"/>
                    </a:lnTo>
                    <a:lnTo>
                      <a:pt x="352" y="598"/>
                    </a:lnTo>
                    <a:lnTo>
                      <a:pt x="348" y="609"/>
                    </a:lnTo>
                    <a:lnTo>
                      <a:pt x="346" y="619"/>
                    </a:lnTo>
                    <a:lnTo>
                      <a:pt x="342" y="629"/>
                    </a:lnTo>
                    <a:lnTo>
                      <a:pt x="335" y="640"/>
                    </a:lnTo>
                    <a:lnTo>
                      <a:pt x="331" y="648"/>
                    </a:lnTo>
                    <a:lnTo>
                      <a:pt x="327" y="658"/>
                    </a:lnTo>
                    <a:lnTo>
                      <a:pt x="321" y="668"/>
                    </a:lnTo>
                    <a:lnTo>
                      <a:pt x="315" y="679"/>
                    </a:lnTo>
                    <a:lnTo>
                      <a:pt x="311" y="687"/>
                    </a:lnTo>
                    <a:lnTo>
                      <a:pt x="304" y="697"/>
                    </a:lnTo>
                    <a:lnTo>
                      <a:pt x="298" y="707"/>
                    </a:lnTo>
                    <a:lnTo>
                      <a:pt x="292" y="716"/>
                    </a:lnTo>
                    <a:lnTo>
                      <a:pt x="286" y="726"/>
                    </a:lnTo>
                    <a:lnTo>
                      <a:pt x="280" y="734"/>
                    </a:lnTo>
                    <a:lnTo>
                      <a:pt x="274" y="742"/>
                    </a:lnTo>
                    <a:lnTo>
                      <a:pt x="267" y="753"/>
                    </a:lnTo>
                    <a:lnTo>
                      <a:pt x="261" y="761"/>
                    </a:lnTo>
                    <a:lnTo>
                      <a:pt x="255" y="769"/>
                    </a:lnTo>
                    <a:lnTo>
                      <a:pt x="247" y="777"/>
                    </a:lnTo>
                    <a:lnTo>
                      <a:pt x="241" y="786"/>
                    </a:lnTo>
                    <a:lnTo>
                      <a:pt x="232" y="794"/>
                    </a:lnTo>
                    <a:lnTo>
                      <a:pt x="224" y="802"/>
                    </a:lnTo>
                    <a:lnTo>
                      <a:pt x="210" y="816"/>
                    </a:lnTo>
                    <a:lnTo>
                      <a:pt x="202" y="825"/>
                    </a:lnTo>
                    <a:lnTo>
                      <a:pt x="193" y="833"/>
                    </a:lnTo>
                    <a:lnTo>
                      <a:pt x="185" y="839"/>
                    </a:lnTo>
                    <a:lnTo>
                      <a:pt x="177" y="847"/>
                    </a:lnTo>
                    <a:lnTo>
                      <a:pt x="169" y="853"/>
                    </a:lnTo>
                    <a:lnTo>
                      <a:pt x="160" y="862"/>
                    </a:lnTo>
                    <a:lnTo>
                      <a:pt x="152" y="868"/>
                    </a:lnTo>
                    <a:lnTo>
                      <a:pt x="142" y="874"/>
                    </a:lnTo>
                    <a:lnTo>
                      <a:pt x="134" y="880"/>
                    </a:lnTo>
                    <a:lnTo>
                      <a:pt x="123" y="888"/>
                    </a:lnTo>
                    <a:lnTo>
                      <a:pt x="115" y="895"/>
                    </a:lnTo>
                    <a:lnTo>
                      <a:pt x="105" y="899"/>
                    </a:lnTo>
                    <a:lnTo>
                      <a:pt x="97" y="905"/>
                    </a:lnTo>
                    <a:lnTo>
                      <a:pt x="86" y="911"/>
                    </a:lnTo>
                    <a:lnTo>
                      <a:pt x="76" y="917"/>
                    </a:lnTo>
                    <a:lnTo>
                      <a:pt x="68" y="921"/>
                    </a:lnTo>
                    <a:lnTo>
                      <a:pt x="58" y="927"/>
                    </a:lnTo>
                    <a:lnTo>
                      <a:pt x="47" y="932"/>
                    </a:lnTo>
                    <a:lnTo>
                      <a:pt x="37" y="938"/>
                    </a:lnTo>
                    <a:lnTo>
                      <a:pt x="27" y="942"/>
                    </a:lnTo>
                    <a:lnTo>
                      <a:pt x="16" y="946"/>
                    </a:lnTo>
                    <a:lnTo>
                      <a:pt x="14" y="948"/>
                    </a:lnTo>
                    <a:lnTo>
                      <a:pt x="0" y="946"/>
                    </a:lnTo>
                    <a:lnTo>
                      <a:pt x="0" y="946"/>
                    </a:lnTo>
                  </a:path>
                </a:pathLst>
              </a:custGeom>
              <a:solidFill>
                <a:srgbClr val="000000"/>
              </a:solidFill>
              <a:ln w="12700" cap="rnd" cmpd="sng">
                <a:solidFill>
                  <a:srgbClr val="081D5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9" name="Freeform 18">
                <a:extLst>
                  <a:ext uri="{FF2B5EF4-FFF2-40B4-BE49-F238E27FC236}">
                    <a16:creationId xmlns:a16="http://schemas.microsoft.com/office/drawing/2014/main" id="{3BBE960A-1E8F-4FFD-9657-1CBDF58D38B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96" y="1565"/>
                <a:ext cx="282" cy="231"/>
              </a:xfrm>
              <a:custGeom>
                <a:avLst/>
                <a:gdLst>
                  <a:gd name="T0" fmla="*/ 168 w 282"/>
                  <a:gd name="T1" fmla="*/ 23 h 231"/>
                  <a:gd name="T2" fmla="*/ 144 w 282"/>
                  <a:gd name="T3" fmla="*/ 12 h 231"/>
                  <a:gd name="T4" fmla="*/ 119 w 282"/>
                  <a:gd name="T5" fmla="*/ 4 h 231"/>
                  <a:gd name="T6" fmla="*/ 96 w 282"/>
                  <a:gd name="T7" fmla="*/ 0 h 231"/>
                  <a:gd name="T8" fmla="*/ 66 w 282"/>
                  <a:gd name="T9" fmla="*/ 0 h 231"/>
                  <a:gd name="T10" fmla="*/ 45 w 282"/>
                  <a:gd name="T11" fmla="*/ 4 h 231"/>
                  <a:gd name="T12" fmla="*/ 27 w 282"/>
                  <a:gd name="T13" fmla="*/ 14 h 231"/>
                  <a:gd name="T14" fmla="*/ 12 w 282"/>
                  <a:gd name="T15" fmla="*/ 27 h 231"/>
                  <a:gd name="T16" fmla="*/ 4 w 282"/>
                  <a:gd name="T17" fmla="*/ 41 h 231"/>
                  <a:gd name="T18" fmla="*/ 0 w 282"/>
                  <a:gd name="T19" fmla="*/ 62 h 231"/>
                  <a:gd name="T20" fmla="*/ 4 w 282"/>
                  <a:gd name="T21" fmla="*/ 86 h 231"/>
                  <a:gd name="T22" fmla="*/ 10 w 282"/>
                  <a:gd name="T23" fmla="*/ 109 h 231"/>
                  <a:gd name="T24" fmla="*/ 23 w 282"/>
                  <a:gd name="T25" fmla="*/ 129 h 231"/>
                  <a:gd name="T26" fmla="*/ 37 w 282"/>
                  <a:gd name="T27" fmla="*/ 148 h 231"/>
                  <a:gd name="T28" fmla="*/ 59 w 282"/>
                  <a:gd name="T29" fmla="*/ 170 h 231"/>
                  <a:gd name="T30" fmla="*/ 82 w 282"/>
                  <a:gd name="T31" fmla="*/ 187 h 231"/>
                  <a:gd name="T32" fmla="*/ 105 w 282"/>
                  <a:gd name="T33" fmla="*/ 203 h 231"/>
                  <a:gd name="T34" fmla="*/ 131 w 282"/>
                  <a:gd name="T35" fmla="*/ 214 h 231"/>
                  <a:gd name="T36" fmla="*/ 154 w 282"/>
                  <a:gd name="T37" fmla="*/ 224 h 231"/>
                  <a:gd name="T38" fmla="*/ 180 w 282"/>
                  <a:gd name="T39" fmla="*/ 228 h 231"/>
                  <a:gd name="T40" fmla="*/ 211 w 282"/>
                  <a:gd name="T41" fmla="*/ 230 h 231"/>
                  <a:gd name="T42" fmla="*/ 234 w 282"/>
                  <a:gd name="T43" fmla="*/ 226 h 231"/>
                  <a:gd name="T44" fmla="*/ 254 w 282"/>
                  <a:gd name="T45" fmla="*/ 218 h 231"/>
                  <a:gd name="T46" fmla="*/ 271 w 282"/>
                  <a:gd name="T47" fmla="*/ 199 h 231"/>
                  <a:gd name="T48" fmla="*/ 279 w 282"/>
                  <a:gd name="T49" fmla="*/ 179 h 231"/>
                  <a:gd name="T50" fmla="*/ 279 w 282"/>
                  <a:gd name="T51" fmla="*/ 154 h 231"/>
                  <a:gd name="T52" fmla="*/ 275 w 282"/>
                  <a:gd name="T53" fmla="*/ 131 h 231"/>
                  <a:gd name="T54" fmla="*/ 265 w 282"/>
                  <a:gd name="T55" fmla="*/ 113 h 231"/>
                  <a:gd name="T56" fmla="*/ 252 w 282"/>
                  <a:gd name="T57" fmla="*/ 92 h 231"/>
                  <a:gd name="T58" fmla="*/ 232 w 282"/>
                  <a:gd name="T59" fmla="*/ 70 h 231"/>
                  <a:gd name="T60" fmla="*/ 211 w 282"/>
                  <a:gd name="T61" fmla="*/ 51 h 231"/>
                  <a:gd name="T62" fmla="*/ 189 w 282"/>
                  <a:gd name="T63" fmla="*/ 35 h 231"/>
                  <a:gd name="T64" fmla="*/ 164 w 282"/>
                  <a:gd name="T65" fmla="*/ 31 h 231"/>
                  <a:gd name="T66" fmla="*/ 139 w 282"/>
                  <a:gd name="T67" fmla="*/ 21 h 231"/>
                  <a:gd name="T68" fmla="*/ 115 w 282"/>
                  <a:gd name="T69" fmla="*/ 12 h 231"/>
                  <a:gd name="T70" fmla="*/ 92 w 282"/>
                  <a:gd name="T71" fmla="*/ 8 h 231"/>
                  <a:gd name="T72" fmla="*/ 62 w 282"/>
                  <a:gd name="T73" fmla="*/ 10 h 231"/>
                  <a:gd name="T74" fmla="*/ 39 w 282"/>
                  <a:gd name="T75" fmla="*/ 14 h 231"/>
                  <a:gd name="T76" fmla="*/ 21 w 282"/>
                  <a:gd name="T77" fmla="*/ 31 h 231"/>
                  <a:gd name="T78" fmla="*/ 10 w 282"/>
                  <a:gd name="T79" fmla="*/ 47 h 231"/>
                  <a:gd name="T80" fmla="*/ 8 w 282"/>
                  <a:gd name="T81" fmla="*/ 76 h 231"/>
                  <a:gd name="T82" fmla="*/ 12 w 282"/>
                  <a:gd name="T83" fmla="*/ 97 h 231"/>
                  <a:gd name="T84" fmla="*/ 23 w 282"/>
                  <a:gd name="T85" fmla="*/ 115 h 231"/>
                  <a:gd name="T86" fmla="*/ 35 w 282"/>
                  <a:gd name="T87" fmla="*/ 136 h 231"/>
                  <a:gd name="T88" fmla="*/ 53 w 282"/>
                  <a:gd name="T89" fmla="*/ 156 h 231"/>
                  <a:gd name="T90" fmla="*/ 76 w 282"/>
                  <a:gd name="T91" fmla="*/ 175 h 231"/>
                  <a:gd name="T92" fmla="*/ 98 w 282"/>
                  <a:gd name="T93" fmla="*/ 189 h 231"/>
                  <a:gd name="T94" fmla="*/ 121 w 282"/>
                  <a:gd name="T95" fmla="*/ 203 h 231"/>
                  <a:gd name="T96" fmla="*/ 146 w 282"/>
                  <a:gd name="T97" fmla="*/ 214 h 231"/>
                  <a:gd name="T98" fmla="*/ 172 w 282"/>
                  <a:gd name="T99" fmla="*/ 220 h 231"/>
                  <a:gd name="T100" fmla="*/ 195 w 282"/>
                  <a:gd name="T101" fmla="*/ 222 h 231"/>
                  <a:gd name="T102" fmla="*/ 222 w 282"/>
                  <a:gd name="T103" fmla="*/ 222 h 231"/>
                  <a:gd name="T104" fmla="*/ 244 w 282"/>
                  <a:gd name="T105" fmla="*/ 214 h 231"/>
                  <a:gd name="T106" fmla="*/ 258 w 282"/>
                  <a:gd name="T107" fmla="*/ 201 h 231"/>
                  <a:gd name="T108" fmla="*/ 269 w 282"/>
                  <a:gd name="T109" fmla="*/ 183 h 231"/>
                  <a:gd name="T110" fmla="*/ 273 w 282"/>
                  <a:gd name="T111" fmla="*/ 156 h 231"/>
                  <a:gd name="T112" fmla="*/ 267 w 282"/>
                  <a:gd name="T113" fmla="*/ 133 h 231"/>
                  <a:gd name="T114" fmla="*/ 256 w 282"/>
                  <a:gd name="T115" fmla="*/ 113 h 231"/>
                  <a:gd name="T116" fmla="*/ 242 w 282"/>
                  <a:gd name="T117" fmla="*/ 92 h 231"/>
                  <a:gd name="T118" fmla="*/ 224 w 282"/>
                  <a:gd name="T119" fmla="*/ 74 h 231"/>
                  <a:gd name="T120" fmla="*/ 205 w 282"/>
                  <a:gd name="T121" fmla="*/ 55 h 231"/>
                  <a:gd name="T122" fmla="*/ 189 w 282"/>
                  <a:gd name="T123" fmla="*/ 35 h 23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</a:cxnLst>
                <a:rect l="0" t="0" r="r" b="b"/>
                <a:pathLst>
                  <a:path w="282" h="231">
                    <a:moveTo>
                      <a:pt x="189" y="35"/>
                    </a:moveTo>
                    <a:lnTo>
                      <a:pt x="187" y="35"/>
                    </a:lnTo>
                    <a:lnTo>
                      <a:pt x="185" y="33"/>
                    </a:lnTo>
                    <a:lnTo>
                      <a:pt x="183" y="31"/>
                    </a:lnTo>
                    <a:lnTo>
                      <a:pt x="180" y="31"/>
                    </a:lnTo>
                    <a:lnTo>
                      <a:pt x="178" y="29"/>
                    </a:lnTo>
                    <a:lnTo>
                      <a:pt x="176" y="29"/>
                    </a:lnTo>
                    <a:lnTo>
                      <a:pt x="174" y="27"/>
                    </a:lnTo>
                    <a:lnTo>
                      <a:pt x="172" y="25"/>
                    </a:lnTo>
                    <a:lnTo>
                      <a:pt x="170" y="25"/>
                    </a:lnTo>
                    <a:lnTo>
                      <a:pt x="168" y="23"/>
                    </a:lnTo>
                    <a:lnTo>
                      <a:pt x="166" y="23"/>
                    </a:lnTo>
                    <a:lnTo>
                      <a:pt x="164" y="21"/>
                    </a:lnTo>
                    <a:lnTo>
                      <a:pt x="162" y="21"/>
                    </a:lnTo>
                    <a:lnTo>
                      <a:pt x="160" y="18"/>
                    </a:lnTo>
                    <a:lnTo>
                      <a:pt x="158" y="18"/>
                    </a:lnTo>
                    <a:lnTo>
                      <a:pt x="154" y="18"/>
                    </a:lnTo>
                    <a:lnTo>
                      <a:pt x="154" y="16"/>
                    </a:lnTo>
                    <a:lnTo>
                      <a:pt x="150" y="16"/>
                    </a:lnTo>
                    <a:lnTo>
                      <a:pt x="148" y="14"/>
                    </a:lnTo>
                    <a:lnTo>
                      <a:pt x="146" y="14"/>
                    </a:lnTo>
                    <a:lnTo>
                      <a:pt x="144" y="12"/>
                    </a:lnTo>
                    <a:lnTo>
                      <a:pt x="142" y="12"/>
                    </a:lnTo>
                    <a:lnTo>
                      <a:pt x="139" y="12"/>
                    </a:lnTo>
                    <a:lnTo>
                      <a:pt x="137" y="10"/>
                    </a:lnTo>
                    <a:lnTo>
                      <a:pt x="135" y="10"/>
                    </a:lnTo>
                    <a:lnTo>
                      <a:pt x="133" y="10"/>
                    </a:lnTo>
                    <a:lnTo>
                      <a:pt x="131" y="8"/>
                    </a:lnTo>
                    <a:lnTo>
                      <a:pt x="129" y="8"/>
                    </a:lnTo>
                    <a:lnTo>
                      <a:pt x="127" y="6"/>
                    </a:lnTo>
                    <a:lnTo>
                      <a:pt x="125" y="6"/>
                    </a:lnTo>
                    <a:lnTo>
                      <a:pt x="123" y="6"/>
                    </a:lnTo>
                    <a:lnTo>
                      <a:pt x="119" y="4"/>
                    </a:lnTo>
                    <a:lnTo>
                      <a:pt x="117" y="4"/>
                    </a:lnTo>
                    <a:lnTo>
                      <a:pt x="115" y="4"/>
                    </a:lnTo>
                    <a:lnTo>
                      <a:pt x="113" y="4"/>
                    </a:lnTo>
                    <a:lnTo>
                      <a:pt x="111" y="4"/>
                    </a:lnTo>
                    <a:lnTo>
                      <a:pt x="109" y="2"/>
                    </a:lnTo>
                    <a:lnTo>
                      <a:pt x="107" y="2"/>
                    </a:lnTo>
                    <a:lnTo>
                      <a:pt x="105" y="2"/>
                    </a:lnTo>
                    <a:lnTo>
                      <a:pt x="103" y="2"/>
                    </a:lnTo>
                    <a:lnTo>
                      <a:pt x="101" y="2"/>
                    </a:lnTo>
                    <a:lnTo>
                      <a:pt x="98" y="0"/>
                    </a:lnTo>
                    <a:lnTo>
                      <a:pt x="96" y="0"/>
                    </a:lnTo>
                    <a:lnTo>
                      <a:pt x="94" y="0"/>
                    </a:lnTo>
                    <a:lnTo>
                      <a:pt x="92" y="0"/>
                    </a:lnTo>
                    <a:lnTo>
                      <a:pt x="90" y="0"/>
                    </a:lnTo>
                    <a:lnTo>
                      <a:pt x="88" y="0"/>
                    </a:lnTo>
                    <a:lnTo>
                      <a:pt x="86" y="0"/>
                    </a:lnTo>
                    <a:lnTo>
                      <a:pt x="84" y="0"/>
                    </a:lnTo>
                    <a:lnTo>
                      <a:pt x="74" y="0"/>
                    </a:lnTo>
                    <a:lnTo>
                      <a:pt x="72" y="0"/>
                    </a:lnTo>
                    <a:lnTo>
                      <a:pt x="70" y="0"/>
                    </a:lnTo>
                    <a:lnTo>
                      <a:pt x="68" y="0"/>
                    </a:lnTo>
                    <a:lnTo>
                      <a:pt x="66" y="0"/>
                    </a:lnTo>
                    <a:lnTo>
                      <a:pt x="64" y="0"/>
                    </a:lnTo>
                    <a:lnTo>
                      <a:pt x="59" y="0"/>
                    </a:lnTo>
                    <a:lnTo>
                      <a:pt x="59" y="2"/>
                    </a:lnTo>
                    <a:lnTo>
                      <a:pt x="57" y="2"/>
                    </a:lnTo>
                    <a:lnTo>
                      <a:pt x="55" y="2"/>
                    </a:lnTo>
                    <a:lnTo>
                      <a:pt x="53" y="2"/>
                    </a:lnTo>
                    <a:lnTo>
                      <a:pt x="51" y="2"/>
                    </a:lnTo>
                    <a:lnTo>
                      <a:pt x="51" y="4"/>
                    </a:lnTo>
                    <a:lnTo>
                      <a:pt x="49" y="4"/>
                    </a:lnTo>
                    <a:lnTo>
                      <a:pt x="47" y="4"/>
                    </a:lnTo>
                    <a:lnTo>
                      <a:pt x="45" y="4"/>
                    </a:lnTo>
                    <a:lnTo>
                      <a:pt x="43" y="4"/>
                    </a:lnTo>
                    <a:lnTo>
                      <a:pt x="41" y="6"/>
                    </a:lnTo>
                    <a:lnTo>
                      <a:pt x="39" y="6"/>
                    </a:lnTo>
                    <a:lnTo>
                      <a:pt x="37" y="8"/>
                    </a:lnTo>
                    <a:lnTo>
                      <a:pt x="35" y="10"/>
                    </a:lnTo>
                    <a:lnTo>
                      <a:pt x="33" y="10"/>
                    </a:lnTo>
                    <a:lnTo>
                      <a:pt x="31" y="10"/>
                    </a:lnTo>
                    <a:lnTo>
                      <a:pt x="31" y="12"/>
                    </a:lnTo>
                    <a:lnTo>
                      <a:pt x="29" y="12"/>
                    </a:lnTo>
                    <a:lnTo>
                      <a:pt x="27" y="12"/>
                    </a:lnTo>
                    <a:lnTo>
                      <a:pt x="27" y="14"/>
                    </a:lnTo>
                    <a:lnTo>
                      <a:pt x="25" y="14"/>
                    </a:lnTo>
                    <a:lnTo>
                      <a:pt x="25" y="16"/>
                    </a:lnTo>
                    <a:lnTo>
                      <a:pt x="23" y="16"/>
                    </a:lnTo>
                    <a:lnTo>
                      <a:pt x="21" y="18"/>
                    </a:lnTo>
                    <a:lnTo>
                      <a:pt x="18" y="18"/>
                    </a:lnTo>
                    <a:lnTo>
                      <a:pt x="16" y="21"/>
                    </a:lnTo>
                    <a:lnTo>
                      <a:pt x="16" y="23"/>
                    </a:lnTo>
                    <a:lnTo>
                      <a:pt x="14" y="23"/>
                    </a:lnTo>
                    <a:lnTo>
                      <a:pt x="14" y="25"/>
                    </a:lnTo>
                    <a:lnTo>
                      <a:pt x="12" y="25"/>
                    </a:lnTo>
                    <a:lnTo>
                      <a:pt x="12" y="27"/>
                    </a:lnTo>
                    <a:lnTo>
                      <a:pt x="12" y="29"/>
                    </a:lnTo>
                    <a:lnTo>
                      <a:pt x="10" y="29"/>
                    </a:lnTo>
                    <a:lnTo>
                      <a:pt x="10" y="31"/>
                    </a:lnTo>
                    <a:lnTo>
                      <a:pt x="8" y="31"/>
                    </a:lnTo>
                    <a:lnTo>
                      <a:pt x="8" y="33"/>
                    </a:lnTo>
                    <a:lnTo>
                      <a:pt x="8" y="35"/>
                    </a:lnTo>
                    <a:lnTo>
                      <a:pt x="6" y="35"/>
                    </a:lnTo>
                    <a:lnTo>
                      <a:pt x="6" y="37"/>
                    </a:lnTo>
                    <a:lnTo>
                      <a:pt x="6" y="39"/>
                    </a:lnTo>
                    <a:lnTo>
                      <a:pt x="4" y="39"/>
                    </a:lnTo>
                    <a:lnTo>
                      <a:pt x="4" y="41"/>
                    </a:lnTo>
                    <a:lnTo>
                      <a:pt x="4" y="43"/>
                    </a:lnTo>
                    <a:lnTo>
                      <a:pt x="2" y="45"/>
                    </a:lnTo>
                    <a:lnTo>
                      <a:pt x="2" y="47"/>
                    </a:lnTo>
                    <a:lnTo>
                      <a:pt x="2" y="49"/>
                    </a:lnTo>
                    <a:lnTo>
                      <a:pt x="2" y="51"/>
                    </a:lnTo>
                    <a:lnTo>
                      <a:pt x="0" y="51"/>
                    </a:lnTo>
                    <a:lnTo>
                      <a:pt x="0" y="53"/>
                    </a:lnTo>
                    <a:lnTo>
                      <a:pt x="0" y="55"/>
                    </a:lnTo>
                    <a:lnTo>
                      <a:pt x="0" y="58"/>
                    </a:lnTo>
                    <a:lnTo>
                      <a:pt x="0" y="60"/>
                    </a:lnTo>
                    <a:lnTo>
                      <a:pt x="0" y="62"/>
                    </a:lnTo>
                    <a:lnTo>
                      <a:pt x="0" y="68"/>
                    </a:lnTo>
                    <a:lnTo>
                      <a:pt x="0" y="70"/>
                    </a:lnTo>
                    <a:lnTo>
                      <a:pt x="0" y="72"/>
                    </a:lnTo>
                    <a:lnTo>
                      <a:pt x="0" y="74"/>
                    </a:lnTo>
                    <a:lnTo>
                      <a:pt x="0" y="76"/>
                    </a:lnTo>
                    <a:lnTo>
                      <a:pt x="0" y="78"/>
                    </a:lnTo>
                    <a:lnTo>
                      <a:pt x="2" y="80"/>
                    </a:lnTo>
                    <a:lnTo>
                      <a:pt x="2" y="82"/>
                    </a:lnTo>
                    <a:lnTo>
                      <a:pt x="2" y="84"/>
                    </a:lnTo>
                    <a:lnTo>
                      <a:pt x="2" y="86"/>
                    </a:lnTo>
                    <a:lnTo>
                      <a:pt x="4" y="86"/>
                    </a:lnTo>
                    <a:lnTo>
                      <a:pt x="4" y="88"/>
                    </a:lnTo>
                    <a:lnTo>
                      <a:pt x="4" y="90"/>
                    </a:lnTo>
                    <a:lnTo>
                      <a:pt x="4" y="92"/>
                    </a:lnTo>
                    <a:lnTo>
                      <a:pt x="4" y="94"/>
                    </a:lnTo>
                    <a:lnTo>
                      <a:pt x="6" y="97"/>
                    </a:lnTo>
                    <a:lnTo>
                      <a:pt x="6" y="99"/>
                    </a:lnTo>
                    <a:lnTo>
                      <a:pt x="8" y="101"/>
                    </a:lnTo>
                    <a:lnTo>
                      <a:pt x="8" y="103"/>
                    </a:lnTo>
                    <a:lnTo>
                      <a:pt x="8" y="105"/>
                    </a:lnTo>
                    <a:lnTo>
                      <a:pt x="10" y="107"/>
                    </a:lnTo>
                    <a:lnTo>
                      <a:pt x="10" y="109"/>
                    </a:lnTo>
                    <a:lnTo>
                      <a:pt x="12" y="111"/>
                    </a:lnTo>
                    <a:lnTo>
                      <a:pt x="12" y="113"/>
                    </a:lnTo>
                    <a:lnTo>
                      <a:pt x="14" y="113"/>
                    </a:lnTo>
                    <a:lnTo>
                      <a:pt x="14" y="115"/>
                    </a:lnTo>
                    <a:lnTo>
                      <a:pt x="16" y="117"/>
                    </a:lnTo>
                    <a:lnTo>
                      <a:pt x="16" y="119"/>
                    </a:lnTo>
                    <a:lnTo>
                      <a:pt x="18" y="121"/>
                    </a:lnTo>
                    <a:lnTo>
                      <a:pt x="18" y="123"/>
                    </a:lnTo>
                    <a:lnTo>
                      <a:pt x="21" y="125"/>
                    </a:lnTo>
                    <a:lnTo>
                      <a:pt x="21" y="127"/>
                    </a:lnTo>
                    <a:lnTo>
                      <a:pt x="23" y="129"/>
                    </a:lnTo>
                    <a:lnTo>
                      <a:pt x="23" y="131"/>
                    </a:lnTo>
                    <a:lnTo>
                      <a:pt x="25" y="131"/>
                    </a:lnTo>
                    <a:lnTo>
                      <a:pt x="25" y="133"/>
                    </a:lnTo>
                    <a:lnTo>
                      <a:pt x="27" y="136"/>
                    </a:lnTo>
                    <a:lnTo>
                      <a:pt x="29" y="138"/>
                    </a:lnTo>
                    <a:lnTo>
                      <a:pt x="29" y="140"/>
                    </a:lnTo>
                    <a:lnTo>
                      <a:pt x="31" y="142"/>
                    </a:lnTo>
                    <a:lnTo>
                      <a:pt x="33" y="144"/>
                    </a:lnTo>
                    <a:lnTo>
                      <a:pt x="35" y="144"/>
                    </a:lnTo>
                    <a:lnTo>
                      <a:pt x="35" y="146"/>
                    </a:lnTo>
                    <a:lnTo>
                      <a:pt x="37" y="148"/>
                    </a:lnTo>
                    <a:lnTo>
                      <a:pt x="39" y="150"/>
                    </a:lnTo>
                    <a:lnTo>
                      <a:pt x="41" y="152"/>
                    </a:lnTo>
                    <a:lnTo>
                      <a:pt x="41" y="154"/>
                    </a:lnTo>
                    <a:lnTo>
                      <a:pt x="43" y="156"/>
                    </a:lnTo>
                    <a:lnTo>
                      <a:pt x="49" y="160"/>
                    </a:lnTo>
                    <a:lnTo>
                      <a:pt x="51" y="162"/>
                    </a:lnTo>
                    <a:lnTo>
                      <a:pt x="53" y="164"/>
                    </a:lnTo>
                    <a:lnTo>
                      <a:pt x="55" y="166"/>
                    </a:lnTo>
                    <a:lnTo>
                      <a:pt x="55" y="168"/>
                    </a:lnTo>
                    <a:lnTo>
                      <a:pt x="57" y="168"/>
                    </a:lnTo>
                    <a:lnTo>
                      <a:pt x="59" y="170"/>
                    </a:lnTo>
                    <a:lnTo>
                      <a:pt x="62" y="173"/>
                    </a:lnTo>
                    <a:lnTo>
                      <a:pt x="64" y="175"/>
                    </a:lnTo>
                    <a:lnTo>
                      <a:pt x="66" y="177"/>
                    </a:lnTo>
                    <a:lnTo>
                      <a:pt x="68" y="179"/>
                    </a:lnTo>
                    <a:lnTo>
                      <a:pt x="70" y="179"/>
                    </a:lnTo>
                    <a:lnTo>
                      <a:pt x="72" y="181"/>
                    </a:lnTo>
                    <a:lnTo>
                      <a:pt x="72" y="183"/>
                    </a:lnTo>
                    <a:lnTo>
                      <a:pt x="76" y="183"/>
                    </a:lnTo>
                    <a:lnTo>
                      <a:pt x="78" y="185"/>
                    </a:lnTo>
                    <a:lnTo>
                      <a:pt x="80" y="187"/>
                    </a:lnTo>
                    <a:lnTo>
                      <a:pt x="82" y="187"/>
                    </a:lnTo>
                    <a:lnTo>
                      <a:pt x="82" y="189"/>
                    </a:lnTo>
                    <a:lnTo>
                      <a:pt x="84" y="189"/>
                    </a:lnTo>
                    <a:lnTo>
                      <a:pt x="86" y="191"/>
                    </a:lnTo>
                    <a:lnTo>
                      <a:pt x="90" y="193"/>
                    </a:lnTo>
                    <a:lnTo>
                      <a:pt x="92" y="195"/>
                    </a:lnTo>
                    <a:lnTo>
                      <a:pt x="94" y="197"/>
                    </a:lnTo>
                    <a:lnTo>
                      <a:pt x="96" y="199"/>
                    </a:lnTo>
                    <a:lnTo>
                      <a:pt x="101" y="199"/>
                    </a:lnTo>
                    <a:lnTo>
                      <a:pt x="101" y="201"/>
                    </a:lnTo>
                    <a:lnTo>
                      <a:pt x="105" y="201"/>
                    </a:lnTo>
                    <a:lnTo>
                      <a:pt x="105" y="203"/>
                    </a:lnTo>
                    <a:lnTo>
                      <a:pt x="109" y="205"/>
                    </a:lnTo>
                    <a:lnTo>
                      <a:pt x="111" y="205"/>
                    </a:lnTo>
                    <a:lnTo>
                      <a:pt x="113" y="207"/>
                    </a:lnTo>
                    <a:lnTo>
                      <a:pt x="115" y="207"/>
                    </a:lnTo>
                    <a:lnTo>
                      <a:pt x="117" y="209"/>
                    </a:lnTo>
                    <a:lnTo>
                      <a:pt x="119" y="209"/>
                    </a:lnTo>
                    <a:lnTo>
                      <a:pt x="121" y="212"/>
                    </a:lnTo>
                    <a:lnTo>
                      <a:pt x="123" y="212"/>
                    </a:lnTo>
                    <a:lnTo>
                      <a:pt x="125" y="214"/>
                    </a:lnTo>
                    <a:lnTo>
                      <a:pt x="127" y="214"/>
                    </a:lnTo>
                    <a:lnTo>
                      <a:pt x="131" y="214"/>
                    </a:lnTo>
                    <a:lnTo>
                      <a:pt x="131" y="216"/>
                    </a:lnTo>
                    <a:lnTo>
                      <a:pt x="135" y="218"/>
                    </a:lnTo>
                    <a:lnTo>
                      <a:pt x="137" y="218"/>
                    </a:lnTo>
                    <a:lnTo>
                      <a:pt x="139" y="218"/>
                    </a:lnTo>
                    <a:lnTo>
                      <a:pt x="142" y="218"/>
                    </a:lnTo>
                    <a:lnTo>
                      <a:pt x="144" y="220"/>
                    </a:lnTo>
                    <a:lnTo>
                      <a:pt x="146" y="220"/>
                    </a:lnTo>
                    <a:lnTo>
                      <a:pt x="148" y="222"/>
                    </a:lnTo>
                    <a:lnTo>
                      <a:pt x="150" y="222"/>
                    </a:lnTo>
                    <a:lnTo>
                      <a:pt x="152" y="222"/>
                    </a:lnTo>
                    <a:lnTo>
                      <a:pt x="154" y="224"/>
                    </a:lnTo>
                    <a:lnTo>
                      <a:pt x="156" y="224"/>
                    </a:lnTo>
                    <a:lnTo>
                      <a:pt x="158" y="224"/>
                    </a:lnTo>
                    <a:lnTo>
                      <a:pt x="160" y="226"/>
                    </a:lnTo>
                    <a:lnTo>
                      <a:pt x="164" y="226"/>
                    </a:lnTo>
                    <a:lnTo>
                      <a:pt x="168" y="226"/>
                    </a:lnTo>
                    <a:lnTo>
                      <a:pt x="170" y="226"/>
                    </a:lnTo>
                    <a:lnTo>
                      <a:pt x="170" y="228"/>
                    </a:lnTo>
                    <a:lnTo>
                      <a:pt x="174" y="228"/>
                    </a:lnTo>
                    <a:lnTo>
                      <a:pt x="176" y="228"/>
                    </a:lnTo>
                    <a:lnTo>
                      <a:pt x="178" y="228"/>
                    </a:lnTo>
                    <a:lnTo>
                      <a:pt x="180" y="228"/>
                    </a:lnTo>
                    <a:lnTo>
                      <a:pt x="180" y="230"/>
                    </a:lnTo>
                    <a:lnTo>
                      <a:pt x="185" y="230"/>
                    </a:lnTo>
                    <a:lnTo>
                      <a:pt x="187" y="230"/>
                    </a:lnTo>
                    <a:lnTo>
                      <a:pt x="189" y="230"/>
                    </a:lnTo>
                    <a:lnTo>
                      <a:pt x="191" y="230"/>
                    </a:lnTo>
                    <a:lnTo>
                      <a:pt x="193" y="230"/>
                    </a:lnTo>
                    <a:lnTo>
                      <a:pt x="195" y="230"/>
                    </a:lnTo>
                    <a:lnTo>
                      <a:pt x="197" y="230"/>
                    </a:lnTo>
                    <a:lnTo>
                      <a:pt x="207" y="230"/>
                    </a:lnTo>
                    <a:lnTo>
                      <a:pt x="209" y="230"/>
                    </a:lnTo>
                    <a:lnTo>
                      <a:pt x="211" y="230"/>
                    </a:lnTo>
                    <a:lnTo>
                      <a:pt x="213" y="230"/>
                    </a:lnTo>
                    <a:lnTo>
                      <a:pt x="215" y="230"/>
                    </a:lnTo>
                    <a:lnTo>
                      <a:pt x="217" y="230"/>
                    </a:lnTo>
                    <a:lnTo>
                      <a:pt x="219" y="230"/>
                    </a:lnTo>
                    <a:lnTo>
                      <a:pt x="222" y="228"/>
                    </a:lnTo>
                    <a:lnTo>
                      <a:pt x="224" y="228"/>
                    </a:lnTo>
                    <a:lnTo>
                      <a:pt x="226" y="228"/>
                    </a:lnTo>
                    <a:lnTo>
                      <a:pt x="228" y="228"/>
                    </a:lnTo>
                    <a:lnTo>
                      <a:pt x="230" y="226"/>
                    </a:lnTo>
                    <a:lnTo>
                      <a:pt x="232" y="226"/>
                    </a:lnTo>
                    <a:lnTo>
                      <a:pt x="234" y="226"/>
                    </a:lnTo>
                    <a:lnTo>
                      <a:pt x="236" y="226"/>
                    </a:lnTo>
                    <a:lnTo>
                      <a:pt x="238" y="224"/>
                    </a:lnTo>
                    <a:lnTo>
                      <a:pt x="240" y="224"/>
                    </a:lnTo>
                    <a:lnTo>
                      <a:pt x="242" y="224"/>
                    </a:lnTo>
                    <a:lnTo>
                      <a:pt x="244" y="222"/>
                    </a:lnTo>
                    <a:lnTo>
                      <a:pt x="246" y="222"/>
                    </a:lnTo>
                    <a:lnTo>
                      <a:pt x="248" y="220"/>
                    </a:lnTo>
                    <a:lnTo>
                      <a:pt x="250" y="220"/>
                    </a:lnTo>
                    <a:lnTo>
                      <a:pt x="250" y="218"/>
                    </a:lnTo>
                    <a:lnTo>
                      <a:pt x="252" y="218"/>
                    </a:lnTo>
                    <a:lnTo>
                      <a:pt x="254" y="218"/>
                    </a:lnTo>
                    <a:lnTo>
                      <a:pt x="256" y="216"/>
                    </a:lnTo>
                    <a:lnTo>
                      <a:pt x="256" y="214"/>
                    </a:lnTo>
                    <a:lnTo>
                      <a:pt x="258" y="214"/>
                    </a:lnTo>
                    <a:lnTo>
                      <a:pt x="260" y="212"/>
                    </a:lnTo>
                    <a:lnTo>
                      <a:pt x="265" y="209"/>
                    </a:lnTo>
                    <a:lnTo>
                      <a:pt x="265" y="207"/>
                    </a:lnTo>
                    <a:lnTo>
                      <a:pt x="267" y="205"/>
                    </a:lnTo>
                    <a:lnTo>
                      <a:pt x="269" y="203"/>
                    </a:lnTo>
                    <a:lnTo>
                      <a:pt x="269" y="201"/>
                    </a:lnTo>
                    <a:lnTo>
                      <a:pt x="271" y="201"/>
                    </a:lnTo>
                    <a:lnTo>
                      <a:pt x="271" y="199"/>
                    </a:lnTo>
                    <a:lnTo>
                      <a:pt x="273" y="199"/>
                    </a:lnTo>
                    <a:lnTo>
                      <a:pt x="273" y="197"/>
                    </a:lnTo>
                    <a:lnTo>
                      <a:pt x="273" y="195"/>
                    </a:lnTo>
                    <a:lnTo>
                      <a:pt x="275" y="193"/>
                    </a:lnTo>
                    <a:lnTo>
                      <a:pt x="275" y="191"/>
                    </a:lnTo>
                    <a:lnTo>
                      <a:pt x="277" y="189"/>
                    </a:lnTo>
                    <a:lnTo>
                      <a:pt x="277" y="187"/>
                    </a:lnTo>
                    <a:lnTo>
                      <a:pt x="277" y="185"/>
                    </a:lnTo>
                    <a:lnTo>
                      <a:pt x="279" y="183"/>
                    </a:lnTo>
                    <a:lnTo>
                      <a:pt x="279" y="181"/>
                    </a:lnTo>
                    <a:lnTo>
                      <a:pt x="279" y="179"/>
                    </a:lnTo>
                    <a:lnTo>
                      <a:pt x="281" y="177"/>
                    </a:lnTo>
                    <a:lnTo>
                      <a:pt x="281" y="175"/>
                    </a:lnTo>
                    <a:lnTo>
                      <a:pt x="281" y="173"/>
                    </a:lnTo>
                    <a:lnTo>
                      <a:pt x="281" y="170"/>
                    </a:lnTo>
                    <a:lnTo>
                      <a:pt x="281" y="168"/>
                    </a:lnTo>
                    <a:lnTo>
                      <a:pt x="281" y="162"/>
                    </a:lnTo>
                    <a:lnTo>
                      <a:pt x="281" y="160"/>
                    </a:lnTo>
                    <a:lnTo>
                      <a:pt x="281" y="158"/>
                    </a:lnTo>
                    <a:lnTo>
                      <a:pt x="281" y="156"/>
                    </a:lnTo>
                    <a:lnTo>
                      <a:pt x="281" y="154"/>
                    </a:lnTo>
                    <a:lnTo>
                      <a:pt x="279" y="154"/>
                    </a:lnTo>
                    <a:lnTo>
                      <a:pt x="279" y="152"/>
                    </a:lnTo>
                    <a:lnTo>
                      <a:pt x="279" y="150"/>
                    </a:lnTo>
                    <a:lnTo>
                      <a:pt x="279" y="148"/>
                    </a:lnTo>
                    <a:lnTo>
                      <a:pt x="279" y="146"/>
                    </a:lnTo>
                    <a:lnTo>
                      <a:pt x="277" y="144"/>
                    </a:lnTo>
                    <a:lnTo>
                      <a:pt x="277" y="142"/>
                    </a:lnTo>
                    <a:lnTo>
                      <a:pt x="277" y="140"/>
                    </a:lnTo>
                    <a:lnTo>
                      <a:pt x="277" y="138"/>
                    </a:lnTo>
                    <a:lnTo>
                      <a:pt x="275" y="136"/>
                    </a:lnTo>
                    <a:lnTo>
                      <a:pt x="275" y="133"/>
                    </a:lnTo>
                    <a:lnTo>
                      <a:pt x="275" y="131"/>
                    </a:lnTo>
                    <a:lnTo>
                      <a:pt x="273" y="131"/>
                    </a:lnTo>
                    <a:lnTo>
                      <a:pt x="273" y="129"/>
                    </a:lnTo>
                    <a:lnTo>
                      <a:pt x="273" y="127"/>
                    </a:lnTo>
                    <a:lnTo>
                      <a:pt x="271" y="125"/>
                    </a:lnTo>
                    <a:lnTo>
                      <a:pt x="271" y="123"/>
                    </a:lnTo>
                    <a:lnTo>
                      <a:pt x="269" y="121"/>
                    </a:lnTo>
                    <a:lnTo>
                      <a:pt x="269" y="119"/>
                    </a:lnTo>
                    <a:lnTo>
                      <a:pt x="267" y="117"/>
                    </a:lnTo>
                    <a:lnTo>
                      <a:pt x="267" y="115"/>
                    </a:lnTo>
                    <a:lnTo>
                      <a:pt x="267" y="113"/>
                    </a:lnTo>
                    <a:lnTo>
                      <a:pt x="265" y="113"/>
                    </a:lnTo>
                    <a:lnTo>
                      <a:pt x="265" y="111"/>
                    </a:lnTo>
                    <a:lnTo>
                      <a:pt x="263" y="109"/>
                    </a:lnTo>
                    <a:lnTo>
                      <a:pt x="263" y="107"/>
                    </a:lnTo>
                    <a:lnTo>
                      <a:pt x="260" y="105"/>
                    </a:lnTo>
                    <a:lnTo>
                      <a:pt x="260" y="103"/>
                    </a:lnTo>
                    <a:lnTo>
                      <a:pt x="258" y="101"/>
                    </a:lnTo>
                    <a:lnTo>
                      <a:pt x="256" y="101"/>
                    </a:lnTo>
                    <a:lnTo>
                      <a:pt x="256" y="99"/>
                    </a:lnTo>
                    <a:lnTo>
                      <a:pt x="254" y="97"/>
                    </a:lnTo>
                    <a:lnTo>
                      <a:pt x="254" y="94"/>
                    </a:lnTo>
                    <a:lnTo>
                      <a:pt x="252" y="92"/>
                    </a:lnTo>
                    <a:lnTo>
                      <a:pt x="250" y="90"/>
                    </a:lnTo>
                    <a:lnTo>
                      <a:pt x="250" y="88"/>
                    </a:lnTo>
                    <a:lnTo>
                      <a:pt x="248" y="86"/>
                    </a:lnTo>
                    <a:lnTo>
                      <a:pt x="246" y="86"/>
                    </a:lnTo>
                    <a:lnTo>
                      <a:pt x="244" y="84"/>
                    </a:lnTo>
                    <a:lnTo>
                      <a:pt x="244" y="82"/>
                    </a:lnTo>
                    <a:lnTo>
                      <a:pt x="242" y="80"/>
                    </a:lnTo>
                    <a:lnTo>
                      <a:pt x="240" y="78"/>
                    </a:lnTo>
                    <a:lnTo>
                      <a:pt x="240" y="76"/>
                    </a:lnTo>
                    <a:lnTo>
                      <a:pt x="238" y="74"/>
                    </a:lnTo>
                    <a:lnTo>
                      <a:pt x="232" y="70"/>
                    </a:lnTo>
                    <a:lnTo>
                      <a:pt x="230" y="68"/>
                    </a:lnTo>
                    <a:lnTo>
                      <a:pt x="228" y="66"/>
                    </a:lnTo>
                    <a:lnTo>
                      <a:pt x="226" y="64"/>
                    </a:lnTo>
                    <a:lnTo>
                      <a:pt x="224" y="62"/>
                    </a:lnTo>
                    <a:lnTo>
                      <a:pt x="222" y="62"/>
                    </a:lnTo>
                    <a:lnTo>
                      <a:pt x="219" y="60"/>
                    </a:lnTo>
                    <a:lnTo>
                      <a:pt x="219" y="58"/>
                    </a:lnTo>
                    <a:lnTo>
                      <a:pt x="217" y="55"/>
                    </a:lnTo>
                    <a:lnTo>
                      <a:pt x="215" y="53"/>
                    </a:lnTo>
                    <a:lnTo>
                      <a:pt x="213" y="51"/>
                    </a:lnTo>
                    <a:lnTo>
                      <a:pt x="211" y="51"/>
                    </a:lnTo>
                    <a:lnTo>
                      <a:pt x="209" y="49"/>
                    </a:lnTo>
                    <a:lnTo>
                      <a:pt x="207" y="47"/>
                    </a:lnTo>
                    <a:lnTo>
                      <a:pt x="205" y="47"/>
                    </a:lnTo>
                    <a:lnTo>
                      <a:pt x="203" y="45"/>
                    </a:lnTo>
                    <a:lnTo>
                      <a:pt x="201" y="43"/>
                    </a:lnTo>
                    <a:lnTo>
                      <a:pt x="199" y="43"/>
                    </a:lnTo>
                    <a:lnTo>
                      <a:pt x="197" y="41"/>
                    </a:lnTo>
                    <a:lnTo>
                      <a:pt x="195" y="39"/>
                    </a:lnTo>
                    <a:lnTo>
                      <a:pt x="193" y="39"/>
                    </a:lnTo>
                    <a:lnTo>
                      <a:pt x="191" y="37"/>
                    </a:lnTo>
                    <a:lnTo>
                      <a:pt x="189" y="35"/>
                    </a:lnTo>
                    <a:lnTo>
                      <a:pt x="185" y="43"/>
                    </a:lnTo>
                    <a:lnTo>
                      <a:pt x="183" y="41"/>
                    </a:lnTo>
                    <a:lnTo>
                      <a:pt x="180" y="39"/>
                    </a:lnTo>
                    <a:lnTo>
                      <a:pt x="178" y="39"/>
                    </a:lnTo>
                    <a:lnTo>
                      <a:pt x="176" y="37"/>
                    </a:lnTo>
                    <a:lnTo>
                      <a:pt x="174" y="37"/>
                    </a:lnTo>
                    <a:lnTo>
                      <a:pt x="172" y="35"/>
                    </a:lnTo>
                    <a:lnTo>
                      <a:pt x="170" y="35"/>
                    </a:lnTo>
                    <a:lnTo>
                      <a:pt x="168" y="33"/>
                    </a:lnTo>
                    <a:lnTo>
                      <a:pt x="168" y="31"/>
                    </a:lnTo>
                    <a:lnTo>
                      <a:pt x="164" y="31"/>
                    </a:lnTo>
                    <a:lnTo>
                      <a:pt x="160" y="29"/>
                    </a:lnTo>
                    <a:lnTo>
                      <a:pt x="158" y="27"/>
                    </a:lnTo>
                    <a:lnTo>
                      <a:pt x="156" y="27"/>
                    </a:lnTo>
                    <a:lnTo>
                      <a:pt x="154" y="25"/>
                    </a:lnTo>
                    <a:lnTo>
                      <a:pt x="152" y="25"/>
                    </a:lnTo>
                    <a:lnTo>
                      <a:pt x="150" y="25"/>
                    </a:lnTo>
                    <a:lnTo>
                      <a:pt x="148" y="23"/>
                    </a:lnTo>
                    <a:lnTo>
                      <a:pt x="146" y="23"/>
                    </a:lnTo>
                    <a:lnTo>
                      <a:pt x="144" y="21"/>
                    </a:lnTo>
                    <a:lnTo>
                      <a:pt x="142" y="21"/>
                    </a:lnTo>
                    <a:lnTo>
                      <a:pt x="139" y="21"/>
                    </a:lnTo>
                    <a:lnTo>
                      <a:pt x="139" y="18"/>
                    </a:lnTo>
                    <a:lnTo>
                      <a:pt x="135" y="18"/>
                    </a:lnTo>
                    <a:lnTo>
                      <a:pt x="131" y="16"/>
                    </a:lnTo>
                    <a:lnTo>
                      <a:pt x="129" y="16"/>
                    </a:lnTo>
                    <a:lnTo>
                      <a:pt x="127" y="16"/>
                    </a:lnTo>
                    <a:lnTo>
                      <a:pt x="125" y="14"/>
                    </a:lnTo>
                    <a:lnTo>
                      <a:pt x="123" y="14"/>
                    </a:lnTo>
                    <a:lnTo>
                      <a:pt x="121" y="14"/>
                    </a:lnTo>
                    <a:lnTo>
                      <a:pt x="119" y="14"/>
                    </a:lnTo>
                    <a:lnTo>
                      <a:pt x="117" y="12"/>
                    </a:lnTo>
                    <a:lnTo>
                      <a:pt x="115" y="12"/>
                    </a:lnTo>
                    <a:lnTo>
                      <a:pt x="113" y="12"/>
                    </a:lnTo>
                    <a:lnTo>
                      <a:pt x="111" y="12"/>
                    </a:lnTo>
                    <a:lnTo>
                      <a:pt x="109" y="10"/>
                    </a:lnTo>
                    <a:lnTo>
                      <a:pt x="107" y="10"/>
                    </a:lnTo>
                    <a:lnTo>
                      <a:pt x="105" y="10"/>
                    </a:lnTo>
                    <a:lnTo>
                      <a:pt x="103" y="10"/>
                    </a:lnTo>
                    <a:lnTo>
                      <a:pt x="101" y="10"/>
                    </a:lnTo>
                    <a:lnTo>
                      <a:pt x="98" y="10"/>
                    </a:lnTo>
                    <a:lnTo>
                      <a:pt x="96" y="10"/>
                    </a:lnTo>
                    <a:lnTo>
                      <a:pt x="94" y="8"/>
                    </a:lnTo>
                    <a:lnTo>
                      <a:pt x="92" y="8"/>
                    </a:lnTo>
                    <a:lnTo>
                      <a:pt x="90" y="8"/>
                    </a:lnTo>
                    <a:lnTo>
                      <a:pt x="88" y="8"/>
                    </a:lnTo>
                    <a:lnTo>
                      <a:pt x="84" y="8"/>
                    </a:lnTo>
                    <a:lnTo>
                      <a:pt x="82" y="8"/>
                    </a:lnTo>
                    <a:lnTo>
                      <a:pt x="76" y="8"/>
                    </a:lnTo>
                    <a:lnTo>
                      <a:pt x="74" y="8"/>
                    </a:lnTo>
                    <a:lnTo>
                      <a:pt x="72" y="8"/>
                    </a:lnTo>
                    <a:lnTo>
                      <a:pt x="68" y="8"/>
                    </a:lnTo>
                    <a:lnTo>
                      <a:pt x="66" y="8"/>
                    </a:lnTo>
                    <a:lnTo>
                      <a:pt x="64" y="8"/>
                    </a:lnTo>
                    <a:lnTo>
                      <a:pt x="62" y="10"/>
                    </a:lnTo>
                    <a:lnTo>
                      <a:pt x="59" y="10"/>
                    </a:lnTo>
                    <a:lnTo>
                      <a:pt x="57" y="10"/>
                    </a:lnTo>
                    <a:lnTo>
                      <a:pt x="55" y="10"/>
                    </a:lnTo>
                    <a:lnTo>
                      <a:pt x="53" y="10"/>
                    </a:lnTo>
                    <a:lnTo>
                      <a:pt x="51" y="12"/>
                    </a:lnTo>
                    <a:lnTo>
                      <a:pt x="49" y="12"/>
                    </a:lnTo>
                    <a:lnTo>
                      <a:pt x="47" y="12"/>
                    </a:lnTo>
                    <a:lnTo>
                      <a:pt x="45" y="14"/>
                    </a:lnTo>
                    <a:lnTo>
                      <a:pt x="43" y="14"/>
                    </a:lnTo>
                    <a:lnTo>
                      <a:pt x="41" y="14"/>
                    </a:lnTo>
                    <a:lnTo>
                      <a:pt x="39" y="14"/>
                    </a:lnTo>
                    <a:lnTo>
                      <a:pt x="37" y="16"/>
                    </a:lnTo>
                    <a:lnTo>
                      <a:pt x="35" y="18"/>
                    </a:lnTo>
                    <a:lnTo>
                      <a:pt x="33" y="18"/>
                    </a:lnTo>
                    <a:lnTo>
                      <a:pt x="31" y="21"/>
                    </a:lnTo>
                    <a:lnTo>
                      <a:pt x="29" y="21"/>
                    </a:lnTo>
                    <a:lnTo>
                      <a:pt x="27" y="23"/>
                    </a:lnTo>
                    <a:lnTo>
                      <a:pt x="27" y="25"/>
                    </a:lnTo>
                    <a:lnTo>
                      <a:pt x="25" y="25"/>
                    </a:lnTo>
                    <a:lnTo>
                      <a:pt x="23" y="27"/>
                    </a:lnTo>
                    <a:lnTo>
                      <a:pt x="21" y="29"/>
                    </a:lnTo>
                    <a:lnTo>
                      <a:pt x="21" y="31"/>
                    </a:lnTo>
                    <a:lnTo>
                      <a:pt x="18" y="31"/>
                    </a:lnTo>
                    <a:lnTo>
                      <a:pt x="18" y="33"/>
                    </a:lnTo>
                    <a:lnTo>
                      <a:pt x="16" y="35"/>
                    </a:lnTo>
                    <a:lnTo>
                      <a:pt x="14" y="37"/>
                    </a:lnTo>
                    <a:lnTo>
                      <a:pt x="14" y="39"/>
                    </a:lnTo>
                    <a:lnTo>
                      <a:pt x="12" y="39"/>
                    </a:lnTo>
                    <a:lnTo>
                      <a:pt x="12" y="41"/>
                    </a:lnTo>
                    <a:lnTo>
                      <a:pt x="12" y="43"/>
                    </a:lnTo>
                    <a:lnTo>
                      <a:pt x="12" y="45"/>
                    </a:lnTo>
                    <a:lnTo>
                      <a:pt x="10" y="45"/>
                    </a:lnTo>
                    <a:lnTo>
                      <a:pt x="10" y="47"/>
                    </a:lnTo>
                    <a:lnTo>
                      <a:pt x="10" y="49"/>
                    </a:lnTo>
                    <a:lnTo>
                      <a:pt x="8" y="51"/>
                    </a:lnTo>
                    <a:lnTo>
                      <a:pt x="8" y="53"/>
                    </a:lnTo>
                    <a:lnTo>
                      <a:pt x="8" y="55"/>
                    </a:lnTo>
                    <a:lnTo>
                      <a:pt x="8" y="58"/>
                    </a:lnTo>
                    <a:lnTo>
                      <a:pt x="8" y="60"/>
                    </a:lnTo>
                    <a:lnTo>
                      <a:pt x="8" y="62"/>
                    </a:lnTo>
                    <a:lnTo>
                      <a:pt x="8" y="70"/>
                    </a:lnTo>
                    <a:lnTo>
                      <a:pt x="8" y="72"/>
                    </a:lnTo>
                    <a:lnTo>
                      <a:pt x="8" y="74"/>
                    </a:lnTo>
                    <a:lnTo>
                      <a:pt x="8" y="76"/>
                    </a:lnTo>
                    <a:lnTo>
                      <a:pt x="8" y="78"/>
                    </a:lnTo>
                    <a:lnTo>
                      <a:pt x="8" y="80"/>
                    </a:lnTo>
                    <a:lnTo>
                      <a:pt x="8" y="82"/>
                    </a:lnTo>
                    <a:lnTo>
                      <a:pt x="10" y="82"/>
                    </a:lnTo>
                    <a:lnTo>
                      <a:pt x="10" y="84"/>
                    </a:lnTo>
                    <a:lnTo>
                      <a:pt x="10" y="86"/>
                    </a:lnTo>
                    <a:lnTo>
                      <a:pt x="12" y="88"/>
                    </a:lnTo>
                    <a:lnTo>
                      <a:pt x="12" y="90"/>
                    </a:lnTo>
                    <a:lnTo>
                      <a:pt x="12" y="92"/>
                    </a:lnTo>
                    <a:lnTo>
                      <a:pt x="12" y="94"/>
                    </a:lnTo>
                    <a:lnTo>
                      <a:pt x="12" y="97"/>
                    </a:lnTo>
                    <a:lnTo>
                      <a:pt x="14" y="97"/>
                    </a:lnTo>
                    <a:lnTo>
                      <a:pt x="14" y="99"/>
                    </a:lnTo>
                    <a:lnTo>
                      <a:pt x="16" y="101"/>
                    </a:lnTo>
                    <a:lnTo>
                      <a:pt x="16" y="103"/>
                    </a:lnTo>
                    <a:lnTo>
                      <a:pt x="18" y="105"/>
                    </a:lnTo>
                    <a:lnTo>
                      <a:pt x="18" y="107"/>
                    </a:lnTo>
                    <a:lnTo>
                      <a:pt x="21" y="109"/>
                    </a:lnTo>
                    <a:lnTo>
                      <a:pt x="21" y="111"/>
                    </a:lnTo>
                    <a:lnTo>
                      <a:pt x="21" y="113"/>
                    </a:lnTo>
                    <a:lnTo>
                      <a:pt x="23" y="113"/>
                    </a:lnTo>
                    <a:lnTo>
                      <a:pt x="23" y="115"/>
                    </a:lnTo>
                    <a:lnTo>
                      <a:pt x="25" y="117"/>
                    </a:lnTo>
                    <a:lnTo>
                      <a:pt x="25" y="119"/>
                    </a:lnTo>
                    <a:lnTo>
                      <a:pt x="27" y="121"/>
                    </a:lnTo>
                    <a:lnTo>
                      <a:pt x="27" y="123"/>
                    </a:lnTo>
                    <a:lnTo>
                      <a:pt x="27" y="125"/>
                    </a:lnTo>
                    <a:lnTo>
                      <a:pt x="29" y="127"/>
                    </a:lnTo>
                    <a:lnTo>
                      <a:pt x="31" y="127"/>
                    </a:lnTo>
                    <a:lnTo>
                      <a:pt x="31" y="129"/>
                    </a:lnTo>
                    <a:lnTo>
                      <a:pt x="33" y="131"/>
                    </a:lnTo>
                    <a:lnTo>
                      <a:pt x="35" y="133"/>
                    </a:lnTo>
                    <a:lnTo>
                      <a:pt x="35" y="136"/>
                    </a:lnTo>
                    <a:lnTo>
                      <a:pt x="37" y="136"/>
                    </a:lnTo>
                    <a:lnTo>
                      <a:pt x="37" y="138"/>
                    </a:lnTo>
                    <a:lnTo>
                      <a:pt x="39" y="140"/>
                    </a:lnTo>
                    <a:lnTo>
                      <a:pt x="41" y="142"/>
                    </a:lnTo>
                    <a:lnTo>
                      <a:pt x="41" y="144"/>
                    </a:lnTo>
                    <a:lnTo>
                      <a:pt x="43" y="144"/>
                    </a:lnTo>
                    <a:lnTo>
                      <a:pt x="45" y="146"/>
                    </a:lnTo>
                    <a:lnTo>
                      <a:pt x="47" y="148"/>
                    </a:lnTo>
                    <a:lnTo>
                      <a:pt x="49" y="150"/>
                    </a:lnTo>
                    <a:lnTo>
                      <a:pt x="51" y="152"/>
                    </a:lnTo>
                    <a:lnTo>
                      <a:pt x="53" y="156"/>
                    </a:lnTo>
                    <a:lnTo>
                      <a:pt x="55" y="156"/>
                    </a:lnTo>
                    <a:lnTo>
                      <a:pt x="57" y="158"/>
                    </a:lnTo>
                    <a:lnTo>
                      <a:pt x="59" y="160"/>
                    </a:lnTo>
                    <a:lnTo>
                      <a:pt x="62" y="162"/>
                    </a:lnTo>
                    <a:lnTo>
                      <a:pt x="64" y="164"/>
                    </a:lnTo>
                    <a:lnTo>
                      <a:pt x="66" y="166"/>
                    </a:lnTo>
                    <a:lnTo>
                      <a:pt x="68" y="168"/>
                    </a:lnTo>
                    <a:lnTo>
                      <a:pt x="70" y="170"/>
                    </a:lnTo>
                    <a:lnTo>
                      <a:pt x="72" y="173"/>
                    </a:lnTo>
                    <a:lnTo>
                      <a:pt x="74" y="173"/>
                    </a:lnTo>
                    <a:lnTo>
                      <a:pt x="76" y="175"/>
                    </a:lnTo>
                    <a:lnTo>
                      <a:pt x="78" y="177"/>
                    </a:lnTo>
                    <a:lnTo>
                      <a:pt x="80" y="179"/>
                    </a:lnTo>
                    <a:lnTo>
                      <a:pt x="82" y="179"/>
                    </a:lnTo>
                    <a:lnTo>
                      <a:pt x="84" y="181"/>
                    </a:lnTo>
                    <a:lnTo>
                      <a:pt x="84" y="183"/>
                    </a:lnTo>
                    <a:lnTo>
                      <a:pt x="88" y="183"/>
                    </a:lnTo>
                    <a:lnTo>
                      <a:pt x="90" y="185"/>
                    </a:lnTo>
                    <a:lnTo>
                      <a:pt x="92" y="187"/>
                    </a:lnTo>
                    <a:lnTo>
                      <a:pt x="94" y="187"/>
                    </a:lnTo>
                    <a:lnTo>
                      <a:pt x="96" y="189"/>
                    </a:lnTo>
                    <a:lnTo>
                      <a:pt x="98" y="189"/>
                    </a:lnTo>
                    <a:lnTo>
                      <a:pt x="101" y="191"/>
                    </a:lnTo>
                    <a:lnTo>
                      <a:pt x="103" y="193"/>
                    </a:lnTo>
                    <a:lnTo>
                      <a:pt x="105" y="193"/>
                    </a:lnTo>
                    <a:lnTo>
                      <a:pt x="107" y="195"/>
                    </a:lnTo>
                    <a:lnTo>
                      <a:pt x="109" y="195"/>
                    </a:lnTo>
                    <a:lnTo>
                      <a:pt x="111" y="197"/>
                    </a:lnTo>
                    <a:lnTo>
                      <a:pt x="113" y="199"/>
                    </a:lnTo>
                    <a:lnTo>
                      <a:pt x="115" y="199"/>
                    </a:lnTo>
                    <a:lnTo>
                      <a:pt x="117" y="199"/>
                    </a:lnTo>
                    <a:lnTo>
                      <a:pt x="119" y="201"/>
                    </a:lnTo>
                    <a:lnTo>
                      <a:pt x="121" y="203"/>
                    </a:lnTo>
                    <a:lnTo>
                      <a:pt x="123" y="203"/>
                    </a:lnTo>
                    <a:lnTo>
                      <a:pt x="125" y="205"/>
                    </a:lnTo>
                    <a:lnTo>
                      <a:pt x="127" y="205"/>
                    </a:lnTo>
                    <a:lnTo>
                      <a:pt x="129" y="205"/>
                    </a:lnTo>
                    <a:lnTo>
                      <a:pt x="131" y="207"/>
                    </a:lnTo>
                    <a:lnTo>
                      <a:pt x="133" y="207"/>
                    </a:lnTo>
                    <a:lnTo>
                      <a:pt x="135" y="209"/>
                    </a:lnTo>
                    <a:lnTo>
                      <a:pt x="139" y="209"/>
                    </a:lnTo>
                    <a:lnTo>
                      <a:pt x="142" y="212"/>
                    </a:lnTo>
                    <a:lnTo>
                      <a:pt x="144" y="212"/>
                    </a:lnTo>
                    <a:lnTo>
                      <a:pt x="146" y="214"/>
                    </a:lnTo>
                    <a:lnTo>
                      <a:pt x="148" y="214"/>
                    </a:lnTo>
                    <a:lnTo>
                      <a:pt x="150" y="214"/>
                    </a:lnTo>
                    <a:lnTo>
                      <a:pt x="152" y="214"/>
                    </a:lnTo>
                    <a:lnTo>
                      <a:pt x="154" y="216"/>
                    </a:lnTo>
                    <a:lnTo>
                      <a:pt x="156" y="216"/>
                    </a:lnTo>
                    <a:lnTo>
                      <a:pt x="158" y="218"/>
                    </a:lnTo>
                    <a:lnTo>
                      <a:pt x="160" y="218"/>
                    </a:lnTo>
                    <a:lnTo>
                      <a:pt x="164" y="218"/>
                    </a:lnTo>
                    <a:lnTo>
                      <a:pt x="168" y="218"/>
                    </a:lnTo>
                    <a:lnTo>
                      <a:pt x="170" y="220"/>
                    </a:lnTo>
                    <a:lnTo>
                      <a:pt x="172" y="220"/>
                    </a:lnTo>
                    <a:lnTo>
                      <a:pt x="174" y="220"/>
                    </a:lnTo>
                    <a:lnTo>
                      <a:pt x="176" y="220"/>
                    </a:lnTo>
                    <a:lnTo>
                      <a:pt x="178" y="222"/>
                    </a:lnTo>
                    <a:lnTo>
                      <a:pt x="180" y="222"/>
                    </a:lnTo>
                    <a:lnTo>
                      <a:pt x="183" y="222"/>
                    </a:lnTo>
                    <a:lnTo>
                      <a:pt x="185" y="222"/>
                    </a:lnTo>
                    <a:lnTo>
                      <a:pt x="187" y="222"/>
                    </a:lnTo>
                    <a:lnTo>
                      <a:pt x="189" y="222"/>
                    </a:lnTo>
                    <a:lnTo>
                      <a:pt x="191" y="222"/>
                    </a:lnTo>
                    <a:lnTo>
                      <a:pt x="193" y="222"/>
                    </a:lnTo>
                    <a:lnTo>
                      <a:pt x="195" y="222"/>
                    </a:lnTo>
                    <a:lnTo>
                      <a:pt x="197" y="222"/>
                    </a:lnTo>
                    <a:lnTo>
                      <a:pt x="199" y="222"/>
                    </a:lnTo>
                    <a:lnTo>
                      <a:pt x="203" y="222"/>
                    </a:lnTo>
                    <a:lnTo>
                      <a:pt x="205" y="222"/>
                    </a:lnTo>
                    <a:lnTo>
                      <a:pt x="209" y="222"/>
                    </a:lnTo>
                    <a:lnTo>
                      <a:pt x="211" y="222"/>
                    </a:lnTo>
                    <a:lnTo>
                      <a:pt x="213" y="222"/>
                    </a:lnTo>
                    <a:lnTo>
                      <a:pt x="215" y="222"/>
                    </a:lnTo>
                    <a:lnTo>
                      <a:pt x="217" y="222"/>
                    </a:lnTo>
                    <a:lnTo>
                      <a:pt x="219" y="222"/>
                    </a:lnTo>
                    <a:lnTo>
                      <a:pt x="222" y="222"/>
                    </a:lnTo>
                    <a:lnTo>
                      <a:pt x="224" y="220"/>
                    </a:lnTo>
                    <a:lnTo>
                      <a:pt x="226" y="220"/>
                    </a:lnTo>
                    <a:lnTo>
                      <a:pt x="228" y="220"/>
                    </a:lnTo>
                    <a:lnTo>
                      <a:pt x="230" y="218"/>
                    </a:lnTo>
                    <a:lnTo>
                      <a:pt x="232" y="218"/>
                    </a:lnTo>
                    <a:lnTo>
                      <a:pt x="234" y="218"/>
                    </a:lnTo>
                    <a:lnTo>
                      <a:pt x="236" y="218"/>
                    </a:lnTo>
                    <a:lnTo>
                      <a:pt x="238" y="216"/>
                    </a:lnTo>
                    <a:lnTo>
                      <a:pt x="240" y="216"/>
                    </a:lnTo>
                    <a:lnTo>
                      <a:pt x="242" y="214"/>
                    </a:lnTo>
                    <a:lnTo>
                      <a:pt x="244" y="214"/>
                    </a:lnTo>
                    <a:lnTo>
                      <a:pt x="246" y="212"/>
                    </a:lnTo>
                    <a:lnTo>
                      <a:pt x="248" y="212"/>
                    </a:lnTo>
                    <a:lnTo>
                      <a:pt x="248" y="209"/>
                    </a:lnTo>
                    <a:lnTo>
                      <a:pt x="250" y="209"/>
                    </a:lnTo>
                    <a:lnTo>
                      <a:pt x="252" y="207"/>
                    </a:lnTo>
                    <a:lnTo>
                      <a:pt x="254" y="207"/>
                    </a:lnTo>
                    <a:lnTo>
                      <a:pt x="254" y="205"/>
                    </a:lnTo>
                    <a:lnTo>
                      <a:pt x="256" y="205"/>
                    </a:lnTo>
                    <a:lnTo>
                      <a:pt x="256" y="203"/>
                    </a:lnTo>
                    <a:lnTo>
                      <a:pt x="258" y="203"/>
                    </a:lnTo>
                    <a:lnTo>
                      <a:pt x="258" y="201"/>
                    </a:lnTo>
                    <a:lnTo>
                      <a:pt x="260" y="199"/>
                    </a:lnTo>
                    <a:lnTo>
                      <a:pt x="263" y="197"/>
                    </a:lnTo>
                    <a:lnTo>
                      <a:pt x="263" y="195"/>
                    </a:lnTo>
                    <a:lnTo>
                      <a:pt x="265" y="195"/>
                    </a:lnTo>
                    <a:lnTo>
                      <a:pt x="265" y="193"/>
                    </a:lnTo>
                    <a:lnTo>
                      <a:pt x="267" y="191"/>
                    </a:lnTo>
                    <a:lnTo>
                      <a:pt x="267" y="189"/>
                    </a:lnTo>
                    <a:lnTo>
                      <a:pt x="267" y="187"/>
                    </a:lnTo>
                    <a:lnTo>
                      <a:pt x="269" y="187"/>
                    </a:lnTo>
                    <a:lnTo>
                      <a:pt x="269" y="185"/>
                    </a:lnTo>
                    <a:lnTo>
                      <a:pt x="269" y="183"/>
                    </a:lnTo>
                    <a:lnTo>
                      <a:pt x="271" y="183"/>
                    </a:lnTo>
                    <a:lnTo>
                      <a:pt x="271" y="181"/>
                    </a:lnTo>
                    <a:lnTo>
                      <a:pt x="271" y="179"/>
                    </a:lnTo>
                    <a:lnTo>
                      <a:pt x="271" y="177"/>
                    </a:lnTo>
                    <a:lnTo>
                      <a:pt x="273" y="175"/>
                    </a:lnTo>
                    <a:lnTo>
                      <a:pt x="273" y="173"/>
                    </a:lnTo>
                    <a:lnTo>
                      <a:pt x="273" y="170"/>
                    </a:lnTo>
                    <a:lnTo>
                      <a:pt x="273" y="168"/>
                    </a:lnTo>
                    <a:lnTo>
                      <a:pt x="273" y="160"/>
                    </a:lnTo>
                    <a:lnTo>
                      <a:pt x="273" y="158"/>
                    </a:lnTo>
                    <a:lnTo>
                      <a:pt x="273" y="156"/>
                    </a:lnTo>
                    <a:lnTo>
                      <a:pt x="273" y="154"/>
                    </a:lnTo>
                    <a:lnTo>
                      <a:pt x="271" y="152"/>
                    </a:lnTo>
                    <a:lnTo>
                      <a:pt x="271" y="150"/>
                    </a:lnTo>
                    <a:lnTo>
                      <a:pt x="271" y="148"/>
                    </a:lnTo>
                    <a:lnTo>
                      <a:pt x="271" y="146"/>
                    </a:lnTo>
                    <a:lnTo>
                      <a:pt x="269" y="144"/>
                    </a:lnTo>
                    <a:lnTo>
                      <a:pt x="269" y="142"/>
                    </a:lnTo>
                    <a:lnTo>
                      <a:pt x="269" y="140"/>
                    </a:lnTo>
                    <a:lnTo>
                      <a:pt x="267" y="138"/>
                    </a:lnTo>
                    <a:lnTo>
                      <a:pt x="267" y="136"/>
                    </a:lnTo>
                    <a:lnTo>
                      <a:pt x="267" y="133"/>
                    </a:lnTo>
                    <a:lnTo>
                      <a:pt x="265" y="131"/>
                    </a:lnTo>
                    <a:lnTo>
                      <a:pt x="265" y="129"/>
                    </a:lnTo>
                    <a:lnTo>
                      <a:pt x="265" y="127"/>
                    </a:lnTo>
                    <a:lnTo>
                      <a:pt x="263" y="127"/>
                    </a:lnTo>
                    <a:lnTo>
                      <a:pt x="263" y="125"/>
                    </a:lnTo>
                    <a:lnTo>
                      <a:pt x="260" y="123"/>
                    </a:lnTo>
                    <a:lnTo>
                      <a:pt x="260" y="121"/>
                    </a:lnTo>
                    <a:lnTo>
                      <a:pt x="260" y="119"/>
                    </a:lnTo>
                    <a:lnTo>
                      <a:pt x="258" y="117"/>
                    </a:lnTo>
                    <a:lnTo>
                      <a:pt x="258" y="115"/>
                    </a:lnTo>
                    <a:lnTo>
                      <a:pt x="256" y="113"/>
                    </a:lnTo>
                    <a:lnTo>
                      <a:pt x="254" y="111"/>
                    </a:lnTo>
                    <a:lnTo>
                      <a:pt x="254" y="109"/>
                    </a:lnTo>
                    <a:lnTo>
                      <a:pt x="254" y="107"/>
                    </a:lnTo>
                    <a:lnTo>
                      <a:pt x="252" y="105"/>
                    </a:lnTo>
                    <a:lnTo>
                      <a:pt x="250" y="103"/>
                    </a:lnTo>
                    <a:lnTo>
                      <a:pt x="248" y="101"/>
                    </a:lnTo>
                    <a:lnTo>
                      <a:pt x="248" y="99"/>
                    </a:lnTo>
                    <a:lnTo>
                      <a:pt x="246" y="97"/>
                    </a:lnTo>
                    <a:lnTo>
                      <a:pt x="244" y="97"/>
                    </a:lnTo>
                    <a:lnTo>
                      <a:pt x="244" y="94"/>
                    </a:lnTo>
                    <a:lnTo>
                      <a:pt x="242" y="92"/>
                    </a:lnTo>
                    <a:lnTo>
                      <a:pt x="240" y="90"/>
                    </a:lnTo>
                    <a:lnTo>
                      <a:pt x="240" y="88"/>
                    </a:lnTo>
                    <a:lnTo>
                      <a:pt x="238" y="86"/>
                    </a:lnTo>
                    <a:lnTo>
                      <a:pt x="236" y="86"/>
                    </a:lnTo>
                    <a:lnTo>
                      <a:pt x="236" y="84"/>
                    </a:lnTo>
                    <a:lnTo>
                      <a:pt x="234" y="82"/>
                    </a:lnTo>
                    <a:lnTo>
                      <a:pt x="232" y="82"/>
                    </a:lnTo>
                    <a:lnTo>
                      <a:pt x="232" y="80"/>
                    </a:lnTo>
                    <a:lnTo>
                      <a:pt x="230" y="78"/>
                    </a:lnTo>
                    <a:lnTo>
                      <a:pt x="226" y="74"/>
                    </a:lnTo>
                    <a:lnTo>
                      <a:pt x="224" y="74"/>
                    </a:lnTo>
                    <a:lnTo>
                      <a:pt x="224" y="72"/>
                    </a:lnTo>
                    <a:lnTo>
                      <a:pt x="222" y="70"/>
                    </a:lnTo>
                    <a:lnTo>
                      <a:pt x="219" y="70"/>
                    </a:lnTo>
                    <a:lnTo>
                      <a:pt x="217" y="68"/>
                    </a:lnTo>
                    <a:lnTo>
                      <a:pt x="215" y="66"/>
                    </a:lnTo>
                    <a:lnTo>
                      <a:pt x="215" y="64"/>
                    </a:lnTo>
                    <a:lnTo>
                      <a:pt x="213" y="62"/>
                    </a:lnTo>
                    <a:lnTo>
                      <a:pt x="211" y="62"/>
                    </a:lnTo>
                    <a:lnTo>
                      <a:pt x="209" y="60"/>
                    </a:lnTo>
                    <a:lnTo>
                      <a:pt x="207" y="58"/>
                    </a:lnTo>
                    <a:lnTo>
                      <a:pt x="205" y="55"/>
                    </a:lnTo>
                    <a:lnTo>
                      <a:pt x="203" y="55"/>
                    </a:lnTo>
                    <a:lnTo>
                      <a:pt x="203" y="53"/>
                    </a:lnTo>
                    <a:lnTo>
                      <a:pt x="199" y="51"/>
                    </a:lnTo>
                    <a:lnTo>
                      <a:pt x="197" y="49"/>
                    </a:lnTo>
                    <a:lnTo>
                      <a:pt x="195" y="47"/>
                    </a:lnTo>
                    <a:lnTo>
                      <a:pt x="193" y="47"/>
                    </a:lnTo>
                    <a:lnTo>
                      <a:pt x="191" y="45"/>
                    </a:lnTo>
                    <a:lnTo>
                      <a:pt x="189" y="45"/>
                    </a:lnTo>
                    <a:lnTo>
                      <a:pt x="187" y="43"/>
                    </a:lnTo>
                    <a:lnTo>
                      <a:pt x="185" y="43"/>
                    </a:lnTo>
                    <a:lnTo>
                      <a:pt x="189" y="35"/>
                    </a:lnTo>
                  </a:path>
                </a:pathLst>
              </a:custGeom>
              <a:solidFill>
                <a:srgbClr val="000000"/>
              </a:solidFill>
              <a:ln w="12700" cap="rnd" cmpd="sng">
                <a:solidFill>
                  <a:srgbClr val="081D5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0" name="Freeform 19">
                <a:extLst>
                  <a:ext uri="{FF2B5EF4-FFF2-40B4-BE49-F238E27FC236}">
                    <a16:creationId xmlns:a16="http://schemas.microsoft.com/office/drawing/2014/main" id="{85D71C85-7124-4AA8-BD05-051FA76E576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43" y="1515"/>
                <a:ext cx="676" cy="544"/>
              </a:xfrm>
              <a:custGeom>
                <a:avLst/>
                <a:gdLst>
                  <a:gd name="T0" fmla="*/ 667 w 676"/>
                  <a:gd name="T1" fmla="*/ 385 h 544"/>
                  <a:gd name="T2" fmla="*/ 661 w 676"/>
                  <a:gd name="T3" fmla="*/ 413 h 544"/>
                  <a:gd name="T4" fmla="*/ 648 w 676"/>
                  <a:gd name="T5" fmla="*/ 442 h 544"/>
                  <a:gd name="T6" fmla="*/ 632 w 676"/>
                  <a:gd name="T7" fmla="*/ 467 h 544"/>
                  <a:gd name="T8" fmla="*/ 603 w 676"/>
                  <a:gd name="T9" fmla="*/ 494 h 544"/>
                  <a:gd name="T10" fmla="*/ 576 w 676"/>
                  <a:gd name="T11" fmla="*/ 510 h 544"/>
                  <a:gd name="T12" fmla="*/ 547 w 676"/>
                  <a:gd name="T13" fmla="*/ 522 h 544"/>
                  <a:gd name="T14" fmla="*/ 512 w 676"/>
                  <a:gd name="T15" fmla="*/ 531 h 544"/>
                  <a:gd name="T16" fmla="*/ 477 w 676"/>
                  <a:gd name="T17" fmla="*/ 535 h 544"/>
                  <a:gd name="T18" fmla="*/ 422 w 676"/>
                  <a:gd name="T19" fmla="*/ 533 h 544"/>
                  <a:gd name="T20" fmla="*/ 383 w 676"/>
                  <a:gd name="T21" fmla="*/ 527 h 544"/>
                  <a:gd name="T22" fmla="*/ 340 w 676"/>
                  <a:gd name="T23" fmla="*/ 516 h 544"/>
                  <a:gd name="T24" fmla="*/ 298 w 676"/>
                  <a:gd name="T25" fmla="*/ 500 h 544"/>
                  <a:gd name="T26" fmla="*/ 257 w 676"/>
                  <a:gd name="T27" fmla="*/ 481 h 544"/>
                  <a:gd name="T28" fmla="*/ 218 w 676"/>
                  <a:gd name="T29" fmla="*/ 459 h 544"/>
                  <a:gd name="T30" fmla="*/ 181 w 676"/>
                  <a:gd name="T31" fmla="*/ 434 h 544"/>
                  <a:gd name="T32" fmla="*/ 146 w 676"/>
                  <a:gd name="T33" fmla="*/ 405 h 544"/>
                  <a:gd name="T34" fmla="*/ 113 w 676"/>
                  <a:gd name="T35" fmla="*/ 374 h 544"/>
                  <a:gd name="T36" fmla="*/ 84 w 676"/>
                  <a:gd name="T37" fmla="*/ 341 h 544"/>
                  <a:gd name="T38" fmla="*/ 60 w 676"/>
                  <a:gd name="T39" fmla="*/ 306 h 544"/>
                  <a:gd name="T40" fmla="*/ 39 w 676"/>
                  <a:gd name="T41" fmla="*/ 272 h 544"/>
                  <a:gd name="T42" fmla="*/ 25 w 676"/>
                  <a:gd name="T43" fmla="*/ 237 h 544"/>
                  <a:gd name="T44" fmla="*/ 14 w 676"/>
                  <a:gd name="T45" fmla="*/ 202 h 544"/>
                  <a:gd name="T46" fmla="*/ 8 w 676"/>
                  <a:gd name="T47" fmla="*/ 167 h 544"/>
                  <a:gd name="T48" fmla="*/ 8 w 676"/>
                  <a:gd name="T49" fmla="*/ 134 h 544"/>
                  <a:gd name="T50" fmla="*/ 12 w 676"/>
                  <a:gd name="T51" fmla="*/ 103 h 544"/>
                  <a:gd name="T52" fmla="*/ 23 w 676"/>
                  <a:gd name="T53" fmla="*/ 74 h 544"/>
                  <a:gd name="T54" fmla="*/ 37 w 676"/>
                  <a:gd name="T55" fmla="*/ 47 h 544"/>
                  <a:gd name="T56" fmla="*/ 64 w 676"/>
                  <a:gd name="T57" fmla="*/ 21 h 544"/>
                  <a:gd name="T58" fmla="*/ 88 w 676"/>
                  <a:gd name="T59" fmla="*/ 2 h 544"/>
                  <a:gd name="T60" fmla="*/ 60 w 676"/>
                  <a:gd name="T61" fmla="*/ 12 h 544"/>
                  <a:gd name="T62" fmla="*/ 35 w 676"/>
                  <a:gd name="T63" fmla="*/ 39 h 544"/>
                  <a:gd name="T64" fmla="*/ 19 w 676"/>
                  <a:gd name="T65" fmla="*/ 64 h 544"/>
                  <a:gd name="T66" fmla="*/ 8 w 676"/>
                  <a:gd name="T67" fmla="*/ 95 h 544"/>
                  <a:gd name="T68" fmla="*/ 0 w 676"/>
                  <a:gd name="T69" fmla="*/ 125 h 544"/>
                  <a:gd name="T70" fmla="*/ 0 w 676"/>
                  <a:gd name="T71" fmla="*/ 165 h 544"/>
                  <a:gd name="T72" fmla="*/ 6 w 676"/>
                  <a:gd name="T73" fmla="*/ 200 h 544"/>
                  <a:gd name="T74" fmla="*/ 14 w 676"/>
                  <a:gd name="T75" fmla="*/ 234 h 544"/>
                  <a:gd name="T76" fmla="*/ 31 w 676"/>
                  <a:gd name="T77" fmla="*/ 272 h 544"/>
                  <a:gd name="T78" fmla="*/ 51 w 676"/>
                  <a:gd name="T79" fmla="*/ 309 h 544"/>
                  <a:gd name="T80" fmla="*/ 76 w 676"/>
                  <a:gd name="T81" fmla="*/ 343 h 544"/>
                  <a:gd name="T82" fmla="*/ 105 w 676"/>
                  <a:gd name="T83" fmla="*/ 376 h 544"/>
                  <a:gd name="T84" fmla="*/ 142 w 676"/>
                  <a:gd name="T85" fmla="*/ 413 h 544"/>
                  <a:gd name="T86" fmla="*/ 179 w 676"/>
                  <a:gd name="T87" fmla="*/ 442 h 544"/>
                  <a:gd name="T88" fmla="*/ 218 w 676"/>
                  <a:gd name="T89" fmla="*/ 467 h 544"/>
                  <a:gd name="T90" fmla="*/ 257 w 676"/>
                  <a:gd name="T91" fmla="*/ 490 h 544"/>
                  <a:gd name="T92" fmla="*/ 300 w 676"/>
                  <a:gd name="T93" fmla="*/ 508 h 544"/>
                  <a:gd name="T94" fmla="*/ 342 w 676"/>
                  <a:gd name="T95" fmla="*/ 524 h 544"/>
                  <a:gd name="T96" fmla="*/ 385 w 676"/>
                  <a:gd name="T97" fmla="*/ 535 h 544"/>
                  <a:gd name="T98" fmla="*/ 426 w 676"/>
                  <a:gd name="T99" fmla="*/ 541 h 544"/>
                  <a:gd name="T100" fmla="*/ 482 w 676"/>
                  <a:gd name="T101" fmla="*/ 543 h 544"/>
                  <a:gd name="T102" fmla="*/ 519 w 676"/>
                  <a:gd name="T103" fmla="*/ 537 h 544"/>
                  <a:gd name="T104" fmla="*/ 554 w 676"/>
                  <a:gd name="T105" fmla="*/ 529 h 544"/>
                  <a:gd name="T106" fmla="*/ 584 w 676"/>
                  <a:gd name="T107" fmla="*/ 514 h 544"/>
                  <a:gd name="T108" fmla="*/ 611 w 676"/>
                  <a:gd name="T109" fmla="*/ 498 h 544"/>
                  <a:gd name="T110" fmla="*/ 638 w 676"/>
                  <a:gd name="T111" fmla="*/ 473 h 544"/>
                  <a:gd name="T112" fmla="*/ 654 w 676"/>
                  <a:gd name="T113" fmla="*/ 448 h 544"/>
                  <a:gd name="T114" fmla="*/ 667 w 676"/>
                  <a:gd name="T115" fmla="*/ 420 h 544"/>
                  <a:gd name="T116" fmla="*/ 675 w 676"/>
                  <a:gd name="T117" fmla="*/ 389 h 54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</a:cxnLst>
                <a:rect l="0" t="0" r="r" b="b"/>
                <a:pathLst>
                  <a:path w="676" h="544">
                    <a:moveTo>
                      <a:pt x="675" y="387"/>
                    </a:moveTo>
                    <a:lnTo>
                      <a:pt x="669" y="368"/>
                    </a:lnTo>
                    <a:lnTo>
                      <a:pt x="669" y="366"/>
                    </a:lnTo>
                    <a:lnTo>
                      <a:pt x="669" y="368"/>
                    </a:lnTo>
                    <a:lnTo>
                      <a:pt x="669" y="372"/>
                    </a:lnTo>
                    <a:lnTo>
                      <a:pt x="669" y="376"/>
                    </a:lnTo>
                    <a:lnTo>
                      <a:pt x="667" y="381"/>
                    </a:lnTo>
                    <a:lnTo>
                      <a:pt x="667" y="385"/>
                    </a:lnTo>
                    <a:lnTo>
                      <a:pt x="667" y="387"/>
                    </a:lnTo>
                    <a:lnTo>
                      <a:pt x="667" y="391"/>
                    </a:lnTo>
                    <a:lnTo>
                      <a:pt x="665" y="395"/>
                    </a:lnTo>
                    <a:lnTo>
                      <a:pt x="665" y="399"/>
                    </a:lnTo>
                    <a:lnTo>
                      <a:pt x="663" y="403"/>
                    </a:lnTo>
                    <a:lnTo>
                      <a:pt x="663" y="407"/>
                    </a:lnTo>
                    <a:lnTo>
                      <a:pt x="663" y="409"/>
                    </a:lnTo>
                    <a:lnTo>
                      <a:pt x="661" y="413"/>
                    </a:lnTo>
                    <a:lnTo>
                      <a:pt x="661" y="418"/>
                    </a:lnTo>
                    <a:lnTo>
                      <a:pt x="659" y="422"/>
                    </a:lnTo>
                    <a:lnTo>
                      <a:pt x="656" y="426"/>
                    </a:lnTo>
                    <a:lnTo>
                      <a:pt x="654" y="430"/>
                    </a:lnTo>
                    <a:lnTo>
                      <a:pt x="654" y="432"/>
                    </a:lnTo>
                    <a:lnTo>
                      <a:pt x="652" y="434"/>
                    </a:lnTo>
                    <a:lnTo>
                      <a:pt x="650" y="438"/>
                    </a:lnTo>
                    <a:lnTo>
                      <a:pt x="648" y="442"/>
                    </a:lnTo>
                    <a:lnTo>
                      <a:pt x="646" y="444"/>
                    </a:lnTo>
                    <a:lnTo>
                      <a:pt x="644" y="448"/>
                    </a:lnTo>
                    <a:lnTo>
                      <a:pt x="642" y="450"/>
                    </a:lnTo>
                    <a:lnTo>
                      <a:pt x="640" y="455"/>
                    </a:lnTo>
                    <a:lnTo>
                      <a:pt x="638" y="457"/>
                    </a:lnTo>
                    <a:lnTo>
                      <a:pt x="636" y="461"/>
                    </a:lnTo>
                    <a:lnTo>
                      <a:pt x="634" y="465"/>
                    </a:lnTo>
                    <a:lnTo>
                      <a:pt x="632" y="467"/>
                    </a:lnTo>
                    <a:lnTo>
                      <a:pt x="630" y="469"/>
                    </a:lnTo>
                    <a:lnTo>
                      <a:pt x="626" y="473"/>
                    </a:lnTo>
                    <a:lnTo>
                      <a:pt x="619" y="481"/>
                    </a:lnTo>
                    <a:lnTo>
                      <a:pt x="615" y="483"/>
                    </a:lnTo>
                    <a:lnTo>
                      <a:pt x="613" y="485"/>
                    </a:lnTo>
                    <a:lnTo>
                      <a:pt x="611" y="487"/>
                    </a:lnTo>
                    <a:lnTo>
                      <a:pt x="607" y="490"/>
                    </a:lnTo>
                    <a:lnTo>
                      <a:pt x="603" y="494"/>
                    </a:lnTo>
                    <a:lnTo>
                      <a:pt x="601" y="496"/>
                    </a:lnTo>
                    <a:lnTo>
                      <a:pt x="597" y="498"/>
                    </a:lnTo>
                    <a:lnTo>
                      <a:pt x="595" y="500"/>
                    </a:lnTo>
                    <a:lnTo>
                      <a:pt x="593" y="502"/>
                    </a:lnTo>
                    <a:lnTo>
                      <a:pt x="589" y="504"/>
                    </a:lnTo>
                    <a:lnTo>
                      <a:pt x="584" y="506"/>
                    </a:lnTo>
                    <a:lnTo>
                      <a:pt x="580" y="508"/>
                    </a:lnTo>
                    <a:lnTo>
                      <a:pt x="576" y="510"/>
                    </a:lnTo>
                    <a:lnTo>
                      <a:pt x="574" y="512"/>
                    </a:lnTo>
                    <a:lnTo>
                      <a:pt x="570" y="512"/>
                    </a:lnTo>
                    <a:lnTo>
                      <a:pt x="566" y="514"/>
                    </a:lnTo>
                    <a:lnTo>
                      <a:pt x="562" y="516"/>
                    </a:lnTo>
                    <a:lnTo>
                      <a:pt x="558" y="518"/>
                    </a:lnTo>
                    <a:lnTo>
                      <a:pt x="554" y="518"/>
                    </a:lnTo>
                    <a:lnTo>
                      <a:pt x="552" y="520"/>
                    </a:lnTo>
                    <a:lnTo>
                      <a:pt x="547" y="522"/>
                    </a:lnTo>
                    <a:lnTo>
                      <a:pt x="543" y="522"/>
                    </a:lnTo>
                    <a:lnTo>
                      <a:pt x="539" y="524"/>
                    </a:lnTo>
                    <a:lnTo>
                      <a:pt x="535" y="527"/>
                    </a:lnTo>
                    <a:lnTo>
                      <a:pt x="531" y="527"/>
                    </a:lnTo>
                    <a:lnTo>
                      <a:pt x="527" y="529"/>
                    </a:lnTo>
                    <a:lnTo>
                      <a:pt x="523" y="529"/>
                    </a:lnTo>
                    <a:lnTo>
                      <a:pt x="517" y="531"/>
                    </a:lnTo>
                    <a:lnTo>
                      <a:pt x="512" y="531"/>
                    </a:lnTo>
                    <a:lnTo>
                      <a:pt x="508" y="531"/>
                    </a:lnTo>
                    <a:lnTo>
                      <a:pt x="504" y="531"/>
                    </a:lnTo>
                    <a:lnTo>
                      <a:pt x="500" y="533"/>
                    </a:lnTo>
                    <a:lnTo>
                      <a:pt x="494" y="533"/>
                    </a:lnTo>
                    <a:lnTo>
                      <a:pt x="490" y="533"/>
                    </a:lnTo>
                    <a:lnTo>
                      <a:pt x="486" y="535"/>
                    </a:lnTo>
                    <a:lnTo>
                      <a:pt x="479" y="535"/>
                    </a:lnTo>
                    <a:lnTo>
                      <a:pt x="477" y="535"/>
                    </a:lnTo>
                    <a:lnTo>
                      <a:pt x="471" y="535"/>
                    </a:lnTo>
                    <a:lnTo>
                      <a:pt x="453" y="535"/>
                    </a:lnTo>
                    <a:lnTo>
                      <a:pt x="447" y="535"/>
                    </a:lnTo>
                    <a:lnTo>
                      <a:pt x="442" y="535"/>
                    </a:lnTo>
                    <a:lnTo>
                      <a:pt x="438" y="535"/>
                    </a:lnTo>
                    <a:lnTo>
                      <a:pt x="432" y="535"/>
                    </a:lnTo>
                    <a:lnTo>
                      <a:pt x="428" y="533"/>
                    </a:lnTo>
                    <a:lnTo>
                      <a:pt x="422" y="533"/>
                    </a:lnTo>
                    <a:lnTo>
                      <a:pt x="418" y="533"/>
                    </a:lnTo>
                    <a:lnTo>
                      <a:pt x="414" y="531"/>
                    </a:lnTo>
                    <a:lnTo>
                      <a:pt x="407" y="531"/>
                    </a:lnTo>
                    <a:lnTo>
                      <a:pt x="401" y="531"/>
                    </a:lnTo>
                    <a:lnTo>
                      <a:pt x="397" y="529"/>
                    </a:lnTo>
                    <a:lnTo>
                      <a:pt x="391" y="529"/>
                    </a:lnTo>
                    <a:lnTo>
                      <a:pt x="387" y="529"/>
                    </a:lnTo>
                    <a:lnTo>
                      <a:pt x="383" y="527"/>
                    </a:lnTo>
                    <a:lnTo>
                      <a:pt x="377" y="524"/>
                    </a:lnTo>
                    <a:lnTo>
                      <a:pt x="372" y="524"/>
                    </a:lnTo>
                    <a:lnTo>
                      <a:pt x="366" y="522"/>
                    </a:lnTo>
                    <a:lnTo>
                      <a:pt x="362" y="522"/>
                    </a:lnTo>
                    <a:lnTo>
                      <a:pt x="356" y="520"/>
                    </a:lnTo>
                    <a:lnTo>
                      <a:pt x="350" y="518"/>
                    </a:lnTo>
                    <a:lnTo>
                      <a:pt x="346" y="518"/>
                    </a:lnTo>
                    <a:lnTo>
                      <a:pt x="340" y="516"/>
                    </a:lnTo>
                    <a:lnTo>
                      <a:pt x="335" y="514"/>
                    </a:lnTo>
                    <a:lnTo>
                      <a:pt x="329" y="512"/>
                    </a:lnTo>
                    <a:lnTo>
                      <a:pt x="325" y="510"/>
                    </a:lnTo>
                    <a:lnTo>
                      <a:pt x="319" y="508"/>
                    </a:lnTo>
                    <a:lnTo>
                      <a:pt x="315" y="508"/>
                    </a:lnTo>
                    <a:lnTo>
                      <a:pt x="309" y="504"/>
                    </a:lnTo>
                    <a:lnTo>
                      <a:pt x="305" y="504"/>
                    </a:lnTo>
                    <a:lnTo>
                      <a:pt x="298" y="500"/>
                    </a:lnTo>
                    <a:lnTo>
                      <a:pt x="294" y="500"/>
                    </a:lnTo>
                    <a:lnTo>
                      <a:pt x="288" y="496"/>
                    </a:lnTo>
                    <a:lnTo>
                      <a:pt x="284" y="494"/>
                    </a:lnTo>
                    <a:lnTo>
                      <a:pt x="278" y="492"/>
                    </a:lnTo>
                    <a:lnTo>
                      <a:pt x="274" y="490"/>
                    </a:lnTo>
                    <a:lnTo>
                      <a:pt x="268" y="487"/>
                    </a:lnTo>
                    <a:lnTo>
                      <a:pt x="263" y="485"/>
                    </a:lnTo>
                    <a:lnTo>
                      <a:pt x="257" y="481"/>
                    </a:lnTo>
                    <a:lnTo>
                      <a:pt x="253" y="479"/>
                    </a:lnTo>
                    <a:lnTo>
                      <a:pt x="249" y="477"/>
                    </a:lnTo>
                    <a:lnTo>
                      <a:pt x="243" y="475"/>
                    </a:lnTo>
                    <a:lnTo>
                      <a:pt x="239" y="471"/>
                    </a:lnTo>
                    <a:lnTo>
                      <a:pt x="233" y="469"/>
                    </a:lnTo>
                    <a:lnTo>
                      <a:pt x="228" y="465"/>
                    </a:lnTo>
                    <a:lnTo>
                      <a:pt x="222" y="463"/>
                    </a:lnTo>
                    <a:lnTo>
                      <a:pt x="218" y="459"/>
                    </a:lnTo>
                    <a:lnTo>
                      <a:pt x="214" y="457"/>
                    </a:lnTo>
                    <a:lnTo>
                      <a:pt x="210" y="453"/>
                    </a:lnTo>
                    <a:lnTo>
                      <a:pt x="204" y="450"/>
                    </a:lnTo>
                    <a:lnTo>
                      <a:pt x="200" y="448"/>
                    </a:lnTo>
                    <a:lnTo>
                      <a:pt x="193" y="444"/>
                    </a:lnTo>
                    <a:lnTo>
                      <a:pt x="189" y="440"/>
                    </a:lnTo>
                    <a:lnTo>
                      <a:pt x="185" y="438"/>
                    </a:lnTo>
                    <a:lnTo>
                      <a:pt x="181" y="434"/>
                    </a:lnTo>
                    <a:lnTo>
                      <a:pt x="177" y="430"/>
                    </a:lnTo>
                    <a:lnTo>
                      <a:pt x="171" y="428"/>
                    </a:lnTo>
                    <a:lnTo>
                      <a:pt x="167" y="424"/>
                    </a:lnTo>
                    <a:lnTo>
                      <a:pt x="163" y="420"/>
                    </a:lnTo>
                    <a:lnTo>
                      <a:pt x="158" y="415"/>
                    </a:lnTo>
                    <a:lnTo>
                      <a:pt x="154" y="413"/>
                    </a:lnTo>
                    <a:lnTo>
                      <a:pt x="150" y="409"/>
                    </a:lnTo>
                    <a:lnTo>
                      <a:pt x="146" y="405"/>
                    </a:lnTo>
                    <a:lnTo>
                      <a:pt x="142" y="401"/>
                    </a:lnTo>
                    <a:lnTo>
                      <a:pt x="138" y="397"/>
                    </a:lnTo>
                    <a:lnTo>
                      <a:pt x="134" y="395"/>
                    </a:lnTo>
                    <a:lnTo>
                      <a:pt x="130" y="389"/>
                    </a:lnTo>
                    <a:lnTo>
                      <a:pt x="126" y="387"/>
                    </a:lnTo>
                    <a:lnTo>
                      <a:pt x="121" y="383"/>
                    </a:lnTo>
                    <a:lnTo>
                      <a:pt x="117" y="378"/>
                    </a:lnTo>
                    <a:lnTo>
                      <a:pt x="113" y="374"/>
                    </a:lnTo>
                    <a:lnTo>
                      <a:pt x="109" y="370"/>
                    </a:lnTo>
                    <a:lnTo>
                      <a:pt x="105" y="366"/>
                    </a:lnTo>
                    <a:lnTo>
                      <a:pt x="103" y="362"/>
                    </a:lnTo>
                    <a:lnTo>
                      <a:pt x="99" y="358"/>
                    </a:lnTo>
                    <a:lnTo>
                      <a:pt x="95" y="354"/>
                    </a:lnTo>
                    <a:lnTo>
                      <a:pt x="93" y="350"/>
                    </a:lnTo>
                    <a:lnTo>
                      <a:pt x="88" y="346"/>
                    </a:lnTo>
                    <a:lnTo>
                      <a:pt x="84" y="341"/>
                    </a:lnTo>
                    <a:lnTo>
                      <a:pt x="82" y="337"/>
                    </a:lnTo>
                    <a:lnTo>
                      <a:pt x="78" y="333"/>
                    </a:lnTo>
                    <a:lnTo>
                      <a:pt x="76" y="329"/>
                    </a:lnTo>
                    <a:lnTo>
                      <a:pt x="72" y="325"/>
                    </a:lnTo>
                    <a:lnTo>
                      <a:pt x="68" y="321"/>
                    </a:lnTo>
                    <a:lnTo>
                      <a:pt x="66" y="315"/>
                    </a:lnTo>
                    <a:lnTo>
                      <a:pt x="62" y="311"/>
                    </a:lnTo>
                    <a:lnTo>
                      <a:pt x="60" y="306"/>
                    </a:lnTo>
                    <a:lnTo>
                      <a:pt x="58" y="302"/>
                    </a:lnTo>
                    <a:lnTo>
                      <a:pt x="54" y="298"/>
                    </a:lnTo>
                    <a:lnTo>
                      <a:pt x="51" y="294"/>
                    </a:lnTo>
                    <a:lnTo>
                      <a:pt x="49" y="290"/>
                    </a:lnTo>
                    <a:lnTo>
                      <a:pt x="47" y="286"/>
                    </a:lnTo>
                    <a:lnTo>
                      <a:pt x="43" y="282"/>
                    </a:lnTo>
                    <a:lnTo>
                      <a:pt x="41" y="276"/>
                    </a:lnTo>
                    <a:lnTo>
                      <a:pt x="39" y="272"/>
                    </a:lnTo>
                    <a:lnTo>
                      <a:pt x="37" y="267"/>
                    </a:lnTo>
                    <a:lnTo>
                      <a:pt x="35" y="263"/>
                    </a:lnTo>
                    <a:lnTo>
                      <a:pt x="33" y="259"/>
                    </a:lnTo>
                    <a:lnTo>
                      <a:pt x="31" y="253"/>
                    </a:lnTo>
                    <a:lnTo>
                      <a:pt x="29" y="249"/>
                    </a:lnTo>
                    <a:lnTo>
                      <a:pt x="29" y="245"/>
                    </a:lnTo>
                    <a:lnTo>
                      <a:pt x="27" y="241"/>
                    </a:lnTo>
                    <a:lnTo>
                      <a:pt x="25" y="237"/>
                    </a:lnTo>
                    <a:lnTo>
                      <a:pt x="23" y="232"/>
                    </a:lnTo>
                    <a:lnTo>
                      <a:pt x="21" y="228"/>
                    </a:lnTo>
                    <a:lnTo>
                      <a:pt x="21" y="224"/>
                    </a:lnTo>
                    <a:lnTo>
                      <a:pt x="19" y="218"/>
                    </a:lnTo>
                    <a:lnTo>
                      <a:pt x="16" y="214"/>
                    </a:lnTo>
                    <a:lnTo>
                      <a:pt x="14" y="210"/>
                    </a:lnTo>
                    <a:lnTo>
                      <a:pt x="14" y="206"/>
                    </a:lnTo>
                    <a:lnTo>
                      <a:pt x="14" y="202"/>
                    </a:lnTo>
                    <a:lnTo>
                      <a:pt x="12" y="197"/>
                    </a:lnTo>
                    <a:lnTo>
                      <a:pt x="10" y="193"/>
                    </a:lnTo>
                    <a:lnTo>
                      <a:pt x="10" y="187"/>
                    </a:lnTo>
                    <a:lnTo>
                      <a:pt x="10" y="183"/>
                    </a:lnTo>
                    <a:lnTo>
                      <a:pt x="10" y="179"/>
                    </a:lnTo>
                    <a:lnTo>
                      <a:pt x="8" y="175"/>
                    </a:lnTo>
                    <a:lnTo>
                      <a:pt x="8" y="171"/>
                    </a:lnTo>
                    <a:lnTo>
                      <a:pt x="8" y="167"/>
                    </a:lnTo>
                    <a:lnTo>
                      <a:pt x="8" y="162"/>
                    </a:lnTo>
                    <a:lnTo>
                      <a:pt x="8" y="158"/>
                    </a:lnTo>
                    <a:lnTo>
                      <a:pt x="8" y="154"/>
                    </a:lnTo>
                    <a:lnTo>
                      <a:pt x="8" y="150"/>
                    </a:lnTo>
                    <a:lnTo>
                      <a:pt x="8" y="146"/>
                    </a:lnTo>
                    <a:lnTo>
                      <a:pt x="8" y="142"/>
                    </a:lnTo>
                    <a:lnTo>
                      <a:pt x="8" y="138"/>
                    </a:lnTo>
                    <a:lnTo>
                      <a:pt x="8" y="134"/>
                    </a:lnTo>
                    <a:lnTo>
                      <a:pt x="8" y="130"/>
                    </a:lnTo>
                    <a:lnTo>
                      <a:pt x="8" y="125"/>
                    </a:lnTo>
                    <a:lnTo>
                      <a:pt x="8" y="123"/>
                    </a:lnTo>
                    <a:lnTo>
                      <a:pt x="10" y="117"/>
                    </a:lnTo>
                    <a:lnTo>
                      <a:pt x="10" y="115"/>
                    </a:lnTo>
                    <a:lnTo>
                      <a:pt x="10" y="111"/>
                    </a:lnTo>
                    <a:lnTo>
                      <a:pt x="10" y="107"/>
                    </a:lnTo>
                    <a:lnTo>
                      <a:pt x="12" y="103"/>
                    </a:lnTo>
                    <a:lnTo>
                      <a:pt x="14" y="99"/>
                    </a:lnTo>
                    <a:lnTo>
                      <a:pt x="14" y="95"/>
                    </a:lnTo>
                    <a:lnTo>
                      <a:pt x="14" y="93"/>
                    </a:lnTo>
                    <a:lnTo>
                      <a:pt x="16" y="88"/>
                    </a:lnTo>
                    <a:lnTo>
                      <a:pt x="19" y="84"/>
                    </a:lnTo>
                    <a:lnTo>
                      <a:pt x="21" y="80"/>
                    </a:lnTo>
                    <a:lnTo>
                      <a:pt x="21" y="78"/>
                    </a:lnTo>
                    <a:lnTo>
                      <a:pt x="23" y="74"/>
                    </a:lnTo>
                    <a:lnTo>
                      <a:pt x="25" y="70"/>
                    </a:lnTo>
                    <a:lnTo>
                      <a:pt x="27" y="68"/>
                    </a:lnTo>
                    <a:lnTo>
                      <a:pt x="29" y="64"/>
                    </a:lnTo>
                    <a:lnTo>
                      <a:pt x="29" y="62"/>
                    </a:lnTo>
                    <a:lnTo>
                      <a:pt x="33" y="58"/>
                    </a:lnTo>
                    <a:lnTo>
                      <a:pt x="33" y="56"/>
                    </a:lnTo>
                    <a:lnTo>
                      <a:pt x="35" y="51"/>
                    </a:lnTo>
                    <a:lnTo>
                      <a:pt x="37" y="47"/>
                    </a:lnTo>
                    <a:lnTo>
                      <a:pt x="41" y="45"/>
                    </a:lnTo>
                    <a:lnTo>
                      <a:pt x="41" y="41"/>
                    </a:lnTo>
                    <a:lnTo>
                      <a:pt x="43" y="39"/>
                    </a:lnTo>
                    <a:lnTo>
                      <a:pt x="47" y="37"/>
                    </a:lnTo>
                    <a:lnTo>
                      <a:pt x="49" y="33"/>
                    </a:lnTo>
                    <a:lnTo>
                      <a:pt x="58" y="25"/>
                    </a:lnTo>
                    <a:lnTo>
                      <a:pt x="60" y="23"/>
                    </a:lnTo>
                    <a:lnTo>
                      <a:pt x="64" y="21"/>
                    </a:lnTo>
                    <a:lnTo>
                      <a:pt x="66" y="19"/>
                    </a:lnTo>
                    <a:lnTo>
                      <a:pt x="70" y="16"/>
                    </a:lnTo>
                    <a:lnTo>
                      <a:pt x="72" y="12"/>
                    </a:lnTo>
                    <a:lnTo>
                      <a:pt x="76" y="10"/>
                    </a:lnTo>
                    <a:lnTo>
                      <a:pt x="78" y="8"/>
                    </a:lnTo>
                    <a:lnTo>
                      <a:pt x="82" y="6"/>
                    </a:lnTo>
                    <a:lnTo>
                      <a:pt x="84" y="4"/>
                    </a:lnTo>
                    <a:lnTo>
                      <a:pt x="88" y="2"/>
                    </a:lnTo>
                    <a:lnTo>
                      <a:pt x="93" y="0"/>
                    </a:lnTo>
                    <a:lnTo>
                      <a:pt x="72" y="2"/>
                    </a:lnTo>
                    <a:lnTo>
                      <a:pt x="72" y="4"/>
                    </a:lnTo>
                    <a:lnTo>
                      <a:pt x="70" y="4"/>
                    </a:lnTo>
                    <a:lnTo>
                      <a:pt x="68" y="6"/>
                    </a:lnTo>
                    <a:lnTo>
                      <a:pt x="66" y="8"/>
                    </a:lnTo>
                    <a:lnTo>
                      <a:pt x="62" y="10"/>
                    </a:lnTo>
                    <a:lnTo>
                      <a:pt x="60" y="12"/>
                    </a:lnTo>
                    <a:lnTo>
                      <a:pt x="56" y="16"/>
                    </a:lnTo>
                    <a:lnTo>
                      <a:pt x="54" y="19"/>
                    </a:lnTo>
                    <a:lnTo>
                      <a:pt x="49" y="23"/>
                    </a:lnTo>
                    <a:lnTo>
                      <a:pt x="43" y="27"/>
                    </a:lnTo>
                    <a:lnTo>
                      <a:pt x="41" y="31"/>
                    </a:lnTo>
                    <a:lnTo>
                      <a:pt x="39" y="33"/>
                    </a:lnTo>
                    <a:lnTo>
                      <a:pt x="37" y="37"/>
                    </a:lnTo>
                    <a:lnTo>
                      <a:pt x="35" y="39"/>
                    </a:lnTo>
                    <a:lnTo>
                      <a:pt x="33" y="41"/>
                    </a:lnTo>
                    <a:lnTo>
                      <a:pt x="31" y="45"/>
                    </a:lnTo>
                    <a:lnTo>
                      <a:pt x="29" y="49"/>
                    </a:lnTo>
                    <a:lnTo>
                      <a:pt x="27" y="51"/>
                    </a:lnTo>
                    <a:lnTo>
                      <a:pt x="25" y="56"/>
                    </a:lnTo>
                    <a:lnTo>
                      <a:pt x="23" y="60"/>
                    </a:lnTo>
                    <a:lnTo>
                      <a:pt x="21" y="62"/>
                    </a:lnTo>
                    <a:lnTo>
                      <a:pt x="19" y="64"/>
                    </a:lnTo>
                    <a:lnTo>
                      <a:pt x="16" y="68"/>
                    </a:lnTo>
                    <a:lnTo>
                      <a:pt x="14" y="72"/>
                    </a:lnTo>
                    <a:lnTo>
                      <a:pt x="12" y="76"/>
                    </a:lnTo>
                    <a:lnTo>
                      <a:pt x="12" y="80"/>
                    </a:lnTo>
                    <a:lnTo>
                      <a:pt x="10" y="84"/>
                    </a:lnTo>
                    <a:lnTo>
                      <a:pt x="8" y="86"/>
                    </a:lnTo>
                    <a:lnTo>
                      <a:pt x="8" y="91"/>
                    </a:lnTo>
                    <a:lnTo>
                      <a:pt x="8" y="95"/>
                    </a:lnTo>
                    <a:lnTo>
                      <a:pt x="6" y="99"/>
                    </a:lnTo>
                    <a:lnTo>
                      <a:pt x="4" y="103"/>
                    </a:lnTo>
                    <a:lnTo>
                      <a:pt x="4" y="107"/>
                    </a:lnTo>
                    <a:lnTo>
                      <a:pt x="4" y="109"/>
                    </a:lnTo>
                    <a:lnTo>
                      <a:pt x="2" y="113"/>
                    </a:lnTo>
                    <a:lnTo>
                      <a:pt x="2" y="117"/>
                    </a:lnTo>
                    <a:lnTo>
                      <a:pt x="2" y="123"/>
                    </a:lnTo>
                    <a:lnTo>
                      <a:pt x="0" y="125"/>
                    </a:lnTo>
                    <a:lnTo>
                      <a:pt x="0" y="130"/>
                    </a:lnTo>
                    <a:lnTo>
                      <a:pt x="0" y="134"/>
                    </a:lnTo>
                    <a:lnTo>
                      <a:pt x="0" y="138"/>
                    </a:lnTo>
                    <a:lnTo>
                      <a:pt x="0" y="142"/>
                    </a:lnTo>
                    <a:lnTo>
                      <a:pt x="0" y="150"/>
                    </a:lnTo>
                    <a:lnTo>
                      <a:pt x="0" y="154"/>
                    </a:lnTo>
                    <a:lnTo>
                      <a:pt x="0" y="160"/>
                    </a:lnTo>
                    <a:lnTo>
                      <a:pt x="0" y="165"/>
                    </a:lnTo>
                    <a:lnTo>
                      <a:pt x="0" y="169"/>
                    </a:lnTo>
                    <a:lnTo>
                      <a:pt x="0" y="173"/>
                    </a:lnTo>
                    <a:lnTo>
                      <a:pt x="2" y="177"/>
                    </a:lnTo>
                    <a:lnTo>
                      <a:pt x="2" y="181"/>
                    </a:lnTo>
                    <a:lnTo>
                      <a:pt x="4" y="185"/>
                    </a:lnTo>
                    <a:lnTo>
                      <a:pt x="4" y="191"/>
                    </a:lnTo>
                    <a:lnTo>
                      <a:pt x="4" y="195"/>
                    </a:lnTo>
                    <a:lnTo>
                      <a:pt x="6" y="200"/>
                    </a:lnTo>
                    <a:lnTo>
                      <a:pt x="6" y="204"/>
                    </a:lnTo>
                    <a:lnTo>
                      <a:pt x="8" y="208"/>
                    </a:lnTo>
                    <a:lnTo>
                      <a:pt x="8" y="212"/>
                    </a:lnTo>
                    <a:lnTo>
                      <a:pt x="10" y="218"/>
                    </a:lnTo>
                    <a:lnTo>
                      <a:pt x="10" y="222"/>
                    </a:lnTo>
                    <a:lnTo>
                      <a:pt x="12" y="226"/>
                    </a:lnTo>
                    <a:lnTo>
                      <a:pt x="14" y="230"/>
                    </a:lnTo>
                    <a:lnTo>
                      <a:pt x="14" y="234"/>
                    </a:lnTo>
                    <a:lnTo>
                      <a:pt x="16" y="241"/>
                    </a:lnTo>
                    <a:lnTo>
                      <a:pt x="19" y="245"/>
                    </a:lnTo>
                    <a:lnTo>
                      <a:pt x="21" y="249"/>
                    </a:lnTo>
                    <a:lnTo>
                      <a:pt x="23" y="253"/>
                    </a:lnTo>
                    <a:lnTo>
                      <a:pt x="25" y="259"/>
                    </a:lnTo>
                    <a:lnTo>
                      <a:pt x="27" y="263"/>
                    </a:lnTo>
                    <a:lnTo>
                      <a:pt x="29" y="267"/>
                    </a:lnTo>
                    <a:lnTo>
                      <a:pt x="31" y="272"/>
                    </a:lnTo>
                    <a:lnTo>
                      <a:pt x="33" y="276"/>
                    </a:lnTo>
                    <a:lnTo>
                      <a:pt x="37" y="282"/>
                    </a:lnTo>
                    <a:lnTo>
                      <a:pt x="39" y="286"/>
                    </a:lnTo>
                    <a:lnTo>
                      <a:pt x="41" y="290"/>
                    </a:lnTo>
                    <a:lnTo>
                      <a:pt x="43" y="294"/>
                    </a:lnTo>
                    <a:lnTo>
                      <a:pt x="45" y="298"/>
                    </a:lnTo>
                    <a:lnTo>
                      <a:pt x="49" y="304"/>
                    </a:lnTo>
                    <a:lnTo>
                      <a:pt x="51" y="309"/>
                    </a:lnTo>
                    <a:lnTo>
                      <a:pt x="54" y="313"/>
                    </a:lnTo>
                    <a:lnTo>
                      <a:pt x="58" y="317"/>
                    </a:lnTo>
                    <a:lnTo>
                      <a:pt x="60" y="321"/>
                    </a:lnTo>
                    <a:lnTo>
                      <a:pt x="64" y="325"/>
                    </a:lnTo>
                    <a:lnTo>
                      <a:pt x="68" y="329"/>
                    </a:lnTo>
                    <a:lnTo>
                      <a:pt x="70" y="333"/>
                    </a:lnTo>
                    <a:lnTo>
                      <a:pt x="74" y="339"/>
                    </a:lnTo>
                    <a:lnTo>
                      <a:pt x="76" y="343"/>
                    </a:lnTo>
                    <a:lnTo>
                      <a:pt x="80" y="348"/>
                    </a:lnTo>
                    <a:lnTo>
                      <a:pt x="82" y="352"/>
                    </a:lnTo>
                    <a:lnTo>
                      <a:pt x="86" y="356"/>
                    </a:lnTo>
                    <a:lnTo>
                      <a:pt x="91" y="360"/>
                    </a:lnTo>
                    <a:lnTo>
                      <a:pt x="95" y="364"/>
                    </a:lnTo>
                    <a:lnTo>
                      <a:pt x="99" y="368"/>
                    </a:lnTo>
                    <a:lnTo>
                      <a:pt x="101" y="372"/>
                    </a:lnTo>
                    <a:lnTo>
                      <a:pt x="105" y="376"/>
                    </a:lnTo>
                    <a:lnTo>
                      <a:pt x="109" y="381"/>
                    </a:lnTo>
                    <a:lnTo>
                      <a:pt x="113" y="385"/>
                    </a:lnTo>
                    <a:lnTo>
                      <a:pt x="121" y="393"/>
                    </a:lnTo>
                    <a:lnTo>
                      <a:pt x="126" y="397"/>
                    </a:lnTo>
                    <a:lnTo>
                      <a:pt x="130" y="401"/>
                    </a:lnTo>
                    <a:lnTo>
                      <a:pt x="134" y="405"/>
                    </a:lnTo>
                    <a:lnTo>
                      <a:pt x="138" y="409"/>
                    </a:lnTo>
                    <a:lnTo>
                      <a:pt x="142" y="413"/>
                    </a:lnTo>
                    <a:lnTo>
                      <a:pt x="146" y="415"/>
                    </a:lnTo>
                    <a:lnTo>
                      <a:pt x="152" y="420"/>
                    </a:lnTo>
                    <a:lnTo>
                      <a:pt x="156" y="424"/>
                    </a:lnTo>
                    <a:lnTo>
                      <a:pt x="161" y="428"/>
                    </a:lnTo>
                    <a:lnTo>
                      <a:pt x="165" y="432"/>
                    </a:lnTo>
                    <a:lnTo>
                      <a:pt x="169" y="434"/>
                    </a:lnTo>
                    <a:lnTo>
                      <a:pt x="173" y="438"/>
                    </a:lnTo>
                    <a:lnTo>
                      <a:pt x="179" y="442"/>
                    </a:lnTo>
                    <a:lnTo>
                      <a:pt x="183" y="444"/>
                    </a:lnTo>
                    <a:lnTo>
                      <a:pt x="187" y="448"/>
                    </a:lnTo>
                    <a:lnTo>
                      <a:pt x="191" y="450"/>
                    </a:lnTo>
                    <a:lnTo>
                      <a:pt x="198" y="455"/>
                    </a:lnTo>
                    <a:lnTo>
                      <a:pt x="202" y="459"/>
                    </a:lnTo>
                    <a:lnTo>
                      <a:pt x="208" y="463"/>
                    </a:lnTo>
                    <a:lnTo>
                      <a:pt x="212" y="465"/>
                    </a:lnTo>
                    <a:lnTo>
                      <a:pt x="218" y="467"/>
                    </a:lnTo>
                    <a:lnTo>
                      <a:pt x="222" y="471"/>
                    </a:lnTo>
                    <a:lnTo>
                      <a:pt x="226" y="473"/>
                    </a:lnTo>
                    <a:lnTo>
                      <a:pt x="233" y="477"/>
                    </a:lnTo>
                    <a:lnTo>
                      <a:pt x="237" y="479"/>
                    </a:lnTo>
                    <a:lnTo>
                      <a:pt x="243" y="481"/>
                    </a:lnTo>
                    <a:lnTo>
                      <a:pt x="247" y="485"/>
                    </a:lnTo>
                    <a:lnTo>
                      <a:pt x="253" y="487"/>
                    </a:lnTo>
                    <a:lnTo>
                      <a:pt x="257" y="490"/>
                    </a:lnTo>
                    <a:lnTo>
                      <a:pt x="263" y="494"/>
                    </a:lnTo>
                    <a:lnTo>
                      <a:pt x="268" y="496"/>
                    </a:lnTo>
                    <a:lnTo>
                      <a:pt x="274" y="498"/>
                    </a:lnTo>
                    <a:lnTo>
                      <a:pt x="278" y="500"/>
                    </a:lnTo>
                    <a:lnTo>
                      <a:pt x="284" y="504"/>
                    </a:lnTo>
                    <a:lnTo>
                      <a:pt x="290" y="504"/>
                    </a:lnTo>
                    <a:lnTo>
                      <a:pt x="294" y="508"/>
                    </a:lnTo>
                    <a:lnTo>
                      <a:pt x="300" y="508"/>
                    </a:lnTo>
                    <a:lnTo>
                      <a:pt x="305" y="512"/>
                    </a:lnTo>
                    <a:lnTo>
                      <a:pt x="311" y="512"/>
                    </a:lnTo>
                    <a:lnTo>
                      <a:pt x="315" y="516"/>
                    </a:lnTo>
                    <a:lnTo>
                      <a:pt x="321" y="518"/>
                    </a:lnTo>
                    <a:lnTo>
                      <a:pt x="327" y="518"/>
                    </a:lnTo>
                    <a:lnTo>
                      <a:pt x="331" y="520"/>
                    </a:lnTo>
                    <a:lnTo>
                      <a:pt x="338" y="522"/>
                    </a:lnTo>
                    <a:lnTo>
                      <a:pt x="342" y="524"/>
                    </a:lnTo>
                    <a:lnTo>
                      <a:pt x="348" y="527"/>
                    </a:lnTo>
                    <a:lnTo>
                      <a:pt x="352" y="529"/>
                    </a:lnTo>
                    <a:lnTo>
                      <a:pt x="358" y="529"/>
                    </a:lnTo>
                    <a:lnTo>
                      <a:pt x="362" y="531"/>
                    </a:lnTo>
                    <a:lnTo>
                      <a:pt x="368" y="531"/>
                    </a:lnTo>
                    <a:lnTo>
                      <a:pt x="375" y="533"/>
                    </a:lnTo>
                    <a:lnTo>
                      <a:pt x="379" y="533"/>
                    </a:lnTo>
                    <a:lnTo>
                      <a:pt x="385" y="535"/>
                    </a:lnTo>
                    <a:lnTo>
                      <a:pt x="389" y="537"/>
                    </a:lnTo>
                    <a:lnTo>
                      <a:pt x="395" y="537"/>
                    </a:lnTo>
                    <a:lnTo>
                      <a:pt x="401" y="537"/>
                    </a:lnTo>
                    <a:lnTo>
                      <a:pt x="405" y="539"/>
                    </a:lnTo>
                    <a:lnTo>
                      <a:pt x="412" y="539"/>
                    </a:lnTo>
                    <a:lnTo>
                      <a:pt x="416" y="541"/>
                    </a:lnTo>
                    <a:lnTo>
                      <a:pt x="420" y="541"/>
                    </a:lnTo>
                    <a:lnTo>
                      <a:pt x="426" y="541"/>
                    </a:lnTo>
                    <a:lnTo>
                      <a:pt x="432" y="541"/>
                    </a:lnTo>
                    <a:lnTo>
                      <a:pt x="436" y="543"/>
                    </a:lnTo>
                    <a:lnTo>
                      <a:pt x="442" y="543"/>
                    </a:lnTo>
                    <a:lnTo>
                      <a:pt x="447" y="543"/>
                    </a:lnTo>
                    <a:lnTo>
                      <a:pt x="451" y="543"/>
                    </a:lnTo>
                    <a:lnTo>
                      <a:pt x="471" y="543"/>
                    </a:lnTo>
                    <a:lnTo>
                      <a:pt x="477" y="543"/>
                    </a:lnTo>
                    <a:lnTo>
                      <a:pt x="482" y="543"/>
                    </a:lnTo>
                    <a:lnTo>
                      <a:pt x="486" y="543"/>
                    </a:lnTo>
                    <a:lnTo>
                      <a:pt x="490" y="541"/>
                    </a:lnTo>
                    <a:lnTo>
                      <a:pt x="496" y="541"/>
                    </a:lnTo>
                    <a:lnTo>
                      <a:pt x="500" y="541"/>
                    </a:lnTo>
                    <a:lnTo>
                      <a:pt x="504" y="539"/>
                    </a:lnTo>
                    <a:lnTo>
                      <a:pt x="510" y="539"/>
                    </a:lnTo>
                    <a:lnTo>
                      <a:pt x="514" y="539"/>
                    </a:lnTo>
                    <a:lnTo>
                      <a:pt x="519" y="537"/>
                    </a:lnTo>
                    <a:lnTo>
                      <a:pt x="523" y="537"/>
                    </a:lnTo>
                    <a:lnTo>
                      <a:pt x="529" y="537"/>
                    </a:lnTo>
                    <a:lnTo>
                      <a:pt x="533" y="535"/>
                    </a:lnTo>
                    <a:lnTo>
                      <a:pt x="537" y="533"/>
                    </a:lnTo>
                    <a:lnTo>
                      <a:pt x="539" y="533"/>
                    </a:lnTo>
                    <a:lnTo>
                      <a:pt x="543" y="531"/>
                    </a:lnTo>
                    <a:lnTo>
                      <a:pt x="549" y="531"/>
                    </a:lnTo>
                    <a:lnTo>
                      <a:pt x="554" y="529"/>
                    </a:lnTo>
                    <a:lnTo>
                      <a:pt x="558" y="527"/>
                    </a:lnTo>
                    <a:lnTo>
                      <a:pt x="562" y="524"/>
                    </a:lnTo>
                    <a:lnTo>
                      <a:pt x="566" y="524"/>
                    </a:lnTo>
                    <a:lnTo>
                      <a:pt x="568" y="522"/>
                    </a:lnTo>
                    <a:lnTo>
                      <a:pt x="572" y="520"/>
                    </a:lnTo>
                    <a:lnTo>
                      <a:pt x="576" y="518"/>
                    </a:lnTo>
                    <a:lnTo>
                      <a:pt x="580" y="516"/>
                    </a:lnTo>
                    <a:lnTo>
                      <a:pt x="584" y="514"/>
                    </a:lnTo>
                    <a:lnTo>
                      <a:pt x="587" y="512"/>
                    </a:lnTo>
                    <a:lnTo>
                      <a:pt x="593" y="510"/>
                    </a:lnTo>
                    <a:lnTo>
                      <a:pt x="595" y="508"/>
                    </a:lnTo>
                    <a:lnTo>
                      <a:pt x="599" y="506"/>
                    </a:lnTo>
                    <a:lnTo>
                      <a:pt x="601" y="504"/>
                    </a:lnTo>
                    <a:lnTo>
                      <a:pt x="605" y="502"/>
                    </a:lnTo>
                    <a:lnTo>
                      <a:pt x="609" y="500"/>
                    </a:lnTo>
                    <a:lnTo>
                      <a:pt x="611" y="498"/>
                    </a:lnTo>
                    <a:lnTo>
                      <a:pt x="615" y="494"/>
                    </a:lnTo>
                    <a:lnTo>
                      <a:pt x="617" y="492"/>
                    </a:lnTo>
                    <a:lnTo>
                      <a:pt x="621" y="490"/>
                    </a:lnTo>
                    <a:lnTo>
                      <a:pt x="624" y="487"/>
                    </a:lnTo>
                    <a:lnTo>
                      <a:pt x="626" y="485"/>
                    </a:lnTo>
                    <a:lnTo>
                      <a:pt x="632" y="479"/>
                    </a:lnTo>
                    <a:lnTo>
                      <a:pt x="634" y="475"/>
                    </a:lnTo>
                    <a:lnTo>
                      <a:pt x="638" y="473"/>
                    </a:lnTo>
                    <a:lnTo>
                      <a:pt x="640" y="469"/>
                    </a:lnTo>
                    <a:lnTo>
                      <a:pt x="642" y="467"/>
                    </a:lnTo>
                    <a:lnTo>
                      <a:pt x="644" y="465"/>
                    </a:lnTo>
                    <a:lnTo>
                      <a:pt x="646" y="461"/>
                    </a:lnTo>
                    <a:lnTo>
                      <a:pt x="648" y="457"/>
                    </a:lnTo>
                    <a:lnTo>
                      <a:pt x="650" y="455"/>
                    </a:lnTo>
                    <a:lnTo>
                      <a:pt x="652" y="450"/>
                    </a:lnTo>
                    <a:lnTo>
                      <a:pt x="654" y="448"/>
                    </a:lnTo>
                    <a:lnTo>
                      <a:pt x="656" y="444"/>
                    </a:lnTo>
                    <a:lnTo>
                      <a:pt x="659" y="440"/>
                    </a:lnTo>
                    <a:lnTo>
                      <a:pt x="661" y="438"/>
                    </a:lnTo>
                    <a:lnTo>
                      <a:pt x="663" y="434"/>
                    </a:lnTo>
                    <a:lnTo>
                      <a:pt x="663" y="430"/>
                    </a:lnTo>
                    <a:lnTo>
                      <a:pt x="665" y="426"/>
                    </a:lnTo>
                    <a:lnTo>
                      <a:pt x="667" y="424"/>
                    </a:lnTo>
                    <a:lnTo>
                      <a:pt x="667" y="420"/>
                    </a:lnTo>
                    <a:lnTo>
                      <a:pt x="669" y="415"/>
                    </a:lnTo>
                    <a:lnTo>
                      <a:pt x="669" y="411"/>
                    </a:lnTo>
                    <a:lnTo>
                      <a:pt x="671" y="407"/>
                    </a:lnTo>
                    <a:lnTo>
                      <a:pt x="671" y="405"/>
                    </a:lnTo>
                    <a:lnTo>
                      <a:pt x="673" y="401"/>
                    </a:lnTo>
                    <a:lnTo>
                      <a:pt x="673" y="395"/>
                    </a:lnTo>
                    <a:lnTo>
                      <a:pt x="675" y="391"/>
                    </a:lnTo>
                    <a:lnTo>
                      <a:pt x="675" y="389"/>
                    </a:lnTo>
                    <a:lnTo>
                      <a:pt x="675" y="387"/>
                    </a:lnTo>
                    <a:lnTo>
                      <a:pt x="675" y="387"/>
                    </a:lnTo>
                  </a:path>
                </a:pathLst>
              </a:custGeom>
              <a:solidFill>
                <a:srgbClr val="000000"/>
              </a:solidFill>
              <a:ln w="12700" cap="rnd" cmpd="sng">
                <a:solidFill>
                  <a:srgbClr val="081D5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" name="Freeform 20">
                <a:extLst>
                  <a:ext uri="{FF2B5EF4-FFF2-40B4-BE49-F238E27FC236}">
                    <a16:creationId xmlns:a16="http://schemas.microsoft.com/office/drawing/2014/main" id="{50E2B51D-AC3F-4967-A89A-48D72BED12D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15" y="1556"/>
                <a:ext cx="803" cy="568"/>
              </a:xfrm>
              <a:custGeom>
                <a:avLst/>
                <a:gdLst>
                  <a:gd name="T0" fmla="*/ 14 w 803"/>
                  <a:gd name="T1" fmla="*/ 64 h 568"/>
                  <a:gd name="T2" fmla="*/ 41 w 803"/>
                  <a:gd name="T3" fmla="*/ 49 h 568"/>
                  <a:gd name="T4" fmla="*/ 72 w 803"/>
                  <a:gd name="T5" fmla="*/ 35 h 568"/>
                  <a:gd name="T6" fmla="*/ 103 w 803"/>
                  <a:gd name="T7" fmla="*/ 25 h 568"/>
                  <a:gd name="T8" fmla="*/ 136 w 803"/>
                  <a:gd name="T9" fmla="*/ 16 h 568"/>
                  <a:gd name="T10" fmla="*/ 169 w 803"/>
                  <a:gd name="T11" fmla="*/ 12 h 568"/>
                  <a:gd name="T12" fmla="*/ 204 w 803"/>
                  <a:gd name="T13" fmla="*/ 8 h 568"/>
                  <a:gd name="T14" fmla="*/ 274 w 803"/>
                  <a:gd name="T15" fmla="*/ 8 h 568"/>
                  <a:gd name="T16" fmla="*/ 308 w 803"/>
                  <a:gd name="T17" fmla="*/ 12 h 568"/>
                  <a:gd name="T18" fmla="*/ 343 w 803"/>
                  <a:gd name="T19" fmla="*/ 19 h 568"/>
                  <a:gd name="T20" fmla="*/ 378 w 803"/>
                  <a:gd name="T21" fmla="*/ 27 h 568"/>
                  <a:gd name="T22" fmla="*/ 413 w 803"/>
                  <a:gd name="T23" fmla="*/ 39 h 568"/>
                  <a:gd name="T24" fmla="*/ 448 w 803"/>
                  <a:gd name="T25" fmla="*/ 52 h 568"/>
                  <a:gd name="T26" fmla="*/ 483 w 803"/>
                  <a:gd name="T27" fmla="*/ 68 h 568"/>
                  <a:gd name="T28" fmla="*/ 518 w 803"/>
                  <a:gd name="T29" fmla="*/ 87 h 568"/>
                  <a:gd name="T30" fmla="*/ 551 w 803"/>
                  <a:gd name="T31" fmla="*/ 107 h 568"/>
                  <a:gd name="T32" fmla="*/ 582 w 803"/>
                  <a:gd name="T33" fmla="*/ 130 h 568"/>
                  <a:gd name="T34" fmla="*/ 613 w 803"/>
                  <a:gd name="T35" fmla="*/ 155 h 568"/>
                  <a:gd name="T36" fmla="*/ 654 w 803"/>
                  <a:gd name="T37" fmla="*/ 194 h 568"/>
                  <a:gd name="T38" fmla="*/ 679 w 803"/>
                  <a:gd name="T39" fmla="*/ 221 h 568"/>
                  <a:gd name="T40" fmla="*/ 699 w 803"/>
                  <a:gd name="T41" fmla="*/ 249 h 568"/>
                  <a:gd name="T42" fmla="*/ 720 w 803"/>
                  <a:gd name="T43" fmla="*/ 278 h 568"/>
                  <a:gd name="T44" fmla="*/ 738 w 803"/>
                  <a:gd name="T45" fmla="*/ 309 h 568"/>
                  <a:gd name="T46" fmla="*/ 755 w 803"/>
                  <a:gd name="T47" fmla="*/ 340 h 568"/>
                  <a:gd name="T48" fmla="*/ 767 w 803"/>
                  <a:gd name="T49" fmla="*/ 373 h 568"/>
                  <a:gd name="T50" fmla="*/ 777 w 803"/>
                  <a:gd name="T51" fmla="*/ 404 h 568"/>
                  <a:gd name="T52" fmla="*/ 788 w 803"/>
                  <a:gd name="T53" fmla="*/ 437 h 568"/>
                  <a:gd name="T54" fmla="*/ 792 w 803"/>
                  <a:gd name="T55" fmla="*/ 470 h 568"/>
                  <a:gd name="T56" fmla="*/ 794 w 803"/>
                  <a:gd name="T57" fmla="*/ 503 h 568"/>
                  <a:gd name="T58" fmla="*/ 794 w 803"/>
                  <a:gd name="T59" fmla="*/ 542 h 568"/>
                  <a:gd name="T60" fmla="*/ 800 w 803"/>
                  <a:gd name="T61" fmla="*/ 565 h 568"/>
                  <a:gd name="T62" fmla="*/ 802 w 803"/>
                  <a:gd name="T63" fmla="*/ 499 h 568"/>
                  <a:gd name="T64" fmla="*/ 798 w 803"/>
                  <a:gd name="T65" fmla="*/ 466 h 568"/>
                  <a:gd name="T66" fmla="*/ 794 w 803"/>
                  <a:gd name="T67" fmla="*/ 433 h 568"/>
                  <a:gd name="T68" fmla="*/ 786 w 803"/>
                  <a:gd name="T69" fmla="*/ 400 h 568"/>
                  <a:gd name="T70" fmla="*/ 773 w 803"/>
                  <a:gd name="T71" fmla="*/ 369 h 568"/>
                  <a:gd name="T72" fmla="*/ 761 w 803"/>
                  <a:gd name="T73" fmla="*/ 336 h 568"/>
                  <a:gd name="T74" fmla="*/ 744 w 803"/>
                  <a:gd name="T75" fmla="*/ 305 h 568"/>
                  <a:gd name="T76" fmla="*/ 726 w 803"/>
                  <a:gd name="T77" fmla="*/ 274 h 568"/>
                  <a:gd name="T78" fmla="*/ 705 w 803"/>
                  <a:gd name="T79" fmla="*/ 245 h 568"/>
                  <a:gd name="T80" fmla="*/ 683 w 803"/>
                  <a:gd name="T81" fmla="*/ 216 h 568"/>
                  <a:gd name="T82" fmla="*/ 637 w 803"/>
                  <a:gd name="T83" fmla="*/ 167 h 568"/>
                  <a:gd name="T84" fmla="*/ 609 w 803"/>
                  <a:gd name="T85" fmla="*/ 142 h 568"/>
                  <a:gd name="T86" fmla="*/ 578 w 803"/>
                  <a:gd name="T87" fmla="*/ 120 h 568"/>
                  <a:gd name="T88" fmla="*/ 547 w 803"/>
                  <a:gd name="T89" fmla="*/ 97 h 568"/>
                  <a:gd name="T90" fmla="*/ 514 w 803"/>
                  <a:gd name="T91" fmla="*/ 76 h 568"/>
                  <a:gd name="T92" fmla="*/ 479 w 803"/>
                  <a:gd name="T93" fmla="*/ 58 h 568"/>
                  <a:gd name="T94" fmla="*/ 444 w 803"/>
                  <a:gd name="T95" fmla="*/ 43 h 568"/>
                  <a:gd name="T96" fmla="*/ 409 w 803"/>
                  <a:gd name="T97" fmla="*/ 31 h 568"/>
                  <a:gd name="T98" fmla="*/ 374 w 803"/>
                  <a:gd name="T99" fmla="*/ 19 h 568"/>
                  <a:gd name="T100" fmla="*/ 339 w 803"/>
                  <a:gd name="T101" fmla="*/ 10 h 568"/>
                  <a:gd name="T102" fmla="*/ 304 w 803"/>
                  <a:gd name="T103" fmla="*/ 4 h 568"/>
                  <a:gd name="T104" fmla="*/ 269 w 803"/>
                  <a:gd name="T105" fmla="*/ 2 h 568"/>
                  <a:gd name="T106" fmla="*/ 216 w 803"/>
                  <a:gd name="T107" fmla="*/ 0 h 568"/>
                  <a:gd name="T108" fmla="*/ 183 w 803"/>
                  <a:gd name="T109" fmla="*/ 2 h 568"/>
                  <a:gd name="T110" fmla="*/ 150 w 803"/>
                  <a:gd name="T111" fmla="*/ 8 h 568"/>
                  <a:gd name="T112" fmla="*/ 117 w 803"/>
                  <a:gd name="T113" fmla="*/ 14 h 568"/>
                  <a:gd name="T114" fmla="*/ 84 w 803"/>
                  <a:gd name="T115" fmla="*/ 23 h 568"/>
                  <a:gd name="T116" fmla="*/ 53 w 803"/>
                  <a:gd name="T117" fmla="*/ 35 h 568"/>
                  <a:gd name="T118" fmla="*/ 25 w 803"/>
                  <a:gd name="T119" fmla="*/ 49 h 568"/>
                  <a:gd name="T120" fmla="*/ 4 w 803"/>
                  <a:gd name="T121" fmla="*/ 62 h 56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</a:cxnLst>
                <a:rect l="0" t="0" r="r" b="b"/>
                <a:pathLst>
                  <a:path w="803" h="568">
                    <a:moveTo>
                      <a:pt x="4" y="62"/>
                    </a:moveTo>
                    <a:lnTo>
                      <a:pt x="0" y="72"/>
                    </a:lnTo>
                    <a:lnTo>
                      <a:pt x="6" y="68"/>
                    </a:lnTo>
                    <a:lnTo>
                      <a:pt x="14" y="64"/>
                    </a:lnTo>
                    <a:lnTo>
                      <a:pt x="21" y="60"/>
                    </a:lnTo>
                    <a:lnTo>
                      <a:pt x="29" y="56"/>
                    </a:lnTo>
                    <a:lnTo>
                      <a:pt x="35" y="52"/>
                    </a:lnTo>
                    <a:lnTo>
                      <a:pt x="41" y="49"/>
                    </a:lnTo>
                    <a:lnTo>
                      <a:pt x="49" y="45"/>
                    </a:lnTo>
                    <a:lnTo>
                      <a:pt x="58" y="41"/>
                    </a:lnTo>
                    <a:lnTo>
                      <a:pt x="66" y="39"/>
                    </a:lnTo>
                    <a:lnTo>
                      <a:pt x="72" y="35"/>
                    </a:lnTo>
                    <a:lnTo>
                      <a:pt x="80" y="33"/>
                    </a:lnTo>
                    <a:lnTo>
                      <a:pt x="88" y="31"/>
                    </a:lnTo>
                    <a:lnTo>
                      <a:pt x="95" y="27"/>
                    </a:lnTo>
                    <a:lnTo>
                      <a:pt x="103" y="25"/>
                    </a:lnTo>
                    <a:lnTo>
                      <a:pt x="111" y="23"/>
                    </a:lnTo>
                    <a:lnTo>
                      <a:pt x="119" y="21"/>
                    </a:lnTo>
                    <a:lnTo>
                      <a:pt x="127" y="19"/>
                    </a:lnTo>
                    <a:lnTo>
                      <a:pt x="136" y="16"/>
                    </a:lnTo>
                    <a:lnTo>
                      <a:pt x="144" y="14"/>
                    </a:lnTo>
                    <a:lnTo>
                      <a:pt x="152" y="14"/>
                    </a:lnTo>
                    <a:lnTo>
                      <a:pt x="160" y="12"/>
                    </a:lnTo>
                    <a:lnTo>
                      <a:pt x="169" y="12"/>
                    </a:lnTo>
                    <a:lnTo>
                      <a:pt x="177" y="10"/>
                    </a:lnTo>
                    <a:lnTo>
                      <a:pt x="185" y="8"/>
                    </a:lnTo>
                    <a:lnTo>
                      <a:pt x="193" y="8"/>
                    </a:lnTo>
                    <a:lnTo>
                      <a:pt x="204" y="8"/>
                    </a:lnTo>
                    <a:lnTo>
                      <a:pt x="212" y="8"/>
                    </a:lnTo>
                    <a:lnTo>
                      <a:pt x="255" y="8"/>
                    </a:lnTo>
                    <a:lnTo>
                      <a:pt x="263" y="8"/>
                    </a:lnTo>
                    <a:lnTo>
                      <a:pt x="274" y="8"/>
                    </a:lnTo>
                    <a:lnTo>
                      <a:pt x="282" y="8"/>
                    </a:lnTo>
                    <a:lnTo>
                      <a:pt x="290" y="10"/>
                    </a:lnTo>
                    <a:lnTo>
                      <a:pt x="298" y="12"/>
                    </a:lnTo>
                    <a:lnTo>
                      <a:pt x="308" y="12"/>
                    </a:lnTo>
                    <a:lnTo>
                      <a:pt x="317" y="14"/>
                    </a:lnTo>
                    <a:lnTo>
                      <a:pt x="327" y="16"/>
                    </a:lnTo>
                    <a:lnTo>
                      <a:pt x="335" y="16"/>
                    </a:lnTo>
                    <a:lnTo>
                      <a:pt x="343" y="19"/>
                    </a:lnTo>
                    <a:lnTo>
                      <a:pt x="352" y="21"/>
                    </a:lnTo>
                    <a:lnTo>
                      <a:pt x="362" y="23"/>
                    </a:lnTo>
                    <a:lnTo>
                      <a:pt x="370" y="27"/>
                    </a:lnTo>
                    <a:lnTo>
                      <a:pt x="378" y="27"/>
                    </a:lnTo>
                    <a:lnTo>
                      <a:pt x="389" y="31"/>
                    </a:lnTo>
                    <a:lnTo>
                      <a:pt x="397" y="33"/>
                    </a:lnTo>
                    <a:lnTo>
                      <a:pt x="405" y="35"/>
                    </a:lnTo>
                    <a:lnTo>
                      <a:pt x="413" y="39"/>
                    </a:lnTo>
                    <a:lnTo>
                      <a:pt x="424" y="43"/>
                    </a:lnTo>
                    <a:lnTo>
                      <a:pt x="432" y="45"/>
                    </a:lnTo>
                    <a:lnTo>
                      <a:pt x="440" y="49"/>
                    </a:lnTo>
                    <a:lnTo>
                      <a:pt x="448" y="52"/>
                    </a:lnTo>
                    <a:lnTo>
                      <a:pt x="459" y="58"/>
                    </a:lnTo>
                    <a:lnTo>
                      <a:pt x="467" y="60"/>
                    </a:lnTo>
                    <a:lnTo>
                      <a:pt x="475" y="64"/>
                    </a:lnTo>
                    <a:lnTo>
                      <a:pt x="483" y="68"/>
                    </a:lnTo>
                    <a:lnTo>
                      <a:pt x="491" y="72"/>
                    </a:lnTo>
                    <a:lnTo>
                      <a:pt x="502" y="78"/>
                    </a:lnTo>
                    <a:lnTo>
                      <a:pt x="510" y="82"/>
                    </a:lnTo>
                    <a:lnTo>
                      <a:pt x="518" y="87"/>
                    </a:lnTo>
                    <a:lnTo>
                      <a:pt x="526" y="93"/>
                    </a:lnTo>
                    <a:lnTo>
                      <a:pt x="535" y="97"/>
                    </a:lnTo>
                    <a:lnTo>
                      <a:pt x="543" y="103"/>
                    </a:lnTo>
                    <a:lnTo>
                      <a:pt x="551" y="107"/>
                    </a:lnTo>
                    <a:lnTo>
                      <a:pt x="559" y="113"/>
                    </a:lnTo>
                    <a:lnTo>
                      <a:pt x="568" y="120"/>
                    </a:lnTo>
                    <a:lnTo>
                      <a:pt x="574" y="124"/>
                    </a:lnTo>
                    <a:lnTo>
                      <a:pt x="582" y="130"/>
                    </a:lnTo>
                    <a:lnTo>
                      <a:pt x="590" y="136"/>
                    </a:lnTo>
                    <a:lnTo>
                      <a:pt x="598" y="142"/>
                    </a:lnTo>
                    <a:lnTo>
                      <a:pt x="605" y="148"/>
                    </a:lnTo>
                    <a:lnTo>
                      <a:pt x="613" y="155"/>
                    </a:lnTo>
                    <a:lnTo>
                      <a:pt x="619" y="161"/>
                    </a:lnTo>
                    <a:lnTo>
                      <a:pt x="627" y="167"/>
                    </a:lnTo>
                    <a:lnTo>
                      <a:pt x="633" y="173"/>
                    </a:lnTo>
                    <a:lnTo>
                      <a:pt x="654" y="194"/>
                    </a:lnTo>
                    <a:lnTo>
                      <a:pt x="660" y="200"/>
                    </a:lnTo>
                    <a:lnTo>
                      <a:pt x="666" y="206"/>
                    </a:lnTo>
                    <a:lnTo>
                      <a:pt x="672" y="212"/>
                    </a:lnTo>
                    <a:lnTo>
                      <a:pt x="679" y="221"/>
                    </a:lnTo>
                    <a:lnTo>
                      <a:pt x="683" y="227"/>
                    </a:lnTo>
                    <a:lnTo>
                      <a:pt x="689" y="235"/>
                    </a:lnTo>
                    <a:lnTo>
                      <a:pt x="695" y="241"/>
                    </a:lnTo>
                    <a:lnTo>
                      <a:pt x="699" y="249"/>
                    </a:lnTo>
                    <a:lnTo>
                      <a:pt x="705" y="256"/>
                    </a:lnTo>
                    <a:lnTo>
                      <a:pt x="712" y="264"/>
                    </a:lnTo>
                    <a:lnTo>
                      <a:pt x="716" y="272"/>
                    </a:lnTo>
                    <a:lnTo>
                      <a:pt x="720" y="278"/>
                    </a:lnTo>
                    <a:lnTo>
                      <a:pt x="726" y="287"/>
                    </a:lnTo>
                    <a:lnTo>
                      <a:pt x="730" y="295"/>
                    </a:lnTo>
                    <a:lnTo>
                      <a:pt x="734" y="301"/>
                    </a:lnTo>
                    <a:lnTo>
                      <a:pt x="738" y="309"/>
                    </a:lnTo>
                    <a:lnTo>
                      <a:pt x="742" y="318"/>
                    </a:lnTo>
                    <a:lnTo>
                      <a:pt x="746" y="326"/>
                    </a:lnTo>
                    <a:lnTo>
                      <a:pt x="751" y="332"/>
                    </a:lnTo>
                    <a:lnTo>
                      <a:pt x="755" y="340"/>
                    </a:lnTo>
                    <a:lnTo>
                      <a:pt x="759" y="348"/>
                    </a:lnTo>
                    <a:lnTo>
                      <a:pt x="761" y="357"/>
                    </a:lnTo>
                    <a:lnTo>
                      <a:pt x="765" y="365"/>
                    </a:lnTo>
                    <a:lnTo>
                      <a:pt x="767" y="373"/>
                    </a:lnTo>
                    <a:lnTo>
                      <a:pt x="771" y="379"/>
                    </a:lnTo>
                    <a:lnTo>
                      <a:pt x="773" y="388"/>
                    </a:lnTo>
                    <a:lnTo>
                      <a:pt x="775" y="396"/>
                    </a:lnTo>
                    <a:lnTo>
                      <a:pt x="777" y="404"/>
                    </a:lnTo>
                    <a:lnTo>
                      <a:pt x="781" y="412"/>
                    </a:lnTo>
                    <a:lnTo>
                      <a:pt x="781" y="421"/>
                    </a:lnTo>
                    <a:lnTo>
                      <a:pt x="786" y="429"/>
                    </a:lnTo>
                    <a:lnTo>
                      <a:pt x="788" y="437"/>
                    </a:lnTo>
                    <a:lnTo>
                      <a:pt x="788" y="445"/>
                    </a:lnTo>
                    <a:lnTo>
                      <a:pt x="790" y="454"/>
                    </a:lnTo>
                    <a:lnTo>
                      <a:pt x="792" y="462"/>
                    </a:lnTo>
                    <a:lnTo>
                      <a:pt x="792" y="470"/>
                    </a:lnTo>
                    <a:lnTo>
                      <a:pt x="794" y="478"/>
                    </a:lnTo>
                    <a:lnTo>
                      <a:pt x="794" y="487"/>
                    </a:lnTo>
                    <a:lnTo>
                      <a:pt x="794" y="495"/>
                    </a:lnTo>
                    <a:lnTo>
                      <a:pt x="794" y="503"/>
                    </a:lnTo>
                    <a:lnTo>
                      <a:pt x="796" y="511"/>
                    </a:lnTo>
                    <a:lnTo>
                      <a:pt x="796" y="528"/>
                    </a:lnTo>
                    <a:lnTo>
                      <a:pt x="794" y="536"/>
                    </a:lnTo>
                    <a:lnTo>
                      <a:pt x="794" y="542"/>
                    </a:lnTo>
                    <a:lnTo>
                      <a:pt x="794" y="551"/>
                    </a:lnTo>
                    <a:lnTo>
                      <a:pt x="794" y="559"/>
                    </a:lnTo>
                    <a:lnTo>
                      <a:pt x="792" y="567"/>
                    </a:lnTo>
                    <a:lnTo>
                      <a:pt x="800" y="565"/>
                    </a:lnTo>
                    <a:lnTo>
                      <a:pt x="800" y="557"/>
                    </a:lnTo>
                    <a:lnTo>
                      <a:pt x="802" y="548"/>
                    </a:lnTo>
                    <a:lnTo>
                      <a:pt x="802" y="540"/>
                    </a:lnTo>
                    <a:lnTo>
                      <a:pt x="802" y="499"/>
                    </a:lnTo>
                    <a:lnTo>
                      <a:pt x="802" y="491"/>
                    </a:lnTo>
                    <a:lnTo>
                      <a:pt x="800" y="482"/>
                    </a:lnTo>
                    <a:lnTo>
                      <a:pt x="800" y="474"/>
                    </a:lnTo>
                    <a:lnTo>
                      <a:pt x="798" y="466"/>
                    </a:lnTo>
                    <a:lnTo>
                      <a:pt x="798" y="458"/>
                    </a:lnTo>
                    <a:lnTo>
                      <a:pt x="796" y="449"/>
                    </a:lnTo>
                    <a:lnTo>
                      <a:pt x="794" y="441"/>
                    </a:lnTo>
                    <a:lnTo>
                      <a:pt x="794" y="433"/>
                    </a:lnTo>
                    <a:lnTo>
                      <a:pt x="792" y="425"/>
                    </a:lnTo>
                    <a:lnTo>
                      <a:pt x="790" y="416"/>
                    </a:lnTo>
                    <a:lnTo>
                      <a:pt x="788" y="408"/>
                    </a:lnTo>
                    <a:lnTo>
                      <a:pt x="786" y="400"/>
                    </a:lnTo>
                    <a:lnTo>
                      <a:pt x="781" y="392"/>
                    </a:lnTo>
                    <a:lnTo>
                      <a:pt x="779" y="383"/>
                    </a:lnTo>
                    <a:lnTo>
                      <a:pt x="777" y="375"/>
                    </a:lnTo>
                    <a:lnTo>
                      <a:pt x="773" y="369"/>
                    </a:lnTo>
                    <a:lnTo>
                      <a:pt x="769" y="359"/>
                    </a:lnTo>
                    <a:lnTo>
                      <a:pt x="767" y="351"/>
                    </a:lnTo>
                    <a:lnTo>
                      <a:pt x="763" y="344"/>
                    </a:lnTo>
                    <a:lnTo>
                      <a:pt x="761" y="336"/>
                    </a:lnTo>
                    <a:lnTo>
                      <a:pt x="757" y="328"/>
                    </a:lnTo>
                    <a:lnTo>
                      <a:pt x="753" y="320"/>
                    </a:lnTo>
                    <a:lnTo>
                      <a:pt x="749" y="311"/>
                    </a:lnTo>
                    <a:lnTo>
                      <a:pt x="744" y="305"/>
                    </a:lnTo>
                    <a:lnTo>
                      <a:pt x="740" y="297"/>
                    </a:lnTo>
                    <a:lnTo>
                      <a:pt x="734" y="289"/>
                    </a:lnTo>
                    <a:lnTo>
                      <a:pt x="730" y="282"/>
                    </a:lnTo>
                    <a:lnTo>
                      <a:pt x="726" y="274"/>
                    </a:lnTo>
                    <a:lnTo>
                      <a:pt x="720" y="266"/>
                    </a:lnTo>
                    <a:lnTo>
                      <a:pt x="716" y="260"/>
                    </a:lnTo>
                    <a:lnTo>
                      <a:pt x="712" y="252"/>
                    </a:lnTo>
                    <a:lnTo>
                      <a:pt x="705" y="245"/>
                    </a:lnTo>
                    <a:lnTo>
                      <a:pt x="699" y="237"/>
                    </a:lnTo>
                    <a:lnTo>
                      <a:pt x="695" y="231"/>
                    </a:lnTo>
                    <a:lnTo>
                      <a:pt x="689" y="223"/>
                    </a:lnTo>
                    <a:lnTo>
                      <a:pt x="683" y="216"/>
                    </a:lnTo>
                    <a:lnTo>
                      <a:pt x="677" y="208"/>
                    </a:lnTo>
                    <a:lnTo>
                      <a:pt x="670" y="202"/>
                    </a:lnTo>
                    <a:lnTo>
                      <a:pt x="664" y="194"/>
                    </a:lnTo>
                    <a:lnTo>
                      <a:pt x="637" y="167"/>
                    </a:lnTo>
                    <a:lnTo>
                      <a:pt x="629" y="163"/>
                    </a:lnTo>
                    <a:lnTo>
                      <a:pt x="623" y="155"/>
                    </a:lnTo>
                    <a:lnTo>
                      <a:pt x="617" y="148"/>
                    </a:lnTo>
                    <a:lnTo>
                      <a:pt x="609" y="142"/>
                    </a:lnTo>
                    <a:lnTo>
                      <a:pt x="603" y="136"/>
                    </a:lnTo>
                    <a:lnTo>
                      <a:pt x="594" y="130"/>
                    </a:lnTo>
                    <a:lnTo>
                      <a:pt x="586" y="126"/>
                    </a:lnTo>
                    <a:lnTo>
                      <a:pt x="578" y="120"/>
                    </a:lnTo>
                    <a:lnTo>
                      <a:pt x="570" y="113"/>
                    </a:lnTo>
                    <a:lnTo>
                      <a:pt x="563" y="107"/>
                    </a:lnTo>
                    <a:lnTo>
                      <a:pt x="555" y="103"/>
                    </a:lnTo>
                    <a:lnTo>
                      <a:pt x="547" y="97"/>
                    </a:lnTo>
                    <a:lnTo>
                      <a:pt x="539" y="91"/>
                    </a:lnTo>
                    <a:lnTo>
                      <a:pt x="531" y="87"/>
                    </a:lnTo>
                    <a:lnTo>
                      <a:pt x="522" y="80"/>
                    </a:lnTo>
                    <a:lnTo>
                      <a:pt x="514" y="76"/>
                    </a:lnTo>
                    <a:lnTo>
                      <a:pt x="506" y="72"/>
                    </a:lnTo>
                    <a:lnTo>
                      <a:pt x="496" y="68"/>
                    </a:lnTo>
                    <a:lnTo>
                      <a:pt x="487" y="62"/>
                    </a:lnTo>
                    <a:lnTo>
                      <a:pt x="479" y="58"/>
                    </a:lnTo>
                    <a:lnTo>
                      <a:pt x="471" y="54"/>
                    </a:lnTo>
                    <a:lnTo>
                      <a:pt x="461" y="52"/>
                    </a:lnTo>
                    <a:lnTo>
                      <a:pt x="452" y="47"/>
                    </a:lnTo>
                    <a:lnTo>
                      <a:pt x="444" y="43"/>
                    </a:lnTo>
                    <a:lnTo>
                      <a:pt x="436" y="39"/>
                    </a:lnTo>
                    <a:lnTo>
                      <a:pt x="428" y="37"/>
                    </a:lnTo>
                    <a:lnTo>
                      <a:pt x="420" y="33"/>
                    </a:lnTo>
                    <a:lnTo>
                      <a:pt x="409" y="31"/>
                    </a:lnTo>
                    <a:lnTo>
                      <a:pt x="401" y="27"/>
                    </a:lnTo>
                    <a:lnTo>
                      <a:pt x="393" y="25"/>
                    </a:lnTo>
                    <a:lnTo>
                      <a:pt x="382" y="23"/>
                    </a:lnTo>
                    <a:lnTo>
                      <a:pt x="374" y="19"/>
                    </a:lnTo>
                    <a:lnTo>
                      <a:pt x="366" y="16"/>
                    </a:lnTo>
                    <a:lnTo>
                      <a:pt x="358" y="14"/>
                    </a:lnTo>
                    <a:lnTo>
                      <a:pt x="348" y="12"/>
                    </a:lnTo>
                    <a:lnTo>
                      <a:pt x="339" y="10"/>
                    </a:lnTo>
                    <a:lnTo>
                      <a:pt x="331" y="8"/>
                    </a:lnTo>
                    <a:lnTo>
                      <a:pt x="321" y="8"/>
                    </a:lnTo>
                    <a:lnTo>
                      <a:pt x="313" y="6"/>
                    </a:lnTo>
                    <a:lnTo>
                      <a:pt x="304" y="4"/>
                    </a:lnTo>
                    <a:lnTo>
                      <a:pt x="294" y="4"/>
                    </a:lnTo>
                    <a:lnTo>
                      <a:pt x="286" y="4"/>
                    </a:lnTo>
                    <a:lnTo>
                      <a:pt x="278" y="2"/>
                    </a:lnTo>
                    <a:lnTo>
                      <a:pt x="269" y="2"/>
                    </a:lnTo>
                    <a:lnTo>
                      <a:pt x="261" y="0"/>
                    </a:lnTo>
                    <a:lnTo>
                      <a:pt x="251" y="0"/>
                    </a:lnTo>
                    <a:lnTo>
                      <a:pt x="243" y="0"/>
                    </a:lnTo>
                    <a:lnTo>
                      <a:pt x="216" y="0"/>
                    </a:lnTo>
                    <a:lnTo>
                      <a:pt x="208" y="0"/>
                    </a:lnTo>
                    <a:lnTo>
                      <a:pt x="199" y="0"/>
                    </a:lnTo>
                    <a:lnTo>
                      <a:pt x="191" y="2"/>
                    </a:lnTo>
                    <a:lnTo>
                      <a:pt x="183" y="2"/>
                    </a:lnTo>
                    <a:lnTo>
                      <a:pt x="175" y="4"/>
                    </a:lnTo>
                    <a:lnTo>
                      <a:pt x="167" y="4"/>
                    </a:lnTo>
                    <a:lnTo>
                      <a:pt x="158" y="6"/>
                    </a:lnTo>
                    <a:lnTo>
                      <a:pt x="150" y="8"/>
                    </a:lnTo>
                    <a:lnTo>
                      <a:pt x="142" y="8"/>
                    </a:lnTo>
                    <a:lnTo>
                      <a:pt x="134" y="10"/>
                    </a:lnTo>
                    <a:lnTo>
                      <a:pt x="125" y="12"/>
                    </a:lnTo>
                    <a:lnTo>
                      <a:pt x="117" y="14"/>
                    </a:lnTo>
                    <a:lnTo>
                      <a:pt x="109" y="16"/>
                    </a:lnTo>
                    <a:lnTo>
                      <a:pt x="101" y="19"/>
                    </a:lnTo>
                    <a:lnTo>
                      <a:pt x="93" y="21"/>
                    </a:lnTo>
                    <a:lnTo>
                      <a:pt x="84" y="23"/>
                    </a:lnTo>
                    <a:lnTo>
                      <a:pt x="76" y="27"/>
                    </a:lnTo>
                    <a:lnTo>
                      <a:pt x="70" y="29"/>
                    </a:lnTo>
                    <a:lnTo>
                      <a:pt x="62" y="33"/>
                    </a:lnTo>
                    <a:lnTo>
                      <a:pt x="53" y="35"/>
                    </a:lnTo>
                    <a:lnTo>
                      <a:pt x="45" y="39"/>
                    </a:lnTo>
                    <a:lnTo>
                      <a:pt x="39" y="41"/>
                    </a:lnTo>
                    <a:lnTo>
                      <a:pt x="31" y="45"/>
                    </a:lnTo>
                    <a:lnTo>
                      <a:pt x="25" y="49"/>
                    </a:lnTo>
                    <a:lnTo>
                      <a:pt x="16" y="54"/>
                    </a:lnTo>
                    <a:lnTo>
                      <a:pt x="10" y="58"/>
                    </a:lnTo>
                    <a:lnTo>
                      <a:pt x="4" y="62"/>
                    </a:lnTo>
                    <a:lnTo>
                      <a:pt x="4" y="62"/>
                    </a:lnTo>
                  </a:path>
                </a:pathLst>
              </a:custGeom>
              <a:solidFill>
                <a:srgbClr val="000000"/>
              </a:solidFill>
              <a:ln w="12700" cap="rnd" cmpd="sng">
                <a:solidFill>
                  <a:srgbClr val="081D5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" name="Freeform 21">
                <a:extLst>
                  <a:ext uri="{FF2B5EF4-FFF2-40B4-BE49-F238E27FC236}">
                    <a16:creationId xmlns:a16="http://schemas.microsoft.com/office/drawing/2014/main" id="{EB3054F4-396E-40ED-86DF-73F89CCC1CB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648" y="1496"/>
                <a:ext cx="982" cy="999"/>
              </a:xfrm>
              <a:custGeom>
                <a:avLst/>
                <a:gdLst>
                  <a:gd name="T0" fmla="*/ 664 w 982"/>
                  <a:gd name="T1" fmla="*/ 41 h 999"/>
                  <a:gd name="T2" fmla="*/ 570 w 982"/>
                  <a:gd name="T3" fmla="*/ 14 h 999"/>
                  <a:gd name="T4" fmla="*/ 473 w 982"/>
                  <a:gd name="T5" fmla="*/ 8 h 999"/>
                  <a:gd name="T6" fmla="*/ 374 w 982"/>
                  <a:gd name="T7" fmla="*/ 23 h 999"/>
                  <a:gd name="T8" fmla="*/ 282 w 982"/>
                  <a:gd name="T9" fmla="*/ 56 h 999"/>
                  <a:gd name="T10" fmla="*/ 197 w 982"/>
                  <a:gd name="T11" fmla="*/ 107 h 999"/>
                  <a:gd name="T12" fmla="*/ 125 w 982"/>
                  <a:gd name="T13" fmla="*/ 177 h 999"/>
                  <a:gd name="T14" fmla="*/ 70 w 982"/>
                  <a:gd name="T15" fmla="*/ 257 h 999"/>
                  <a:gd name="T16" fmla="*/ 31 w 982"/>
                  <a:gd name="T17" fmla="*/ 350 h 999"/>
                  <a:gd name="T18" fmla="*/ 10 w 982"/>
                  <a:gd name="T19" fmla="*/ 449 h 999"/>
                  <a:gd name="T20" fmla="*/ 12 w 982"/>
                  <a:gd name="T21" fmla="*/ 564 h 999"/>
                  <a:gd name="T22" fmla="*/ 35 w 982"/>
                  <a:gd name="T23" fmla="*/ 661 h 999"/>
                  <a:gd name="T24" fmla="*/ 76 w 982"/>
                  <a:gd name="T25" fmla="*/ 751 h 999"/>
                  <a:gd name="T26" fmla="*/ 136 w 982"/>
                  <a:gd name="T27" fmla="*/ 831 h 999"/>
                  <a:gd name="T28" fmla="*/ 210 w 982"/>
                  <a:gd name="T29" fmla="*/ 897 h 999"/>
                  <a:gd name="T30" fmla="*/ 296 w 982"/>
                  <a:gd name="T31" fmla="*/ 947 h 999"/>
                  <a:gd name="T32" fmla="*/ 389 w 982"/>
                  <a:gd name="T33" fmla="*/ 979 h 999"/>
                  <a:gd name="T34" fmla="*/ 487 w 982"/>
                  <a:gd name="T35" fmla="*/ 990 h 999"/>
                  <a:gd name="T36" fmla="*/ 584 w 982"/>
                  <a:gd name="T37" fmla="*/ 979 h 999"/>
                  <a:gd name="T38" fmla="*/ 679 w 982"/>
                  <a:gd name="T39" fmla="*/ 951 h 999"/>
                  <a:gd name="T40" fmla="*/ 765 w 982"/>
                  <a:gd name="T41" fmla="*/ 903 h 999"/>
                  <a:gd name="T42" fmla="*/ 841 w 982"/>
                  <a:gd name="T43" fmla="*/ 837 h 999"/>
                  <a:gd name="T44" fmla="*/ 901 w 982"/>
                  <a:gd name="T45" fmla="*/ 759 h 999"/>
                  <a:gd name="T46" fmla="*/ 944 w 982"/>
                  <a:gd name="T47" fmla="*/ 669 h 999"/>
                  <a:gd name="T48" fmla="*/ 969 w 982"/>
                  <a:gd name="T49" fmla="*/ 572 h 999"/>
                  <a:gd name="T50" fmla="*/ 973 w 982"/>
                  <a:gd name="T51" fmla="*/ 457 h 999"/>
                  <a:gd name="T52" fmla="*/ 954 w 982"/>
                  <a:gd name="T53" fmla="*/ 360 h 999"/>
                  <a:gd name="T54" fmla="*/ 917 w 982"/>
                  <a:gd name="T55" fmla="*/ 265 h 999"/>
                  <a:gd name="T56" fmla="*/ 860 w 982"/>
                  <a:gd name="T57" fmla="*/ 183 h 999"/>
                  <a:gd name="T58" fmla="*/ 790 w 982"/>
                  <a:gd name="T59" fmla="*/ 113 h 999"/>
                  <a:gd name="T60" fmla="*/ 718 w 982"/>
                  <a:gd name="T61" fmla="*/ 56 h 999"/>
                  <a:gd name="T62" fmla="*/ 625 w 982"/>
                  <a:gd name="T63" fmla="*/ 19 h 999"/>
                  <a:gd name="T64" fmla="*/ 526 w 982"/>
                  <a:gd name="T65" fmla="*/ 2 h 999"/>
                  <a:gd name="T66" fmla="*/ 417 w 982"/>
                  <a:gd name="T67" fmla="*/ 6 h 999"/>
                  <a:gd name="T68" fmla="*/ 321 w 982"/>
                  <a:gd name="T69" fmla="*/ 31 h 999"/>
                  <a:gd name="T70" fmla="*/ 232 w 982"/>
                  <a:gd name="T71" fmla="*/ 76 h 999"/>
                  <a:gd name="T72" fmla="*/ 152 w 982"/>
                  <a:gd name="T73" fmla="*/ 138 h 999"/>
                  <a:gd name="T74" fmla="*/ 86 w 982"/>
                  <a:gd name="T75" fmla="*/ 216 h 999"/>
                  <a:gd name="T76" fmla="*/ 39 w 982"/>
                  <a:gd name="T77" fmla="*/ 305 h 999"/>
                  <a:gd name="T78" fmla="*/ 10 w 982"/>
                  <a:gd name="T79" fmla="*/ 401 h 999"/>
                  <a:gd name="T80" fmla="*/ 0 w 982"/>
                  <a:gd name="T81" fmla="*/ 519 h 999"/>
                  <a:gd name="T82" fmla="*/ 14 w 982"/>
                  <a:gd name="T83" fmla="*/ 619 h 999"/>
                  <a:gd name="T84" fmla="*/ 47 w 982"/>
                  <a:gd name="T85" fmla="*/ 714 h 999"/>
                  <a:gd name="T86" fmla="*/ 101 w 982"/>
                  <a:gd name="T87" fmla="*/ 803 h 999"/>
                  <a:gd name="T88" fmla="*/ 169 w 982"/>
                  <a:gd name="T89" fmla="*/ 877 h 999"/>
                  <a:gd name="T90" fmla="*/ 251 w 982"/>
                  <a:gd name="T91" fmla="*/ 934 h 999"/>
                  <a:gd name="T92" fmla="*/ 341 w 982"/>
                  <a:gd name="T93" fmla="*/ 973 h 999"/>
                  <a:gd name="T94" fmla="*/ 440 w 982"/>
                  <a:gd name="T95" fmla="*/ 996 h 999"/>
                  <a:gd name="T96" fmla="*/ 547 w 982"/>
                  <a:gd name="T97" fmla="*/ 994 h 999"/>
                  <a:gd name="T98" fmla="*/ 646 w 982"/>
                  <a:gd name="T99" fmla="*/ 971 h 999"/>
                  <a:gd name="T100" fmla="*/ 736 w 982"/>
                  <a:gd name="T101" fmla="*/ 930 h 999"/>
                  <a:gd name="T102" fmla="*/ 819 w 982"/>
                  <a:gd name="T103" fmla="*/ 870 h 999"/>
                  <a:gd name="T104" fmla="*/ 884 w 982"/>
                  <a:gd name="T105" fmla="*/ 796 h 999"/>
                  <a:gd name="T106" fmla="*/ 936 w 982"/>
                  <a:gd name="T107" fmla="*/ 708 h 999"/>
                  <a:gd name="T108" fmla="*/ 969 w 982"/>
                  <a:gd name="T109" fmla="*/ 613 h 999"/>
                  <a:gd name="T110" fmla="*/ 981 w 982"/>
                  <a:gd name="T111" fmla="*/ 510 h 999"/>
                  <a:gd name="T112" fmla="*/ 971 w 982"/>
                  <a:gd name="T113" fmla="*/ 395 h 999"/>
                  <a:gd name="T114" fmla="*/ 940 w 982"/>
                  <a:gd name="T115" fmla="*/ 298 h 999"/>
                  <a:gd name="T116" fmla="*/ 891 w 982"/>
                  <a:gd name="T117" fmla="*/ 210 h 999"/>
                  <a:gd name="T118" fmla="*/ 825 w 982"/>
                  <a:gd name="T119" fmla="*/ 134 h 999"/>
                  <a:gd name="T120" fmla="*/ 747 w 982"/>
                  <a:gd name="T121" fmla="*/ 82 h 9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</a:cxnLst>
                <a:rect l="0" t="0" r="r" b="b"/>
                <a:pathLst>
                  <a:path w="982" h="999">
                    <a:moveTo>
                      <a:pt x="747" y="82"/>
                    </a:moveTo>
                    <a:lnTo>
                      <a:pt x="740" y="78"/>
                    </a:lnTo>
                    <a:lnTo>
                      <a:pt x="734" y="74"/>
                    </a:lnTo>
                    <a:lnTo>
                      <a:pt x="728" y="70"/>
                    </a:lnTo>
                    <a:lnTo>
                      <a:pt x="720" y="66"/>
                    </a:lnTo>
                    <a:lnTo>
                      <a:pt x="714" y="64"/>
                    </a:lnTo>
                    <a:lnTo>
                      <a:pt x="707" y="60"/>
                    </a:lnTo>
                    <a:lnTo>
                      <a:pt x="699" y="56"/>
                    </a:lnTo>
                    <a:lnTo>
                      <a:pt x="693" y="54"/>
                    </a:lnTo>
                    <a:lnTo>
                      <a:pt x="687" y="49"/>
                    </a:lnTo>
                    <a:lnTo>
                      <a:pt x="679" y="47"/>
                    </a:lnTo>
                    <a:lnTo>
                      <a:pt x="673" y="43"/>
                    </a:lnTo>
                    <a:lnTo>
                      <a:pt x="664" y="41"/>
                    </a:lnTo>
                    <a:lnTo>
                      <a:pt x="658" y="37"/>
                    </a:lnTo>
                    <a:lnTo>
                      <a:pt x="652" y="35"/>
                    </a:lnTo>
                    <a:lnTo>
                      <a:pt x="644" y="33"/>
                    </a:lnTo>
                    <a:lnTo>
                      <a:pt x="638" y="31"/>
                    </a:lnTo>
                    <a:lnTo>
                      <a:pt x="629" y="29"/>
                    </a:lnTo>
                    <a:lnTo>
                      <a:pt x="621" y="27"/>
                    </a:lnTo>
                    <a:lnTo>
                      <a:pt x="615" y="25"/>
                    </a:lnTo>
                    <a:lnTo>
                      <a:pt x="607" y="23"/>
                    </a:lnTo>
                    <a:lnTo>
                      <a:pt x="598" y="21"/>
                    </a:lnTo>
                    <a:lnTo>
                      <a:pt x="592" y="19"/>
                    </a:lnTo>
                    <a:lnTo>
                      <a:pt x="584" y="19"/>
                    </a:lnTo>
                    <a:lnTo>
                      <a:pt x="578" y="16"/>
                    </a:lnTo>
                    <a:lnTo>
                      <a:pt x="570" y="14"/>
                    </a:lnTo>
                    <a:lnTo>
                      <a:pt x="564" y="12"/>
                    </a:lnTo>
                    <a:lnTo>
                      <a:pt x="555" y="12"/>
                    </a:lnTo>
                    <a:lnTo>
                      <a:pt x="547" y="10"/>
                    </a:lnTo>
                    <a:lnTo>
                      <a:pt x="541" y="10"/>
                    </a:lnTo>
                    <a:lnTo>
                      <a:pt x="533" y="8"/>
                    </a:lnTo>
                    <a:lnTo>
                      <a:pt x="524" y="8"/>
                    </a:lnTo>
                    <a:lnTo>
                      <a:pt x="518" y="8"/>
                    </a:lnTo>
                    <a:lnTo>
                      <a:pt x="510" y="8"/>
                    </a:lnTo>
                    <a:lnTo>
                      <a:pt x="502" y="8"/>
                    </a:lnTo>
                    <a:lnTo>
                      <a:pt x="496" y="8"/>
                    </a:lnTo>
                    <a:lnTo>
                      <a:pt x="487" y="8"/>
                    </a:lnTo>
                    <a:lnTo>
                      <a:pt x="479" y="8"/>
                    </a:lnTo>
                    <a:lnTo>
                      <a:pt x="473" y="8"/>
                    </a:lnTo>
                    <a:lnTo>
                      <a:pt x="465" y="8"/>
                    </a:lnTo>
                    <a:lnTo>
                      <a:pt x="457" y="8"/>
                    </a:lnTo>
                    <a:lnTo>
                      <a:pt x="450" y="8"/>
                    </a:lnTo>
                    <a:lnTo>
                      <a:pt x="442" y="10"/>
                    </a:lnTo>
                    <a:lnTo>
                      <a:pt x="434" y="10"/>
                    </a:lnTo>
                    <a:lnTo>
                      <a:pt x="426" y="12"/>
                    </a:lnTo>
                    <a:lnTo>
                      <a:pt x="420" y="12"/>
                    </a:lnTo>
                    <a:lnTo>
                      <a:pt x="411" y="14"/>
                    </a:lnTo>
                    <a:lnTo>
                      <a:pt x="403" y="16"/>
                    </a:lnTo>
                    <a:lnTo>
                      <a:pt x="397" y="16"/>
                    </a:lnTo>
                    <a:lnTo>
                      <a:pt x="389" y="19"/>
                    </a:lnTo>
                    <a:lnTo>
                      <a:pt x="383" y="21"/>
                    </a:lnTo>
                    <a:lnTo>
                      <a:pt x="374" y="23"/>
                    </a:lnTo>
                    <a:lnTo>
                      <a:pt x="368" y="23"/>
                    </a:lnTo>
                    <a:lnTo>
                      <a:pt x="360" y="27"/>
                    </a:lnTo>
                    <a:lnTo>
                      <a:pt x="352" y="29"/>
                    </a:lnTo>
                    <a:lnTo>
                      <a:pt x="346" y="31"/>
                    </a:lnTo>
                    <a:lnTo>
                      <a:pt x="337" y="33"/>
                    </a:lnTo>
                    <a:lnTo>
                      <a:pt x="331" y="35"/>
                    </a:lnTo>
                    <a:lnTo>
                      <a:pt x="323" y="37"/>
                    </a:lnTo>
                    <a:lnTo>
                      <a:pt x="317" y="41"/>
                    </a:lnTo>
                    <a:lnTo>
                      <a:pt x="308" y="43"/>
                    </a:lnTo>
                    <a:lnTo>
                      <a:pt x="302" y="47"/>
                    </a:lnTo>
                    <a:lnTo>
                      <a:pt x="296" y="49"/>
                    </a:lnTo>
                    <a:lnTo>
                      <a:pt x="288" y="51"/>
                    </a:lnTo>
                    <a:lnTo>
                      <a:pt x="282" y="56"/>
                    </a:lnTo>
                    <a:lnTo>
                      <a:pt x="276" y="60"/>
                    </a:lnTo>
                    <a:lnTo>
                      <a:pt x="267" y="64"/>
                    </a:lnTo>
                    <a:lnTo>
                      <a:pt x="261" y="66"/>
                    </a:lnTo>
                    <a:lnTo>
                      <a:pt x="255" y="70"/>
                    </a:lnTo>
                    <a:lnTo>
                      <a:pt x="249" y="74"/>
                    </a:lnTo>
                    <a:lnTo>
                      <a:pt x="243" y="78"/>
                    </a:lnTo>
                    <a:lnTo>
                      <a:pt x="237" y="82"/>
                    </a:lnTo>
                    <a:lnTo>
                      <a:pt x="228" y="86"/>
                    </a:lnTo>
                    <a:lnTo>
                      <a:pt x="222" y="91"/>
                    </a:lnTo>
                    <a:lnTo>
                      <a:pt x="216" y="95"/>
                    </a:lnTo>
                    <a:lnTo>
                      <a:pt x="210" y="99"/>
                    </a:lnTo>
                    <a:lnTo>
                      <a:pt x="204" y="103"/>
                    </a:lnTo>
                    <a:lnTo>
                      <a:pt x="197" y="107"/>
                    </a:lnTo>
                    <a:lnTo>
                      <a:pt x="191" y="113"/>
                    </a:lnTo>
                    <a:lnTo>
                      <a:pt x="185" y="117"/>
                    </a:lnTo>
                    <a:lnTo>
                      <a:pt x="181" y="123"/>
                    </a:lnTo>
                    <a:lnTo>
                      <a:pt x="175" y="128"/>
                    </a:lnTo>
                    <a:lnTo>
                      <a:pt x="169" y="132"/>
                    </a:lnTo>
                    <a:lnTo>
                      <a:pt x="162" y="138"/>
                    </a:lnTo>
                    <a:lnTo>
                      <a:pt x="158" y="144"/>
                    </a:lnTo>
                    <a:lnTo>
                      <a:pt x="152" y="148"/>
                    </a:lnTo>
                    <a:lnTo>
                      <a:pt x="146" y="154"/>
                    </a:lnTo>
                    <a:lnTo>
                      <a:pt x="140" y="158"/>
                    </a:lnTo>
                    <a:lnTo>
                      <a:pt x="136" y="165"/>
                    </a:lnTo>
                    <a:lnTo>
                      <a:pt x="132" y="171"/>
                    </a:lnTo>
                    <a:lnTo>
                      <a:pt x="125" y="177"/>
                    </a:lnTo>
                    <a:lnTo>
                      <a:pt x="121" y="183"/>
                    </a:lnTo>
                    <a:lnTo>
                      <a:pt x="115" y="187"/>
                    </a:lnTo>
                    <a:lnTo>
                      <a:pt x="111" y="195"/>
                    </a:lnTo>
                    <a:lnTo>
                      <a:pt x="107" y="200"/>
                    </a:lnTo>
                    <a:lnTo>
                      <a:pt x="103" y="206"/>
                    </a:lnTo>
                    <a:lnTo>
                      <a:pt x="99" y="214"/>
                    </a:lnTo>
                    <a:lnTo>
                      <a:pt x="95" y="218"/>
                    </a:lnTo>
                    <a:lnTo>
                      <a:pt x="88" y="226"/>
                    </a:lnTo>
                    <a:lnTo>
                      <a:pt x="84" y="233"/>
                    </a:lnTo>
                    <a:lnTo>
                      <a:pt x="80" y="239"/>
                    </a:lnTo>
                    <a:lnTo>
                      <a:pt x="76" y="245"/>
                    </a:lnTo>
                    <a:lnTo>
                      <a:pt x="72" y="253"/>
                    </a:lnTo>
                    <a:lnTo>
                      <a:pt x="70" y="257"/>
                    </a:lnTo>
                    <a:lnTo>
                      <a:pt x="66" y="265"/>
                    </a:lnTo>
                    <a:lnTo>
                      <a:pt x="62" y="272"/>
                    </a:lnTo>
                    <a:lnTo>
                      <a:pt x="60" y="280"/>
                    </a:lnTo>
                    <a:lnTo>
                      <a:pt x="56" y="286"/>
                    </a:lnTo>
                    <a:lnTo>
                      <a:pt x="51" y="292"/>
                    </a:lnTo>
                    <a:lnTo>
                      <a:pt x="49" y="300"/>
                    </a:lnTo>
                    <a:lnTo>
                      <a:pt x="45" y="307"/>
                    </a:lnTo>
                    <a:lnTo>
                      <a:pt x="43" y="315"/>
                    </a:lnTo>
                    <a:lnTo>
                      <a:pt x="39" y="321"/>
                    </a:lnTo>
                    <a:lnTo>
                      <a:pt x="37" y="329"/>
                    </a:lnTo>
                    <a:lnTo>
                      <a:pt x="35" y="335"/>
                    </a:lnTo>
                    <a:lnTo>
                      <a:pt x="33" y="344"/>
                    </a:lnTo>
                    <a:lnTo>
                      <a:pt x="31" y="350"/>
                    </a:lnTo>
                    <a:lnTo>
                      <a:pt x="27" y="358"/>
                    </a:lnTo>
                    <a:lnTo>
                      <a:pt x="25" y="364"/>
                    </a:lnTo>
                    <a:lnTo>
                      <a:pt x="25" y="372"/>
                    </a:lnTo>
                    <a:lnTo>
                      <a:pt x="21" y="381"/>
                    </a:lnTo>
                    <a:lnTo>
                      <a:pt x="21" y="387"/>
                    </a:lnTo>
                    <a:lnTo>
                      <a:pt x="19" y="395"/>
                    </a:lnTo>
                    <a:lnTo>
                      <a:pt x="16" y="403"/>
                    </a:lnTo>
                    <a:lnTo>
                      <a:pt x="14" y="409"/>
                    </a:lnTo>
                    <a:lnTo>
                      <a:pt x="14" y="418"/>
                    </a:lnTo>
                    <a:lnTo>
                      <a:pt x="12" y="426"/>
                    </a:lnTo>
                    <a:lnTo>
                      <a:pt x="12" y="432"/>
                    </a:lnTo>
                    <a:lnTo>
                      <a:pt x="10" y="440"/>
                    </a:lnTo>
                    <a:lnTo>
                      <a:pt x="10" y="449"/>
                    </a:lnTo>
                    <a:lnTo>
                      <a:pt x="8" y="457"/>
                    </a:lnTo>
                    <a:lnTo>
                      <a:pt x="8" y="463"/>
                    </a:lnTo>
                    <a:lnTo>
                      <a:pt x="8" y="471"/>
                    </a:lnTo>
                    <a:lnTo>
                      <a:pt x="8" y="479"/>
                    </a:lnTo>
                    <a:lnTo>
                      <a:pt x="8" y="486"/>
                    </a:lnTo>
                    <a:lnTo>
                      <a:pt x="8" y="510"/>
                    </a:lnTo>
                    <a:lnTo>
                      <a:pt x="8" y="516"/>
                    </a:lnTo>
                    <a:lnTo>
                      <a:pt x="8" y="525"/>
                    </a:lnTo>
                    <a:lnTo>
                      <a:pt x="8" y="533"/>
                    </a:lnTo>
                    <a:lnTo>
                      <a:pt x="8" y="541"/>
                    </a:lnTo>
                    <a:lnTo>
                      <a:pt x="10" y="547"/>
                    </a:lnTo>
                    <a:lnTo>
                      <a:pt x="10" y="556"/>
                    </a:lnTo>
                    <a:lnTo>
                      <a:pt x="12" y="564"/>
                    </a:lnTo>
                    <a:lnTo>
                      <a:pt x="12" y="572"/>
                    </a:lnTo>
                    <a:lnTo>
                      <a:pt x="14" y="578"/>
                    </a:lnTo>
                    <a:lnTo>
                      <a:pt x="14" y="586"/>
                    </a:lnTo>
                    <a:lnTo>
                      <a:pt x="16" y="595"/>
                    </a:lnTo>
                    <a:lnTo>
                      <a:pt x="19" y="601"/>
                    </a:lnTo>
                    <a:lnTo>
                      <a:pt x="21" y="609"/>
                    </a:lnTo>
                    <a:lnTo>
                      <a:pt x="21" y="615"/>
                    </a:lnTo>
                    <a:lnTo>
                      <a:pt x="23" y="623"/>
                    </a:lnTo>
                    <a:lnTo>
                      <a:pt x="25" y="632"/>
                    </a:lnTo>
                    <a:lnTo>
                      <a:pt x="27" y="638"/>
                    </a:lnTo>
                    <a:lnTo>
                      <a:pt x="31" y="646"/>
                    </a:lnTo>
                    <a:lnTo>
                      <a:pt x="33" y="652"/>
                    </a:lnTo>
                    <a:lnTo>
                      <a:pt x="35" y="661"/>
                    </a:lnTo>
                    <a:lnTo>
                      <a:pt x="37" y="669"/>
                    </a:lnTo>
                    <a:lnTo>
                      <a:pt x="39" y="675"/>
                    </a:lnTo>
                    <a:lnTo>
                      <a:pt x="43" y="683"/>
                    </a:lnTo>
                    <a:lnTo>
                      <a:pt x="45" y="689"/>
                    </a:lnTo>
                    <a:lnTo>
                      <a:pt x="49" y="698"/>
                    </a:lnTo>
                    <a:lnTo>
                      <a:pt x="51" y="704"/>
                    </a:lnTo>
                    <a:lnTo>
                      <a:pt x="56" y="710"/>
                    </a:lnTo>
                    <a:lnTo>
                      <a:pt x="58" y="718"/>
                    </a:lnTo>
                    <a:lnTo>
                      <a:pt x="62" y="724"/>
                    </a:lnTo>
                    <a:lnTo>
                      <a:pt x="66" y="733"/>
                    </a:lnTo>
                    <a:lnTo>
                      <a:pt x="70" y="739"/>
                    </a:lnTo>
                    <a:lnTo>
                      <a:pt x="72" y="745"/>
                    </a:lnTo>
                    <a:lnTo>
                      <a:pt x="76" y="751"/>
                    </a:lnTo>
                    <a:lnTo>
                      <a:pt x="80" y="757"/>
                    </a:lnTo>
                    <a:lnTo>
                      <a:pt x="84" y="763"/>
                    </a:lnTo>
                    <a:lnTo>
                      <a:pt x="88" y="772"/>
                    </a:lnTo>
                    <a:lnTo>
                      <a:pt x="93" y="778"/>
                    </a:lnTo>
                    <a:lnTo>
                      <a:pt x="97" y="784"/>
                    </a:lnTo>
                    <a:lnTo>
                      <a:pt x="103" y="790"/>
                    </a:lnTo>
                    <a:lnTo>
                      <a:pt x="105" y="796"/>
                    </a:lnTo>
                    <a:lnTo>
                      <a:pt x="111" y="803"/>
                    </a:lnTo>
                    <a:lnTo>
                      <a:pt x="115" y="809"/>
                    </a:lnTo>
                    <a:lnTo>
                      <a:pt x="121" y="815"/>
                    </a:lnTo>
                    <a:lnTo>
                      <a:pt x="125" y="821"/>
                    </a:lnTo>
                    <a:lnTo>
                      <a:pt x="130" y="825"/>
                    </a:lnTo>
                    <a:lnTo>
                      <a:pt x="136" y="831"/>
                    </a:lnTo>
                    <a:lnTo>
                      <a:pt x="140" y="837"/>
                    </a:lnTo>
                    <a:lnTo>
                      <a:pt x="146" y="842"/>
                    </a:lnTo>
                    <a:lnTo>
                      <a:pt x="152" y="848"/>
                    </a:lnTo>
                    <a:lnTo>
                      <a:pt x="156" y="854"/>
                    </a:lnTo>
                    <a:lnTo>
                      <a:pt x="162" y="858"/>
                    </a:lnTo>
                    <a:lnTo>
                      <a:pt x="169" y="864"/>
                    </a:lnTo>
                    <a:lnTo>
                      <a:pt x="173" y="868"/>
                    </a:lnTo>
                    <a:lnTo>
                      <a:pt x="179" y="875"/>
                    </a:lnTo>
                    <a:lnTo>
                      <a:pt x="185" y="879"/>
                    </a:lnTo>
                    <a:lnTo>
                      <a:pt x="191" y="885"/>
                    </a:lnTo>
                    <a:lnTo>
                      <a:pt x="197" y="889"/>
                    </a:lnTo>
                    <a:lnTo>
                      <a:pt x="204" y="893"/>
                    </a:lnTo>
                    <a:lnTo>
                      <a:pt x="210" y="897"/>
                    </a:lnTo>
                    <a:lnTo>
                      <a:pt x="216" y="901"/>
                    </a:lnTo>
                    <a:lnTo>
                      <a:pt x="222" y="907"/>
                    </a:lnTo>
                    <a:lnTo>
                      <a:pt x="228" y="912"/>
                    </a:lnTo>
                    <a:lnTo>
                      <a:pt x="234" y="916"/>
                    </a:lnTo>
                    <a:lnTo>
                      <a:pt x="241" y="920"/>
                    </a:lnTo>
                    <a:lnTo>
                      <a:pt x="249" y="924"/>
                    </a:lnTo>
                    <a:lnTo>
                      <a:pt x="255" y="928"/>
                    </a:lnTo>
                    <a:lnTo>
                      <a:pt x="261" y="930"/>
                    </a:lnTo>
                    <a:lnTo>
                      <a:pt x="267" y="934"/>
                    </a:lnTo>
                    <a:lnTo>
                      <a:pt x="276" y="938"/>
                    </a:lnTo>
                    <a:lnTo>
                      <a:pt x="282" y="942"/>
                    </a:lnTo>
                    <a:lnTo>
                      <a:pt x="288" y="944"/>
                    </a:lnTo>
                    <a:lnTo>
                      <a:pt x="296" y="947"/>
                    </a:lnTo>
                    <a:lnTo>
                      <a:pt x="302" y="951"/>
                    </a:lnTo>
                    <a:lnTo>
                      <a:pt x="308" y="953"/>
                    </a:lnTo>
                    <a:lnTo>
                      <a:pt x="317" y="957"/>
                    </a:lnTo>
                    <a:lnTo>
                      <a:pt x="323" y="959"/>
                    </a:lnTo>
                    <a:lnTo>
                      <a:pt x="331" y="961"/>
                    </a:lnTo>
                    <a:lnTo>
                      <a:pt x="337" y="965"/>
                    </a:lnTo>
                    <a:lnTo>
                      <a:pt x="346" y="967"/>
                    </a:lnTo>
                    <a:lnTo>
                      <a:pt x="352" y="969"/>
                    </a:lnTo>
                    <a:lnTo>
                      <a:pt x="360" y="971"/>
                    </a:lnTo>
                    <a:lnTo>
                      <a:pt x="366" y="973"/>
                    </a:lnTo>
                    <a:lnTo>
                      <a:pt x="374" y="975"/>
                    </a:lnTo>
                    <a:lnTo>
                      <a:pt x="383" y="977"/>
                    </a:lnTo>
                    <a:lnTo>
                      <a:pt x="389" y="979"/>
                    </a:lnTo>
                    <a:lnTo>
                      <a:pt x="397" y="979"/>
                    </a:lnTo>
                    <a:lnTo>
                      <a:pt x="403" y="982"/>
                    </a:lnTo>
                    <a:lnTo>
                      <a:pt x="411" y="984"/>
                    </a:lnTo>
                    <a:lnTo>
                      <a:pt x="420" y="984"/>
                    </a:lnTo>
                    <a:lnTo>
                      <a:pt x="426" y="986"/>
                    </a:lnTo>
                    <a:lnTo>
                      <a:pt x="434" y="986"/>
                    </a:lnTo>
                    <a:lnTo>
                      <a:pt x="442" y="988"/>
                    </a:lnTo>
                    <a:lnTo>
                      <a:pt x="448" y="988"/>
                    </a:lnTo>
                    <a:lnTo>
                      <a:pt x="457" y="990"/>
                    </a:lnTo>
                    <a:lnTo>
                      <a:pt x="463" y="990"/>
                    </a:lnTo>
                    <a:lnTo>
                      <a:pt x="471" y="990"/>
                    </a:lnTo>
                    <a:lnTo>
                      <a:pt x="479" y="990"/>
                    </a:lnTo>
                    <a:lnTo>
                      <a:pt x="487" y="990"/>
                    </a:lnTo>
                    <a:lnTo>
                      <a:pt x="494" y="990"/>
                    </a:lnTo>
                    <a:lnTo>
                      <a:pt x="502" y="990"/>
                    </a:lnTo>
                    <a:lnTo>
                      <a:pt x="508" y="990"/>
                    </a:lnTo>
                    <a:lnTo>
                      <a:pt x="516" y="990"/>
                    </a:lnTo>
                    <a:lnTo>
                      <a:pt x="524" y="990"/>
                    </a:lnTo>
                    <a:lnTo>
                      <a:pt x="533" y="988"/>
                    </a:lnTo>
                    <a:lnTo>
                      <a:pt x="539" y="988"/>
                    </a:lnTo>
                    <a:lnTo>
                      <a:pt x="547" y="986"/>
                    </a:lnTo>
                    <a:lnTo>
                      <a:pt x="555" y="986"/>
                    </a:lnTo>
                    <a:lnTo>
                      <a:pt x="561" y="984"/>
                    </a:lnTo>
                    <a:lnTo>
                      <a:pt x="570" y="984"/>
                    </a:lnTo>
                    <a:lnTo>
                      <a:pt x="578" y="982"/>
                    </a:lnTo>
                    <a:lnTo>
                      <a:pt x="584" y="979"/>
                    </a:lnTo>
                    <a:lnTo>
                      <a:pt x="592" y="979"/>
                    </a:lnTo>
                    <a:lnTo>
                      <a:pt x="598" y="977"/>
                    </a:lnTo>
                    <a:lnTo>
                      <a:pt x="607" y="975"/>
                    </a:lnTo>
                    <a:lnTo>
                      <a:pt x="613" y="973"/>
                    </a:lnTo>
                    <a:lnTo>
                      <a:pt x="621" y="971"/>
                    </a:lnTo>
                    <a:lnTo>
                      <a:pt x="629" y="969"/>
                    </a:lnTo>
                    <a:lnTo>
                      <a:pt x="635" y="967"/>
                    </a:lnTo>
                    <a:lnTo>
                      <a:pt x="644" y="965"/>
                    </a:lnTo>
                    <a:lnTo>
                      <a:pt x="650" y="961"/>
                    </a:lnTo>
                    <a:lnTo>
                      <a:pt x="658" y="959"/>
                    </a:lnTo>
                    <a:lnTo>
                      <a:pt x="664" y="957"/>
                    </a:lnTo>
                    <a:lnTo>
                      <a:pt x="673" y="955"/>
                    </a:lnTo>
                    <a:lnTo>
                      <a:pt x="679" y="951"/>
                    </a:lnTo>
                    <a:lnTo>
                      <a:pt x="687" y="949"/>
                    </a:lnTo>
                    <a:lnTo>
                      <a:pt x="693" y="944"/>
                    </a:lnTo>
                    <a:lnTo>
                      <a:pt x="699" y="942"/>
                    </a:lnTo>
                    <a:lnTo>
                      <a:pt x="707" y="938"/>
                    </a:lnTo>
                    <a:lnTo>
                      <a:pt x="714" y="934"/>
                    </a:lnTo>
                    <a:lnTo>
                      <a:pt x="720" y="932"/>
                    </a:lnTo>
                    <a:lnTo>
                      <a:pt x="726" y="928"/>
                    </a:lnTo>
                    <a:lnTo>
                      <a:pt x="734" y="924"/>
                    </a:lnTo>
                    <a:lnTo>
                      <a:pt x="740" y="920"/>
                    </a:lnTo>
                    <a:lnTo>
                      <a:pt x="744" y="916"/>
                    </a:lnTo>
                    <a:lnTo>
                      <a:pt x="753" y="912"/>
                    </a:lnTo>
                    <a:lnTo>
                      <a:pt x="759" y="907"/>
                    </a:lnTo>
                    <a:lnTo>
                      <a:pt x="765" y="903"/>
                    </a:lnTo>
                    <a:lnTo>
                      <a:pt x="771" y="899"/>
                    </a:lnTo>
                    <a:lnTo>
                      <a:pt x="777" y="895"/>
                    </a:lnTo>
                    <a:lnTo>
                      <a:pt x="784" y="889"/>
                    </a:lnTo>
                    <a:lnTo>
                      <a:pt x="790" y="885"/>
                    </a:lnTo>
                    <a:lnTo>
                      <a:pt x="796" y="881"/>
                    </a:lnTo>
                    <a:lnTo>
                      <a:pt x="802" y="875"/>
                    </a:lnTo>
                    <a:lnTo>
                      <a:pt x="806" y="870"/>
                    </a:lnTo>
                    <a:lnTo>
                      <a:pt x="812" y="864"/>
                    </a:lnTo>
                    <a:lnTo>
                      <a:pt x="819" y="860"/>
                    </a:lnTo>
                    <a:lnTo>
                      <a:pt x="825" y="854"/>
                    </a:lnTo>
                    <a:lnTo>
                      <a:pt x="829" y="848"/>
                    </a:lnTo>
                    <a:lnTo>
                      <a:pt x="835" y="844"/>
                    </a:lnTo>
                    <a:lnTo>
                      <a:pt x="841" y="837"/>
                    </a:lnTo>
                    <a:lnTo>
                      <a:pt x="845" y="833"/>
                    </a:lnTo>
                    <a:lnTo>
                      <a:pt x="849" y="827"/>
                    </a:lnTo>
                    <a:lnTo>
                      <a:pt x="856" y="821"/>
                    </a:lnTo>
                    <a:lnTo>
                      <a:pt x="860" y="815"/>
                    </a:lnTo>
                    <a:lnTo>
                      <a:pt x="866" y="809"/>
                    </a:lnTo>
                    <a:lnTo>
                      <a:pt x="870" y="803"/>
                    </a:lnTo>
                    <a:lnTo>
                      <a:pt x="876" y="796"/>
                    </a:lnTo>
                    <a:lnTo>
                      <a:pt x="880" y="790"/>
                    </a:lnTo>
                    <a:lnTo>
                      <a:pt x="884" y="784"/>
                    </a:lnTo>
                    <a:lnTo>
                      <a:pt x="888" y="778"/>
                    </a:lnTo>
                    <a:lnTo>
                      <a:pt x="893" y="772"/>
                    </a:lnTo>
                    <a:lnTo>
                      <a:pt x="897" y="765"/>
                    </a:lnTo>
                    <a:lnTo>
                      <a:pt x="901" y="759"/>
                    </a:lnTo>
                    <a:lnTo>
                      <a:pt x="905" y="753"/>
                    </a:lnTo>
                    <a:lnTo>
                      <a:pt x="909" y="745"/>
                    </a:lnTo>
                    <a:lnTo>
                      <a:pt x="913" y="739"/>
                    </a:lnTo>
                    <a:lnTo>
                      <a:pt x="915" y="733"/>
                    </a:lnTo>
                    <a:lnTo>
                      <a:pt x="919" y="726"/>
                    </a:lnTo>
                    <a:lnTo>
                      <a:pt x="921" y="718"/>
                    </a:lnTo>
                    <a:lnTo>
                      <a:pt x="925" y="712"/>
                    </a:lnTo>
                    <a:lnTo>
                      <a:pt x="930" y="704"/>
                    </a:lnTo>
                    <a:lnTo>
                      <a:pt x="932" y="698"/>
                    </a:lnTo>
                    <a:lnTo>
                      <a:pt x="936" y="691"/>
                    </a:lnTo>
                    <a:lnTo>
                      <a:pt x="938" y="683"/>
                    </a:lnTo>
                    <a:lnTo>
                      <a:pt x="942" y="675"/>
                    </a:lnTo>
                    <a:lnTo>
                      <a:pt x="944" y="669"/>
                    </a:lnTo>
                    <a:lnTo>
                      <a:pt x="946" y="661"/>
                    </a:lnTo>
                    <a:lnTo>
                      <a:pt x="948" y="654"/>
                    </a:lnTo>
                    <a:lnTo>
                      <a:pt x="950" y="648"/>
                    </a:lnTo>
                    <a:lnTo>
                      <a:pt x="954" y="640"/>
                    </a:lnTo>
                    <a:lnTo>
                      <a:pt x="956" y="632"/>
                    </a:lnTo>
                    <a:lnTo>
                      <a:pt x="958" y="626"/>
                    </a:lnTo>
                    <a:lnTo>
                      <a:pt x="960" y="617"/>
                    </a:lnTo>
                    <a:lnTo>
                      <a:pt x="960" y="611"/>
                    </a:lnTo>
                    <a:lnTo>
                      <a:pt x="962" y="603"/>
                    </a:lnTo>
                    <a:lnTo>
                      <a:pt x="965" y="595"/>
                    </a:lnTo>
                    <a:lnTo>
                      <a:pt x="967" y="589"/>
                    </a:lnTo>
                    <a:lnTo>
                      <a:pt x="967" y="580"/>
                    </a:lnTo>
                    <a:lnTo>
                      <a:pt x="969" y="572"/>
                    </a:lnTo>
                    <a:lnTo>
                      <a:pt x="971" y="566"/>
                    </a:lnTo>
                    <a:lnTo>
                      <a:pt x="971" y="558"/>
                    </a:lnTo>
                    <a:lnTo>
                      <a:pt x="971" y="549"/>
                    </a:lnTo>
                    <a:lnTo>
                      <a:pt x="973" y="541"/>
                    </a:lnTo>
                    <a:lnTo>
                      <a:pt x="973" y="533"/>
                    </a:lnTo>
                    <a:lnTo>
                      <a:pt x="973" y="527"/>
                    </a:lnTo>
                    <a:lnTo>
                      <a:pt x="973" y="519"/>
                    </a:lnTo>
                    <a:lnTo>
                      <a:pt x="973" y="510"/>
                    </a:lnTo>
                    <a:lnTo>
                      <a:pt x="973" y="488"/>
                    </a:lnTo>
                    <a:lnTo>
                      <a:pt x="973" y="482"/>
                    </a:lnTo>
                    <a:lnTo>
                      <a:pt x="973" y="471"/>
                    </a:lnTo>
                    <a:lnTo>
                      <a:pt x="973" y="465"/>
                    </a:lnTo>
                    <a:lnTo>
                      <a:pt x="973" y="457"/>
                    </a:lnTo>
                    <a:lnTo>
                      <a:pt x="971" y="449"/>
                    </a:lnTo>
                    <a:lnTo>
                      <a:pt x="971" y="442"/>
                    </a:lnTo>
                    <a:lnTo>
                      <a:pt x="971" y="434"/>
                    </a:lnTo>
                    <a:lnTo>
                      <a:pt x="969" y="426"/>
                    </a:lnTo>
                    <a:lnTo>
                      <a:pt x="967" y="420"/>
                    </a:lnTo>
                    <a:lnTo>
                      <a:pt x="967" y="412"/>
                    </a:lnTo>
                    <a:lnTo>
                      <a:pt x="965" y="403"/>
                    </a:lnTo>
                    <a:lnTo>
                      <a:pt x="962" y="397"/>
                    </a:lnTo>
                    <a:lnTo>
                      <a:pt x="960" y="389"/>
                    </a:lnTo>
                    <a:lnTo>
                      <a:pt x="960" y="381"/>
                    </a:lnTo>
                    <a:lnTo>
                      <a:pt x="958" y="372"/>
                    </a:lnTo>
                    <a:lnTo>
                      <a:pt x="956" y="366"/>
                    </a:lnTo>
                    <a:lnTo>
                      <a:pt x="954" y="360"/>
                    </a:lnTo>
                    <a:lnTo>
                      <a:pt x="950" y="352"/>
                    </a:lnTo>
                    <a:lnTo>
                      <a:pt x="948" y="344"/>
                    </a:lnTo>
                    <a:lnTo>
                      <a:pt x="946" y="337"/>
                    </a:lnTo>
                    <a:lnTo>
                      <a:pt x="944" y="329"/>
                    </a:lnTo>
                    <a:lnTo>
                      <a:pt x="942" y="323"/>
                    </a:lnTo>
                    <a:lnTo>
                      <a:pt x="940" y="315"/>
                    </a:lnTo>
                    <a:lnTo>
                      <a:pt x="936" y="309"/>
                    </a:lnTo>
                    <a:lnTo>
                      <a:pt x="934" y="300"/>
                    </a:lnTo>
                    <a:lnTo>
                      <a:pt x="930" y="294"/>
                    </a:lnTo>
                    <a:lnTo>
                      <a:pt x="925" y="286"/>
                    </a:lnTo>
                    <a:lnTo>
                      <a:pt x="923" y="280"/>
                    </a:lnTo>
                    <a:lnTo>
                      <a:pt x="919" y="274"/>
                    </a:lnTo>
                    <a:lnTo>
                      <a:pt x="917" y="265"/>
                    </a:lnTo>
                    <a:lnTo>
                      <a:pt x="913" y="259"/>
                    </a:lnTo>
                    <a:lnTo>
                      <a:pt x="909" y="253"/>
                    </a:lnTo>
                    <a:lnTo>
                      <a:pt x="905" y="247"/>
                    </a:lnTo>
                    <a:lnTo>
                      <a:pt x="901" y="239"/>
                    </a:lnTo>
                    <a:lnTo>
                      <a:pt x="897" y="233"/>
                    </a:lnTo>
                    <a:lnTo>
                      <a:pt x="893" y="226"/>
                    </a:lnTo>
                    <a:lnTo>
                      <a:pt x="888" y="220"/>
                    </a:lnTo>
                    <a:lnTo>
                      <a:pt x="884" y="214"/>
                    </a:lnTo>
                    <a:lnTo>
                      <a:pt x="880" y="208"/>
                    </a:lnTo>
                    <a:lnTo>
                      <a:pt x="876" y="202"/>
                    </a:lnTo>
                    <a:lnTo>
                      <a:pt x="870" y="195"/>
                    </a:lnTo>
                    <a:lnTo>
                      <a:pt x="866" y="189"/>
                    </a:lnTo>
                    <a:lnTo>
                      <a:pt x="860" y="183"/>
                    </a:lnTo>
                    <a:lnTo>
                      <a:pt x="856" y="177"/>
                    </a:lnTo>
                    <a:lnTo>
                      <a:pt x="851" y="171"/>
                    </a:lnTo>
                    <a:lnTo>
                      <a:pt x="845" y="167"/>
                    </a:lnTo>
                    <a:lnTo>
                      <a:pt x="841" y="161"/>
                    </a:lnTo>
                    <a:lnTo>
                      <a:pt x="835" y="154"/>
                    </a:lnTo>
                    <a:lnTo>
                      <a:pt x="831" y="150"/>
                    </a:lnTo>
                    <a:lnTo>
                      <a:pt x="825" y="144"/>
                    </a:lnTo>
                    <a:lnTo>
                      <a:pt x="819" y="138"/>
                    </a:lnTo>
                    <a:lnTo>
                      <a:pt x="814" y="134"/>
                    </a:lnTo>
                    <a:lnTo>
                      <a:pt x="808" y="128"/>
                    </a:lnTo>
                    <a:lnTo>
                      <a:pt x="802" y="123"/>
                    </a:lnTo>
                    <a:lnTo>
                      <a:pt x="796" y="117"/>
                    </a:lnTo>
                    <a:lnTo>
                      <a:pt x="790" y="113"/>
                    </a:lnTo>
                    <a:lnTo>
                      <a:pt x="784" y="109"/>
                    </a:lnTo>
                    <a:lnTo>
                      <a:pt x="777" y="105"/>
                    </a:lnTo>
                    <a:lnTo>
                      <a:pt x="773" y="99"/>
                    </a:lnTo>
                    <a:lnTo>
                      <a:pt x="765" y="95"/>
                    </a:lnTo>
                    <a:lnTo>
                      <a:pt x="759" y="91"/>
                    </a:lnTo>
                    <a:lnTo>
                      <a:pt x="753" y="86"/>
                    </a:lnTo>
                    <a:lnTo>
                      <a:pt x="747" y="82"/>
                    </a:lnTo>
                    <a:lnTo>
                      <a:pt x="751" y="76"/>
                    </a:lnTo>
                    <a:lnTo>
                      <a:pt x="744" y="72"/>
                    </a:lnTo>
                    <a:lnTo>
                      <a:pt x="738" y="68"/>
                    </a:lnTo>
                    <a:lnTo>
                      <a:pt x="730" y="64"/>
                    </a:lnTo>
                    <a:lnTo>
                      <a:pt x="724" y="60"/>
                    </a:lnTo>
                    <a:lnTo>
                      <a:pt x="718" y="56"/>
                    </a:lnTo>
                    <a:lnTo>
                      <a:pt x="712" y="54"/>
                    </a:lnTo>
                    <a:lnTo>
                      <a:pt x="703" y="49"/>
                    </a:lnTo>
                    <a:lnTo>
                      <a:pt x="697" y="47"/>
                    </a:lnTo>
                    <a:lnTo>
                      <a:pt x="689" y="43"/>
                    </a:lnTo>
                    <a:lnTo>
                      <a:pt x="683" y="39"/>
                    </a:lnTo>
                    <a:lnTo>
                      <a:pt x="675" y="37"/>
                    </a:lnTo>
                    <a:lnTo>
                      <a:pt x="668" y="33"/>
                    </a:lnTo>
                    <a:lnTo>
                      <a:pt x="660" y="31"/>
                    </a:lnTo>
                    <a:lnTo>
                      <a:pt x="654" y="29"/>
                    </a:lnTo>
                    <a:lnTo>
                      <a:pt x="646" y="27"/>
                    </a:lnTo>
                    <a:lnTo>
                      <a:pt x="640" y="23"/>
                    </a:lnTo>
                    <a:lnTo>
                      <a:pt x="631" y="21"/>
                    </a:lnTo>
                    <a:lnTo>
                      <a:pt x="625" y="19"/>
                    </a:lnTo>
                    <a:lnTo>
                      <a:pt x="617" y="16"/>
                    </a:lnTo>
                    <a:lnTo>
                      <a:pt x="609" y="14"/>
                    </a:lnTo>
                    <a:lnTo>
                      <a:pt x="603" y="12"/>
                    </a:lnTo>
                    <a:lnTo>
                      <a:pt x="594" y="12"/>
                    </a:lnTo>
                    <a:lnTo>
                      <a:pt x="588" y="10"/>
                    </a:lnTo>
                    <a:lnTo>
                      <a:pt x="580" y="8"/>
                    </a:lnTo>
                    <a:lnTo>
                      <a:pt x="572" y="6"/>
                    </a:lnTo>
                    <a:lnTo>
                      <a:pt x="564" y="6"/>
                    </a:lnTo>
                    <a:lnTo>
                      <a:pt x="557" y="4"/>
                    </a:lnTo>
                    <a:lnTo>
                      <a:pt x="549" y="4"/>
                    </a:lnTo>
                    <a:lnTo>
                      <a:pt x="541" y="2"/>
                    </a:lnTo>
                    <a:lnTo>
                      <a:pt x="533" y="2"/>
                    </a:lnTo>
                    <a:lnTo>
                      <a:pt x="526" y="2"/>
                    </a:lnTo>
                    <a:lnTo>
                      <a:pt x="518" y="0"/>
                    </a:lnTo>
                    <a:lnTo>
                      <a:pt x="510" y="0"/>
                    </a:lnTo>
                    <a:lnTo>
                      <a:pt x="502" y="0"/>
                    </a:lnTo>
                    <a:lnTo>
                      <a:pt x="496" y="0"/>
                    </a:lnTo>
                    <a:lnTo>
                      <a:pt x="479" y="0"/>
                    </a:lnTo>
                    <a:lnTo>
                      <a:pt x="473" y="0"/>
                    </a:lnTo>
                    <a:lnTo>
                      <a:pt x="465" y="0"/>
                    </a:lnTo>
                    <a:lnTo>
                      <a:pt x="457" y="2"/>
                    </a:lnTo>
                    <a:lnTo>
                      <a:pt x="448" y="2"/>
                    </a:lnTo>
                    <a:lnTo>
                      <a:pt x="442" y="2"/>
                    </a:lnTo>
                    <a:lnTo>
                      <a:pt x="434" y="4"/>
                    </a:lnTo>
                    <a:lnTo>
                      <a:pt x="426" y="4"/>
                    </a:lnTo>
                    <a:lnTo>
                      <a:pt x="417" y="6"/>
                    </a:lnTo>
                    <a:lnTo>
                      <a:pt x="411" y="6"/>
                    </a:lnTo>
                    <a:lnTo>
                      <a:pt x="403" y="8"/>
                    </a:lnTo>
                    <a:lnTo>
                      <a:pt x="395" y="10"/>
                    </a:lnTo>
                    <a:lnTo>
                      <a:pt x="389" y="10"/>
                    </a:lnTo>
                    <a:lnTo>
                      <a:pt x="380" y="12"/>
                    </a:lnTo>
                    <a:lnTo>
                      <a:pt x="372" y="14"/>
                    </a:lnTo>
                    <a:lnTo>
                      <a:pt x="366" y="16"/>
                    </a:lnTo>
                    <a:lnTo>
                      <a:pt x="358" y="19"/>
                    </a:lnTo>
                    <a:lnTo>
                      <a:pt x="352" y="21"/>
                    </a:lnTo>
                    <a:lnTo>
                      <a:pt x="343" y="23"/>
                    </a:lnTo>
                    <a:lnTo>
                      <a:pt x="335" y="27"/>
                    </a:lnTo>
                    <a:lnTo>
                      <a:pt x="329" y="29"/>
                    </a:lnTo>
                    <a:lnTo>
                      <a:pt x="321" y="31"/>
                    </a:lnTo>
                    <a:lnTo>
                      <a:pt x="315" y="33"/>
                    </a:lnTo>
                    <a:lnTo>
                      <a:pt x="306" y="37"/>
                    </a:lnTo>
                    <a:lnTo>
                      <a:pt x="300" y="39"/>
                    </a:lnTo>
                    <a:lnTo>
                      <a:pt x="292" y="43"/>
                    </a:lnTo>
                    <a:lnTo>
                      <a:pt x="286" y="47"/>
                    </a:lnTo>
                    <a:lnTo>
                      <a:pt x="280" y="49"/>
                    </a:lnTo>
                    <a:lnTo>
                      <a:pt x="271" y="54"/>
                    </a:lnTo>
                    <a:lnTo>
                      <a:pt x="265" y="56"/>
                    </a:lnTo>
                    <a:lnTo>
                      <a:pt x="259" y="60"/>
                    </a:lnTo>
                    <a:lnTo>
                      <a:pt x="251" y="64"/>
                    </a:lnTo>
                    <a:lnTo>
                      <a:pt x="245" y="68"/>
                    </a:lnTo>
                    <a:lnTo>
                      <a:pt x="239" y="72"/>
                    </a:lnTo>
                    <a:lnTo>
                      <a:pt x="232" y="76"/>
                    </a:lnTo>
                    <a:lnTo>
                      <a:pt x="224" y="80"/>
                    </a:lnTo>
                    <a:lnTo>
                      <a:pt x="218" y="84"/>
                    </a:lnTo>
                    <a:lnTo>
                      <a:pt x="212" y="88"/>
                    </a:lnTo>
                    <a:lnTo>
                      <a:pt x="206" y="93"/>
                    </a:lnTo>
                    <a:lnTo>
                      <a:pt x="199" y="97"/>
                    </a:lnTo>
                    <a:lnTo>
                      <a:pt x="193" y="103"/>
                    </a:lnTo>
                    <a:lnTo>
                      <a:pt x="187" y="107"/>
                    </a:lnTo>
                    <a:lnTo>
                      <a:pt x="181" y="111"/>
                    </a:lnTo>
                    <a:lnTo>
                      <a:pt x="177" y="117"/>
                    </a:lnTo>
                    <a:lnTo>
                      <a:pt x="171" y="121"/>
                    </a:lnTo>
                    <a:lnTo>
                      <a:pt x="165" y="128"/>
                    </a:lnTo>
                    <a:lnTo>
                      <a:pt x="158" y="132"/>
                    </a:lnTo>
                    <a:lnTo>
                      <a:pt x="152" y="138"/>
                    </a:lnTo>
                    <a:lnTo>
                      <a:pt x="146" y="144"/>
                    </a:lnTo>
                    <a:lnTo>
                      <a:pt x="142" y="150"/>
                    </a:lnTo>
                    <a:lnTo>
                      <a:pt x="136" y="154"/>
                    </a:lnTo>
                    <a:lnTo>
                      <a:pt x="132" y="161"/>
                    </a:lnTo>
                    <a:lnTo>
                      <a:pt x="125" y="167"/>
                    </a:lnTo>
                    <a:lnTo>
                      <a:pt x="121" y="173"/>
                    </a:lnTo>
                    <a:lnTo>
                      <a:pt x="115" y="177"/>
                    </a:lnTo>
                    <a:lnTo>
                      <a:pt x="111" y="183"/>
                    </a:lnTo>
                    <a:lnTo>
                      <a:pt x="105" y="189"/>
                    </a:lnTo>
                    <a:lnTo>
                      <a:pt x="101" y="198"/>
                    </a:lnTo>
                    <a:lnTo>
                      <a:pt x="97" y="202"/>
                    </a:lnTo>
                    <a:lnTo>
                      <a:pt x="93" y="210"/>
                    </a:lnTo>
                    <a:lnTo>
                      <a:pt x="86" y="216"/>
                    </a:lnTo>
                    <a:lnTo>
                      <a:pt x="82" y="222"/>
                    </a:lnTo>
                    <a:lnTo>
                      <a:pt x="78" y="228"/>
                    </a:lnTo>
                    <a:lnTo>
                      <a:pt x="74" y="235"/>
                    </a:lnTo>
                    <a:lnTo>
                      <a:pt x="70" y="241"/>
                    </a:lnTo>
                    <a:lnTo>
                      <a:pt x="68" y="249"/>
                    </a:lnTo>
                    <a:lnTo>
                      <a:pt x="64" y="255"/>
                    </a:lnTo>
                    <a:lnTo>
                      <a:pt x="60" y="261"/>
                    </a:lnTo>
                    <a:lnTo>
                      <a:pt x="56" y="270"/>
                    </a:lnTo>
                    <a:lnTo>
                      <a:pt x="51" y="276"/>
                    </a:lnTo>
                    <a:lnTo>
                      <a:pt x="49" y="284"/>
                    </a:lnTo>
                    <a:lnTo>
                      <a:pt x="45" y="290"/>
                    </a:lnTo>
                    <a:lnTo>
                      <a:pt x="43" y="298"/>
                    </a:lnTo>
                    <a:lnTo>
                      <a:pt x="39" y="305"/>
                    </a:lnTo>
                    <a:lnTo>
                      <a:pt x="37" y="313"/>
                    </a:lnTo>
                    <a:lnTo>
                      <a:pt x="33" y="319"/>
                    </a:lnTo>
                    <a:lnTo>
                      <a:pt x="31" y="327"/>
                    </a:lnTo>
                    <a:lnTo>
                      <a:pt x="29" y="333"/>
                    </a:lnTo>
                    <a:lnTo>
                      <a:pt x="25" y="342"/>
                    </a:lnTo>
                    <a:lnTo>
                      <a:pt x="23" y="348"/>
                    </a:lnTo>
                    <a:lnTo>
                      <a:pt x="21" y="356"/>
                    </a:lnTo>
                    <a:lnTo>
                      <a:pt x="19" y="364"/>
                    </a:lnTo>
                    <a:lnTo>
                      <a:pt x="16" y="370"/>
                    </a:lnTo>
                    <a:lnTo>
                      <a:pt x="14" y="379"/>
                    </a:lnTo>
                    <a:lnTo>
                      <a:pt x="12" y="387"/>
                    </a:lnTo>
                    <a:lnTo>
                      <a:pt x="12" y="393"/>
                    </a:lnTo>
                    <a:lnTo>
                      <a:pt x="10" y="401"/>
                    </a:lnTo>
                    <a:lnTo>
                      <a:pt x="8" y="409"/>
                    </a:lnTo>
                    <a:lnTo>
                      <a:pt x="6" y="418"/>
                    </a:lnTo>
                    <a:lnTo>
                      <a:pt x="6" y="426"/>
                    </a:lnTo>
                    <a:lnTo>
                      <a:pt x="4" y="432"/>
                    </a:lnTo>
                    <a:lnTo>
                      <a:pt x="4" y="440"/>
                    </a:lnTo>
                    <a:lnTo>
                      <a:pt x="2" y="449"/>
                    </a:lnTo>
                    <a:lnTo>
                      <a:pt x="2" y="457"/>
                    </a:lnTo>
                    <a:lnTo>
                      <a:pt x="2" y="463"/>
                    </a:lnTo>
                    <a:lnTo>
                      <a:pt x="0" y="471"/>
                    </a:lnTo>
                    <a:lnTo>
                      <a:pt x="0" y="479"/>
                    </a:lnTo>
                    <a:lnTo>
                      <a:pt x="0" y="488"/>
                    </a:lnTo>
                    <a:lnTo>
                      <a:pt x="0" y="510"/>
                    </a:lnTo>
                    <a:lnTo>
                      <a:pt x="0" y="519"/>
                    </a:lnTo>
                    <a:lnTo>
                      <a:pt x="0" y="527"/>
                    </a:lnTo>
                    <a:lnTo>
                      <a:pt x="0" y="533"/>
                    </a:lnTo>
                    <a:lnTo>
                      <a:pt x="2" y="541"/>
                    </a:lnTo>
                    <a:lnTo>
                      <a:pt x="2" y="549"/>
                    </a:lnTo>
                    <a:lnTo>
                      <a:pt x="4" y="558"/>
                    </a:lnTo>
                    <a:lnTo>
                      <a:pt x="4" y="566"/>
                    </a:lnTo>
                    <a:lnTo>
                      <a:pt x="6" y="572"/>
                    </a:lnTo>
                    <a:lnTo>
                      <a:pt x="6" y="580"/>
                    </a:lnTo>
                    <a:lnTo>
                      <a:pt x="8" y="589"/>
                    </a:lnTo>
                    <a:lnTo>
                      <a:pt x="8" y="597"/>
                    </a:lnTo>
                    <a:lnTo>
                      <a:pt x="10" y="603"/>
                    </a:lnTo>
                    <a:lnTo>
                      <a:pt x="12" y="611"/>
                    </a:lnTo>
                    <a:lnTo>
                      <a:pt x="14" y="619"/>
                    </a:lnTo>
                    <a:lnTo>
                      <a:pt x="16" y="626"/>
                    </a:lnTo>
                    <a:lnTo>
                      <a:pt x="19" y="634"/>
                    </a:lnTo>
                    <a:lnTo>
                      <a:pt x="21" y="642"/>
                    </a:lnTo>
                    <a:lnTo>
                      <a:pt x="23" y="650"/>
                    </a:lnTo>
                    <a:lnTo>
                      <a:pt x="25" y="656"/>
                    </a:lnTo>
                    <a:lnTo>
                      <a:pt x="27" y="665"/>
                    </a:lnTo>
                    <a:lnTo>
                      <a:pt x="31" y="673"/>
                    </a:lnTo>
                    <a:lnTo>
                      <a:pt x="33" y="679"/>
                    </a:lnTo>
                    <a:lnTo>
                      <a:pt x="35" y="685"/>
                    </a:lnTo>
                    <a:lnTo>
                      <a:pt x="39" y="693"/>
                    </a:lnTo>
                    <a:lnTo>
                      <a:pt x="41" y="700"/>
                    </a:lnTo>
                    <a:lnTo>
                      <a:pt x="45" y="708"/>
                    </a:lnTo>
                    <a:lnTo>
                      <a:pt x="47" y="714"/>
                    </a:lnTo>
                    <a:lnTo>
                      <a:pt x="51" y="722"/>
                    </a:lnTo>
                    <a:lnTo>
                      <a:pt x="56" y="728"/>
                    </a:lnTo>
                    <a:lnTo>
                      <a:pt x="60" y="735"/>
                    </a:lnTo>
                    <a:lnTo>
                      <a:pt x="62" y="743"/>
                    </a:lnTo>
                    <a:lnTo>
                      <a:pt x="66" y="749"/>
                    </a:lnTo>
                    <a:lnTo>
                      <a:pt x="70" y="755"/>
                    </a:lnTo>
                    <a:lnTo>
                      <a:pt x="74" y="763"/>
                    </a:lnTo>
                    <a:lnTo>
                      <a:pt x="78" y="770"/>
                    </a:lnTo>
                    <a:lnTo>
                      <a:pt x="82" y="776"/>
                    </a:lnTo>
                    <a:lnTo>
                      <a:pt x="86" y="782"/>
                    </a:lnTo>
                    <a:lnTo>
                      <a:pt x="90" y="788"/>
                    </a:lnTo>
                    <a:lnTo>
                      <a:pt x="95" y="794"/>
                    </a:lnTo>
                    <a:lnTo>
                      <a:pt x="101" y="803"/>
                    </a:lnTo>
                    <a:lnTo>
                      <a:pt x="105" y="807"/>
                    </a:lnTo>
                    <a:lnTo>
                      <a:pt x="109" y="813"/>
                    </a:lnTo>
                    <a:lnTo>
                      <a:pt x="115" y="819"/>
                    </a:lnTo>
                    <a:lnTo>
                      <a:pt x="119" y="825"/>
                    </a:lnTo>
                    <a:lnTo>
                      <a:pt x="125" y="831"/>
                    </a:lnTo>
                    <a:lnTo>
                      <a:pt x="130" y="837"/>
                    </a:lnTo>
                    <a:lnTo>
                      <a:pt x="136" y="842"/>
                    </a:lnTo>
                    <a:lnTo>
                      <a:pt x="140" y="848"/>
                    </a:lnTo>
                    <a:lnTo>
                      <a:pt x="146" y="854"/>
                    </a:lnTo>
                    <a:lnTo>
                      <a:pt x="152" y="860"/>
                    </a:lnTo>
                    <a:lnTo>
                      <a:pt x="158" y="864"/>
                    </a:lnTo>
                    <a:lnTo>
                      <a:pt x="162" y="870"/>
                    </a:lnTo>
                    <a:lnTo>
                      <a:pt x="169" y="877"/>
                    </a:lnTo>
                    <a:lnTo>
                      <a:pt x="175" y="881"/>
                    </a:lnTo>
                    <a:lnTo>
                      <a:pt x="181" y="887"/>
                    </a:lnTo>
                    <a:lnTo>
                      <a:pt x="187" y="891"/>
                    </a:lnTo>
                    <a:lnTo>
                      <a:pt x="191" y="895"/>
                    </a:lnTo>
                    <a:lnTo>
                      <a:pt x="199" y="901"/>
                    </a:lnTo>
                    <a:lnTo>
                      <a:pt x="206" y="905"/>
                    </a:lnTo>
                    <a:lnTo>
                      <a:pt x="212" y="910"/>
                    </a:lnTo>
                    <a:lnTo>
                      <a:pt x="218" y="914"/>
                    </a:lnTo>
                    <a:lnTo>
                      <a:pt x="224" y="918"/>
                    </a:lnTo>
                    <a:lnTo>
                      <a:pt x="230" y="922"/>
                    </a:lnTo>
                    <a:lnTo>
                      <a:pt x="237" y="926"/>
                    </a:lnTo>
                    <a:lnTo>
                      <a:pt x="245" y="930"/>
                    </a:lnTo>
                    <a:lnTo>
                      <a:pt x="251" y="934"/>
                    </a:lnTo>
                    <a:lnTo>
                      <a:pt x="257" y="938"/>
                    </a:lnTo>
                    <a:lnTo>
                      <a:pt x="263" y="942"/>
                    </a:lnTo>
                    <a:lnTo>
                      <a:pt x="271" y="944"/>
                    </a:lnTo>
                    <a:lnTo>
                      <a:pt x="278" y="949"/>
                    </a:lnTo>
                    <a:lnTo>
                      <a:pt x="284" y="951"/>
                    </a:lnTo>
                    <a:lnTo>
                      <a:pt x="292" y="955"/>
                    </a:lnTo>
                    <a:lnTo>
                      <a:pt x="298" y="959"/>
                    </a:lnTo>
                    <a:lnTo>
                      <a:pt x="306" y="961"/>
                    </a:lnTo>
                    <a:lnTo>
                      <a:pt x="313" y="965"/>
                    </a:lnTo>
                    <a:lnTo>
                      <a:pt x="321" y="967"/>
                    </a:lnTo>
                    <a:lnTo>
                      <a:pt x="327" y="969"/>
                    </a:lnTo>
                    <a:lnTo>
                      <a:pt x="335" y="971"/>
                    </a:lnTo>
                    <a:lnTo>
                      <a:pt x="341" y="973"/>
                    </a:lnTo>
                    <a:lnTo>
                      <a:pt x="350" y="977"/>
                    </a:lnTo>
                    <a:lnTo>
                      <a:pt x="356" y="979"/>
                    </a:lnTo>
                    <a:lnTo>
                      <a:pt x="364" y="982"/>
                    </a:lnTo>
                    <a:lnTo>
                      <a:pt x="372" y="984"/>
                    </a:lnTo>
                    <a:lnTo>
                      <a:pt x="378" y="984"/>
                    </a:lnTo>
                    <a:lnTo>
                      <a:pt x="387" y="986"/>
                    </a:lnTo>
                    <a:lnTo>
                      <a:pt x="395" y="988"/>
                    </a:lnTo>
                    <a:lnTo>
                      <a:pt x="403" y="990"/>
                    </a:lnTo>
                    <a:lnTo>
                      <a:pt x="409" y="990"/>
                    </a:lnTo>
                    <a:lnTo>
                      <a:pt x="417" y="992"/>
                    </a:lnTo>
                    <a:lnTo>
                      <a:pt x="426" y="992"/>
                    </a:lnTo>
                    <a:lnTo>
                      <a:pt x="432" y="994"/>
                    </a:lnTo>
                    <a:lnTo>
                      <a:pt x="440" y="996"/>
                    </a:lnTo>
                    <a:lnTo>
                      <a:pt x="448" y="996"/>
                    </a:lnTo>
                    <a:lnTo>
                      <a:pt x="455" y="996"/>
                    </a:lnTo>
                    <a:lnTo>
                      <a:pt x="463" y="998"/>
                    </a:lnTo>
                    <a:lnTo>
                      <a:pt x="471" y="998"/>
                    </a:lnTo>
                    <a:lnTo>
                      <a:pt x="479" y="998"/>
                    </a:lnTo>
                    <a:lnTo>
                      <a:pt x="485" y="998"/>
                    </a:lnTo>
                    <a:lnTo>
                      <a:pt x="502" y="998"/>
                    </a:lnTo>
                    <a:lnTo>
                      <a:pt x="508" y="998"/>
                    </a:lnTo>
                    <a:lnTo>
                      <a:pt x="516" y="998"/>
                    </a:lnTo>
                    <a:lnTo>
                      <a:pt x="524" y="996"/>
                    </a:lnTo>
                    <a:lnTo>
                      <a:pt x="533" y="996"/>
                    </a:lnTo>
                    <a:lnTo>
                      <a:pt x="541" y="996"/>
                    </a:lnTo>
                    <a:lnTo>
                      <a:pt x="547" y="994"/>
                    </a:lnTo>
                    <a:lnTo>
                      <a:pt x="555" y="992"/>
                    </a:lnTo>
                    <a:lnTo>
                      <a:pt x="564" y="992"/>
                    </a:lnTo>
                    <a:lnTo>
                      <a:pt x="570" y="992"/>
                    </a:lnTo>
                    <a:lnTo>
                      <a:pt x="578" y="990"/>
                    </a:lnTo>
                    <a:lnTo>
                      <a:pt x="586" y="988"/>
                    </a:lnTo>
                    <a:lnTo>
                      <a:pt x="592" y="988"/>
                    </a:lnTo>
                    <a:lnTo>
                      <a:pt x="601" y="984"/>
                    </a:lnTo>
                    <a:lnTo>
                      <a:pt x="609" y="984"/>
                    </a:lnTo>
                    <a:lnTo>
                      <a:pt x="615" y="982"/>
                    </a:lnTo>
                    <a:lnTo>
                      <a:pt x="623" y="979"/>
                    </a:lnTo>
                    <a:lnTo>
                      <a:pt x="629" y="977"/>
                    </a:lnTo>
                    <a:lnTo>
                      <a:pt x="638" y="973"/>
                    </a:lnTo>
                    <a:lnTo>
                      <a:pt x="646" y="971"/>
                    </a:lnTo>
                    <a:lnTo>
                      <a:pt x="652" y="969"/>
                    </a:lnTo>
                    <a:lnTo>
                      <a:pt x="660" y="967"/>
                    </a:lnTo>
                    <a:lnTo>
                      <a:pt x="666" y="965"/>
                    </a:lnTo>
                    <a:lnTo>
                      <a:pt x="675" y="961"/>
                    </a:lnTo>
                    <a:lnTo>
                      <a:pt x="683" y="959"/>
                    </a:lnTo>
                    <a:lnTo>
                      <a:pt x="689" y="955"/>
                    </a:lnTo>
                    <a:lnTo>
                      <a:pt x="695" y="951"/>
                    </a:lnTo>
                    <a:lnTo>
                      <a:pt x="703" y="949"/>
                    </a:lnTo>
                    <a:lnTo>
                      <a:pt x="710" y="944"/>
                    </a:lnTo>
                    <a:lnTo>
                      <a:pt x="716" y="942"/>
                    </a:lnTo>
                    <a:lnTo>
                      <a:pt x="724" y="938"/>
                    </a:lnTo>
                    <a:lnTo>
                      <a:pt x="730" y="934"/>
                    </a:lnTo>
                    <a:lnTo>
                      <a:pt x="736" y="930"/>
                    </a:lnTo>
                    <a:lnTo>
                      <a:pt x="742" y="926"/>
                    </a:lnTo>
                    <a:lnTo>
                      <a:pt x="749" y="922"/>
                    </a:lnTo>
                    <a:lnTo>
                      <a:pt x="757" y="918"/>
                    </a:lnTo>
                    <a:lnTo>
                      <a:pt x="763" y="914"/>
                    </a:lnTo>
                    <a:lnTo>
                      <a:pt x="769" y="910"/>
                    </a:lnTo>
                    <a:lnTo>
                      <a:pt x="775" y="905"/>
                    </a:lnTo>
                    <a:lnTo>
                      <a:pt x="782" y="901"/>
                    </a:lnTo>
                    <a:lnTo>
                      <a:pt x="788" y="895"/>
                    </a:lnTo>
                    <a:lnTo>
                      <a:pt x="794" y="891"/>
                    </a:lnTo>
                    <a:lnTo>
                      <a:pt x="800" y="887"/>
                    </a:lnTo>
                    <a:lnTo>
                      <a:pt x="804" y="881"/>
                    </a:lnTo>
                    <a:lnTo>
                      <a:pt x="812" y="877"/>
                    </a:lnTo>
                    <a:lnTo>
                      <a:pt x="819" y="870"/>
                    </a:lnTo>
                    <a:lnTo>
                      <a:pt x="823" y="866"/>
                    </a:lnTo>
                    <a:lnTo>
                      <a:pt x="829" y="860"/>
                    </a:lnTo>
                    <a:lnTo>
                      <a:pt x="835" y="854"/>
                    </a:lnTo>
                    <a:lnTo>
                      <a:pt x="841" y="848"/>
                    </a:lnTo>
                    <a:lnTo>
                      <a:pt x="845" y="842"/>
                    </a:lnTo>
                    <a:lnTo>
                      <a:pt x="849" y="837"/>
                    </a:lnTo>
                    <a:lnTo>
                      <a:pt x="856" y="831"/>
                    </a:lnTo>
                    <a:lnTo>
                      <a:pt x="860" y="825"/>
                    </a:lnTo>
                    <a:lnTo>
                      <a:pt x="866" y="821"/>
                    </a:lnTo>
                    <a:lnTo>
                      <a:pt x="870" y="815"/>
                    </a:lnTo>
                    <a:lnTo>
                      <a:pt x="876" y="809"/>
                    </a:lnTo>
                    <a:lnTo>
                      <a:pt x="880" y="803"/>
                    </a:lnTo>
                    <a:lnTo>
                      <a:pt x="884" y="796"/>
                    </a:lnTo>
                    <a:lnTo>
                      <a:pt x="888" y="788"/>
                    </a:lnTo>
                    <a:lnTo>
                      <a:pt x="895" y="784"/>
                    </a:lnTo>
                    <a:lnTo>
                      <a:pt x="899" y="776"/>
                    </a:lnTo>
                    <a:lnTo>
                      <a:pt x="903" y="770"/>
                    </a:lnTo>
                    <a:lnTo>
                      <a:pt x="907" y="763"/>
                    </a:lnTo>
                    <a:lnTo>
                      <a:pt x="911" y="755"/>
                    </a:lnTo>
                    <a:lnTo>
                      <a:pt x="915" y="749"/>
                    </a:lnTo>
                    <a:lnTo>
                      <a:pt x="919" y="743"/>
                    </a:lnTo>
                    <a:lnTo>
                      <a:pt x="921" y="737"/>
                    </a:lnTo>
                    <a:lnTo>
                      <a:pt x="925" y="728"/>
                    </a:lnTo>
                    <a:lnTo>
                      <a:pt x="930" y="722"/>
                    </a:lnTo>
                    <a:lnTo>
                      <a:pt x="934" y="714"/>
                    </a:lnTo>
                    <a:lnTo>
                      <a:pt x="936" y="708"/>
                    </a:lnTo>
                    <a:lnTo>
                      <a:pt x="940" y="700"/>
                    </a:lnTo>
                    <a:lnTo>
                      <a:pt x="942" y="693"/>
                    </a:lnTo>
                    <a:lnTo>
                      <a:pt x="946" y="685"/>
                    </a:lnTo>
                    <a:lnTo>
                      <a:pt x="948" y="679"/>
                    </a:lnTo>
                    <a:lnTo>
                      <a:pt x="950" y="673"/>
                    </a:lnTo>
                    <a:lnTo>
                      <a:pt x="952" y="665"/>
                    </a:lnTo>
                    <a:lnTo>
                      <a:pt x="956" y="656"/>
                    </a:lnTo>
                    <a:lnTo>
                      <a:pt x="958" y="650"/>
                    </a:lnTo>
                    <a:lnTo>
                      <a:pt x="960" y="642"/>
                    </a:lnTo>
                    <a:lnTo>
                      <a:pt x="962" y="634"/>
                    </a:lnTo>
                    <a:lnTo>
                      <a:pt x="965" y="628"/>
                    </a:lnTo>
                    <a:lnTo>
                      <a:pt x="967" y="619"/>
                    </a:lnTo>
                    <a:lnTo>
                      <a:pt x="969" y="613"/>
                    </a:lnTo>
                    <a:lnTo>
                      <a:pt x="971" y="605"/>
                    </a:lnTo>
                    <a:lnTo>
                      <a:pt x="973" y="597"/>
                    </a:lnTo>
                    <a:lnTo>
                      <a:pt x="973" y="589"/>
                    </a:lnTo>
                    <a:lnTo>
                      <a:pt x="975" y="580"/>
                    </a:lnTo>
                    <a:lnTo>
                      <a:pt x="975" y="574"/>
                    </a:lnTo>
                    <a:lnTo>
                      <a:pt x="977" y="566"/>
                    </a:lnTo>
                    <a:lnTo>
                      <a:pt x="977" y="558"/>
                    </a:lnTo>
                    <a:lnTo>
                      <a:pt x="979" y="551"/>
                    </a:lnTo>
                    <a:lnTo>
                      <a:pt x="979" y="541"/>
                    </a:lnTo>
                    <a:lnTo>
                      <a:pt x="979" y="535"/>
                    </a:lnTo>
                    <a:lnTo>
                      <a:pt x="981" y="527"/>
                    </a:lnTo>
                    <a:lnTo>
                      <a:pt x="981" y="519"/>
                    </a:lnTo>
                    <a:lnTo>
                      <a:pt x="981" y="510"/>
                    </a:lnTo>
                    <a:lnTo>
                      <a:pt x="981" y="488"/>
                    </a:lnTo>
                    <a:lnTo>
                      <a:pt x="981" y="479"/>
                    </a:lnTo>
                    <a:lnTo>
                      <a:pt x="981" y="471"/>
                    </a:lnTo>
                    <a:lnTo>
                      <a:pt x="981" y="465"/>
                    </a:lnTo>
                    <a:lnTo>
                      <a:pt x="979" y="457"/>
                    </a:lnTo>
                    <a:lnTo>
                      <a:pt x="979" y="449"/>
                    </a:lnTo>
                    <a:lnTo>
                      <a:pt x="977" y="440"/>
                    </a:lnTo>
                    <a:lnTo>
                      <a:pt x="977" y="432"/>
                    </a:lnTo>
                    <a:lnTo>
                      <a:pt x="977" y="426"/>
                    </a:lnTo>
                    <a:lnTo>
                      <a:pt x="975" y="418"/>
                    </a:lnTo>
                    <a:lnTo>
                      <a:pt x="973" y="409"/>
                    </a:lnTo>
                    <a:lnTo>
                      <a:pt x="973" y="403"/>
                    </a:lnTo>
                    <a:lnTo>
                      <a:pt x="971" y="395"/>
                    </a:lnTo>
                    <a:lnTo>
                      <a:pt x="969" y="387"/>
                    </a:lnTo>
                    <a:lnTo>
                      <a:pt x="967" y="379"/>
                    </a:lnTo>
                    <a:lnTo>
                      <a:pt x="965" y="372"/>
                    </a:lnTo>
                    <a:lnTo>
                      <a:pt x="962" y="364"/>
                    </a:lnTo>
                    <a:lnTo>
                      <a:pt x="960" y="356"/>
                    </a:lnTo>
                    <a:lnTo>
                      <a:pt x="958" y="348"/>
                    </a:lnTo>
                    <a:lnTo>
                      <a:pt x="956" y="342"/>
                    </a:lnTo>
                    <a:lnTo>
                      <a:pt x="954" y="333"/>
                    </a:lnTo>
                    <a:lnTo>
                      <a:pt x="950" y="327"/>
                    </a:lnTo>
                    <a:lnTo>
                      <a:pt x="948" y="319"/>
                    </a:lnTo>
                    <a:lnTo>
                      <a:pt x="946" y="313"/>
                    </a:lnTo>
                    <a:lnTo>
                      <a:pt x="944" y="305"/>
                    </a:lnTo>
                    <a:lnTo>
                      <a:pt x="940" y="298"/>
                    </a:lnTo>
                    <a:lnTo>
                      <a:pt x="936" y="290"/>
                    </a:lnTo>
                    <a:lnTo>
                      <a:pt x="934" y="284"/>
                    </a:lnTo>
                    <a:lnTo>
                      <a:pt x="930" y="276"/>
                    </a:lnTo>
                    <a:lnTo>
                      <a:pt x="925" y="270"/>
                    </a:lnTo>
                    <a:lnTo>
                      <a:pt x="921" y="261"/>
                    </a:lnTo>
                    <a:lnTo>
                      <a:pt x="919" y="255"/>
                    </a:lnTo>
                    <a:lnTo>
                      <a:pt x="915" y="249"/>
                    </a:lnTo>
                    <a:lnTo>
                      <a:pt x="911" y="241"/>
                    </a:lnTo>
                    <a:lnTo>
                      <a:pt x="907" y="235"/>
                    </a:lnTo>
                    <a:lnTo>
                      <a:pt x="903" y="228"/>
                    </a:lnTo>
                    <a:lnTo>
                      <a:pt x="899" y="222"/>
                    </a:lnTo>
                    <a:lnTo>
                      <a:pt x="895" y="216"/>
                    </a:lnTo>
                    <a:lnTo>
                      <a:pt x="891" y="210"/>
                    </a:lnTo>
                    <a:lnTo>
                      <a:pt x="886" y="204"/>
                    </a:lnTo>
                    <a:lnTo>
                      <a:pt x="880" y="198"/>
                    </a:lnTo>
                    <a:lnTo>
                      <a:pt x="876" y="191"/>
                    </a:lnTo>
                    <a:lnTo>
                      <a:pt x="872" y="185"/>
                    </a:lnTo>
                    <a:lnTo>
                      <a:pt x="866" y="179"/>
                    </a:lnTo>
                    <a:lnTo>
                      <a:pt x="862" y="173"/>
                    </a:lnTo>
                    <a:lnTo>
                      <a:pt x="858" y="167"/>
                    </a:lnTo>
                    <a:lnTo>
                      <a:pt x="851" y="161"/>
                    </a:lnTo>
                    <a:lnTo>
                      <a:pt x="845" y="154"/>
                    </a:lnTo>
                    <a:lnTo>
                      <a:pt x="841" y="150"/>
                    </a:lnTo>
                    <a:lnTo>
                      <a:pt x="835" y="144"/>
                    </a:lnTo>
                    <a:lnTo>
                      <a:pt x="829" y="138"/>
                    </a:lnTo>
                    <a:lnTo>
                      <a:pt x="825" y="134"/>
                    </a:lnTo>
                    <a:lnTo>
                      <a:pt x="819" y="128"/>
                    </a:lnTo>
                    <a:lnTo>
                      <a:pt x="812" y="121"/>
                    </a:lnTo>
                    <a:lnTo>
                      <a:pt x="806" y="117"/>
                    </a:lnTo>
                    <a:lnTo>
                      <a:pt x="802" y="111"/>
                    </a:lnTo>
                    <a:lnTo>
                      <a:pt x="794" y="107"/>
                    </a:lnTo>
                    <a:lnTo>
                      <a:pt x="790" y="103"/>
                    </a:lnTo>
                    <a:lnTo>
                      <a:pt x="784" y="97"/>
                    </a:lnTo>
                    <a:lnTo>
                      <a:pt x="775" y="93"/>
                    </a:lnTo>
                    <a:lnTo>
                      <a:pt x="769" y="88"/>
                    </a:lnTo>
                    <a:lnTo>
                      <a:pt x="765" y="84"/>
                    </a:lnTo>
                    <a:lnTo>
                      <a:pt x="757" y="80"/>
                    </a:lnTo>
                    <a:lnTo>
                      <a:pt x="751" y="76"/>
                    </a:lnTo>
                    <a:lnTo>
                      <a:pt x="747" y="82"/>
                    </a:lnTo>
                  </a:path>
                </a:pathLst>
              </a:custGeom>
              <a:solidFill>
                <a:srgbClr val="000000"/>
              </a:solidFill>
              <a:ln w="12700" cap="rnd" cmpd="sng">
                <a:solidFill>
                  <a:srgbClr val="081D5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" name="Freeform 22">
                <a:extLst>
                  <a:ext uri="{FF2B5EF4-FFF2-40B4-BE49-F238E27FC236}">
                    <a16:creationId xmlns:a16="http://schemas.microsoft.com/office/drawing/2014/main" id="{94E5607A-46D4-451C-9EBC-BB94E234F70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760" y="1638"/>
                <a:ext cx="841" cy="634"/>
              </a:xfrm>
              <a:custGeom>
                <a:avLst/>
                <a:gdLst>
                  <a:gd name="T0" fmla="*/ 819 w 841"/>
                  <a:gd name="T1" fmla="*/ 538 h 634"/>
                  <a:gd name="T2" fmla="*/ 797 w 841"/>
                  <a:gd name="T3" fmla="*/ 559 h 634"/>
                  <a:gd name="T4" fmla="*/ 770 w 841"/>
                  <a:gd name="T5" fmla="*/ 580 h 634"/>
                  <a:gd name="T6" fmla="*/ 741 w 841"/>
                  <a:gd name="T7" fmla="*/ 594 h 634"/>
                  <a:gd name="T8" fmla="*/ 709 w 841"/>
                  <a:gd name="T9" fmla="*/ 606 h 634"/>
                  <a:gd name="T10" fmla="*/ 676 w 841"/>
                  <a:gd name="T11" fmla="*/ 617 h 634"/>
                  <a:gd name="T12" fmla="*/ 641 w 841"/>
                  <a:gd name="T13" fmla="*/ 623 h 634"/>
                  <a:gd name="T14" fmla="*/ 583 w 841"/>
                  <a:gd name="T15" fmla="*/ 625 h 634"/>
                  <a:gd name="T16" fmla="*/ 542 w 841"/>
                  <a:gd name="T17" fmla="*/ 623 h 634"/>
                  <a:gd name="T18" fmla="*/ 501 w 841"/>
                  <a:gd name="T19" fmla="*/ 617 h 634"/>
                  <a:gd name="T20" fmla="*/ 460 w 841"/>
                  <a:gd name="T21" fmla="*/ 606 h 634"/>
                  <a:gd name="T22" fmla="*/ 417 w 841"/>
                  <a:gd name="T23" fmla="*/ 594 h 634"/>
                  <a:gd name="T24" fmla="*/ 376 w 841"/>
                  <a:gd name="T25" fmla="*/ 580 h 634"/>
                  <a:gd name="T26" fmla="*/ 335 w 841"/>
                  <a:gd name="T27" fmla="*/ 559 h 634"/>
                  <a:gd name="T28" fmla="*/ 292 w 841"/>
                  <a:gd name="T29" fmla="*/ 536 h 634"/>
                  <a:gd name="T30" fmla="*/ 253 w 841"/>
                  <a:gd name="T31" fmla="*/ 512 h 634"/>
                  <a:gd name="T32" fmla="*/ 212 w 841"/>
                  <a:gd name="T33" fmla="*/ 483 h 634"/>
                  <a:gd name="T34" fmla="*/ 177 w 841"/>
                  <a:gd name="T35" fmla="*/ 454 h 634"/>
                  <a:gd name="T36" fmla="*/ 136 w 841"/>
                  <a:gd name="T37" fmla="*/ 413 h 634"/>
                  <a:gd name="T38" fmla="*/ 109 w 841"/>
                  <a:gd name="T39" fmla="*/ 380 h 634"/>
                  <a:gd name="T40" fmla="*/ 82 w 841"/>
                  <a:gd name="T41" fmla="*/ 347 h 634"/>
                  <a:gd name="T42" fmla="*/ 62 w 841"/>
                  <a:gd name="T43" fmla="*/ 312 h 634"/>
                  <a:gd name="T44" fmla="*/ 43 w 841"/>
                  <a:gd name="T45" fmla="*/ 277 h 634"/>
                  <a:gd name="T46" fmla="*/ 29 w 841"/>
                  <a:gd name="T47" fmla="*/ 243 h 634"/>
                  <a:gd name="T48" fmla="*/ 18 w 841"/>
                  <a:gd name="T49" fmla="*/ 208 h 634"/>
                  <a:gd name="T50" fmla="*/ 10 w 841"/>
                  <a:gd name="T51" fmla="*/ 175 h 634"/>
                  <a:gd name="T52" fmla="*/ 8 w 841"/>
                  <a:gd name="T53" fmla="*/ 115 h 634"/>
                  <a:gd name="T54" fmla="*/ 12 w 841"/>
                  <a:gd name="T55" fmla="*/ 84 h 634"/>
                  <a:gd name="T56" fmla="*/ 21 w 841"/>
                  <a:gd name="T57" fmla="*/ 53 h 634"/>
                  <a:gd name="T58" fmla="*/ 33 w 841"/>
                  <a:gd name="T59" fmla="*/ 25 h 634"/>
                  <a:gd name="T60" fmla="*/ 41 w 841"/>
                  <a:gd name="T61" fmla="*/ 0 h 634"/>
                  <a:gd name="T62" fmla="*/ 27 w 841"/>
                  <a:gd name="T63" fmla="*/ 21 h 634"/>
                  <a:gd name="T64" fmla="*/ 14 w 841"/>
                  <a:gd name="T65" fmla="*/ 51 h 634"/>
                  <a:gd name="T66" fmla="*/ 6 w 841"/>
                  <a:gd name="T67" fmla="*/ 82 h 634"/>
                  <a:gd name="T68" fmla="*/ 0 w 841"/>
                  <a:gd name="T69" fmla="*/ 115 h 634"/>
                  <a:gd name="T70" fmla="*/ 2 w 841"/>
                  <a:gd name="T71" fmla="*/ 164 h 634"/>
                  <a:gd name="T72" fmla="*/ 8 w 841"/>
                  <a:gd name="T73" fmla="*/ 199 h 634"/>
                  <a:gd name="T74" fmla="*/ 18 w 841"/>
                  <a:gd name="T75" fmla="*/ 234 h 634"/>
                  <a:gd name="T76" fmla="*/ 31 w 841"/>
                  <a:gd name="T77" fmla="*/ 271 h 634"/>
                  <a:gd name="T78" fmla="*/ 49 w 841"/>
                  <a:gd name="T79" fmla="*/ 306 h 634"/>
                  <a:gd name="T80" fmla="*/ 72 w 841"/>
                  <a:gd name="T81" fmla="*/ 341 h 634"/>
                  <a:gd name="T82" fmla="*/ 94 w 841"/>
                  <a:gd name="T83" fmla="*/ 376 h 634"/>
                  <a:gd name="T84" fmla="*/ 123 w 841"/>
                  <a:gd name="T85" fmla="*/ 409 h 634"/>
                  <a:gd name="T86" fmla="*/ 156 w 841"/>
                  <a:gd name="T87" fmla="*/ 442 h 634"/>
                  <a:gd name="T88" fmla="*/ 189 w 841"/>
                  <a:gd name="T89" fmla="*/ 475 h 634"/>
                  <a:gd name="T90" fmla="*/ 228 w 841"/>
                  <a:gd name="T91" fmla="*/ 504 h 634"/>
                  <a:gd name="T92" fmla="*/ 267 w 841"/>
                  <a:gd name="T93" fmla="*/ 530 h 634"/>
                  <a:gd name="T94" fmla="*/ 310 w 841"/>
                  <a:gd name="T95" fmla="*/ 555 h 634"/>
                  <a:gd name="T96" fmla="*/ 351 w 841"/>
                  <a:gd name="T97" fmla="*/ 575 h 634"/>
                  <a:gd name="T98" fmla="*/ 394 w 841"/>
                  <a:gd name="T99" fmla="*/ 594 h 634"/>
                  <a:gd name="T100" fmla="*/ 437 w 841"/>
                  <a:gd name="T101" fmla="*/ 608 h 634"/>
                  <a:gd name="T102" fmla="*/ 481 w 841"/>
                  <a:gd name="T103" fmla="*/ 619 h 634"/>
                  <a:gd name="T104" fmla="*/ 522 w 841"/>
                  <a:gd name="T105" fmla="*/ 627 h 634"/>
                  <a:gd name="T106" fmla="*/ 563 w 841"/>
                  <a:gd name="T107" fmla="*/ 631 h 634"/>
                  <a:gd name="T108" fmla="*/ 604 w 841"/>
                  <a:gd name="T109" fmla="*/ 633 h 634"/>
                  <a:gd name="T110" fmla="*/ 643 w 841"/>
                  <a:gd name="T111" fmla="*/ 629 h 634"/>
                  <a:gd name="T112" fmla="*/ 680 w 841"/>
                  <a:gd name="T113" fmla="*/ 623 h 634"/>
                  <a:gd name="T114" fmla="*/ 713 w 841"/>
                  <a:gd name="T115" fmla="*/ 615 h 634"/>
                  <a:gd name="T116" fmla="*/ 746 w 841"/>
                  <a:gd name="T117" fmla="*/ 602 h 634"/>
                  <a:gd name="T118" fmla="*/ 776 w 841"/>
                  <a:gd name="T119" fmla="*/ 586 h 634"/>
                  <a:gd name="T120" fmla="*/ 803 w 841"/>
                  <a:gd name="T121" fmla="*/ 565 h 634"/>
                  <a:gd name="T122" fmla="*/ 826 w 841"/>
                  <a:gd name="T123" fmla="*/ 543 h 634"/>
                  <a:gd name="T124" fmla="*/ 834 w 841"/>
                  <a:gd name="T125" fmla="*/ 520 h 63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  <a:cxn ang="0">
                    <a:pos x="T124" y="T125"/>
                  </a:cxn>
                </a:cxnLst>
                <a:rect l="0" t="0" r="r" b="b"/>
                <a:pathLst>
                  <a:path w="841" h="634">
                    <a:moveTo>
                      <a:pt x="834" y="518"/>
                    </a:moveTo>
                    <a:lnTo>
                      <a:pt x="830" y="526"/>
                    </a:lnTo>
                    <a:lnTo>
                      <a:pt x="824" y="530"/>
                    </a:lnTo>
                    <a:lnTo>
                      <a:pt x="819" y="538"/>
                    </a:lnTo>
                    <a:lnTo>
                      <a:pt x="813" y="545"/>
                    </a:lnTo>
                    <a:lnTo>
                      <a:pt x="807" y="549"/>
                    </a:lnTo>
                    <a:lnTo>
                      <a:pt x="803" y="555"/>
                    </a:lnTo>
                    <a:lnTo>
                      <a:pt x="797" y="559"/>
                    </a:lnTo>
                    <a:lnTo>
                      <a:pt x="789" y="565"/>
                    </a:lnTo>
                    <a:lnTo>
                      <a:pt x="785" y="569"/>
                    </a:lnTo>
                    <a:lnTo>
                      <a:pt x="776" y="575"/>
                    </a:lnTo>
                    <a:lnTo>
                      <a:pt x="770" y="580"/>
                    </a:lnTo>
                    <a:lnTo>
                      <a:pt x="762" y="584"/>
                    </a:lnTo>
                    <a:lnTo>
                      <a:pt x="756" y="586"/>
                    </a:lnTo>
                    <a:lnTo>
                      <a:pt x="750" y="592"/>
                    </a:lnTo>
                    <a:lnTo>
                      <a:pt x="741" y="594"/>
                    </a:lnTo>
                    <a:lnTo>
                      <a:pt x="733" y="598"/>
                    </a:lnTo>
                    <a:lnTo>
                      <a:pt x="725" y="602"/>
                    </a:lnTo>
                    <a:lnTo>
                      <a:pt x="717" y="604"/>
                    </a:lnTo>
                    <a:lnTo>
                      <a:pt x="709" y="606"/>
                    </a:lnTo>
                    <a:lnTo>
                      <a:pt x="702" y="610"/>
                    </a:lnTo>
                    <a:lnTo>
                      <a:pt x="692" y="612"/>
                    </a:lnTo>
                    <a:lnTo>
                      <a:pt x="684" y="615"/>
                    </a:lnTo>
                    <a:lnTo>
                      <a:pt x="676" y="617"/>
                    </a:lnTo>
                    <a:lnTo>
                      <a:pt x="667" y="619"/>
                    </a:lnTo>
                    <a:lnTo>
                      <a:pt x="657" y="619"/>
                    </a:lnTo>
                    <a:lnTo>
                      <a:pt x="649" y="621"/>
                    </a:lnTo>
                    <a:lnTo>
                      <a:pt x="641" y="623"/>
                    </a:lnTo>
                    <a:lnTo>
                      <a:pt x="631" y="623"/>
                    </a:lnTo>
                    <a:lnTo>
                      <a:pt x="620" y="623"/>
                    </a:lnTo>
                    <a:lnTo>
                      <a:pt x="612" y="625"/>
                    </a:lnTo>
                    <a:lnTo>
                      <a:pt x="583" y="625"/>
                    </a:lnTo>
                    <a:lnTo>
                      <a:pt x="573" y="623"/>
                    </a:lnTo>
                    <a:lnTo>
                      <a:pt x="563" y="623"/>
                    </a:lnTo>
                    <a:lnTo>
                      <a:pt x="552" y="623"/>
                    </a:lnTo>
                    <a:lnTo>
                      <a:pt x="542" y="623"/>
                    </a:lnTo>
                    <a:lnTo>
                      <a:pt x="532" y="621"/>
                    </a:lnTo>
                    <a:lnTo>
                      <a:pt x="522" y="619"/>
                    </a:lnTo>
                    <a:lnTo>
                      <a:pt x="511" y="619"/>
                    </a:lnTo>
                    <a:lnTo>
                      <a:pt x="501" y="617"/>
                    </a:lnTo>
                    <a:lnTo>
                      <a:pt x="491" y="615"/>
                    </a:lnTo>
                    <a:lnTo>
                      <a:pt x="481" y="612"/>
                    </a:lnTo>
                    <a:lnTo>
                      <a:pt x="470" y="610"/>
                    </a:lnTo>
                    <a:lnTo>
                      <a:pt x="460" y="606"/>
                    </a:lnTo>
                    <a:lnTo>
                      <a:pt x="450" y="604"/>
                    </a:lnTo>
                    <a:lnTo>
                      <a:pt x="440" y="602"/>
                    </a:lnTo>
                    <a:lnTo>
                      <a:pt x="429" y="598"/>
                    </a:lnTo>
                    <a:lnTo>
                      <a:pt x="417" y="594"/>
                    </a:lnTo>
                    <a:lnTo>
                      <a:pt x="407" y="590"/>
                    </a:lnTo>
                    <a:lnTo>
                      <a:pt x="396" y="586"/>
                    </a:lnTo>
                    <a:lnTo>
                      <a:pt x="386" y="584"/>
                    </a:lnTo>
                    <a:lnTo>
                      <a:pt x="376" y="580"/>
                    </a:lnTo>
                    <a:lnTo>
                      <a:pt x="366" y="573"/>
                    </a:lnTo>
                    <a:lnTo>
                      <a:pt x="355" y="569"/>
                    </a:lnTo>
                    <a:lnTo>
                      <a:pt x="345" y="565"/>
                    </a:lnTo>
                    <a:lnTo>
                      <a:pt x="335" y="559"/>
                    </a:lnTo>
                    <a:lnTo>
                      <a:pt x="322" y="553"/>
                    </a:lnTo>
                    <a:lnTo>
                      <a:pt x="312" y="549"/>
                    </a:lnTo>
                    <a:lnTo>
                      <a:pt x="302" y="543"/>
                    </a:lnTo>
                    <a:lnTo>
                      <a:pt x="292" y="536"/>
                    </a:lnTo>
                    <a:lnTo>
                      <a:pt x="283" y="530"/>
                    </a:lnTo>
                    <a:lnTo>
                      <a:pt x="271" y="524"/>
                    </a:lnTo>
                    <a:lnTo>
                      <a:pt x="261" y="518"/>
                    </a:lnTo>
                    <a:lnTo>
                      <a:pt x="253" y="512"/>
                    </a:lnTo>
                    <a:lnTo>
                      <a:pt x="242" y="506"/>
                    </a:lnTo>
                    <a:lnTo>
                      <a:pt x="232" y="497"/>
                    </a:lnTo>
                    <a:lnTo>
                      <a:pt x="222" y="491"/>
                    </a:lnTo>
                    <a:lnTo>
                      <a:pt x="212" y="483"/>
                    </a:lnTo>
                    <a:lnTo>
                      <a:pt x="203" y="477"/>
                    </a:lnTo>
                    <a:lnTo>
                      <a:pt x="195" y="469"/>
                    </a:lnTo>
                    <a:lnTo>
                      <a:pt x="185" y="460"/>
                    </a:lnTo>
                    <a:lnTo>
                      <a:pt x="177" y="454"/>
                    </a:lnTo>
                    <a:lnTo>
                      <a:pt x="168" y="446"/>
                    </a:lnTo>
                    <a:lnTo>
                      <a:pt x="160" y="438"/>
                    </a:lnTo>
                    <a:lnTo>
                      <a:pt x="152" y="430"/>
                    </a:lnTo>
                    <a:lnTo>
                      <a:pt x="136" y="413"/>
                    </a:lnTo>
                    <a:lnTo>
                      <a:pt x="129" y="405"/>
                    </a:lnTo>
                    <a:lnTo>
                      <a:pt x="121" y="397"/>
                    </a:lnTo>
                    <a:lnTo>
                      <a:pt x="115" y="388"/>
                    </a:lnTo>
                    <a:lnTo>
                      <a:pt x="109" y="380"/>
                    </a:lnTo>
                    <a:lnTo>
                      <a:pt x="101" y="372"/>
                    </a:lnTo>
                    <a:lnTo>
                      <a:pt x="94" y="364"/>
                    </a:lnTo>
                    <a:lnTo>
                      <a:pt x="88" y="356"/>
                    </a:lnTo>
                    <a:lnTo>
                      <a:pt x="82" y="347"/>
                    </a:lnTo>
                    <a:lnTo>
                      <a:pt x="76" y="339"/>
                    </a:lnTo>
                    <a:lnTo>
                      <a:pt x="72" y="329"/>
                    </a:lnTo>
                    <a:lnTo>
                      <a:pt x="66" y="323"/>
                    </a:lnTo>
                    <a:lnTo>
                      <a:pt x="62" y="312"/>
                    </a:lnTo>
                    <a:lnTo>
                      <a:pt x="55" y="304"/>
                    </a:lnTo>
                    <a:lnTo>
                      <a:pt x="51" y="296"/>
                    </a:lnTo>
                    <a:lnTo>
                      <a:pt x="47" y="288"/>
                    </a:lnTo>
                    <a:lnTo>
                      <a:pt x="43" y="277"/>
                    </a:lnTo>
                    <a:lnTo>
                      <a:pt x="39" y="269"/>
                    </a:lnTo>
                    <a:lnTo>
                      <a:pt x="35" y="261"/>
                    </a:lnTo>
                    <a:lnTo>
                      <a:pt x="31" y="251"/>
                    </a:lnTo>
                    <a:lnTo>
                      <a:pt x="29" y="243"/>
                    </a:lnTo>
                    <a:lnTo>
                      <a:pt x="25" y="234"/>
                    </a:lnTo>
                    <a:lnTo>
                      <a:pt x="23" y="226"/>
                    </a:lnTo>
                    <a:lnTo>
                      <a:pt x="21" y="216"/>
                    </a:lnTo>
                    <a:lnTo>
                      <a:pt x="18" y="208"/>
                    </a:lnTo>
                    <a:lnTo>
                      <a:pt x="16" y="199"/>
                    </a:lnTo>
                    <a:lnTo>
                      <a:pt x="14" y="191"/>
                    </a:lnTo>
                    <a:lnTo>
                      <a:pt x="12" y="183"/>
                    </a:lnTo>
                    <a:lnTo>
                      <a:pt x="10" y="175"/>
                    </a:lnTo>
                    <a:lnTo>
                      <a:pt x="10" y="164"/>
                    </a:lnTo>
                    <a:lnTo>
                      <a:pt x="8" y="156"/>
                    </a:lnTo>
                    <a:lnTo>
                      <a:pt x="8" y="148"/>
                    </a:lnTo>
                    <a:lnTo>
                      <a:pt x="8" y="115"/>
                    </a:lnTo>
                    <a:lnTo>
                      <a:pt x="8" y="107"/>
                    </a:lnTo>
                    <a:lnTo>
                      <a:pt x="10" y="99"/>
                    </a:lnTo>
                    <a:lnTo>
                      <a:pt x="10" y="92"/>
                    </a:lnTo>
                    <a:lnTo>
                      <a:pt x="12" y="84"/>
                    </a:lnTo>
                    <a:lnTo>
                      <a:pt x="14" y="76"/>
                    </a:lnTo>
                    <a:lnTo>
                      <a:pt x="16" y="68"/>
                    </a:lnTo>
                    <a:lnTo>
                      <a:pt x="18" y="60"/>
                    </a:lnTo>
                    <a:lnTo>
                      <a:pt x="21" y="53"/>
                    </a:lnTo>
                    <a:lnTo>
                      <a:pt x="25" y="45"/>
                    </a:lnTo>
                    <a:lnTo>
                      <a:pt x="27" y="39"/>
                    </a:lnTo>
                    <a:lnTo>
                      <a:pt x="31" y="31"/>
                    </a:lnTo>
                    <a:lnTo>
                      <a:pt x="33" y="25"/>
                    </a:lnTo>
                    <a:lnTo>
                      <a:pt x="37" y="16"/>
                    </a:lnTo>
                    <a:lnTo>
                      <a:pt x="41" y="10"/>
                    </a:lnTo>
                    <a:lnTo>
                      <a:pt x="45" y="4"/>
                    </a:lnTo>
                    <a:lnTo>
                      <a:pt x="41" y="0"/>
                    </a:lnTo>
                    <a:lnTo>
                      <a:pt x="39" y="0"/>
                    </a:lnTo>
                    <a:lnTo>
                      <a:pt x="35" y="6"/>
                    </a:lnTo>
                    <a:lnTo>
                      <a:pt x="31" y="14"/>
                    </a:lnTo>
                    <a:lnTo>
                      <a:pt x="27" y="21"/>
                    </a:lnTo>
                    <a:lnTo>
                      <a:pt x="23" y="29"/>
                    </a:lnTo>
                    <a:lnTo>
                      <a:pt x="18" y="35"/>
                    </a:lnTo>
                    <a:lnTo>
                      <a:pt x="16" y="43"/>
                    </a:lnTo>
                    <a:lnTo>
                      <a:pt x="14" y="51"/>
                    </a:lnTo>
                    <a:lnTo>
                      <a:pt x="10" y="58"/>
                    </a:lnTo>
                    <a:lnTo>
                      <a:pt x="8" y="66"/>
                    </a:lnTo>
                    <a:lnTo>
                      <a:pt x="6" y="74"/>
                    </a:lnTo>
                    <a:lnTo>
                      <a:pt x="6" y="82"/>
                    </a:lnTo>
                    <a:lnTo>
                      <a:pt x="4" y="88"/>
                    </a:lnTo>
                    <a:lnTo>
                      <a:pt x="2" y="99"/>
                    </a:lnTo>
                    <a:lnTo>
                      <a:pt x="0" y="107"/>
                    </a:lnTo>
                    <a:lnTo>
                      <a:pt x="0" y="115"/>
                    </a:lnTo>
                    <a:lnTo>
                      <a:pt x="0" y="123"/>
                    </a:lnTo>
                    <a:lnTo>
                      <a:pt x="0" y="148"/>
                    </a:lnTo>
                    <a:lnTo>
                      <a:pt x="0" y="156"/>
                    </a:lnTo>
                    <a:lnTo>
                      <a:pt x="2" y="164"/>
                    </a:lnTo>
                    <a:lnTo>
                      <a:pt x="4" y="173"/>
                    </a:lnTo>
                    <a:lnTo>
                      <a:pt x="4" y="183"/>
                    </a:lnTo>
                    <a:lnTo>
                      <a:pt x="6" y="191"/>
                    </a:lnTo>
                    <a:lnTo>
                      <a:pt x="8" y="199"/>
                    </a:lnTo>
                    <a:lnTo>
                      <a:pt x="10" y="210"/>
                    </a:lnTo>
                    <a:lnTo>
                      <a:pt x="12" y="218"/>
                    </a:lnTo>
                    <a:lnTo>
                      <a:pt x="16" y="226"/>
                    </a:lnTo>
                    <a:lnTo>
                      <a:pt x="18" y="234"/>
                    </a:lnTo>
                    <a:lnTo>
                      <a:pt x="21" y="245"/>
                    </a:lnTo>
                    <a:lnTo>
                      <a:pt x="25" y="253"/>
                    </a:lnTo>
                    <a:lnTo>
                      <a:pt x="29" y="263"/>
                    </a:lnTo>
                    <a:lnTo>
                      <a:pt x="31" y="271"/>
                    </a:lnTo>
                    <a:lnTo>
                      <a:pt x="37" y="280"/>
                    </a:lnTo>
                    <a:lnTo>
                      <a:pt x="41" y="290"/>
                    </a:lnTo>
                    <a:lnTo>
                      <a:pt x="45" y="298"/>
                    </a:lnTo>
                    <a:lnTo>
                      <a:pt x="49" y="306"/>
                    </a:lnTo>
                    <a:lnTo>
                      <a:pt x="53" y="314"/>
                    </a:lnTo>
                    <a:lnTo>
                      <a:pt x="60" y="325"/>
                    </a:lnTo>
                    <a:lnTo>
                      <a:pt x="66" y="333"/>
                    </a:lnTo>
                    <a:lnTo>
                      <a:pt x="72" y="341"/>
                    </a:lnTo>
                    <a:lnTo>
                      <a:pt x="76" y="351"/>
                    </a:lnTo>
                    <a:lnTo>
                      <a:pt x="82" y="360"/>
                    </a:lnTo>
                    <a:lnTo>
                      <a:pt x="88" y="368"/>
                    </a:lnTo>
                    <a:lnTo>
                      <a:pt x="94" y="376"/>
                    </a:lnTo>
                    <a:lnTo>
                      <a:pt x="103" y="384"/>
                    </a:lnTo>
                    <a:lnTo>
                      <a:pt x="109" y="393"/>
                    </a:lnTo>
                    <a:lnTo>
                      <a:pt x="115" y="401"/>
                    </a:lnTo>
                    <a:lnTo>
                      <a:pt x="123" y="409"/>
                    </a:lnTo>
                    <a:lnTo>
                      <a:pt x="131" y="419"/>
                    </a:lnTo>
                    <a:lnTo>
                      <a:pt x="140" y="427"/>
                    </a:lnTo>
                    <a:lnTo>
                      <a:pt x="148" y="436"/>
                    </a:lnTo>
                    <a:lnTo>
                      <a:pt x="156" y="442"/>
                    </a:lnTo>
                    <a:lnTo>
                      <a:pt x="162" y="450"/>
                    </a:lnTo>
                    <a:lnTo>
                      <a:pt x="173" y="458"/>
                    </a:lnTo>
                    <a:lnTo>
                      <a:pt x="181" y="467"/>
                    </a:lnTo>
                    <a:lnTo>
                      <a:pt x="189" y="475"/>
                    </a:lnTo>
                    <a:lnTo>
                      <a:pt x="199" y="481"/>
                    </a:lnTo>
                    <a:lnTo>
                      <a:pt x="207" y="489"/>
                    </a:lnTo>
                    <a:lnTo>
                      <a:pt x="218" y="495"/>
                    </a:lnTo>
                    <a:lnTo>
                      <a:pt x="228" y="504"/>
                    </a:lnTo>
                    <a:lnTo>
                      <a:pt x="238" y="510"/>
                    </a:lnTo>
                    <a:lnTo>
                      <a:pt x="246" y="518"/>
                    </a:lnTo>
                    <a:lnTo>
                      <a:pt x="257" y="524"/>
                    </a:lnTo>
                    <a:lnTo>
                      <a:pt x="267" y="530"/>
                    </a:lnTo>
                    <a:lnTo>
                      <a:pt x="277" y="536"/>
                    </a:lnTo>
                    <a:lnTo>
                      <a:pt x="290" y="543"/>
                    </a:lnTo>
                    <a:lnTo>
                      <a:pt x="300" y="549"/>
                    </a:lnTo>
                    <a:lnTo>
                      <a:pt x="310" y="555"/>
                    </a:lnTo>
                    <a:lnTo>
                      <a:pt x="320" y="559"/>
                    </a:lnTo>
                    <a:lnTo>
                      <a:pt x="331" y="565"/>
                    </a:lnTo>
                    <a:lnTo>
                      <a:pt x="341" y="571"/>
                    </a:lnTo>
                    <a:lnTo>
                      <a:pt x="351" y="575"/>
                    </a:lnTo>
                    <a:lnTo>
                      <a:pt x="364" y="582"/>
                    </a:lnTo>
                    <a:lnTo>
                      <a:pt x="374" y="586"/>
                    </a:lnTo>
                    <a:lnTo>
                      <a:pt x="384" y="590"/>
                    </a:lnTo>
                    <a:lnTo>
                      <a:pt x="394" y="594"/>
                    </a:lnTo>
                    <a:lnTo>
                      <a:pt x="407" y="598"/>
                    </a:lnTo>
                    <a:lnTo>
                      <a:pt x="415" y="602"/>
                    </a:lnTo>
                    <a:lnTo>
                      <a:pt x="427" y="606"/>
                    </a:lnTo>
                    <a:lnTo>
                      <a:pt x="437" y="608"/>
                    </a:lnTo>
                    <a:lnTo>
                      <a:pt x="448" y="612"/>
                    </a:lnTo>
                    <a:lnTo>
                      <a:pt x="460" y="615"/>
                    </a:lnTo>
                    <a:lnTo>
                      <a:pt x="470" y="617"/>
                    </a:lnTo>
                    <a:lnTo>
                      <a:pt x="481" y="619"/>
                    </a:lnTo>
                    <a:lnTo>
                      <a:pt x="491" y="623"/>
                    </a:lnTo>
                    <a:lnTo>
                      <a:pt x="501" y="623"/>
                    </a:lnTo>
                    <a:lnTo>
                      <a:pt x="511" y="625"/>
                    </a:lnTo>
                    <a:lnTo>
                      <a:pt x="522" y="627"/>
                    </a:lnTo>
                    <a:lnTo>
                      <a:pt x="532" y="629"/>
                    </a:lnTo>
                    <a:lnTo>
                      <a:pt x="542" y="629"/>
                    </a:lnTo>
                    <a:lnTo>
                      <a:pt x="552" y="631"/>
                    </a:lnTo>
                    <a:lnTo>
                      <a:pt x="563" y="631"/>
                    </a:lnTo>
                    <a:lnTo>
                      <a:pt x="573" y="633"/>
                    </a:lnTo>
                    <a:lnTo>
                      <a:pt x="583" y="633"/>
                    </a:lnTo>
                    <a:lnTo>
                      <a:pt x="594" y="633"/>
                    </a:lnTo>
                    <a:lnTo>
                      <a:pt x="604" y="633"/>
                    </a:lnTo>
                    <a:lnTo>
                      <a:pt x="614" y="633"/>
                    </a:lnTo>
                    <a:lnTo>
                      <a:pt x="622" y="631"/>
                    </a:lnTo>
                    <a:lnTo>
                      <a:pt x="633" y="631"/>
                    </a:lnTo>
                    <a:lnTo>
                      <a:pt x="643" y="629"/>
                    </a:lnTo>
                    <a:lnTo>
                      <a:pt x="651" y="629"/>
                    </a:lnTo>
                    <a:lnTo>
                      <a:pt x="661" y="627"/>
                    </a:lnTo>
                    <a:lnTo>
                      <a:pt x="670" y="625"/>
                    </a:lnTo>
                    <a:lnTo>
                      <a:pt x="680" y="623"/>
                    </a:lnTo>
                    <a:lnTo>
                      <a:pt x="688" y="623"/>
                    </a:lnTo>
                    <a:lnTo>
                      <a:pt x="696" y="619"/>
                    </a:lnTo>
                    <a:lnTo>
                      <a:pt x="704" y="617"/>
                    </a:lnTo>
                    <a:lnTo>
                      <a:pt x="713" y="615"/>
                    </a:lnTo>
                    <a:lnTo>
                      <a:pt x="721" y="612"/>
                    </a:lnTo>
                    <a:lnTo>
                      <a:pt x="729" y="608"/>
                    </a:lnTo>
                    <a:lnTo>
                      <a:pt x="737" y="606"/>
                    </a:lnTo>
                    <a:lnTo>
                      <a:pt x="746" y="602"/>
                    </a:lnTo>
                    <a:lnTo>
                      <a:pt x="752" y="598"/>
                    </a:lnTo>
                    <a:lnTo>
                      <a:pt x="760" y="594"/>
                    </a:lnTo>
                    <a:lnTo>
                      <a:pt x="768" y="590"/>
                    </a:lnTo>
                    <a:lnTo>
                      <a:pt x="776" y="586"/>
                    </a:lnTo>
                    <a:lnTo>
                      <a:pt x="782" y="582"/>
                    </a:lnTo>
                    <a:lnTo>
                      <a:pt x="789" y="575"/>
                    </a:lnTo>
                    <a:lnTo>
                      <a:pt x="795" y="571"/>
                    </a:lnTo>
                    <a:lnTo>
                      <a:pt x="803" y="565"/>
                    </a:lnTo>
                    <a:lnTo>
                      <a:pt x="807" y="559"/>
                    </a:lnTo>
                    <a:lnTo>
                      <a:pt x="813" y="555"/>
                    </a:lnTo>
                    <a:lnTo>
                      <a:pt x="819" y="549"/>
                    </a:lnTo>
                    <a:lnTo>
                      <a:pt x="826" y="543"/>
                    </a:lnTo>
                    <a:lnTo>
                      <a:pt x="830" y="536"/>
                    </a:lnTo>
                    <a:lnTo>
                      <a:pt x="836" y="530"/>
                    </a:lnTo>
                    <a:lnTo>
                      <a:pt x="840" y="524"/>
                    </a:lnTo>
                    <a:lnTo>
                      <a:pt x="834" y="520"/>
                    </a:lnTo>
                    <a:lnTo>
                      <a:pt x="834" y="518"/>
                    </a:lnTo>
                  </a:path>
                </a:pathLst>
              </a:custGeom>
              <a:solidFill>
                <a:srgbClr val="000000"/>
              </a:solidFill>
              <a:ln w="12700" cap="rnd" cmpd="sng">
                <a:solidFill>
                  <a:srgbClr val="081D5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" name="Freeform 23">
                <a:extLst>
                  <a:ext uri="{FF2B5EF4-FFF2-40B4-BE49-F238E27FC236}">
                    <a16:creationId xmlns:a16="http://schemas.microsoft.com/office/drawing/2014/main" id="{EFF4389E-C892-419F-ACF2-A4A0A612AA3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664" y="1858"/>
                <a:ext cx="801" cy="575"/>
              </a:xfrm>
              <a:custGeom>
                <a:avLst/>
                <a:gdLst>
                  <a:gd name="T0" fmla="*/ 784 w 801"/>
                  <a:gd name="T1" fmla="*/ 512 h 575"/>
                  <a:gd name="T2" fmla="*/ 755 w 801"/>
                  <a:gd name="T3" fmla="*/ 527 h 575"/>
                  <a:gd name="T4" fmla="*/ 724 w 801"/>
                  <a:gd name="T5" fmla="*/ 541 h 575"/>
                  <a:gd name="T6" fmla="*/ 691 w 801"/>
                  <a:gd name="T7" fmla="*/ 551 h 575"/>
                  <a:gd name="T8" fmla="*/ 658 w 801"/>
                  <a:gd name="T9" fmla="*/ 560 h 575"/>
                  <a:gd name="T10" fmla="*/ 623 w 801"/>
                  <a:gd name="T11" fmla="*/ 564 h 575"/>
                  <a:gd name="T12" fmla="*/ 588 w 801"/>
                  <a:gd name="T13" fmla="*/ 566 h 575"/>
                  <a:gd name="T14" fmla="*/ 543 w 801"/>
                  <a:gd name="T15" fmla="*/ 566 h 575"/>
                  <a:gd name="T16" fmla="*/ 508 w 801"/>
                  <a:gd name="T17" fmla="*/ 564 h 575"/>
                  <a:gd name="T18" fmla="*/ 471 w 801"/>
                  <a:gd name="T19" fmla="*/ 555 h 575"/>
                  <a:gd name="T20" fmla="*/ 434 w 801"/>
                  <a:gd name="T21" fmla="*/ 547 h 575"/>
                  <a:gd name="T22" fmla="*/ 397 w 801"/>
                  <a:gd name="T23" fmla="*/ 537 h 575"/>
                  <a:gd name="T24" fmla="*/ 360 w 801"/>
                  <a:gd name="T25" fmla="*/ 523 h 575"/>
                  <a:gd name="T26" fmla="*/ 325 w 801"/>
                  <a:gd name="T27" fmla="*/ 508 h 575"/>
                  <a:gd name="T28" fmla="*/ 290 w 801"/>
                  <a:gd name="T29" fmla="*/ 490 h 575"/>
                  <a:gd name="T30" fmla="*/ 257 w 801"/>
                  <a:gd name="T31" fmla="*/ 469 h 575"/>
                  <a:gd name="T32" fmla="*/ 226 w 801"/>
                  <a:gd name="T33" fmla="*/ 446 h 575"/>
                  <a:gd name="T34" fmla="*/ 195 w 801"/>
                  <a:gd name="T35" fmla="*/ 422 h 575"/>
                  <a:gd name="T36" fmla="*/ 167 w 801"/>
                  <a:gd name="T37" fmla="*/ 395 h 575"/>
                  <a:gd name="T38" fmla="*/ 140 w 801"/>
                  <a:gd name="T39" fmla="*/ 366 h 575"/>
                  <a:gd name="T40" fmla="*/ 115 w 801"/>
                  <a:gd name="T41" fmla="*/ 337 h 575"/>
                  <a:gd name="T42" fmla="*/ 93 w 801"/>
                  <a:gd name="T43" fmla="*/ 307 h 575"/>
                  <a:gd name="T44" fmla="*/ 72 w 801"/>
                  <a:gd name="T45" fmla="*/ 276 h 575"/>
                  <a:gd name="T46" fmla="*/ 56 w 801"/>
                  <a:gd name="T47" fmla="*/ 243 h 575"/>
                  <a:gd name="T48" fmla="*/ 41 w 801"/>
                  <a:gd name="T49" fmla="*/ 208 h 575"/>
                  <a:gd name="T50" fmla="*/ 29 w 801"/>
                  <a:gd name="T51" fmla="*/ 175 h 575"/>
                  <a:gd name="T52" fmla="*/ 19 w 801"/>
                  <a:gd name="T53" fmla="*/ 142 h 575"/>
                  <a:gd name="T54" fmla="*/ 12 w 801"/>
                  <a:gd name="T55" fmla="*/ 107 h 575"/>
                  <a:gd name="T56" fmla="*/ 8 w 801"/>
                  <a:gd name="T57" fmla="*/ 74 h 575"/>
                  <a:gd name="T58" fmla="*/ 6 w 801"/>
                  <a:gd name="T59" fmla="*/ 33 h 575"/>
                  <a:gd name="T60" fmla="*/ 2 w 801"/>
                  <a:gd name="T61" fmla="*/ 8 h 575"/>
                  <a:gd name="T62" fmla="*/ 0 w 801"/>
                  <a:gd name="T63" fmla="*/ 37 h 575"/>
                  <a:gd name="T64" fmla="*/ 2 w 801"/>
                  <a:gd name="T65" fmla="*/ 78 h 575"/>
                  <a:gd name="T66" fmla="*/ 6 w 801"/>
                  <a:gd name="T67" fmla="*/ 113 h 575"/>
                  <a:gd name="T68" fmla="*/ 12 w 801"/>
                  <a:gd name="T69" fmla="*/ 148 h 575"/>
                  <a:gd name="T70" fmla="*/ 23 w 801"/>
                  <a:gd name="T71" fmla="*/ 183 h 575"/>
                  <a:gd name="T72" fmla="*/ 35 w 801"/>
                  <a:gd name="T73" fmla="*/ 216 h 575"/>
                  <a:gd name="T74" fmla="*/ 51 w 801"/>
                  <a:gd name="T75" fmla="*/ 251 h 575"/>
                  <a:gd name="T76" fmla="*/ 70 w 801"/>
                  <a:gd name="T77" fmla="*/ 284 h 575"/>
                  <a:gd name="T78" fmla="*/ 90 w 801"/>
                  <a:gd name="T79" fmla="*/ 315 h 575"/>
                  <a:gd name="T80" fmla="*/ 113 w 801"/>
                  <a:gd name="T81" fmla="*/ 348 h 575"/>
                  <a:gd name="T82" fmla="*/ 138 w 801"/>
                  <a:gd name="T83" fmla="*/ 376 h 575"/>
                  <a:gd name="T84" fmla="*/ 167 w 801"/>
                  <a:gd name="T85" fmla="*/ 403 h 575"/>
                  <a:gd name="T86" fmla="*/ 195 w 801"/>
                  <a:gd name="T87" fmla="*/ 432 h 575"/>
                  <a:gd name="T88" fmla="*/ 226 w 801"/>
                  <a:gd name="T89" fmla="*/ 455 h 575"/>
                  <a:gd name="T90" fmla="*/ 259 w 801"/>
                  <a:gd name="T91" fmla="*/ 479 h 575"/>
                  <a:gd name="T92" fmla="*/ 292 w 801"/>
                  <a:gd name="T93" fmla="*/ 498 h 575"/>
                  <a:gd name="T94" fmla="*/ 329 w 801"/>
                  <a:gd name="T95" fmla="*/ 516 h 575"/>
                  <a:gd name="T96" fmla="*/ 364 w 801"/>
                  <a:gd name="T97" fmla="*/ 533 h 575"/>
                  <a:gd name="T98" fmla="*/ 401 w 801"/>
                  <a:gd name="T99" fmla="*/ 547 h 575"/>
                  <a:gd name="T100" fmla="*/ 438 w 801"/>
                  <a:gd name="T101" fmla="*/ 558 h 575"/>
                  <a:gd name="T102" fmla="*/ 475 w 801"/>
                  <a:gd name="T103" fmla="*/ 566 h 575"/>
                  <a:gd name="T104" fmla="*/ 512 w 801"/>
                  <a:gd name="T105" fmla="*/ 570 h 575"/>
                  <a:gd name="T106" fmla="*/ 551 w 801"/>
                  <a:gd name="T107" fmla="*/ 574 h 575"/>
                  <a:gd name="T108" fmla="*/ 601 w 801"/>
                  <a:gd name="T109" fmla="*/ 574 h 575"/>
                  <a:gd name="T110" fmla="*/ 638 w 801"/>
                  <a:gd name="T111" fmla="*/ 570 h 575"/>
                  <a:gd name="T112" fmla="*/ 672 w 801"/>
                  <a:gd name="T113" fmla="*/ 564 h 575"/>
                  <a:gd name="T114" fmla="*/ 705 w 801"/>
                  <a:gd name="T115" fmla="*/ 553 h 575"/>
                  <a:gd name="T116" fmla="*/ 738 w 801"/>
                  <a:gd name="T117" fmla="*/ 543 h 575"/>
                  <a:gd name="T118" fmla="*/ 769 w 801"/>
                  <a:gd name="T119" fmla="*/ 529 h 575"/>
                  <a:gd name="T120" fmla="*/ 798 w 801"/>
                  <a:gd name="T121" fmla="*/ 512 h 57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</a:cxnLst>
                <a:rect l="0" t="0" r="r" b="b"/>
                <a:pathLst>
                  <a:path w="801" h="575">
                    <a:moveTo>
                      <a:pt x="800" y="510"/>
                    </a:moveTo>
                    <a:lnTo>
                      <a:pt x="800" y="502"/>
                    </a:lnTo>
                    <a:lnTo>
                      <a:pt x="794" y="504"/>
                    </a:lnTo>
                    <a:lnTo>
                      <a:pt x="788" y="508"/>
                    </a:lnTo>
                    <a:lnTo>
                      <a:pt x="784" y="512"/>
                    </a:lnTo>
                    <a:lnTo>
                      <a:pt x="777" y="514"/>
                    </a:lnTo>
                    <a:lnTo>
                      <a:pt x="771" y="518"/>
                    </a:lnTo>
                    <a:lnTo>
                      <a:pt x="765" y="521"/>
                    </a:lnTo>
                    <a:lnTo>
                      <a:pt x="761" y="525"/>
                    </a:lnTo>
                    <a:lnTo>
                      <a:pt x="755" y="527"/>
                    </a:lnTo>
                    <a:lnTo>
                      <a:pt x="749" y="531"/>
                    </a:lnTo>
                    <a:lnTo>
                      <a:pt x="742" y="533"/>
                    </a:lnTo>
                    <a:lnTo>
                      <a:pt x="736" y="535"/>
                    </a:lnTo>
                    <a:lnTo>
                      <a:pt x="730" y="537"/>
                    </a:lnTo>
                    <a:lnTo>
                      <a:pt x="724" y="541"/>
                    </a:lnTo>
                    <a:lnTo>
                      <a:pt x="718" y="543"/>
                    </a:lnTo>
                    <a:lnTo>
                      <a:pt x="712" y="545"/>
                    </a:lnTo>
                    <a:lnTo>
                      <a:pt x="703" y="547"/>
                    </a:lnTo>
                    <a:lnTo>
                      <a:pt x="697" y="549"/>
                    </a:lnTo>
                    <a:lnTo>
                      <a:pt x="691" y="551"/>
                    </a:lnTo>
                    <a:lnTo>
                      <a:pt x="685" y="551"/>
                    </a:lnTo>
                    <a:lnTo>
                      <a:pt x="679" y="553"/>
                    </a:lnTo>
                    <a:lnTo>
                      <a:pt x="672" y="555"/>
                    </a:lnTo>
                    <a:lnTo>
                      <a:pt x="664" y="558"/>
                    </a:lnTo>
                    <a:lnTo>
                      <a:pt x="658" y="560"/>
                    </a:lnTo>
                    <a:lnTo>
                      <a:pt x="650" y="560"/>
                    </a:lnTo>
                    <a:lnTo>
                      <a:pt x="644" y="562"/>
                    </a:lnTo>
                    <a:lnTo>
                      <a:pt x="638" y="562"/>
                    </a:lnTo>
                    <a:lnTo>
                      <a:pt x="629" y="564"/>
                    </a:lnTo>
                    <a:lnTo>
                      <a:pt x="623" y="564"/>
                    </a:lnTo>
                    <a:lnTo>
                      <a:pt x="615" y="566"/>
                    </a:lnTo>
                    <a:lnTo>
                      <a:pt x="609" y="566"/>
                    </a:lnTo>
                    <a:lnTo>
                      <a:pt x="601" y="566"/>
                    </a:lnTo>
                    <a:lnTo>
                      <a:pt x="594" y="566"/>
                    </a:lnTo>
                    <a:lnTo>
                      <a:pt x="588" y="566"/>
                    </a:lnTo>
                    <a:lnTo>
                      <a:pt x="580" y="566"/>
                    </a:lnTo>
                    <a:lnTo>
                      <a:pt x="566" y="566"/>
                    </a:lnTo>
                    <a:lnTo>
                      <a:pt x="557" y="566"/>
                    </a:lnTo>
                    <a:lnTo>
                      <a:pt x="551" y="566"/>
                    </a:lnTo>
                    <a:lnTo>
                      <a:pt x="543" y="566"/>
                    </a:lnTo>
                    <a:lnTo>
                      <a:pt x="537" y="566"/>
                    </a:lnTo>
                    <a:lnTo>
                      <a:pt x="529" y="566"/>
                    </a:lnTo>
                    <a:lnTo>
                      <a:pt x="522" y="566"/>
                    </a:lnTo>
                    <a:lnTo>
                      <a:pt x="514" y="564"/>
                    </a:lnTo>
                    <a:lnTo>
                      <a:pt x="508" y="564"/>
                    </a:lnTo>
                    <a:lnTo>
                      <a:pt x="500" y="562"/>
                    </a:lnTo>
                    <a:lnTo>
                      <a:pt x="492" y="562"/>
                    </a:lnTo>
                    <a:lnTo>
                      <a:pt x="485" y="560"/>
                    </a:lnTo>
                    <a:lnTo>
                      <a:pt x="477" y="558"/>
                    </a:lnTo>
                    <a:lnTo>
                      <a:pt x="471" y="555"/>
                    </a:lnTo>
                    <a:lnTo>
                      <a:pt x="463" y="555"/>
                    </a:lnTo>
                    <a:lnTo>
                      <a:pt x="457" y="553"/>
                    </a:lnTo>
                    <a:lnTo>
                      <a:pt x="448" y="551"/>
                    </a:lnTo>
                    <a:lnTo>
                      <a:pt x="440" y="551"/>
                    </a:lnTo>
                    <a:lnTo>
                      <a:pt x="434" y="547"/>
                    </a:lnTo>
                    <a:lnTo>
                      <a:pt x="426" y="547"/>
                    </a:lnTo>
                    <a:lnTo>
                      <a:pt x="420" y="543"/>
                    </a:lnTo>
                    <a:lnTo>
                      <a:pt x="411" y="543"/>
                    </a:lnTo>
                    <a:lnTo>
                      <a:pt x="405" y="539"/>
                    </a:lnTo>
                    <a:lnTo>
                      <a:pt x="397" y="537"/>
                    </a:lnTo>
                    <a:lnTo>
                      <a:pt x="391" y="535"/>
                    </a:lnTo>
                    <a:lnTo>
                      <a:pt x="383" y="533"/>
                    </a:lnTo>
                    <a:lnTo>
                      <a:pt x="376" y="529"/>
                    </a:lnTo>
                    <a:lnTo>
                      <a:pt x="368" y="527"/>
                    </a:lnTo>
                    <a:lnTo>
                      <a:pt x="360" y="523"/>
                    </a:lnTo>
                    <a:lnTo>
                      <a:pt x="354" y="521"/>
                    </a:lnTo>
                    <a:lnTo>
                      <a:pt x="346" y="516"/>
                    </a:lnTo>
                    <a:lnTo>
                      <a:pt x="339" y="514"/>
                    </a:lnTo>
                    <a:lnTo>
                      <a:pt x="333" y="510"/>
                    </a:lnTo>
                    <a:lnTo>
                      <a:pt x="325" y="508"/>
                    </a:lnTo>
                    <a:lnTo>
                      <a:pt x="319" y="504"/>
                    </a:lnTo>
                    <a:lnTo>
                      <a:pt x="311" y="500"/>
                    </a:lnTo>
                    <a:lnTo>
                      <a:pt x="304" y="496"/>
                    </a:lnTo>
                    <a:lnTo>
                      <a:pt x="298" y="492"/>
                    </a:lnTo>
                    <a:lnTo>
                      <a:pt x="290" y="490"/>
                    </a:lnTo>
                    <a:lnTo>
                      <a:pt x="284" y="486"/>
                    </a:lnTo>
                    <a:lnTo>
                      <a:pt x="278" y="481"/>
                    </a:lnTo>
                    <a:lnTo>
                      <a:pt x="271" y="477"/>
                    </a:lnTo>
                    <a:lnTo>
                      <a:pt x="263" y="473"/>
                    </a:lnTo>
                    <a:lnTo>
                      <a:pt x="257" y="469"/>
                    </a:lnTo>
                    <a:lnTo>
                      <a:pt x="251" y="465"/>
                    </a:lnTo>
                    <a:lnTo>
                      <a:pt x="245" y="461"/>
                    </a:lnTo>
                    <a:lnTo>
                      <a:pt x="239" y="455"/>
                    </a:lnTo>
                    <a:lnTo>
                      <a:pt x="232" y="451"/>
                    </a:lnTo>
                    <a:lnTo>
                      <a:pt x="226" y="446"/>
                    </a:lnTo>
                    <a:lnTo>
                      <a:pt x="220" y="442"/>
                    </a:lnTo>
                    <a:lnTo>
                      <a:pt x="214" y="436"/>
                    </a:lnTo>
                    <a:lnTo>
                      <a:pt x="208" y="432"/>
                    </a:lnTo>
                    <a:lnTo>
                      <a:pt x="202" y="426"/>
                    </a:lnTo>
                    <a:lnTo>
                      <a:pt x="195" y="422"/>
                    </a:lnTo>
                    <a:lnTo>
                      <a:pt x="189" y="416"/>
                    </a:lnTo>
                    <a:lnTo>
                      <a:pt x="183" y="411"/>
                    </a:lnTo>
                    <a:lnTo>
                      <a:pt x="177" y="405"/>
                    </a:lnTo>
                    <a:lnTo>
                      <a:pt x="173" y="401"/>
                    </a:lnTo>
                    <a:lnTo>
                      <a:pt x="167" y="395"/>
                    </a:lnTo>
                    <a:lnTo>
                      <a:pt x="160" y="391"/>
                    </a:lnTo>
                    <a:lnTo>
                      <a:pt x="156" y="385"/>
                    </a:lnTo>
                    <a:lnTo>
                      <a:pt x="150" y="379"/>
                    </a:lnTo>
                    <a:lnTo>
                      <a:pt x="146" y="372"/>
                    </a:lnTo>
                    <a:lnTo>
                      <a:pt x="140" y="366"/>
                    </a:lnTo>
                    <a:lnTo>
                      <a:pt x="134" y="360"/>
                    </a:lnTo>
                    <a:lnTo>
                      <a:pt x="130" y="356"/>
                    </a:lnTo>
                    <a:lnTo>
                      <a:pt x="125" y="350"/>
                    </a:lnTo>
                    <a:lnTo>
                      <a:pt x="121" y="344"/>
                    </a:lnTo>
                    <a:lnTo>
                      <a:pt x="115" y="337"/>
                    </a:lnTo>
                    <a:lnTo>
                      <a:pt x="111" y="331"/>
                    </a:lnTo>
                    <a:lnTo>
                      <a:pt x="107" y="325"/>
                    </a:lnTo>
                    <a:lnTo>
                      <a:pt x="101" y="319"/>
                    </a:lnTo>
                    <a:lnTo>
                      <a:pt x="97" y="313"/>
                    </a:lnTo>
                    <a:lnTo>
                      <a:pt x="93" y="307"/>
                    </a:lnTo>
                    <a:lnTo>
                      <a:pt x="88" y="300"/>
                    </a:lnTo>
                    <a:lnTo>
                      <a:pt x="84" y="294"/>
                    </a:lnTo>
                    <a:lnTo>
                      <a:pt x="80" y="288"/>
                    </a:lnTo>
                    <a:lnTo>
                      <a:pt x="76" y="282"/>
                    </a:lnTo>
                    <a:lnTo>
                      <a:pt x="72" y="276"/>
                    </a:lnTo>
                    <a:lnTo>
                      <a:pt x="68" y="270"/>
                    </a:lnTo>
                    <a:lnTo>
                      <a:pt x="66" y="261"/>
                    </a:lnTo>
                    <a:lnTo>
                      <a:pt x="62" y="255"/>
                    </a:lnTo>
                    <a:lnTo>
                      <a:pt x="60" y="249"/>
                    </a:lnTo>
                    <a:lnTo>
                      <a:pt x="56" y="243"/>
                    </a:lnTo>
                    <a:lnTo>
                      <a:pt x="51" y="237"/>
                    </a:lnTo>
                    <a:lnTo>
                      <a:pt x="49" y="228"/>
                    </a:lnTo>
                    <a:lnTo>
                      <a:pt x="45" y="222"/>
                    </a:lnTo>
                    <a:lnTo>
                      <a:pt x="43" y="216"/>
                    </a:lnTo>
                    <a:lnTo>
                      <a:pt x="41" y="208"/>
                    </a:lnTo>
                    <a:lnTo>
                      <a:pt x="39" y="202"/>
                    </a:lnTo>
                    <a:lnTo>
                      <a:pt x="35" y="195"/>
                    </a:lnTo>
                    <a:lnTo>
                      <a:pt x="33" y="189"/>
                    </a:lnTo>
                    <a:lnTo>
                      <a:pt x="31" y="181"/>
                    </a:lnTo>
                    <a:lnTo>
                      <a:pt x="29" y="175"/>
                    </a:lnTo>
                    <a:lnTo>
                      <a:pt x="25" y="169"/>
                    </a:lnTo>
                    <a:lnTo>
                      <a:pt x="25" y="163"/>
                    </a:lnTo>
                    <a:lnTo>
                      <a:pt x="23" y="154"/>
                    </a:lnTo>
                    <a:lnTo>
                      <a:pt x="21" y="148"/>
                    </a:lnTo>
                    <a:lnTo>
                      <a:pt x="19" y="142"/>
                    </a:lnTo>
                    <a:lnTo>
                      <a:pt x="16" y="134"/>
                    </a:lnTo>
                    <a:lnTo>
                      <a:pt x="14" y="128"/>
                    </a:lnTo>
                    <a:lnTo>
                      <a:pt x="14" y="121"/>
                    </a:lnTo>
                    <a:lnTo>
                      <a:pt x="12" y="113"/>
                    </a:lnTo>
                    <a:lnTo>
                      <a:pt x="12" y="107"/>
                    </a:lnTo>
                    <a:lnTo>
                      <a:pt x="10" y="101"/>
                    </a:lnTo>
                    <a:lnTo>
                      <a:pt x="10" y="95"/>
                    </a:lnTo>
                    <a:lnTo>
                      <a:pt x="8" y="86"/>
                    </a:lnTo>
                    <a:lnTo>
                      <a:pt x="8" y="80"/>
                    </a:lnTo>
                    <a:lnTo>
                      <a:pt x="8" y="74"/>
                    </a:lnTo>
                    <a:lnTo>
                      <a:pt x="6" y="68"/>
                    </a:lnTo>
                    <a:lnTo>
                      <a:pt x="6" y="60"/>
                    </a:lnTo>
                    <a:lnTo>
                      <a:pt x="6" y="53"/>
                    </a:lnTo>
                    <a:lnTo>
                      <a:pt x="6" y="39"/>
                    </a:lnTo>
                    <a:lnTo>
                      <a:pt x="6" y="33"/>
                    </a:lnTo>
                    <a:lnTo>
                      <a:pt x="6" y="27"/>
                    </a:lnTo>
                    <a:lnTo>
                      <a:pt x="8" y="19"/>
                    </a:lnTo>
                    <a:lnTo>
                      <a:pt x="8" y="12"/>
                    </a:lnTo>
                    <a:lnTo>
                      <a:pt x="10" y="0"/>
                    </a:lnTo>
                    <a:lnTo>
                      <a:pt x="2" y="8"/>
                    </a:lnTo>
                    <a:lnTo>
                      <a:pt x="2" y="10"/>
                    </a:lnTo>
                    <a:lnTo>
                      <a:pt x="2" y="16"/>
                    </a:lnTo>
                    <a:lnTo>
                      <a:pt x="0" y="23"/>
                    </a:lnTo>
                    <a:lnTo>
                      <a:pt x="0" y="31"/>
                    </a:lnTo>
                    <a:lnTo>
                      <a:pt x="0" y="37"/>
                    </a:lnTo>
                    <a:lnTo>
                      <a:pt x="0" y="51"/>
                    </a:lnTo>
                    <a:lnTo>
                      <a:pt x="0" y="58"/>
                    </a:lnTo>
                    <a:lnTo>
                      <a:pt x="0" y="66"/>
                    </a:lnTo>
                    <a:lnTo>
                      <a:pt x="0" y="72"/>
                    </a:lnTo>
                    <a:lnTo>
                      <a:pt x="2" y="78"/>
                    </a:lnTo>
                    <a:lnTo>
                      <a:pt x="2" y="86"/>
                    </a:lnTo>
                    <a:lnTo>
                      <a:pt x="4" y="93"/>
                    </a:lnTo>
                    <a:lnTo>
                      <a:pt x="4" y="99"/>
                    </a:lnTo>
                    <a:lnTo>
                      <a:pt x="4" y="107"/>
                    </a:lnTo>
                    <a:lnTo>
                      <a:pt x="6" y="113"/>
                    </a:lnTo>
                    <a:lnTo>
                      <a:pt x="6" y="119"/>
                    </a:lnTo>
                    <a:lnTo>
                      <a:pt x="8" y="128"/>
                    </a:lnTo>
                    <a:lnTo>
                      <a:pt x="10" y="134"/>
                    </a:lnTo>
                    <a:lnTo>
                      <a:pt x="12" y="142"/>
                    </a:lnTo>
                    <a:lnTo>
                      <a:pt x="12" y="148"/>
                    </a:lnTo>
                    <a:lnTo>
                      <a:pt x="14" y="154"/>
                    </a:lnTo>
                    <a:lnTo>
                      <a:pt x="16" y="163"/>
                    </a:lnTo>
                    <a:lnTo>
                      <a:pt x="19" y="169"/>
                    </a:lnTo>
                    <a:lnTo>
                      <a:pt x="21" y="177"/>
                    </a:lnTo>
                    <a:lnTo>
                      <a:pt x="23" y="183"/>
                    </a:lnTo>
                    <a:lnTo>
                      <a:pt x="25" y="189"/>
                    </a:lnTo>
                    <a:lnTo>
                      <a:pt x="27" y="195"/>
                    </a:lnTo>
                    <a:lnTo>
                      <a:pt x="31" y="204"/>
                    </a:lnTo>
                    <a:lnTo>
                      <a:pt x="33" y="210"/>
                    </a:lnTo>
                    <a:lnTo>
                      <a:pt x="35" y="216"/>
                    </a:lnTo>
                    <a:lnTo>
                      <a:pt x="39" y="224"/>
                    </a:lnTo>
                    <a:lnTo>
                      <a:pt x="41" y="230"/>
                    </a:lnTo>
                    <a:lnTo>
                      <a:pt x="45" y="237"/>
                    </a:lnTo>
                    <a:lnTo>
                      <a:pt x="47" y="243"/>
                    </a:lnTo>
                    <a:lnTo>
                      <a:pt x="51" y="251"/>
                    </a:lnTo>
                    <a:lnTo>
                      <a:pt x="56" y="257"/>
                    </a:lnTo>
                    <a:lnTo>
                      <a:pt x="58" y="263"/>
                    </a:lnTo>
                    <a:lnTo>
                      <a:pt x="62" y="272"/>
                    </a:lnTo>
                    <a:lnTo>
                      <a:pt x="66" y="278"/>
                    </a:lnTo>
                    <a:lnTo>
                      <a:pt x="70" y="284"/>
                    </a:lnTo>
                    <a:lnTo>
                      <a:pt x="72" y="290"/>
                    </a:lnTo>
                    <a:lnTo>
                      <a:pt x="76" y="296"/>
                    </a:lnTo>
                    <a:lnTo>
                      <a:pt x="82" y="302"/>
                    </a:lnTo>
                    <a:lnTo>
                      <a:pt x="86" y="309"/>
                    </a:lnTo>
                    <a:lnTo>
                      <a:pt x="90" y="315"/>
                    </a:lnTo>
                    <a:lnTo>
                      <a:pt x="95" y="321"/>
                    </a:lnTo>
                    <a:lnTo>
                      <a:pt x="99" y="327"/>
                    </a:lnTo>
                    <a:lnTo>
                      <a:pt x="103" y="333"/>
                    </a:lnTo>
                    <a:lnTo>
                      <a:pt x="109" y="342"/>
                    </a:lnTo>
                    <a:lnTo>
                      <a:pt x="113" y="348"/>
                    </a:lnTo>
                    <a:lnTo>
                      <a:pt x="117" y="352"/>
                    </a:lnTo>
                    <a:lnTo>
                      <a:pt x="123" y="358"/>
                    </a:lnTo>
                    <a:lnTo>
                      <a:pt x="130" y="364"/>
                    </a:lnTo>
                    <a:lnTo>
                      <a:pt x="134" y="370"/>
                    </a:lnTo>
                    <a:lnTo>
                      <a:pt x="138" y="376"/>
                    </a:lnTo>
                    <a:lnTo>
                      <a:pt x="144" y="383"/>
                    </a:lnTo>
                    <a:lnTo>
                      <a:pt x="150" y="389"/>
                    </a:lnTo>
                    <a:lnTo>
                      <a:pt x="154" y="393"/>
                    </a:lnTo>
                    <a:lnTo>
                      <a:pt x="160" y="399"/>
                    </a:lnTo>
                    <a:lnTo>
                      <a:pt x="167" y="403"/>
                    </a:lnTo>
                    <a:lnTo>
                      <a:pt x="173" y="409"/>
                    </a:lnTo>
                    <a:lnTo>
                      <a:pt x="177" y="416"/>
                    </a:lnTo>
                    <a:lnTo>
                      <a:pt x="183" y="420"/>
                    </a:lnTo>
                    <a:lnTo>
                      <a:pt x="189" y="426"/>
                    </a:lnTo>
                    <a:lnTo>
                      <a:pt x="195" y="432"/>
                    </a:lnTo>
                    <a:lnTo>
                      <a:pt x="202" y="436"/>
                    </a:lnTo>
                    <a:lnTo>
                      <a:pt x="208" y="442"/>
                    </a:lnTo>
                    <a:lnTo>
                      <a:pt x="214" y="446"/>
                    </a:lnTo>
                    <a:lnTo>
                      <a:pt x="220" y="451"/>
                    </a:lnTo>
                    <a:lnTo>
                      <a:pt x="226" y="455"/>
                    </a:lnTo>
                    <a:lnTo>
                      <a:pt x="232" y="461"/>
                    </a:lnTo>
                    <a:lnTo>
                      <a:pt x="239" y="465"/>
                    </a:lnTo>
                    <a:lnTo>
                      <a:pt x="247" y="469"/>
                    </a:lnTo>
                    <a:lnTo>
                      <a:pt x="253" y="473"/>
                    </a:lnTo>
                    <a:lnTo>
                      <a:pt x="259" y="479"/>
                    </a:lnTo>
                    <a:lnTo>
                      <a:pt x="265" y="483"/>
                    </a:lnTo>
                    <a:lnTo>
                      <a:pt x="271" y="488"/>
                    </a:lnTo>
                    <a:lnTo>
                      <a:pt x="280" y="492"/>
                    </a:lnTo>
                    <a:lnTo>
                      <a:pt x="286" y="494"/>
                    </a:lnTo>
                    <a:lnTo>
                      <a:pt x="292" y="498"/>
                    </a:lnTo>
                    <a:lnTo>
                      <a:pt x="300" y="504"/>
                    </a:lnTo>
                    <a:lnTo>
                      <a:pt x="308" y="506"/>
                    </a:lnTo>
                    <a:lnTo>
                      <a:pt x="315" y="510"/>
                    </a:lnTo>
                    <a:lnTo>
                      <a:pt x="321" y="512"/>
                    </a:lnTo>
                    <a:lnTo>
                      <a:pt x="329" y="516"/>
                    </a:lnTo>
                    <a:lnTo>
                      <a:pt x="335" y="521"/>
                    </a:lnTo>
                    <a:lnTo>
                      <a:pt x="341" y="523"/>
                    </a:lnTo>
                    <a:lnTo>
                      <a:pt x="350" y="527"/>
                    </a:lnTo>
                    <a:lnTo>
                      <a:pt x="358" y="531"/>
                    </a:lnTo>
                    <a:lnTo>
                      <a:pt x="364" y="533"/>
                    </a:lnTo>
                    <a:lnTo>
                      <a:pt x="372" y="537"/>
                    </a:lnTo>
                    <a:lnTo>
                      <a:pt x="378" y="539"/>
                    </a:lnTo>
                    <a:lnTo>
                      <a:pt x="387" y="541"/>
                    </a:lnTo>
                    <a:lnTo>
                      <a:pt x="395" y="543"/>
                    </a:lnTo>
                    <a:lnTo>
                      <a:pt x="401" y="547"/>
                    </a:lnTo>
                    <a:lnTo>
                      <a:pt x="409" y="549"/>
                    </a:lnTo>
                    <a:lnTo>
                      <a:pt x="415" y="551"/>
                    </a:lnTo>
                    <a:lnTo>
                      <a:pt x="424" y="553"/>
                    </a:lnTo>
                    <a:lnTo>
                      <a:pt x="432" y="555"/>
                    </a:lnTo>
                    <a:lnTo>
                      <a:pt x="438" y="558"/>
                    </a:lnTo>
                    <a:lnTo>
                      <a:pt x="446" y="560"/>
                    </a:lnTo>
                    <a:lnTo>
                      <a:pt x="452" y="562"/>
                    </a:lnTo>
                    <a:lnTo>
                      <a:pt x="461" y="562"/>
                    </a:lnTo>
                    <a:lnTo>
                      <a:pt x="469" y="564"/>
                    </a:lnTo>
                    <a:lnTo>
                      <a:pt x="475" y="566"/>
                    </a:lnTo>
                    <a:lnTo>
                      <a:pt x="483" y="566"/>
                    </a:lnTo>
                    <a:lnTo>
                      <a:pt x="492" y="568"/>
                    </a:lnTo>
                    <a:lnTo>
                      <a:pt x="498" y="570"/>
                    </a:lnTo>
                    <a:lnTo>
                      <a:pt x="506" y="570"/>
                    </a:lnTo>
                    <a:lnTo>
                      <a:pt x="512" y="570"/>
                    </a:lnTo>
                    <a:lnTo>
                      <a:pt x="520" y="572"/>
                    </a:lnTo>
                    <a:lnTo>
                      <a:pt x="529" y="572"/>
                    </a:lnTo>
                    <a:lnTo>
                      <a:pt x="537" y="574"/>
                    </a:lnTo>
                    <a:lnTo>
                      <a:pt x="543" y="574"/>
                    </a:lnTo>
                    <a:lnTo>
                      <a:pt x="551" y="574"/>
                    </a:lnTo>
                    <a:lnTo>
                      <a:pt x="557" y="574"/>
                    </a:lnTo>
                    <a:lnTo>
                      <a:pt x="580" y="574"/>
                    </a:lnTo>
                    <a:lnTo>
                      <a:pt x="588" y="574"/>
                    </a:lnTo>
                    <a:lnTo>
                      <a:pt x="594" y="574"/>
                    </a:lnTo>
                    <a:lnTo>
                      <a:pt x="601" y="574"/>
                    </a:lnTo>
                    <a:lnTo>
                      <a:pt x="609" y="572"/>
                    </a:lnTo>
                    <a:lnTo>
                      <a:pt x="617" y="572"/>
                    </a:lnTo>
                    <a:lnTo>
                      <a:pt x="623" y="572"/>
                    </a:lnTo>
                    <a:lnTo>
                      <a:pt x="631" y="570"/>
                    </a:lnTo>
                    <a:lnTo>
                      <a:pt x="638" y="570"/>
                    </a:lnTo>
                    <a:lnTo>
                      <a:pt x="644" y="568"/>
                    </a:lnTo>
                    <a:lnTo>
                      <a:pt x="652" y="568"/>
                    </a:lnTo>
                    <a:lnTo>
                      <a:pt x="658" y="566"/>
                    </a:lnTo>
                    <a:lnTo>
                      <a:pt x="666" y="566"/>
                    </a:lnTo>
                    <a:lnTo>
                      <a:pt x="672" y="564"/>
                    </a:lnTo>
                    <a:lnTo>
                      <a:pt x="679" y="562"/>
                    </a:lnTo>
                    <a:lnTo>
                      <a:pt x="687" y="560"/>
                    </a:lnTo>
                    <a:lnTo>
                      <a:pt x="693" y="558"/>
                    </a:lnTo>
                    <a:lnTo>
                      <a:pt x="699" y="555"/>
                    </a:lnTo>
                    <a:lnTo>
                      <a:pt x="705" y="553"/>
                    </a:lnTo>
                    <a:lnTo>
                      <a:pt x="714" y="551"/>
                    </a:lnTo>
                    <a:lnTo>
                      <a:pt x="720" y="549"/>
                    </a:lnTo>
                    <a:lnTo>
                      <a:pt x="726" y="547"/>
                    </a:lnTo>
                    <a:lnTo>
                      <a:pt x="732" y="545"/>
                    </a:lnTo>
                    <a:lnTo>
                      <a:pt x="738" y="543"/>
                    </a:lnTo>
                    <a:lnTo>
                      <a:pt x="744" y="541"/>
                    </a:lnTo>
                    <a:lnTo>
                      <a:pt x="751" y="537"/>
                    </a:lnTo>
                    <a:lnTo>
                      <a:pt x="757" y="535"/>
                    </a:lnTo>
                    <a:lnTo>
                      <a:pt x="763" y="533"/>
                    </a:lnTo>
                    <a:lnTo>
                      <a:pt x="769" y="529"/>
                    </a:lnTo>
                    <a:lnTo>
                      <a:pt x="775" y="525"/>
                    </a:lnTo>
                    <a:lnTo>
                      <a:pt x="781" y="523"/>
                    </a:lnTo>
                    <a:lnTo>
                      <a:pt x="788" y="518"/>
                    </a:lnTo>
                    <a:lnTo>
                      <a:pt x="792" y="516"/>
                    </a:lnTo>
                    <a:lnTo>
                      <a:pt x="798" y="512"/>
                    </a:lnTo>
                    <a:lnTo>
                      <a:pt x="800" y="510"/>
                    </a:lnTo>
                  </a:path>
                </a:pathLst>
              </a:custGeom>
              <a:solidFill>
                <a:srgbClr val="000000"/>
              </a:solidFill>
              <a:ln w="12700" cap="rnd" cmpd="sng">
                <a:solidFill>
                  <a:srgbClr val="081D5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6" name="Freeform 24">
              <a:extLst>
                <a:ext uri="{FF2B5EF4-FFF2-40B4-BE49-F238E27FC236}">
                  <a16:creationId xmlns:a16="http://schemas.microsoft.com/office/drawing/2014/main" id="{4C17CB7C-24BE-4AEB-B25E-410BD909CA48}"/>
                </a:ext>
              </a:extLst>
            </p:cNvPr>
            <p:cNvSpPr>
              <a:spLocks/>
            </p:cNvSpPr>
            <p:nvPr/>
          </p:nvSpPr>
          <p:spPr bwMode="auto">
            <a:xfrm>
              <a:off x="3060" y="1786"/>
              <a:ext cx="173" cy="175"/>
            </a:xfrm>
            <a:custGeom>
              <a:avLst/>
              <a:gdLst>
                <a:gd name="T0" fmla="*/ 172 w 173"/>
                <a:gd name="T1" fmla="*/ 74 h 175"/>
                <a:gd name="T2" fmla="*/ 166 w 173"/>
                <a:gd name="T3" fmla="*/ 57 h 175"/>
                <a:gd name="T4" fmla="*/ 160 w 173"/>
                <a:gd name="T5" fmla="*/ 43 h 175"/>
                <a:gd name="T6" fmla="*/ 149 w 173"/>
                <a:gd name="T7" fmla="*/ 29 h 175"/>
                <a:gd name="T8" fmla="*/ 137 w 173"/>
                <a:gd name="T9" fmla="*/ 18 h 175"/>
                <a:gd name="T10" fmla="*/ 123 w 173"/>
                <a:gd name="T11" fmla="*/ 8 h 175"/>
                <a:gd name="T12" fmla="*/ 109 w 173"/>
                <a:gd name="T13" fmla="*/ 2 h 175"/>
                <a:gd name="T14" fmla="*/ 90 w 173"/>
                <a:gd name="T15" fmla="*/ 0 h 175"/>
                <a:gd name="T16" fmla="*/ 74 w 173"/>
                <a:gd name="T17" fmla="*/ 0 h 175"/>
                <a:gd name="T18" fmla="*/ 57 w 173"/>
                <a:gd name="T19" fmla="*/ 6 h 175"/>
                <a:gd name="T20" fmla="*/ 41 w 173"/>
                <a:gd name="T21" fmla="*/ 12 h 175"/>
                <a:gd name="T22" fmla="*/ 29 w 173"/>
                <a:gd name="T23" fmla="*/ 23 h 175"/>
                <a:gd name="T24" fmla="*/ 16 w 173"/>
                <a:gd name="T25" fmla="*/ 35 h 175"/>
                <a:gd name="T26" fmla="*/ 8 w 173"/>
                <a:gd name="T27" fmla="*/ 49 h 175"/>
                <a:gd name="T28" fmla="*/ 2 w 173"/>
                <a:gd name="T29" fmla="*/ 66 h 175"/>
                <a:gd name="T30" fmla="*/ 0 w 173"/>
                <a:gd name="T31" fmla="*/ 82 h 175"/>
                <a:gd name="T32" fmla="*/ 0 w 173"/>
                <a:gd name="T33" fmla="*/ 100 h 175"/>
                <a:gd name="T34" fmla="*/ 6 w 173"/>
                <a:gd name="T35" fmla="*/ 117 h 175"/>
                <a:gd name="T36" fmla="*/ 12 w 173"/>
                <a:gd name="T37" fmla="*/ 133 h 175"/>
                <a:gd name="T38" fmla="*/ 23 w 173"/>
                <a:gd name="T39" fmla="*/ 145 h 175"/>
                <a:gd name="T40" fmla="*/ 35 w 173"/>
                <a:gd name="T41" fmla="*/ 156 h 175"/>
                <a:gd name="T42" fmla="*/ 49 w 173"/>
                <a:gd name="T43" fmla="*/ 166 h 175"/>
                <a:gd name="T44" fmla="*/ 63 w 173"/>
                <a:gd name="T45" fmla="*/ 172 h 175"/>
                <a:gd name="T46" fmla="*/ 82 w 173"/>
                <a:gd name="T47" fmla="*/ 174 h 175"/>
                <a:gd name="T48" fmla="*/ 98 w 173"/>
                <a:gd name="T49" fmla="*/ 174 h 175"/>
                <a:gd name="T50" fmla="*/ 117 w 173"/>
                <a:gd name="T51" fmla="*/ 168 h 175"/>
                <a:gd name="T52" fmla="*/ 131 w 173"/>
                <a:gd name="T53" fmla="*/ 162 h 175"/>
                <a:gd name="T54" fmla="*/ 143 w 173"/>
                <a:gd name="T55" fmla="*/ 151 h 175"/>
                <a:gd name="T56" fmla="*/ 156 w 173"/>
                <a:gd name="T57" fmla="*/ 139 h 175"/>
                <a:gd name="T58" fmla="*/ 164 w 173"/>
                <a:gd name="T59" fmla="*/ 125 h 175"/>
                <a:gd name="T60" fmla="*/ 170 w 173"/>
                <a:gd name="T61" fmla="*/ 108 h 175"/>
                <a:gd name="T62" fmla="*/ 172 w 173"/>
                <a:gd name="T63" fmla="*/ 92 h 175"/>
                <a:gd name="T64" fmla="*/ 127 w 173"/>
                <a:gd name="T65" fmla="*/ 82 h 175"/>
                <a:gd name="T66" fmla="*/ 127 w 173"/>
                <a:gd name="T67" fmla="*/ 74 h 175"/>
                <a:gd name="T68" fmla="*/ 123 w 173"/>
                <a:gd name="T69" fmla="*/ 66 h 175"/>
                <a:gd name="T70" fmla="*/ 117 w 173"/>
                <a:gd name="T71" fmla="*/ 57 h 175"/>
                <a:gd name="T72" fmla="*/ 109 w 173"/>
                <a:gd name="T73" fmla="*/ 51 h 175"/>
                <a:gd name="T74" fmla="*/ 100 w 173"/>
                <a:gd name="T75" fmla="*/ 47 h 175"/>
                <a:gd name="T76" fmla="*/ 92 w 173"/>
                <a:gd name="T77" fmla="*/ 45 h 175"/>
                <a:gd name="T78" fmla="*/ 84 w 173"/>
                <a:gd name="T79" fmla="*/ 45 h 175"/>
                <a:gd name="T80" fmla="*/ 76 w 173"/>
                <a:gd name="T81" fmla="*/ 45 h 175"/>
                <a:gd name="T82" fmla="*/ 68 w 173"/>
                <a:gd name="T83" fmla="*/ 49 h 175"/>
                <a:gd name="T84" fmla="*/ 59 w 173"/>
                <a:gd name="T85" fmla="*/ 53 h 175"/>
                <a:gd name="T86" fmla="*/ 53 w 173"/>
                <a:gd name="T87" fmla="*/ 59 h 175"/>
                <a:gd name="T88" fmla="*/ 49 w 173"/>
                <a:gd name="T89" fmla="*/ 68 h 175"/>
                <a:gd name="T90" fmla="*/ 45 w 173"/>
                <a:gd name="T91" fmla="*/ 76 h 175"/>
                <a:gd name="T92" fmla="*/ 43 w 173"/>
                <a:gd name="T93" fmla="*/ 84 h 175"/>
                <a:gd name="T94" fmla="*/ 45 w 173"/>
                <a:gd name="T95" fmla="*/ 94 h 175"/>
                <a:gd name="T96" fmla="*/ 47 w 173"/>
                <a:gd name="T97" fmla="*/ 102 h 175"/>
                <a:gd name="T98" fmla="*/ 49 w 173"/>
                <a:gd name="T99" fmla="*/ 108 h 175"/>
                <a:gd name="T100" fmla="*/ 55 w 173"/>
                <a:gd name="T101" fmla="*/ 117 h 175"/>
                <a:gd name="T102" fmla="*/ 61 w 173"/>
                <a:gd name="T103" fmla="*/ 121 h 175"/>
                <a:gd name="T104" fmla="*/ 70 w 173"/>
                <a:gd name="T105" fmla="*/ 127 h 175"/>
                <a:gd name="T106" fmla="*/ 78 w 173"/>
                <a:gd name="T107" fmla="*/ 129 h 175"/>
                <a:gd name="T108" fmla="*/ 86 w 173"/>
                <a:gd name="T109" fmla="*/ 129 h 175"/>
                <a:gd name="T110" fmla="*/ 94 w 173"/>
                <a:gd name="T111" fmla="*/ 129 h 175"/>
                <a:gd name="T112" fmla="*/ 102 w 173"/>
                <a:gd name="T113" fmla="*/ 127 h 175"/>
                <a:gd name="T114" fmla="*/ 111 w 173"/>
                <a:gd name="T115" fmla="*/ 121 h 175"/>
                <a:gd name="T116" fmla="*/ 119 w 173"/>
                <a:gd name="T117" fmla="*/ 115 h 175"/>
                <a:gd name="T118" fmla="*/ 123 w 173"/>
                <a:gd name="T119" fmla="*/ 106 h 175"/>
                <a:gd name="T120" fmla="*/ 127 w 173"/>
                <a:gd name="T121" fmla="*/ 100 h 175"/>
                <a:gd name="T122" fmla="*/ 127 w 173"/>
                <a:gd name="T123" fmla="*/ 92 h 1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173" h="175">
                  <a:moveTo>
                    <a:pt x="172" y="86"/>
                  </a:moveTo>
                  <a:lnTo>
                    <a:pt x="172" y="82"/>
                  </a:lnTo>
                  <a:lnTo>
                    <a:pt x="172" y="78"/>
                  </a:lnTo>
                  <a:lnTo>
                    <a:pt x="172" y="74"/>
                  </a:lnTo>
                  <a:lnTo>
                    <a:pt x="170" y="70"/>
                  </a:lnTo>
                  <a:lnTo>
                    <a:pt x="170" y="66"/>
                  </a:lnTo>
                  <a:lnTo>
                    <a:pt x="168" y="61"/>
                  </a:lnTo>
                  <a:lnTo>
                    <a:pt x="166" y="57"/>
                  </a:lnTo>
                  <a:lnTo>
                    <a:pt x="166" y="53"/>
                  </a:lnTo>
                  <a:lnTo>
                    <a:pt x="164" y="49"/>
                  </a:lnTo>
                  <a:lnTo>
                    <a:pt x="162" y="45"/>
                  </a:lnTo>
                  <a:lnTo>
                    <a:pt x="160" y="43"/>
                  </a:lnTo>
                  <a:lnTo>
                    <a:pt x="158" y="39"/>
                  </a:lnTo>
                  <a:lnTo>
                    <a:pt x="156" y="35"/>
                  </a:lnTo>
                  <a:lnTo>
                    <a:pt x="152" y="31"/>
                  </a:lnTo>
                  <a:lnTo>
                    <a:pt x="149" y="29"/>
                  </a:lnTo>
                  <a:lnTo>
                    <a:pt x="147" y="27"/>
                  </a:lnTo>
                  <a:lnTo>
                    <a:pt x="143" y="23"/>
                  </a:lnTo>
                  <a:lnTo>
                    <a:pt x="141" y="20"/>
                  </a:lnTo>
                  <a:lnTo>
                    <a:pt x="137" y="18"/>
                  </a:lnTo>
                  <a:lnTo>
                    <a:pt x="135" y="14"/>
                  </a:lnTo>
                  <a:lnTo>
                    <a:pt x="131" y="12"/>
                  </a:lnTo>
                  <a:lnTo>
                    <a:pt x="127" y="10"/>
                  </a:lnTo>
                  <a:lnTo>
                    <a:pt x="123" y="8"/>
                  </a:lnTo>
                  <a:lnTo>
                    <a:pt x="119" y="6"/>
                  </a:lnTo>
                  <a:lnTo>
                    <a:pt x="117" y="6"/>
                  </a:lnTo>
                  <a:lnTo>
                    <a:pt x="113" y="4"/>
                  </a:lnTo>
                  <a:lnTo>
                    <a:pt x="109" y="2"/>
                  </a:lnTo>
                  <a:lnTo>
                    <a:pt x="104" y="2"/>
                  </a:lnTo>
                  <a:lnTo>
                    <a:pt x="98" y="0"/>
                  </a:lnTo>
                  <a:lnTo>
                    <a:pt x="94" y="0"/>
                  </a:lnTo>
                  <a:lnTo>
                    <a:pt x="90" y="0"/>
                  </a:lnTo>
                  <a:lnTo>
                    <a:pt x="86" y="0"/>
                  </a:lnTo>
                  <a:lnTo>
                    <a:pt x="82" y="0"/>
                  </a:lnTo>
                  <a:lnTo>
                    <a:pt x="78" y="0"/>
                  </a:lnTo>
                  <a:lnTo>
                    <a:pt x="74" y="0"/>
                  </a:lnTo>
                  <a:lnTo>
                    <a:pt x="68" y="2"/>
                  </a:lnTo>
                  <a:lnTo>
                    <a:pt x="63" y="2"/>
                  </a:lnTo>
                  <a:lnTo>
                    <a:pt x="59" y="4"/>
                  </a:lnTo>
                  <a:lnTo>
                    <a:pt x="57" y="6"/>
                  </a:lnTo>
                  <a:lnTo>
                    <a:pt x="53" y="6"/>
                  </a:lnTo>
                  <a:lnTo>
                    <a:pt x="49" y="8"/>
                  </a:lnTo>
                  <a:lnTo>
                    <a:pt x="45" y="10"/>
                  </a:lnTo>
                  <a:lnTo>
                    <a:pt x="41" y="12"/>
                  </a:lnTo>
                  <a:lnTo>
                    <a:pt x="39" y="14"/>
                  </a:lnTo>
                  <a:lnTo>
                    <a:pt x="35" y="18"/>
                  </a:lnTo>
                  <a:lnTo>
                    <a:pt x="31" y="20"/>
                  </a:lnTo>
                  <a:lnTo>
                    <a:pt x="29" y="23"/>
                  </a:lnTo>
                  <a:lnTo>
                    <a:pt x="25" y="27"/>
                  </a:lnTo>
                  <a:lnTo>
                    <a:pt x="23" y="29"/>
                  </a:lnTo>
                  <a:lnTo>
                    <a:pt x="20" y="31"/>
                  </a:lnTo>
                  <a:lnTo>
                    <a:pt x="16" y="35"/>
                  </a:lnTo>
                  <a:lnTo>
                    <a:pt x="14" y="39"/>
                  </a:lnTo>
                  <a:lnTo>
                    <a:pt x="12" y="43"/>
                  </a:lnTo>
                  <a:lnTo>
                    <a:pt x="10" y="45"/>
                  </a:lnTo>
                  <a:lnTo>
                    <a:pt x="8" y="49"/>
                  </a:lnTo>
                  <a:lnTo>
                    <a:pt x="6" y="53"/>
                  </a:lnTo>
                  <a:lnTo>
                    <a:pt x="6" y="57"/>
                  </a:lnTo>
                  <a:lnTo>
                    <a:pt x="4" y="61"/>
                  </a:lnTo>
                  <a:lnTo>
                    <a:pt x="2" y="66"/>
                  </a:lnTo>
                  <a:lnTo>
                    <a:pt x="2" y="70"/>
                  </a:lnTo>
                  <a:lnTo>
                    <a:pt x="0" y="74"/>
                  </a:lnTo>
                  <a:lnTo>
                    <a:pt x="0" y="78"/>
                  </a:lnTo>
                  <a:lnTo>
                    <a:pt x="0" y="82"/>
                  </a:lnTo>
                  <a:lnTo>
                    <a:pt x="0" y="86"/>
                  </a:lnTo>
                  <a:lnTo>
                    <a:pt x="0" y="92"/>
                  </a:lnTo>
                  <a:lnTo>
                    <a:pt x="0" y="96"/>
                  </a:lnTo>
                  <a:lnTo>
                    <a:pt x="0" y="100"/>
                  </a:lnTo>
                  <a:lnTo>
                    <a:pt x="2" y="104"/>
                  </a:lnTo>
                  <a:lnTo>
                    <a:pt x="2" y="108"/>
                  </a:lnTo>
                  <a:lnTo>
                    <a:pt x="4" y="113"/>
                  </a:lnTo>
                  <a:lnTo>
                    <a:pt x="6" y="117"/>
                  </a:lnTo>
                  <a:lnTo>
                    <a:pt x="6" y="121"/>
                  </a:lnTo>
                  <a:lnTo>
                    <a:pt x="8" y="125"/>
                  </a:lnTo>
                  <a:lnTo>
                    <a:pt x="10" y="129"/>
                  </a:lnTo>
                  <a:lnTo>
                    <a:pt x="12" y="133"/>
                  </a:lnTo>
                  <a:lnTo>
                    <a:pt x="14" y="135"/>
                  </a:lnTo>
                  <a:lnTo>
                    <a:pt x="16" y="139"/>
                  </a:lnTo>
                  <a:lnTo>
                    <a:pt x="20" y="143"/>
                  </a:lnTo>
                  <a:lnTo>
                    <a:pt x="23" y="145"/>
                  </a:lnTo>
                  <a:lnTo>
                    <a:pt x="25" y="147"/>
                  </a:lnTo>
                  <a:lnTo>
                    <a:pt x="29" y="151"/>
                  </a:lnTo>
                  <a:lnTo>
                    <a:pt x="31" y="154"/>
                  </a:lnTo>
                  <a:lnTo>
                    <a:pt x="35" y="156"/>
                  </a:lnTo>
                  <a:lnTo>
                    <a:pt x="39" y="160"/>
                  </a:lnTo>
                  <a:lnTo>
                    <a:pt x="41" y="162"/>
                  </a:lnTo>
                  <a:lnTo>
                    <a:pt x="45" y="164"/>
                  </a:lnTo>
                  <a:lnTo>
                    <a:pt x="49" y="166"/>
                  </a:lnTo>
                  <a:lnTo>
                    <a:pt x="53" y="168"/>
                  </a:lnTo>
                  <a:lnTo>
                    <a:pt x="57" y="168"/>
                  </a:lnTo>
                  <a:lnTo>
                    <a:pt x="59" y="170"/>
                  </a:lnTo>
                  <a:lnTo>
                    <a:pt x="63" y="172"/>
                  </a:lnTo>
                  <a:lnTo>
                    <a:pt x="68" y="172"/>
                  </a:lnTo>
                  <a:lnTo>
                    <a:pt x="74" y="174"/>
                  </a:lnTo>
                  <a:lnTo>
                    <a:pt x="78" y="174"/>
                  </a:lnTo>
                  <a:lnTo>
                    <a:pt x="82" y="174"/>
                  </a:lnTo>
                  <a:lnTo>
                    <a:pt x="86" y="174"/>
                  </a:lnTo>
                  <a:lnTo>
                    <a:pt x="90" y="174"/>
                  </a:lnTo>
                  <a:lnTo>
                    <a:pt x="94" y="174"/>
                  </a:lnTo>
                  <a:lnTo>
                    <a:pt x="98" y="174"/>
                  </a:lnTo>
                  <a:lnTo>
                    <a:pt x="104" y="172"/>
                  </a:lnTo>
                  <a:lnTo>
                    <a:pt x="109" y="172"/>
                  </a:lnTo>
                  <a:lnTo>
                    <a:pt x="113" y="170"/>
                  </a:lnTo>
                  <a:lnTo>
                    <a:pt x="117" y="168"/>
                  </a:lnTo>
                  <a:lnTo>
                    <a:pt x="119" y="168"/>
                  </a:lnTo>
                  <a:lnTo>
                    <a:pt x="123" y="166"/>
                  </a:lnTo>
                  <a:lnTo>
                    <a:pt x="127" y="164"/>
                  </a:lnTo>
                  <a:lnTo>
                    <a:pt x="131" y="162"/>
                  </a:lnTo>
                  <a:lnTo>
                    <a:pt x="135" y="160"/>
                  </a:lnTo>
                  <a:lnTo>
                    <a:pt x="137" y="156"/>
                  </a:lnTo>
                  <a:lnTo>
                    <a:pt x="141" y="154"/>
                  </a:lnTo>
                  <a:lnTo>
                    <a:pt x="143" y="151"/>
                  </a:lnTo>
                  <a:lnTo>
                    <a:pt x="147" y="147"/>
                  </a:lnTo>
                  <a:lnTo>
                    <a:pt x="149" y="145"/>
                  </a:lnTo>
                  <a:lnTo>
                    <a:pt x="152" y="143"/>
                  </a:lnTo>
                  <a:lnTo>
                    <a:pt x="156" y="139"/>
                  </a:lnTo>
                  <a:lnTo>
                    <a:pt x="158" y="135"/>
                  </a:lnTo>
                  <a:lnTo>
                    <a:pt x="160" y="133"/>
                  </a:lnTo>
                  <a:lnTo>
                    <a:pt x="162" y="129"/>
                  </a:lnTo>
                  <a:lnTo>
                    <a:pt x="164" y="125"/>
                  </a:lnTo>
                  <a:lnTo>
                    <a:pt x="166" y="121"/>
                  </a:lnTo>
                  <a:lnTo>
                    <a:pt x="166" y="117"/>
                  </a:lnTo>
                  <a:lnTo>
                    <a:pt x="168" y="113"/>
                  </a:lnTo>
                  <a:lnTo>
                    <a:pt x="170" y="108"/>
                  </a:lnTo>
                  <a:lnTo>
                    <a:pt x="170" y="104"/>
                  </a:lnTo>
                  <a:lnTo>
                    <a:pt x="172" y="100"/>
                  </a:lnTo>
                  <a:lnTo>
                    <a:pt x="172" y="96"/>
                  </a:lnTo>
                  <a:lnTo>
                    <a:pt x="172" y="92"/>
                  </a:lnTo>
                  <a:lnTo>
                    <a:pt x="172" y="86"/>
                  </a:lnTo>
                  <a:lnTo>
                    <a:pt x="129" y="86"/>
                  </a:lnTo>
                  <a:lnTo>
                    <a:pt x="129" y="84"/>
                  </a:lnTo>
                  <a:lnTo>
                    <a:pt x="127" y="82"/>
                  </a:lnTo>
                  <a:lnTo>
                    <a:pt x="127" y="80"/>
                  </a:lnTo>
                  <a:lnTo>
                    <a:pt x="127" y="78"/>
                  </a:lnTo>
                  <a:lnTo>
                    <a:pt x="127" y="76"/>
                  </a:lnTo>
                  <a:lnTo>
                    <a:pt x="127" y="74"/>
                  </a:lnTo>
                  <a:lnTo>
                    <a:pt x="125" y="72"/>
                  </a:lnTo>
                  <a:lnTo>
                    <a:pt x="125" y="68"/>
                  </a:lnTo>
                  <a:lnTo>
                    <a:pt x="123" y="68"/>
                  </a:lnTo>
                  <a:lnTo>
                    <a:pt x="123" y="66"/>
                  </a:lnTo>
                  <a:lnTo>
                    <a:pt x="121" y="63"/>
                  </a:lnTo>
                  <a:lnTo>
                    <a:pt x="121" y="61"/>
                  </a:lnTo>
                  <a:lnTo>
                    <a:pt x="119" y="59"/>
                  </a:lnTo>
                  <a:lnTo>
                    <a:pt x="117" y="57"/>
                  </a:lnTo>
                  <a:lnTo>
                    <a:pt x="115" y="55"/>
                  </a:lnTo>
                  <a:lnTo>
                    <a:pt x="113" y="53"/>
                  </a:lnTo>
                  <a:lnTo>
                    <a:pt x="111" y="53"/>
                  </a:lnTo>
                  <a:lnTo>
                    <a:pt x="109" y="51"/>
                  </a:lnTo>
                  <a:lnTo>
                    <a:pt x="106" y="49"/>
                  </a:lnTo>
                  <a:lnTo>
                    <a:pt x="104" y="49"/>
                  </a:lnTo>
                  <a:lnTo>
                    <a:pt x="102" y="47"/>
                  </a:lnTo>
                  <a:lnTo>
                    <a:pt x="100" y="47"/>
                  </a:lnTo>
                  <a:lnTo>
                    <a:pt x="98" y="47"/>
                  </a:lnTo>
                  <a:lnTo>
                    <a:pt x="96" y="45"/>
                  </a:lnTo>
                  <a:lnTo>
                    <a:pt x="94" y="45"/>
                  </a:lnTo>
                  <a:lnTo>
                    <a:pt x="92" y="45"/>
                  </a:lnTo>
                  <a:lnTo>
                    <a:pt x="90" y="45"/>
                  </a:lnTo>
                  <a:lnTo>
                    <a:pt x="88" y="45"/>
                  </a:lnTo>
                  <a:lnTo>
                    <a:pt x="86" y="45"/>
                  </a:lnTo>
                  <a:lnTo>
                    <a:pt x="84" y="45"/>
                  </a:lnTo>
                  <a:lnTo>
                    <a:pt x="82" y="45"/>
                  </a:lnTo>
                  <a:lnTo>
                    <a:pt x="80" y="45"/>
                  </a:lnTo>
                  <a:lnTo>
                    <a:pt x="78" y="45"/>
                  </a:lnTo>
                  <a:lnTo>
                    <a:pt x="76" y="45"/>
                  </a:lnTo>
                  <a:lnTo>
                    <a:pt x="74" y="47"/>
                  </a:lnTo>
                  <a:lnTo>
                    <a:pt x="72" y="47"/>
                  </a:lnTo>
                  <a:lnTo>
                    <a:pt x="70" y="47"/>
                  </a:lnTo>
                  <a:lnTo>
                    <a:pt x="68" y="49"/>
                  </a:lnTo>
                  <a:lnTo>
                    <a:pt x="66" y="49"/>
                  </a:lnTo>
                  <a:lnTo>
                    <a:pt x="63" y="51"/>
                  </a:lnTo>
                  <a:lnTo>
                    <a:pt x="61" y="53"/>
                  </a:lnTo>
                  <a:lnTo>
                    <a:pt x="59" y="53"/>
                  </a:lnTo>
                  <a:lnTo>
                    <a:pt x="57" y="55"/>
                  </a:lnTo>
                  <a:lnTo>
                    <a:pt x="57" y="57"/>
                  </a:lnTo>
                  <a:lnTo>
                    <a:pt x="55" y="57"/>
                  </a:lnTo>
                  <a:lnTo>
                    <a:pt x="53" y="59"/>
                  </a:lnTo>
                  <a:lnTo>
                    <a:pt x="53" y="61"/>
                  </a:lnTo>
                  <a:lnTo>
                    <a:pt x="51" y="63"/>
                  </a:lnTo>
                  <a:lnTo>
                    <a:pt x="49" y="66"/>
                  </a:lnTo>
                  <a:lnTo>
                    <a:pt x="49" y="68"/>
                  </a:lnTo>
                  <a:lnTo>
                    <a:pt x="47" y="68"/>
                  </a:lnTo>
                  <a:lnTo>
                    <a:pt x="47" y="72"/>
                  </a:lnTo>
                  <a:lnTo>
                    <a:pt x="45" y="74"/>
                  </a:lnTo>
                  <a:lnTo>
                    <a:pt x="45" y="76"/>
                  </a:lnTo>
                  <a:lnTo>
                    <a:pt x="45" y="78"/>
                  </a:lnTo>
                  <a:lnTo>
                    <a:pt x="45" y="80"/>
                  </a:lnTo>
                  <a:lnTo>
                    <a:pt x="45" y="82"/>
                  </a:lnTo>
                  <a:lnTo>
                    <a:pt x="43" y="84"/>
                  </a:lnTo>
                  <a:lnTo>
                    <a:pt x="43" y="86"/>
                  </a:lnTo>
                  <a:lnTo>
                    <a:pt x="43" y="90"/>
                  </a:lnTo>
                  <a:lnTo>
                    <a:pt x="45" y="92"/>
                  </a:lnTo>
                  <a:lnTo>
                    <a:pt x="45" y="94"/>
                  </a:lnTo>
                  <a:lnTo>
                    <a:pt x="45" y="96"/>
                  </a:lnTo>
                  <a:lnTo>
                    <a:pt x="45" y="98"/>
                  </a:lnTo>
                  <a:lnTo>
                    <a:pt x="45" y="100"/>
                  </a:lnTo>
                  <a:lnTo>
                    <a:pt x="47" y="102"/>
                  </a:lnTo>
                  <a:lnTo>
                    <a:pt x="47" y="104"/>
                  </a:lnTo>
                  <a:lnTo>
                    <a:pt x="47" y="106"/>
                  </a:lnTo>
                  <a:lnTo>
                    <a:pt x="49" y="106"/>
                  </a:lnTo>
                  <a:lnTo>
                    <a:pt x="49" y="108"/>
                  </a:lnTo>
                  <a:lnTo>
                    <a:pt x="51" y="111"/>
                  </a:lnTo>
                  <a:lnTo>
                    <a:pt x="53" y="113"/>
                  </a:lnTo>
                  <a:lnTo>
                    <a:pt x="53" y="115"/>
                  </a:lnTo>
                  <a:lnTo>
                    <a:pt x="55" y="117"/>
                  </a:lnTo>
                  <a:lnTo>
                    <a:pt x="57" y="117"/>
                  </a:lnTo>
                  <a:lnTo>
                    <a:pt x="57" y="119"/>
                  </a:lnTo>
                  <a:lnTo>
                    <a:pt x="59" y="121"/>
                  </a:lnTo>
                  <a:lnTo>
                    <a:pt x="61" y="121"/>
                  </a:lnTo>
                  <a:lnTo>
                    <a:pt x="63" y="123"/>
                  </a:lnTo>
                  <a:lnTo>
                    <a:pt x="66" y="125"/>
                  </a:lnTo>
                  <a:lnTo>
                    <a:pt x="68" y="125"/>
                  </a:lnTo>
                  <a:lnTo>
                    <a:pt x="70" y="127"/>
                  </a:lnTo>
                  <a:lnTo>
                    <a:pt x="72" y="127"/>
                  </a:lnTo>
                  <a:lnTo>
                    <a:pt x="74" y="127"/>
                  </a:lnTo>
                  <a:lnTo>
                    <a:pt x="76" y="129"/>
                  </a:lnTo>
                  <a:lnTo>
                    <a:pt x="78" y="129"/>
                  </a:lnTo>
                  <a:lnTo>
                    <a:pt x="80" y="129"/>
                  </a:lnTo>
                  <a:lnTo>
                    <a:pt x="82" y="129"/>
                  </a:lnTo>
                  <a:lnTo>
                    <a:pt x="84" y="129"/>
                  </a:lnTo>
                  <a:lnTo>
                    <a:pt x="86" y="129"/>
                  </a:lnTo>
                  <a:lnTo>
                    <a:pt x="88" y="129"/>
                  </a:lnTo>
                  <a:lnTo>
                    <a:pt x="90" y="129"/>
                  </a:lnTo>
                  <a:lnTo>
                    <a:pt x="92" y="129"/>
                  </a:lnTo>
                  <a:lnTo>
                    <a:pt x="94" y="129"/>
                  </a:lnTo>
                  <a:lnTo>
                    <a:pt x="96" y="129"/>
                  </a:lnTo>
                  <a:lnTo>
                    <a:pt x="98" y="127"/>
                  </a:lnTo>
                  <a:lnTo>
                    <a:pt x="100" y="127"/>
                  </a:lnTo>
                  <a:lnTo>
                    <a:pt x="102" y="127"/>
                  </a:lnTo>
                  <a:lnTo>
                    <a:pt x="104" y="125"/>
                  </a:lnTo>
                  <a:lnTo>
                    <a:pt x="106" y="125"/>
                  </a:lnTo>
                  <a:lnTo>
                    <a:pt x="109" y="123"/>
                  </a:lnTo>
                  <a:lnTo>
                    <a:pt x="111" y="121"/>
                  </a:lnTo>
                  <a:lnTo>
                    <a:pt x="113" y="121"/>
                  </a:lnTo>
                  <a:lnTo>
                    <a:pt x="115" y="119"/>
                  </a:lnTo>
                  <a:lnTo>
                    <a:pt x="117" y="117"/>
                  </a:lnTo>
                  <a:lnTo>
                    <a:pt x="119" y="115"/>
                  </a:lnTo>
                  <a:lnTo>
                    <a:pt x="121" y="113"/>
                  </a:lnTo>
                  <a:lnTo>
                    <a:pt x="121" y="111"/>
                  </a:lnTo>
                  <a:lnTo>
                    <a:pt x="123" y="108"/>
                  </a:lnTo>
                  <a:lnTo>
                    <a:pt x="123" y="106"/>
                  </a:lnTo>
                  <a:lnTo>
                    <a:pt x="125" y="106"/>
                  </a:lnTo>
                  <a:lnTo>
                    <a:pt x="125" y="104"/>
                  </a:lnTo>
                  <a:lnTo>
                    <a:pt x="125" y="102"/>
                  </a:lnTo>
                  <a:lnTo>
                    <a:pt x="127" y="100"/>
                  </a:lnTo>
                  <a:lnTo>
                    <a:pt x="127" y="98"/>
                  </a:lnTo>
                  <a:lnTo>
                    <a:pt x="127" y="96"/>
                  </a:lnTo>
                  <a:lnTo>
                    <a:pt x="127" y="94"/>
                  </a:lnTo>
                  <a:lnTo>
                    <a:pt x="127" y="92"/>
                  </a:lnTo>
                  <a:lnTo>
                    <a:pt x="129" y="90"/>
                  </a:lnTo>
                  <a:lnTo>
                    <a:pt x="129" y="86"/>
                  </a:lnTo>
                  <a:lnTo>
                    <a:pt x="172" y="86"/>
                  </a:lnTo>
                </a:path>
              </a:pathLst>
            </a:custGeom>
            <a:solidFill>
              <a:srgbClr val="C0FEF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" name="Freeform 25">
              <a:extLst>
                <a:ext uri="{FF2B5EF4-FFF2-40B4-BE49-F238E27FC236}">
                  <a16:creationId xmlns:a16="http://schemas.microsoft.com/office/drawing/2014/main" id="{241D50FC-F86E-42B3-A778-BC9070048045}"/>
                </a:ext>
              </a:extLst>
            </p:cNvPr>
            <p:cNvSpPr>
              <a:spLocks/>
            </p:cNvSpPr>
            <p:nvPr/>
          </p:nvSpPr>
          <p:spPr bwMode="auto">
            <a:xfrm>
              <a:off x="3103" y="1832"/>
              <a:ext cx="89" cy="83"/>
            </a:xfrm>
            <a:custGeom>
              <a:avLst/>
              <a:gdLst>
                <a:gd name="T0" fmla="*/ 88 w 89"/>
                <a:gd name="T1" fmla="*/ 39 h 83"/>
                <a:gd name="T2" fmla="*/ 88 w 89"/>
                <a:gd name="T3" fmla="*/ 35 h 83"/>
                <a:gd name="T4" fmla="*/ 86 w 89"/>
                <a:gd name="T5" fmla="*/ 31 h 83"/>
                <a:gd name="T6" fmla="*/ 86 w 89"/>
                <a:gd name="T7" fmla="*/ 27 h 83"/>
                <a:gd name="T8" fmla="*/ 84 w 89"/>
                <a:gd name="T9" fmla="*/ 23 h 83"/>
                <a:gd name="T10" fmla="*/ 80 w 89"/>
                <a:gd name="T11" fmla="*/ 18 h 83"/>
                <a:gd name="T12" fmla="*/ 78 w 89"/>
                <a:gd name="T13" fmla="*/ 14 h 83"/>
                <a:gd name="T14" fmla="*/ 75 w 89"/>
                <a:gd name="T15" fmla="*/ 12 h 83"/>
                <a:gd name="T16" fmla="*/ 71 w 89"/>
                <a:gd name="T17" fmla="*/ 10 h 83"/>
                <a:gd name="T18" fmla="*/ 69 w 89"/>
                <a:gd name="T19" fmla="*/ 6 h 83"/>
                <a:gd name="T20" fmla="*/ 65 w 89"/>
                <a:gd name="T21" fmla="*/ 4 h 83"/>
                <a:gd name="T22" fmla="*/ 61 w 89"/>
                <a:gd name="T23" fmla="*/ 4 h 83"/>
                <a:gd name="T24" fmla="*/ 57 w 89"/>
                <a:gd name="T25" fmla="*/ 2 h 83"/>
                <a:gd name="T26" fmla="*/ 52 w 89"/>
                <a:gd name="T27" fmla="*/ 0 h 83"/>
                <a:gd name="T28" fmla="*/ 48 w 89"/>
                <a:gd name="T29" fmla="*/ 0 h 83"/>
                <a:gd name="T30" fmla="*/ 44 w 89"/>
                <a:gd name="T31" fmla="*/ 0 h 83"/>
                <a:gd name="T32" fmla="*/ 40 w 89"/>
                <a:gd name="T33" fmla="*/ 0 h 83"/>
                <a:gd name="T34" fmla="*/ 36 w 89"/>
                <a:gd name="T35" fmla="*/ 0 h 83"/>
                <a:gd name="T36" fmla="*/ 31 w 89"/>
                <a:gd name="T37" fmla="*/ 2 h 83"/>
                <a:gd name="T38" fmla="*/ 27 w 89"/>
                <a:gd name="T39" fmla="*/ 4 h 83"/>
                <a:gd name="T40" fmla="*/ 23 w 89"/>
                <a:gd name="T41" fmla="*/ 4 h 83"/>
                <a:gd name="T42" fmla="*/ 19 w 89"/>
                <a:gd name="T43" fmla="*/ 6 h 83"/>
                <a:gd name="T44" fmla="*/ 17 w 89"/>
                <a:gd name="T45" fmla="*/ 10 h 83"/>
                <a:gd name="T46" fmla="*/ 13 w 89"/>
                <a:gd name="T47" fmla="*/ 12 h 83"/>
                <a:gd name="T48" fmla="*/ 10 w 89"/>
                <a:gd name="T49" fmla="*/ 14 h 83"/>
                <a:gd name="T50" fmla="*/ 8 w 89"/>
                <a:gd name="T51" fmla="*/ 18 h 83"/>
                <a:gd name="T52" fmla="*/ 4 w 89"/>
                <a:gd name="T53" fmla="*/ 23 h 83"/>
                <a:gd name="T54" fmla="*/ 2 w 89"/>
                <a:gd name="T55" fmla="*/ 27 h 83"/>
                <a:gd name="T56" fmla="*/ 2 w 89"/>
                <a:gd name="T57" fmla="*/ 31 h 83"/>
                <a:gd name="T58" fmla="*/ 0 w 89"/>
                <a:gd name="T59" fmla="*/ 35 h 83"/>
                <a:gd name="T60" fmla="*/ 0 w 89"/>
                <a:gd name="T61" fmla="*/ 39 h 83"/>
                <a:gd name="T62" fmla="*/ 0 w 89"/>
                <a:gd name="T63" fmla="*/ 43 h 83"/>
                <a:gd name="T64" fmla="*/ 0 w 89"/>
                <a:gd name="T65" fmla="*/ 47 h 83"/>
                <a:gd name="T66" fmla="*/ 2 w 89"/>
                <a:gd name="T67" fmla="*/ 51 h 83"/>
                <a:gd name="T68" fmla="*/ 2 w 89"/>
                <a:gd name="T69" fmla="*/ 55 h 83"/>
                <a:gd name="T70" fmla="*/ 4 w 89"/>
                <a:gd name="T71" fmla="*/ 59 h 83"/>
                <a:gd name="T72" fmla="*/ 8 w 89"/>
                <a:gd name="T73" fmla="*/ 64 h 83"/>
                <a:gd name="T74" fmla="*/ 10 w 89"/>
                <a:gd name="T75" fmla="*/ 68 h 83"/>
                <a:gd name="T76" fmla="*/ 13 w 89"/>
                <a:gd name="T77" fmla="*/ 70 h 83"/>
                <a:gd name="T78" fmla="*/ 17 w 89"/>
                <a:gd name="T79" fmla="*/ 72 h 83"/>
                <a:gd name="T80" fmla="*/ 19 w 89"/>
                <a:gd name="T81" fmla="*/ 76 h 83"/>
                <a:gd name="T82" fmla="*/ 23 w 89"/>
                <a:gd name="T83" fmla="*/ 78 h 83"/>
                <a:gd name="T84" fmla="*/ 27 w 89"/>
                <a:gd name="T85" fmla="*/ 78 h 83"/>
                <a:gd name="T86" fmla="*/ 31 w 89"/>
                <a:gd name="T87" fmla="*/ 80 h 83"/>
                <a:gd name="T88" fmla="*/ 36 w 89"/>
                <a:gd name="T89" fmla="*/ 82 h 83"/>
                <a:gd name="T90" fmla="*/ 40 w 89"/>
                <a:gd name="T91" fmla="*/ 82 h 83"/>
                <a:gd name="T92" fmla="*/ 44 w 89"/>
                <a:gd name="T93" fmla="*/ 82 h 83"/>
                <a:gd name="T94" fmla="*/ 48 w 89"/>
                <a:gd name="T95" fmla="*/ 82 h 83"/>
                <a:gd name="T96" fmla="*/ 52 w 89"/>
                <a:gd name="T97" fmla="*/ 82 h 83"/>
                <a:gd name="T98" fmla="*/ 57 w 89"/>
                <a:gd name="T99" fmla="*/ 80 h 83"/>
                <a:gd name="T100" fmla="*/ 61 w 89"/>
                <a:gd name="T101" fmla="*/ 78 h 83"/>
                <a:gd name="T102" fmla="*/ 65 w 89"/>
                <a:gd name="T103" fmla="*/ 78 h 83"/>
                <a:gd name="T104" fmla="*/ 69 w 89"/>
                <a:gd name="T105" fmla="*/ 76 h 83"/>
                <a:gd name="T106" fmla="*/ 71 w 89"/>
                <a:gd name="T107" fmla="*/ 72 h 83"/>
                <a:gd name="T108" fmla="*/ 75 w 89"/>
                <a:gd name="T109" fmla="*/ 70 h 83"/>
                <a:gd name="T110" fmla="*/ 78 w 89"/>
                <a:gd name="T111" fmla="*/ 68 h 83"/>
                <a:gd name="T112" fmla="*/ 80 w 89"/>
                <a:gd name="T113" fmla="*/ 64 h 83"/>
                <a:gd name="T114" fmla="*/ 84 w 89"/>
                <a:gd name="T115" fmla="*/ 59 h 83"/>
                <a:gd name="T116" fmla="*/ 86 w 89"/>
                <a:gd name="T117" fmla="*/ 55 h 83"/>
                <a:gd name="T118" fmla="*/ 86 w 89"/>
                <a:gd name="T119" fmla="*/ 51 h 83"/>
                <a:gd name="T120" fmla="*/ 88 w 89"/>
                <a:gd name="T121" fmla="*/ 47 h 83"/>
                <a:gd name="T122" fmla="*/ 88 w 89"/>
                <a:gd name="T123" fmla="*/ 4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89" h="83">
                  <a:moveTo>
                    <a:pt x="88" y="41"/>
                  </a:moveTo>
                  <a:lnTo>
                    <a:pt x="88" y="39"/>
                  </a:lnTo>
                  <a:lnTo>
                    <a:pt x="88" y="37"/>
                  </a:lnTo>
                  <a:lnTo>
                    <a:pt x="88" y="35"/>
                  </a:lnTo>
                  <a:lnTo>
                    <a:pt x="88" y="33"/>
                  </a:lnTo>
                  <a:lnTo>
                    <a:pt x="86" y="31"/>
                  </a:lnTo>
                  <a:lnTo>
                    <a:pt x="86" y="29"/>
                  </a:lnTo>
                  <a:lnTo>
                    <a:pt x="86" y="27"/>
                  </a:lnTo>
                  <a:lnTo>
                    <a:pt x="84" y="25"/>
                  </a:lnTo>
                  <a:lnTo>
                    <a:pt x="84" y="23"/>
                  </a:lnTo>
                  <a:lnTo>
                    <a:pt x="82" y="21"/>
                  </a:lnTo>
                  <a:lnTo>
                    <a:pt x="80" y="18"/>
                  </a:lnTo>
                  <a:lnTo>
                    <a:pt x="80" y="16"/>
                  </a:lnTo>
                  <a:lnTo>
                    <a:pt x="78" y="14"/>
                  </a:lnTo>
                  <a:lnTo>
                    <a:pt x="78" y="12"/>
                  </a:lnTo>
                  <a:lnTo>
                    <a:pt x="75" y="12"/>
                  </a:lnTo>
                  <a:lnTo>
                    <a:pt x="73" y="10"/>
                  </a:lnTo>
                  <a:lnTo>
                    <a:pt x="71" y="10"/>
                  </a:lnTo>
                  <a:lnTo>
                    <a:pt x="71" y="8"/>
                  </a:lnTo>
                  <a:lnTo>
                    <a:pt x="69" y="6"/>
                  </a:lnTo>
                  <a:lnTo>
                    <a:pt x="67" y="6"/>
                  </a:lnTo>
                  <a:lnTo>
                    <a:pt x="65" y="4"/>
                  </a:lnTo>
                  <a:lnTo>
                    <a:pt x="63" y="4"/>
                  </a:lnTo>
                  <a:lnTo>
                    <a:pt x="61" y="4"/>
                  </a:lnTo>
                  <a:lnTo>
                    <a:pt x="59" y="2"/>
                  </a:lnTo>
                  <a:lnTo>
                    <a:pt x="57" y="2"/>
                  </a:lnTo>
                  <a:lnTo>
                    <a:pt x="54" y="2"/>
                  </a:lnTo>
                  <a:lnTo>
                    <a:pt x="52" y="0"/>
                  </a:lnTo>
                  <a:lnTo>
                    <a:pt x="50" y="0"/>
                  </a:lnTo>
                  <a:lnTo>
                    <a:pt x="48" y="0"/>
                  </a:lnTo>
                  <a:lnTo>
                    <a:pt x="46" y="0"/>
                  </a:lnTo>
                  <a:lnTo>
                    <a:pt x="44" y="0"/>
                  </a:lnTo>
                  <a:lnTo>
                    <a:pt x="42" y="0"/>
                  </a:lnTo>
                  <a:lnTo>
                    <a:pt x="40" y="0"/>
                  </a:lnTo>
                  <a:lnTo>
                    <a:pt x="38" y="0"/>
                  </a:lnTo>
                  <a:lnTo>
                    <a:pt x="36" y="0"/>
                  </a:lnTo>
                  <a:lnTo>
                    <a:pt x="34" y="2"/>
                  </a:lnTo>
                  <a:lnTo>
                    <a:pt x="31" y="2"/>
                  </a:lnTo>
                  <a:lnTo>
                    <a:pt x="29" y="2"/>
                  </a:lnTo>
                  <a:lnTo>
                    <a:pt x="27" y="4"/>
                  </a:lnTo>
                  <a:lnTo>
                    <a:pt x="25" y="4"/>
                  </a:lnTo>
                  <a:lnTo>
                    <a:pt x="23" y="4"/>
                  </a:lnTo>
                  <a:lnTo>
                    <a:pt x="21" y="6"/>
                  </a:lnTo>
                  <a:lnTo>
                    <a:pt x="19" y="6"/>
                  </a:lnTo>
                  <a:lnTo>
                    <a:pt x="17" y="8"/>
                  </a:lnTo>
                  <a:lnTo>
                    <a:pt x="17" y="10"/>
                  </a:lnTo>
                  <a:lnTo>
                    <a:pt x="15" y="10"/>
                  </a:lnTo>
                  <a:lnTo>
                    <a:pt x="13" y="12"/>
                  </a:lnTo>
                  <a:lnTo>
                    <a:pt x="10" y="12"/>
                  </a:lnTo>
                  <a:lnTo>
                    <a:pt x="10" y="14"/>
                  </a:lnTo>
                  <a:lnTo>
                    <a:pt x="8" y="16"/>
                  </a:lnTo>
                  <a:lnTo>
                    <a:pt x="8" y="18"/>
                  </a:lnTo>
                  <a:lnTo>
                    <a:pt x="6" y="21"/>
                  </a:lnTo>
                  <a:lnTo>
                    <a:pt x="4" y="23"/>
                  </a:lnTo>
                  <a:lnTo>
                    <a:pt x="4" y="25"/>
                  </a:lnTo>
                  <a:lnTo>
                    <a:pt x="2" y="27"/>
                  </a:lnTo>
                  <a:lnTo>
                    <a:pt x="2" y="29"/>
                  </a:lnTo>
                  <a:lnTo>
                    <a:pt x="2" y="31"/>
                  </a:lnTo>
                  <a:lnTo>
                    <a:pt x="0" y="33"/>
                  </a:lnTo>
                  <a:lnTo>
                    <a:pt x="0" y="35"/>
                  </a:lnTo>
                  <a:lnTo>
                    <a:pt x="0" y="37"/>
                  </a:lnTo>
                  <a:lnTo>
                    <a:pt x="0" y="39"/>
                  </a:lnTo>
                  <a:lnTo>
                    <a:pt x="0" y="41"/>
                  </a:lnTo>
                  <a:lnTo>
                    <a:pt x="0" y="43"/>
                  </a:lnTo>
                  <a:lnTo>
                    <a:pt x="0" y="45"/>
                  </a:lnTo>
                  <a:lnTo>
                    <a:pt x="0" y="47"/>
                  </a:lnTo>
                  <a:lnTo>
                    <a:pt x="0" y="49"/>
                  </a:lnTo>
                  <a:lnTo>
                    <a:pt x="2" y="51"/>
                  </a:lnTo>
                  <a:lnTo>
                    <a:pt x="2" y="53"/>
                  </a:lnTo>
                  <a:lnTo>
                    <a:pt x="2" y="55"/>
                  </a:lnTo>
                  <a:lnTo>
                    <a:pt x="4" y="57"/>
                  </a:lnTo>
                  <a:lnTo>
                    <a:pt x="4" y="59"/>
                  </a:lnTo>
                  <a:lnTo>
                    <a:pt x="6" y="62"/>
                  </a:lnTo>
                  <a:lnTo>
                    <a:pt x="8" y="64"/>
                  </a:lnTo>
                  <a:lnTo>
                    <a:pt x="8" y="66"/>
                  </a:lnTo>
                  <a:lnTo>
                    <a:pt x="10" y="68"/>
                  </a:lnTo>
                  <a:lnTo>
                    <a:pt x="10" y="70"/>
                  </a:lnTo>
                  <a:lnTo>
                    <a:pt x="13" y="70"/>
                  </a:lnTo>
                  <a:lnTo>
                    <a:pt x="15" y="72"/>
                  </a:lnTo>
                  <a:lnTo>
                    <a:pt x="17" y="72"/>
                  </a:lnTo>
                  <a:lnTo>
                    <a:pt x="17" y="74"/>
                  </a:lnTo>
                  <a:lnTo>
                    <a:pt x="19" y="76"/>
                  </a:lnTo>
                  <a:lnTo>
                    <a:pt x="21" y="76"/>
                  </a:lnTo>
                  <a:lnTo>
                    <a:pt x="23" y="78"/>
                  </a:lnTo>
                  <a:lnTo>
                    <a:pt x="25" y="78"/>
                  </a:lnTo>
                  <a:lnTo>
                    <a:pt x="27" y="78"/>
                  </a:lnTo>
                  <a:lnTo>
                    <a:pt x="29" y="80"/>
                  </a:lnTo>
                  <a:lnTo>
                    <a:pt x="31" y="80"/>
                  </a:lnTo>
                  <a:lnTo>
                    <a:pt x="34" y="80"/>
                  </a:lnTo>
                  <a:lnTo>
                    <a:pt x="36" y="82"/>
                  </a:lnTo>
                  <a:lnTo>
                    <a:pt x="38" y="82"/>
                  </a:lnTo>
                  <a:lnTo>
                    <a:pt x="40" y="82"/>
                  </a:lnTo>
                  <a:lnTo>
                    <a:pt x="42" y="82"/>
                  </a:lnTo>
                  <a:lnTo>
                    <a:pt x="44" y="82"/>
                  </a:lnTo>
                  <a:lnTo>
                    <a:pt x="46" y="82"/>
                  </a:lnTo>
                  <a:lnTo>
                    <a:pt x="48" y="82"/>
                  </a:lnTo>
                  <a:lnTo>
                    <a:pt x="50" y="82"/>
                  </a:lnTo>
                  <a:lnTo>
                    <a:pt x="52" y="82"/>
                  </a:lnTo>
                  <a:lnTo>
                    <a:pt x="54" y="80"/>
                  </a:lnTo>
                  <a:lnTo>
                    <a:pt x="57" y="80"/>
                  </a:lnTo>
                  <a:lnTo>
                    <a:pt x="59" y="80"/>
                  </a:lnTo>
                  <a:lnTo>
                    <a:pt x="61" y="78"/>
                  </a:lnTo>
                  <a:lnTo>
                    <a:pt x="63" y="78"/>
                  </a:lnTo>
                  <a:lnTo>
                    <a:pt x="65" y="78"/>
                  </a:lnTo>
                  <a:lnTo>
                    <a:pt x="67" y="76"/>
                  </a:lnTo>
                  <a:lnTo>
                    <a:pt x="69" y="76"/>
                  </a:lnTo>
                  <a:lnTo>
                    <a:pt x="71" y="74"/>
                  </a:lnTo>
                  <a:lnTo>
                    <a:pt x="71" y="72"/>
                  </a:lnTo>
                  <a:lnTo>
                    <a:pt x="73" y="72"/>
                  </a:lnTo>
                  <a:lnTo>
                    <a:pt x="75" y="70"/>
                  </a:lnTo>
                  <a:lnTo>
                    <a:pt x="78" y="70"/>
                  </a:lnTo>
                  <a:lnTo>
                    <a:pt x="78" y="68"/>
                  </a:lnTo>
                  <a:lnTo>
                    <a:pt x="80" y="66"/>
                  </a:lnTo>
                  <a:lnTo>
                    <a:pt x="80" y="64"/>
                  </a:lnTo>
                  <a:lnTo>
                    <a:pt x="82" y="62"/>
                  </a:lnTo>
                  <a:lnTo>
                    <a:pt x="84" y="59"/>
                  </a:lnTo>
                  <a:lnTo>
                    <a:pt x="84" y="57"/>
                  </a:lnTo>
                  <a:lnTo>
                    <a:pt x="86" y="55"/>
                  </a:lnTo>
                  <a:lnTo>
                    <a:pt x="86" y="53"/>
                  </a:lnTo>
                  <a:lnTo>
                    <a:pt x="86" y="51"/>
                  </a:lnTo>
                  <a:lnTo>
                    <a:pt x="88" y="49"/>
                  </a:lnTo>
                  <a:lnTo>
                    <a:pt x="88" y="47"/>
                  </a:lnTo>
                  <a:lnTo>
                    <a:pt x="88" y="45"/>
                  </a:lnTo>
                  <a:lnTo>
                    <a:pt x="88" y="43"/>
                  </a:lnTo>
                  <a:lnTo>
                    <a:pt x="88" y="41"/>
                  </a:lnTo>
                </a:path>
              </a:pathLst>
            </a:cu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" name="Freeform 26">
              <a:extLst>
                <a:ext uri="{FF2B5EF4-FFF2-40B4-BE49-F238E27FC236}">
                  <a16:creationId xmlns:a16="http://schemas.microsoft.com/office/drawing/2014/main" id="{200460D4-AB1D-4FEC-93C6-0401821C0A41}"/>
                </a:ext>
              </a:extLst>
            </p:cNvPr>
            <p:cNvSpPr>
              <a:spLocks/>
            </p:cNvSpPr>
            <p:nvPr/>
          </p:nvSpPr>
          <p:spPr bwMode="auto">
            <a:xfrm>
              <a:off x="2898" y="1651"/>
              <a:ext cx="722" cy="684"/>
            </a:xfrm>
            <a:custGeom>
              <a:avLst/>
              <a:gdLst>
                <a:gd name="T0" fmla="*/ 8 w 722"/>
                <a:gd name="T1" fmla="*/ 658 h 684"/>
                <a:gd name="T2" fmla="*/ 8 w 722"/>
                <a:gd name="T3" fmla="*/ 615 h 684"/>
                <a:gd name="T4" fmla="*/ 10 w 722"/>
                <a:gd name="T5" fmla="*/ 570 h 684"/>
                <a:gd name="T6" fmla="*/ 16 w 722"/>
                <a:gd name="T7" fmla="*/ 525 h 684"/>
                <a:gd name="T8" fmla="*/ 27 w 722"/>
                <a:gd name="T9" fmla="*/ 484 h 684"/>
                <a:gd name="T10" fmla="*/ 37 w 722"/>
                <a:gd name="T11" fmla="*/ 441 h 684"/>
                <a:gd name="T12" fmla="*/ 53 w 722"/>
                <a:gd name="T13" fmla="*/ 400 h 684"/>
                <a:gd name="T14" fmla="*/ 70 w 722"/>
                <a:gd name="T15" fmla="*/ 359 h 684"/>
                <a:gd name="T16" fmla="*/ 90 w 722"/>
                <a:gd name="T17" fmla="*/ 322 h 684"/>
                <a:gd name="T18" fmla="*/ 113 w 722"/>
                <a:gd name="T19" fmla="*/ 285 h 684"/>
                <a:gd name="T20" fmla="*/ 140 w 722"/>
                <a:gd name="T21" fmla="*/ 250 h 684"/>
                <a:gd name="T22" fmla="*/ 166 w 722"/>
                <a:gd name="T23" fmla="*/ 217 h 684"/>
                <a:gd name="T24" fmla="*/ 199 w 722"/>
                <a:gd name="T25" fmla="*/ 187 h 684"/>
                <a:gd name="T26" fmla="*/ 230 w 722"/>
                <a:gd name="T27" fmla="*/ 158 h 684"/>
                <a:gd name="T28" fmla="*/ 265 w 722"/>
                <a:gd name="T29" fmla="*/ 131 h 684"/>
                <a:gd name="T30" fmla="*/ 302 w 722"/>
                <a:gd name="T31" fmla="*/ 107 h 684"/>
                <a:gd name="T32" fmla="*/ 341 w 722"/>
                <a:gd name="T33" fmla="*/ 86 h 684"/>
                <a:gd name="T34" fmla="*/ 380 w 722"/>
                <a:gd name="T35" fmla="*/ 66 h 684"/>
                <a:gd name="T36" fmla="*/ 423 w 722"/>
                <a:gd name="T37" fmla="*/ 49 h 684"/>
                <a:gd name="T38" fmla="*/ 466 w 722"/>
                <a:gd name="T39" fmla="*/ 35 h 684"/>
                <a:gd name="T40" fmla="*/ 511 w 722"/>
                <a:gd name="T41" fmla="*/ 25 h 684"/>
                <a:gd name="T42" fmla="*/ 557 w 722"/>
                <a:gd name="T43" fmla="*/ 16 h 684"/>
                <a:gd name="T44" fmla="*/ 602 w 722"/>
                <a:gd name="T45" fmla="*/ 10 h 684"/>
                <a:gd name="T46" fmla="*/ 649 w 722"/>
                <a:gd name="T47" fmla="*/ 8 h 684"/>
                <a:gd name="T48" fmla="*/ 709 w 722"/>
                <a:gd name="T49" fmla="*/ 8 h 684"/>
                <a:gd name="T50" fmla="*/ 698 w 722"/>
                <a:gd name="T51" fmla="*/ 0 h 684"/>
                <a:gd name="T52" fmla="*/ 651 w 722"/>
                <a:gd name="T53" fmla="*/ 0 h 684"/>
                <a:gd name="T54" fmla="*/ 602 w 722"/>
                <a:gd name="T55" fmla="*/ 2 h 684"/>
                <a:gd name="T56" fmla="*/ 557 w 722"/>
                <a:gd name="T57" fmla="*/ 8 h 684"/>
                <a:gd name="T58" fmla="*/ 509 w 722"/>
                <a:gd name="T59" fmla="*/ 16 h 684"/>
                <a:gd name="T60" fmla="*/ 464 w 722"/>
                <a:gd name="T61" fmla="*/ 29 h 684"/>
                <a:gd name="T62" fmla="*/ 421 w 722"/>
                <a:gd name="T63" fmla="*/ 41 h 684"/>
                <a:gd name="T64" fmla="*/ 380 w 722"/>
                <a:gd name="T65" fmla="*/ 59 h 684"/>
                <a:gd name="T66" fmla="*/ 339 w 722"/>
                <a:gd name="T67" fmla="*/ 78 h 684"/>
                <a:gd name="T68" fmla="*/ 300 w 722"/>
                <a:gd name="T69" fmla="*/ 101 h 684"/>
                <a:gd name="T70" fmla="*/ 263 w 722"/>
                <a:gd name="T71" fmla="*/ 125 h 684"/>
                <a:gd name="T72" fmla="*/ 226 w 722"/>
                <a:gd name="T73" fmla="*/ 152 h 684"/>
                <a:gd name="T74" fmla="*/ 193 w 722"/>
                <a:gd name="T75" fmla="*/ 180 h 684"/>
                <a:gd name="T76" fmla="*/ 162 w 722"/>
                <a:gd name="T77" fmla="*/ 211 h 684"/>
                <a:gd name="T78" fmla="*/ 134 w 722"/>
                <a:gd name="T79" fmla="*/ 244 h 684"/>
                <a:gd name="T80" fmla="*/ 109 w 722"/>
                <a:gd name="T81" fmla="*/ 279 h 684"/>
                <a:gd name="T82" fmla="*/ 84 w 722"/>
                <a:gd name="T83" fmla="*/ 316 h 684"/>
                <a:gd name="T84" fmla="*/ 64 w 722"/>
                <a:gd name="T85" fmla="*/ 355 h 684"/>
                <a:gd name="T86" fmla="*/ 45 w 722"/>
                <a:gd name="T87" fmla="*/ 396 h 684"/>
                <a:gd name="T88" fmla="*/ 31 w 722"/>
                <a:gd name="T89" fmla="*/ 437 h 684"/>
                <a:gd name="T90" fmla="*/ 18 w 722"/>
                <a:gd name="T91" fmla="*/ 480 h 684"/>
                <a:gd name="T92" fmla="*/ 10 w 722"/>
                <a:gd name="T93" fmla="*/ 523 h 684"/>
                <a:gd name="T94" fmla="*/ 4 w 722"/>
                <a:gd name="T95" fmla="*/ 566 h 684"/>
                <a:gd name="T96" fmla="*/ 0 w 722"/>
                <a:gd name="T97" fmla="*/ 611 h 684"/>
                <a:gd name="T98" fmla="*/ 0 w 722"/>
                <a:gd name="T99" fmla="*/ 669 h 684"/>
                <a:gd name="T100" fmla="*/ 10 w 722"/>
                <a:gd name="T101" fmla="*/ 683 h 6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722" h="684">
                  <a:moveTo>
                    <a:pt x="10" y="683"/>
                  </a:moveTo>
                  <a:lnTo>
                    <a:pt x="10" y="681"/>
                  </a:lnTo>
                  <a:lnTo>
                    <a:pt x="8" y="671"/>
                  </a:lnTo>
                  <a:lnTo>
                    <a:pt x="8" y="658"/>
                  </a:lnTo>
                  <a:lnTo>
                    <a:pt x="8" y="648"/>
                  </a:lnTo>
                  <a:lnTo>
                    <a:pt x="8" y="638"/>
                  </a:lnTo>
                  <a:lnTo>
                    <a:pt x="8" y="626"/>
                  </a:lnTo>
                  <a:lnTo>
                    <a:pt x="8" y="615"/>
                  </a:lnTo>
                  <a:lnTo>
                    <a:pt x="8" y="603"/>
                  </a:lnTo>
                  <a:lnTo>
                    <a:pt x="10" y="593"/>
                  </a:lnTo>
                  <a:lnTo>
                    <a:pt x="10" y="580"/>
                  </a:lnTo>
                  <a:lnTo>
                    <a:pt x="10" y="570"/>
                  </a:lnTo>
                  <a:lnTo>
                    <a:pt x="12" y="558"/>
                  </a:lnTo>
                  <a:lnTo>
                    <a:pt x="14" y="548"/>
                  </a:lnTo>
                  <a:lnTo>
                    <a:pt x="16" y="535"/>
                  </a:lnTo>
                  <a:lnTo>
                    <a:pt x="16" y="525"/>
                  </a:lnTo>
                  <a:lnTo>
                    <a:pt x="18" y="515"/>
                  </a:lnTo>
                  <a:lnTo>
                    <a:pt x="21" y="505"/>
                  </a:lnTo>
                  <a:lnTo>
                    <a:pt x="23" y="492"/>
                  </a:lnTo>
                  <a:lnTo>
                    <a:pt x="27" y="484"/>
                  </a:lnTo>
                  <a:lnTo>
                    <a:pt x="29" y="472"/>
                  </a:lnTo>
                  <a:lnTo>
                    <a:pt x="31" y="461"/>
                  </a:lnTo>
                  <a:lnTo>
                    <a:pt x="35" y="451"/>
                  </a:lnTo>
                  <a:lnTo>
                    <a:pt x="37" y="441"/>
                  </a:lnTo>
                  <a:lnTo>
                    <a:pt x="41" y="431"/>
                  </a:lnTo>
                  <a:lnTo>
                    <a:pt x="45" y="420"/>
                  </a:lnTo>
                  <a:lnTo>
                    <a:pt x="49" y="410"/>
                  </a:lnTo>
                  <a:lnTo>
                    <a:pt x="53" y="400"/>
                  </a:lnTo>
                  <a:lnTo>
                    <a:pt x="58" y="390"/>
                  </a:lnTo>
                  <a:lnTo>
                    <a:pt x="62" y="379"/>
                  </a:lnTo>
                  <a:lnTo>
                    <a:pt x="66" y="369"/>
                  </a:lnTo>
                  <a:lnTo>
                    <a:pt x="70" y="359"/>
                  </a:lnTo>
                  <a:lnTo>
                    <a:pt x="74" y="351"/>
                  </a:lnTo>
                  <a:lnTo>
                    <a:pt x="80" y="340"/>
                  </a:lnTo>
                  <a:lnTo>
                    <a:pt x="84" y="332"/>
                  </a:lnTo>
                  <a:lnTo>
                    <a:pt x="90" y="322"/>
                  </a:lnTo>
                  <a:lnTo>
                    <a:pt x="97" y="312"/>
                  </a:lnTo>
                  <a:lnTo>
                    <a:pt x="101" y="304"/>
                  </a:lnTo>
                  <a:lnTo>
                    <a:pt x="107" y="293"/>
                  </a:lnTo>
                  <a:lnTo>
                    <a:pt x="113" y="285"/>
                  </a:lnTo>
                  <a:lnTo>
                    <a:pt x="119" y="277"/>
                  </a:lnTo>
                  <a:lnTo>
                    <a:pt x="125" y="269"/>
                  </a:lnTo>
                  <a:lnTo>
                    <a:pt x="131" y="258"/>
                  </a:lnTo>
                  <a:lnTo>
                    <a:pt x="140" y="250"/>
                  </a:lnTo>
                  <a:lnTo>
                    <a:pt x="146" y="242"/>
                  </a:lnTo>
                  <a:lnTo>
                    <a:pt x="154" y="234"/>
                  </a:lnTo>
                  <a:lnTo>
                    <a:pt x="160" y="226"/>
                  </a:lnTo>
                  <a:lnTo>
                    <a:pt x="166" y="217"/>
                  </a:lnTo>
                  <a:lnTo>
                    <a:pt x="175" y="209"/>
                  </a:lnTo>
                  <a:lnTo>
                    <a:pt x="183" y="201"/>
                  </a:lnTo>
                  <a:lnTo>
                    <a:pt x="189" y="195"/>
                  </a:lnTo>
                  <a:lnTo>
                    <a:pt x="199" y="187"/>
                  </a:lnTo>
                  <a:lnTo>
                    <a:pt x="205" y="178"/>
                  </a:lnTo>
                  <a:lnTo>
                    <a:pt x="214" y="172"/>
                  </a:lnTo>
                  <a:lnTo>
                    <a:pt x="222" y="164"/>
                  </a:lnTo>
                  <a:lnTo>
                    <a:pt x="230" y="158"/>
                  </a:lnTo>
                  <a:lnTo>
                    <a:pt x="238" y="152"/>
                  </a:lnTo>
                  <a:lnTo>
                    <a:pt x="246" y="144"/>
                  </a:lnTo>
                  <a:lnTo>
                    <a:pt x="257" y="137"/>
                  </a:lnTo>
                  <a:lnTo>
                    <a:pt x="265" y="131"/>
                  </a:lnTo>
                  <a:lnTo>
                    <a:pt x="275" y="125"/>
                  </a:lnTo>
                  <a:lnTo>
                    <a:pt x="283" y="119"/>
                  </a:lnTo>
                  <a:lnTo>
                    <a:pt x="292" y="113"/>
                  </a:lnTo>
                  <a:lnTo>
                    <a:pt x="302" y="107"/>
                  </a:lnTo>
                  <a:lnTo>
                    <a:pt x="312" y="103"/>
                  </a:lnTo>
                  <a:lnTo>
                    <a:pt x="320" y="96"/>
                  </a:lnTo>
                  <a:lnTo>
                    <a:pt x="331" y="90"/>
                  </a:lnTo>
                  <a:lnTo>
                    <a:pt x="341" y="86"/>
                  </a:lnTo>
                  <a:lnTo>
                    <a:pt x="351" y="80"/>
                  </a:lnTo>
                  <a:lnTo>
                    <a:pt x="362" y="76"/>
                  </a:lnTo>
                  <a:lnTo>
                    <a:pt x="372" y="70"/>
                  </a:lnTo>
                  <a:lnTo>
                    <a:pt x="380" y="66"/>
                  </a:lnTo>
                  <a:lnTo>
                    <a:pt x="392" y="62"/>
                  </a:lnTo>
                  <a:lnTo>
                    <a:pt x="403" y="57"/>
                  </a:lnTo>
                  <a:lnTo>
                    <a:pt x="413" y="53"/>
                  </a:lnTo>
                  <a:lnTo>
                    <a:pt x="423" y="49"/>
                  </a:lnTo>
                  <a:lnTo>
                    <a:pt x="433" y="45"/>
                  </a:lnTo>
                  <a:lnTo>
                    <a:pt x="446" y="41"/>
                  </a:lnTo>
                  <a:lnTo>
                    <a:pt x="456" y="39"/>
                  </a:lnTo>
                  <a:lnTo>
                    <a:pt x="466" y="35"/>
                  </a:lnTo>
                  <a:lnTo>
                    <a:pt x="477" y="33"/>
                  </a:lnTo>
                  <a:lnTo>
                    <a:pt x="489" y="29"/>
                  </a:lnTo>
                  <a:lnTo>
                    <a:pt x="499" y="27"/>
                  </a:lnTo>
                  <a:lnTo>
                    <a:pt x="511" y="25"/>
                  </a:lnTo>
                  <a:lnTo>
                    <a:pt x="522" y="23"/>
                  </a:lnTo>
                  <a:lnTo>
                    <a:pt x="534" y="18"/>
                  </a:lnTo>
                  <a:lnTo>
                    <a:pt x="544" y="18"/>
                  </a:lnTo>
                  <a:lnTo>
                    <a:pt x="557" y="16"/>
                  </a:lnTo>
                  <a:lnTo>
                    <a:pt x="569" y="14"/>
                  </a:lnTo>
                  <a:lnTo>
                    <a:pt x="579" y="12"/>
                  </a:lnTo>
                  <a:lnTo>
                    <a:pt x="592" y="12"/>
                  </a:lnTo>
                  <a:lnTo>
                    <a:pt x="602" y="10"/>
                  </a:lnTo>
                  <a:lnTo>
                    <a:pt x="614" y="10"/>
                  </a:lnTo>
                  <a:lnTo>
                    <a:pt x="627" y="8"/>
                  </a:lnTo>
                  <a:lnTo>
                    <a:pt x="637" y="8"/>
                  </a:lnTo>
                  <a:lnTo>
                    <a:pt x="649" y="8"/>
                  </a:lnTo>
                  <a:lnTo>
                    <a:pt x="661" y="8"/>
                  </a:lnTo>
                  <a:lnTo>
                    <a:pt x="684" y="8"/>
                  </a:lnTo>
                  <a:lnTo>
                    <a:pt x="698" y="8"/>
                  </a:lnTo>
                  <a:lnTo>
                    <a:pt x="709" y="8"/>
                  </a:lnTo>
                  <a:lnTo>
                    <a:pt x="721" y="8"/>
                  </a:lnTo>
                  <a:lnTo>
                    <a:pt x="715" y="0"/>
                  </a:lnTo>
                  <a:lnTo>
                    <a:pt x="711" y="0"/>
                  </a:lnTo>
                  <a:lnTo>
                    <a:pt x="698" y="0"/>
                  </a:lnTo>
                  <a:lnTo>
                    <a:pt x="686" y="0"/>
                  </a:lnTo>
                  <a:lnTo>
                    <a:pt x="674" y="0"/>
                  </a:lnTo>
                  <a:lnTo>
                    <a:pt x="663" y="0"/>
                  </a:lnTo>
                  <a:lnTo>
                    <a:pt x="651" y="0"/>
                  </a:lnTo>
                  <a:lnTo>
                    <a:pt x="639" y="0"/>
                  </a:lnTo>
                  <a:lnTo>
                    <a:pt x="627" y="0"/>
                  </a:lnTo>
                  <a:lnTo>
                    <a:pt x="614" y="2"/>
                  </a:lnTo>
                  <a:lnTo>
                    <a:pt x="602" y="2"/>
                  </a:lnTo>
                  <a:lnTo>
                    <a:pt x="592" y="4"/>
                  </a:lnTo>
                  <a:lnTo>
                    <a:pt x="579" y="6"/>
                  </a:lnTo>
                  <a:lnTo>
                    <a:pt x="569" y="6"/>
                  </a:lnTo>
                  <a:lnTo>
                    <a:pt x="557" y="8"/>
                  </a:lnTo>
                  <a:lnTo>
                    <a:pt x="544" y="10"/>
                  </a:lnTo>
                  <a:lnTo>
                    <a:pt x="532" y="12"/>
                  </a:lnTo>
                  <a:lnTo>
                    <a:pt x="522" y="14"/>
                  </a:lnTo>
                  <a:lnTo>
                    <a:pt x="509" y="16"/>
                  </a:lnTo>
                  <a:lnTo>
                    <a:pt x="499" y="18"/>
                  </a:lnTo>
                  <a:lnTo>
                    <a:pt x="487" y="23"/>
                  </a:lnTo>
                  <a:lnTo>
                    <a:pt x="477" y="25"/>
                  </a:lnTo>
                  <a:lnTo>
                    <a:pt x="464" y="29"/>
                  </a:lnTo>
                  <a:lnTo>
                    <a:pt x="454" y="31"/>
                  </a:lnTo>
                  <a:lnTo>
                    <a:pt x="444" y="35"/>
                  </a:lnTo>
                  <a:lnTo>
                    <a:pt x="433" y="39"/>
                  </a:lnTo>
                  <a:lnTo>
                    <a:pt x="421" y="41"/>
                  </a:lnTo>
                  <a:lnTo>
                    <a:pt x="411" y="45"/>
                  </a:lnTo>
                  <a:lnTo>
                    <a:pt x="401" y="51"/>
                  </a:lnTo>
                  <a:lnTo>
                    <a:pt x="388" y="55"/>
                  </a:lnTo>
                  <a:lnTo>
                    <a:pt x="380" y="59"/>
                  </a:lnTo>
                  <a:lnTo>
                    <a:pt x="368" y="64"/>
                  </a:lnTo>
                  <a:lnTo>
                    <a:pt x="357" y="68"/>
                  </a:lnTo>
                  <a:lnTo>
                    <a:pt x="349" y="74"/>
                  </a:lnTo>
                  <a:lnTo>
                    <a:pt x="339" y="78"/>
                  </a:lnTo>
                  <a:lnTo>
                    <a:pt x="329" y="84"/>
                  </a:lnTo>
                  <a:lnTo>
                    <a:pt x="318" y="88"/>
                  </a:lnTo>
                  <a:lnTo>
                    <a:pt x="308" y="94"/>
                  </a:lnTo>
                  <a:lnTo>
                    <a:pt x="300" y="101"/>
                  </a:lnTo>
                  <a:lnTo>
                    <a:pt x="290" y="105"/>
                  </a:lnTo>
                  <a:lnTo>
                    <a:pt x="281" y="113"/>
                  </a:lnTo>
                  <a:lnTo>
                    <a:pt x="271" y="119"/>
                  </a:lnTo>
                  <a:lnTo>
                    <a:pt x="263" y="125"/>
                  </a:lnTo>
                  <a:lnTo>
                    <a:pt x="253" y="131"/>
                  </a:lnTo>
                  <a:lnTo>
                    <a:pt x="244" y="137"/>
                  </a:lnTo>
                  <a:lnTo>
                    <a:pt x="234" y="144"/>
                  </a:lnTo>
                  <a:lnTo>
                    <a:pt x="226" y="152"/>
                  </a:lnTo>
                  <a:lnTo>
                    <a:pt x="218" y="158"/>
                  </a:lnTo>
                  <a:lnTo>
                    <a:pt x="210" y="164"/>
                  </a:lnTo>
                  <a:lnTo>
                    <a:pt x="201" y="172"/>
                  </a:lnTo>
                  <a:lnTo>
                    <a:pt x="193" y="180"/>
                  </a:lnTo>
                  <a:lnTo>
                    <a:pt x="185" y="189"/>
                  </a:lnTo>
                  <a:lnTo>
                    <a:pt x="177" y="197"/>
                  </a:lnTo>
                  <a:lnTo>
                    <a:pt x="170" y="203"/>
                  </a:lnTo>
                  <a:lnTo>
                    <a:pt x="162" y="211"/>
                  </a:lnTo>
                  <a:lnTo>
                    <a:pt x="154" y="219"/>
                  </a:lnTo>
                  <a:lnTo>
                    <a:pt x="148" y="228"/>
                  </a:lnTo>
                  <a:lnTo>
                    <a:pt x="142" y="236"/>
                  </a:lnTo>
                  <a:lnTo>
                    <a:pt x="134" y="244"/>
                  </a:lnTo>
                  <a:lnTo>
                    <a:pt x="127" y="254"/>
                  </a:lnTo>
                  <a:lnTo>
                    <a:pt x="121" y="263"/>
                  </a:lnTo>
                  <a:lnTo>
                    <a:pt x="115" y="271"/>
                  </a:lnTo>
                  <a:lnTo>
                    <a:pt x="109" y="279"/>
                  </a:lnTo>
                  <a:lnTo>
                    <a:pt x="101" y="289"/>
                  </a:lnTo>
                  <a:lnTo>
                    <a:pt x="97" y="297"/>
                  </a:lnTo>
                  <a:lnTo>
                    <a:pt x="90" y="308"/>
                  </a:lnTo>
                  <a:lnTo>
                    <a:pt x="84" y="316"/>
                  </a:lnTo>
                  <a:lnTo>
                    <a:pt x="78" y="326"/>
                  </a:lnTo>
                  <a:lnTo>
                    <a:pt x="74" y="336"/>
                  </a:lnTo>
                  <a:lnTo>
                    <a:pt x="70" y="347"/>
                  </a:lnTo>
                  <a:lnTo>
                    <a:pt x="64" y="355"/>
                  </a:lnTo>
                  <a:lnTo>
                    <a:pt x="60" y="365"/>
                  </a:lnTo>
                  <a:lnTo>
                    <a:pt x="55" y="375"/>
                  </a:lnTo>
                  <a:lnTo>
                    <a:pt x="49" y="386"/>
                  </a:lnTo>
                  <a:lnTo>
                    <a:pt x="45" y="396"/>
                  </a:lnTo>
                  <a:lnTo>
                    <a:pt x="41" y="406"/>
                  </a:lnTo>
                  <a:lnTo>
                    <a:pt x="39" y="416"/>
                  </a:lnTo>
                  <a:lnTo>
                    <a:pt x="35" y="427"/>
                  </a:lnTo>
                  <a:lnTo>
                    <a:pt x="31" y="437"/>
                  </a:lnTo>
                  <a:lnTo>
                    <a:pt x="27" y="447"/>
                  </a:lnTo>
                  <a:lnTo>
                    <a:pt x="25" y="457"/>
                  </a:lnTo>
                  <a:lnTo>
                    <a:pt x="21" y="470"/>
                  </a:lnTo>
                  <a:lnTo>
                    <a:pt x="18" y="480"/>
                  </a:lnTo>
                  <a:lnTo>
                    <a:pt x="16" y="490"/>
                  </a:lnTo>
                  <a:lnTo>
                    <a:pt x="14" y="500"/>
                  </a:lnTo>
                  <a:lnTo>
                    <a:pt x="12" y="511"/>
                  </a:lnTo>
                  <a:lnTo>
                    <a:pt x="10" y="523"/>
                  </a:lnTo>
                  <a:lnTo>
                    <a:pt x="8" y="533"/>
                  </a:lnTo>
                  <a:lnTo>
                    <a:pt x="6" y="546"/>
                  </a:lnTo>
                  <a:lnTo>
                    <a:pt x="6" y="556"/>
                  </a:lnTo>
                  <a:lnTo>
                    <a:pt x="4" y="566"/>
                  </a:lnTo>
                  <a:lnTo>
                    <a:pt x="2" y="578"/>
                  </a:lnTo>
                  <a:lnTo>
                    <a:pt x="2" y="589"/>
                  </a:lnTo>
                  <a:lnTo>
                    <a:pt x="0" y="601"/>
                  </a:lnTo>
                  <a:lnTo>
                    <a:pt x="0" y="611"/>
                  </a:lnTo>
                  <a:lnTo>
                    <a:pt x="0" y="624"/>
                  </a:lnTo>
                  <a:lnTo>
                    <a:pt x="0" y="646"/>
                  </a:lnTo>
                  <a:lnTo>
                    <a:pt x="0" y="656"/>
                  </a:lnTo>
                  <a:lnTo>
                    <a:pt x="0" y="669"/>
                  </a:lnTo>
                  <a:lnTo>
                    <a:pt x="0" y="671"/>
                  </a:lnTo>
                  <a:lnTo>
                    <a:pt x="2" y="671"/>
                  </a:lnTo>
                  <a:lnTo>
                    <a:pt x="10" y="683"/>
                  </a:lnTo>
                  <a:lnTo>
                    <a:pt x="10" y="683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" name="Freeform 27">
              <a:extLst>
                <a:ext uri="{FF2B5EF4-FFF2-40B4-BE49-F238E27FC236}">
                  <a16:creationId xmlns:a16="http://schemas.microsoft.com/office/drawing/2014/main" id="{B130ACA3-7A03-4B69-9A8F-69A6AE81A48E}"/>
                </a:ext>
              </a:extLst>
            </p:cNvPr>
            <p:cNvSpPr>
              <a:spLocks/>
            </p:cNvSpPr>
            <p:nvPr/>
          </p:nvSpPr>
          <p:spPr bwMode="auto">
            <a:xfrm>
              <a:off x="3127" y="1524"/>
              <a:ext cx="396" cy="949"/>
            </a:xfrm>
            <a:custGeom>
              <a:avLst/>
              <a:gdLst>
                <a:gd name="T0" fmla="*/ 23 w 396"/>
                <a:gd name="T1" fmla="*/ 936 h 949"/>
                <a:gd name="T2" fmla="*/ 62 w 396"/>
                <a:gd name="T3" fmla="*/ 915 h 949"/>
                <a:gd name="T4" fmla="*/ 101 w 396"/>
                <a:gd name="T5" fmla="*/ 895 h 949"/>
                <a:gd name="T6" fmla="*/ 136 w 396"/>
                <a:gd name="T7" fmla="*/ 870 h 949"/>
                <a:gd name="T8" fmla="*/ 171 w 396"/>
                <a:gd name="T9" fmla="*/ 841 h 949"/>
                <a:gd name="T10" fmla="*/ 204 w 396"/>
                <a:gd name="T11" fmla="*/ 812 h 949"/>
                <a:gd name="T12" fmla="*/ 232 w 396"/>
                <a:gd name="T13" fmla="*/ 781 h 949"/>
                <a:gd name="T14" fmla="*/ 261 w 396"/>
                <a:gd name="T15" fmla="*/ 749 h 949"/>
                <a:gd name="T16" fmla="*/ 286 w 396"/>
                <a:gd name="T17" fmla="*/ 712 h 949"/>
                <a:gd name="T18" fmla="*/ 309 w 396"/>
                <a:gd name="T19" fmla="*/ 674 h 949"/>
                <a:gd name="T20" fmla="*/ 329 w 396"/>
                <a:gd name="T21" fmla="*/ 637 h 949"/>
                <a:gd name="T22" fmla="*/ 346 w 396"/>
                <a:gd name="T23" fmla="*/ 596 h 949"/>
                <a:gd name="T24" fmla="*/ 360 w 396"/>
                <a:gd name="T25" fmla="*/ 555 h 949"/>
                <a:gd name="T26" fmla="*/ 370 w 396"/>
                <a:gd name="T27" fmla="*/ 512 h 949"/>
                <a:gd name="T28" fmla="*/ 379 w 396"/>
                <a:gd name="T29" fmla="*/ 469 h 949"/>
                <a:gd name="T30" fmla="*/ 385 w 396"/>
                <a:gd name="T31" fmla="*/ 426 h 949"/>
                <a:gd name="T32" fmla="*/ 387 w 396"/>
                <a:gd name="T33" fmla="*/ 380 h 949"/>
                <a:gd name="T34" fmla="*/ 387 w 396"/>
                <a:gd name="T35" fmla="*/ 335 h 949"/>
                <a:gd name="T36" fmla="*/ 383 w 396"/>
                <a:gd name="T37" fmla="*/ 290 h 949"/>
                <a:gd name="T38" fmla="*/ 376 w 396"/>
                <a:gd name="T39" fmla="*/ 245 h 949"/>
                <a:gd name="T40" fmla="*/ 366 w 396"/>
                <a:gd name="T41" fmla="*/ 199 h 949"/>
                <a:gd name="T42" fmla="*/ 356 w 396"/>
                <a:gd name="T43" fmla="*/ 154 h 949"/>
                <a:gd name="T44" fmla="*/ 339 w 396"/>
                <a:gd name="T45" fmla="*/ 109 h 949"/>
                <a:gd name="T46" fmla="*/ 321 w 396"/>
                <a:gd name="T47" fmla="*/ 66 h 949"/>
                <a:gd name="T48" fmla="*/ 300 w 396"/>
                <a:gd name="T49" fmla="*/ 23 h 949"/>
                <a:gd name="T50" fmla="*/ 300 w 396"/>
                <a:gd name="T51" fmla="*/ 6 h 949"/>
                <a:gd name="T52" fmla="*/ 323 w 396"/>
                <a:gd name="T53" fmla="*/ 49 h 949"/>
                <a:gd name="T54" fmla="*/ 342 w 396"/>
                <a:gd name="T55" fmla="*/ 95 h 949"/>
                <a:gd name="T56" fmla="*/ 358 w 396"/>
                <a:gd name="T57" fmla="*/ 140 h 949"/>
                <a:gd name="T58" fmla="*/ 370 w 396"/>
                <a:gd name="T59" fmla="*/ 185 h 949"/>
                <a:gd name="T60" fmla="*/ 381 w 396"/>
                <a:gd name="T61" fmla="*/ 230 h 949"/>
                <a:gd name="T62" fmla="*/ 389 w 396"/>
                <a:gd name="T63" fmla="*/ 276 h 949"/>
                <a:gd name="T64" fmla="*/ 393 w 396"/>
                <a:gd name="T65" fmla="*/ 323 h 949"/>
                <a:gd name="T66" fmla="*/ 395 w 396"/>
                <a:gd name="T67" fmla="*/ 380 h 949"/>
                <a:gd name="T68" fmla="*/ 393 w 396"/>
                <a:gd name="T69" fmla="*/ 424 h 949"/>
                <a:gd name="T70" fmla="*/ 387 w 396"/>
                <a:gd name="T71" fmla="*/ 469 h 949"/>
                <a:gd name="T72" fmla="*/ 379 w 396"/>
                <a:gd name="T73" fmla="*/ 514 h 949"/>
                <a:gd name="T74" fmla="*/ 366 w 396"/>
                <a:gd name="T75" fmla="*/ 557 h 949"/>
                <a:gd name="T76" fmla="*/ 352 w 396"/>
                <a:gd name="T77" fmla="*/ 598 h 949"/>
                <a:gd name="T78" fmla="*/ 335 w 396"/>
                <a:gd name="T79" fmla="*/ 640 h 949"/>
                <a:gd name="T80" fmla="*/ 315 w 396"/>
                <a:gd name="T81" fmla="*/ 679 h 949"/>
                <a:gd name="T82" fmla="*/ 292 w 396"/>
                <a:gd name="T83" fmla="*/ 716 h 949"/>
                <a:gd name="T84" fmla="*/ 267 w 396"/>
                <a:gd name="T85" fmla="*/ 753 h 949"/>
                <a:gd name="T86" fmla="*/ 241 w 396"/>
                <a:gd name="T87" fmla="*/ 786 h 949"/>
                <a:gd name="T88" fmla="*/ 202 w 396"/>
                <a:gd name="T89" fmla="*/ 825 h 949"/>
                <a:gd name="T90" fmla="*/ 169 w 396"/>
                <a:gd name="T91" fmla="*/ 853 h 949"/>
                <a:gd name="T92" fmla="*/ 134 w 396"/>
                <a:gd name="T93" fmla="*/ 880 h 949"/>
                <a:gd name="T94" fmla="*/ 97 w 396"/>
                <a:gd name="T95" fmla="*/ 905 h 949"/>
                <a:gd name="T96" fmla="*/ 58 w 396"/>
                <a:gd name="T97" fmla="*/ 927 h 949"/>
                <a:gd name="T98" fmla="*/ 16 w 396"/>
                <a:gd name="T99" fmla="*/ 946 h 9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396" h="949">
                  <a:moveTo>
                    <a:pt x="0" y="946"/>
                  </a:moveTo>
                  <a:lnTo>
                    <a:pt x="2" y="946"/>
                  </a:lnTo>
                  <a:lnTo>
                    <a:pt x="12" y="942"/>
                  </a:lnTo>
                  <a:lnTo>
                    <a:pt x="23" y="936"/>
                  </a:lnTo>
                  <a:lnTo>
                    <a:pt x="33" y="932"/>
                  </a:lnTo>
                  <a:lnTo>
                    <a:pt x="43" y="927"/>
                  </a:lnTo>
                  <a:lnTo>
                    <a:pt x="51" y="921"/>
                  </a:lnTo>
                  <a:lnTo>
                    <a:pt x="62" y="915"/>
                  </a:lnTo>
                  <a:lnTo>
                    <a:pt x="72" y="911"/>
                  </a:lnTo>
                  <a:lnTo>
                    <a:pt x="82" y="907"/>
                  </a:lnTo>
                  <a:lnTo>
                    <a:pt x="91" y="901"/>
                  </a:lnTo>
                  <a:lnTo>
                    <a:pt x="101" y="895"/>
                  </a:lnTo>
                  <a:lnTo>
                    <a:pt x="111" y="888"/>
                  </a:lnTo>
                  <a:lnTo>
                    <a:pt x="119" y="882"/>
                  </a:lnTo>
                  <a:lnTo>
                    <a:pt x="128" y="876"/>
                  </a:lnTo>
                  <a:lnTo>
                    <a:pt x="136" y="870"/>
                  </a:lnTo>
                  <a:lnTo>
                    <a:pt x="146" y="864"/>
                  </a:lnTo>
                  <a:lnTo>
                    <a:pt x="154" y="855"/>
                  </a:lnTo>
                  <a:lnTo>
                    <a:pt x="163" y="849"/>
                  </a:lnTo>
                  <a:lnTo>
                    <a:pt x="171" y="841"/>
                  </a:lnTo>
                  <a:lnTo>
                    <a:pt x="179" y="835"/>
                  </a:lnTo>
                  <a:lnTo>
                    <a:pt x="187" y="827"/>
                  </a:lnTo>
                  <a:lnTo>
                    <a:pt x="195" y="821"/>
                  </a:lnTo>
                  <a:lnTo>
                    <a:pt x="204" y="812"/>
                  </a:lnTo>
                  <a:lnTo>
                    <a:pt x="212" y="806"/>
                  </a:lnTo>
                  <a:lnTo>
                    <a:pt x="218" y="798"/>
                  </a:lnTo>
                  <a:lnTo>
                    <a:pt x="226" y="790"/>
                  </a:lnTo>
                  <a:lnTo>
                    <a:pt x="232" y="781"/>
                  </a:lnTo>
                  <a:lnTo>
                    <a:pt x="241" y="773"/>
                  </a:lnTo>
                  <a:lnTo>
                    <a:pt x="247" y="765"/>
                  </a:lnTo>
                  <a:lnTo>
                    <a:pt x="255" y="757"/>
                  </a:lnTo>
                  <a:lnTo>
                    <a:pt x="261" y="749"/>
                  </a:lnTo>
                  <a:lnTo>
                    <a:pt x="267" y="740"/>
                  </a:lnTo>
                  <a:lnTo>
                    <a:pt x="274" y="730"/>
                  </a:lnTo>
                  <a:lnTo>
                    <a:pt x="280" y="722"/>
                  </a:lnTo>
                  <a:lnTo>
                    <a:pt x="286" y="712"/>
                  </a:lnTo>
                  <a:lnTo>
                    <a:pt x="292" y="703"/>
                  </a:lnTo>
                  <a:lnTo>
                    <a:pt x="298" y="695"/>
                  </a:lnTo>
                  <a:lnTo>
                    <a:pt x="302" y="685"/>
                  </a:lnTo>
                  <a:lnTo>
                    <a:pt x="309" y="674"/>
                  </a:lnTo>
                  <a:lnTo>
                    <a:pt x="315" y="666"/>
                  </a:lnTo>
                  <a:lnTo>
                    <a:pt x="319" y="656"/>
                  </a:lnTo>
                  <a:lnTo>
                    <a:pt x="323" y="646"/>
                  </a:lnTo>
                  <a:lnTo>
                    <a:pt x="329" y="637"/>
                  </a:lnTo>
                  <a:lnTo>
                    <a:pt x="333" y="627"/>
                  </a:lnTo>
                  <a:lnTo>
                    <a:pt x="337" y="617"/>
                  </a:lnTo>
                  <a:lnTo>
                    <a:pt x="342" y="607"/>
                  </a:lnTo>
                  <a:lnTo>
                    <a:pt x="346" y="596"/>
                  </a:lnTo>
                  <a:lnTo>
                    <a:pt x="350" y="586"/>
                  </a:lnTo>
                  <a:lnTo>
                    <a:pt x="352" y="576"/>
                  </a:lnTo>
                  <a:lnTo>
                    <a:pt x="356" y="566"/>
                  </a:lnTo>
                  <a:lnTo>
                    <a:pt x="360" y="555"/>
                  </a:lnTo>
                  <a:lnTo>
                    <a:pt x="362" y="545"/>
                  </a:lnTo>
                  <a:lnTo>
                    <a:pt x="366" y="535"/>
                  </a:lnTo>
                  <a:lnTo>
                    <a:pt x="368" y="524"/>
                  </a:lnTo>
                  <a:lnTo>
                    <a:pt x="370" y="512"/>
                  </a:lnTo>
                  <a:lnTo>
                    <a:pt x="374" y="502"/>
                  </a:lnTo>
                  <a:lnTo>
                    <a:pt x="376" y="491"/>
                  </a:lnTo>
                  <a:lnTo>
                    <a:pt x="376" y="481"/>
                  </a:lnTo>
                  <a:lnTo>
                    <a:pt x="379" y="469"/>
                  </a:lnTo>
                  <a:lnTo>
                    <a:pt x="381" y="459"/>
                  </a:lnTo>
                  <a:lnTo>
                    <a:pt x="383" y="446"/>
                  </a:lnTo>
                  <a:lnTo>
                    <a:pt x="385" y="436"/>
                  </a:lnTo>
                  <a:lnTo>
                    <a:pt x="385" y="426"/>
                  </a:lnTo>
                  <a:lnTo>
                    <a:pt x="385" y="415"/>
                  </a:lnTo>
                  <a:lnTo>
                    <a:pt x="387" y="403"/>
                  </a:lnTo>
                  <a:lnTo>
                    <a:pt x="387" y="391"/>
                  </a:lnTo>
                  <a:lnTo>
                    <a:pt x="387" y="380"/>
                  </a:lnTo>
                  <a:lnTo>
                    <a:pt x="387" y="368"/>
                  </a:lnTo>
                  <a:lnTo>
                    <a:pt x="387" y="358"/>
                  </a:lnTo>
                  <a:lnTo>
                    <a:pt x="387" y="345"/>
                  </a:lnTo>
                  <a:lnTo>
                    <a:pt x="387" y="335"/>
                  </a:lnTo>
                  <a:lnTo>
                    <a:pt x="385" y="323"/>
                  </a:lnTo>
                  <a:lnTo>
                    <a:pt x="385" y="313"/>
                  </a:lnTo>
                  <a:lnTo>
                    <a:pt x="385" y="300"/>
                  </a:lnTo>
                  <a:lnTo>
                    <a:pt x="383" y="290"/>
                  </a:lnTo>
                  <a:lnTo>
                    <a:pt x="381" y="278"/>
                  </a:lnTo>
                  <a:lnTo>
                    <a:pt x="381" y="267"/>
                  </a:lnTo>
                  <a:lnTo>
                    <a:pt x="379" y="255"/>
                  </a:lnTo>
                  <a:lnTo>
                    <a:pt x="376" y="245"/>
                  </a:lnTo>
                  <a:lnTo>
                    <a:pt x="374" y="232"/>
                  </a:lnTo>
                  <a:lnTo>
                    <a:pt x="372" y="222"/>
                  </a:lnTo>
                  <a:lnTo>
                    <a:pt x="370" y="210"/>
                  </a:lnTo>
                  <a:lnTo>
                    <a:pt x="366" y="199"/>
                  </a:lnTo>
                  <a:lnTo>
                    <a:pt x="364" y="187"/>
                  </a:lnTo>
                  <a:lnTo>
                    <a:pt x="362" y="177"/>
                  </a:lnTo>
                  <a:lnTo>
                    <a:pt x="358" y="165"/>
                  </a:lnTo>
                  <a:lnTo>
                    <a:pt x="356" y="154"/>
                  </a:lnTo>
                  <a:lnTo>
                    <a:pt x="352" y="142"/>
                  </a:lnTo>
                  <a:lnTo>
                    <a:pt x="348" y="132"/>
                  </a:lnTo>
                  <a:lnTo>
                    <a:pt x="344" y="119"/>
                  </a:lnTo>
                  <a:lnTo>
                    <a:pt x="339" y="109"/>
                  </a:lnTo>
                  <a:lnTo>
                    <a:pt x="335" y="97"/>
                  </a:lnTo>
                  <a:lnTo>
                    <a:pt x="331" y="86"/>
                  </a:lnTo>
                  <a:lnTo>
                    <a:pt x="327" y="76"/>
                  </a:lnTo>
                  <a:lnTo>
                    <a:pt x="321" y="66"/>
                  </a:lnTo>
                  <a:lnTo>
                    <a:pt x="317" y="53"/>
                  </a:lnTo>
                  <a:lnTo>
                    <a:pt x="311" y="43"/>
                  </a:lnTo>
                  <a:lnTo>
                    <a:pt x="307" y="33"/>
                  </a:lnTo>
                  <a:lnTo>
                    <a:pt x="300" y="23"/>
                  </a:lnTo>
                  <a:lnTo>
                    <a:pt x="294" y="10"/>
                  </a:lnTo>
                  <a:lnTo>
                    <a:pt x="290" y="0"/>
                  </a:lnTo>
                  <a:lnTo>
                    <a:pt x="298" y="2"/>
                  </a:lnTo>
                  <a:lnTo>
                    <a:pt x="300" y="6"/>
                  </a:lnTo>
                  <a:lnTo>
                    <a:pt x="307" y="16"/>
                  </a:lnTo>
                  <a:lnTo>
                    <a:pt x="313" y="29"/>
                  </a:lnTo>
                  <a:lnTo>
                    <a:pt x="319" y="39"/>
                  </a:lnTo>
                  <a:lnTo>
                    <a:pt x="323" y="49"/>
                  </a:lnTo>
                  <a:lnTo>
                    <a:pt x="327" y="60"/>
                  </a:lnTo>
                  <a:lnTo>
                    <a:pt x="333" y="72"/>
                  </a:lnTo>
                  <a:lnTo>
                    <a:pt x="337" y="82"/>
                  </a:lnTo>
                  <a:lnTo>
                    <a:pt x="342" y="95"/>
                  </a:lnTo>
                  <a:lnTo>
                    <a:pt x="346" y="105"/>
                  </a:lnTo>
                  <a:lnTo>
                    <a:pt x="350" y="115"/>
                  </a:lnTo>
                  <a:lnTo>
                    <a:pt x="354" y="127"/>
                  </a:lnTo>
                  <a:lnTo>
                    <a:pt x="358" y="140"/>
                  </a:lnTo>
                  <a:lnTo>
                    <a:pt x="362" y="150"/>
                  </a:lnTo>
                  <a:lnTo>
                    <a:pt x="366" y="162"/>
                  </a:lnTo>
                  <a:lnTo>
                    <a:pt x="368" y="173"/>
                  </a:lnTo>
                  <a:lnTo>
                    <a:pt x="370" y="185"/>
                  </a:lnTo>
                  <a:lnTo>
                    <a:pt x="374" y="197"/>
                  </a:lnTo>
                  <a:lnTo>
                    <a:pt x="376" y="208"/>
                  </a:lnTo>
                  <a:lnTo>
                    <a:pt x="379" y="220"/>
                  </a:lnTo>
                  <a:lnTo>
                    <a:pt x="381" y="230"/>
                  </a:lnTo>
                  <a:lnTo>
                    <a:pt x="385" y="241"/>
                  </a:lnTo>
                  <a:lnTo>
                    <a:pt x="385" y="253"/>
                  </a:lnTo>
                  <a:lnTo>
                    <a:pt x="387" y="265"/>
                  </a:lnTo>
                  <a:lnTo>
                    <a:pt x="389" y="276"/>
                  </a:lnTo>
                  <a:lnTo>
                    <a:pt x="391" y="288"/>
                  </a:lnTo>
                  <a:lnTo>
                    <a:pt x="391" y="298"/>
                  </a:lnTo>
                  <a:lnTo>
                    <a:pt x="393" y="311"/>
                  </a:lnTo>
                  <a:lnTo>
                    <a:pt x="393" y="323"/>
                  </a:lnTo>
                  <a:lnTo>
                    <a:pt x="395" y="333"/>
                  </a:lnTo>
                  <a:lnTo>
                    <a:pt x="395" y="345"/>
                  </a:lnTo>
                  <a:lnTo>
                    <a:pt x="395" y="356"/>
                  </a:lnTo>
                  <a:lnTo>
                    <a:pt x="395" y="380"/>
                  </a:lnTo>
                  <a:lnTo>
                    <a:pt x="395" y="391"/>
                  </a:lnTo>
                  <a:lnTo>
                    <a:pt x="395" y="403"/>
                  </a:lnTo>
                  <a:lnTo>
                    <a:pt x="393" y="413"/>
                  </a:lnTo>
                  <a:lnTo>
                    <a:pt x="393" y="424"/>
                  </a:lnTo>
                  <a:lnTo>
                    <a:pt x="391" y="436"/>
                  </a:lnTo>
                  <a:lnTo>
                    <a:pt x="391" y="446"/>
                  </a:lnTo>
                  <a:lnTo>
                    <a:pt x="389" y="459"/>
                  </a:lnTo>
                  <a:lnTo>
                    <a:pt x="387" y="469"/>
                  </a:lnTo>
                  <a:lnTo>
                    <a:pt x="385" y="481"/>
                  </a:lnTo>
                  <a:lnTo>
                    <a:pt x="383" y="491"/>
                  </a:lnTo>
                  <a:lnTo>
                    <a:pt x="381" y="502"/>
                  </a:lnTo>
                  <a:lnTo>
                    <a:pt x="379" y="514"/>
                  </a:lnTo>
                  <a:lnTo>
                    <a:pt x="376" y="524"/>
                  </a:lnTo>
                  <a:lnTo>
                    <a:pt x="374" y="535"/>
                  </a:lnTo>
                  <a:lnTo>
                    <a:pt x="370" y="545"/>
                  </a:lnTo>
                  <a:lnTo>
                    <a:pt x="366" y="557"/>
                  </a:lnTo>
                  <a:lnTo>
                    <a:pt x="364" y="568"/>
                  </a:lnTo>
                  <a:lnTo>
                    <a:pt x="360" y="578"/>
                  </a:lnTo>
                  <a:lnTo>
                    <a:pt x="356" y="588"/>
                  </a:lnTo>
                  <a:lnTo>
                    <a:pt x="352" y="598"/>
                  </a:lnTo>
                  <a:lnTo>
                    <a:pt x="348" y="609"/>
                  </a:lnTo>
                  <a:lnTo>
                    <a:pt x="346" y="619"/>
                  </a:lnTo>
                  <a:lnTo>
                    <a:pt x="342" y="629"/>
                  </a:lnTo>
                  <a:lnTo>
                    <a:pt x="335" y="640"/>
                  </a:lnTo>
                  <a:lnTo>
                    <a:pt x="331" y="648"/>
                  </a:lnTo>
                  <a:lnTo>
                    <a:pt x="327" y="658"/>
                  </a:lnTo>
                  <a:lnTo>
                    <a:pt x="321" y="668"/>
                  </a:lnTo>
                  <a:lnTo>
                    <a:pt x="315" y="679"/>
                  </a:lnTo>
                  <a:lnTo>
                    <a:pt x="311" y="687"/>
                  </a:lnTo>
                  <a:lnTo>
                    <a:pt x="304" y="697"/>
                  </a:lnTo>
                  <a:lnTo>
                    <a:pt x="298" y="707"/>
                  </a:lnTo>
                  <a:lnTo>
                    <a:pt x="292" y="716"/>
                  </a:lnTo>
                  <a:lnTo>
                    <a:pt x="286" y="726"/>
                  </a:lnTo>
                  <a:lnTo>
                    <a:pt x="280" y="734"/>
                  </a:lnTo>
                  <a:lnTo>
                    <a:pt x="274" y="742"/>
                  </a:lnTo>
                  <a:lnTo>
                    <a:pt x="267" y="753"/>
                  </a:lnTo>
                  <a:lnTo>
                    <a:pt x="261" y="761"/>
                  </a:lnTo>
                  <a:lnTo>
                    <a:pt x="255" y="769"/>
                  </a:lnTo>
                  <a:lnTo>
                    <a:pt x="247" y="777"/>
                  </a:lnTo>
                  <a:lnTo>
                    <a:pt x="241" y="786"/>
                  </a:lnTo>
                  <a:lnTo>
                    <a:pt x="232" y="794"/>
                  </a:lnTo>
                  <a:lnTo>
                    <a:pt x="224" y="802"/>
                  </a:lnTo>
                  <a:lnTo>
                    <a:pt x="210" y="816"/>
                  </a:lnTo>
                  <a:lnTo>
                    <a:pt x="202" y="825"/>
                  </a:lnTo>
                  <a:lnTo>
                    <a:pt x="193" y="833"/>
                  </a:lnTo>
                  <a:lnTo>
                    <a:pt x="185" y="839"/>
                  </a:lnTo>
                  <a:lnTo>
                    <a:pt x="177" y="847"/>
                  </a:lnTo>
                  <a:lnTo>
                    <a:pt x="169" y="853"/>
                  </a:lnTo>
                  <a:lnTo>
                    <a:pt x="160" y="862"/>
                  </a:lnTo>
                  <a:lnTo>
                    <a:pt x="152" y="868"/>
                  </a:lnTo>
                  <a:lnTo>
                    <a:pt x="142" y="874"/>
                  </a:lnTo>
                  <a:lnTo>
                    <a:pt x="134" y="880"/>
                  </a:lnTo>
                  <a:lnTo>
                    <a:pt x="123" y="888"/>
                  </a:lnTo>
                  <a:lnTo>
                    <a:pt x="115" y="895"/>
                  </a:lnTo>
                  <a:lnTo>
                    <a:pt x="105" y="899"/>
                  </a:lnTo>
                  <a:lnTo>
                    <a:pt x="97" y="905"/>
                  </a:lnTo>
                  <a:lnTo>
                    <a:pt x="86" y="911"/>
                  </a:lnTo>
                  <a:lnTo>
                    <a:pt x="76" y="917"/>
                  </a:lnTo>
                  <a:lnTo>
                    <a:pt x="68" y="921"/>
                  </a:lnTo>
                  <a:lnTo>
                    <a:pt x="58" y="927"/>
                  </a:lnTo>
                  <a:lnTo>
                    <a:pt x="47" y="932"/>
                  </a:lnTo>
                  <a:lnTo>
                    <a:pt x="37" y="938"/>
                  </a:lnTo>
                  <a:lnTo>
                    <a:pt x="27" y="942"/>
                  </a:lnTo>
                  <a:lnTo>
                    <a:pt x="16" y="946"/>
                  </a:lnTo>
                  <a:lnTo>
                    <a:pt x="14" y="948"/>
                  </a:lnTo>
                  <a:lnTo>
                    <a:pt x="0" y="946"/>
                  </a:lnTo>
                  <a:lnTo>
                    <a:pt x="0" y="946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" name="Freeform 28">
              <a:extLst>
                <a:ext uri="{FF2B5EF4-FFF2-40B4-BE49-F238E27FC236}">
                  <a16:creationId xmlns:a16="http://schemas.microsoft.com/office/drawing/2014/main" id="{388F2591-82A6-425D-BD79-0B1B54AD9B2D}"/>
                </a:ext>
              </a:extLst>
            </p:cNvPr>
            <p:cNvSpPr>
              <a:spLocks/>
            </p:cNvSpPr>
            <p:nvPr/>
          </p:nvSpPr>
          <p:spPr bwMode="auto">
            <a:xfrm>
              <a:off x="3322" y="1568"/>
              <a:ext cx="282" cy="231"/>
            </a:xfrm>
            <a:custGeom>
              <a:avLst/>
              <a:gdLst>
                <a:gd name="T0" fmla="*/ 168 w 282"/>
                <a:gd name="T1" fmla="*/ 23 h 231"/>
                <a:gd name="T2" fmla="*/ 144 w 282"/>
                <a:gd name="T3" fmla="*/ 12 h 231"/>
                <a:gd name="T4" fmla="*/ 119 w 282"/>
                <a:gd name="T5" fmla="*/ 4 h 231"/>
                <a:gd name="T6" fmla="*/ 96 w 282"/>
                <a:gd name="T7" fmla="*/ 0 h 231"/>
                <a:gd name="T8" fmla="*/ 66 w 282"/>
                <a:gd name="T9" fmla="*/ 0 h 231"/>
                <a:gd name="T10" fmla="*/ 45 w 282"/>
                <a:gd name="T11" fmla="*/ 4 h 231"/>
                <a:gd name="T12" fmla="*/ 27 w 282"/>
                <a:gd name="T13" fmla="*/ 14 h 231"/>
                <a:gd name="T14" fmla="*/ 12 w 282"/>
                <a:gd name="T15" fmla="*/ 27 h 231"/>
                <a:gd name="T16" fmla="*/ 4 w 282"/>
                <a:gd name="T17" fmla="*/ 41 h 231"/>
                <a:gd name="T18" fmla="*/ 0 w 282"/>
                <a:gd name="T19" fmla="*/ 62 h 231"/>
                <a:gd name="T20" fmla="*/ 4 w 282"/>
                <a:gd name="T21" fmla="*/ 86 h 231"/>
                <a:gd name="T22" fmla="*/ 10 w 282"/>
                <a:gd name="T23" fmla="*/ 109 h 231"/>
                <a:gd name="T24" fmla="*/ 23 w 282"/>
                <a:gd name="T25" fmla="*/ 129 h 231"/>
                <a:gd name="T26" fmla="*/ 37 w 282"/>
                <a:gd name="T27" fmla="*/ 148 h 231"/>
                <a:gd name="T28" fmla="*/ 59 w 282"/>
                <a:gd name="T29" fmla="*/ 170 h 231"/>
                <a:gd name="T30" fmla="*/ 82 w 282"/>
                <a:gd name="T31" fmla="*/ 187 h 231"/>
                <a:gd name="T32" fmla="*/ 105 w 282"/>
                <a:gd name="T33" fmla="*/ 203 h 231"/>
                <a:gd name="T34" fmla="*/ 131 w 282"/>
                <a:gd name="T35" fmla="*/ 214 h 231"/>
                <a:gd name="T36" fmla="*/ 154 w 282"/>
                <a:gd name="T37" fmla="*/ 224 h 231"/>
                <a:gd name="T38" fmla="*/ 180 w 282"/>
                <a:gd name="T39" fmla="*/ 228 h 231"/>
                <a:gd name="T40" fmla="*/ 211 w 282"/>
                <a:gd name="T41" fmla="*/ 230 h 231"/>
                <a:gd name="T42" fmla="*/ 234 w 282"/>
                <a:gd name="T43" fmla="*/ 226 h 231"/>
                <a:gd name="T44" fmla="*/ 254 w 282"/>
                <a:gd name="T45" fmla="*/ 218 h 231"/>
                <a:gd name="T46" fmla="*/ 271 w 282"/>
                <a:gd name="T47" fmla="*/ 199 h 231"/>
                <a:gd name="T48" fmla="*/ 279 w 282"/>
                <a:gd name="T49" fmla="*/ 179 h 231"/>
                <a:gd name="T50" fmla="*/ 279 w 282"/>
                <a:gd name="T51" fmla="*/ 154 h 231"/>
                <a:gd name="T52" fmla="*/ 275 w 282"/>
                <a:gd name="T53" fmla="*/ 131 h 231"/>
                <a:gd name="T54" fmla="*/ 265 w 282"/>
                <a:gd name="T55" fmla="*/ 113 h 231"/>
                <a:gd name="T56" fmla="*/ 252 w 282"/>
                <a:gd name="T57" fmla="*/ 92 h 231"/>
                <a:gd name="T58" fmla="*/ 232 w 282"/>
                <a:gd name="T59" fmla="*/ 70 h 231"/>
                <a:gd name="T60" fmla="*/ 211 w 282"/>
                <a:gd name="T61" fmla="*/ 51 h 231"/>
                <a:gd name="T62" fmla="*/ 189 w 282"/>
                <a:gd name="T63" fmla="*/ 35 h 231"/>
                <a:gd name="T64" fmla="*/ 164 w 282"/>
                <a:gd name="T65" fmla="*/ 31 h 231"/>
                <a:gd name="T66" fmla="*/ 139 w 282"/>
                <a:gd name="T67" fmla="*/ 21 h 231"/>
                <a:gd name="T68" fmla="*/ 115 w 282"/>
                <a:gd name="T69" fmla="*/ 12 h 231"/>
                <a:gd name="T70" fmla="*/ 92 w 282"/>
                <a:gd name="T71" fmla="*/ 8 h 231"/>
                <a:gd name="T72" fmla="*/ 62 w 282"/>
                <a:gd name="T73" fmla="*/ 10 h 231"/>
                <a:gd name="T74" fmla="*/ 39 w 282"/>
                <a:gd name="T75" fmla="*/ 14 h 231"/>
                <a:gd name="T76" fmla="*/ 21 w 282"/>
                <a:gd name="T77" fmla="*/ 31 h 231"/>
                <a:gd name="T78" fmla="*/ 10 w 282"/>
                <a:gd name="T79" fmla="*/ 47 h 231"/>
                <a:gd name="T80" fmla="*/ 8 w 282"/>
                <a:gd name="T81" fmla="*/ 76 h 231"/>
                <a:gd name="T82" fmla="*/ 12 w 282"/>
                <a:gd name="T83" fmla="*/ 97 h 231"/>
                <a:gd name="T84" fmla="*/ 23 w 282"/>
                <a:gd name="T85" fmla="*/ 115 h 231"/>
                <a:gd name="T86" fmla="*/ 35 w 282"/>
                <a:gd name="T87" fmla="*/ 136 h 231"/>
                <a:gd name="T88" fmla="*/ 53 w 282"/>
                <a:gd name="T89" fmla="*/ 156 h 231"/>
                <a:gd name="T90" fmla="*/ 76 w 282"/>
                <a:gd name="T91" fmla="*/ 175 h 231"/>
                <a:gd name="T92" fmla="*/ 98 w 282"/>
                <a:gd name="T93" fmla="*/ 189 h 231"/>
                <a:gd name="T94" fmla="*/ 121 w 282"/>
                <a:gd name="T95" fmla="*/ 203 h 231"/>
                <a:gd name="T96" fmla="*/ 146 w 282"/>
                <a:gd name="T97" fmla="*/ 214 h 231"/>
                <a:gd name="T98" fmla="*/ 172 w 282"/>
                <a:gd name="T99" fmla="*/ 220 h 231"/>
                <a:gd name="T100" fmla="*/ 195 w 282"/>
                <a:gd name="T101" fmla="*/ 222 h 231"/>
                <a:gd name="T102" fmla="*/ 222 w 282"/>
                <a:gd name="T103" fmla="*/ 222 h 231"/>
                <a:gd name="T104" fmla="*/ 244 w 282"/>
                <a:gd name="T105" fmla="*/ 214 h 231"/>
                <a:gd name="T106" fmla="*/ 258 w 282"/>
                <a:gd name="T107" fmla="*/ 201 h 231"/>
                <a:gd name="T108" fmla="*/ 269 w 282"/>
                <a:gd name="T109" fmla="*/ 183 h 231"/>
                <a:gd name="T110" fmla="*/ 273 w 282"/>
                <a:gd name="T111" fmla="*/ 156 h 231"/>
                <a:gd name="T112" fmla="*/ 267 w 282"/>
                <a:gd name="T113" fmla="*/ 133 h 231"/>
                <a:gd name="T114" fmla="*/ 256 w 282"/>
                <a:gd name="T115" fmla="*/ 113 h 231"/>
                <a:gd name="T116" fmla="*/ 242 w 282"/>
                <a:gd name="T117" fmla="*/ 92 h 231"/>
                <a:gd name="T118" fmla="*/ 224 w 282"/>
                <a:gd name="T119" fmla="*/ 74 h 231"/>
                <a:gd name="T120" fmla="*/ 205 w 282"/>
                <a:gd name="T121" fmla="*/ 55 h 231"/>
                <a:gd name="T122" fmla="*/ 189 w 282"/>
                <a:gd name="T123" fmla="*/ 35 h 2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282" h="231">
                  <a:moveTo>
                    <a:pt x="189" y="35"/>
                  </a:moveTo>
                  <a:lnTo>
                    <a:pt x="187" y="35"/>
                  </a:lnTo>
                  <a:lnTo>
                    <a:pt x="185" y="33"/>
                  </a:lnTo>
                  <a:lnTo>
                    <a:pt x="183" y="31"/>
                  </a:lnTo>
                  <a:lnTo>
                    <a:pt x="180" y="31"/>
                  </a:lnTo>
                  <a:lnTo>
                    <a:pt x="178" y="29"/>
                  </a:lnTo>
                  <a:lnTo>
                    <a:pt x="176" y="29"/>
                  </a:lnTo>
                  <a:lnTo>
                    <a:pt x="174" y="27"/>
                  </a:lnTo>
                  <a:lnTo>
                    <a:pt x="172" y="25"/>
                  </a:lnTo>
                  <a:lnTo>
                    <a:pt x="170" y="25"/>
                  </a:lnTo>
                  <a:lnTo>
                    <a:pt x="168" y="23"/>
                  </a:lnTo>
                  <a:lnTo>
                    <a:pt x="166" y="23"/>
                  </a:lnTo>
                  <a:lnTo>
                    <a:pt x="164" y="21"/>
                  </a:lnTo>
                  <a:lnTo>
                    <a:pt x="162" y="21"/>
                  </a:lnTo>
                  <a:lnTo>
                    <a:pt x="160" y="18"/>
                  </a:lnTo>
                  <a:lnTo>
                    <a:pt x="158" y="18"/>
                  </a:lnTo>
                  <a:lnTo>
                    <a:pt x="154" y="18"/>
                  </a:lnTo>
                  <a:lnTo>
                    <a:pt x="154" y="16"/>
                  </a:lnTo>
                  <a:lnTo>
                    <a:pt x="150" y="16"/>
                  </a:lnTo>
                  <a:lnTo>
                    <a:pt x="148" y="14"/>
                  </a:lnTo>
                  <a:lnTo>
                    <a:pt x="146" y="14"/>
                  </a:lnTo>
                  <a:lnTo>
                    <a:pt x="144" y="12"/>
                  </a:lnTo>
                  <a:lnTo>
                    <a:pt x="142" y="12"/>
                  </a:lnTo>
                  <a:lnTo>
                    <a:pt x="139" y="12"/>
                  </a:lnTo>
                  <a:lnTo>
                    <a:pt x="137" y="10"/>
                  </a:lnTo>
                  <a:lnTo>
                    <a:pt x="135" y="10"/>
                  </a:lnTo>
                  <a:lnTo>
                    <a:pt x="133" y="10"/>
                  </a:lnTo>
                  <a:lnTo>
                    <a:pt x="131" y="8"/>
                  </a:lnTo>
                  <a:lnTo>
                    <a:pt x="129" y="8"/>
                  </a:lnTo>
                  <a:lnTo>
                    <a:pt x="127" y="6"/>
                  </a:lnTo>
                  <a:lnTo>
                    <a:pt x="125" y="6"/>
                  </a:lnTo>
                  <a:lnTo>
                    <a:pt x="123" y="6"/>
                  </a:lnTo>
                  <a:lnTo>
                    <a:pt x="119" y="4"/>
                  </a:lnTo>
                  <a:lnTo>
                    <a:pt x="117" y="4"/>
                  </a:lnTo>
                  <a:lnTo>
                    <a:pt x="115" y="4"/>
                  </a:lnTo>
                  <a:lnTo>
                    <a:pt x="113" y="4"/>
                  </a:lnTo>
                  <a:lnTo>
                    <a:pt x="111" y="4"/>
                  </a:lnTo>
                  <a:lnTo>
                    <a:pt x="109" y="2"/>
                  </a:lnTo>
                  <a:lnTo>
                    <a:pt x="107" y="2"/>
                  </a:lnTo>
                  <a:lnTo>
                    <a:pt x="105" y="2"/>
                  </a:lnTo>
                  <a:lnTo>
                    <a:pt x="103" y="2"/>
                  </a:lnTo>
                  <a:lnTo>
                    <a:pt x="101" y="2"/>
                  </a:lnTo>
                  <a:lnTo>
                    <a:pt x="98" y="0"/>
                  </a:lnTo>
                  <a:lnTo>
                    <a:pt x="96" y="0"/>
                  </a:lnTo>
                  <a:lnTo>
                    <a:pt x="94" y="0"/>
                  </a:lnTo>
                  <a:lnTo>
                    <a:pt x="92" y="0"/>
                  </a:lnTo>
                  <a:lnTo>
                    <a:pt x="90" y="0"/>
                  </a:lnTo>
                  <a:lnTo>
                    <a:pt x="88" y="0"/>
                  </a:lnTo>
                  <a:lnTo>
                    <a:pt x="86" y="0"/>
                  </a:lnTo>
                  <a:lnTo>
                    <a:pt x="84" y="0"/>
                  </a:lnTo>
                  <a:lnTo>
                    <a:pt x="74" y="0"/>
                  </a:lnTo>
                  <a:lnTo>
                    <a:pt x="72" y="0"/>
                  </a:lnTo>
                  <a:lnTo>
                    <a:pt x="70" y="0"/>
                  </a:lnTo>
                  <a:lnTo>
                    <a:pt x="68" y="0"/>
                  </a:lnTo>
                  <a:lnTo>
                    <a:pt x="66" y="0"/>
                  </a:lnTo>
                  <a:lnTo>
                    <a:pt x="64" y="0"/>
                  </a:lnTo>
                  <a:lnTo>
                    <a:pt x="59" y="0"/>
                  </a:lnTo>
                  <a:lnTo>
                    <a:pt x="59" y="2"/>
                  </a:lnTo>
                  <a:lnTo>
                    <a:pt x="57" y="2"/>
                  </a:lnTo>
                  <a:lnTo>
                    <a:pt x="55" y="2"/>
                  </a:lnTo>
                  <a:lnTo>
                    <a:pt x="53" y="2"/>
                  </a:lnTo>
                  <a:lnTo>
                    <a:pt x="51" y="2"/>
                  </a:lnTo>
                  <a:lnTo>
                    <a:pt x="51" y="4"/>
                  </a:lnTo>
                  <a:lnTo>
                    <a:pt x="49" y="4"/>
                  </a:lnTo>
                  <a:lnTo>
                    <a:pt x="47" y="4"/>
                  </a:lnTo>
                  <a:lnTo>
                    <a:pt x="45" y="4"/>
                  </a:lnTo>
                  <a:lnTo>
                    <a:pt x="43" y="4"/>
                  </a:lnTo>
                  <a:lnTo>
                    <a:pt x="41" y="6"/>
                  </a:lnTo>
                  <a:lnTo>
                    <a:pt x="39" y="6"/>
                  </a:lnTo>
                  <a:lnTo>
                    <a:pt x="37" y="8"/>
                  </a:lnTo>
                  <a:lnTo>
                    <a:pt x="35" y="10"/>
                  </a:lnTo>
                  <a:lnTo>
                    <a:pt x="33" y="10"/>
                  </a:lnTo>
                  <a:lnTo>
                    <a:pt x="31" y="10"/>
                  </a:lnTo>
                  <a:lnTo>
                    <a:pt x="31" y="12"/>
                  </a:lnTo>
                  <a:lnTo>
                    <a:pt x="29" y="12"/>
                  </a:lnTo>
                  <a:lnTo>
                    <a:pt x="27" y="12"/>
                  </a:lnTo>
                  <a:lnTo>
                    <a:pt x="27" y="14"/>
                  </a:lnTo>
                  <a:lnTo>
                    <a:pt x="25" y="14"/>
                  </a:lnTo>
                  <a:lnTo>
                    <a:pt x="25" y="16"/>
                  </a:lnTo>
                  <a:lnTo>
                    <a:pt x="23" y="16"/>
                  </a:lnTo>
                  <a:lnTo>
                    <a:pt x="21" y="18"/>
                  </a:lnTo>
                  <a:lnTo>
                    <a:pt x="18" y="18"/>
                  </a:lnTo>
                  <a:lnTo>
                    <a:pt x="16" y="21"/>
                  </a:lnTo>
                  <a:lnTo>
                    <a:pt x="16" y="23"/>
                  </a:lnTo>
                  <a:lnTo>
                    <a:pt x="14" y="23"/>
                  </a:lnTo>
                  <a:lnTo>
                    <a:pt x="14" y="25"/>
                  </a:lnTo>
                  <a:lnTo>
                    <a:pt x="12" y="25"/>
                  </a:lnTo>
                  <a:lnTo>
                    <a:pt x="12" y="27"/>
                  </a:lnTo>
                  <a:lnTo>
                    <a:pt x="12" y="29"/>
                  </a:lnTo>
                  <a:lnTo>
                    <a:pt x="10" y="29"/>
                  </a:lnTo>
                  <a:lnTo>
                    <a:pt x="10" y="31"/>
                  </a:lnTo>
                  <a:lnTo>
                    <a:pt x="8" y="31"/>
                  </a:lnTo>
                  <a:lnTo>
                    <a:pt x="8" y="33"/>
                  </a:lnTo>
                  <a:lnTo>
                    <a:pt x="8" y="35"/>
                  </a:lnTo>
                  <a:lnTo>
                    <a:pt x="6" y="35"/>
                  </a:lnTo>
                  <a:lnTo>
                    <a:pt x="6" y="37"/>
                  </a:lnTo>
                  <a:lnTo>
                    <a:pt x="6" y="39"/>
                  </a:lnTo>
                  <a:lnTo>
                    <a:pt x="4" y="39"/>
                  </a:lnTo>
                  <a:lnTo>
                    <a:pt x="4" y="41"/>
                  </a:lnTo>
                  <a:lnTo>
                    <a:pt x="4" y="43"/>
                  </a:lnTo>
                  <a:lnTo>
                    <a:pt x="2" y="45"/>
                  </a:lnTo>
                  <a:lnTo>
                    <a:pt x="2" y="47"/>
                  </a:lnTo>
                  <a:lnTo>
                    <a:pt x="2" y="49"/>
                  </a:lnTo>
                  <a:lnTo>
                    <a:pt x="2" y="51"/>
                  </a:lnTo>
                  <a:lnTo>
                    <a:pt x="0" y="51"/>
                  </a:lnTo>
                  <a:lnTo>
                    <a:pt x="0" y="53"/>
                  </a:lnTo>
                  <a:lnTo>
                    <a:pt x="0" y="55"/>
                  </a:lnTo>
                  <a:lnTo>
                    <a:pt x="0" y="58"/>
                  </a:lnTo>
                  <a:lnTo>
                    <a:pt x="0" y="60"/>
                  </a:lnTo>
                  <a:lnTo>
                    <a:pt x="0" y="62"/>
                  </a:lnTo>
                  <a:lnTo>
                    <a:pt x="0" y="68"/>
                  </a:lnTo>
                  <a:lnTo>
                    <a:pt x="0" y="70"/>
                  </a:lnTo>
                  <a:lnTo>
                    <a:pt x="0" y="72"/>
                  </a:lnTo>
                  <a:lnTo>
                    <a:pt x="0" y="74"/>
                  </a:lnTo>
                  <a:lnTo>
                    <a:pt x="0" y="76"/>
                  </a:lnTo>
                  <a:lnTo>
                    <a:pt x="0" y="78"/>
                  </a:lnTo>
                  <a:lnTo>
                    <a:pt x="2" y="80"/>
                  </a:lnTo>
                  <a:lnTo>
                    <a:pt x="2" y="82"/>
                  </a:lnTo>
                  <a:lnTo>
                    <a:pt x="2" y="84"/>
                  </a:lnTo>
                  <a:lnTo>
                    <a:pt x="2" y="86"/>
                  </a:lnTo>
                  <a:lnTo>
                    <a:pt x="4" y="86"/>
                  </a:lnTo>
                  <a:lnTo>
                    <a:pt x="4" y="88"/>
                  </a:lnTo>
                  <a:lnTo>
                    <a:pt x="4" y="90"/>
                  </a:lnTo>
                  <a:lnTo>
                    <a:pt x="4" y="92"/>
                  </a:lnTo>
                  <a:lnTo>
                    <a:pt x="4" y="94"/>
                  </a:lnTo>
                  <a:lnTo>
                    <a:pt x="6" y="97"/>
                  </a:lnTo>
                  <a:lnTo>
                    <a:pt x="6" y="99"/>
                  </a:lnTo>
                  <a:lnTo>
                    <a:pt x="8" y="101"/>
                  </a:lnTo>
                  <a:lnTo>
                    <a:pt x="8" y="103"/>
                  </a:lnTo>
                  <a:lnTo>
                    <a:pt x="8" y="105"/>
                  </a:lnTo>
                  <a:lnTo>
                    <a:pt x="10" y="107"/>
                  </a:lnTo>
                  <a:lnTo>
                    <a:pt x="10" y="109"/>
                  </a:lnTo>
                  <a:lnTo>
                    <a:pt x="12" y="111"/>
                  </a:lnTo>
                  <a:lnTo>
                    <a:pt x="12" y="113"/>
                  </a:lnTo>
                  <a:lnTo>
                    <a:pt x="14" y="113"/>
                  </a:lnTo>
                  <a:lnTo>
                    <a:pt x="14" y="115"/>
                  </a:lnTo>
                  <a:lnTo>
                    <a:pt x="16" y="117"/>
                  </a:lnTo>
                  <a:lnTo>
                    <a:pt x="16" y="119"/>
                  </a:lnTo>
                  <a:lnTo>
                    <a:pt x="18" y="121"/>
                  </a:lnTo>
                  <a:lnTo>
                    <a:pt x="18" y="123"/>
                  </a:lnTo>
                  <a:lnTo>
                    <a:pt x="21" y="125"/>
                  </a:lnTo>
                  <a:lnTo>
                    <a:pt x="21" y="127"/>
                  </a:lnTo>
                  <a:lnTo>
                    <a:pt x="23" y="129"/>
                  </a:lnTo>
                  <a:lnTo>
                    <a:pt x="23" y="131"/>
                  </a:lnTo>
                  <a:lnTo>
                    <a:pt x="25" y="131"/>
                  </a:lnTo>
                  <a:lnTo>
                    <a:pt x="25" y="133"/>
                  </a:lnTo>
                  <a:lnTo>
                    <a:pt x="27" y="136"/>
                  </a:lnTo>
                  <a:lnTo>
                    <a:pt x="29" y="138"/>
                  </a:lnTo>
                  <a:lnTo>
                    <a:pt x="29" y="140"/>
                  </a:lnTo>
                  <a:lnTo>
                    <a:pt x="31" y="142"/>
                  </a:lnTo>
                  <a:lnTo>
                    <a:pt x="33" y="144"/>
                  </a:lnTo>
                  <a:lnTo>
                    <a:pt x="35" y="144"/>
                  </a:lnTo>
                  <a:lnTo>
                    <a:pt x="35" y="146"/>
                  </a:lnTo>
                  <a:lnTo>
                    <a:pt x="37" y="148"/>
                  </a:lnTo>
                  <a:lnTo>
                    <a:pt x="39" y="150"/>
                  </a:lnTo>
                  <a:lnTo>
                    <a:pt x="41" y="152"/>
                  </a:lnTo>
                  <a:lnTo>
                    <a:pt x="41" y="154"/>
                  </a:lnTo>
                  <a:lnTo>
                    <a:pt x="43" y="156"/>
                  </a:lnTo>
                  <a:lnTo>
                    <a:pt x="49" y="160"/>
                  </a:lnTo>
                  <a:lnTo>
                    <a:pt x="51" y="162"/>
                  </a:lnTo>
                  <a:lnTo>
                    <a:pt x="53" y="164"/>
                  </a:lnTo>
                  <a:lnTo>
                    <a:pt x="55" y="166"/>
                  </a:lnTo>
                  <a:lnTo>
                    <a:pt x="55" y="168"/>
                  </a:lnTo>
                  <a:lnTo>
                    <a:pt x="57" y="168"/>
                  </a:lnTo>
                  <a:lnTo>
                    <a:pt x="59" y="170"/>
                  </a:lnTo>
                  <a:lnTo>
                    <a:pt x="62" y="173"/>
                  </a:lnTo>
                  <a:lnTo>
                    <a:pt x="64" y="175"/>
                  </a:lnTo>
                  <a:lnTo>
                    <a:pt x="66" y="177"/>
                  </a:lnTo>
                  <a:lnTo>
                    <a:pt x="68" y="179"/>
                  </a:lnTo>
                  <a:lnTo>
                    <a:pt x="70" y="179"/>
                  </a:lnTo>
                  <a:lnTo>
                    <a:pt x="72" y="181"/>
                  </a:lnTo>
                  <a:lnTo>
                    <a:pt x="72" y="183"/>
                  </a:lnTo>
                  <a:lnTo>
                    <a:pt x="76" y="183"/>
                  </a:lnTo>
                  <a:lnTo>
                    <a:pt x="78" y="185"/>
                  </a:lnTo>
                  <a:lnTo>
                    <a:pt x="80" y="187"/>
                  </a:lnTo>
                  <a:lnTo>
                    <a:pt x="82" y="187"/>
                  </a:lnTo>
                  <a:lnTo>
                    <a:pt x="82" y="189"/>
                  </a:lnTo>
                  <a:lnTo>
                    <a:pt x="84" y="189"/>
                  </a:lnTo>
                  <a:lnTo>
                    <a:pt x="86" y="191"/>
                  </a:lnTo>
                  <a:lnTo>
                    <a:pt x="90" y="193"/>
                  </a:lnTo>
                  <a:lnTo>
                    <a:pt x="92" y="195"/>
                  </a:lnTo>
                  <a:lnTo>
                    <a:pt x="94" y="197"/>
                  </a:lnTo>
                  <a:lnTo>
                    <a:pt x="96" y="199"/>
                  </a:lnTo>
                  <a:lnTo>
                    <a:pt x="101" y="199"/>
                  </a:lnTo>
                  <a:lnTo>
                    <a:pt x="101" y="201"/>
                  </a:lnTo>
                  <a:lnTo>
                    <a:pt x="105" y="201"/>
                  </a:lnTo>
                  <a:lnTo>
                    <a:pt x="105" y="203"/>
                  </a:lnTo>
                  <a:lnTo>
                    <a:pt x="109" y="205"/>
                  </a:lnTo>
                  <a:lnTo>
                    <a:pt x="111" y="205"/>
                  </a:lnTo>
                  <a:lnTo>
                    <a:pt x="113" y="207"/>
                  </a:lnTo>
                  <a:lnTo>
                    <a:pt x="115" y="207"/>
                  </a:lnTo>
                  <a:lnTo>
                    <a:pt x="117" y="209"/>
                  </a:lnTo>
                  <a:lnTo>
                    <a:pt x="119" y="209"/>
                  </a:lnTo>
                  <a:lnTo>
                    <a:pt x="121" y="212"/>
                  </a:lnTo>
                  <a:lnTo>
                    <a:pt x="123" y="212"/>
                  </a:lnTo>
                  <a:lnTo>
                    <a:pt x="125" y="214"/>
                  </a:lnTo>
                  <a:lnTo>
                    <a:pt x="127" y="214"/>
                  </a:lnTo>
                  <a:lnTo>
                    <a:pt x="131" y="214"/>
                  </a:lnTo>
                  <a:lnTo>
                    <a:pt x="131" y="216"/>
                  </a:lnTo>
                  <a:lnTo>
                    <a:pt x="135" y="218"/>
                  </a:lnTo>
                  <a:lnTo>
                    <a:pt x="137" y="218"/>
                  </a:lnTo>
                  <a:lnTo>
                    <a:pt x="139" y="218"/>
                  </a:lnTo>
                  <a:lnTo>
                    <a:pt x="142" y="218"/>
                  </a:lnTo>
                  <a:lnTo>
                    <a:pt x="144" y="220"/>
                  </a:lnTo>
                  <a:lnTo>
                    <a:pt x="146" y="220"/>
                  </a:lnTo>
                  <a:lnTo>
                    <a:pt x="148" y="222"/>
                  </a:lnTo>
                  <a:lnTo>
                    <a:pt x="150" y="222"/>
                  </a:lnTo>
                  <a:lnTo>
                    <a:pt x="152" y="222"/>
                  </a:lnTo>
                  <a:lnTo>
                    <a:pt x="154" y="224"/>
                  </a:lnTo>
                  <a:lnTo>
                    <a:pt x="156" y="224"/>
                  </a:lnTo>
                  <a:lnTo>
                    <a:pt x="158" y="224"/>
                  </a:lnTo>
                  <a:lnTo>
                    <a:pt x="160" y="226"/>
                  </a:lnTo>
                  <a:lnTo>
                    <a:pt x="164" y="226"/>
                  </a:lnTo>
                  <a:lnTo>
                    <a:pt x="168" y="226"/>
                  </a:lnTo>
                  <a:lnTo>
                    <a:pt x="170" y="226"/>
                  </a:lnTo>
                  <a:lnTo>
                    <a:pt x="170" y="228"/>
                  </a:lnTo>
                  <a:lnTo>
                    <a:pt x="174" y="228"/>
                  </a:lnTo>
                  <a:lnTo>
                    <a:pt x="176" y="228"/>
                  </a:lnTo>
                  <a:lnTo>
                    <a:pt x="178" y="228"/>
                  </a:lnTo>
                  <a:lnTo>
                    <a:pt x="180" y="228"/>
                  </a:lnTo>
                  <a:lnTo>
                    <a:pt x="180" y="230"/>
                  </a:lnTo>
                  <a:lnTo>
                    <a:pt x="185" y="230"/>
                  </a:lnTo>
                  <a:lnTo>
                    <a:pt x="187" y="230"/>
                  </a:lnTo>
                  <a:lnTo>
                    <a:pt x="189" y="230"/>
                  </a:lnTo>
                  <a:lnTo>
                    <a:pt x="191" y="230"/>
                  </a:lnTo>
                  <a:lnTo>
                    <a:pt x="193" y="230"/>
                  </a:lnTo>
                  <a:lnTo>
                    <a:pt x="195" y="230"/>
                  </a:lnTo>
                  <a:lnTo>
                    <a:pt x="197" y="230"/>
                  </a:lnTo>
                  <a:lnTo>
                    <a:pt x="207" y="230"/>
                  </a:lnTo>
                  <a:lnTo>
                    <a:pt x="209" y="230"/>
                  </a:lnTo>
                  <a:lnTo>
                    <a:pt x="211" y="230"/>
                  </a:lnTo>
                  <a:lnTo>
                    <a:pt x="213" y="230"/>
                  </a:lnTo>
                  <a:lnTo>
                    <a:pt x="215" y="230"/>
                  </a:lnTo>
                  <a:lnTo>
                    <a:pt x="217" y="230"/>
                  </a:lnTo>
                  <a:lnTo>
                    <a:pt x="219" y="230"/>
                  </a:lnTo>
                  <a:lnTo>
                    <a:pt x="222" y="228"/>
                  </a:lnTo>
                  <a:lnTo>
                    <a:pt x="224" y="228"/>
                  </a:lnTo>
                  <a:lnTo>
                    <a:pt x="226" y="228"/>
                  </a:lnTo>
                  <a:lnTo>
                    <a:pt x="228" y="228"/>
                  </a:lnTo>
                  <a:lnTo>
                    <a:pt x="230" y="226"/>
                  </a:lnTo>
                  <a:lnTo>
                    <a:pt x="232" y="226"/>
                  </a:lnTo>
                  <a:lnTo>
                    <a:pt x="234" y="226"/>
                  </a:lnTo>
                  <a:lnTo>
                    <a:pt x="236" y="226"/>
                  </a:lnTo>
                  <a:lnTo>
                    <a:pt x="238" y="224"/>
                  </a:lnTo>
                  <a:lnTo>
                    <a:pt x="240" y="224"/>
                  </a:lnTo>
                  <a:lnTo>
                    <a:pt x="242" y="224"/>
                  </a:lnTo>
                  <a:lnTo>
                    <a:pt x="244" y="222"/>
                  </a:lnTo>
                  <a:lnTo>
                    <a:pt x="246" y="222"/>
                  </a:lnTo>
                  <a:lnTo>
                    <a:pt x="248" y="220"/>
                  </a:lnTo>
                  <a:lnTo>
                    <a:pt x="250" y="220"/>
                  </a:lnTo>
                  <a:lnTo>
                    <a:pt x="250" y="218"/>
                  </a:lnTo>
                  <a:lnTo>
                    <a:pt x="252" y="218"/>
                  </a:lnTo>
                  <a:lnTo>
                    <a:pt x="254" y="218"/>
                  </a:lnTo>
                  <a:lnTo>
                    <a:pt x="256" y="216"/>
                  </a:lnTo>
                  <a:lnTo>
                    <a:pt x="256" y="214"/>
                  </a:lnTo>
                  <a:lnTo>
                    <a:pt x="258" y="214"/>
                  </a:lnTo>
                  <a:lnTo>
                    <a:pt x="260" y="212"/>
                  </a:lnTo>
                  <a:lnTo>
                    <a:pt x="265" y="209"/>
                  </a:lnTo>
                  <a:lnTo>
                    <a:pt x="265" y="207"/>
                  </a:lnTo>
                  <a:lnTo>
                    <a:pt x="267" y="205"/>
                  </a:lnTo>
                  <a:lnTo>
                    <a:pt x="269" y="203"/>
                  </a:lnTo>
                  <a:lnTo>
                    <a:pt x="269" y="201"/>
                  </a:lnTo>
                  <a:lnTo>
                    <a:pt x="271" y="201"/>
                  </a:lnTo>
                  <a:lnTo>
                    <a:pt x="271" y="199"/>
                  </a:lnTo>
                  <a:lnTo>
                    <a:pt x="273" y="199"/>
                  </a:lnTo>
                  <a:lnTo>
                    <a:pt x="273" y="197"/>
                  </a:lnTo>
                  <a:lnTo>
                    <a:pt x="273" y="195"/>
                  </a:lnTo>
                  <a:lnTo>
                    <a:pt x="275" y="193"/>
                  </a:lnTo>
                  <a:lnTo>
                    <a:pt x="275" y="191"/>
                  </a:lnTo>
                  <a:lnTo>
                    <a:pt x="277" y="189"/>
                  </a:lnTo>
                  <a:lnTo>
                    <a:pt x="277" y="187"/>
                  </a:lnTo>
                  <a:lnTo>
                    <a:pt x="277" y="185"/>
                  </a:lnTo>
                  <a:lnTo>
                    <a:pt x="279" y="183"/>
                  </a:lnTo>
                  <a:lnTo>
                    <a:pt x="279" y="181"/>
                  </a:lnTo>
                  <a:lnTo>
                    <a:pt x="279" y="179"/>
                  </a:lnTo>
                  <a:lnTo>
                    <a:pt x="281" y="177"/>
                  </a:lnTo>
                  <a:lnTo>
                    <a:pt x="281" y="175"/>
                  </a:lnTo>
                  <a:lnTo>
                    <a:pt x="281" y="173"/>
                  </a:lnTo>
                  <a:lnTo>
                    <a:pt x="281" y="170"/>
                  </a:lnTo>
                  <a:lnTo>
                    <a:pt x="281" y="168"/>
                  </a:lnTo>
                  <a:lnTo>
                    <a:pt x="281" y="162"/>
                  </a:lnTo>
                  <a:lnTo>
                    <a:pt x="281" y="160"/>
                  </a:lnTo>
                  <a:lnTo>
                    <a:pt x="281" y="158"/>
                  </a:lnTo>
                  <a:lnTo>
                    <a:pt x="281" y="156"/>
                  </a:lnTo>
                  <a:lnTo>
                    <a:pt x="281" y="154"/>
                  </a:lnTo>
                  <a:lnTo>
                    <a:pt x="279" y="154"/>
                  </a:lnTo>
                  <a:lnTo>
                    <a:pt x="279" y="152"/>
                  </a:lnTo>
                  <a:lnTo>
                    <a:pt x="279" y="150"/>
                  </a:lnTo>
                  <a:lnTo>
                    <a:pt x="279" y="148"/>
                  </a:lnTo>
                  <a:lnTo>
                    <a:pt x="279" y="146"/>
                  </a:lnTo>
                  <a:lnTo>
                    <a:pt x="277" y="144"/>
                  </a:lnTo>
                  <a:lnTo>
                    <a:pt x="277" y="142"/>
                  </a:lnTo>
                  <a:lnTo>
                    <a:pt x="277" y="140"/>
                  </a:lnTo>
                  <a:lnTo>
                    <a:pt x="277" y="138"/>
                  </a:lnTo>
                  <a:lnTo>
                    <a:pt x="275" y="136"/>
                  </a:lnTo>
                  <a:lnTo>
                    <a:pt x="275" y="133"/>
                  </a:lnTo>
                  <a:lnTo>
                    <a:pt x="275" y="131"/>
                  </a:lnTo>
                  <a:lnTo>
                    <a:pt x="273" y="131"/>
                  </a:lnTo>
                  <a:lnTo>
                    <a:pt x="273" y="129"/>
                  </a:lnTo>
                  <a:lnTo>
                    <a:pt x="273" y="127"/>
                  </a:lnTo>
                  <a:lnTo>
                    <a:pt x="271" y="125"/>
                  </a:lnTo>
                  <a:lnTo>
                    <a:pt x="271" y="123"/>
                  </a:lnTo>
                  <a:lnTo>
                    <a:pt x="269" y="121"/>
                  </a:lnTo>
                  <a:lnTo>
                    <a:pt x="269" y="119"/>
                  </a:lnTo>
                  <a:lnTo>
                    <a:pt x="267" y="117"/>
                  </a:lnTo>
                  <a:lnTo>
                    <a:pt x="267" y="115"/>
                  </a:lnTo>
                  <a:lnTo>
                    <a:pt x="267" y="113"/>
                  </a:lnTo>
                  <a:lnTo>
                    <a:pt x="265" y="113"/>
                  </a:lnTo>
                  <a:lnTo>
                    <a:pt x="265" y="111"/>
                  </a:lnTo>
                  <a:lnTo>
                    <a:pt x="263" y="109"/>
                  </a:lnTo>
                  <a:lnTo>
                    <a:pt x="263" y="107"/>
                  </a:lnTo>
                  <a:lnTo>
                    <a:pt x="260" y="105"/>
                  </a:lnTo>
                  <a:lnTo>
                    <a:pt x="260" y="103"/>
                  </a:lnTo>
                  <a:lnTo>
                    <a:pt x="258" y="101"/>
                  </a:lnTo>
                  <a:lnTo>
                    <a:pt x="256" y="101"/>
                  </a:lnTo>
                  <a:lnTo>
                    <a:pt x="256" y="99"/>
                  </a:lnTo>
                  <a:lnTo>
                    <a:pt x="254" y="97"/>
                  </a:lnTo>
                  <a:lnTo>
                    <a:pt x="254" y="94"/>
                  </a:lnTo>
                  <a:lnTo>
                    <a:pt x="252" y="92"/>
                  </a:lnTo>
                  <a:lnTo>
                    <a:pt x="250" y="90"/>
                  </a:lnTo>
                  <a:lnTo>
                    <a:pt x="250" y="88"/>
                  </a:lnTo>
                  <a:lnTo>
                    <a:pt x="248" y="86"/>
                  </a:lnTo>
                  <a:lnTo>
                    <a:pt x="246" y="86"/>
                  </a:lnTo>
                  <a:lnTo>
                    <a:pt x="244" y="84"/>
                  </a:lnTo>
                  <a:lnTo>
                    <a:pt x="244" y="82"/>
                  </a:lnTo>
                  <a:lnTo>
                    <a:pt x="242" y="80"/>
                  </a:lnTo>
                  <a:lnTo>
                    <a:pt x="240" y="78"/>
                  </a:lnTo>
                  <a:lnTo>
                    <a:pt x="240" y="76"/>
                  </a:lnTo>
                  <a:lnTo>
                    <a:pt x="238" y="74"/>
                  </a:lnTo>
                  <a:lnTo>
                    <a:pt x="232" y="70"/>
                  </a:lnTo>
                  <a:lnTo>
                    <a:pt x="230" y="68"/>
                  </a:lnTo>
                  <a:lnTo>
                    <a:pt x="228" y="66"/>
                  </a:lnTo>
                  <a:lnTo>
                    <a:pt x="226" y="64"/>
                  </a:lnTo>
                  <a:lnTo>
                    <a:pt x="224" y="62"/>
                  </a:lnTo>
                  <a:lnTo>
                    <a:pt x="222" y="62"/>
                  </a:lnTo>
                  <a:lnTo>
                    <a:pt x="219" y="60"/>
                  </a:lnTo>
                  <a:lnTo>
                    <a:pt x="219" y="58"/>
                  </a:lnTo>
                  <a:lnTo>
                    <a:pt x="217" y="55"/>
                  </a:lnTo>
                  <a:lnTo>
                    <a:pt x="215" y="53"/>
                  </a:lnTo>
                  <a:lnTo>
                    <a:pt x="213" y="51"/>
                  </a:lnTo>
                  <a:lnTo>
                    <a:pt x="211" y="51"/>
                  </a:lnTo>
                  <a:lnTo>
                    <a:pt x="209" y="49"/>
                  </a:lnTo>
                  <a:lnTo>
                    <a:pt x="207" y="47"/>
                  </a:lnTo>
                  <a:lnTo>
                    <a:pt x="205" y="47"/>
                  </a:lnTo>
                  <a:lnTo>
                    <a:pt x="203" y="45"/>
                  </a:lnTo>
                  <a:lnTo>
                    <a:pt x="201" y="43"/>
                  </a:lnTo>
                  <a:lnTo>
                    <a:pt x="199" y="43"/>
                  </a:lnTo>
                  <a:lnTo>
                    <a:pt x="197" y="41"/>
                  </a:lnTo>
                  <a:lnTo>
                    <a:pt x="195" y="39"/>
                  </a:lnTo>
                  <a:lnTo>
                    <a:pt x="193" y="39"/>
                  </a:lnTo>
                  <a:lnTo>
                    <a:pt x="191" y="37"/>
                  </a:lnTo>
                  <a:lnTo>
                    <a:pt x="189" y="35"/>
                  </a:lnTo>
                  <a:lnTo>
                    <a:pt x="185" y="43"/>
                  </a:lnTo>
                  <a:lnTo>
                    <a:pt x="183" y="41"/>
                  </a:lnTo>
                  <a:lnTo>
                    <a:pt x="180" y="39"/>
                  </a:lnTo>
                  <a:lnTo>
                    <a:pt x="178" y="39"/>
                  </a:lnTo>
                  <a:lnTo>
                    <a:pt x="176" y="37"/>
                  </a:lnTo>
                  <a:lnTo>
                    <a:pt x="174" y="37"/>
                  </a:lnTo>
                  <a:lnTo>
                    <a:pt x="172" y="35"/>
                  </a:lnTo>
                  <a:lnTo>
                    <a:pt x="170" y="35"/>
                  </a:lnTo>
                  <a:lnTo>
                    <a:pt x="168" y="33"/>
                  </a:lnTo>
                  <a:lnTo>
                    <a:pt x="168" y="31"/>
                  </a:lnTo>
                  <a:lnTo>
                    <a:pt x="164" y="31"/>
                  </a:lnTo>
                  <a:lnTo>
                    <a:pt x="160" y="29"/>
                  </a:lnTo>
                  <a:lnTo>
                    <a:pt x="158" y="27"/>
                  </a:lnTo>
                  <a:lnTo>
                    <a:pt x="156" y="27"/>
                  </a:lnTo>
                  <a:lnTo>
                    <a:pt x="154" y="25"/>
                  </a:lnTo>
                  <a:lnTo>
                    <a:pt x="152" y="25"/>
                  </a:lnTo>
                  <a:lnTo>
                    <a:pt x="150" y="25"/>
                  </a:lnTo>
                  <a:lnTo>
                    <a:pt x="148" y="23"/>
                  </a:lnTo>
                  <a:lnTo>
                    <a:pt x="146" y="23"/>
                  </a:lnTo>
                  <a:lnTo>
                    <a:pt x="144" y="21"/>
                  </a:lnTo>
                  <a:lnTo>
                    <a:pt x="142" y="21"/>
                  </a:lnTo>
                  <a:lnTo>
                    <a:pt x="139" y="21"/>
                  </a:lnTo>
                  <a:lnTo>
                    <a:pt x="139" y="18"/>
                  </a:lnTo>
                  <a:lnTo>
                    <a:pt x="135" y="18"/>
                  </a:lnTo>
                  <a:lnTo>
                    <a:pt x="131" y="16"/>
                  </a:lnTo>
                  <a:lnTo>
                    <a:pt x="129" y="16"/>
                  </a:lnTo>
                  <a:lnTo>
                    <a:pt x="127" y="16"/>
                  </a:lnTo>
                  <a:lnTo>
                    <a:pt x="125" y="14"/>
                  </a:lnTo>
                  <a:lnTo>
                    <a:pt x="123" y="14"/>
                  </a:lnTo>
                  <a:lnTo>
                    <a:pt x="121" y="14"/>
                  </a:lnTo>
                  <a:lnTo>
                    <a:pt x="119" y="14"/>
                  </a:lnTo>
                  <a:lnTo>
                    <a:pt x="117" y="12"/>
                  </a:lnTo>
                  <a:lnTo>
                    <a:pt x="115" y="12"/>
                  </a:lnTo>
                  <a:lnTo>
                    <a:pt x="113" y="12"/>
                  </a:lnTo>
                  <a:lnTo>
                    <a:pt x="111" y="12"/>
                  </a:lnTo>
                  <a:lnTo>
                    <a:pt x="109" y="10"/>
                  </a:lnTo>
                  <a:lnTo>
                    <a:pt x="107" y="10"/>
                  </a:lnTo>
                  <a:lnTo>
                    <a:pt x="105" y="10"/>
                  </a:lnTo>
                  <a:lnTo>
                    <a:pt x="103" y="10"/>
                  </a:lnTo>
                  <a:lnTo>
                    <a:pt x="101" y="10"/>
                  </a:lnTo>
                  <a:lnTo>
                    <a:pt x="98" y="10"/>
                  </a:lnTo>
                  <a:lnTo>
                    <a:pt x="96" y="10"/>
                  </a:lnTo>
                  <a:lnTo>
                    <a:pt x="94" y="8"/>
                  </a:lnTo>
                  <a:lnTo>
                    <a:pt x="92" y="8"/>
                  </a:lnTo>
                  <a:lnTo>
                    <a:pt x="90" y="8"/>
                  </a:lnTo>
                  <a:lnTo>
                    <a:pt x="88" y="8"/>
                  </a:lnTo>
                  <a:lnTo>
                    <a:pt x="84" y="8"/>
                  </a:lnTo>
                  <a:lnTo>
                    <a:pt x="82" y="8"/>
                  </a:lnTo>
                  <a:lnTo>
                    <a:pt x="76" y="8"/>
                  </a:lnTo>
                  <a:lnTo>
                    <a:pt x="74" y="8"/>
                  </a:lnTo>
                  <a:lnTo>
                    <a:pt x="72" y="8"/>
                  </a:lnTo>
                  <a:lnTo>
                    <a:pt x="68" y="8"/>
                  </a:lnTo>
                  <a:lnTo>
                    <a:pt x="66" y="8"/>
                  </a:lnTo>
                  <a:lnTo>
                    <a:pt x="64" y="8"/>
                  </a:lnTo>
                  <a:lnTo>
                    <a:pt x="62" y="10"/>
                  </a:lnTo>
                  <a:lnTo>
                    <a:pt x="59" y="10"/>
                  </a:lnTo>
                  <a:lnTo>
                    <a:pt x="57" y="10"/>
                  </a:lnTo>
                  <a:lnTo>
                    <a:pt x="55" y="10"/>
                  </a:lnTo>
                  <a:lnTo>
                    <a:pt x="53" y="10"/>
                  </a:lnTo>
                  <a:lnTo>
                    <a:pt x="51" y="12"/>
                  </a:lnTo>
                  <a:lnTo>
                    <a:pt x="49" y="12"/>
                  </a:lnTo>
                  <a:lnTo>
                    <a:pt x="47" y="12"/>
                  </a:lnTo>
                  <a:lnTo>
                    <a:pt x="45" y="14"/>
                  </a:lnTo>
                  <a:lnTo>
                    <a:pt x="43" y="14"/>
                  </a:lnTo>
                  <a:lnTo>
                    <a:pt x="41" y="14"/>
                  </a:lnTo>
                  <a:lnTo>
                    <a:pt x="39" y="14"/>
                  </a:lnTo>
                  <a:lnTo>
                    <a:pt x="37" y="16"/>
                  </a:lnTo>
                  <a:lnTo>
                    <a:pt x="35" y="18"/>
                  </a:lnTo>
                  <a:lnTo>
                    <a:pt x="33" y="18"/>
                  </a:lnTo>
                  <a:lnTo>
                    <a:pt x="31" y="21"/>
                  </a:lnTo>
                  <a:lnTo>
                    <a:pt x="29" y="21"/>
                  </a:lnTo>
                  <a:lnTo>
                    <a:pt x="27" y="23"/>
                  </a:lnTo>
                  <a:lnTo>
                    <a:pt x="27" y="25"/>
                  </a:lnTo>
                  <a:lnTo>
                    <a:pt x="25" y="25"/>
                  </a:lnTo>
                  <a:lnTo>
                    <a:pt x="23" y="27"/>
                  </a:lnTo>
                  <a:lnTo>
                    <a:pt x="21" y="29"/>
                  </a:lnTo>
                  <a:lnTo>
                    <a:pt x="21" y="31"/>
                  </a:lnTo>
                  <a:lnTo>
                    <a:pt x="18" y="31"/>
                  </a:lnTo>
                  <a:lnTo>
                    <a:pt x="18" y="33"/>
                  </a:lnTo>
                  <a:lnTo>
                    <a:pt x="16" y="35"/>
                  </a:lnTo>
                  <a:lnTo>
                    <a:pt x="14" y="37"/>
                  </a:lnTo>
                  <a:lnTo>
                    <a:pt x="14" y="39"/>
                  </a:lnTo>
                  <a:lnTo>
                    <a:pt x="12" y="39"/>
                  </a:lnTo>
                  <a:lnTo>
                    <a:pt x="12" y="41"/>
                  </a:lnTo>
                  <a:lnTo>
                    <a:pt x="12" y="43"/>
                  </a:lnTo>
                  <a:lnTo>
                    <a:pt x="12" y="45"/>
                  </a:lnTo>
                  <a:lnTo>
                    <a:pt x="10" y="45"/>
                  </a:lnTo>
                  <a:lnTo>
                    <a:pt x="10" y="47"/>
                  </a:lnTo>
                  <a:lnTo>
                    <a:pt x="10" y="49"/>
                  </a:lnTo>
                  <a:lnTo>
                    <a:pt x="8" y="51"/>
                  </a:lnTo>
                  <a:lnTo>
                    <a:pt x="8" y="53"/>
                  </a:lnTo>
                  <a:lnTo>
                    <a:pt x="8" y="55"/>
                  </a:lnTo>
                  <a:lnTo>
                    <a:pt x="8" y="58"/>
                  </a:lnTo>
                  <a:lnTo>
                    <a:pt x="8" y="60"/>
                  </a:lnTo>
                  <a:lnTo>
                    <a:pt x="8" y="62"/>
                  </a:lnTo>
                  <a:lnTo>
                    <a:pt x="8" y="70"/>
                  </a:lnTo>
                  <a:lnTo>
                    <a:pt x="8" y="72"/>
                  </a:lnTo>
                  <a:lnTo>
                    <a:pt x="8" y="74"/>
                  </a:lnTo>
                  <a:lnTo>
                    <a:pt x="8" y="76"/>
                  </a:lnTo>
                  <a:lnTo>
                    <a:pt x="8" y="78"/>
                  </a:lnTo>
                  <a:lnTo>
                    <a:pt x="8" y="80"/>
                  </a:lnTo>
                  <a:lnTo>
                    <a:pt x="8" y="82"/>
                  </a:lnTo>
                  <a:lnTo>
                    <a:pt x="10" y="82"/>
                  </a:lnTo>
                  <a:lnTo>
                    <a:pt x="10" y="84"/>
                  </a:lnTo>
                  <a:lnTo>
                    <a:pt x="10" y="86"/>
                  </a:lnTo>
                  <a:lnTo>
                    <a:pt x="12" y="88"/>
                  </a:lnTo>
                  <a:lnTo>
                    <a:pt x="12" y="90"/>
                  </a:lnTo>
                  <a:lnTo>
                    <a:pt x="12" y="92"/>
                  </a:lnTo>
                  <a:lnTo>
                    <a:pt x="12" y="94"/>
                  </a:lnTo>
                  <a:lnTo>
                    <a:pt x="12" y="97"/>
                  </a:lnTo>
                  <a:lnTo>
                    <a:pt x="14" y="97"/>
                  </a:lnTo>
                  <a:lnTo>
                    <a:pt x="14" y="99"/>
                  </a:lnTo>
                  <a:lnTo>
                    <a:pt x="16" y="101"/>
                  </a:lnTo>
                  <a:lnTo>
                    <a:pt x="16" y="103"/>
                  </a:lnTo>
                  <a:lnTo>
                    <a:pt x="18" y="105"/>
                  </a:lnTo>
                  <a:lnTo>
                    <a:pt x="18" y="107"/>
                  </a:lnTo>
                  <a:lnTo>
                    <a:pt x="21" y="109"/>
                  </a:lnTo>
                  <a:lnTo>
                    <a:pt x="21" y="111"/>
                  </a:lnTo>
                  <a:lnTo>
                    <a:pt x="21" y="113"/>
                  </a:lnTo>
                  <a:lnTo>
                    <a:pt x="23" y="113"/>
                  </a:lnTo>
                  <a:lnTo>
                    <a:pt x="23" y="115"/>
                  </a:lnTo>
                  <a:lnTo>
                    <a:pt x="25" y="117"/>
                  </a:lnTo>
                  <a:lnTo>
                    <a:pt x="25" y="119"/>
                  </a:lnTo>
                  <a:lnTo>
                    <a:pt x="27" y="121"/>
                  </a:lnTo>
                  <a:lnTo>
                    <a:pt x="27" y="123"/>
                  </a:lnTo>
                  <a:lnTo>
                    <a:pt x="27" y="125"/>
                  </a:lnTo>
                  <a:lnTo>
                    <a:pt x="29" y="127"/>
                  </a:lnTo>
                  <a:lnTo>
                    <a:pt x="31" y="127"/>
                  </a:lnTo>
                  <a:lnTo>
                    <a:pt x="31" y="129"/>
                  </a:lnTo>
                  <a:lnTo>
                    <a:pt x="33" y="131"/>
                  </a:lnTo>
                  <a:lnTo>
                    <a:pt x="35" y="133"/>
                  </a:lnTo>
                  <a:lnTo>
                    <a:pt x="35" y="136"/>
                  </a:lnTo>
                  <a:lnTo>
                    <a:pt x="37" y="136"/>
                  </a:lnTo>
                  <a:lnTo>
                    <a:pt x="37" y="138"/>
                  </a:lnTo>
                  <a:lnTo>
                    <a:pt x="39" y="140"/>
                  </a:lnTo>
                  <a:lnTo>
                    <a:pt x="41" y="142"/>
                  </a:lnTo>
                  <a:lnTo>
                    <a:pt x="41" y="144"/>
                  </a:lnTo>
                  <a:lnTo>
                    <a:pt x="43" y="144"/>
                  </a:lnTo>
                  <a:lnTo>
                    <a:pt x="45" y="146"/>
                  </a:lnTo>
                  <a:lnTo>
                    <a:pt x="47" y="148"/>
                  </a:lnTo>
                  <a:lnTo>
                    <a:pt x="49" y="150"/>
                  </a:lnTo>
                  <a:lnTo>
                    <a:pt x="51" y="152"/>
                  </a:lnTo>
                  <a:lnTo>
                    <a:pt x="53" y="156"/>
                  </a:lnTo>
                  <a:lnTo>
                    <a:pt x="55" y="156"/>
                  </a:lnTo>
                  <a:lnTo>
                    <a:pt x="57" y="158"/>
                  </a:lnTo>
                  <a:lnTo>
                    <a:pt x="59" y="160"/>
                  </a:lnTo>
                  <a:lnTo>
                    <a:pt x="62" y="162"/>
                  </a:lnTo>
                  <a:lnTo>
                    <a:pt x="64" y="164"/>
                  </a:lnTo>
                  <a:lnTo>
                    <a:pt x="66" y="166"/>
                  </a:lnTo>
                  <a:lnTo>
                    <a:pt x="68" y="168"/>
                  </a:lnTo>
                  <a:lnTo>
                    <a:pt x="70" y="170"/>
                  </a:lnTo>
                  <a:lnTo>
                    <a:pt x="72" y="173"/>
                  </a:lnTo>
                  <a:lnTo>
                    <a:pt x="74" y="173"/>
                  </a:lnTo>
                  <a:lnTo>
                    <a:pt x="76" y="175"/>
                  </a:lnTo>
                  <a:lnTo>
                    <a:pt x="78" y="177"/>
                  </a:lnTo>
                  <a:lnTo>
                    <a:pt x="80" y="179"/>
                  </a:lnTo>
                  <a:lnTo>
                    <a:pt x="82" y="179"/>
                  </a:lnTo>
                  <a:lnTo>
                    <a:pt x="84" y="181"/>
                  </a:lnTo>
                  <a:lnTo>
                    <a:pt x="84" y="183"/>
                  </a:lnTo>
                  <a:lnTo>
                    <a:pt x="88" y="183"/>
                  </a:lnTo>
                  <a:lnTo>
                    <a:pt x="90" y="185"/>
                  </a:lnTo>
                  <a:lnTo>
                    <a:pt x="92" y="187"/>
                  </a:lnTo>
                  <a:lnTo>
                    <a:pt x="94" y="187"/>
                  </a:lnTo>
                  <a:lnTo>
                    <a:pt x="96" y="189"/>
                  </a:lnTo>
                  <a:lnTo>
                    <a:pt x="98" y="189"/>
                  </a:lnTo>
                  <a:lnTo>
                    <a:pt x="101" y="191"/>
                  </a:lnTo>
                  <a:lnTo>
                    <a:pt x="103" y="193"/>
                  </a:lnTo>
                  <a:lnTo>
                    <a:pt x="105" y="193"/>
                  </a:lnTo>
                  <a:lnTo>
                    <a:pt x="107" y="195"/>
                  </a:lnTo>
                  <a:lnTo>
                    <a:pt x="109" y="195"/>
                  </a:lnTo>
                  <a:lnTo>
                    <a:pt x="111" y="197"/>
                  </a:lnTo>
                  <a:lnTo>
                    <a:pt x="113" y="199"/>
                  </a:lnTo>
                  <a:lnTo>
                    <a:pt x="115" y="199"/>
                  </a:lnTo>
                  <a:lnTo>
                    <a:pt x="117" y="199"/>
                  </a:lnTo>
                  <a:lnTo>
                    <a:pt x="119" y="201"/>
                  </a:lnTo>
                  <a:lnTo>
                    <a:pt x="121" y="203"/>
                  </a:lnTo>
                  <a:lnTo>
                    <a:pt x="123" y="203"/>
                  </a:lnTo>
                  <a:lnTo>
                    <a:pt x="125" y="205"/>
                  </a:lnTo>
                  <a:lnTo>
                    <a:pt x="127" y="205"/>
                  </a:lnTo>
                  <a:lnTo>
                    <a:pt x="129" y="205"/>
                  </a:lnTo>
                  <a:lnTo>
                    <a:pt x="131" y="207"/>
                  </a:lnTo>
                  <a:lnTo>
                    <a:pt x="133" y="207"/>
                  </a:lnTo>
                  <a:lnTo>
                    <a:pt x="135" y="209"/>
                  </a:lnTo>
                  <a:lnTo>
                    <a:pt x="139" y="209"/>
                  </a:lnTo>
                  <a:lnTo>
                    <a:pt x="142" y="212"/>
                  </a:lnTo>
                  <a:lnTo>
                    <a:pt x="144" y="212"/>
                  </a:lnTo>
                  <a:lnTo>
                    <a:pt x="146" y="214"/>
                  </a:lnTo>
                  <a:lnTo>
                    <a:pt x="148" y="214"/>
                  </a:lnTo>
                  <a:lnTo>
                    <a:pt x="150" y="214"/>
                  </a:lnTo>
                  <a:lnTo>
                    <a:pt x="152" y="214"/>
                  </a:lnTo>
                  <a:lnTo>
                    <a:pt x="154" y="216"/>
                  </a:lnTo>
                  <a:lnTo>
                    <a:pt x="156" y="216"/>
                  </a:lnTo>
                  <a:lnTo>
                    <a:pt x="158" y="218"/>
                  </a:lnTo>
                  <a:lnTo>
                    <a:pt x="160" y="218"/>
                  </a:lnTo>
                  <a:lnTo>
                    <a:pt x="164" y="218"/>
                  </a:lnTo>
                  <a:lnTo>
                    <a:pt x="168" y="218"/>
                  </a:lnTo>
                  <a:lnTo>
                    <a:pt x="170" y="220"/>
                  </a:lnTo>
                  <a:lnTo>
                    <a:pt x="172" y="220"/>
                  </a:lnTo>
                  <a:lnTo>
                    <a:pt x="174" y="220"/>
                  </a:lnTo>
                  <a:lnTo>
                    <a:pt x="176" y="220"/>
                  </a:lnTo>
                  <a:lnTo>
                    <a:pt x="178" y="222"/>
                  </a:lnTo>
                  <a:lnTo>
                    <a:pt x="180" y="222"/>
                  </a:lnTo>
                  <a:lnTo>
                    <a:pt x="183" y="222"/>
                  </a:lnTo>
                  <a:lnTo>
                    <a:pt x="185" y="222"/>
                  </a:lnTo>
                  <a:lnTo>
                    <a:pt x="187" y="222"/>
                  </a:lnTo>
                  <a:lnTo>
                    <a:pt x="189" y="222"/>
                  </a:lnTo>
                  <a:lnTo>
                    <a:pt x="191" y="222"/>
                  </a:lnTo>
                  <a:lnTo>
                    <a:pt x="193" y="222"/>
                  </a:lnTo>
                  <a:lnTo>
                    <a:pt x="195" y="222"/>
                  </a:lnTo>
                  <a:lnTo>
                    <a:pt x="197" y="222"/>
                  </a:lnTo>
                  <a:lnTo>
                    <a:pt x="199" y="222"/>
                  </a:lnTo>
                  <a:lnTo>
                    <a:pt x="203" y="222"/>
                  </a:lnTo>
                  <a:lnTo>
                    <a:pt x="205" y="222"/>
                  </a:lnTo>
                  <a:lnTo>
                    <a:pt x="209" y="222"/>
                  </a:lnTo>
                  <a:lnTo>
                    <a:pt x="211" y="222"/>
                  </a:lnTo>
                  <a:lnTo>
                    <a:pt x="213" y="222"/>
                  </a:lnTo>
                  <a:lnTo>
                    <a:pt x="215" y="222"/>
                  </a:lnTo>
                  <a:lnTo>
                    <a:pt x="217" y="222"/>
                  </a:lnTo>
                  <a:lnTo>
                    <a:pt x="219" y="222"/>
                  </a:lnTo>
                  <a:lnTo>
                    <a:pt x="222" y="222"/>
                  </a:lnTo>
                  <a:lnTo>
                    <a:pt x="224" y="220"/>
                  </a:lnTo>
                  <a:lnTo>
                    <a:pt x="226" y="220"/>
                  </a:lnTo>
                  <a:lnTo>
                    <a:pt x="228" y="220"/>
                  </a:lnTo>
                  <a:lnTo>
                    <a:pt x="230" y="218"/>
                  </a:lnTo>
                  <a:lnTo>
                    <a:pt x="232" y="218"/>
                  </a:lnTo>
                  <a:lnTo>
                    <a:pt x="234" y="218"/>
                  </a:lnTo>
                  <a:lnTo>
                    <a:pt x="236" y="218"/>
                  </a:lnTo>
                  <a:lnTo>
                    <a:pt x="238" y="216"/>
                  </a:lnTo>
                  <a:lnTo>
                    <a:pt x="240" y="216"/>
                  </a:lnTo>
                  <a:lnTo>
                    <a:pt x="242" y="214"/>
                  </a:lnTo>
                  <a:lnTo>
                    <a:pt x="244" y="214"/>
                  </a:lnTo>
                  <a:lnTo>
                    <a:pt x="246" y="212"/>
                  </a:lnTo>
                  <a:lnTo>
                    <a:pt x="248" y="212"/>
                  </a:lnTo>
                  <a:lnTo>
                    <a:pt x="248" y="209"/>
                  </a:lnTo>
                  <a:lnTo>
                    <a:pt x="250" y="209"/>
                  </a:lnTo>
                  <a:lnTo>
                    <a:pt x="252" y="207"/>
                  </a:lnTo>
                  <a:lnTo>
                    <a:pt x="254" y="207"/>
                  </a:lnTo>
                  <a:lnTo>
                    <a:pt x="254" y="205"/>
                  </a:lnTo>
                  <a:lnTo>
                    <a:pt x="256" y="205"/>
                  </a:lnTo>
                  <a:lnTo>
                    <a:pt x="256" y="203"/>
                  </a:lnTo>
                  <a:lnTo>
                    <a:pt x="258" y="203"/>
                  </a:lnTo>
                  <a:lnTo>
                    <a:pt x="258" y="201"/>
                  </a:lnTo>
                  <a:lnTo>
                    <a:pt x="260" y="199"/>
                  </a:lnTo>
                  <a:lnTo>
                    <a:pt x="263" y="197"/>
                  </a:lnTo>
                  <a:lnTo>
                    <a:pt x="263" y="195"/>
                  </a:lnTo>
                  <a:lnTo>
                    <a:pt x="265" y="195"/>
                  </a:lnTo>
                  <a:lnTo>
                    <a:pt x="265" y="193"/>
                  </a:lnTo>
                  <a:lnTo>
                    <a:pt x="267" y="191"/>
                  </a:lnTo>
                  <a:lnTo>
                    <a:pt x="267" y="189"/>
                  </a:lnTo>
                  <a:lnTo>
                    <a:pt x="267" y="187"/>
                  </a:lnTo>
                  <a:lnTo>
                    <a:pt x="269" y="187"/>
                  </a:lnTo>
                  <a:lnTo>
                    <a:pt x="269" y="185"/>
                  </a:lnTo>
                  <a:lnTo>
                    <a:pt x="269" y="183"/>
                  </a:lnTo>
                  <a:lnTo>
                    <a:pt x="271" y="183"/>
                  </a:lnTo>
                  <a:lnTo>
                    <a:pt x="271" y="181"/>
                  </a:lnTo>
                  <a:lnTo>
                    <a:pt x="271" y="179"/>
                  </a:lnTo>
                  <a:lnTo>
                    <a:pt x="271" y="177"/>
                  </a:lnTo>
                  <a:lnTo>
                    <a:pt x="273" y="175"/>
                  </a:lnTo>
                  <a:lnTo>
                    <a:pt x="273" y="173"/>
                  </a:lnTo>
                  <a:lnTo>
                    <a:pt x="273" y="170"/>
                  </a:lnTo>
                  <a:lnTo>
                    <a:pt x="273" y="168"/>
                  </a:lnTo>
                  <a:lnTo>
                    <a:pt x="273" y="160"/>
                  </a:lnTo>
                  <a:lnTo>
                    <a:pt x="273" y="158"/>
                  </a:lnTo>
                  <a:lnTo>
                    <a:pt x="273" y="156"/>
                  </a:lnTo>
                  <a:lnTo>
                    <a:pt x="273" y="154"/>
                  </a:lnTo>
                  <a:lnTo>
                    <a:pt x="271" y="152"/>
                  </a:lnTo>
                  <a:lnTo>
                    <a:pt x="271" y="150"/>
                  </a:lnTo>
                  <a:lnTo>
                    <a:pt x="271" y="148"/>
                  </a:lnTo>
                  <a:lnTo>
                    <a:pt x="271" y="146"/>
                  </a:lnTo>
                  <a:lnTo>
                    <a:pt x="269" y="144"/>
                  </a:lnTo>
                  <a:lnTo>
                    <a:pt x="269" y="142"/>
                  </a:lnTo>
                  <a:lnTo>
                    <a:pt x="269" y="140"/>
                  </a:lnTo>
                  <a:lnTo>
                    <a:pt x="267" y="138"/>
                  </a:lnTo>
                  <a:lnTo>
                    <a:pt x="267" y="136"/>
                  </a:lnTo>
                  <a:lnTo>
                    <a:pt x="267" y="133"/>
                  </a:lnTo>
                  <a:lnTo>
                    <a:pt x="265" y="131"/>
                  </a:lnTo>
                  <a:lnTo>
                    <a:pt x="265" y="129"/>
                  </a:lnTo>
                  <a:lnTo>
                    <a:pt x="265" y="127"/>
                  </a:lnTo>
                  <a:lnTo>
                    <a:pt x="263" y="127"/>
                  </a:lnTo>
                  <a:lnTo>
                    <a:pt x="263" y="125"/>
                  </a:lnTo>
                  <a:lnTo>
                    <a:pt x="260" y="123"/>
                  </a:lnTo>
                  <a:lnTo>
                    <a:pt x="260" y="121"/>
                  </a:lnTo>
                  <a:lnTo>
                    <a:pt x="260" y="119"/>
                  </a:lnTo>
                  <a:lnTo>
                    <a:pt x="258" y="117"/>
                  </a:lnTo>
                  <a:lnTo>
                    <a:pt x="258" y="115"/>
                  </a:lnTo>
                  <a:lnTo>
                    <a:pt x="256" y="113"/>
                  </a:lnTo>
                  <a:lnTo>
                    <a:pt x="254" y="111"/>
                  </a:lnTo>
                  <a:lnTo>
                    <a:pt x="254" y="109"/>
                  </a:lnTo>
                  <a:lnTo>
                    <a:pt x="254" y="107"/>
                  </a:lnTo>
                  <a:lnTo>
                    <a:pt x="252" y="105"/>
                  </a:lnTo>
                  <a:lnTo>
                    <a:pt x="250" y="103"/>
                  </a:lnTo>
                  <a:lnTo>
                    <a:pt x="248" y="101"/>
                  </a:lnTo>
                  <a:lnTo>
                    <a:pt x="248" y="99"/>
                  </a:lnTo>
                  <a:lnTo>
                    <a:pt x="246" y="97"/>
                  </a:lnTo>
                  <a:lnTo>
                    <a:pt x="244" y="97"/>
                  </a:lnTo>
                  <a:lnTo>
                    <a:pt x="244" y="94"/>
                  </a:lnTo>
                  <a:lnTo>
                    <a:pt x="242" y="92"/>
                  </a:lnTo>
                  <a:lnTo>
                    <a:pt x="240" y="90"/>
                  </a:lnTo>
                  <a:lnTo>
                    <a:pt x="240" y="88"/>
                  </a:lnTo>
                  <a:lnTo>
                    <a:pt x="238" y="86"/>
                  </a:lnTo>
                  <a:lnTo>
                    <a:pt x="236" y="86"/>
                  </a:lnTo>
                  <a:lnTo>
                    <a:pt x="236" y="84"/>
                  </a:lnTo>
                  <a:lnTo>
                    <a:pt x="234" y="82"/>
                  </a:lnTo>
                  <a:lnTo>
                    <a:pt x="232" y="82"/>
                  </a:lnTo>
                  <a:lnTo>
                    <a:pt x="232" y="80"/>
                  </a:lnTo>
                  <a:lnTo>
                    <a:pt x="230" y="78"/>
                  </a:lnTo>
                  <a:lnTo>
                    <a:pt x="226" y="74"/>
                  </a:lnTo>
                  <a:lnTo>
                    <a:pt x="224" y="74"/>
                  </a:lnTo>
                  <a:lnTo>
                    <a:pt x="224" y="72"/>
                  </a:lnTo>
                  <a:lnTo>
                    <a:pt x="222" y="70"/>
                  </a:lnTo>
                  <a:lnTo>
                    <a:pt x="219" y="70"/>
                  </a:lnTo>
                  <a:lnTo>
                    <a:pt x="217" y="68"/>
                  </a:lnTo>
                  <a:lnTo>
                    <a:pt x="215" y="66"/>
                  </a:lnTo>
                  <a:lnTo>
                    <a:pt x="215" y="64"/>
                  </a:lnTo>
                  <a:lnTo>
                    <a:pt x="213" y="62"/>
                  </a:lnTo>
                  <a:lnTo>
                    <a:pt x="211" y="62"/>
                  </a:lnTo>
                  <a:lnTo>
                    <a:pt x="209" y="60"/>
                  </a:lnTo>
                  <a:lnTo>
                    <a:pt x="207" y="58"/>
                  </a:lnTo>
                  <a:lnTo>
                    <a:pt x="205" y="55"/>
                  </a:lnTo>
                  <a:lnTo>
                    <a:pt x="203" y="55"/>
                  </a:lnTo>
                  <a:lnTo>
                    <a:pt x="203" y="53"/>
                  </a:lnTo>
                  <a:lnTo>
                    <a:pt x="199" y="51"/>
                  </a:lnTo>
                  <a:lnTo>
                    <a:pt x="197" y="49"/>
                  </a:lnTo>
                  <a:lnTo>
                    <a:pt x="195" y="47"/>
                  </a:lnTo>
                  <a:lnTo>
                    <a:pt x="193" y="47"/>
                  </a:lnTo>
                  <a:lnTo>
                    <a:pt x="191" y="45"/>
                  </a:lnTo>
                  <a:lnTo>
                    <a:pt x="189" y="45"/>
                  </a:lnTo>
                  <a:lnTo>
                    <a:pt x="187" y="43"/>
                  </a:lnTo>
                  <a:lnTo>
                    <a:pt x="185" y="43"/>
                  </a:lnTo>
                  <a:lnTo>
                    <a:pt x="189" y="35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" name="Freeform 29">
              <a:extLst>
                <a:ext uri="{FF2B5EF4-FFF2-40B4-BE49-F238E27FC236}">
                  <a16:creationId xmlns:a16="http://schemas.microsoft.com/office/drawing/2014/main" id="{E2B52A61-F13E-4A94-B6CA-1FAE66425739}"/>
                </a:ext>
              </a:extLst>
            </p:cNvPr>
            <p:cNvSpPr>
              <a:spLocks/>
            </p:cNvSpPr>
            <p:nvPr/>
          </p:nvSpPr>
          <p:spPr bwMode="auto">
            <a:xfrm>
              <a:off x="3069" y="1518"/>
              <a:ext cx="676" cy="544"/>
            </a:xfrm>
            <a:custGeom>
              <a:avLst/>
              <a:gdLst>
                <a:gd name="T0" fmla="*/ 667 w 676"/>
                <a:gd name="T1" fmla="*/ 385 h 544"/>
                <a:gd name="T2" fmla="*/ 661 w 676"/>
                <a:gd name="T3" fmla="*/ 413 h 544"/>
                <a:gd name="T4" fmla="*/ 648 w 676"/>
                <a:gd name="T5" fmla="*/ 442 h 544"/>
                <a:gd name="T6" fmla="*/ 632 w 676"/>
                <a:gd name="T7" fmla="*/ 467 h 544"/>
                <a:gd name="T8" fmla="*/ 603 w 676"/>
                <a:gd name="T9" fmla="*/ 494 h 544"/>
                <a:gd name="T10" fmla="*/ 576 w 676"/>
                <a:gd name="T11" fmla="*/ 510 h 544"/>
                <a:gd name="T12" fmla="*/ 547 w 676"/>
                <a:gd name="T13" fmla="*/ 522 h 544"/>
                <a:gd name="T14" fmla="*/ 512 w 676"/>
                <a:gd name="T15" fmla="*/ 531 h 544"/>
                <a:gd name="T16" fmla="*/ 477 w 676"/>
                <a:gd name="T17" fmla="*/ 535 h 544"/>
                <a:gd name="T18" fmla="*/ 422 w 676"/>
                <a:gd name="T19" fmla="*/ 533 h 544"/>
                <a:gd name="T20" fmla="*/ 383 w 676"/>
                <a:gd name="T21" fmla="*/ 527 h 544"/>
                <a:gd name="T22" fmla="*/ 340 w 676"/>
                <a:gd name="T23" fmla="*/ 516 h 544"/>
                <a:gd name="T24" fmla="*/ 298 w 676"/>
                <a:gd name="T25" fmla="*/ 500 h 544"/>
                <a:gd name="T26" fmla="*/ 257 w 676"/>
                <a:gd name="T27" fmla="*/ 481 h 544"/>
                <a:gd name="T28" fmla="*/ 218 w 676"/>
                <a:gd name="T29" fmla="*/ 459 h 544"/>
                <a:gd name="T30" fmla="*/ 181 w 676"/>
                <a:gd name="T31" fmla="*/ 434 h 544"/>
                <a:gd name="T32" fmla="*/ 146 w 676"/>
                <a:gd name="T33" fmla="*/ 405 h 544"/>
                <a:gd name="T34" fmla="*/ 113 w 676"/>
                <a:gd name="T35" fmla="*/ 374 h 544"/>
                <a:gd name="T36" fmla="*/ 84 w 676"/>
                <a:gd name="T37" fmla="*/ 341 h 544"/>
                <a:gd name="T38" fmla="*/ 60 w 676"/>
                <a:gd name="T39" fmla="*/ 306 h 544"/>
                <a:gd name="T40" fmla="*/ 39 w 676"/>
                <a:gd name="T41" fmla="*/ 272 h 544"/>
                <a:gd name="T42" fmla="*/ 25 w 676"/>
                <a:gd name="T43" fmla="*/ 237 h 544"/>
                <a:gd name="T44" fmla="*/ 14 w 676"/>
                <a:gd name="T45" fmla="*/ 202 h 544"/>
                <a:gd name="T46" fmla="*/ 8 w 676"/>
                <a:gd name="T47" fmla="*/ 167 h 544"/>
                <a:gd name="T48" fmla="*/ 8 w 676"/>
                <a:gd name="T49" fmla="*/ 134 h 544"/>
                <a:gd name="T50" fmla="*/ 12 w 676"/>
                <a:gd name="T51" fmla="*/ 103 h 544"/>
                <a:gd name="T52" fmla="*/ 23 w 676"/>
                <a:gd name="T53" fmla="*/ 74 h 544"/>
                <a:gd name="T54" fmla="*/ 37 w 676"/>
                <a:gd name="T55" fmla="*/ 47 h 544"/>
                <a:gd name="T56" fmla="*/ 64 w 676"/>
                <a:gd name="T57" fmla="*/ 21 h 544"/>
                <a:gd name="T58" fmla="*/ 88 w 676"/>
                <a:gd name="T59" fmla="*/ 2 h 544"/>
                <a:gd name="T60" fmla="*/ 60 w 676"/>
                <a:gd name="T61" fmla="*/ 12 h 544"/>
                <a:gd name="T62" fmla="*/ 35 w 676"/>
                <a:gd name="T63" fmla="*/ 39 h 544"/>
                <a:gd name="T64" fmla="*/ 19 w 676"/>
                <a:gd name="T65" fmla="*/ 64 h 544"/>
                <a:gd name="T66" fmla="*/ 8 w 676"/>
                <a:gd name="T67" fmla="*/ 95 h 544"/>
                <a:gd name="T68" fmla="*/ 0 w 676"/>
                <a:gd name="T69" fmla="*/ 125 h 544"/>
                <a:gd name="T70" fmla="*/ 0 w 676"/>
                <a:gd name="T71" fmla="*/ 165 h 544"/>
                <a:gd name="T72" fmla="*/ 6 w 676"/>
                <a:gd name="T73" fmla="*/ 200 h 544"/>
                <a:gd name="T74" fmla="*/ 14 w 676"/>
                <a:gd name="T75" fmla="*/ 234 h 544"/>
                <a:gd name="T76" fmla="*/ 31 w 676"/>
                <a:gd name="T77" fmla="*/ 272 h 544"/>
                <a:gd name="T78" fmla="*/ 51 w 676"/>
                <a:gd name="T79" fmla="*/ 309 h 544"/>
                <a:gd name="T80" fmla="*/ 76 w 676"/>
                <a:gd name="T81" fmla="*/ 343 h 544"/>
                <a:gd name="T82" fmla="*/ 105 w 676"/>
                <a:gd name="T83" fmla="*/ 376 h 544"/>
                <a:gd name="T84" fmla="*/ 142 w 676"/>
                <a:gd name="T85" fmla="*/ 413 h 544"/>
                <a:gd name="T86" fmla="*/ 179 w 676"/>
                <a:gd name="T87" fmla="*/ 442 h 544"/>
                <a:gd name="T88" fmla="*/ 218 w 676"/>
                <a:gd name="T89" fmla="*/ 467 h 544"/>
                <a:gd name="T90" fmla="*/ 257 w 676"/>
                <a:gd name="T91" fmla="*/ 490 h 544"/>
                <a:gd name="T92" fmla="*/ 300 w 676"/>
                <a:gd name="T93" fmla="*/ 508 h 544"/>
                <a:gd name="T94" fmla="*/ 342 w 676"/>
                <a:gd name="T95" fmla="*/ 524 h 544"/>
                <a:gd name="T96" fmla="*/ 385 w 676"/>
                <a:gd name="T97" fmla="*/ 535 h 544"/>
                <a:gd name="T98" fmla="*/ 426 w 676"/>
                <a:gd name="T99" fmla="*/ 541 h 544"/>
                <a:gd name="T100" fmla="*/ 482 w 676"/>
                <a:gd name="T101" fmla="*/ 543 h 544"/>
                <a:gd name="T102" fmla="*/ 519 w 676"/>
                <a:gd name="T103" fmla="*/ 537 h 544"/>
                <a:gd name="T104" fmla="*/ 554 w 676"/>
                <a:gd name="T105" fmla="*/ 529 h 544"/>
                <a:gd name="T106" fmla="*/ 584 w 676"/>
                <a:gd name="T107" fmla="*/ 514 h 544"/>
                <a:gd name="T108" fmla="*/ 611 w 676"/>
                <a:gd name="T109" fmla="*/ 498 h 544"/>
                <a:gd name="T110" fmla="*/ 638 w 676"/>
                <a:gd name="T111" fmla="*/ 473 h 544"/>
                <a:gd name="T112" fmla="*/ 654 w 676"/>
                <a:gd name="T113" fmla="*/ 448 h 544"/>
                <a:gd name="T114" fmla="*/ 667 w 676"/>
                <a:gd name="T115" fmla="*/ 420 h 544"/>
                <a:gd name="T116" fmla="*/ 675 w 676"/>
                <a:gd name="T117" fmla="*/ 389 h 5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676" h="544">
                  <a:moveTo>
                    <a:pt x="675" y="387"/>
                  </a:moveTo>
                  <a:lnTo>
                    <a:pt x="669" y="368"/>
                  </a:lnTo>
                  <a:lnTo>
                    <a:pt x="669" y="366"/>
                  </a:lnTo>
                  <a:lnTo>
                    <a:pt x="669" y="368"/>
                  </a:lnTo>
                  <a:lnTo>
                    <a:pt x="669" y="372"/>
                  </a:lnTo>
                  <a:lnTo>
                    <a:pt x="669" y="376"/>
                  </a:lnTo>
                  <a:lnTo>
                    <a:pt x="667" y="381"/>
                  </a:lnTo>
                  <a:lnTo>
                    <a:pt x="667" y="385"/>
                  </a:lnTo>
                  <a:lnTo>
                    <a:pt x="667" y="387"/>
                  </a:lnTo>
                  <a:lnTo>
                    <a:pt x="667" y="391"/>
                  </a:lnTo>
                  <a:lnTo>
                    <a:pt x="665" y="395"/>
                  </a:lnTo>
                  <a:lnTo>
                    <a:pt x="665" y="399"/>
                  </a:lnTo>
                  <a:lnTo>
                    <a:pt x="663" y="403"/>
                  </a:lnTo>
                  <a:lnTo>
                    <a:pt x="663" y="407"/>
                  </a:lnTo>
                  <a:lnTo>
                    <a:pt x="663" y="409"/>
                  </a:lnTo>
                  <a:lnTo>
                    <a:pt x="661" y="413"/>
                  </a:lnTo>
                  <a:lnTo>
                    <a:pt x="661" y="418"/>
                  </a:lnTo>
                  <a:lnTo>
                    <a:pt x="659" y="422"/>
                  </a:lnTo>
                  <a:lnTo>
                    <a:pt x="656" y="426"/>
                  </a:lnTo>
                  <a:lnTo>
                    <a:pt x="654" y="430"/>
                  </a:lnTo>
                  <a:lnTo>
                    <a:pt x="654" y="432"/>
                  </a:lnTo>
                  <a:lnTo>
                    <a:pt x="652" y="434"/>
                  </a:lnTo>
                  <a:lnTo>
                    <a:pt x="650" y="438"/>
                  </a:lnTo>
                  <a:lnTo>
                    <a:pt x="648" y="442"/>
                  </a:lnTo>
                  <a:lnTo>
                    <a:pt x="646" y="444"/>
                  </a:lnTo>
                  <a:lnTo>
                    <a:pt x="644" y="448"/>
                  </a:lnTo>
                  <a:lnTo>
                    <a:pt x="642" y="450"/>
                  </a:lnTo>
                  <a:lnTo>
                    <a:pt x="640" y="455"/>
                  </a:lnTo>
                  <a:lnTo>
                    <a:pt x="638" y="457"/>
                  </a:lnTo>
                  <a:lnTo>
                    <a:pt x="636" y="461"/>
                  </a:lnTo>
                  <a:lnTo>
                    <a:pt x="634" y="465"/>
                  </a:lnTo>
                  <a:lnTo>
                    <a:pt x="632" y="467"/>
                  </a:lnTo>
                  <a:lnTo>
                    <a:pt x="630" y="469"/>
                  </a:lnTo>
                  <a:lnTo>
                    <a:pt x="626" y="473"/>
                  </a:lnTo>
                  <a:lnTo>
                    <a:pt x="619" y="481"/>
                  </a:lnTo>
                  <a:lnTo>
                    <a:pt x="615" y="483"/>
                  </a:lnTo>
                  <a:lnTo>
                    <a:pt x="613" y="485"/>
                  </a:lnTo>
                  <a:lnTo>
                    <a:pt x="611" y="487"/>
                  </a:lnTo>
                  <a:lnTo>
                    <a:pt x="607" y="490"/>
                  </a:lnTo>
                  <a:lnTo>
                    <a:pt x="603" y="494"/>
                  </a:lnTo>
                  <a:lnTo>
                    <a:pt x="601" y="496"/>
                  </a:lnTo>
                  <a:lnTo>
                    <a:pt x="597" y="498"/>
                  </a:lnTo>
                  <a:lnTo>
                    <a:pt x="595" y="500"/>
                  </a:lnTo>
                  <a:lnTo>
                    <a:pt x="593" y="502"/>
                  </a:lnTo>
                  <a:lnTo>
                    <a:pt x="589" y="504"/>
                  </a:lnTo>
                  <a:lnTo>
                    <a:pt x="584" y="506"/>
                  </a:lnTo>
                  <a:lnTo>
                    <a:pt x="580" y="508"/>
                  </a:lnTo>
                  <a:lnTo>
                    <a:pt x="576" y="510"/>
                  </a:lnTo>
                  <a:lnTo>
                    <a:pt x="574" y="512"/>
                  </a:lnTo>
                  <a:lnTo>
                    <a:pt x="570" y="512"/>
                  </a:lnTo>
                  <a:lnTo>
                    <a:pt x="566" y="514"/>
                  </a:lnTo>
                  <a:lnTo>
                    <a:pt x="562" y="516"/>
                  </a:lnTo>
                  <a:lnTo>
                    <a:pt x="558" y="518"/>
                  </a:lnTo>
                  <a:lnTo>
                    <a:pt x="554" y="518"/>
                  </a:lnTo>
                  <a:lnTo>
                    <a:pt x="552" y="520"/>
                  </a:lnTo>
                  <a:lnTo>
                    <a:pt x="547" y="522"/>
                  </a:lnTo>
                  <a:lnTo>
                    <a:pt x="543" y="522"/>
                  </a:lnTo>
                  <a:lnTo>
                    <a:pt x="539" y="524"/>
                  </a:lnTo>
                  <a:lnTo>
                    <a:pt x="535" y="527"/>
                  </a:lnTo>
                  <a:lnTo>
                    <a:pt x="531" y="527"/>
                  </a:lnTo>
                  <a:lnTo>
                    <a:pt x="527" y="529"/>
                  </a:lnTo>
                  <a:lnTo>
                    <a:pt x="523" y="529"/>
                  </a:lnTo>
                  <a:lnTo>
                    <a:pt x="517" y="531"/>
                  </a:lnTo>
                  <a:lnTo>
                    <a:pt x="512" y="531"/>
                  </a:lnTo>
                  <a:lnTo>
                    <a:pt x="508" y="531"/>
                  </a:lnTo>
                  <a:lnTo>
                    <a:pt x="504" y="531"/>
                  </a:lnTo>
                  <a:lnTo>
                    <a:pt x="500" y="533"/>
                  </a:lnTo>
                  <a:lnTo>
                    <a:pt x="494" y="533"/>
                  </a:lnTo>
                  <a:lnTo>
                    <a:pt x="490" y="533"/>
                  </a:lnTo>
                  <a:lnTo>
                    <a:pt x="486" y="535"/>
                  </a:lnTo>
                  <a:lnTo>
                    <a:pt x="479" y="535"/>
                  </a:lnTo>
                  <a:lnTo>
                    <a:pt x="477" y="535"/>
                  </a:lnTo>
                  <a:lnTo>
                    <a:pt x="471" y="535"/>
                  </a:lnTo>
                  <a:lnTo>
                    <a:pt x="453" y="535"/>
                  </a:lnTo>
                  <a:lnTo>
                    <a:pt x="447" y="535"/>
                  </a:lnTo>
                  <a:lnTo>
                    <a:pt x="442" y="535"/>
                  </a:lnTo>
                  <a:lnTo>
                    <a:pt x="438" y="535"/>
                  </a:lnTo>
                  <a:lnTo>
                    <a:pt x="432" y="535"/>
                  </a:lnTo>
                  <a:lnTo>
                    <a:pt x="428" y="533"/>
                  </a:lnTo>
                  <a:lnTo>
                    <a:pt x="422" y="533"/>
                  </a:lnTo>
                  <a:lnTo>
                    <a:pt x="418" y="533"/>
                  </a:lnTo>
                  <a:lnTo>
                    <a:pt x="414" y="531"/>
                  </a:lnTo>
                  <a:lnTo>
                    <a:pt x="407" y="531"/>
                  </a:lnTo>
                  <a:lnTo>
                    <a:pt x="401" y="531"/>
                  </a:lnTo>
                  <a:lnTo>
                    <a:pt x="397" y="529"/>
                  </a:lnTo>
                  <a:lnTo>
                    <a:pt x="391" y="529"/>
                  </a:lnTo>
                  <a:lnTo>
                    <a:pt x="387" y="529"/>
                  </a:lnTo>
                  <a:lnTo>
                    <a:pt x="383" y="527"/>
                  </a:lnTo>
                  <a:lnTo>
                    <a:pt x="377" y="524"/>
                  </a:lnTo>
                  <a:lnTo>
                    <a:pt x="372" y="524"/>
                  </a:lnTo>
                  <a:lnTo>
                    <a:pt x="366" y="522"/>
                  </a:lnTo>
                  <a:lnTo>
                    <a:pt x="362" y="522"/>
                  </a:lnTo>
                  <a:lnTo>
                    <a:pt x="356" y="520"/>
                  </a:lnTo>
                  <a:lnTo>
                    <a:pt x="350" y="518"/>
                  </a:lnTo>
                  <a:lnTo>
                    <a:pt x="346" y="518"/>
                  </a:lnTo>
                  <a:lnTo>
                    <a:pt x="340" y="516"/>
                  </a:lnTo>
                  <a:lnTo>
                    <a:pt x="335" y="514"/>
                  </a:lnTo>
                  <a:lnTo>
                    <a:pt x="329" y="512"/>
                  </a:lnTo>
                  <a:lnTo>
                    <a:pt x="325" y="510"/>
                  </a:lnTo>
                  <a:lnTo>
                    <a:pt x="319" y="508"/>
                  </a:lnTo>
                  <a:lnTo>
                    <a:pt x="315" y="508"/>
                  </a:lnTo>
                  <a:lnTo>
                    <a:pt x="309" y="504"/>
                  </a:lnTo>
                  <a:lnTo>
                    <a:pt x="305" y="504"/>
                  </a:lnTo>
                  <a:lnTo>
                    <a:pt x="298" y="500"/>
                  </a:lnTo>
                  <a:lnTo>
                    <a:pt x="294" y="500"/>
                  </a:lnTo>
                  <a:lnTo>
                    <a:pt x="288" y="496"/>
                  </a:lnTo>
                  <a:lnTo>
                    <a:pt x="284" y="494"/>
                  </a:lnTo>
                  <a:lnTo>
                    <a:pt x="278" y="492"/>
                  </a:lnTo>
                  <a:lnTo>
                    <a:pt x="274" y="490"/>
                  </a:lnTo>
                  <a:lnTo>
                    <a:pt x="268" y="487"/>
                  </a:lnTo>
                  <a:lnTo>
                    <a:pt x="263" y="485"/>
                  </a:lnTo>
                  <a:lnTo>
                    <a:pt x="257" y="481"/>
                  </a:lnTo>
                  <a:lnTo>
                    <a:pt x="253" y="479"/>
                  </a:lnTo>
                  <a:lnTo>
                    <a:pt x="249" y="477"/>
                  </a:lnTo>
                  <a:lnTo>
                    <a:pt x="243" y="475"/>
                  </a:lnTo>
                  <a:lnTo>
                    <a:pt x="239" y="471"/>
                  </a:lnTo>
                  <a:lnTo>
                    <a:pt x="233" y="469"/>
                  </a:lnTo>
                  <a:lnTo>
                    <a:pt x="228" y="465"/>
                  </a:lnTo>
                  <a:lnTo>
                    <a:pt x="222" y="463"/>
                  </a:lnTo>
                  <a:lnTo>
                    <a:pt x="218" y="459"/>
                  </a:lnTo>
                  <a:lnTo>
                    <a:pt x="214" y="457"/>
                  </a:lnTo>
                  <a:lnTo>
                    <a:pt x="210" y="453"/>
                  </a:lnTo>
                  <a:lnTo>
                    <a:pt x="204" y="450"/>
                  </a:lnTo>
                  <a:lnTo>
                    <a:pt x="200" y="448"/>
                  </a:lnTo>
                  <a:lnTo>
                    <a:pt x="193" y="444"/>
                  </a:lnTo>
                  <a:lnTo>
                    <a:pt x="189" y="440"/>
                  </a:lnTo>
                  <a:lnTo>
                    <a:pt x="185" y="438"/>
                  </a:lnTo>
                  <a:lnTo>
                    <a:pt x="181" y="434"/>
                  </a:lnTo>
                  <a:lnTo>
                    <a:pt x="177" y="430"/>
                  </a:lnTo>
                  <a:lnTo>
                    <a:pt x="171" y="428"/>
                  </a:lnTo>
                  <a:lnTo>
                    <a:pt x="167" y="424"/>
                  </a:lnTo>
                  <a:lnTo>
                    <a:pt x="163" y="420"/>
                  </a:lnTo>
                  <a:lnTo>
                    <a:pt x="158" y="415"/>
                  </a:lnTo>
                  <a:lnTo>
                    <a:pt x="154" y="413"/>
                  </a:lnTo>
                  <a:lnTo>
                    <a:pt x="150" y="409"/>
                  </a:lnTo>
                  <a:lnTo>
                    <a:pt x="146" y="405"/>
                  </a:lnTo>
                  <a:lnTo>
                    <a:pt x="142" y="401"/>
                  </a:lnTo>
                  <a:lnTo>
                    <a:pt x="138" y="397"/>
                  </a:lnTo>
                  <a:lnTo>
                    <a:pt x="134" y="395"/>
                  </a:lnTo>
                  <a:lnTo>
                    <a:pt x="130" y="389"/>
                  </a:lnTo>
                  <a:lnTo>
                    <a:pt x="126" y="387"/>
                  </a:lnTo>
                  <a:lnTo>
                    <a:pt x="121" y="383"/>
                  </a:lnTo>
                  <a:lnTo>
                    <a:pt x="117" y="378"/>
                  </a:lnTo>
                  <a:lnTo>
                    <a:pt x="113" y="374"/>
                  </a:lnTo>
                  <a:lnTo>
                    <a:pt x="109" y="370"/>
                  </a:lnTo>
                  <a:lnTo>
                    <a:pt x="105" y="366"/>
                  </a:lnTo>
                  <a:lnTo>
                    <a:pt x="103" y="362"/>
                  </a:lnTo>
                  <a:lnTo>
                    <a:pt x="99" y="358"/>
                  </a:lnTo>
                  <a:lnTo>
                    <a:pt x="95" y="354"/>
                  </a:lnTo>
                  <a:lnTo>
                    <a:pt x="93" y="350"/>
                  </a:lnTo>
                  <a:lnTo>
                    <a:pt x="88" y="346"/>
                  </a:lnTo>
                  <a:lnTo>
                    <a:pt x="84" y="341"/>
                  </a:lnTo>
                  <a:lnTo>
                    <a:pt x="82" y="337"/>
                  </a:lnTo>
                  <a:lnTo>
                    <a:pt x="78" y="333"/>
                  </a:lnTo>
                  <a:lnTo>
                    <a:pt x="76" y="329"/>
                  </a:lnTo>
                  <a:lnTo>
                    <a:pt x="72" y="325"/>
                  </a:lnTo>
                  <a:lnTo>
                    <a:pt x="68" y="321"/>
                  </a:lnTo>
                  <a:lnTo>
                    <a:pt x="66" y="315"/>
                  </a:lnTo>
                  <a:lnTo>
                    <a:pt x="62" y="311"/>
                  </a:lnTo>
                  <a:lnTo>
                    <a:pt x="60" y="306"/>
                  </a:lnTo>
                  <a:lnTo>
                    <a:pt x="58" y="302"/>
                  </a:lnTo>
                  <a:lnTo>
                    <a:pt x="54" y="298"/>
                  </a:lnTo>
                  <a:lnTo>
                    <a:pt x="51" y="294"/>
                  </a:lnTo>
                  <a:lnTo>
                    <a:pt x="49" y="290"/>
                  </a:lnTo>
                  <a:lnTo>
                    <a:pt x="47" y="286"/>
                  </a:lnTo>
                  <a:lnTo>
                    <a:pt x="43" y="282"/>
                  </a:lnTo>
                  <a:lnTo>
                    <a:pt x="41" y="276"/>
                  </a:lnTo>
                  <a:lnTo>
                    <a:pt x="39" y="272"/>
                  </a:lnTo>
                  <a:lnTo>
                    <a:pt x="37" y="267"/>
                  </a:lnTo>
                  <a:lnTo>
                    <a:pt x="35" y="263"/>
                  </a:lnTo>
                  <a:lnTo>
                    <a:pt x="33" y="259"/>
                  </a:lnTo>
                  <a:lnTo>
                    <a:pt x="31" y="253"/>
                  </a:lnTo>
                  <a:lnTo>
                    <a:pt x="29" y="249"/>
                  </a:lnTo>
                  <a:lnTo>
                    <a:pt x="29" y="245"/>
                  </a:lnTo>
                  <a:lnTo>
                    <a:pt x="27" y="241"/>
                  </a:lnTo>
                  <a:lnTo>
                    <a:pt x="25" y="237"/>
                  </a:lnTo>
                  <a:lnTo>
                    <a:pt x="23" y="232"/>
                  </a:lnTo>
                  <a:lnTo>
                    <a:pt x="21" y="228"/>
                  </a:lnTo>
                  <a:lnTo>
                    <a:pt x="21" y="224"/>
                  </a:lnTo>
                  <a:lnTo>
                    <a:pt x="19" y="218"/>
                  </a:lnTo>
                  <a:lnTo>
                    <a:pt x="16" y="214"/>
                  </a:lnTo>
                  <a:lnTo>
                    <a:pt x="14" y="210"/>
                  </a:lnTo>
                  <a:lnTo>
                    <a:pt x="14" y="206"/>
                  </a:lnTo>
                  <a:lnTo>
                    <a:pt x="14" y="202"/>
                  </a:lnTo>
                  <a:lnTo>
                    <a:pt x="12" y="197"/>
                  </a:lnTo>
                  <a:lnTo>
                    <a:pt x="10" y="193"/>
                  </a:lnTo>
                  <a:lnTo>
                    <a:pt x="10" y="187"/>
                  </a:lnTo>
                  <a:lnTo>
                    <a:pt x="10" y="183"/>
                  </a:lnTo>
                  <a:lnTo>
                    <a:pt x="10" y="179"/>
                  </a:lnTo>
                  <a:lnTo>
                    <a:pt x="8" y="175"/>
                  </a:lnTo>
                  <a:lnTo>
                    <a:pt x="8" y="171"/>
                  </a:lnTo>
                  <a:lnTo>
                    <a:pt x="8" y="167"/>
                  </a:lnTo>
                  <a:lnTo>
                    <a:pt x="8" y="162"/>
                  </a:lnTo>
                  <a:lnTo>
                    <a:pt x="8" y="158"/>
                  </a:lnTo>
                  <a:lnTo>
                    <a:pt x="8" y="154"/>
                  </a:lnTo>
                  <a:lnTo>
                    <a:pt x="8" y="150"/>
                  </a:lnTo>
                  <a:lnTo>
                    <a:pt x="8" y="146"/>
                  </a:lnTo>
                  <a:lnTo>
                    <a:pt x="8" y="142"/>
                  </a:lnTo>
                  <a:lnTo>
                    <a:pt x="8" y="138"/>
                  </a:lnTo>
                  <a:lnTo>
                    <a:pt x="8" y="134"/>
                  </a:lnTo>
                  <a:lnTo>
                    <a:pt x="8" y="130"/>
                  </a:lnTo>
                  <a:lnTo>
                    <a:pt x="8" y="125"/>
                  </a:lnTo>
                  <a:lnTo>
                    <a:pt x="8" y="123"/>
                  </a:lnTo>
                  <a:lnTo>
                    <a:pt x="10" y="117"/>
                  </a:lnTo>
                  <a:lnTo>
                    <a:pt x="10" y="115"/>
                  </a:lnTo>
                  <a:lnTo>
                    <a:pt x="10" y="111"/>
                  </a:lnTo>
                  <a:lnTo>
                    <a:pt x="10" y="107"/>
                  </a:lnTo>
                  <a:lnTo>
                    <a:pt x="12" y="103"/>
                  </a:lnTo>
                  <a:lnTo>
                    <a:pt x="14" y="99"/>
                  </a:lnTo>
                  <a:lnTo>
                    <a:pt x="14" y="95"/>
                  </a:lnTo>
                  <a:lnTo>
                    <a:pt x="14" y="93"/>
                  </a:lnTo>
                  <a:lnTo>
                    <a:pt x="16" y="88"/>
                  </a:lnTo>
                  <a:lnTo>
                    <a:pt x="19" y="84"/>
                  </a:lnTo>
                  <a:lnTo>
                    <a:pt x="21" y="80"/>
                  </a:lnTo>
                  <a:lnTo>
                    <a:pt x="21" y="78"/>
                  </a:lnTo>
                  <a:lnTo>
                    <a:pt x="23" y="74"/>
                  </a:lnTo>
                  <a:lnTo>
                    <a:pt x="25" y="70"/>
                  </a:lnTo>
                  <a:lnTo>
                    <a:pt x="27" y="68"/>
                  </a:lnTo>
                  <a:lnTo>
                    <a:pt x="29" y="64"/>
                  </a:lnTo>
                  <a:lnTo>
                    <a:pt x="29" y="62"/>
                  </a:lnTo>
                  <a:lnTo>
                    <a:pt x="33" y="58"/>
                  </a:lnTo>
                  <a:lnTo>
                    <a:pt x="33" y="56"/>
                  </a:lnTo>
                  <a:lnTo>
                    <a:pt x="35" y="51"/>
                  </a:lnTo>
                  <a:lnTo>
                    <a:pt x="37" y="47"/>
                  </a:lnTo>
                  <a:lnTo>
                    <a:pt x="41" y="45"/>
                  </a:lnTo>
                  <a:lnTo>
                    <a:pt x="41" y="41"/>
                  </a:lnTo>
                  <a:lnTo>
                    <a:pt x="43" y="39"/>
                  </a:lnTo>
                  <a:lnTo>
                    <a:pt x="47" y="37"/>
                  </a:lnTo>
                  <a:lnTo>
                    <a:pt x="49" y="33"/>
                  </a:lnTo>
                  <a:lnTo>
                    <a:pt x="58" y="25"/>
                  </a:lnTo>
                  <a:lnTo>
                    <a:pt x="60" y="23"/>
                  </a:lnTo>
                  <a:lnTo>
                    <a:pt x="64" y="21"/>
                  </a:lnTo>
                  <a:lnTo>
                    <a:pt x="66" y="19"/>
                  </a:lnTo>
                  <a:lnTo>
                    <a:pt x="70" y="16"/>
                  </a:lnTo>
                  <a:lnTo>
                    <a:pt x="72" y="12"/>
                  </a:lnTo>
                  <a:lnTo>
                    <a:pt x="76" y="10"/>
                  </a:lnTo>
                  <a:lnTo>
                    <a:pt x="78" y="8"/>
                  </a:lnTo>
                  <a:lnTo>
                    <a:pt x="82" y="6"/>
                  </a:lnTo>
                  <a:lnTo>
                    <a:pt x="84" y="4"/>
                  </a:lnTo>
                  <a:lnTo>
                    <a:pt x="88" y="2"/>
                  </a:lnTo>
                  <a:lnTo>
                    <a:pt x="93" y="0"/>
                  </a:lnTo>
                  <a:lnTo>
                    <a:pt x="72" y="2"/>
                  </a:lnTo>
                  <a:lnTo>
                    <a:pt x="72" y="4"/>
                  </a:lnTo>
                  <a:lnTo>
                    <a:pt x="70" y="4"/>
                  </a:lnTo>
                  <a:lnTo>
                    <a:pt x="68" y="6"/>
                  </a:lnTo>
                  <a:lnTo>
                    <a:pt x="66" y="8"/>
                  </a:lnTo>
                  <a:lnTo>
                    <a:pt x="62" y="10"/>
                  </a:lnTo>
                  <a:lnTo>
                    <a:pt x="60" y="12"/>
                  </a:lnTo>
                  <a:lnTo>
                    <a:pt x="56" y="16"/>
                  </a:lnTo>
                  <a:lnTo>
                    <a:pt x="54" y="19"/>
                  </a:lnTo>
                  <a:lnTo>
                    <a:pt x="49" y="23"/>
                  </a:lnTo>
                  <a:lnTo>
                    <a:pt x="43" y="27"/>
                  </a:lnTo>
                  <a:lnTo>
                    <a:pt x="41" y="31"/>
                  </a:lnTo>
                  <a:lnTo>
                    <a:pt x="39" y="33"/>
                  </a:lnTo>
                  <a:lnTo>
                    <a:pt x="37" y="37"/>
                  </a:lnTo>
                  <a:lnTo>
                    <a:pt x="35" y="39"/>
                  </a:lnTo>
                  <a:lnTo>
                    <a:pt x="33" y="41"/>
                  </a:lnTo>
                  <a:lnTo>
                    <a:pt x="31" y="45"/>
                  </a:lnTo>
                  <a:lnTo>
                    <a:pt x="29" y="49"/>
                  </a:lnTo>
                  <a:lnTo>
                    <a:pt x="27" y="51"/>
                  </a:lnTo>
                  <a:lnTo>
                    <a:pt x="25" y="56"/>
                  </a:lnTo>
                  <a:lnTo>
                    <a:pt x="23" y="60"/>
                  </a:lnTo>
                  <a:lnTo>
                    <a:pt x="21" y="62"/>
                  </a:lnTo>
                  <a:lnTo>
                    <a:pt x="19" y="64"/>
                  </a:lnTo>
                  <a:lnTo>
                    <a:pt x="16" y="68"/>
                  </a:lnTo>
                  <a:lnTo>
                    <a:pt x="14" y="72"/>
                  </a:lnTo>
                  <a:lnTo>
                    <a:pt x="12" y="76"/>
                  </a:lnTo>
                  <a:lnTo>
                    <a:pt x="12" y="80"/>
                  </a:lnTo>
                  <a:lnTo>
                    <a:pt x="10" y="84"/>
                  </a:lnTo>
                  <a:lnTo>
                    <a:pt x="8" y="86"/>
                  </a:lnTo>
                  <a:lnTo>
                    <a:pt x="8" y="91"/>
                  </a:lnTo>
                  <a:lnTo>
                    <a:pt x="8" y="95"/>
                  </a:lnTo>
                  <a:lnTo>
                    <a:pt x="6" y="99"/>
                  </a:lnTo>
                  <a:lnTo>
                    <a:pt x="4" y="103"/>
                  </a:lnTo>
                  <a:lnTo>
                    <a:pt x="4" y="107"/>
                  </a:lnTo>
                  <a:lnTo>
                    <a:pt x="4" y="109"/>
                  </a:lnTo>
                  <a:lnTo>
                    <a:pt x="2" y="113"/>
                  </a:lnTo>
                  <a:lnTo>
                    <a:pt x="2" y="117"/>
                  </a:lnTo>
                  <a:lnTo>
                    <a:pt x="2" y="123"/>
                  </a:lnTo>
                  <a:lnTo>
                    <a:pt x="0" y="125"/>
                  </a:lnTo>
                  <a:lnTo>
                    <a:pt x="0" y="130"/>
                  </a:lnTo>
                  <a:lnTo>
                    <a:pt x="0" y="134"/>
                  </a:lnTo>
                  <a:lnTo>
                    <a:pt x="0" y="138"/>
                  </a:lnTo>
                  <a:lnTo>
                    <a:pt x="0" y="142"/>
                  </a:lnTo>
                  <a:lnTo>
                    <a:pt x="0" y="150"/>
                  </a:lnTo>
                  <a:lnTo>
                    <a:pt x="0" y="154"/>
                  </a:lnTo>
                  <a:lnTo>
                    <a:pt x="0" y="160"/>
                  </a:lnTo>
                  <a:lnTo>
                    <a:pt x="0" y="165"/>
                  </a:lnTo>
                  <a:lnTo>
                    <a:pt x="0" y="169"/>
                  </a:lnTo>
                  <a:lnTo>
                    <a:pt x="0" y="173"/>
                  </a:lnTo>
                  <a:lnTo>
                    <a:pt x="2" y="177"/>
                  </a:lnTo>
                  <a:lnTo>
                    <a:pt x="2" y="181"/>
                  </a:lnTo>
                  <a:lnTo>
                    <a:pt x="4" y="185"/>
                  </a:lnTo>
                  <a:lnTo>
                    <a:pt x="4" y="191"/>
                  </a:lnTo>
                  <a:lnTo>
                    <a:pt x="4" y="195"/>
                  </a:lnTo>
                  <a:lnTo>
                    <a:pt x="6" y="200"/>
                  </a:lnTo>
                  <a:lnTo>
                    <a:pt x="6" y="204"/>
                  </a:lnTo>
                  <a:lnTo>
                    <a:pt x="8" y="208"/>
                  </a:lnTo>
                  <a:lnTo>
                    <a:pt x="8" y="212"/>
                  </a:lnTo>
                  <a:lnTo>
                    <a:pt x="10" y="218"/>
                  </a:lnTo>
                  <a:lnTo>
                    <a:pt x="10" y="222"/>
                  </a:lnTo>
                  <a:lnTo>
                    <a:pt x="12" y="226"/>
                  </a:lnTo>
                  <a:lnTo>
                    <a:pt x="14" y="230"/>
                  </a:lnTo>
                  <a:lnTo>
                    <a:pt x="14" y="234"/>
                  </a:lnTo>
                  <a:lnTo>
                    <a:pt x="16" y="241"/>
                  </a:lnTo>
                  <a:lnTo>
                    <a:pt x="19" y="245"/>
                  </a:lnTo>
                  <a:lnTo>
                    <a:pt x="21" y="249"/>
                  </a:lnTo>
                  <a:lnTo>
                    <a:pt x="23" y="253"/>
                  </a:lnTo>
                  <a:lnTo>
                    <a:pt x="25" y="259"/>
                  </a:lnTo>
                  <a:lnTo>
                    <a:pt x="27" y="263"/>
                  </a:lnTo>
                  <a:lnTo>
                    <a:pt x="29" y="267"/>
                  </a:lnTo>
                  <a:lnTo>
                    <a:pt x="31" y="272"/>
                  </a:lnTo>
                  <a:lnTo>
                    <a:pt x="33" y="276"/>
                  </a:lnTo>
                  <a:lnTo>
                    <a:pt x="37" y="282"/>
                  </a:lnTo>
                  <a:lnTo>
                    <a:pt x="39" y="286"/>
                  </a:lnTo>
                  <a:lnTo>
                    <a:pt x="41" y="290"/>
                  </a:lnTo>
                  <a:lnTo>
                    <a:pt x="43" y="294"/>
                  </a:lnTo>
                  <a:lnTo>
                    <a:pt x="45" y="298"/>
                  </a:lnTo>
                  <a:lnTo>
                    <a:pt x="49" y="304"/>
                  </a:lnTo>
                  <a:lnTo>
                    <a:pt x="51" y="309"/>
                  </a:lnTo>
                  <a:lnTo>
                    <a:pt x="54" y="313"/>
                  </a:lnTo>
                  <a:lnTo>
                    <a:pt x="58" y="317"/>
                  </a:lnTo>
                  <a:lnTo>
                    <a:pt x="60" y="321"/>
                  </a:lnTo>
                  <a:lnTo>
                    <a:pt x="64" y="325"/>
                  </a:lnTo>
                  <a:lnTo>
                    <a:pt x="68" y="329"/>
                  </a:lnTo>
                  <a:lnTo>
                    <a:pt x="70" y="333"/>
                  </a:lnTo>
                  <a:lnTo>
                    <a:pt x="74" y="339"/>
                  </a:lnTo>
                  <a:lnTo>
                    <a:pt x="76" y="343"/>
                  </a:lnTo>
                  <a:lnTo>
                    <a:pt x="80" y="348"/>
                  </a:lnTo>
                  <a:lnTo>
                    <a:pt x="82" y="352"/>
                  </a:lnTo>
                  <a:lnTo>
                    <a:pt x="86" y="356"/>
                  </a:lnTo>
                  <a:lnTo>
                    <a:pt x="91" y="360"/>
                  </a:lnTo>
                  <a:lnTo>
                    <a:pt x="95" y="364"/>
                  </a:lnTo>
                  <a:lnTo>
                    <a:pt x="99" y="368"/>
                  </a:lnTo>
                  <a:lnTo>
                    <a:pt x="101" y="372"/>
                  </a:lnTo>
                  <a:lnTo>
                    <a:pt x="105" y="376"/>
                  </a:lnTo>
                  <a:lnTo>
                    <a:pt x="109" y="381"/>
                  </a:lnTo>
                  <a:lnTo>
                    <a:pt x="113" y="385"/>
                  </a:lnTo>
                  <a:lnTo>
                    <a:pt x="121" y="393"/>
                  </a:lnTo>
                  <a:lnTo>
                    <a:pt x="126" y="397"/>
                  </a:lnTo>
                  <a:lnTo>
                    <a:pt x="130" y="401"/>
                  </a:lnTo>
                  <a:lnTo>
                    <a:pt x="134" y="405"/>
                  </a:lnTo>
                  <a:lnTo>
                    <a:pt x="138" y="409"/>
                  </a:lnTo>
                  <a:lnTo>
                    <a:pt x="142" y="413"/>
                  </a:lnTo>
                  <a:lnTo>
                    <a:pt x="146" y="415"/>
                  </a:lnTo>
                  <a:lnTo>
                    <a:pt x="152" y="420"/>
                  </a:lnTo>
                  <a:lnTo>
                    <a:pt x="156" y="424"/>
                  </a:lnTo>
                  <a:lnTo>
                    <a:pt x="161" y="428"/>
                  </a:lnTo>
                  <a:lnTo>
                    <a:pt x="165" y="432"/>
                  </a:lnTo>
                  <a:lnTo>
                    <a:pt x="169" y="434"/>
                  </a:lnTo>
                  <a:lnTo>
                    <a:pt x="173" y="438"/>
                  </a:lnTo>
                  <a:lnTo>
                    <a:pt x="179" y="442"/>
                  </a:lnTo>
                  <a:lnTo>
                    <a:pt x="183" y="444"/>
                  </a:lnTo>
                  <a:lnTo>
                    <a:pt x="187" y="448"/>
                  </a:lnTo>
                  <a:lnTo>
                    <a:pt x="191" y="450"/>
                  </a:lnTo>
                  <a:lnTo>
                    <a:pt x="198" y="455"/>
                  </a:lnTo>
                  <a:lnTo>
                    <a:pt x="202" y="459"/>
                  </a:lnTo>
                  <a:lnTo>
                    <a:pt x="208" y="463"/>
                  </a:lnTo>
                  <a:lnTo>
                    <a:pt x="212" y="465"/>
                  </a:lnTo>
                  <a:lnTo>
                    <a:pt x="218" y="467"/>
                  </a:lnTo>
                  <a:lnTo>
                    <a:pt x="222" y="471"/>
                  </a:lnTo>
                  <a:lnTo>
                    <a:pt x="226" y="473"/>
                  </a:lnTo>
                  <a:lnTo>
                    <a:pt x="233" y="477"/>
                  </a:lnTo>
                  <a:lnTo>
                    <a:pt x="237" y="479"/>
                  </a:lnTo>
                  <a:lnTo>
                    <a:pt x="243" y="481"/>
                  </a:lnTo>
                  <a:lnTo>
                    <a:pt x="247" y="485"/>
                  </a:lnTo>
                  <a:lnTo>
                    <a:pt x="253" y="487"/>
                  </a:lnTo>
                  <a:lnTo>
                    <a:pt x="257" y="490"/>
                  </a:lnTo>
                  <a:lnTo>
                    <a:pt x="263" y="494"/>
                  </a:lnTo>
                  <a:lnTo>
                    <a:pt x="268" y="496"/>
                  </a:lnTo>
                  <a:lnTo>
                    <a:pt x="274" y="498"/>
                  </a:lnTo>
                  <a:lnTo>
                    <a:pt x="278" y="500"/>
                  </a:lnTo>
                  <a:lnTo>
                    <a:pt x="284" y="504"/>
                  </a:lnTo>
                  <a:lnTo>
                    <a:pt x="290" y="504"/>
                  </a:lnTo>
                  <a:lnTo>
                    <a:pt x="294" y="508"/>
                  </a:lnTo>
                  <a:lnTo>
                    <a:pt x="300" y="508"/>
                  </a:lnTo>
                  <a:lnTo>
                    <a:pt x="305" y="512"/>
                  </a:lnTo>
                  <a:lnTo>
                    <a:pt x="311" y="512"/>
                  </a:lnTo>
                  <a:lnTo>
                    <a:pt x="315" y="516"/>
                  </a:lnTo>
                  <a:lnTo>
                    <a:pt x="321" y="518"/>
                  </a:lnTo>
                  <a:lnTo>
                    <a:pt x="327" y="518"/>
                  </a:lnTo>
                  <a:lnTo>
                    <a:pt x="331" y="520"/>
                  </a:lnTo>
                  <a:lnTo>
                    <a:pt x="338" y="522"/>
                  </a:lnTo>
                  <a:lnTo>
                    <a:pt x="342" y="524"/>
                  </a:lnTo>
                  <a:lnTo>
                    <a:pt x="348" y="527"/>
                  </a:lnTo>
                  <a:lnTo>
                    <a:pt x="352" y="529"/>
                  </a:lnTo>
                  <a:lnTo>
                    <a:pt x="358" y="529"/>
                  </a:lnTo>
                  <a:lnTo>
                    <a:pt x="362" y="531"/>
                  </a:lnTo>
                  <a:lnTo>
                    <a:pt x="368" y="531"/>
                  </a:lnTo>
                  <a:lnTo>
                    <a:pt x="375" y="533"/>
                  </a:lnTo>
                  <a:lnTo>
                    <a:pt x="379" y="533"/>
                  </a:lnTo>
                  <a:lnTo>
                    <a:pt x="385" y="535"/>
                  </a:lnTo>
                  <a:lnTo>
                    <a:pt x="389" y="537"/>
                  </a:lnTo>
                  <a:lnTo>
                    <a:pt x="395" y="537"/>
                  </a:lnTo>
                  <a:lnTo>
                    <a:pt x="401" y="537"/>
                  </a:lnTo>
                  <a:lnTo>
                    <a:pt x="405" y="539"/>
                  </a:lnTo>
                  <a:lnTo>
                    <a:pt x="412" y="539"/>
                  </a:lnTo>
                  <a:lnTo>
                    <a:pt x="416" y="541"/>
                  </a:lnTo>
                  <a:lnTo>
                    <a:pt x="420" y="541"/>
                  </a:lnTo>
                  <a:lnTo>
                    <a:pt x="426" y="541"/>
                  </a:lnTo>
                  <a:lnTo>
                    <a:pt x="432" y="541"/>
                  </a:lnTo>
                  <a:lnTo>
                    <a:pt x="436" y="543"/>
                  </a:lnTo>
                  <a:lnTo>
                    <a:pt x="442" y="543"/>
                  </a:lnTo>
                  <a:lnTo>
                    <a:pt x="447" y="543"/>
                  </a:lnTo>
                  <a:lnTo>
                    <a:pt x="451" y="543"/>
                  </a:lnTo>
                  <a:lnTo>
                    <a:pt x="471" y="543"/>
                  </a:lnTo>
                  <a:lnTo>
                    <a:pt x="477" y="543"/>
                  </a:lnTo>
                  <a:lnTo>
                    <a:pt x="482" y="543"/>
                  </a:lnTo>
                  <a:lnTo>
                    <a:pt x="486" y="543"/>
                  </a:lnTo>
                  <a:lnTo>
                    <a:pt x="490" y="541"/>
                  </a:lnTo>
                  <a:lnTo>
                    <a:pt x="496" y="541"/>
                  </a:lnTo>
                  <a:lnTo>
                    <a:pt x="500" y="541"/>
                  </a:lnTo>
                  <a:lnTo>
                    <a:pt x="504" y="539"/>
                  </a:lnTo>
                  <a:lnTo>
                    <a:pt x="510" y="539"/>
                  </a:lnTo>
                  <a:lnTo>
                    <a:pt x="514" y="539"/>
                  </a:lnTo>
                  <a:lnTo>
                    <a:pt x="519" y="537"/>
                  </a:lnTo>
                  <a:lnTo>
                    <a:pt x="523" y="537"/>
                  </a:lnTo>
                  <a:lnTo>
                    <a:pt x="529" y="537"/>
                  </a:lnTo>
                  <a:lnTo>
                    <a:pt x="533" y="535"/>
                  </a:lnTo>
                  <a:lnTo>
                    <a:pt x="537" y="533"/>
                  </a:lnTo>
                  <a:lnTo>
                    <a:pt x="539" y="533"/>
                  </a:lnTo>
                  <a:lnTo>
                    <a:pt x="543" y="531"/>
                  </a:lnTo>
                  <a:lnTo>
                    <a:pt x="549" y="531"/>
                  </a:lnTo>
                  <a:lnTo>
                    <a:pt x="554" y="529"/>
                  </a:lnTo>
                  <a:lnTo>
                    <a:pt x="558" y="527"/>
                  </a:lnTo>
                  <a:lnTo>
                    <a:pt x="562" y="524"/>
                  </a:lnTo>
                  <a:lnTo>
                    <a:pt x="566" y="524"/>
                  </a:lnTo>
                  <a:lnTo>
                    <a:pt x="568" y="522"/>
                  </a:lnTo>
                  <a:lnTo>
                    <a:pt x="572" y="520"/>
                  </a:lnTo>
                  <a:lnTo>
                    <a:pt x="576" y="518"/>
                  </a:lnTo>
                  <a:lnTo>
                    <a:pt x="580" y="516"/>
                  </a:lnTo>
                  <a:lnTo>
                    <a:pt x="584" y="514"/>
                  </a:lnTo>
                  <a:lnTo>
                    <a:pt x="587" y="512"/>
                  </a:lnTo>
                  <a:lnTo>
                    <a:pt x="593" y="510"/>
                  </a:lnTo>
                  <a:lnTo>
                    <a:pt x="595" y="508"/>
                  </a:lnTo>
                  <a:lnTo>
                    <a:pt x="599" y="506"/>
                  </a:lnTo>
                  <a:lnTo>
                    <a:pt x="601" y="504"/>
                  </a:lnTo>
                  <a:lnTo>
                    <a:pt x="605" y="502"/>
                  </a:lnTo>
                  <a:lnTo>
                    <a:pt x="609" y="500"/>
                  </a:lnTo>
                  <a:lnTo>
                    <a:pt x="611" y="498"/>
                  </a:lnTo>
                  <a:lnTo>
                    <a:pt x="615" y="494"/>
                  </a:lnTo>
                  <a:lnTo>
                    <a:pt x="617" y="492"/>
                  </a:lnTo>
                  <a:lnTo>
                    <a:pt x="621" y="490"/>
                  </a:lnTo>
                  <a:lnTo>
                    <a:pt x="624" y="487"/>
                  </a:lnTo>
                  <a:lnTo>
                    <a:pt x="626" y="485"/>
                  </a:lnTo>
                  <a:lnTo>
                    <a:pt x="632" y="479"/>
                  </a:lnTo>
                  <a:lnTo>
                    <a:pt x="634" y="475"/>
                  </a:lnTo>
                  <a:lnTo>
                    <a:pt x="638" y="473"/>
                  </a:lnTo>
                  <a:lnTo>
                    <a:pt x="640" y="469"/>
                  </a:lnTo>
                  <a:lnTo>
                    <a:pt x="642" y="467"/>
                  </a:lnTo>
                  <a:lnTo>
                    <a:pt x="644" y="465"/>
                  </a:lnTo>
                  <a:lnTo>
                    <a:pt x="646" y="461"/>
                  </a:lnTo>
                  <a:lnTo>
                    <a:pt x="648" y="457"/>
                  </a:lnTo>
                  <a:lnTo>
                    <a:pt x="650" y="455"/>
                  </a:lnTo>
                  <a:lnTo>
                    <a:pt x="652" y="450"/>
                  </a:lnTo>
                  <a:lnTo>
                    <a:pt x="654" y="448"/>
                  </a:lnTo>
                  <a:lnTo>
                    <a:pt x="656" y="444"/>
                  </a:lnTo>
                  <a:lnTo>
                    <a:pt x="659" y="440"/>
                  </a:lnTo>
                  <a:lnTo>
                    <a:pt x="661" y="438"/>
                  </a:lnTo>
                  <a:lnTo>
                    <a:pt x="663" y="434"/>
                  </a:lnTo>
                  <a:lnTo>
                    <a:pt x="663" y="430"/>
                  </a:lnTo>
                  <a:lnTo>
                    <a:pt x="665" y="426"/>
                  </a:lnTo>
                  <a:lnTo>
                    <a:pt x="667" y="424"/>
                  </a:lnTo>
                  <a:lnTo>
                    <a:pt x="667" y="420"/>
                  </a:lnTo>
                  <a:lnTo>
                    <a:pt x="669" y="415"/>
                  </a:lnTo>
                  <a:lnTo>
                    <a:pt x="669" y="411"/>
                  </a:lnTo>
                  <a:lnTo>
                    <a:pt x="671" y="407"/>
                  </a:lnTo>
                  <a:lnTo>
                    <a:pt x="671" y="405"/>
                  </a:lnTo>
                  <a:lnTo>
                    <a:pt x="673" y="401"/>
                  </a:lnTo>
                  <a:lnTo>
                    <a:pt x="673" y="395"/>
                  </a:lnTo>
                  <a:lnTo>
                    <a:pt x="675" y="391"/>
                  </a:lnTo>
                  <a:lnTo>
                    <a:pt x="675" y="389"/>
                  </a:lnTo>
                  <a:lnTo>
                    <a:pt x="675" y="387"/>
                  </a:lnTo>
                  <a:lnTo>
                    <a:pt x="675" y="387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" name="Freeform 30">
              <a:extLst>
                <a:ext uri="{FF2B5EF4-FFF2-40B4-BE49-F238E27FC236}">
                  <a16:creationId xmlns:a16="http://schemas.microsoft.com/office/drawing/2014/main" id="{9E972F01-76AD-4535-A82B-1CB62CD6A6F6}"/>
                </a:ext>
              </a:extLst>
            </p:cNvPr>
            <p:cNvSpPr>
              <a:spLocks/>
            </p:cNvSpPr>
            <p:nvPr/>
          </p:nvSpPr>
          <p:spPr bwMode="auto">
            <a:xfrm>
              <a:off x="2941" y="1559"/>
              <a:ext cx="803" cy="568"/>
            </a:xfrm>
            <a:custGeom>
              <a:avLst/>
              <a:gdLst>
                <a:gd name="T0" fmla="*/ 14 w 803"/>
                <a:gd name="T1" fmla="*/ 64 h 568"/>
                <a:gd name="T2" fmla="*/ 41 w 803"/>
                <a:gd name="T3" fmla="*/ 49 h 568"/>
                <a:gd name="T4" fmla="*/ 72 w 803"/>
                <a:gd name="T5" fmla="*/ 35 h 568"/>
                <a:gd name="T6" fmla="*/ 103 w 803"/>
                <a:gd name="T7" fmla="*/ 25 h 568"/>
                <a:gd name="T8" fmla="*/ 136 w 803"/>
                <a:gd name="T9" fmla="*/ 16 h 568"/>
                <a:gd name="T10" fmla="*/ 169 w 803"/>
                <a:gd name="T11" fmla="*/ 12 h 568"/>
                <a:gd name="T12" fmla="*/ 204 w 803"/>
                <a:gd name="T13" fmla="*/ 8 h 568"/>
                <a:gd name="T14" fmla="*/ 274 w 803"/>
                <a:gd name="T15" fmla="*/ 8 h 568"/>
                <a:gd name="T16" fmla="*/ 308 w 803"/>
                <a:gd name="T17" fmla="*/ 12 h 568"/>
                <a:gd name="T18" fmla="*/ 343 w 803"/>
                <a:gd name="T19" fmla="*/ 19 h 568"/>
                <a:gd name="T20" fmla="*/ 378 w 803"/>
                <a:gd name="T21" fmla="*/ 27 h 568"/>
                <a:gd name="T22" fmla="*/ 413 w 803"/>
                <a:gd name="T23" fmla="*/ 39 h 568"/>
                <a:gd name="T24" fmla="*/ 448 w 803"/>
                <a:gd name="T25" fmla="*/ 52 h 568"/>
                <a:gd name="T26" fmla="*/ 483 w 803"/>
                <a:gd name="T27" fmla="*/ 68 h 568"/>
                <a:gd name="T28" fmla="*/ 518 w 803"/>
                <a:gd name="T29" fmla="*/ 87 h 568"/>
                <a:gd name="T30" fmla="*/ 551 w 803"/>
                <a:gd name="T31" fmla="*/ 107 h 568"/>
                <a:gd name="T32" fmla="*/ 582 w 803"/>
                <a:gd name="T33" fmla="*/ 130 h 568"/>
                <a:gd name="T34" fmla="*/ 613 w 803"/>
                <a:gd name="T35" fmla="*/ 155 h 568"/>
                <a:gd name="T36" fmla="*/ 654 w 803"/>
                <a:gd name="T37" fmla="*/ 194 h 568"/>
                <a:gd name="T38" fmla="*/ 679 w 803"/>
                <a:gd name="T39" fmla="*/ 221 h 568"/>
                <a:gd name="T40" fmla="*/ 699 w 803"/>
                <a:gd name="T41" fmla="*/ 249 h 568"/>
                <a:gd name="T42" fmla="*/ 720 w 803"/>
                <a:gd name="T43" fmla="*/ 278 h 568"/>
                <a:gd name="T44" fmla="*/ 738 w 803"/>
                <a:gd name="T45" fmla="*/ 309 h 568"/>
                <a:gd name="T46" fmla="*/ 755 w 803"/>
                <a:gd name="T47" fmla="*/ 340 h 568"/>
                <a:gd name="T48" fmla="*/ 767 w 803"/>
                <a:gd name="T49" fmla="*/ 373 h 568"/>
                <a:gd name="T50" fmla="*/ 777 w 803"/>
                <a:gd name="T51" fmla="*/ 404 h 568"/>
                <a:gd name="T52" fmla="*/ 788 w 803"/>
                <a:gd name="T53" fmla="*/ 437 h 568"/>
                <a:gd name="T54" fmla="*/ 792 w 803"/>
                <a:gd name="T55" fmla="*/ 470 h 568"/>
                <a:gd name="T56" fmla="*/ 794 w 803"/>
                <a:gd name="T57" fmla="*/ 503 h 568"/>
                <a:gd name="T58" fmla="*/ 794 w 803"/>
                <a:gd name="T59" fmla="*/ 542 h 568"/>
                <a:gd name="T60" fmla="*/ 800 w 803"/>
                <a:gd name="T61" fmla="*/ 565 h 568"/>
                <a:gd name="T62" fmla="*/ 802 w 803"/>
                <a:gd name="T63" fmla="*/ 499 h 568"/>
                <a:gd name="T64" fmla="*/ 798 w 803"/>
                <a:gd name="T65" fmla="*/ 466 h 568"/>
                <a:gd name="T66" fmla="*/ 794 w 803"/>
                <a:gd name="T67" fmla="*/ 433 h 568"/>
                <a:gd name="T68" fmla="*/ 786 w 803"/>
                <a:gd name="T69" fmla="*/ 400 h 568"/>
                <a:gd name="T70" fmla="*/ 773 w 803"/>
                <a:gd name="T71" fmla="*/ 369 h 568"/>
                <a:gd name="T72" fmla="*/ 761 w 803"/>
                <a:gd name="T73" fmla="*/ 336 h 568"/>
                <a:gd name="T74" fmla="*/ 744 w 803"/>
                <a:gd name="T75" fmla="*/ 305 h 568"/>
                <a:gd name="T76" fmla="*/ 726 w 803"/>
                <a:gd name="T77" fmla="*/ 274 h 568"/>
                <a:gd name="T78" fmla="*/ 705 w 803"/>
                <a:gd name="T79" fmla="*/ 245 h 568"/>
                <a:gd name="T80" fmla="*/ 683 w 803"/>
                <a:gd name="T81" fmla="*/ 216 h 568"/>
                <a:gd name="T82" fmla="*/ 637 w 803"/>
                <a:gd name="T83" fmla="*/ 167 h 568"/>
                <a:gd name="T84" fmla="*/ 609 w 803"/>
                <a:gd name="T85" fmla="*/ 142 h 568"/>
                <a:gd name="T86" fmla="*/ 578 w 803"/>
                <a:gd name="T87" fmla="*/ 120 h 568"/>
                <a:gd name="T88" fmla="*/ 547 w 803"/>
                <a:gd name="T89" fmla="*/ 97 h 568"/>
                <a:gd name="T90" fmla="*/ 514 w 803"/>
                <a:gd name="T91" fmla="*/ 76 h 568"/>
                <a:gd name="T92" fmla="*/ 479 w 803"/>
                <a:gd name="T93" fmla="*/ 58 h 568"/>
                <a:gd name="T94" fmla="*/ 444 w 803"/>
                <a:gd name="T95" fmla="*/ 43 h 568"/>
                <a:gd name="T96" fmla="*/ 409 w 803"/>
                <a:gd name="T97" fmla="*/ 31 h 568"/>
                <a:gd name="T98" fmla="*/ 374 w 803"/>
                <a:gd name="T99" fmla="*/ 19 h 568"/>
                <a:gd name="T100" fmla="*/ 339 w 803"/>
                <a:gd name="T101" fmla="*/ 10 h 568"/>
                <a:gd name="T102" fmla="*/ 304 w 803"/>
                <a:gd name="T103" fmla="*/ 4 h 568"/>
                <a:gd name="T104" fmla="*/ 269 w 803"/>
                <a:gd name="T105" fmla="*/ 2 h 568"/>
                <a:gd name="T106" fmla="*/ 216 w 803"/>
                <a:gd name="T107" fmla="*/ 0 h 568"/>
                <a:gd name="T108" fmla="*/ 183 w 803"/>
                <a:gd name="T109" fmla="*/ 2 h 568"/>
                <a:gd name="T110" fmla="*/ 150 w 803"/>
                <a:gd name="T111" fmla="*/ 8 h 568"/>
                <a:gd name="T112" fmla="*/ 117 w 803"/>
                <a:gd name="T113" fmla="*/ 14 h 568"/>
                <a:gd name="T114" fmla="*/ 84 w 803"/>
                <a:gd name="T115" fmla="*/ 23 h 568"/>
                <a:gd name="T116" fmla="*/ 53 w 803"/>
                <a:gd name="T117" fmla="*/ 35 h 568"/>
                <a:gd name="T118" fmla="*/ 25 w 803"/>
                <a:gd name="T119" fmla="*/ 49 h 568"/>
                <a:gd name="T120" fmla="*/ 4 w 803"/>
                <a:gd name="T121" fmla="*/ 62 h 5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803" h="568">
                  <a:moveTo>
                    <a:pt x="4" y="62"/>
                  </a:moveTo>
                  <a:lnTo>
                    <a:pt x="0" y="72"/>
                  </a:lnTo>
                  <a:lnTo>
                    <a:pt x="6" y="68"/>
                  </a:lnTo>
                  <a:lnTo>
                    <a:pt x="14" y="64"/>
                  </a:lnTo>
                  <a:lnTo>
                    <a:pt x="21" y="60"/>
                  </a:lnTo>
                  <a:lnTo>
                    <a:pt x="29" y="56"/>
                  </a:lnTo>
                  <a:lnTo>
                    <a:pt x="35" y="52"/>
                  </a:lnTo>
                  <a:lnTo>
                    <a:pt x="41" y="49"/>
                  </a:lnTo>
                  <a:lnTo>
                    <a:pt x="49" y="45"/>
                  </a:lnTo>
                  <a:lnTo>
                    <a:pt x="58" y="41"/>
                  </a:lnTo>
                  <a:lnTo>
                    <a:pt x="66" y="39"/>
                  </a:lnTo>
                  <a:lnTo>
                    <a:pt x="72" y="35"/>
                  </a:lnTo>
                  <a:lnTo>
                    <a:pt x="80" y="33"/>
                  </a:lnTo>
                  <a:lnTo>
                    <a:pt x="88" y="31"/>
                  </a:lnTo>
                  <a:lnTo>
                    <a:pt x="95" y="27"/>
                  </a:lnTo>
                  <a:lnTo>
                    <a:pt x="103" y="25"/>
                  </a:lnTo>
                  <a:lnTo>
                    <a:pt x="111" y="23"/>
                  </a:lnTo>
                  <a:lnTo>
                    <a:pt x="119" y="21"/>
                  </a:lnTo>
                  <a:lnTo>
                    <a:pt x="127" y="19"/>
                  </a:lnTo>
                  <a:lnTo>
                    <a:pt x="136" y="16"/>
                  </a:lnTo>
                  <a:lnTo>
                    <a:pt x="144" y="14"/>
                  </a:lnTo>
                  <a:lnTo>
                    <a:pt x="152" y="14"/>
                  </a:lnTo>
                  <a:lnTo>
                    <a:pt x="160" y="12"/>
                  </a:lnTo>
                  <a:lnTo>
                    <a:pt x="169" y="12"/>
                  </a:lnTo>
                  <a:lnTo>
                    <a:pt x="177" y="10"/>
                  </a:lnTo>
                  <a:lnTo>
                    <a:pt x="185" y="8"/>
                  </a:lnTo>
                  <a:lnTo>
                    <a:pt x="193" y="8"/>
                  </a:lnTo>
                  <a:lnTo>
                    <a:pt x="204" y="8"/>
                  </a:lnTo>
                  <a:lnTo>
                    <a:pt x="212" y="8"/>
                  </a:lnTo>
                  <a:lnTo>
                    <a:pt x="255" y="8"/>
                  </a:lnTo>
                  <a:lnTo>
                    <a:pt x="263" y="8"/>
                  </a:lnTo>
                  <a:lnTo>
                    <a:pt x="274" y="8"/>
                  </a:lnTo>
                  <a:lnTo>
                    <a:pt x="282" y="8"/>
                  </a:lnTo>
                  <a:lnTo>
                    <a:pt x="290" y="10"/>
                  </a:lnTo>
                  <a:lnTo>
                    <a:pt x="298" y="12"/>
                  </a:lnTo>
                  <a:lnTo>
                    <a:pt x="308" y="12"/>
                  </a:lnTo>
                  <a:lnTo>
                    <a:pt x="317" y="14"/>
                  </a:lnTo>
                  <a:lnTo>
                    <a:pt x="327" y="16"/>
                  </a:lnTo>
                  <a:lnTo>
                    <a:pt x="335" y="16"/>
                  </a:lnTo>
                  <a:lnTo>
                    <a:pt x="343" y="19"/>
                  </a:lnTo>
                  <a:lnTo>
                    <a:pt x="352" y="21"/>
                  </a:lnTo>
                  <a:lnTo>
                    <a:pt x="362" y="23"/>
                  </a:lnTo>
                  <a:lnTo>
                    <a:pt x="370" y="27"/>
                  </a:lnTo>
                  <a:lnTo>
                    <a:pt x="378" y="27"/>
                  </a:lnTo>
                  <a:lnTo>
                    <a:pt x="389" y="31"/>
                  </a:lnTo>
                  <a:lnTo>
                    <a:pt x="397" y="33"/>
                  </a:lnTo>
                  <a:lnTo>
                    <a:pt x="405" y="35"/>
                  </a:lnTo>
                  <a:lnTo>
                    <a:pt x="413" y="39"/>
                  </a:lnTo>
                  <a:lnTo>
                    <a:pt x="424" y="43"/>
                  </a:lnTo>
                  <a:lnTo>
                    <a:pt x="432" y="45"/>
                  </a:lnTo>
                  <a:lnTo>
                    <a:pt x="440" y="49"/>
                  </a:lnTo>
                  <a:lnTo>
                    <a:pt x="448" y="52"/>
                  </a:lnTo>
                  <a:lnTo>
                    <a:pt x="459" y="58"/>
                  </a:lnTo>
                  <a:lnTo>
                    <a:pt x="467" y="60"/>
                  </a:lnTo>
                  <a:lnTo>
                    <a:pt x="475" y="64"/>
                  </a:lnTo>
                  <a:lnTo>
                    <a:pt x="483" y="68"/>
                  </a:lnTo>
                  <a:lnTo>
                    <a:pt x="491" y="72"/>
                  </a:lnTo>
                  <a:lnTo>
                    <a:pt x="502" y="78"/>
                  </a:lnTo>
                  <a:lnTo>
                    <a:pt x="510" y="82"/>
                  </a:lnTo>
                  <a:lnTo>
                    <a:pt x="518" y="87"/>
                  </a:lnTo>
                  <a:lnTo>
                    <a:pt x="526" y="93"/>
                  </a:lnTo>
                  <a:lnTo>
                    <a:pt x="535" y="97"/>
                  </a:lnTo>
                  <a:lnTo>
                    <a:pt x="543" y="103"/>
                  </a:lnTo>
                  <a:lnTo>
                    <a:pt x="551" y="107"/>
                  </a:lnTo>
                  <a:lnTo>
                    <a:pt x="559" y="113"/>
                  </a:lnTo>
                  <a:lnTo>
                    <a:pt x="568" y="120"/>
                  </a:lnTo>
                  <a:lnTo>
                    <a:pt x="574" y="124"/>
                  </a:lnTo>
                  <a:lnTo>
                    <a:pt x="582" y="130"/>
                  </a:lnTo>
                  <a:lnTo>
                    <a:pt x="590" y="136"/>
                  </a:lnTo>
                  <a:lnTo>
                    <a:pt x="598" y="142"/>
                  </a:lnTo>
                  <a:lnTo>
                    <a:pt x="605" y="148"/>
                  </a:lnTo>
                  <a:lnTo>
                    <a:pt x="613" y="155"/>
                  </a:lnTo>
                  <a:lnTo>
                    <a:pt x="619" y="161"/>
                  </a:lnTo>
                  <a:lnTo>
                    <a:pt x="627" y="167"/>
                  </a:lnTo>
                  <a:lnTo>
                    <a:pt x="633" y="173"/>
                  </a:lnTo>
                  <a:lnTo>
                    <a:pt x="654" y="194"/>
                  </a:lnTo>
                  <a:lnTo>
                    <a:pt x="660" y="200"/>
                  </a:lnTo>
                  <a:lnTo>
                    <a:pt x="666" y="206"/>
                  </a:lnTo>
                  <a:lnTo>
                    <a:pt x="672" y="212"/>
                  </a:lnTo>
                  <a:lnTo>
                    <a:pt x="679" y="221"/>
                  </a:lnTo>
                  <a:lnTo>
                    <a:pt x="683" y="227"/>
                  </a:lnTo>
                  <a:lnTo>
                    <a:pt x="689" y="235"/>
                  </a:lnTo>
                  <a:lnTo>
                    <a:pt x="695" y="241"/>
                  </a:lnTo>
                  <a:lnTo>
                    <a:pt x="699" y="249"/>
                  </a:lnTo>
                  <a:lnTo>
                    <a:pt x="705" y="256"/>
                  </a:lnTo>
                  <a:lnTo>
                    <a:pt x="712" y="264"/>
                  </a:lnTo>
                  <a:lnTo>
                    <a:pt x="716" y="272"/>
                  </a:lnTo>
                  <a:lnTo>
                    <a:pt x="720" y="278"/>
                  </a:lnTo>
                  <a:lnTo>
                    <a:pt x="726" y="287"/>
                  </a:lnTo>
                  <a:lnTo>
                    <a:pt x="730" y="295"/>
                  </a:lnTo>
                  <a:lnTo>
                    <a:pt x="734" y="301"/>
                  </a:lnTo>
                  <a:lnTo>
                    <a:pt x="738" y="309"/>
                  </a:lnTo>
                  <a:lnTo>
                    <a:pt x="742" y="318"/>
                  </a:lnTo>
                  <a:lnTo>
                    <a:pt x="746" y="326"/>
                  </a:lnTo>
                  <a:lnTo>
                    <a:pt x="751" y="332"/>
                  </a:lnTo>
                  <a:lnTo>
                    <a:pt x="755" y="340"/>
                  </a:lnTo>
                  <a:lnTo>
                    <a:pt x="759" y="348"/>
                  </a:lnTo>
                  <a:lnTo>
                    <a:pt x="761" y="357"/>
                  </a:lnTo>
                  <a:lnTo>
                    <a:pt x="765" y="365"/>
                  </a:lnTo>
                  <a:lnTo>
                    <a:pt x="767" y="373"/>
                  </a:lnTo>
                  <a:lnTo>
                    <a:pt x="771" y="379"/>
                  </a:lnTo>
                  <a:lnTo>
                    <a:pt x="773" y="388"/>
                  </a:lnTo>
                  <a:lnTo>
                    <a:pt x="775" y="396"/>
                  </a:lnTo>
                  <a:lnTo>
                    <a:pt x="777" y="404"/>
                  </a:lnTo>
                  <a:lnTo>
                    <a:pt x="781" y="412"/>
                  </a:lnTo>
                  <a:lnTo>
                    <a:pt x="781" y="421"/>
                  </a:lnTo>
                  <a:lnTo>
                    <a:pt x="786" y="429"/>
                  </a:lnTo>
                  <a:lnTo>
                    <a:pt x="788" y="437"/>
                  </a:lnTo>
                  <a:lnTo>
                    <a:pt x="788" y="445"/>
                  </a:lnTo>
                  <a:lnTo>
                    <a:pt x="790" y="454"/>
                  </a:lnTo>
                  <a:lnTo>
                    <a:pt x="792" y="462"/>
                  </a:lnTo>
                  <a:lnTo>
                    <a:pt x="792" y="470"/>
                  </a:lnTo>
                  <a:lnTo>
                    <a:pt x="794" y="478"/>
                  </a:lnTo>
                  <a:lnTo>
                    <a:pt x="794" y="487"/>
                  </a:lnTo>
                  <a:lnTo>
                    <a:pt x="794" y="495"/>
                  </a:lnTo>
                  <a:lnTo>
                    <a:pt x="794" y="503"/>
                  </a:lnTo>
                  <a:lnTo>
                    <a:pt x="796" y="511"/>
                  </a:lnTo>
                  <a:lnTo>
                    <a:pt x="796" y="528"/>
                  </a:lnTo>
                  <a:lnTo>
                    <a:pt x="794" y="536"/>
                  </a:lnTo>
                  <a:lnTo>
                    <a:pt x="794" y="542"/>
                  </a:lnTo>
                  <a:lnTo>
                    <a:pt x="794" y="551"/>
                  </a:lnTo>
                  <a:lnTo>
                    <a:pt x="794" y="559"/>
                  </a:lnTo>
                  <a:lnTo>
                    <a:pt x="792" y="567"/>
                  </a:lnTo>
                  <a:lnTo>
                    <a:pt x="800" y="565"/>
                  </a:lnTo>
                  <a:lnTo>
                    <a:pt x="800" y="557"/>
                  </a:lnTo>
                  <a:lnTo>
                    <a:pt x="802" y="548"/>
                  </a:lnTo>
                  <a:lnTo>
                    <a:pt x="802" y="540"/>
                  </a:lnTo>
                  <a:lnTo>
                    <a:pt x="802" y="499"/>
                  </a:lnTo>
                  <a:lnTo>
                    <a:pt x="802" y="491"/>
                  </a:lnTo>
                  <a:lnTo>
                    <a:pt x="800" y="482"/>
                  </a:lnTo>
                  <a:lnTo>
                    <a:pt x="800" y="474"/>
                  </a:lnTo>
                  <a:lnTo>
                    <a:pt x="798" y="466"/>
                  </a:lnTo>
                  <a:lnTo>
                    <a:pt x="798" y="458"/>
                  </a:lnTo>
                  <a:lnTo>
                    <a:pt x="796" y="449"/>
                  </a:lnTo>
                  <a:lnTo>
                    <a:pt x="794" y="441"/>
                  </a:lnTo>
                  <a:lnTo>
                    <a:pt x="794" y="433"/>
                  </a:lnTo>
                  <a:lnTo>
                    <a:pt x="792" y="425"/>
                  </a:lnTo>
                  <a:lnTo>
                    <a:pt x="790" y="416"/>
                  </a:lnTo>
                  <a:lnTo>
                    <a:pt x="788" y="408"/>
                  </a:lnTo>
                  <a:lnTo>
                    <a:pt x="786" y="400"/>
                  </a:lnTo>
                  <a:lnTo>
                    <a:pt x="781" y="392"/>
                  </a:lnTo>
                  <a:lnTo>
                    <a:pt x="779" y="383"/>
                  </a:lnTo>
                  <a:lnTo>
                    <a:pt x="777" y="375"/>
                  </a:lnTo>
                  <a:lnTo>
                    <a:pt x="773" y="369"/>
                  </a:lnTo>
                  <a:lnTo>
                    <a:pt x="769" y="359"/>
                  </a:lnTo>
                  <a:lnTo>
                    <a:pt x="767" y="351"/>
                  </a:lnTo>
                  <a:lnTo>
                    <a:pt x="763" y="344"/>
                  </a:lnTo>
                  <a:lnTo>
                    <a:pt x="761" y="336"/>
                  </a:lnTo>
                  <a:lnTo>
                    <a:pt x="757" y="328"/>
                  </a:lnTo>
                  <a:lnTo>
                    <a:pt x="753" y="320"/>
                  </a:lnTo>
                  <a:lnTo>
                    <a:pt x="749" y="311"/>
                  </a:lnTo>
                  <a:lnTo>
                    <a:pt x="744" y="305"/>
                  </a:lnTo>
                  <a:lnTo>
                    <a:pt x="740" y="297"/>
                  </a:lnTo>
                  <a:lnTo>
                    <a:pt x="734" y="289"/>
                  </a:lnTo>
                  <a:lnTo>
                    <a:pt x="730" y="282"/>
                  </a:lnTo>
                  <a:lnTo>
                    <a:pt x="726" y="274"/>
                  </a:lnTo>
                  <a:lnTo>
                    <a:pt x="720" y="266"/>
                  </a:lnTo>
                  <a:lnTo>
                    <a:pt x="716" y="260"/>
                  </a:lnTo>
                  <a:lnTo>
                    <a:pt x="712" y="252"/>
                  </a:lnTo>
                  <a:lnTo>
                    <a:pt x="705" y="245"/>
                  </a:lnTo>
                  <a:lnTo>
                    <a:pt x="699" y="237"/>
                  </a:lnTo>
                  <a:lnTo>
                    <a:pt x="695" y="231"/>
                  </a:lnTo>
                  <a:lnTo>
                    <a:pt x="689" y="223"/>
                  </a:lnTo>
                  <a:lnTo>
                    <a:pt x="683" y="216"/>
                  </a:lnTo>
                  <a:lnTo>
                    <a:pt x="677" y="208"/>
                  </a:lnTo>
                  <a:lnTo>
                    <a:pt x="670" y="202"/>
                  </a:lnTo>
                  <a:lnTo>
                    <a:pt x="664" y="194"/>
                  </a:lnTo>
                  <a:lnTo>
                    <a:pt x="637" y="167"/>
                  </a:lnTo>
                  <a:lnTo>
                    <a:pt x="629" y="163"/>
                  </a:lnTo>
                  <a:lnTo>
                    <a:pt x="623" y="155"/>
                  </a:lnTo>
                  <a:lnTo>
                    <a:pt x="617" y="148"/>
                  </a:lnTo>
                  <a:lnTo>
                    <a:pt x="609" y="142"/>
                  </a:lnTo>
                  <a:lnTo>
                    <a:pt x="603" y="136"/>
                  </a:lnTo>
                  <a:lnTo>
                    <a:pt x="594" y="130"/>
                  </a:lnTo>
                  <a:lnTo>
                    <a:pt x="586" y="126"/>
                  </a:lnTo>
                  <a:lnTo>
                    <a:pt x="578" y="120"/>
                  </a:lnTo>
                  <a:lnTo>
                    <a:pt x="570" y="113"/>
                  </a:lnTo>
                  <a:lnTo>
                    <a:pt x="563" y="107"/>
                  </a:lnTo>
                  <a:lnTo>
                    <a:pt x="555" y="103"/>
                  </a:lnTo>
                  <a:lnTo>
                    <a:pt x="547" y="97"/>
                  </a:lnTo>
                  <a:lnTo>
                    <a:pt x="539" y="91"/>
                  </a:lnTo>
                  <a:lnTo>
                    <a:pt x="531" y="87"/>
                  </a:lnTo>
                  <a:lnTo>
                    <a:pt x="522" y="80"/>
                  </a:lnTo>
                  <a:lnTo>
                    <a:pt x="514" y="76"/>
                  </a:lnTo>
                  <a:lnTo>
                    <a:pt x="506" y="72"/>
                  </a:lnTo>
                  <a:lnTo>
                    <a:pt x="496" y="68"/>
                  </a:lnTo>
                  <a:lnTo>
                    <a:pt x="487" y="62"/>
                  </a:lnTo>
                  <a:lnTo>
                    <a:pt x="479" y="58"/>
                  </a:lnTo>
                  <a:lnTo>
                    <a:pt x="471" y="54"/>
                  </a:lnTo>
                  <a:lnTo>
                    <a:pt x="461" y="52"/>
                  </a:lnTo>
                  <a:lnTo>
                    <a:pt x="452" y="47"/>
                  </a:lnTo>
                  <a:lnTo>
                    <a:pt x="444" y="43"/>
                  </a:lnTo>
                  <a:lnTo>
                    <a:pt x="436" y="39"/>
                  </a:lnTo>
                  <a:lnTo>
                    <a:pt x="428" y="37"/>
                  </a:lnTo>
                  <a:lnTo>
                    <a:pt x="420" y="33"/>
                  </a:lnTo>
                  <a:lnTo>
                    <a:pt x="409" y="31"/>
                  </a:lnTo>
                  <a:lnTo>
                    <a:pt x="401" y="27"/>
                  </a:lnTo>
                  <a:lnTo>
                    <a:pt x="393" y="25"/>
                  </a:lnTo>
                  <a:lnTo>
                    <a:pt x="382" y="23"/>
                  </a:lnTo>
                  <a:lnTo>
                    <a:pt x="374" y="19"/>
                  </a:lnTo>
                  <a:lnTo>
                    <a:pt x="366" y="16"/>
                  </a:lnTo>
                  <a:lnTo>
                    <a:pt x="358" y="14"/>
                  </a:lnTo>
                  <a:lnTo>
                    <a:pt x="348" y="12"/>
                  </a:lnTo>
                  <a:lnTo>
                    <a:pt x="339" y="10"/>
                  </a:lnTo>
                  <a:lnTo>
                    <a:pt x="331" y="8"/>
                  </a:lnTo>
                  <a:lnTo>
                    <a:pt x="321" y="8"/>
                  </a:lnTo>
                  <a:lnTo>
                    <a:pt x="313" y="6"/>
                  </a:lnTo>
                  <a:lnTo>
                    <a:pt x="304" y="4"/>
                  </a:lnTo>
                  <a:lnTo>
                    <a:pt x="294" y="4"/>
                  </a:lnTo>
                  <a:lnTo>
                    <a:pt x="286" y="4"/>
                  </a:lnTo>
                  <a:lnTo>
                    <a:pt x="278" y="2"/>
                  </a:lnTo>
                  <a:lnTo>
                    <a:pt x="269" y="2"/>
                  </a:lnTo>
                  <a:lnTo>
                    <a:pt x="261" y="0"/>
                  </a:lnTo>
                  <a:lnTo>
                    <a:pt x="251" y="0"/>
                  </a:lnTo>
                  <a:lnTo>
                    <a:pt x="243" y="0"/>
                  </a:lnTo>
                  <a:lnTo>
                    <a:pt x="216" y="0"/>
                  </a:lnTo>
                  <a:lnTo>
                    <a:pt x="208" y="0"/>
                  </a:lnTo>
                  <a:lnTo>
                    <a:pt x="199" y="0"/>
                  </a:lnTo>
                  <a:lnTo>
                    <a:pt x="191" y="2"/>
                  </a:lnTo>
                  <a:lnTo>
                    <a:pt x="183" y="2"/>
                  </a:lnTo>
                  <a:lnTo>
                    <a:pt x="175" y="4"/>
                  </a:lnTo>
                  <a:lnTo>
                    <a:pt x="167" y="4"/>
                  </a:lnTo>
                  <a:lnTo>
                    <a:pt x="158" y="6"/>
                  </a:lnTo>
                  <a:lnTo>
                    <a:pt x="150" y="8"/>
                  </a:lnTo>
                  <a:lnTo>
                    <a:pt x="142" y="8"/>
                  </a:lnTo>
                  <a:lnTo>
                    <a:pt x="134" y="10"/>
                  </a:lnTo>
                  <a:lnTo>
                    <a:pt x="125" y="12"/>
                  </a:lnTo>
                  <a:lnTo>
                    <a:pt x="117" y="14"/>
                  </a:lnTo>
                  <a:lnTo>
                    <a:pt x="109" y="16"/>
                  </a:lnTo>
                  <a:lnTo>
                    <a:pt x="101" y="19"/>
                  </a:lnTo>
                  <a:lnTo>
                    <a:pt x="93" y="21"/>
                  </a:lnTo>
                  <a:lnTo>
                    <a:pt x="84" y="23"/>
                  </a:lnTo>
                  <a:lnTo>
                    <a:pt x="76" y="27"/>
                  </a:lnTo>
                  <a:lnTo>
                    <a:pt x="70" y="29"/>
                  </a:lnTo>
                  <a:lnTo>
                    <a:pt x="62" y="33"/>
                  </a:lnTo>
                  <a:lnTo>
                    <a:pt x="53" y="35"/>
                  </a:lnTo>
                  <a:lnTo>
                    <a:pt x="45" y="39"/>
                  </a:lnTo>
                  <a:lnTo>
                    <a:pt x="39" y="41"/>
                  </a:lnTo>
                  <a:lnTo>
                    <a:pt x="31" y="45"/>
                  </a:lnTo>
                  <a:lnTo>
                    <a:pt x="25" y="49"/>
                  </a:lnTo>
                  <a:lnTo>
                    <a:pt x="16" y="54"/>
                  </a:lnTo>
                  <a:lnTo>
                    <a:pt x="10" y="58"/>
                  </a:lnTo>
                  <a:lnTo>
                    <a:pt x="4" y="62"/>
                  </a:lnTo>
                  <a:lnTo>
                    <a:pt x="4" y="62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" name="Freeform 31">
              <a:extLst>
                <a:ext uri="{FF2B5EF4-FFF2-40B4-BE49-F238E27FC236}">
                  <a16:creationId xmlns:a16="http://schemas.microsoft.com/office/drawing/2014/main" id="{A5319D66-8BAA-47BD-9A26-61F585D9F8B6}"/>
                </a:ext>
              </a:extLst>
            </p:cNvPr>
            <p:cNvSpPr>
              <a:spLocks/>
            </p:cNvSpPr>
            <p:nvPr/>
          </p:nvSpPr>
          <p:spPr bwMode="auto">
            <a:xfrm>
              <a:off x="2774" y="1499"/>
              <a:ext cx="982" cy="999"/>
            </a:xfrm>
            <a:custGeom>
              <a:avLst/>
              <a:gdLst>
                <a:gd name="T0" fmla="*/ 664 w 982"/>
                <a:gd name="T1" fmla="*/ 41 h 999"/>
                <a:gd name="T2" fmla="*/ 570 w 982"/>
                <a:gd name="T3" fmla="*/ 14 h 999"/>
                <a:gd name="T4" fmla="*/ 473 w 982"/>
                <a:gd name="T5" fmla="*/ 8 h 999"/>
                <a:gd name="T6" fmla="*/ 374 w 982"/>
                <a:gd name="T7" fmla="*/ 23 h 999"/>
                <a:gd name="T8" fmla="*/ 282 w 982"/>
                <a:gd name="T9" fmla="*/ 56 h 999"/>
                <a:gd name="T10" fmla="*/ 197 w 982"/>
                <a:gd name="T11" fmla="*/ 107 h 999"/>
                <a:gd name="T12" fmla="*/ 125 w 982"/>
                <a:gd name="T13" fmla="*/ 177 h 999"/>
                <a:gd name="T14" fmla="*/ 70 w 982"/>
                <a:gd name="T15" fmla="*/ 257 h 999"/>
                <a:gd name="T16" fmla="*/ 31 w 982"/>
                <a:gd name="T17" fmla="*/ 350 h 999"/>
                <a:gd name="T18" fmla="*/ 10 w 982"/>
                <a:gd name="T19" fmla="*/ 449 h 999"/>
                <a:gd name="T20" fmla="*/ 12 w 982"/>
                <a:gd name="T21" fmla="*/ 564 h 999"/>
                <a:gd name="T22" fmla="*/ 35 w 982"/>
                <a:gd name="T23" fmla="*/ 661 h 999"/>
                <a:gd name="T24" fmla="*/ 76 w 982"/>
                <a:gd name="T25" fmla="*/ 751 h 999"/>
                <a:gd name="T26" fmla="*/ 136 w 982"/>
                <a:gd name="T27" fmla="*/ 831 h 999"/>
                <a:gd name="T28" fmla="*/ 210 w 982"/>
                <a:gd name="T29" fmla="*/ 897 h 999"/>
                <a:gd name="T30" fmla="*/ 296 w 982"/>
                <a:gd name="T31" fmla="*/ 947 h 999"/>
                <a:gd name="T32" fmla="*/ 389 w 982"/>
                <a:gd name="T33" fmla="*/ 979 h 999"/>
                <a:gd name="T34" fmla="*/ 487 w 982"/>
                <a:gd name="T35" fmla="*/ 990 h 999"/>
                <a:gd name="T36" fmla="*/ 584 w 982"/>
                <a:gd name="T37" fmla="*/ 979 h 999"/>
                <a:gd name="T38" fmla="*/ 679 w 982"/>
                <a:gd name="T39" fmla="*/ 951 h 999"/>
                <a:gd name="T40" fmla="*/ 765 w 982"/>
                <a:gd name="T41" fmla="*/ 903 h 999"/>
                <a:gd name="T42" fmla="*/ 841 w 982"/>
                <a:gd name="T43" fmla="*/ 837 h 999"/>
                <a:gd name="T44" fmla="*/ 901 w 982"/>
                <a:gd name="T45" fmla="*/ 759 h 999"/>
                <a:gd name="T46" fmla="*/ 944 w 982"/>
                <a:gd name="T47" fmla="*/ 669 h 999"/>
                <a:gd name="T48" fmla="*/ 969 w 982"/>
                <a:gd name="T49" fmla="*/ 572 h 999"/>
                <a:gd name="T50" fmla="*/ 973 w 982"/>
                <a:gd name="T51" fmla="*/ 457 h 999"/>
                <a:gd name="T52" fmla="*/ 954 w 982"/>
                <a:gd name="T53" fmla="*/ 360 h 999"/>
                <a:gd name="T54" fmla="*/ 917 w 982"/>
                <a:gd name="T55" fmla="*/ 265 h 999"/>
                <a:gd name="T56" fmla="*/ 860 w 982"/>
                <a:gd name="T57" fmla="*/ 183 h 999"/>
                <a:gd name="T58" fmla="*/ 790 w 982"/>
                <a:gd name="T59" fmla="*/ 113 h 999"/>
                <a:gd name="T60" fmla="*/ 718 w 982"/>
                <a:gd name="T61" fmla="*/ 56 h 999"/>
                <a:gd name="T62" fmla="*/ 625 w 982"/>
                <a:gd name="T63" fmla="*/ 19 h 999"/>
                <a:gd name="T64" fmla="*/ 526 w 982"/>
                <a:gd name="T65" fmla="*/ 2 h 999"/>
                <a:gd name="T66" fmla="*/ 417 w 982"/>
                <a:gd name="T67" fmla="*/ 6 h 999"/>
                <a:gd name="T68" fmla="*/ 321 w 982"/>
                <a:gd name="T69" fmla="*/ 31 h 999"/>
                <a:gd name="T70" fmla="*/ 232 w 982"/>
                <a:gd name="T71" fmla="*/ 76 h 999"/>
                <a:gd name="T72" fmla="*/ 152 w 982"/>
                <a:gd name="T73" fmla="*/ 138 h 999"/>
                <a:gd name="T74" fmla="*/ 86 w 982"/>
                <a:gd name="T75" fmla="*/ 216 h 999"/>
                <a:gd name="T76" fmla="*/ 39 w 982"/>
                <a:gd name="T77" fmla="*/ 305 h 999"/>
                <a:gd name="T78" fmla="*/ 10 w 982"/>
                <a:gd name="T79" fmla="*/ 401 h 999"/>
                <a:gd name="T80" fmla="*/ 0 w 982"/>
                <a:gd name="T81" fmla="*/ 519 h 999"/>
                <a:gd name="T82" fmla="*/ 14 w 982"/>
                <a:gd name="T83" fmla="*/ 619 h 999"/>
                <a:gd name="T84" fmla="*/ 47 w 982"/>
                <a:gd name="T85" fmla="*/ 714 h 999"/>
                <a:gd name="T86" fmla="*/ 101 w 982"/>
                <a:gd name="T87" fmla="*/ 803 h 999"/>
                <a:gd name="T88" fmla="*/ 169 w 982"/>
                <a:gd name="T89" fmla="*/ 877 h 999"/>
                <a:gd name="T90" fmla="*/ 251 w 982"/>
                <a:gd name="T91" fmla="*/ 934 h 999"/>
                <a:gd name="T92" fmla="*/ 341 w 982"/>
                <a:gd name="T93" fmla="*/ 973 h 999"/>
                <a:gd name="T94" fmla="*/ 440 w 982"/>
                <a:gd name="T95" fmla="*/ 996 h 999"/>
                <a:gd name="T96" fmla="*/ 547 w 982"/>
                <a:gd name="T97" fmla="*/ 994 h 999"/>
                <a:gd name="T98" fmla="*/ 646 w 982"/>
                <a:gd name="T99" fmla="*/ 971 h 999"/>
                <a:gd name="T100" fmla="*/ 736 w 982"/>
                <a:gd name="T101" fmla="*/ 930 h 999"/>
                <a:gd name="T102" fmla="*/ 819 w 982"/>
                <a:gd name="T103" fmla="*/ 870 h 999"/>
                <a:gd name="T104" fmla="*/ 884 w 982"/>
                <a:gd name="T105" fmla="*/ 796 h 999"/>
                <a:gd name="T106" fmla="*/ 936 w 982"/>
                <a:gd name="T107" fmla="*/ 708 h 999"/>
                <a:gd name="T108" fmla="*/ 969 w 982"/>
                <a:gd name="T109" fmla="*/ 613 h 999"/>
                <a:gd name="T110" fmla="*/ 981 w 982"/>
                <a:gd name="T111" fmla="*/ 510 h 999"/>
                <a:gd name="T112" fmla="*/ 971 w 982"/>
                <a:gd name="T113" fmla="*/ 395 h 999"/>
                <a:gd name="T114" fmla="*/ 940 w 982"/>
                <a:gd name="T115" fmla="*/ 298 h 999"/>
                <a:gd name="T116" fmla="*/ 891 w 982"/>
                <a:gd name="T117" fmla="*/ 210 h 999"/>
                <a:gd name="T118" fmla="*/ 825 w 982"/>
                <a:gd name="T119" fmla="*/ 134 h 999"/>
                <a:gd name="T120" fmla="*/ 747 w 982"/>
                <a:gd name="T121" fmla="*/ 82 h 9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982" h="999">
                  <a:moveTo>
                    <a:pt x="747" y="82"/>
                  </a:moveTo>
                  <a:lnTo>
                    <a:pt x="740" y="78"/>
                  </a:lnTo>
                  <a:lnTo>
                    <a:pt x="734" y="74"/>
                  </a:lnTo>
                  <a:lnTo>
                    <a:pt x="728" y="70"/>
                  </a:lnTo>
                  <a:lnTo>
                    <a:pt x="720" y="66"/>
                  </a:lnTo>
                  <a:lnTo>
                    <a:pt x="714" y="64"/>
                  </a:lnTo>
                  <a:lnTo>
                    <a:pt x="707" y="60"/>
                  </a:lnTo>
                  <a:lnTo>
                    <a:pt x="699" y="56"/>
                  </a:lnTo>
                  <a:lnTo>
                    <a:pt x="693" y="54"/>
                  </a:lnTo>
                  <a:lnTo>
                    <a:pt x="687" y="49"/>
                  </a:lnTo>
                  <a:lnTo>
                    <a:pt x="679" y="47"/>
                  </a:lnTo>
                  <a:lnTo>
                    <a:pt x="673" y="43"/>
                  </a:lnTo>
                  <a:lnTo>
                    <a:pt x="664" y="41"/>
                  </a:lnTo>
                  <a:lnTo>
                    <a:pt x="658" y="37"/>
                  </a:lnTo>
                  <a:lnTo>
                    <a:pt x="652" y="35"/>
                  </a:lnTo>
                  <a:lnTo>
                    <a:pt x="644" y="33"/>
                  </a:lnTo>
                  <a:lnTo>
                    <a:pt x="638" y="31"/>
                  </a:lnTo>
                  <a:lnTo>
                    <a:pt x="629" y="29"/>
                  </a:lnTo>
                  <a:lnTo>
                    <a:pt x="621" y="27"/>
                  </a:lnTo>
                  <a:lnTo>
                    <a:pt x="615" y="25"/>
                  </a:lnTo>
                  <a:lnTo>
                    <a:pt x="607" y="23"/>
                  </a:lnTo>
                  <a:lnTo>
                    <a:pt x="598" y="21"/>
                  </a:lnTo>
                  <a:lnTo>
                    <a:pt x="592" y="19"/>
                  </a:lnTo>
                  <a:lnTo>
                    <a:pt x="584" y="19"/>
                  </a:lnTo>
                  <a:lnTo>
                    <a:pt x="578" y="16"/>
                  </a:lnTo>
                  <a:lnTo>
                    <a:pt x="570" y="14"/>
                  </a:lnTo>
                  <a:lnTo>
                    <a:pt x="564" y="12"/>
                  </a:lnTo>
                  <a:lnTo>
                    <a:pt x="555" y="12"/>
                  </a:lnTo>
                  <a:lnTo>
                    <a:pt x="547" y="10"/>
                  </a:lnTo>
                  <a:lnTo>
                    <a:pt x="541" y="10"/>
                  </a:lnTo>
                  <a:lnTo>
                    <a:pt x="533" y="8"/>
                  </a:lnTo>
                  <a:lnTo>
                    <a:pt x="524" y="8"/>
                  </a:lnTo>
                  <a:lnTo>
                    <a:pt x="518" y="8"/>
                  </a:lnTo>
                  <a:lnTo>
                    <a:pt x="510" y="8"/>
                  </a:lnTo>
                  <a:lnTo>
                    <a:pt x="502" y="8"/>
                  </a:lnTo>
                  <a:lnTo>
                    <a:pt x="496" y="8"/>
                  </a:lnTo>
                  <a:lnTo>
                    <a:pt x="487" y="8"/>
                  </a:lnTo>
                  <a:lnTo>
                    <a:pt x="479" y="8"/>
                  </a:lnTo>
                  <a:lnTo>
                    <a:pt x="473" y="8"/>
                  </a:lnTo>
                  <a:lnTo>
                    <a:pt x="465" y="8"/>
                  </a:lnTo>
                  <a:lnTo>
                    <a:pt x="457" y="8"/>
                  </a:lnTo>
                  <a:lnTo>
                    <a:pt x="450" y="8"/>
                  </a:lnTo>
                  <a:lnTo>
                    <a:pt x="442" y="10"/>
                  </a:lnTo>
                  <a:lnTo>
                    <a:pt x="434" y="10"/>
                  </a:lnTo>
                  <a:lnTo>
                    <a:pt x="426" y="12"/>
                  </a:lnTo>
                  <a:lnTo>
                    <a:pt x="420" y="12"/>
                  </a:lnTo>
                  <a:lnTo>
                    <a:pt x="411" y="14"/>
                  </a:lnTo>
                  <a:lnTo>
                    <a:pt x="403" y="16"/>
                  </a:lnTo>
                  <a:lnTo>
                    <a:pt x="397" y="16"/>
                  </a:lnTo>
                  <a:lnTo>
                    <a:pt x="389" y="19"/>
                  </a:lnTo>
                  <a:lnTo>
                    <a:pt x="383" y="21"/>
                  </a:lnTo>
                  <a:lnTo>
                    <a:pt x="374" y="23"/>
                  </a:lnTo>
                  <a:lnTo>
                    <a:pt x="368" y="23"/>
                  </a:lnTo>
                  <a:lnTo>
                    <a:pt x="360" y="27"/>
                  </a:lnTo>
                  <a:lnTo>
                    <a:pt x="352" y="29"/>
                  </a:lnTo>
                  <a:lnTo>
                    <a:pt x="346" y="31"/>
                  </a:lnTo>
                  <a:lnTo>
                    <a:pt x="337" y="33"/>
                  </a:lnTo>
                  <a:lnTo>
                    <a:pt x="331" y="35"/>
                  </a:lnTo>
                  <a:lnTo>
                    <a:pt x="323" y="37"/>
                  </a:lnTo>
                  <a:lnTo>
                    <a:pt x="317" y="41"/>
                  </a:lnTo>
                  <a:lnTo>
                    <a:pt x="308" y="43"/>
                  </a:lnTo>
                  <a:lnTo>
                    <a:pt x="302" y="47"/>
                  </a:lnTo>
                  <a:lnTo>
                    <a:pt x="296" y="49"/>
                  </a:lnTo>
                  <a:lnTo>
                    <a:pt x="288" y="51"/>
                  </a:lnTo>
                  <a:lnTo>
                    <a:pt x="282" y="56"/>
                  </a:lnTo>
                  <a:lnTo>
                    <a:pt x="276" y="60"/>
                  </a:lnTo>
                  <a:lnTo>
                    <a:pt x="267" y="64"/>
                  </a:lnTo>
                  <a:lnTo>
                    <a:pt x="261" y="66"/>
                  </a:lnTo>
                  <a:lnTo>
                    <a:pt x="255" y="70"/>
                  </a:lnTo>
                  <a:lnTo>
                    <a:pt x="249" y="74"/>
                  </a:lnTo>
                  <a:lnTo>
                    <a:pt x="243" y="78"/>
                  </a:lnTo>
                  <a:lnTo>
                    <a:pt x="237" y="82"/>
                  </a:lnTo>
                  <a:lnTo>
                    <a:pt x="228" y="86"/>
                  </a:lnTo>
                  <a:lnTo>
                    <a:pt x="222" y="91"/>
                  </a:lnTo>
                  <a:lnTo>
                    <a:pt x="216" y="95"/>
                  </a:lnTo>
                  <a:lnTo>
                    <a:pt x="210" y="99"/>
                  </a:lnTo>
                  <a:lnTo>
                    <a:pt x="204" y="103"/>
                  </a:lnTo>
                  <a:lnTo>
                    <a:pt x="197" y="107"/>
                  </a:lnTo>
                  <a:lnTo>
                    <a:pt x="191" y="113"/>
                  </a:lnTo>
                  <a:lnTo>
                    <a:pt x="185" y="117"/>
                  </a:lnTo>
                  <a:lnTo>
                    <a:pt x="181" y="123"/>
                  </a:lnTo>
                  <a:lnTo>
                    <a:pt x="175" y="128"/>
                  </a:lnTo>
                  <a:lnTo>
                    <a:pt x="169" y="132"/>
                  </a:lnTo>
                  <a:lnTo>
                    <a:pt x="162" y="138"/>
                  </a:lnTo>
                  <a:lnTo>
                    <a:pt x="158" y="144"/>
                  </a:lnTo>
                  <a:lnTo>
                    <a:pt x="152" y="148"/>
                  </a:lnTo>
                  <a:lnTo>
                    <a:pt x="146" y="154"/>
                  </a:lnTo>
                  <a:lnTo>
                    <a:pt x="140" y="158"/>
                  </a:lnTo>
                  <a:lnTo>
                    <a:pt x="136" y="165"/>
                  </a:lnTo>
                  <a:lnTo>
                    <a:pt x="132" y="171"/>
                  </a:lnTo>
                  <a:lnTo>
                    <a:pt x="125" y="177"/>
                  </a:lnTo>
                  <a:lnTo>
                    <a:pt x="121" y="183"/>
                  </a:lnTo>
                  <a:lnTo>
                    <a:pt x="115" y="187"/>
                  </a:lnTo>
                  <a:lnTo>
                    <a:pt x="111" y="195"/>
                  </a:lnTo>
                  <a:lnTo>
                    <a:pt x="107" y="200"/>
                  </a:lnTo>
                  <a:lnTo>
                    <a:pt x="103" y="206"/>
                  </a:lnTo>
                  <a:lnTo>
                    <a:pt x="99" y="214"/>
                  </a:lnTo>
                  <a:lnTo>
                    <a:pt x="95" y="218"/>
                  </a:lnTo>
                  <a:lnTo>
                    <a:pt x="88" y="226"/>
                  </a:lnTo>
                  <a:lnTo>
                    <a:pt x="84" y="233"/>
                  </a:lnTo>
                  <a:lnTo>
                    <a:pt x="80" y="239"/>
                  </a:lnTo>
                  <a:lnTo>
                    <a:pt x="76" y="245"/>
                  </a:lnTo>
                  <a:lnTo>
                    <a:pt x="72" y="253"/>
                  </a:lnTo>
                  <a:lnTo>
                    <a:pt x="70" y="257"/>
                  </a:lnTo>
                  <a:lnTo>
                    <a:pt x="66" y="265"/>
                  </a:lnTo>
                  <a:lnTo>
                    <a:pt x="62" y="272"/>
                  </a:lnTo>
                  <a:lnTo>
                    <a:pt x="60" y="280"/>
                  </a:lnTo>
                  <a:lnTo>
                    <a:pt x="56" y="286"/>
                  </a:lnTo>
                  <a:lnTo>
                    <a:pt x="51" y="292"/>
                  </a:lnTo>
                  <a:lnTo>
                    <a:pt x="49" y="300"/>
                  </a:lnTo>
                  <a:lnTo>
                    <a:pt x="45" y="307"/>
                  </a:lnTo>
                  <a:lnTo>
                    <a:pt x="43" y="315"/>
                  </a:lnTo>
                  <a:lnTo>
                    <a:pt x="39" y="321"/>
                  </a:lnTo>
                  <a:lnTo>
                    <a:pt x="37" y="329"/>
                  </a:lnTo>
                  <a:lnTo>
                    <a:pt x="35" y="335"/>
                  </a:lnTo>
                  <a:lnTo>
                    <a:pt x="33" y="344"/>
                  </a:lnTo>
                  <a:lnTo>
                    <a:pt x="31" y="350"/>
                  </a:lnTo>
                  <a:lnTo>
                    <a:pt x="27" y="358"/>
                  </a:lnTo>
                  <a:lnTo>
                    <a:pt x="25" y="364"/>
                  </a:lnTo>
                  <a:lnTo>
                    <a:pt x="25" y="372"/>
                  </a:lnTo>
                  <a:lnTo>
                    <a:pt x="21" y="381"/>
                  </a:lnTo>
                  <a:lnTo>
                    <a:pt x="21" y="387"/>
                  </a:lnTo>
                  <a:lnTo>
                    <a:pt x="19" y="395"/>
                  </a:lnTo>
                  <a:lnTo>
                    <a:pt x="16" y="403"/>
                  </a:lnTo>
                  <a:lnTo>
                    <a:pt x="14" y="409"/>
                  </a:lnTo>
                  <a:lnTo>
                    <a:pt x="14" y="418"/>
                  </a:lnTo>
                  <a:lnTo>
                    <a:pt x="12" y="426"/>
                  </a:lnTo>
                  <a:lnTo>
                    <a:pt x="12" y="432"/>
                  </a:lnTo>
                  <a:lnTo>
                    <a:pt x="10" y="440"/>
                  </a:lnTo>
                  <a:lnTo>
                    <a:pt x="10" y="449"/>
                  </a:lnTo>
                  <a:lnTo>
                    <a:pt x="8" y="457"/>
                  </a:lnTo>
                  <a:lnTo>
                    <a:pt x="8" y="463"/>
                  </a:lnTo>
                  <a:lnTo>
                    <a:pt x="8" y="471"/>
                  </a:lnTo>
                  <a:lnTo>
                    <a:pt x="8" y="479"/>
                  </a:lnTo>
                  <a:lnTo>
                    <a:pt x="8" y="486"/>
                  </a:lnTo>
                  <a:lnTo>
                    <a:pt x="8" y="510"/>
                  </a:lnTo>
                  <a:lnTo>
                    <a:pt x="8" y="516"/>
                  </a:lnTo>
                  <a:lnTo>
                    <a:pt x="8" y="525"/>
                  </a:lnTo>
                  <a:lnTo>
                    <a:pt x="8" y="533"/>
                  </a:lnTo>
                  <a:lnTo>
                    <a:pt x="8" y="541"/>
                  </a:lnTo>
                  <a:lnTo>
                    <a:pt x="10" y="547"/>
                  </a:lnTo>
                  <a:lnTo>
                    <a:pt x="10" y="556"/>
                  </a:lnTo>
                  <a:lnTo>
                    <a:pt x="12" y="564"/>
                  </a:lnTo>
                  <a:lnTo>
                    <a:pt x="12" y="572"/>
                  </a:lnTo>
                  <a:lnTo>
                    <a:pt x="14" y="578"/>
                  </a:lnTo>
                  <a:lnTo>
                    <a:pt x="14" y="586"/>
                  </a:lnTo>
                  <a:lnTo>
                    <a:pt x="16" y="595"/>
                  </a:lnTo>
                  <a:lnTo>
                    <a:pt x="19" y="601"/>
                  </a:lnTo>
                  <a:lnTo>
                    <a:pt x="21" y="609"/>
                  </a:lnTo>
                  <a:lnTo>
                    <a:pt x="21" y="615"/>
                  </a:lnTo>
                  <a:lnTo>
                    <a:pt x="23" y="623"/>
                  </a:lnTo>
                  <a:lnTo>
                    <a:pt x="25" y="632"/>
                  </a:lnTo>
                  <a:lnTo>
                    <a:pt x="27" y="638"/>
                  </a:lnTo>
                  <a:lnTo>
                    <a:pt x="31" y="646"/>
                  </a:lnTo>
                  <a:lnTo>
                    <a:pt x="33" y="652"/>
                  </a:lnTo>
                  <a:lnTo>
                    <a:pt x="35" y="661"/>
                  </a:lnTo>
                  <a:lnTo>
                    <a:pt x="37" y="669"/>
                  </a:lnTo>
                  <a:lnTo>
                    <a:pt x="39" y="675"/>
                  </a:lnTo>
                  <a:lnTo>
                    <a:pt x="43" y="683"/>
                  </a:lnTo>
                  <a:lnTo>
                    <a:pt x="45" y="689"/>
                  </a:lnTo>
                  <a:lnTo>
                    <a:pt x="49" y="698"/>
                  </a:lnTo>
                  <a:lnTo>
                    <a:pt x="51" y="704"/>
                  </a:lnTo>
                  <a:lnTo>
                    <a:pt x="56" y="710"/>
                  </a:lnTo>
                  <a:lnTo>
                    <a:pt x="58" y="718"/>
                  </a:lnTo>
                  <a:lnTo>
                    <a:pt x="62" y="724"/>
                  </a:lnTo>
                  <a:lnTo>
                    <a:pt x="66" y="733"/>
                  </a:lnTo>
                  <a:lnTo>
                    <a:pt x="70" y="739"/>
                  </a:lnTo>
                  <a:lnTo>
                    <a:pt x="72" y="745"/>
                  </a:lnTo>
                  <a:lnTo>
                    <a:pt x="76" y="751"/>
                  </a:lnTo>
                  <a:lnTo>
                    <a:pt x="80" y="757"/>
                  </a:lnTo>
                  <a:lnTo>
                    <a:pt x="84" y="763"/>
                  </a:lnTo>
                  <a:lnTo>
                    <a:pt x="88" y="772"/>
                  </a:lnTo>
                  <a:lnTo>
                    <a:pt x="93" y="778"/>
                  </a:lnTo>
                  <a:lnTo>
                    <a:pt x="97" y="784"/>
                  </a:lnTo>
                  <a:lnTo>
                    <a:pt x="103" y="790"/>
                  </a:lnTo>
                  <a:lnTo>
                    <a:pt x="105" y="796"/>
                  </a:lnTo>
                  <a:lnTo>
                    <a:pt x="111" y="803"/>
                  </a:lnTo>
                  <a:lnTo>
                    <a:pt x="115" y="809"/>
                  </a:lnTo>
                  <a:lnTo>
                    <a:pt x="121" y="815"/>
                  </a:lnTo>
                  <a:lnTo>
                    <a:pt x="125" y="821"/>
                  </a:lnTo>
                  <a:lnTo>
                    <a:pt x="130" y="825"/>
                  </a:lnTo>
                  <a:lnTo>
                    <a:pt x="136" y="831"/>
                  </a:lnTo>
                  <a:lnTo>
                    <a:pt x="140" y="837"/>
                  </a:lnTo>
                  <a:lnTo>
                    <a:pt x="146" y="842"/>
                  </a:lnTo>
                  <a:lnTo>
                    <a:pt x="152" y="848"/>
                  </a:lnTo>
                  <a:lnTo>
                    <a:pt x="156" y="854"/>
                  </a:lnTo>
                  <a:lnTo>
                    <a:pt x="162" y="858"/>
                  </a:lnTo>
                  <a:lnTo>
                    <a:pt x="169" y="864"/>
                  </a:lnTo>
                  <a:lnTo>
                    <a:pt x="173" y="868"/>
                  </a:lnTo>
                  <a:lnTo>
                    <a:pt x="179" y="875"/>
                  </a:lnTo>
                  <a:lnTo>
                    <a:pt x="185" y="879"/>
                  </a:lnTo>
                  <a:lnTo>
                    <a:pt x="191" y="885"/>
                  </a:lnTo>
                  <a:lnTo>
                    <a:pt x="197" y="889"/>
                  </a:lnTo>
                  <a:lnTo>
                    <a:pt x="204" y="893"/>
                  </a:lnTo>
                  <a:lnTo>
                    <a:pt x="210" y="897"/>
                  </a:lnTo>
                  <a:lnTo>
                    <a:pt x="216" y="901"/>
                  </a:lnTo>
                  <a:lnTo>
                    <a:pt x="222" y="907"/>
                  </a:lnTo>
                  <a:lnTo>
                    <a:pt x="228" y="912"/>
                  </a:lnTo>
                  <a:lnTo>
                    <a:pt x="234" y="916"/>
                  </a:lnTo>
                  <a:lnTo>
                    <a:pt x="241" y="920"/>
                  </a:lnTo>
                  <a:lnTo>
                    <a:pt x="249" y="924"/>
                  </a:lnTo>
                  <a:lnTo>
                    <a:pt x="255" y="928"/>
                  </a:lnTo>
                  <a:lnTo>
                    <a:pt x="261" y="930"/>
                  </a:lnTo>
                  <a:lnTo>
                    <a:pt x="267" y="934"/>
                  </a:lnTo>
                  <a:lnTo>
                    <a:pt x="276" y="938"/>
                  </a:lnTo>
                  <a:lnTo>
                    <a:pt x="282" y="942"/>
                  </a:lnTo>
                  <a:lnTo>
                    <a:pt x="288" y="944"/>
                  </a:lnTo>
                  <a:lnTo>
                    <a:pt x="296" y="947"/>
                  </a:lnTo>
                  <a:lnTo>
                    <a:pt x="302" y="951"/>
                  </a:lnTo>
                  <a:lnTo>
                    <a:pt x="308" y="953"/>
                  </a:lnTo>
                  <a:lnTo>
                    <a:pt x="317" y="957"/>
                  </a:lnTo>
                  <a:lnTo>
                    <a:pt x="323" y="959"/>
                  </a:lnTo>
                  <a:lnTo>
                    <a:pt x="331" y="961"/>
                  </a:lnTo>
                  <a:lnTo>
                    <a:pt x="337" y="965"/>
                  </a:lnTo>
                  <a:lnTo>
                    <a:pt x="346" y="967"/>
                  </a:lnTo>
                  <a:lnTo>
                    <a:pt x="352" y="969"/>
                  </a:lnTo>
                  <a:lnTo>
                    <a:pt x="360" y="971"/>
                  </a:lnTo>
                  <a:lnTo>
                    <a:pt x="366" y="973"/>
                  </a:lnTo>
                  <a:lnTo>
                    <a:pt x="374" y="975"/>
                  </a:lnTo>
                  <a:lnTo>
                    <a:pt x="383" y="977"/>
                  </a:lnTo>
                  <a:lnTo>
                    <a:pt x="389" y="979"/>
                  </a:lnTo>
                  <a:lnTo>
                    <a:pt x="397" y="979"/>
                  </a:lnTo>
                  <a:lnTo>
                    <a:pt x="403" y="982"/>
                  </a:lnTo>
                  <a:lnTo>
                    <a:pt x="411" y="984"/>
                  </a:lnTo>
                  <a:lnTo>
                    <a:pt x="420" y="984"/>
                  </a:lnTo>
                  <a:lnTo>
                    <a:pt x="426" y="986"/>
                  </a:lnTo>
                  <a:lnTo>
                    <a:pt x="434" y="986"/>
                  </a:lnTo>
                  <a:lnTo>
                    <a:pt x="442" y="988"/>
                  </a:lnTo>
                  <a:lnTo>
                    <a:pt x="448" y="988"/>
                  </a:lnTo>
                  <a:lnTo>
                    <a:pt x="457" y="990"/>
                  </a:lnTo>
                  <a:lnTo>
                    <a:pt x="463" y="990"/>
                  </a:lnTo>
                  <a:lnTo>
                    <a:pt x="471" y="990"/>
                  </a:lnTo>
                  <a:lnTo>
                    <a:pt x="479" y="990"/>
                  </a:lnTo>
                  <a:lnTo>
                    <a:pt x="487" y="990"/>
                  </a:lnTo>
                  <a:lnTo>
                    <a:pt x="494" y="990"/>
                  </a:lnTo>
                  <a:lnTo>
                    <a:pt x="502" y="990"/>
                  </a:lnTo>
                  <a:lnTo>
                    <a:pt x="508" y="990"/>
                  </a:lnTo>
                  <a:lnTo>
                    <a:pt x="516" y="990"/>
                  </a:lnTo>
                  <a:lnTo>
                    <a:pt x="524" y="990"/>
                  </a:lnTo>
                  <a:lnTo>
                    <a:pt x="533" y="988"/>
                  </a:lnTo>
                  <a:lnTo>
                    <a:pt x="539" y="988"/>
                  </a:lnTo>
                  <a:lnTo>
                    <a:pt x="547" y="986"/>
                  </a:lnTo>
                  <a:lnTo>
                    <a:pt x="555" y="986"/>
                  </a:lnTo>
                  <a:lnTo>
                    <a:pt x="561" y="984"/>
                  </a:lnTo>
                  <a:lnTo>
                    <a:pt x="570" y="984"/>
                  </a:lnTo>
                  <a:lnTo>
                    <a:pt x="578" y="982"/>
                  </a:lnTo>
                  <a:lnTo>
                    <a:pt x="584" y="979"/>
                  </a:lnTo>
                  <a:lnTo>
                    <a:pt x="592" y="979"/>
                  </a:lnTo>
                  <a:lnTo>
                    <a:pt x="598" y="977"/>
                  </a:lnTo>
                  <a:lnTo>
                    <a:pt x="607" y="975"/>
                  </a:lnTo>
                  <a:lnTo>
                    <a:pt x="613" y="973"/>
                  </a:lnTo>
                  <a:lnTo>
                    <a:pt x="621" y="971"/>
                  </a:lnTo>
                  <a:lnTo>
                    <a:pt x="629" y="969"/>
                  </a:lnTo>
                  <a:lnTo>
                    <a:pt x="635" y="967"/>
                  </a:lnTo>
                  <a:lnTo>
                    <a:pt x="644" y="965"/>
                  </a:lnTo>
                  <a:lnTo>
                    <a:pt x="650" y="961"/>
                  </a:lnTo>
                  <a:lnTo>
                    <a:pt x="658" y="959"/>
                  </a:lnTo>
                  <a:lnTo>
                    <a:pt x="664" y="957"/>
                  </a:lnTo>
                  <a:lnTo>
                    <a:pt x="673" y="955"/>
                  </a:lnTo>
                  <a:lnTo>
                    <a:pt x="679" y="951"/>
                  </a:lnTo>
                  <a:lnTo>
                    <a:pt x="687" y="949"/>
                  </a:lnTo>
                  <a:lnTo>
                    <a:pt x="693" y="944"/>
                  </a:lnTo>
                  <a:lnTo>
                    <a:pt x="699" y="942"/>
                  </a:lnTo>
                  <a:lnTo>
                    <a:pt x="707" y="938"/>
                  </a:lnTo>
                  <a:lnTo>
                    <a:pt x="714" y="934"/>
                  </a:lnTo>
                  <a:lnTo>
                    <a:pt x="720" y="932"/>
                  </a:lnTo>
                  <a:lnTo>
                    <a:pt x="726" y="928"/>
                  </a:lnTo>
                  <a:lnTo>
                    <a:pt x="734" y="924"/>
                  </a:lnTo>
                  <a:lnTo>
                    <a:pt x="740" y="920"/>
                  </a:lnTo>
                  <a:lnTo>
                    <a:pt x="744" y="916"/>
                  </a:lnTo>
                  <a:lnTo>
                    <a:pt x="753" y="912"/>
                  </a:lnTo>
                  <a:lnTo>
                    <a:pt x="759" y="907"/>
                  </a:lnTo>
                  <a:lnTo>
                    <a:pt x="765" y="903"/>
                  </a:lnTo>
                  <a:lnTo>
                    <a:pt x="771" y="899"/>
                  </a:lnTo>
                  <a:lnTo>
                    <a:pt x="777" y="895"/>
                  </a:lnTo>
                  <a:lnTo>
                    <a:pt x="784" y="889"/>
                  </a:lnTo>
                  <a:lnTo>
                    <a:pt x="790" y="885"/>
                  </a:lnTo>
                  <a:lnTo>
                    <a:pt x="796" y="881"/>
                  </a:lnTo>
                  <a:lnTo>
                    <a:pt x="802" y="875"/>
                  </a:lnTo>
                  <a:lnTo>
                    <a:pt x="806" y="870"/>
                  </a:lnTo>
                  <a:lnTo>
                    <a:pt x="812" y="864"/>
                  </a:lnTo>
                  <a:lnTo>
                    <a:pt x="819" y="860"/>
                  </a:lnTo>
                  <a:lnTo>
                    <a:pt x="825" y="854"/>
                  </a:lnTo>
                  <a:lnTo>
                    <a:pt x="829" y="848"/>
                  </a:lnTo>
                  <a:lnTo>
                    <a:pt x="835" y="844"/>
                  </a:lnTo>
                  <a:lnTo>
                    <a:pt x="841" y="837"/>
                  </a:lnTo>
                  <a:lnTo>
                    <a:pt x="845" y="833"/>
                  </a:lnTo>
                  <a:lnTo>
                    <a:pt x="849" y="827"/>
                  </a:lnTo>
                  <a:lnTo>
                    <a:pt x="856" y="821"/>
                  </a:lnTo>
                  <a:lnTo>
                    <a:pt x="860" y="815"/>
                  </a:lnTo>
                  <a:lnTo>
                    <a:pt x="866" y="809"/>
                  </a:lnTo>
                  <a:lnTo>
                    <a:pt x="870" y="803"/>
                  </a:lnTo>
                  <a:lnTo>
                    <a:pt x="876" y="796"/>
                  </a:lnTo>
                  <a:lnTo>
                    <a:pt x="880" y="790"/>
                  </a:lnTo>
                  <a:lnTo>
                    <a:pt x="884" y="784"/>
                  </a:lnTo>
                  <a:lnTo>
                    <a:pt x="888" y="778"/>
                  </a:lnTo>
                  <a:lnTo>
                    <a:pt x="893" y="772"/>
                  </a:lnTo>
                  <a:lnTo>
                    <a:pt x="897" y="765"/>
                  </a:lnTo>
                  <a:lnTo>
                    <a:pt x="901" y="759"/>
                  </a:lnTo>
                  <a:lnTo>
                    <a:pt x="905" y="753"/>
                  </a:lnTo>
                  <a:lnTo>
                    <a:pt x="909" y="745"/>
                  </a:lnTo>
                  <a:lnTo>
                    <a:pt x="913" y="739"/>
                  </a:lnTo>
                  <a:lnTo>
                    <a:pt x="915" y="733"/>
                  </a:lnTo>
                  <a:lnTo>
                    <a:pt x="919" y="726"/>
                  </a:lnTo>
                  <a:lnTo>
                    <a:pt x="921" y="718"/>
                  </a:lnTo>
                  <a:lnTo>
                    <a:pt x="925" y="712"/>
                  </a:lnTo>
                  <a:lnTo>
                    <a:pt x="930" y="704"/>
                  </a:lnTo>
                  <a:lnTo>
                    <a:pt x="932" y="698"/>
                  </a:lnTo>
                  <a:lnTo>
                    <a:pt x="936" y="691"/>
                  </a:lnTo>
                  <a:lnTo>
                    <a:pt x="938" y="683"/>
                  </a:lnTo>
                  <a:lnTo>
                    <a:pt x="942" y="675"/>
                  </a:lnTo>
                  <a:lnTo>
                    <a:pt x="944" y="669"/>
                  </a:lnTo>
                  <a:lnTo>
                    <a:pt x="946" y="661"/>
                  </a:lnTo>
                  <a:lnTo>
                    <a:pt x="948" y="654"/>
                  </a:lnTo>
                  <a:lnTo>
                    <a:pt x="950" y="648"/>
                  </a:lnTo>
                  <a:lnTo>
                    <a:pt x="954" y="640"/>
                  </a:lnTo>
                  <a:lnTo>
                    <a:pt x="956" y="632"/>
                  </a:lnTo>
                  <a:lnTo>
                    <a:pt x="958" y="626"/>
                  </a:lnTo>
                  <a:lnTo>
                    <a:pt x="960" y="617"/>
                  </a:lnTo>
                  <a:lnTo>
                    <a:pt x="960" y="611"/>
                  </a:lnTo>
                  <a:lnTo>
                    <a:pt x="962" y="603"/>
                  </a:lnTo>
                  <a:lnTo>
                    <a:pt x="965" y="595"/>
                  </a:lnTo>
                  <a:lnTo>
                    <a:pt x="967" y="589"/>
                  </a:lnTo>
                  <a:lnTo>
                    <a:pt x="967" y="580"/>
                  </a:lnTo>
                  <a:lnTo>
                    <a:pt x="969" y="572"/>
                  </a:lnTo>
                  <a:lnTo>
                    <a:pt x="971" y="566"/>
                  </a:lnTo>
                  <a:lnTo>
                    <a:pt x="971" y="558"/>
                  </a:lnTo>
                  <a:lnTo>
                    <a:pt x="971" y="549"/>
                  </a:lnTo>
                  <a:lnTo>
                    <a:pt x="973" y="541"/>
                  </a:lnTo>
                  <a:lnTo>
                    <a:pt x="973" y="533"/>
                  </a:lnTo>
                  <a:lnTo>
                    <a:pt x="973" y="527"/>
                  </a:lnTo>
                  <a:lnTo>
                    <a:pt x="973" y="519"/>
                  </a:lnTo>
                  <a:lnTo>
                    <a:pt x="973" y="510"/>
                  </a:lnTo>
                  <a:lnTo>
                    <a:pt x="973" y="488"/>
                  </a:lnTo>
                  <a:lnTo>
                    <a:pt x="973" y="482"/>
                  </a:lnTo>
                  <a:lnTo>
                    <a:pt x="973" y="471"/>
                  </a:lnTo>
                  <a:lnTo>
                    <a:pt x="973" y="465"/>
                  </a:lnTo>
                  <a:lnTo>
                    <a:pt x="973" y="457"/>
                  </a:lnTo>
                  <a:lnTo>
                    <a:pt x="971" y="449"/>
                  </a:lnTo>
                  <a:lnTo>
                    <a:pt x="971" y="442"/>
                  </a:lnTo>
                  <a:lnTo>
                    <a:pt x="971" y="434"/>
                  </a:lnTo>
                  <a:lnTo>
                    <a:pt x="969" y="426"/>
                  </a:lnTo>
                  <a:lnTo>
                    <a:pt x="967" y="420"/>
                  </a:lnTo>
                  <a:lnTo>
                    <a:pt x="967" y="412"/>
                  </a:lnTo>
                  <a:lnTo>
                    <a:pt x="965" y="403"/>
                  </a:lnTo>
                  <a:lnTo>
                    <a:pt x="962" y="397"/>
                  </a:lnTo>
                  <a:lnTo>
                    <a:pt x="960" y="389"/>
                  </a:lnTo>
                  <a:lnTo>
                    <a:pt x="960" y="381"/>
                  </a:lnTo>
                  <a:lnTo>
                    <a:pt x="958" y="372"/>
                  </a:lnTo>
                  <a:lnTo>
                    <a:pt x="956" y="366"/>
                  </a:lnTo>
                  <a:lnTo>
                    <a:pt x="954" y="360"/>
                  </a:lnTo>
                  <a:lnTo>
                    <a:pt x="950" y="352"/>
                  </a:lnTo>
                  <a:lnTo>
                    <a:pt x="948" y="344"/>
                  </a:lnTo>
                  <a:lnTo>
                    <a:pt x="946" y="337"/>
                  </a:lnTo>
                  <a:lnTo>
                    <a:pt x="944" y="329"/>
                  </a:lnTo>
                  <a:lnTo>
                    <a:pt x="942" y="323"/>
                  </a:lnTo>
                  <a:lnTo>
                    <a:pt x="940" y="315"/>
                  </a:lnTo>
                  <a:lnTo>
                    <a:pt x="936" y="309"/>
                  </a:lnTo>
                  <a:lnTo>
                    <a:pt x="934" y="300"/>
                  </a:lnTo>
                  <a:lnTo>
                    <a:pt x="930" y="294"/>
                  </a:lnTo>
                  <a:lnTo>
                    <a:pt x="925" y="286"/>
                  </a:lnTo>
                  <a:lnTo>
                    <a:pt x="923" y="280"/>
                  </a:lnTo>
                  <a:lnTo>
                    <a:pt x="919" y="274"/>
                  </a:lnTo>
                  <a:lnTo>
                    <a:pt x="917" y="265"/>
                  </a:lnTo>
                  <a:lnTo>
                    <a:pt x="913" y="259"/>
                  </a:lnTo>
                  <a:lnTo>
                    <a:pt x="909" y="253"/>
                  </a:lnTo>
                  <a:lnTo>
                    <a:pt x="905" y="247"/>
                  </a:lnTo>
                  <a:lnTo>
                    <a:pt x="901" y="239"/>
                  </a:lnTo>
                  <a:lnTo>
                    <a:pt x="897" y="233"/>
                  </a:lnTo>
                  <a:lnTo>
                    <a:pt x="893" y="226"/>
                  </a:lnTo>
                  <a:lnTo>
                    <a:pt x="888" y="220"/>
                  </a:lnTo>
                  <a:lnTo>
                    <a:pt x="884" y="214"/>
                  </a:lnTo>
                  <a:lnTo>
                    <a:pt x="880" y="208"/>
                  </a:lnTo>
                  <a:lnTo>
                    <a:pt x="876" y="202"/>
                  </a:lnTo>
                  <a:lnTo>
                    <a:pt x="870" y="195"/>
                  </a:lnTo>
                  <a:lnTo>
                    <a:pt x="866" y="189"/>
                  </a:lnTo>
                  <a:lnTo>
                    <a:pt x="860" y="183"/>
                  </a:lnTo>
                  <a:lnTo>
                    <a:pt x="856" y="177"/>
                  </a:lnTo>
                  <a:lnTo>
                    <a:pt x="851" y="171"/>
                  </a:lnTo>
                  <a:lnTo>
                    <a:pt x="845" y="167"/>
                  </a:lnTo>
                  <a:lnTo>
                    <a:pt x="841" y="161"/>
                  </a:lnTo>
                  <a:lnTo>
                    <a:pt x="835" y="154"/>
                  </a:lnTo>
                  <a:lnTo>
                    <a:pt x="831" y="150"/>
                  </a:lnTo>
                  <a:lnTo>
                    <a:pt x="825" y="144"/>
                  </a:lnTo>
                  <a:lnTo>
                    <a:pt x="819" y="138"/>
                  </a:lnTo>
                  <a:lnTo>
                    <a:pt x="814" y="134"/>
                  </a:lnTo>
                  <a:lnTo>
                    <a:pt x="808" y="128"/>
                  </a:lnTo>
                  <a:lnTo>
                    <a:pt x="802" y="123"/>
                  </a:lnTo>
                  <a:lnTo>
                    <a:pt x="796" y="117"/>
                  </a:lnTo>
                  <a:lnTo>
                    <a:pt x="790" y="113"/>
                  </a:lnTo>
                  <a:lnTo>
                    <a:pt x="784" y="109"/>
                  </a:lnTo>
                  <a:lnTo>
                    <a:pt x="777" y="105"/>
                  </a:lnTo>
                  <a:lnTo>
                    <a:pt x="773" y="99"/>
                  </a:lnTo>
                  <a:lnTo>
                    <a:pt x="765" y="95"/>
                  </a:lnTo>
                  <a:lnTo>
                    <a:pt x="759" y="91"/>
                  </a:lnTo>
                  <a:lnTo>
                    <a:pt x="753" y="86"/>
                  </a:lnTo>
                  <a:lnTo>
                    <a:pt x="747" y="82"/>
                  </a:lnTo>
                  <a:lnTo>
                    <a:pt x="751" y="76"/>
                  </a:lnTo>
                  <a:lnTo>
                    <a:pt x="744" y="72"/>
                  </a:lnTo>
                  <a:lnTo>
                    <a:pt x="738" y="68"/>
                  </a:lnTo>
                  <a:lnTo>
                    <a:pt x="730" y="64"/>
                  </a:lnTo>
                  <a:lnTo>
                    <a:pt x="724" y="60"/>
                  </a:lnTo>
                  <a:lnTo>
                    <a:pt x="718" y="56"/>
                  </a:lnTo>
                  <a:lnTo>
                    <a:pt x="712" y="54"/>
                  </a:lnTo>
                  <a:lnTo>
                    <a:pt x="703" y="49"/>
                  </a:lnTo>
                  <a:lnTo>
                    <a:pt x="697" y="47"/>
                  </a:lnTo>
                  <a:lnTo>
                    <a:pt x="689" y="43"/>
                  </a:lnTo>
                  <a:lnTo>
                    <a:pt x="683" y="39"/>
                  </a:lnTo>
                  <a:lnTo>
                    <a:pt x="675" y="37"/>
                  </a:lnTo>
                  <a:lnTo>
                    <a:pt x="668" y="33"/>
                  </a:lnTo>
                  <a:lnTo>
                    <a:pt x="660" y="31"/>
                  </a:lnTo>
                  <a:lnTo>
                    <a:pt x="654" y="29"/>
                  </a:lnTo>
                  <a:lnTo>
                    <a:pt x="646" y="27"/>
                  </a:lnTo>
                  <a:lnTo>
                    <a:pt x="640" y="23"/>
                  </a:lnTo>
                  <a:lnTo>
                    <a:pt x="631" y="21"/>
                  </a:lnTo>
                  <a:lnTo>
                    <a:pt x="625" y="19"/>
                  </a:lnTo>
                  <a:lnTo>
                    <a:pt x="617" y="16"/>
                  </a:lnTo>
                  <a:lnTo>
                    <a:pt x="609" y="14"/>
                  </a:lnTo>
                  <a:lnTo>
                    <a:pt x="603" y="12"/>
                  </a:lnTo>
                  <a:lnTo>
                    <a:pt x="594" y="12"/>
                  </a:lnTo>
                  <a:lnTo>
                    <a:pt x="588" y="10"/>
                  </a:lnTo>
                  <a:lnTo>
                    <a:pt x="580" y="8"/>
                  </a:lnTo>
                  <a:lnTo>
                    <a:pt x="572" y="6"/>
                  </a:lnTo>
                  <a:lnTo>
                    <a:pt x="564" y="6"/>
                  </a:lnTo>
                  <a:lnTo>
                    <a:pt x="557" y="4"/>
                  </a:lnTo>
                  <a:lnTo>
                    <a:pt x="549" y="4"/>
                  </a:lnTo>
                  <a:lnTo>
                    <a:pt x="541" y="2"/>
                  </a:lnTo>
                  <a:lnTo>
                    <a:pt x="533" y="2"/>
                  </a:lnTo>
                  <a:lnTo>
                    <a:pt x="526" y="2"/>
                  </a:lnTo>
                  <a:lnTo>
                    <a:pt x="518" y="0"/>
                  </a:lnTo>
                  <a:lnTo>
                    <a:pt x="510" y="0"/>
                  </a:lnTo>
                  <a:lnTo>
                    <a:pt x="502" y="0"/>
                  </a:lnTo>
                  <a:lnTo>
                    <a:pt x="496" y="0"/>
                  </a:lnTo>
                  <a:lnTo>
                    <a:pt x="479" y="0"/>
                  </a:lnTo>
                  <a:lnTo>
                    <a:pt x="473" y="0"/>
                  </a:lnTo>
                  <a:lnTo>
                    <a:pt x="465" y="0"/>
                  </a:lnTo>
                  <a:lnTo>
                    <a:pt x="457" y="2"/>
                  </a:lnTo>
                  <a:lnTo>
                    <a:pt x="448" y="2"/>
                  </a:lnTo>
                  <a:lnTo>
                    <a:pt x="442" y="2"/>
                  </a:lnTo>
                  <a:lnTo>
                    <a:pt x="434" y="4"/>
                  </a:lnTo>
                  <a:lnTo>
                    <a:pt x="426" y="4"/>
                  </a:lnTo>
                  <a:lnTo>
                    <a:pt x="417" y="6"/>
                  </a:lnTo>
                  <a:lnTo>
                    <a:pt x="411" y="6"/>
                  </a:lnTo>
                  <a:lnTo>
                    <a:pt x="403" y="8"/>
                  </a:lnTo>
                  <a:lnTo>
                    <a:pt x="395" y="10"/>
                  </a:lnTo>
                  <a:lnTo>
                    <a:pt x="389" y="10"/>
                  </a:lnTo>
                  <a:lnTo>
                    <a:pt x="380" y="12"/>
                  </a:lnTo>
                  <a:lnTo>
                    <a:pt x="372" y="14"/>
                  </a:lnTo>
                  <a:lnTo>
                    <a:pt x="366" y="16"/>
                  </a:lnTo>
                  <a:lnTo>
                    <a:pt x="358" y="19"/>
                  </a:lnTo>
                  <a:lnTo>
                    <a:pt x="352" y="21"/>
                  </a:lnTo>
                  <a:lnTo>
                    <a:pt x="343" y="23"/>
                  </a:lnTo>
                  <a:lnTo>
                    <a:pt x="335" y="27"/>
                  </a:lnTo>
                  <a:lnTo>
                    <a:pt x="329" y="29"/>
                  </a:lnTo>
                  <a:lnTo>
                    <a:pt x="321" y="31"/>
                  </a:lnTo>
                  <a:lnTo>
                    <a:pt x="315" y="33"/>
                  </a:lnTo>
                  <a:lnTo>
                    <a:pt x="306" y="37"/>
                  </a:lnTo>
                  <a:lnTo>
                    <a:pt x="300" y="39"/>
                  </a:lnTo>
                  <a:lnTo>
                    <a:pt x="292" y="43"/>
                  </a:lnTo>
                  <a:lnTo>
                    <a:pt x="286" y="47"/>
                  </a:lnTo>
                  <a:lnTo>
                    <a:pt x="280" y="49"/>
                  </a:lnTo>
                  <a:lnTo>
                    <a:pt x="271" y="54"/>
                  </a:lnTo>
                  <a:lnTo>
                    <a:pt x="265" y="56"/>
                  </a:lnTo>
                  <a:lnTo>
                    <a:pt x="259" y="60"/>
                  </a:lnTo>
                  <a:lnTo>
                    <a:pt x="251" y="64"/>
                  </a:lnTo>
                  <a:lnTo>
                    <a:pt x="245" y="68"/>
                  </a:lnTo>
                  <a:lnTo>
                    <a:pt x="239" y="72"/>
                  </a:lnTo>
                  <a:lnTo>
                    <a:pt x="232" y="76"/>
                  </a:lnTo>
                  <a:lnTo>
                    <a:pt x="224" y="80"/>
                  </a:lnTo>
                  <a:lnTo>
                    <a:pt x="218" y="84"/>
                  </a:lnTo>
                  <a:lnTo>
                    <a:pt x="212" y="88"/>
                  </a:lnTo>
                  <a:lnTo>
                    <a:pt x="206" y="93"/>
                  </a:lnTo>
                  <a:lnTo>
                    <a:pt x="199" y="97"/>
                  </a:lnTo>
                  <a:lnTo>
                    <a:pt x="193" y="103"/>
                  </a:lnTo>
                  <a:lnTo>
                    <a:pt x="187" y="107"/>
                  </a:lnTo>
                  <a:lnTo>
                    <a:pt x="181" y="111"/>
                  </a:lnTo>
                  <a:lnTo>
                    <a:pt x="177" y="117"/>
                  </a:lnTo>
                  <a:lnTo>
                    <a:pt x="171" y="121"/>
                  </a:lnTo>
                  <a:lnTo>
                    <a:pt x="165" y="128"/>
                  </a:lnTo>
                  <a:lnTo>
                    <a:pt x="158" y="132"/>
                  </a:lnTo>
                  <a:lnTo>
                    <a:pt x="152" y="138"/>
                  </a:lnTo>
                  <a:lnTo>
                    <a:pt x="146" y="144"/>
                  </a:lnTo>
                  <a:lnTo>
                    <a:pt x="142" y="150"/>
                  </a:lnTo>
                  <a:lnTo>
                    <a:pt x="136" y="154"/>
                  </a:lnTo>
                  <a:lnTo>
                    <a:pt x="132" y="161"/>
                  </a:lnTo>
                  <a:lnTo>
                    <a:pt x="125" y="167"/>
                  </a:lnTo>
                  <a:lnTo>
                    <a:pt x="121" y="173"/>
                  </a:lnTo>
                  <a:lnTo>
                    <a:pt x="115" y="177"/>
                  </a:lnTo>
                  <a:lnTo>
                    <a:pt x="111" y="183"/>
                  </a:lnTo>
                  <a:lnTo>
                    <a:pt x="105" y="189"/>
                  </a:lnTo>
                  <a:lnTo>
                    <a:pt x="101" y="198"/>
                  </a:lnTo>
                  <a:lnTo>
                    <a:pt x="97" y="202"/>
                  </a:lnTo>
                  <a:lnTo>
                    <a:pt x="93" y="210"/>
                  </a:lnTo>
                  <a:lnTo>
                    <a:pt x="86" y="216"/>
                  </a:lnTo>
                  <a:lnTo>
                    <a:pt x="82" y="222"/>
                  </a:lnTo>
                  <a:lnTo>
                    <a:pt x="78" y="228"/>
                  </a:lnTo>
                  <a:lnTo>
                    <a:pt x="74" y="235"/>
                  </a:lnTo>
                  <a:lnTo>
                    <a:pt x="70" y="241"/>
                  </a:lnTo>
                  <a:lnTo>
                    <a:pt x="68" y="249"/>
                  </a:lnTo>
                  <a:lnTo>
                    <a:pt x="64" y="255"/>
                  </a:lnTo>
                  <a:lnTo>
                    <a:pt x="60" y="261"/>
                  </a:lnTo>
                  <a:lnTo>
                    <a:pt x="56" y="270"/>
                  </a:lnTo>
                  <a:lnTo>
                    <a:pt x="51" y="276"/>
                  </a:lnTo>
                  <a:lnTo>
                    <a:pt x="49" y="284"/>
                  </a:lnTo>
                  <a:lnTo>
                    <a:pt x="45" y="290"/>
                  </a:lnTo>
                  <a:lnTo>
                    <a:pt x="43" y="298"/>
                  </a:lnTo>
                  <a:lnTo>
                    <a:pt x="39" y="305"/>
                  </a:lnTo>
                  <a:lnTo>
                    <a:pt x="37" y="313"/>
                  </a:lnTo>
                  <a:lnTo>
                    <a:pt x="33" y="319"/>
                  </a:lnTo>
                  <a:lnTo>
                    <a:pt x="31" y="327"/>
                  </a:lnTo>
                  <a:lnTo>
                    <a:pt x="29" y="333"/>
                  </a:lnTo>
                  <a:lnTo>
                    <a:pt x="25" y="342"/>
                  </a:lnTo>
                  <a:lnTo>
                    <a:pt x="23" y="348"/>
                  </a:lnTo>
                  <a:lnTo>
                    <a:pt x="21" y="356"/>
                  </a:lnTo>
                  <a:lnTo>
                    <a:pt x="19" y="364"/>
                  </a:lnTo>
                  <a:lnTo>
                    <a:pt x="16" y="370"/>
                  </a:lnTo>
                  <a:lnTo>
                    <a:pt x="14" y="379"/>
                  </a:lnTo>
                  <a:lnTo>
                    <a:pt x="12" y="387"/>
                  </a:lnTo>
                  <a:lnTo>
                    <a:pt x="12" y="393"/>
                  </a:lnTo>
                  <a:lnTo>
                    <a:pt x="10" y="401"/>
                  </a:lnTo>
                  <a:lnTo>
                    <a:pt x="8" y="409"/>
                  </a:lnTo>
                  <a:lnTo>
                    <a:pt x="6" y="418"/>
                  </a:lnTo>
                  <a:lnTo>
                    <a:pt x="6" y="426"/>
                  </a:lnTo>
                  <a:lnTo>
                    <a:pt x="4" y="432"/>
                  </a:lnTo>
                  <a:lnTo>
                    <a:pt x="4" y="440"/>
                  </a:lnTo>
                  <a:lnTo>
                    <a:pt x="2" y="449"/>
                  </a:lnTo>
                  <a:lnTo>
                    <a:pt x="2" y="457"/>
                  </a:lnTo>
                  <a:lnTo>
                    <a:pt x="2" y="463"/>
                  </a:lnTo>
                  <a:lnTo>
                    <a:pt x="0" y="471"/>
                  </a:lnTo>
                  <a:lnTo>
                    <a:pt x="0" y="479"/>
                  </a:lnTo>
                  <a:lnTo>
                    <a:pt x="0" y="488"/>
                  </a:lnTo>
                  <a:lnTo>
                    <a:pt x="0" y="510"/>
                  </a:lnTo>
                  <a:lnTo>
                    <a:pt x="0" y="519"/>
                  </a:lnTo>
                  <a:lnTo>
                    <a:pt x="0" y="527"/>
                  </a:lnTo>
                  <a:lnTo>
                    <a:pt x="0" y="533"/>
                  </a:lnTo>
                  <a:lnTo>
                    <a:pt x="2" y="541"/>
                  </a:lnTo>
                  <a:lnTo>
                    <a:pt x="2" y="549"/>
                  </a:lnTo>
                  <a:lnTo>
                    <a:pt x="4" y="558"/>
                  </a:lnTo>
                  <a:lnTo>
                    <a:pt x="4" y="566"/>
                  </a:lnTo>
                  <a:lnTo>
                    <a:pt x="6" y="572"/>
                  </a:lnTo>
                  <a:lnTo>
                    <a:pt x="6" y="580"/>
                  </a:lnTo>
                  <a:lnTo>
                    <a:pt x="8" y="589"/>
                  </a:lnTo>
                  <a:lnTo>
                    <a:pt x="8" y="597"/>
                  </a:lnTo>
                  <a:lnTo>
                    <a:pt x="10" y="603"/>
                  </a:lnTo>
                  <a:lnTo>
                    <a:pt x="12" y="611"/>
                  </a:lnTo>
                  <a:lnTo>
                    <a:pt x="14" y="619"/>
                  </a:lnTo>
                  <a:lnTo>
                    <a:pt x="16" y="626"/>
                  </a:lnTo>
                  <a:lnTo>
                    <a:pt x="19" y="634"/>
                  </a:lnTo>
                  <a:lnTo>
                    <a:pt x="21" y="642"/>
                  </a:lnTo>
                  <a:lnTo>
                    <a:pt x="23" y="650"/>
                  </a:lnTo>
                  <a:lnTo>
                    <a:pt x="25" y="656"/>
                  </a:lnTo>
                  <a:lnTo>
                    <a:pt x="27" y="665"/>
                  </a:lnTo>
                  <a:lnTo>
                    <a:pt x="31" y="673"/>
                  </a:lnTo>
                  <a:lnTo>
                    <a:pt x="33" y="679"/>
                  </a:lnTo>
                  <a:lnTo>
                    <a:pt x="35" y="685"/>
                  </a:lnTo>
                  <a:lnTo>
                    <a:pt x="39" y="693"/>
                  </a:lnTo>
                  <a:lnTo>
                    <a:pt x="41" y="700"/>
                  </a:lnTo>
                  <a:lnTo>
                    <a:pt x="45" y="708"/>
                  </a:lnTo>
                  <a:lnTo>
                    <a:pt x="47" y="714"/>
                  </a:lnTo>
                  <a:lnTo>
                    <a:pt x="51" y="722"/>
                  </a:lnTo>
                  <a:lnTo>
                    <a:pt x="56" y="728"/>
                  </a:lnTo>
                  <a:lnTo>
                    <a:pt x="60" y="735"/>
                  </a:lnTo>
                  <a:lnTo>
                    <a:pt x="62" y="743"/>
                  </a:lnTo>
                  <a:lnTo>
                    <a:pt x="66" y="749"/>
                  </a:lnTo>
                  <a:lnTo>
                    <a:pt x="70" y="755"/>
                  </a:lnTo>
                  <a:lnTo>
                    <a:pt x="74" y="763"/>
                  </a:lnTo>
                  <a:lnTo>
                    <a:pt x="78" y="770"/>
                  </a:lnTo>
                  <a:lnTo>
                    <a:pt x="82" y="776"/>
                  </a:lnTo>
                  <a:lnTo>
                    <a:pt x="86" y="782"/>
                  </a:lnTo>
                  <a:lnTo>
                    <a:pt x="90" y="788"/>
                  </a:lnTo>
                  <a:lnTo>
                    <a:pt x="95" y="794"/>
                  </a:lnTo>
                  <a:lnTo>
                    <a:pt x="101" y="803"/>
                  </a:lnTo>
                  <a:lnTo>
                    <a:pt x="105" y="807"/>
                  </a:lnTo>
                  <a:lnTo>
                    <a:pt x="109" y="813"/>
                  </a:lnTo>
                  <a:lnTo>
                    <a:pt x="115" y="819"/>
                  </a:lnTo>
                  <a:lnTo>
                    <a:pt x="119" y="825"/>
                  </a:lnTo>
                  <a:lnTo>
                    <a:pt x="125" y="831"/>
                  </a:lnTo>
                  <a:lnTo>
                    <a:pt x="130" y="837"/>
                  </a:lnTo>
                  <a:lnTo>
                    <a:pt x="136" y="842"/>
                  </a:lnTo>
                  <a:lnTo>
                    <a:pt x="140" y="848"/>
                  </a:lnTo>
                  <a:lnTo>
                    <a:pt x="146" y="854"/>
                  </a:lnTo>
                  <a:lnTo>
                    <a:pt x="152" y="860"/>
                  </a:lnTo>
                  <a:lnTo>
                    <a:pt x="158" y="864"/>
                  </a:lnTo>
                  <a:lnTo>
                    <a:pt x="162" y="870"/>
                  </a:lnTo>
                  <a:lnTo>
                    <a:pt x="169" y="877"/>
                  </a:lnTo>
                  <a:lnTo>
                    <a:pt x="175" y="881"/>
                  </a:lnTo>
                  <a:lnTo>
                    <a:pt x="181" y="887"/>
                  </a:lnTo>
                  <a:lnTo>
                    <a:pt x="187" y="891"/>
                  </a:lnTo>
                  <a:lnTo>
                    <a:pt x="191" y="895"/>
                  </a:lnTo>
                  <a:lnTo>
                    <a:pt x="199" y="901"/>
                  </a:lnTo>
                  <a:lnTo>
                    <a:pt x="206" y="905"/>
                  </a:lnTo>
                  <a:lnTo>
                    <a:pt x="212" y="910"/>
                  </a:lnTo>
                  <a:lnTo>
                    <a:pt x="218" y="914"/>
                  </a:lnTo>
                  <a:lnTo>
                    <a:pt x="224" y="918"/>
                  </a:lnTo>
                  <a:lnTo>
                    <a:pt x="230" y="922"/>
                  </a:lnTo>
                  <a:lnTo>
                    <a:pt x="237" y="926"/>
                  </a:lnTo>
                  <a:lnTo>
                    <a:pt x="245" y="930"/>
                  </a:lnTo>
                  <a:lnTo>
                    <a:pt x="251" y="934"/>
                  </a:lnTo>
                  <a:lnTo>
                    <a:pt x="257" y="938"/>
                  </a:lnTo>
                  <a:lnTo>
                    <a:pt x="263" y="942"/>
                  </a:lnTo>
                  <a:lnTo>
                    <a:pt x="271" y="944"/>
                  </a:lnTo>
                  <a:lnTo>
                    <a:pt x="278" y="949"/>
                  </a:lnTo>
                  <a:lnTo>
                    <a:pt x="284" y="951"/>
                  </a:lnTo>
                  <a:lnTo>
                    <a:pt x="292" y="955"/>
                  </a:lnTo>
                  <a:lnTo>
                    <a:pt x="298" y="959"/>
                  </a:lnTo>
                  <a:lnTo>
                    <a:pt x="306" y="961"/>
                  </a:lnTo>
                  <a:lnTo>
                    <a:pt x="313" y="965"/>
                  </a:lnTo>
                  <a:lnTo>
                    <a:pt x="321" y="967"/>
                  </a:lnTo>
                  <a:lnTo>
                    <a:pt x="327" y="969"/>
                  </a:lnTo>
                  <a:lnTo>
                    <a:pt x="335" y="971"/>
                  </a:lnTo>
                  <a:lnTo>
                    <a:pt x="341" y="973"/>
                  </a:lnTo>
                  <a:lnTo>
                    <a:pt x="350" y="977"/>
                  </a:lnTo>
                  <a:lnTo>
                    <a:pt x="356" y="979"/>
                  </a:lnTo>
                  <a:lnTo>
                    <a:pt x="364" y="982"/>
                  </a:lnTo>
                  <a:lnTo>
                    <a:pt x="372" y="984"/>
                  </a:lnTo>
                  <a:lnTo>
                    <a:pt x="378" y="984"/>
                  </a:lnTo>
                  <a:lnTo>
                    <a:pt x="387" y="986"/>
                  </a:lnTo>
                  <a:lnTo>
                    <a:pt x="395" y="988"/>
                  </a:lnTo>
                  <a:lnTo>
                    <a:pt x="403" y="990"/>
                  </a:lnTo>
                  <a:lnTo>
                    <a:pt x="409" y="990"/>
                  </a:lnTo>
                  <a:lnTo>
                    <a:pt x="417" y="992"/>
                  </a:lnTo>
                  <a:lnTo>
                    <a:pt x="426" y="992"/>
                  </a:lnTo>
                  <a:lnTo>
                    <a:pt x="432" y="994"/>
                  </a:lnTo>
                  <a:lnTo>
                    <a:pt x="440" y="996"/>
                  </a:lnTo>
                  <a:lnTo>
                    <a:pt x="448" y="996"/>
                  </a:lnTo>
                  <a:lnTo>
                    <a:pt x="455" y="996"/>
                  </a:lnTo>
                  <a:lnTo>
                    <a:pt x="463" y="998"/>
                  </a:lnTo>
                  <a:lnTo>
                    <a:pt x="471" y="998"/>
                  </a:lnTo>
                  <a:lnTo>
                    <a:pt x="479" y="998"/>
                  </a:lnTo>
                  <a:lnTo>
                    <a:pt x="485" y="998"/>
                  </a:lnTo>
                  <a:lnTo>
                    <a:pt x="502" y="998"/>
                  </a:lnTo>
                  <a:lnTo>
                    <a:pt x="508" y="998"/>
                  </a:lnTo>
                  <a:lnTo>
                    <a:pt x="516" y="998"/>
                  </a:lnTo>
                  <a:lnTo>
                    <a:pt x="524" y="996"/>
                  </a:lnTo>
                  <a:lnTo>
                    <a:pt x="533" y="996"/>
                  </a:lnTo>
                  <a:lnTo>
                    <a:pt x="541" y="996"/>
                  </a:lnTo>
                  <a:lnTo>
                    <a:pt x="547" y="994"/>
                  </a:lnTo>
                  <a:lnTo>
                    <a:pt x="555" y="992"/>
                  </a:lnTo>
                  <a:lnTo>
                    <a:pt x="564" y="992"/>
                  </a:lnTo>
                  <a:lnTo>
                    <a:pt x="570" y="992"/>
                  </a:lnTo>
                  <a:lnTo>
                    <a:pt x="578" y="990"/>
                  </a:lnTo>
                  <a:lnTo>
                    <a:pt x="586" y="988"/>
                  </a:lnTo>
                  <a:lnTo>
                    <a:pt x="592" y="988"/>
                  </a:lnTo>
                  <a:lnTo>
                    <a:pt x="601" y="984"/>
                  </a:lnTo>
                  <a:lnTo>
                    <a:pt x="609" y="984"/>
                  </a:lnTo>
                  <a:lnTo>
                    <a:pt x="615" y="982"/>
                  </a:lnTo>
                  <a:lnTo>
                    <a:pt x="623" y="979"/>
                  </a:lnTo>
                  <a:lnTo>
                    <a:pt x="629" y="977"/>
                  </a:lnTo>
                  <a:lnTo>
                    <a:pt x="638" y="973"/>
                  </a:lnTo>
                  <a:lnTo>
                    <a:pt x="646" y="971"/>
                  </a:lnTo>
                  <a:lnTo>
                    <a:pt x="652" y="969"/>
                  </a:lnTo>
                  <a:lnTo>
                    <a:pt x="660" y="967"/>
                  </a:lnTo>
                  <a:lnTo>
                    <a:pt x="666" y="965"/>
                  </a:lnTo>
                  <a:lnTo>
                    <a:pt x="675" y="961"/>
                  </a:lnTo>
                  <a:lnTo>
                    <a:pt x="683" y="959"/>
                  </a:lnTo>
                  <a:lnTo>
                    <a:pt x="689" y="955"/>
                  </a:lnTo>
                  <a:lnTo>
                    <a:pt x="695" y="951"/>
                  </a:lnTo>
                  <a:lnTo>
                    <a:pt x="703" y="949"/>
                  </a:lnTo>
                  <a:lnTo>
                    <a:pt x="710" y="944"/>
                  </a:lnTo>
                  <a:lnTo>
                    <a:pt x="716" y="942"/>
                  </a:lnTo>
                  <a:lnTo>
                    <a:pt x="724" y="938"/>
                  </a:lnTo>
                  <a:lnTo>
                    <a:pt x="730" y="934"/>
                  </a:lnTo>
                  <a:lnTo>
                    <a:pt x="736" y="930"/>
                  </a:lnTo>
                  <a:lnTo>
                    <a:pt x="742" y="926"/>
                  </a:lnTo>
                  <a:lnTo>
                    <a:pt x="749" y="922"/>
                  </a:lnTo>
                  <a:lnTo>
                    <a:pt x="757" y="918"/>
                  </a:lnTo>
                  <a:lnTo>
                    <a:pt x="763" y="914"/>
                  </a:lnTo>
                  <a:lnTo>
                    <a:pt x="769" y="910"/>
                  </a:lnTo>
                  <a:lnTo>
                    <a:pt x="775" y="905"/>
                  </a:lnTo>
                  <a:lnTo>
                    <a:pt x="782" y="901"/>
                  </a:lnTo>
                  <a:lnTo>
                    <a:pt x="788" y="895"/>
                  </a:lnTo>
                  <a:lnTo>
                    <a:pt x="794" y="891"/>
                  </a:lnTo>
                  <a:lnTo>
                    <a:pt x="800" y="887"/>
                  </a:lnTo>
                  <a:lnTo>
                    <a:pt x="804" y="881"/>
                  </a:lnTo>
                  <a:lnTo>
                    <a:pt x="812" y="877"/>
                  </a:lnTo>
                  <a:lnTo>
                    <a:pt x="819" y="870"/>
                  </a:lnTo>
                  <a:lnTo>
                    <a:pt x="823" y="866"/>
                  </a:lnTo>
                  <a:lnTo>
                    <a:pt x="829" y="860"/>
                  </a:lnTo>
                  <a:lnTo>
                    <a:pt x="835" y="854"/>
                  </a:lnTo>
                  <a:lnTo>
                    <a:pt x="841" y="848"/>
                  </a:lnTo>
                  <a:lnTo>
                    <a:pt x="845" y="842"/>
                  </a:lnTo>
                  <a:lnTo>
                    <a:pt x="849" y="837"/>
                  </a:lnTo>
                  <a:lnTo>
                    <a:pt x="856" y="831"/>
                  </a:lnTo>
                  <a:lnTo>
                    <a:pt x="860" y="825"/>
                  </a:lnTo>
                  <a:lnTo>
                    <a:pt x="866" y="821"/>
                  </a:lnTo>
                  <a:lnTo>
                    <a:pt x="870" y="815"/>
                  </a:lnTo>
                  <a:lnTo>
                    <a:pt x="876" y="809"/>
                  </a:lnTo>
                  <a:lnTo>
                    <a:pt x="880" y="803"/>
                  </a:lnTo>
                  <a:lnTo>
                    <a:pt x="884" y="796"/>
                  </a:lnTo>
                  <a:lnTo>
                    <a:pt x="888" y="788"/>
                  </a:lnTo>
                  <a:lnTo>
                    <a:pt x="895" y="784"/>
                  </a:lnTo>
                  <a:lnTo>
                    <a:pt x="899" y="776"/>
                  </a:lnTo>
                  <a:lnTo>
                    <a:pt x="903" y="770"/>
                  </a:lnTo>
                  <a:lnTo>
                    <a:pt x="907" y="763"/>
                  </a:lnTo>
                  <a:lnTo>
                    <a:pt x="911" y="755"/>
                  </a:lnTo>
                  <a:lnTo>
                    <a:pt x="915" y="749"/>
                  </a:lnTo>
                  <a:lnTo>
                    <a:pt x="919" y="743"/>
                  </a:lnTo>
                  <a:lnTo>
                    <a:pt x="921" y="737"/>
                  </a:lnTo>
                  <a:lnTo>
                    <a:pt x="925" y="728"/>
                  </a:lnTo>
                  <a:lnTo>
                    <a:pt x="930" y="722"/>
                  </a:lnTo>
                  <a:lnTo>
                    <a:pt x="934" y="714"/>
                  </a:lnTo>
                  <a:lnTo>
                    <a:pt x="936" y="708"/>
                  </a:lnTo>
                  <a:lnTo>
                    <a:pt x="940" y="700"/>
                  </a:lnTo>
                  <a:lnTo>
                    <a:pt x="942" y="693"/>
                  </a:lnTo>
                  <a:lnTo>
                    <a:pt x="946" y="685"/>
                  </a:lnTo>
                  <a:lnTo>
                    <a:pt x="948" y="679"/>
                  </a:lnTo>
                  <a:lnTo>
                    <a:pt x="950" y="673"/>
                  </a:lnTo>
                  <a:lnTo>
                    <a:pt x="952" y="665"/>
                  </a:lnTo>
                  <a:lnTo>
                    <a:pt x="956" y="656"/>
                  </a:lnTo>
                  <a:lnTo>
                    <a:pt x="958" y="650"/>
                  </a:lnTo>
                  <a:lnTo>
                    <a:pt x="960" y="642"/>
                  </a:lnTo>
                  <a:lnTo>
                    <a:pt x="962" y="634"/>
                  </a:lnTo>
                  <a:lnTo>
                    <a:pt x="965" y="628"/>
                  </a:lnTo>
                  <a:lnTo>
                    <a:pt x="967" y="619"/>
                  </a:lnTo>
                  <a:lnTo>
                    <a:pt x="969" y="613"/>
                  </a:lnTo>
                  <a:lnTo>
                    <a:pt x="971" y="605"/>
                  </a:lnTo>
                  <a:lnTo>
                    <a:pt x="973" y="597"/>
                  </a:lnTo>
                  <a:lnTo>
                    <a:pt x="973" y="589"/>
                  </a:lnTo>
                  <a:lnTo>
                    <a:pt x="975" y="580"/>
                  </a:lnTo>
                  <a:lnTo>
                    <a:pt x="975" y="574"/>
                  </a:lnTo>
                  <a:lnTo>
                    <a:pt x="977" y="566"/>
                  </a:lnTo>
                  <a:lnTo>
                    <a:pt x="977" y="558"/>
                  </a:lnTo>
                  <a:lnTo>
                    <a:pt x="979" y="551"/>
                  </a:lnTo>
                  <a:lnTo>
                    <a:pt x="979" y="541"/>
                  </a:lnTo>
                  <a:lnTo>
                    <a:pt x="979" y="535"/>
                  </a:lnTo>
                  <a:lnTo>
                    <a:pt x="981" y="527"/>
                  </a:lnTo>
                  <a:lnTo>
                    <a:pt x="981" y="519"/>
                  </a:lnTo>
                  <a:lnTo>
                    <a:pt x="981" y="510"/>
                  </a:lnTo>
                  <a:lnTo>
                    <a:pt x="981" y="488"/>
                  </a:lnTo>
                  <a:lnTo>
                    <a:pt x="981" y="479"/>
                  </a:lnTo>
                  <a:lnTo>
                    <a:pt x="981" y="471"/>
                  </a:lnTo>
                  <a:lnTo>
                    <a:pt x="981" y="465"/>
                  </a:lnTo>
                  <a:lnTo>
                    <a:pt x="979" y="457"/>
                  </a:lnTo>
                  <a:lnTo>
                    <a:pt x="979" y="449"/>
                  </a:lnTo>
                  <a:lnTo>
                    <a:pt x="977" y="440"/>
                  </a:lnTo>
                  <a:lnTo>
                    <a:pt x="977" y="432"/>
                  </a:lnTo>
                  <a:lnTo>
                    <a:pt x="977" y="426"/>
                  </a:lnTo>
                  <a:lnTo>
                    <a:pt x="975" y="418"/>
                  </a:lnTo>
                  <a:lnTo>
                    <a:pt x="973" y="409"/>
                  </a:lnTo>
                  <a:lnTo>
                    <a:pt x="973" y="403"/>
                  </a:lnTo>
                  <a:lnTo>
                    <a:pt x="971" y="395"/>
                  </a:lnTo>
                  <a:lnTo>
                    <a:pt x="969" y="387"/>
                  </a:lnTo>
                  <a:lnTo>
                    <a:pt x="967" y="379"/>
                  </a:lnTo>
                  <a:lnTo>
                    <a:pt x="965" y="372"/>
                  </a:lnTo>
                  <a:lnTo>
                    <a:pt x="962" y="364"/>
                  </a:lnTo>
                  <a:lnTo>
                    <a:pt x="960" y="356"/>
                  </a:lnTo>
                  <a:lnTo>
                    <a:pt x="958" y="348"/>
                  </a:lnTo>
                  <a:lnTo>
                    <a:pt x="956" y="342"/>
                  </a:lnTo>
                  <a:lnTo>
                    <a:pt x="954" y="333"/>
                  </a:lnTo>
                  <a:lnTo>
                    <a:pt x="950" y="327"/>
                  </a:lnTo>
                  <a:lnTo>
                    <a:pt x="948" y="319"/>
                  </a:lnTo>
                  <a:lnTo>
                    <a:pt x="946" y="313"/>
                  </a:lnTo>
                  <a:lnTo>
                    <a:pt x="944" y="305"/>
                  </a:lnTo>
                  <a:lnTo>
                    <a:pt x="940" y="298"/>
                  </a:lnTo>
                  <a:lnTo>
                    <a:pt x="936" y="290"/>
                  </a:lnTo>
                  <a:lnTo>
                    <a:pt x="934" y="284"/>
                  </a:lnTo>
                  <a:lnTo>
                    <a:pt x="930" y="276"/>
                  </a:lnTo>
                  <a:lnTo>
                    <a:pt x="925" y="270"/>
                  </a:lnTo>
                  <a:lnTo>
                    <a:pt x="921" y="261"/>
                  </a:lnTo>
                  <a:lnTo>
                    <a:pt x="919" y="255"/>
                  </a:lnTo>
                  <a:lnTo>
                    <a:pt x="915" y="249"/>
                  </a:lnTo>
                  <a:lnTo>
                    <a:pt x="911" y="241"/>
                  </a:lnTo>
                  <a:lnTo>
                    <a:pt x="907" y="235"/>
                  </a:lnTo>
                  <a:lnTo>
                    <a:pt x="903" y="228"/>
                  </a:lnTo>
                  <a:lnTo>
                    <a:pt x="899" y="222"/>
                  </a:lnTo>
                  <a:lnTo>
                    <a:pt x="895" y="216"/>
                  </a:lnTo>
                  <a:lnTo>
                    <a:pt x="891" y="210"/>
                  </a:lnTo>
                  <a:lnTo>
                    <a:pt x="886" y="204"/>
                  </a:lnTo>
                  <a:lnTo>
                    <a:pt x="880" y="198"/>
                  </a:lnTo>
                  <a:lnTo>
                    <a:pt x="876" y="191"/>
                  </a:lnTo>
                  <a:lnTo>
                    <a:pt x="872" y="185"/>
                  </a:lnTo>
                  <a:lnTo>
                    <a:pt x="866" y="179"/>
                  </a:lnTo>
                  <a:lnTo>
                    <a:pt x="862" y="173"/>
                  </a:lnTo>
                  <a:lnTo>
                    <a:pt x="858" y="167"/>
                  </a:lnTo>
                  <a:lnTo>
                    <a:pt x="851" y="161"/>
                  </a:lnTo>
                  <a:lnTo>
                    <a:pt x="845" y="154"/>
                  </a:lnTo>
                  <a:lnTo>
                    <a:pt x="841" y="150"/>
                  </a:lnTo>
                  <a:lnTo>
                    <a:pt x="835" y="144"/>
                  </a:lnTo>
                  <a:lnTo>
                    <a:pt x="829" y="138"/>
                  </a:lnTo>
                  <a:lnTo>
                    <a:pt x="825" y="134"/>
                  </a:lnTo>
                  <a:lnTo>
                    <a:pt x="819" y="128"/>
                  </a:lnTo>
                  <a:lnTo>
                    <a:pt x="812" y="121"/>
                  </a:lnTo>
                  <a:lnTo>
                    <a:pt x="806" y="117"/>
                  </a:lnTo>
                  <a:lnTo>
                    <a:pt x="802" y="111"/>
                  </a:lnTo>
                  <a:lnTo>
                    <a:pt x="794" y="107"/>
                  </a:lnTo>
                  <a:lnTo>
                    <a:pt x="790" y="103"/>
                  </a:lnTo>
                  <a:lnTo>
                    <a:pt x="784" y="97"/>
                  </a:lnTo>
                  <a:lnTo>
                    <a:pt x="775" y="93"/>
                  </a:lnTo>
                  <a:lnTo>
                    <a:pt x="769" y="88"/>
                  </a:lnTo>
                  <a:lnTo>
                    <a:pt x="765" y="84"/>
                  </a:lnTo>
                  <a:lnTo>
                    <a:pt x="757" y="80"/>
                  </a:lnTo>
                  <a:lnTo>
                    <a:pt x="751" y="76"/>
                  </a:lnTo>
                  <a:lnTo>
                    <a:pt x="747" y="82"/>
                  </a:lnTo>
                </a:path>
              </a:pathLst>
            </a:custGeom>
            <a:solidFill>
              <a:srgbClr val="081D58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" name="Freeform 32">
              <a:extLst>
                <a:ext uri="{FF2B5EF4-FFF2-40B4-BE49-F238E27FC236}">
                  <a16:creationId xmlns:a16="http://schemas.microsoft.com/office/drawing/2014/main" id="{1E8EB6C8-23BB-4D97-A979-A46C3CC4E32F}"/>
                </a:ext>
              </a:extLst>
            </p:cNvPr>
            <p:cNvSpPr>
              <a:spLocks/>
            </p:cNvSpPr>
            <p:nvPr/>
          </p:nvSpPr>
          <p:spPr bwMode="auto">
            <a:xfrm>
              <a:off x="2886" y="1641"/>
              <a:ext cx="841" cy="634"/>
            </a:xfrm>
            <a:custGeom>
              <a:avLst/>
              <a:gdLst>
                <a:gd name="T0" fmla="*/ 819 w 841"/>
                <a:gd name="T1" fmla="*/ 538 h 634"/>
                <a:gd name="T2" fmla="*/ 797 w 841"/>
                <a:gd name="T3" fmla="*/ 559 h 634"/>
                <a:gd name="T4" fmla="*/ 770 w 841"/>
                <a:gd name="T5" fmla="*/ 580 h 634"/>
                <a:gd name="T6" fmla="*/ 741 w 841"/>
                <a:gd name="T7" fmla="*/ 594 h 634"/>
                <a:gd name="T8" fmla="*/ 709 w 841"/>
                <a:gd name="T9" fmla="*/ 606 h 634"/>
                <a:gd name="T10" fmla="*/ 676 w 841"/>
                <a:gd name="T11" fmla="*/ 617 h 634"/>
                <a:gd name="T12" fmla="*/ 641 w 841"/>
                <a:gd name="T13" fmla="*/ 623 h 634"/>
                <a:gd name="T14" fmla="*/ 583 w 841"/>
                <a:gd name="T15" fmla="*/ 625 h 634"/>
                <a:gd name="T16" fmla="*/ 542 w 841"/>
                <a:gd name="T17" fmla="*/ 623 h 634"/>
                <a:gd name="T18" fmla="*/ 501 w 841"/>
                <a:gd name="T19" fmla="*/ 617 h 634"/>
                <a:gd name="T20" fmla="*/ 460 w 841"/>
                <a:gd name="T21" fmla="*/ 606 h 634"/>
                <a:gd name="T22" fmla="*/ 417 w 841"/>
                <a:gd name="T23" fmla="*/ 594 h 634"/>
                <a:gd name="T24" fmla="*/ 376 w 841"/>
                <a:gd name="T25" fmla="*/ 580 h 634"/>
                <a:gd name="T26" fmla="*/ 335 w 841"/>
                <a:gd name="T27" fmla="*/ 559 h 634"/>
                <a:gd name="T28" fmla="*/ 292 w 841"/>
                <a:gd name="T29" fmla="*/ 536 h 634"/>
                <a:gd name="T30" fmla="*/ 253 w 841"/>
                <a:gd name="T31" fmla="*/ 512 h 634"/>
                <a:gd name="T32" fmla="*/ 212 w 841"/>
                <a:gd name="T33" fmla="*/ 483 h 634"/>
                <a:gd name="T34" fmla="*/ 177 w 841"/>
                <a:gd name="T35" fmla="*/ 454 h 634"/>
                <a:gd name="T36" fmla="*/ 136 w 841"/>
                <a:gd name="T37" fmla="*/ 413 h 634"/>
                <a:gd name="T38" fmla="*/ 109 w 841"/>
                <a:gd name="T39" fmla="*/ 380 h 634"/>
                <a:gd name="T40" fmla="*/ 82 w 841"/>
                <a:gd name="T41" fmla="*/ 347 h 634"/>
                <a:gd name="T42" fmla="*/ 62 w 841"/>
                <a:gd name="T43" fmla="*/ 312 h 634"/>
                <a:gd name="T44" fmla="*/ 43 w 841"/>
                <a:gd name="T45" fmla="*/ 277 h 634"/>
                <a:gd name="T46" fmla="*/ 29 w 841"/>
                <a:gd name="T47" fmla="*/ 243 h 634"/>
                <a:gd name="T48" fmla="*/ 18 w 841"/>
                <a:gd name="T49" fmla="*/ 208 h 634"/>
                <a:gd name="T50" fmla="*/ 10 w 841"/>
                <a:gd name="T51" fmla="*/ 175 h 634"/>
                <a:gd name="T52" fmla="*/ 8 w 841"/>
                <a:gd name="T53" fmla="*/ 115 h 634"/>
                <a:gd name="T54" fmla="*/ 12 w 841"/>
                <a:gd name="T55" fmla="*/ 84 h 634"/>
                <a:gd name="T56" fmla="*/ 21 w 841"/>
                <a:gd name="T57" fmla="*/ 53 h 634"/>
                <a:gd name="T58" fmla="*/ 33 w 841"/>
                <a:gd name="T59" fmla="*/ 25 h 634"/>
                <a:gd name="T60" fmla="*/ 41 w 841"/>
                <a:gd name="T61" fmla="*/ 0 h 634"/>
                <a:gd name="T62" fmla="*/ 27 w 841"/>
                <a:gd name="T63" fmla="*/ 21 h 634"/>
                <a:gd name="T64" fmla="*/ 14 w 841"/>
                <a:gd name="T65" fmla="*/ 51 h 634"/>
                <a:gd name="T66" fmla="*/ 6 w 841"/>
                <a:gd name="T67" fmla="*/ 82 h 634"/>
                <a:gd name="T68" fmla="*/ 0 w 841"/>
                <a:gd name="T69" fmla="*/ 115 h 634"/>
                <a:gd name="T70" fmla="*/ 2 w 841"/>
                <a:gd name="T71" fmla="*/ 164 h 634"/>
                <a:gd name="T72" fmla="*/ 8 w 841"/>
                <a:gd name="T73" fmla="*/ 199 h 634"/>
                <a:gd name="T74" fmla="*/ 18 w 841"/>
                <a:gd name="T75" fmla="*/ 234 h 634"/>
                <a:gd name="T76" fmla="*/ 31 w 841"/>
                <a:gd name="T77" fmla="*/ 271 h 634"/>
                <a:gd name="T78" fmla="*/ 49 w 841"/>
                <a:gd name="T79" fmla="*/ 306 h 634"/>
                <a:gd name="T80" fmla="*/ 72 w 841"/>
                <a:gd name="T81" fmla="*/ 341 h 634"/>
                <a:gd name="T82" fmla="*/ 94 w 841"/>
                <a:gd name="T83" fmla="*/ 376 h 634"/>
                <a:gd name="T84" fmla="*/ 123 w 841"/>
                <a:gd name="T85" fmla="*/ 409 h 634"/>
                <a:gd name="T86" fmla="*/ 156 w 841"/>
                <a:gd name="T87" fmla="*/ 442 h 634"/>
                <a:gd name="T88" fmla="*/ 189 w 841"/>
                <a:gd name="T89" fmla="*/ 475 h 634"/>
                <a:gd name="T90" fmla="*/ 228 w 841"/>
                <a:gd name="T91" fmla="*/ 504 h 634"/>
                <a:gd name="T92" fmla="*/ 267 w 841"/>
                <a:gd name="T93" fmla="*/ 530 h 634"/>
                <a:gd name="T94" fmla="*/ 310 w 841"/>
                <a:gd name="T95" fmla="*/ 555 h 634"/>
                <a:gd name="T96" fmla="*/ 351 w 841"/>
                <a:gd name="T97" fmla="*/ 575 h 634"/>
                <a:gd name="T98" fmla="*/ 394 w 841"/>
                <a:gd name="T99" fmla="*/ 594 h 634"/>
                <a:gd name="T100" fmla="*/ 437 w 841"/>
                <a:gd name="T101" fmla="*/ 608 h 634"/>
                <a:gd name="T102" fmla="*/ 481 w 841"/>
                <a:gd name="T103" fmla="*/ 619 h 634"/>
                <a:gd name="T104" fmla="*/ 522 w 841"/>
                <a:gd name="T105" fmla="*/ 627 h 634"/>
                <a:gd name="T106" fmla="*/ 563 w 841"/>
                <a:gd name="T107" fmla="*/ 631 h 634"/>
                <a:gd name="T108" fmla="*/ 604 w 841"/>
                <a:gd name="T109" fmla="*/ 633 h 634"/>
                <a:gd name="T110" fmla="*/ 643 w 841"/>
                <a:gd name="T111" fmla="*/ 629 h 634"/>
                <a:gd name="T112" fmla="*/ 680 w 841"/>
                <a:gd name="T113" fmla="*/ 623 h 634"/>
                <a:gd name="T114" fmla="*/ 713 w 841"/>
                <a:gd name="T115" fmla="*/ 615 h 634"/>
                <a:gd name="T116" fmla="*/ 746 w 841"/>
                <a:gd name="T117" fmla="*/ 602 h 634"/>
                <a:gd name="T118" fmla="*/ 776 w 841"/>
                <a:gd name="T119" fmla="*/ 586 h 634"/>
                <a:gd name="T120" fmla="*/ 803 w 841"/>
                <a:gd name="T121" fmla="*/ 565 h 634"/>
                <a:gd name="T122" fmla="*/ 826 w 841"/>
                <a:gd name="T123" fmla="*/ 543 h 634"/>
                <a:gd name="T124" fmla="*/ 834 w 841"/>
                <a:gd name="T125" fmla="*/ 520 h 6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841" h="634">
                  <a:moveTo>
                    <a:pt x="834" y="518"/>
                  </a:moveTo>
                  <a:lnTo>
                    <a:pt x="830" y="526"/>
                  </a:lnTo>
                  <a:lnTo>
                    <a:pt x="824" y="530"/>
                  </a:lnTo>
                  <a:lnTo>
                    <a:pt x="819" y="538"/>
                  </a:lnTo>
                  <a:lnTo>
                    <a:pt x="813" y="545"/>
                  </a:lnTo>
                  <a:lnTo>
                    <a:pt x="807" y="549"/>
                  </a:lnTo>
                  <a:lnTo>
                    <a:pt x="803" y="555"/>
                  </a:lnTo>
                  <a:lnTo>
                    <a:pt x="797" y="559"/>
                  </a:lnTo>
                  <a:lnTo>
                    <a:pt x="789" y="565"/>
                  </a:lnTo>
                  <a:lnTo>
                    <a:pt x="785" y="569"/>
                  </a:lnTo>
                  <a:lnTo>
                    <a:pt x="776" y="575"/>
                  </a:lnTo>
                  <a:lnTo>
                    <a:pt x="770" y="580"/>
                  </a:lnTo>
                  <a:lnTo>
                    <a:pt x="762" y="584"/>
                  </a:lnTo>
                  <a:lnTo>
                    <a:pt x="756" y="586"/>
                  </a:lnTo>
                  <a:lnTo>
                    <a:pt x="750" y="592"/>
                  </a:lnTo>
                  <a:lnTo>
                    <a:pt x="741" y="594"/>
                  </a:lnTo>
                  <a:lnTo>
                    <a:pt x="733" y="598"/>
                  </a:lnTo>
                  <a:lnTo>
                    <a:pt x="725" y="602"/>
                  </a:lnTo>
                  <a:lnTo>
                    <a:pt x="717" y="604"/>
                  </a:lnTo>
                  <a:lnTo>
                    <a:pt x="709" y="606"/>
                  </a:lnTo>
                  <a:lnTo>
                    <a:pt x="702" y="610"/>
                  </a:lnTo>
                  <a:lnTo>
                    <a:pt x="692" y="612"/>
                  </a:lnTo>
                  <a:lnTo>
                    <a:pt x="684" y="615"/>
                  </a:lnTo>
                  <a:lnTo>
                    <a:pt x="676" y="617"/>
                  </a:lnTo>
                  <a:lnTo>
                    <a:pt x="667" y="619"/>
                  </a:lnTo>
                  <a:lnTo>
                    <a:pt x="657" y="619"/>
                  </a:lnTo>
                  <a:lnTo>
                    <a:pt x="649" y="621"/>
                  </a:lnTo>
                  <a:lnTo>
                    <a:pt x="641" y="623"/>
                  </a:lnTo>
                  <a:lnTo>
                    <a:pt x="631" y="623"/>
                  </a:lnTo>
                  <a:lnTo>
                    <a:pt x="620" y="623"/>
                  </a:lnTo>
                  <a:lnTo>
                    <a:pt x="612" y="625"/>
                  </a:lnTo>
                  <a:lnTo>
                    <a:pt x="583" y="625"/>
                  </a:lnTo>
                  <a:lnTo>
                    <a:pt x="573" y="623"/>
                  </a:lnTo>
                  <a:lnTo>
                    <a:pt x="563" y="623"/>
                  </a:lnTo>
                  <a:lnTo>
                    <a:pt x="552" y="623"/>
                  </a:lnTo>
                  <a:lnTo>
                    <a:pt x="542" y="623"/>
                  </a:lnTo>
                  <a:lnTo>
                    <a:pt x="532" y="621"/>
                  </a:lnTo>
                  <a:lnTo>
                    <a:pt x="522" y="619"/>
                  </a:lnTo>
                  <a:lnTo>
                    <a:pt x="511" y="619"/>
                  </a:lnTo>
                  <a:lnTo>
                    <a:pt x="501" y="617"/>
                  </a:lnTo>
                  <a:lnTo>
                    <a:pt x="491" y="615"/>
                  </a:lnTo>
                  <a:lnTo>
                    <a:pt x="481" y="612"/>
                  </a:lnTo>
                  <a:lnTo>
                    <a:pt x="470" y="610"/>
                  </a:lnTo>
                  <a:lnTo>
                    <a:pt x="460" y="606"/>
                  </a:lnTo>
                  <a:lnTo>
                    <a:pt x="450" y="604"/>
                  </a:lnTo>
                  <a:lnTo>
                    <a:pt x="440" y="602"/>
                  </a:lnTo>
                  <a:lnTo>
                    <a:pt x="429" y="598"/>
                  </a:lnTo>
                  <a:lnTo>
                    <a:pt x="417" y="594"/>
                  </a:lnTo>
                  <a:lnTo>
                    <a:pt x="407" y="590"/>
                  </a:lnTo>
                  <a:lnTo>
                    <a:pt x="396" y="586"/>
                  </a:lnTo>
                  <a:lnTo>
                    <a:pt x="386" y="584"/>
                  </a:lnTo>
                  <a:lnTo>
                    <a:pt x="376" y="580"/>
                  </a:lnTo>
                  <a:lnTo>
                    <a:pt x="366" y="573"/>
                  </a:lnTo>
                  <a:lnTo>
                    <a:pt x="355" y="569"/>
                  </a:lnTo>
                  <a:lnTo>
                    <a:pt x="345" y="565"/>
                  </a:lnTo>
                  <a:lnTo>
                    <a:pt x="335" y="559"/>
                  </a:lnTo>
                  <a:lnTo>
                    <a:pt x="322" y="553"/>
                  </a:lnTo>
                  <a:lnTo>
                    <a:pt x="312" y="549"/>
                  </a:lnTo>
                  <a:lnTo>
                    <a:pt x="302" y="543"/>
                  </a:lnTo>
                  <a:lnTo>
                    <a:pt x="292" y="536"/>
                  </a:lnTo>
                  <a:lnTo>
                    <a:pt x="283" y="530"/>
                  </a:lnTo>
                  <a:lnTo>
                    <a:pt x="271" y="524"/>
                  </a:lnTo>
                  <a:lnTo>
                    <a:pt x="261" y="518"/>
                  </a:lnTo>
                  <a:lnTo>
                    <a:pt x="253" y="512"/>
                  </a:lnTo>
                  <a:lnTo>
                    <a:pt x="242" y="506"/>
                  </a:lnTo>
                  <a:lnTo>
                    <a:pt x="232" y="497"/>
                  </a:lnTo>
                  <a:lnTo>
                    <a:pt x="222" y="491"/>
                  </a:lnTo>
                  <a:lnTo>
                    <a:pt x="212" y="483"/>
                  </a:lnTo>
                  <a:lnTo>
                    <a:pt x="203" y="477"/>
                  </a:lnTo>
                  <a:lnTo>
                    <a:pt x="195" y="469"/>
                  </a:lnTo>
                  <a:lnTo>
                    <a:pt x="185" y="460"/>
                  </a:lnTo>
                  <a:lnTo>
                    <a:pt x="177" y="454"/>
                  </a:lnTo>
                  <a:lnTo>
                    <a:pt x="168" y="446"/>
                  </a:lnTo>
                  <a:lnTo>
                    <a:pt x="160" y="438"/>
                  </a:lnTo>
                  <a:lnTo>
                    <a:pt x="152" y="430"/>
                  </a:lnTo>
                  <a:lnTo>
                    <a:pt x="136" y="413"/>
                  </a:lnTo>
                  <a:lnTo>
                    <a:pt x="129" y="405"/>
                  </a:lnTo>
                  <a:lnTo>
                    <a:pt x="121" y="397"/>
                  </a:lnTo>
                  <a:lnTo>
                    <a:pt x="115" y="388"/>
                  </a:lnTo>
                  <a:lnTo>
                    <a:pt x="109" y="380"/>
                  </a:lnTo>
                  <a:lnTo>
                    <a:pt x="101" y="372"/>
                  </a:lnTo>
                  <a:lnTo>
                    <a:pt x="94" y="364"/>
                  </a:lnTo>
                  <a:lnTo>
                    <a:pt x="88" y="356"/>
                  </a:lnTo>
                  <a:lnTo>
                    <a:pt x="82" y="347"/>
                  </a:lnTo>
                  <a:lnTo>
                    <a:pt x="76" y="339"/>
                  </a:lnTo>
                  <a:lnTo>
                    <a:pt x="72" y="329"/>
                  </a:lnTo>
                  <a:lnTo>
                    <a:pt x="66" y="323"/>
                  </a:lnTo>
                  <a:lnTo>
                    <a:pt x="62" y="312"/>
                  </a:lnTo>
                  <a:lnTo>
                    <a:pt x="55" y="304"/>
                  </a:lnTo>
                  <a:lnTo>
                    <a:pt x="51" y="296"/>
                  </a:lnTo>
                  <a:lnTo>
                    <a:pt x="47" y="288"/>
                  </a:lnTo>
                  <a:lnTo>
                    <a:pt x="43" y="277"/>
                  </a:lnTo>
                  <a:lnTo>
                    <a:pt x="39" y="269"/>
                  </a:lnTo>
                  <a:lnTo>
                    <a:pt x="35" y="261"/>
                  </a:lnTo>
                  <a:lnTo>
                    <a:pt x="31" y="251"/>
                  </a:lnTo>
                  <a:lnTo>
                    <a:pt x="29" y="243"/>
                  </a:lnTo>
                  <a:lnTo>
                    <a:pt x="25" y="234"/>
                  </a:lnTo>
                  <a:lnTo>
                    <a:pt x="23" y="226"/>
                  </a:lnTo>
                  <a:lnTo>
                    <a:pt x="21" y="216"/>
                  </a:lnTo>
                  <a:lnTo>
                    <a:pt x="18" y="208"/>
                  </a:lnTo>
                  <a:lnTo>
                    <a:pt x="16" y="199"/>
                  </a:lnTo>
                  <a:lnTo>
                    <a:pt x="14" y="191"/>
                  </a:lnTo>
                  <a:lnTo>
                    <a:pt x="12" y="183"/>
                  </a:lnTo>
                  <a:lnTo>
                    <a:pt x="10" y="175"/>
                  </a:lnTo>
                  <a:lnTo>
                    <a:pt x="10" y="164"/>
                  </a:lnTo>
                  <a:lnTo>
                    <a:pt x="8" y="156"/>
                  </a:lnTo>
                  <a:lnTo>
                    <a:pt x="8" y="148"/>
                  </a:lnTo>
                  <a:lnTo>
                    <a:pt x="8" y="115"/>
                  </a:lnTo>
                  <a:lnTo>
                    <a:pt x="8" y="107"/>
                  </a:lnTo>
                  <a:lnTo>
                    <a:pt x="10" y="99"/>
                  </a:lnTo>
                  <a:lnTo>
                    <a:pt x="10" y="92"/>
                  </a:lnTo>
                  <a:lnTo>
                    <a:pt x="12" y="84"/>
                  </a:lnTo>
                  <a:lnTo>
                    <a:pt x="14" y="76"/>
                  </a:lnTo>
                  <a:lnTo>
                    <a:pt x="16" y="68"/>
                  </a:lnTo>
                  <a:lnTo>
                    <a:pt x="18" y="60"/>
                  </a:lnTo>
                  <a:lnTo>
                    <a:pt x="21" y="53"/>
                  </a:lnTo>
                  <a:lnTo>
                    <a:pt x="25" y="45"/>
                  </a:lnTo>
                  <a:lnTo>
                    <a:pt x="27" y="39"/>
                  </a:lnTo>
                  <a:lnTo>
                    <a:pt x="31" y="31"/>
                  </a:lnTo>
                  <a:lnTo>
                    <a:pt x="33" y="25"/>
                  </a:lnTo>
                  <a:lnTo>
                    <a:pt x="37" y="16"/>
                  </a:lnTo>
                  <a:lnTo>
                    <a:pt x="41" y="10"/>
                  </a:lnTo>
                  <a:lnTo>
                    <a:pt x="45" y="4"/>
                  </a:lnTo>
                  <a:lnTo>
                    <a:pt x="41" y="0"/>
                  </a:lnTo>
                  <a:lnTo>
                    <a:pt x="39" y="0"/>
                  </a:lnTo>
                  <a:lnTo>
                    <a:pt x="35" y="6"/>
                  </a:lnTo>
                  <a:lnTo>
                    <a:pt x="31" y="14"/>
                  </a:lnTo>
                  <a:lnTo>
                    <a:pt x="27" y="21"/>
                  </a:lnTo>
                  <a:lnTo>
                    <a:pt x="23" y="29"/>
                  </a:lnTo>
                  <a:lnTo>
                    <a:pt x="18" y="35"/>
                  </a:lnTo>
                  <a:lnTo>
                    <a:pt x="16" y="43"/>
                  </a:lnTo>
                  <a:lnTo>
                    <a:pt x="14" y="51"/>
                  </a:lnTo>
                  <a:lnTo>
                    <a:pt x="10" y="58"/>
                  </a:lnTo>
                  <a:lnTo>
                    <a:pt x="8" y="66"/>
                  </a:lnTo>
                  <a:lnTo>
                    <a:pt x="6" y="74"/>
                  </a:lnTo>
                  <a:lnTo>
                    <a:pt x="6" y="82"/>
                  </a:lnTo>
                  <a:lnTo>
                    <a:pt x="4" y="88"/>
                  </a:lnTo>
                  <a:lnTo>
                    <a:pt x="2" y="99"/>
                  </a:lnTo>
                  <a:lnTo>
                    <a:pt x="0" y="107"/>
                  </a:lnTo>
                  <a:lnTo>
                    <a:pt x="0" y="115"/>
                  </a:lnTo>
                  <a:lnTo>
                    <a:pt x="0" y="123"/>
                  </a:lnTo>
                  <a:lnTo>
                    <a:pt x="0" y="148"/>
                  </a:lnTo>
                  <a:lnTo>
                    <a:pt x="0" y="156"/>
                  </a:lnTo>
                  <a:lnTo>
                    <a:pt x="2" y="164"/>
                  </a:lnTo>
                  <a:lnTo>
                    <a:pt x="4" y="173"/>
                  </a:lnTo>
                  <a:lnTo>
                    <a:pt x="4" y="183"/>
                  </a:lnTo>
                  <a:lnTo>
                    <a:pt x="6" y="191"/>
                  </a:lnTo>
                  <a:lnTo>
                    <a:pt x="8" y="199"/>
                  </a:lnTo>
                  <a:lnTo>
                    <a:pt x="10" y="210"/>
                  </a:lnTo>
                  <a:lnTo>
                    <a:pt x="12" y="218"/>
                  </a:lnTo>
                  <a:lnTo>
                    <a:pt x="16" y="226"/>
                  </a:lnTo>
                  <a:lnTo>
                    <a:pt x="18" y="234"/>
                  </a:lnTo>
                  <a:lnTo>
                    <a:pt x="21" y="245"/>
                  </a:lnTo>
                  <a:lnTo>
                    <a:pt x="25" y="253"/>
                  </a:lnTo>
                  <a:lnTo>
                    <a:pt x="29" y="263"/>
                  </a:lnTo>
                  <a:lnTo>
                    <a:pt x="31" y="271"/>
                  </a:lnTo>
                  <a:lnTo>
                    <a:pt x="37" y="280"/>
                  </a:lnTo>
                  <a:lnTo>
                    <a:pt x="41" y="290"/>
                  </a:lnTo>
                  <a:lnTo>
                    <a:pt x="45" y="298"/>
                  </a:lnTo>
                  <a:lnTo>
                    <a:pt x="49" y="306"/>
                  </a:lnTo>
                  <a:lnTo>
                    <a:pt x="53" y="314"/>
                  </a:lnTo>
                  <a:lnTo>
                    <a:pt x="60" y="325"/>
                  </a:lnTo>
                  <a:lnTo>
                    <a:pt x="66" y="333"/>
                  </a:lnTo>
                  <a:lnTo>
                    <a:pt x="72" y="341"/>
                  </a:lnTo>
                  <a:lnTo>
                    <a:pt x="76" y="351"/>
                  </a:lnTo>
                  <a:lnTo>
                    <a:pt x="82" y="360"/>
                  </a:lnTo>
                  <a:lnTo>
                    <a:pt x="88" y="368"/>
                  </a:lnTo>
                  <a:lnTo>
                    <a:pt x="94" y="376"/>
                  </a:lnTo>
                  <a:lnTo>
                    <a:pt x="103" y="384"/>
                  </a:lnTo>
                  <a:lnTo>
                    <a:pt x="109" y="393"/>
                  </a:lnTo>
                  <a:lnTo>
                    <a:pt x="115" y="401"/>
                  </a:lnTo>
                  <a:lnTo>
                    <a:pt x="123" y="409"/>
                  </a:lnTo>
                  <a:lnTo>
                    <a:pt x="131" y="419"/>
                  </a:lnTo>
                  <a:lnTo>
                    <a:pt x="140" y="427"/>
                  </a:lnTo>
                  <a:lnTo>
                    <a:pt x="148" y="436"/>
                  </a:lnTo>
                  <a:lnTo>
                    <a:pt x="156" y="442"/>
                  </a:lnTo>
                  <a:lnTo>
                    <a:pt x="162" y="450"/>
                  </a:lnTo>
                  <a:lnTo>
                    <a:pt x="173" y="458"/>
                  </a:lnTo>
                  <a:lnTo>
                    <a:pt x="181" y="467"/>
                  </a:lnTo>
                  <a:lnTo>
                    <a:pt x="189" y="475"/>
                  </a:lnTo>
                  <a:lnTo>
                    <a:pt x="199" y="481"/>
                  </a:lnTo>
                  <a:lnTo>
                    <a:pt x="207" y="489"/>
                  </a:lnTo>
                  <a:lnTo>
                    <a:pt x="218" y="495"/>
                  </a:lnTo>
                  <a:lnTo>
                    <a:pt x="228" y="504"/>
                  </a:lnTo>
                  <a:lnTo>
                    <a:pt x="238" y="510"/>
                  </a:lnTo>
                  <a:lnTo>
                    <a:pt x="246" y="518"/>
                  </a:lnTo>
                  <a:lnTo>
                    <a:pt x="257" y="524"/>
                  </a:lnTo>
                  <a:lnTo>
                    <a:pt x="267" y="530"/>
                  </a:lnTo>
                  <a:lnTo>
                    <a:pt x="277" y="536"/>
                  </a:lnTo>
                  <a:lnTo>
                    <a:pt x="290" y="543"/>
                  </a:lnTo>
                  <a:lnTo>
                    <a:pt x="300" y="549"/>
                  </a:lnTo>
                  <a:lnTo>
                    <a:pt x="310" y="555"/>
                  </a:lnTo>
                  <a:lnTo>
                    <a:pt x="320" y="559"/>
                  </a:lnTo>
                  <a:lnTo>
                    <a:pt x="331" y="565"/>
                  </a:lnTo>
                  <a:lnTo>
                    <a:pt x="341" y="571"/>
                  </a:lnTo>
                  <a:lnTo>
                    <a:pt x="351" y="575"/>
                  </a:lnTo>
                  <a:lnTo>
                    <a:pt x="364" y="582"/>
                  </a:lnTo>
                  <a:lnTo>
                    <a:pt x="374" y="586"/>
                  </a:lnTo>
                  <a:lnTo>
                    <a:pt x="384" y="590"/>
                  </a:lnTo>
                  <a:lnTo>
                    <a:pt x="394" y="594"/>
                  </a:lnTo>
                  <a:lnTo>
                    <a:pt x="407" y="598"/>
                  </a:lnTo>
                  <a:lnTo>
                    <a:pt x="415" y="602"/>
                  </a:lnTo>
                  <a:lnTo>
                    <a:pt x="427" y="606"/>
                  </a:lnTo>
                  <a:lnTo>
                    <a:pt x="437" y="608"/>
                  </a:lnTo>
                  <a:lnTo>
                    <a:pt x="448" y="612"/>
                  </a:lnTo>
                  <a:lnTo>
                    <a:pt x="460" y="615"/>
                  </a:lnTo>
                  <a:lnTo>
                    <a:pt x="470" y="617"/>
                  </a:lnTo>
                  <a:lnTo>
                    <a:pt x="481" y="619"/>
                  </a:lnTo>
                  <a:lnTo>
                    <a:pt x="491" y="623"/>
                  </a:lnTo>
                  <a:lnTo>
                    <a:pt x="501" y="623"/>
                  </a:lnTo>
                  <a:lnTo>
                    <a:pt x="511" y="625"/>
                  </a:lnTo>
                  <a:lnTo>
                    <a:pt x="522" y="627"/>
                  </a:lnTo>
                  <a:lnTo>
                    <a:pt x="532" y="629"/>
                  </a:lnTo>
                  <a:lnTo>
                    <a:pt x="542" y="629"/>
                  </a:lnTo>
                  <a:lnTo>
                    <a:pt x="552" y="631"/>
                  </a:lnTo>
                  <a:lnTo>
                    <a:pt x="563" y="631"/>
                  </a:lnTo>
                  <a:lnTo>
                    <a:pt x="573" y="633"/>
                  </a:lnTo>
                  <a:lnTo>
                    <a:pt x="583" y="633"/>
                  </a:lnTo>
                  <a:lnTo>
                    <a:pt x="594" y="633"/>
                  </a:lnTo>
                  <a:lnTo>
                    <a:pt x="604" y="633"/>
                  </a:lnTo>
                  <a:lnTo>
                    <a:pt x="614" y="633"/>
                  </a:lnTo>
                  <a:lnTo>
                    <a:pt x="622" y="631"/>
                  </a:lnTo>
                  <a:lnTo>
                    <a:pt x="633" y="631"/>
                  </a:lnTo>
                  <a:lnTo>
                    <a:pt x="643" y="629"/>
                  </a:lnTo>
                  <a:lnTo>
                    <a:pt x="651" y="629"/>
                  </a:lnTo>
                  <a:lnTo>
                    <a:pt x="661" y="627"/>
                  </a:lnTo>
                  <a:lnTo>
                    <a:pt x="670" y="625"/>
                  </a:lnTo>
                  <a:lnTo>
                    <a:pt x="680" y="623"/>
                  </a:lnTo>
                  <a:lnTo>
                    <a:pt x="688" y="623"/>
                  </a:lnTo>
                  <a:lnTo>
                    <a:pt x="696" y="619"/>
                  </a:lnTo>
                  <a:lnTo>
                    <a:pt x="704" y="617"/>
                  </a:lnTo>
                  <a:lnTo>
                    <a:pt x="713" y="615"/>
                  </a:lnTo>
                  <a:lnTo>
                    <a:pt x="721" y="612"/>
                  </a:lnTo>
                  <a:lnTo>
                    <a:pt x="729" y="608"/>
                  </a:lnTo>
                  <a:lnTo>
                    <a:pt x="737" y="606"/>
                  </a:lnTo>
                  <a:lnTo>
                    <a:pt x="746" y="602"/>
                  </a:lnTo>
                  <a:lnTo>
                    <a:pt x="752" y="598"/>
                  </a:lnTo>
                  <a:lnTo>
                    <a:pt x="760" y="594"/>
                  </a:lnTo>
                  <a:lnTo>
                    <a:pt x="768" y="590"/>
                  </a:lnTo>
                  <a:lnTo>
                    <a:pt x="776" y="586"/>
                  </a:lnTo>
                  <a:lnTo>
                    <a:pt x="782" y="582"/>
                  </a:lnTo>
                  <a:lnTo>
                    <a:pt x="789" y="575"/>
                  </a:lnTo>
                  <a:lnTo>
                    <a:pt x="795" y="571"/>
                  </a:lnTo>
                  <a:lnTo>
                    <a:pt x="803" y="565"/>
                  </a:lnTo>
                  <a:lnTo>
                    <a:pt x="807" y="559"/>
                  </a:lnTo>
                  <a:lnTo>
                    <a:pt x="813" y="555"/>
                  </a:lnTo>
                  <a:lnTo>
                    <a:pt x="819" y="549"/>
                  </a:lnTo>
                  <a:lnTo>
                    <a:pt x="826" y="543"/>
                  </a:lnTo>
                  <a:lnTo>
                    <a:pt x="830" y="536"/>
                  </a:lnTo>
                  <a:lnTo>
                    <a:pt x="836" y="530"/>
                  </a:lnTo>
                  <a:lnTo>
                    <a:pt x="840" y="524"/>
                  </a:lnTo>
                  <a:lnTo>
                    <a:pt x="834" y="520"/>
                  </a:lnTo>
                  <a:lnTo>
                    <a:pt x="834" y="518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" name="Freeform 33">
              <a:extLst>
                <a:ext uri="{FF2B5EF4-FFF2-40B4-BE49-F238E27FC236}">
                  <a16:creationId xmlns:a16="http://schemas.microsoft.com/office/drawing/2014/main" id="{77FCF057-8118-450C-85A4-334830C1DF10}"/>
                </a:ext>
              </a:extLst>
            </p:cNvPr>
            <p:cNvSpPr>
              <a:spLocks/>
            </p:cNvSpPr>
            <p:nvPr/>
          </p:nvSpPr>
          <p:spPr bwMode="auto">
            <a:xfrm>
              <a:off x="2790" y="1861"/>
              <a:ext cx="801" cy="575"/>
            </a:xfrm>
            <a:custGeom>
              <a:avLst/>
              <a:gdLst>
                <a:gd name="T0" fmla="*/ 784 w 801"/>
                <a:gd name="T1" fmla="*/ 512 h 575"/>
                <a:gd name="T2" fmla="*/ 755 w 801"/>
                <a:gd name="T3" fmla="*/ 527 h 575"/>
                <a:gd name="T4" fmla="*/ 724 w 801"/>
                <a:gd name="T5" fmla="*/ 541 h 575"/>
                <a:gd name="T6" fmla="*/ 691 w 801"/>
                <a:gd name="T7" fmla="*/ 551 h 575"/>
                <a:gd name="T8" fmla="*/ 658 w 801"/>
                <a:gd name="T9" fmla="*/ 560 h 575"/>
                <a:gd name="T10" fmla="*/ 623 w 801"/>
                <a:gd name="T11" fmla="*/ 564 h 575"/>
                <a:gd name="T12" fmla="*/ 588 w 801"/>
                <a:gd name="T13" fmla="*/ 566 h 575"/>
                <a:gd name="T14" fmla="*/ 543 w 801"/>
                <a:gd name="T15" fmla="*/ 566 h 575"/>
                <a:gd name="T16" fmla="*/ 508 w 801"/>
                <a:gd name="T17" fmla="*/ 564 h 575"/>
                <a:gd name="T18" fmla="*/ 471 w 801"/>
                <a:gd name="T19" fmla="*/ 555 h 575"/>
                <a:gd name="T20" fmla="*/ 434 w 801"/>
                <a:gd name="T21" fmla="*/ 547 h 575"/>
                <a:gd name="T22" fmla="*/ 397 w 801"/>
                <a:gd name="T23" fmla="*/ 537 h 575"/>
                <a:gd name="T24" fmla="*/ 360 w 801"/>
                <a:gd name="T25" fmla="*/ 523 h 575"/>
                <a:gd name="T26" fmla="*/ 325 w 801"/>
                <a:gd name="T27" fmla="*/ 508 h 575"/>
                <a:gd name="T28" fmla="*/ 290 w 801"/>
                <a:gd name="T29" fmla="*/ 490 h 575"/>
                <a:gd name="T30" fmla="*/ 257 w 801"/>
                <a:gd name="T31" fmla="*/ 469 h 575"/>
                <a:gd name="T32" fmla="*/ 226 w 801"/>
                <a:gd name="T33" fmla="*/ 446 h 575"/>
                <a:gd name="T34" fmla="*/ 195 w 801"/>
                <a:gd name="T35" fmla="*/ 422 h 575"/>
                <a:gd name="T36" fmla="*/ 167 w 801"/>
                <a:gd name="T37" fmla="*/ 395 h 575"/>
                <a:gd name="T38" fmla="*/ 140 w 801"/>
                <a:gd name="T39" fmla="*/ 366 h 575"/>
                <a:gd name="T40" fmla="*/ 115 w 801"/>
                <a:gd name="T41" fmla="*/ 337 h 575"/>
                <a:gd name="T42" fmla="*/ 93 w 801"/>
                <a:gd name="T43" fmla="*/ 307 h 575"/>
                <a:gd name="T44" fmla="*/ 72 w 801"/>
                <a:gd name="T45" fmla="*/ 276 h 575"/>
                <a:gd name="T46" fmla="*/ 56 w 801"/>
                <a:gd name="T47" fmla="*/ 243 h 575"/>
                <a:gd name="T48" fmla="*/ 41 w 801"/>
                <a:gd name="T49" fmla="*/ 208 h 575"/>
                <a:gd name="T50" fmla="*/ 29 w 801"/>
                <a:gd name="T51" fmla="*/ 175 h 575"/>
                <a:gd name="T52" fmla="*/ 19 w 801"/>
                <a:gd name="T53" fmla="*/ 142 h 575"/>
                <a:gd name="T54" fmla="*/ 12 w 801"/>
                <a:gd name="T55" fmla="*/ 107 h 575"/>
                <a:gd name="T56" fmla="*/ 8 w 801"/>
                <a:gd name="T57" fmla="*/ 74 h 575"/>
                <a:gd name="T58" fmla="*/ 6 w 801"/>
                <a:gd name="T59" fmla="*/ 33 h 575"/>
                <a:gd name="T60" fmla="*/ 2 w 801"/>
                <a:gd name="T61" fmla="*/ 8 h 575"/>
                <a:gd name="T62" fmla="*/ 0 w 801"/>
                <a:gd name="T63" fmla="*/ 37 h 575"/>
                <a:gd name="T64" fmla="*/ 2 w 801"/>
                <a:gd name="T65" fmla="*/ 78 h 575"/>
                <a:gd name="T66" fmla="*/ 6 w 801"/>
                <a:gd name="T67" fmla="*/ 113 h 575"/>
                <a:gd name="T68" fmla="*/ 12 w 801"/>
                <a:gd name="T69" fmla="*/ 148 h 575"/>
                <a:gd name="T70" fmla="*/ 23 w 801"/>
                <a:gd name="T71" fmla="*/ 183 h 575"/>
                <a:gd name="T72" fmla="*/ 35 w 801"/>
                <a:gd name="T73" fmla="*/ 216 h 575"/>
                <a:gd name="T74" fmla="*/ 51 w 801"/>
                <a:gd name="T75" fmla="*/ 251 h 575"/>
                <a:gd name="T76" fmla="*/ 70 w 801"/>
                <a:gd name="T77" fmla="*/ 284 h 575"/>
                <a:gd name="T78" fmla="*/ 90 w 801"/>
                <a:gd name="T79" fmla="*/ 315 h 575"/>
                <a:gd name="T80" fmla="*/ 113 w 801"/>
                <a:gd name="T81" fmla="*/ 348 h 575"/>
                <a:gd name="T82" fmla="*/ 138 w 801"/>
                <a:gd name="T83" fmla="*/ 376 h 575"/>
                <a:gd name="T84" fmla="*/ 167 w 801"/>
                <a:gd name="T85" fmla="*/ 403 h 575"/>
                <a:gd name="T86" fmla="*/ 195 w 801"/>
                <a:gd name="T87" fmla="*/ 432 h 575"/>
                <a:gd name="T88" fmla="*/ 226 w 801"/>
                <a:gd name="T89" fmla="*/ 455 h 575"/>
                <a:gd name="T90" fmla="*/ 259 w 801"/>
                <a:gd name="T91" fmla="*/ 479 h 575"/>
                <a:gd name="T92" fmla="*/ 292 w 801"/>
                <a:gd name="T93" fmla="*/ 498 h 575"/>
                <a:gd name="T94" fmla="*/ 329 w 801"/>
                <a:gd name="T95" fmla="*/ 516 h 575"/>
                <a:gd name="T96" fmla="*/ 364 w 801"/>
                <a:gd name="T97" fmla="*/ 533 h 575"/>
                <a:gd name="T98" fmla="*/ 401 w 801"/>
                <a:gd name="T99" fmla="*/ 547 h 575"/>
                <a:gd name="T100" fmla="*/ 438 w 801"/>
                <a:gd name="T101" fmla="*/ 558 h 575"/>
                <a:gd name="T102" fmla="*/ 475 w 801"/>
                <a:gd name="T103" fmla="*/ 566 h 575"/>
                <a:gd name="T104" fmla="*/ 512 w 801"/>
                <a:gd name="T105" fmla="*/ 570 h 575"/>
                <a:gd name="T106" fmla="*/ 551 w 801"/>
                <a:gd name="T107" fmla="*/ 574 h 575"/>
                <a:gd name="T108" fmla="*/ 601 w 801"/>
                <a:gd name="T109" fmla="*/ 574 h 575"/>
                <a:gd name="T110" fmla="*/ 638 w 801"/>
                <a:gd name="T111" fmla="*/ 570 h 575"/>
                <a:gd name="T112" fmla="*/ 672 w 801"/>
                <a:gd name="T113" fmla="*/ 564 h 575"/>
                <a:gd name="T114" fmla="*/ 705 w 801"/>
                <a:gd name="T115" fmla="*/ 553 h 575"/>
                <a:gd name="T116" fmla="*/ 738 w 801"/>
                <a:gd name="T117" fmla="*/ 543 h 575"/>
                <a:gd name="T118" fmla="*/ 769 w 801"/>
                <a:gd name="T119" fmla="*/ 529 h 575"/>
                <a:gd name="T120" fmla="*/ 798 w 801"/>
                <a:gd name="T121" fmla="*/ 512 h 5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801" h="575">
                  <a:moveTo>
                    <a:pt x="800" y="510"/>
                  </a:moveTo>
                  <a:lnTo>
                    <a:pt x="800" y="502"/>
                  </a:lnTo>
                  <a:lnTo>
                    <a:pt x="794" y="504"/>
                  </a:lnTo>
                  <a:lnTo>
                    <a:pt x="788" y="508"/>
                  </a:lnTo>
                  <a:lnTo>
                    <a:pt x="784" y="512"/>
                  </a:lnTo>
                  <a:lnTo>
                    <a:pt x="777" y="514"/>
                  </a:lnTo>
                  <a:lnTo>
                    <a:pt x="771" y="518"/>
                  </a:lnTo>
                  <a:lnTo>
                    <a:pt x="765" y="521"/>
                  </a:lnTo>
                  <a:lnTo>
                    <a:pt x="761" y="525"/>
                  </a:lnTo>
                  <a:lnTo>
                    <a:pt x="755" y="527"/>
                  </a:lnTo>
                  <a:lnTo>
                    <a:pt x="749" y="531"/>
                  </a:lnTo>
                  <a:lnTo>
                    <a:pt x="742" y="533"/>
                  </a:lnTo>
                  <a:lnTo>
                    <a:pt x="736" y="535"/>
                  </a:lnTo>
                  <a:lnTo>
                    <a:pt x="730" y="537"/>
                  </a:lnTo>
                  <a:lnTo>
                    <a:pt x="724" y="541"/>
                  </a:lnTo>
                  <a:lnTo>
                    <a:pt x="718" y="543"/>
                  </a:lnTo>
                  <a:lnTo>
                    <a:pt x="712" y="545"/>
                  </a:lnTo>
                  <a:lnTo>
                    <a:pt x="703" y="547"/>
                  </a:lnTo>
                  <a:lnTo>
                    <a:pt x="697" y="549"/>
                  </a:lnTo>
                  <a:lnTo>
                    <a:pt x="691" y="551"/>
                  </a:lnTo>
                  <a:lnTo>
                    <a:pt x="685" y="551"/>
                  </a:lnTo>
                  <a:lnTo>
                    <a:pt x="679" y="553"/>
                  </a:lnTo>
                  <a:lnTo>
                    <a:pt x="672" y="555"/>
                  </a:lnTo>
                  <a:lnTo>
                    <a:pt x="664" y="558"/>
                  </a:lnTo>
                  <a:lnTo>
                    <a:pt x="658" y="560"/>
                  </a:lnTo>
                  <a:lnTo>
                    <a:pt x="650" y="560"/>
                  </a:lnTo>
                  <a:lnTo>
                    <a:pt x="644" y="562"/>
                  </a:lnTo>
                  <a:lnTo>
                    <a:pt x="638" y="562"/>
                  </a:lnTo>
                  <a:lnTo>
                    <a:pt x="629" y="564"/>
                  </a:lnTo>
                  <a:lnTo>
                    <a:pt x="623" y="564"/>
                  </a:lnTo>
                  <a:lnTo>
                    <a:pt x="615" y="566"/>
                  </a:lnTo>
                  <a:lnTo>
                    <a:pt x="609" y="566"/>
                  </a:lnTo>
                  <a:lnTo>
                    <a:pt x="601" y="566"/>
                  </a:lnTo>
                  <a:lnTo>
                    <a:pt x="594" y="566"/>
                  </a:lnTo>
                  <a:lnTo>
                    <a:pt x="588" y="566"/>
                  </a:lnTo>
                  <a:lnTo>
                    <a:pt x="580" y="566"/>
                  </a:lnTo>
                  <a:lnTo>
                    <a:pt x="566" y="566"/>
                  </a:lnTo>
                  <a:lnTo>
                    <a:pt x="557" y="566"/>
                  </a:lnTo>
                  <a:lnTo>
                    <a:pt x="551" y="566"/>
                  </a:lnTo>
                  <a:lnTo>
                    <a:pt x="543" y="566"/>
                  </a:lnTo>
                  <a:lnTo>
                    <a:pt x="537" y="566"/>
                  </a:lnTo>
                  <a:lnTo>
                    <a:pt x="529" y="566"/>
                  </a:lnTo>
                  <a:lnTo>
                    <a:pt x="522" y="566"/>
                  </a:lnTo>
                  <a:lnTo>
                    <a:pt x="514" y="564"/>
                  </a:lnTo>
                  <a:lnTo>
                    <a:pt x="508" y="564"/>
                  </a:lnTo>
                  <a:lnTo>
                    <a:pt x="500" y="562"/>
                  </a:lnTo>
                  <a:lnTo>
                    <a:pt x="492" y="562"/>
                  </a:lnTo>
                  <a:lnTo>
                    <a:pt x="485" y="560"/>
                  </a:lnTo>
                  <a:lnTo>
                    <a:pt x="477" y="558"/>
                  </a:lnTo>
                  <a:lnTo>
                    <a:pt x="471" y="555"/>
                  </a:lnTo>
                  <a:lnTo>
                    <a:pt x="463" y="555"/>
                  </a:lnTo>
                  <a:lnTo>
                    <a:pt x="457" y="553"/>
                  </a:lnTo>
                  <a:lnTo>
                    <a:pt x="448" y="551"/>
                  </a:lnTo>
                  <a:lnTo>
                    <a:pt x="440" y="551"/>
                  </a:lnTo>
                  <a:lnTo>
                    <a:pt x="434" y="547"/>
                  </a:lnTo>
                  <a:lnTo>
                    <a:pt x="426" y="547"/>
                  </a:lnTo>
                  <a:lnTo>
                    <a:pt x="420" y="543"/>
                  </a:lnTo>
                  <a:lnTo>
                    <a:pt x="411" y="543"/>
                  </a:lnTo>
                  <a:lnTo>
                    <a:pt x="405" y="539"/>
                  </a:lnTo>
                  <a:lnTo>
                    <a:pt x="397" y="537"/>
                  </a:lnTo>
                  <a:lnTo>
                    <a:pt x="391" y="535"/>
                  </a:lnTo>
                  <a:lnTo>
                    <a:pt x="383" y="533"/>
                  </a:lnTo>
                  <a:lnTo>
                    <a:pt x="376" y="529"/>
                  </a:lnTo>
                  <a:lnTo>
                    <a:pt x="368" y="527"/>
                  </a:lnTo>
                  <a:lnTo>
                    <a:pt x="360" y="523"/>
                  </a:lnTo>
                  <a:lnTo>
                    <a:pt x="354" y="521"/>
                  </a:lnTo>
                  <a:lnTo>
                    <a:pt x="346" y="516"/>
                  </a:lnTo>
                  <a:lnTo>
                    <a:pt x="339" y="514"/>
                  </a:lnTo>
                  <a:lnTo>
                    <a:pt x="333" y="510"/>
                  </a:lnTo>
                  <a:lnTo>
                    <a:pt x="325" y="508"/>
                  </a:lnTo>
                  <a:lnTo>
                    <a:pt x="319" y="504"/>
                  </a:lnTo>
                  <a:lnTo>
                    <a:pt x="311" y="500"/>
                  </a:lnTo>
                  <a:lnTo>
                    <a:pt x="304" y="496"/>
                  </a:lnTo>
                  <a:lnTo>
                    <a:pt x="298" y="492"/>
                  </a:lnTo>
                  <a:lnTo>
                    <a:pt x="290" y="490"/>
                  </a:lnTo>
                  <a:lnTo>
                    <a:pt x="284" y="486"/>
                  </a:lnTo>
                  <a:lnTo>
                    <a:pt x="278" y="481"/>
                  </a:lnTo>
                  <a:lnTo>
                    <a:pt x="271" y="477"/>
                  </a:lnTo>
                  <a:lnTo>
                    <a:pt x="263" y="473"/>
                  </a:lnTo>
                  <a:lnTo>
                    <a:pt x="257" y="469"/>
                  </a:lnTo>
                  <a:lnTo>
                    <a:pt x="251" y="465"/>
                  </a:lnTo>
                  <a:lnTo>
                    <a:pt x="245" y="461"/>
                  </a:lnTo>
                  <a:lnTo>
                    <a:pt x="239" y="455"/>
                  </a:lnTo>
                  <a:lnTo>
                    <a:pt x="232" y="451"/>
                  </a:lnTo>
                  <a:lnTo>
                    <a:pt x="226" y="446"/>
                  </a:lnTo>
                  <a:lnTo>
                    <a:pt x="220" y="442"/>
                  </a:lnTo>
                  <a:lnTo>
                    <a:pt x="214" y="436"/>
                  </a:lnTo>
                  <a:lnTo>
                    <a:pt x="208" y="432"/>
                  </a:lnTo>
                  <a:lnTo>
                    <a:pt x="202" y="426"/>
                  </a:lnTo>
                  <a:lnTo>
                    <a:pt x="195" y="422"/>
                  </a:lnTo>
                  <a:lnTo>
                    <a:pt x="189" y="416"/>
                  </a:lnTo>
                  <a:lnTo>
                    <a:pt x="183" y="411"/>
                  </a:lnTo>
                  <a:lnTo>
                    <a:pt x="177" y="405"/>
                  </a:lnTo>
                  <a:lnTo>
                    <a:pt x="173" y="401"/>
                  </a:lnTo>
                  <a:lnTo>
                    <a:pt x="167" y="395"/>
                  </a:lnTo>
                  <a:lnTo>
                    <a:pt x="160" y="391"/>
                  </a:lnTo>
                  <a:lnTo>
                    <a:pt x="156" y="385"/>
                  </a:lnTo>
                  <a:lnTo>
                    <a:pt x="150" y="379"/>
                  </a:lnTo>
                  <a:lnTo>
                    <a:pt x="146" y="372"/>
                  </a:lnTo>
                  <a:lnTo>
                    <a:pt x="140" y="366"/>
                  </a:lnTo>
                  <a:lnTo>
                    <a:pt x="134" y="360"/>
                  </a:lnTo>
                  <a:lnTo>
                    <a:pt x="130" y="356"/>
                  </a:lnTo>
                  <a:lnTo>
                    <a:pt x="125" y="350"/>
                  </a:lnTo>
                  <a:lnTo>
                    <a:pt x="121" y="344"/>
                  </a:lnTo>
                  <a:lnTo>
                    <a:pt x="115" y="337"/>
                  </a:lnTo>
                  <a:lnTo>
                    <a:pt x="111" y="331"/>
                  </a:lnTo>
                  <a:lnTo>
                    <a:pt x="107" y="325"/>
                  </a:lnTo>
                  <a:lnTo>
                    <a:pt x="101" y="319"/>
                  </a:lnTo>
                  <a:lnTo>
                    <a:pt x="97" y="313"/>
                  </a:lnTo>
                  <a:lnTo>
                    <a:pt x="93" y="307"/>
                  </a:lnTo>
                  <a:lnTo>
                    <a:pt x="88" y="300"/>
                  </a:lnTo>
                  <a:lnTo>
                    <a:pt x="84" y="294"/>
                  </a:lnTo>
                  <a:lnTo>
                    <a:pt x="80" y="288"/>
                  </a:lnTo>
                  <a:lnTo>
                    <a:pt x="76" y="282"/>
                  </a:lnTo>
                  <a:lnTo>
                    <a:pt x="72" y="276"/>
                  </a:lnTo>
                  <a:lnTo>
                    <a:pt x="68" y="270"/>
                  </a:lnTo>
                  <a:lnTo>
                    <a:pt x="66" y="261"/>
                  </a:lnTo>
                  <a:lnTo>
                    <a:pt x="62" y="255"/>
                  </a:lnTo>
                  <a:lnTo>
                    <a:pt x="60" y="249"/>
                  </a:lnTo>
                  <a:lnTo>
                    <a:pt x="56" y="243"/>
                  </a:lnTo>
                  <a:lnTo>
                    <a:pt x="51" y="237"/>
                  </a:lnTo>
                  <a:lnTo>
                    <a:pt x="49" y="228"/>
                  </a:lnTo>
                  <a:lnTo>
                    <a:pt x="45" y="222"/>
                  </a:lnTo>
                  <a:lnTo>
                    <a:pt x="43" y="216"/>
                  </a:lnTo>
                  <a:lnTo>
                    <a:pt x="41" y="208"/>
                  </a:lnTo>
                  <a:lnTo>
                    <a:pt x="39" y="202"/>
                  </a:lnTo>
                  <a:lnTo>
                    <a:pt x="35" y="195"/>
                  </a:lnTo>
                  <a:lnTo>
                    <a:pt x="33" y="189"/>
                  </a:lnTo>
                  <a:lnTo>
                    <a:pt x="31" y="181"/>
                  </a:lnTo>
                  <a:lnTo>
                    <a:pt x="29" y="175"/>
                  </a:lnTo>
                  <a:lnTo>
                    <a:pt x="25" y="169"/>
                  </a:lnTo>
                  <a:lnTo>
                    <a:pt x="25" y="163"/>
                  </a:lnTo>
                  <a:lnTo>
                    <a:pt x="23" y="154"/>
                  </a:lnTo>
                  <a:lnTo>
                    <a:pt x="21" y="148"/>
                  </a:lnTo>
                  <a:lnTo>
                    <a:pt x="19" y="142"/>
                  </a:lnTo>
                  <a:lnTo>
                    <a:pt x="16" y="134"/>
                  </a:lnTo>
                  <a:lnTo>
                    <a:pt x="14" y="128"/>
                  </a:lnTo>
                  <a:lnTo>
                    <a:pt x="14" y="121"/>
                  </a:lnTo>
                  <a:lnTo>
                    <a:pt x="12" y="113"/>
                  </a:lnTo>
                  <a:lnTo>
                    <a:pt x="12" y="107"/>
                  </a:lnTo>
                  <a:lnTo>
                    <a:pt x="10" y="101"/>
                  </a:lnTo>
                  <a:lnTo>
                    <a:pt x="10" y="95"/>
                  </a:lnTo>
                  <a:lnTo>
                    <a:pt x="8" y="86"/>
                  </a:lnTo>
                  <a:lnTo>
                    <a:pt x="8" y="80"/>
                  </a:lnTo>
                  <a:lnTo>
                    <a:pt x="8" y="74"/>
                  </a:lnTo>
                  <a:lnTo>
                    <a:pt x="6" y="68"/>
                  </a:lnTo>
                  <a:lnTo>
                    <a:pt x="6" y="60"/>
                  </a:lnTo>
                  <a:lnTo>
                    <a:pt x="6" y="53"/>
                  </a:lnTo>
                  <a:lnTo>
                    <a:pt x="6" y="39"/>
                  </a:lnTo>
                  <a:lnTo>
                    <a:pt x="6" y="33"/>
                  </a:lnTo>
                  <a:lnTo>
                    <a:pt x="6" y="27"/>
                  </a:lnTo>
                  <a:lnTo>
                    <a:pt x="8" y="19"/>
                  </a:lnTo>
                  <a:lnTo>
                    <a:pt x="8" y="12"/>
                  </a:lnTo>
                  <a:lnTo>
                    <a:pt x="10" y="0"/>
                  </a:lnTo>
                  <a:lnTo>
                    <a:pt x="2" y="8"/>
                  </a:lnTo>
                  <a:lnTo>
                    <a:pt x="2" y="10"/>
                  </a:lnTo>
                  <a:lnTo>
                    <a:pt x="2" y="16"/>
                  </a:lnTo>
                  <a:lnTo>
                    <a:pt x="0" y="23"/>
                  </a:lnTo>
                  <a:lnTo>
                    <a:pt x="0" y="31"/>
                  </a:lnTo>
                  <a:lnTo>
                    <a:pt x="0" y="37"/>
                  </a:lnTo>
                  <a:lnTo>
                    <a:pt x="0" y="51"/>
                  </a:lnTo>
                  <a:lnTo>
                    <a:pt x="0" y="58"/>
                  </a:lnTo>
                  <a:lnTo>
                    <a:pt x="0" y="66"/>
                  </a:lnTo>
                  <a:lnTo>
                    <a:pt x="0" y="72"/>
                  </a:lnTo>
                  <a:lnTo>
                    <a:pt x="2" y="78"/>
                  </a:lnTo>
                  <a:lnTo>
                    <a:pt x="2" y="86"/>
                  </a:lnTo>
                  <a:lnTo>
                    <a:pt x="4" y="93"/>
                  </a:lnTo>
                  <a:lnTo>
                    <a:pt x="4" y="99"/>
                  </a:lnTo>
                  <a:lnTo>
                    <a:pt x="4" y="107"/>
                  </a:lnTo>
                  <a:lnTo>
                    <a:pt x="6" y="113"/>
                  </a:lnTo>
                  <a:lnTo>
                    <a:pt x="6" y="119"/>
                  </a:lnTo>
                  <a:lnTo>
                    <a:pt x="8" y="128"/>
                  </a:lnTo>
                  <a:lnTo>
                    <a:pt x="10" y="134"/>
                  </a:lnTo>
                  <a:lnTo>
                    <a:pt x="12" y="142"/>
                  </a:lnTo>
                  <a:lnTo>
                    <a:pt x="12" y="148"/>
                  </a:lnTo>
                  <a:lnTo>
                    <a:pt x="14" y="154"/>
                  </a:lnTo>
                  <a:lnTo>
                    <a:pt x="16" y="163"/>
                  </a:lnTo>
                  <a:lnTo>
                    <a:pt x="19" y="169"/>
                  </a:lnTo>
                  <a:lnTo>
                    <a:pt x="21" y="177"/>
                  </a:lnTo>
                  <a:lnTo>
                    <a:pt x="23" y="183"/>
                  </a:lnTo>
                  <a:lnTo>
                    <a:pt x="25" y="189"/>
                  </a:lnTo>
                  <a:lnTo>
                    <a:pt x="27" y="195"/>
                  </a:lnTo>
                  <a:lnTo>
                    <a:pt x="31" y="204"/>
                  </a:lnTo>
                  <a:lnTo>
                    <a:pt x="33" y="210"/>
                  </a:lnTo>
                  <a:lnTo>
                    <a:pt x="35" y="216"/>
                  </a:lnTo>
                  <a:lnTo>
                    <a:pt x="39" y="224"/>
                  </a:lnTo>
                  <a:lnTo>
                    <a:pt x="41" y="230"/>
                  </a:lnTo>
                  <a:lnTo>
                    <a:pt x="45" y="237"/>
                  </a:lnTo>
                  <a:lnTo>
                    <a:pt x="47" y="243"/>
                  </a:lnTo>
                  <a:lnTo>
                    <a:pt x="51" y="251"/>
                  </a:lnTo>
                  <a:lnTo>
                    <a:pt x="56" y="257"/>
                  </a:lnTo>
                  <a:lnTo>
                    <a:pt x="58" y="263"/>
                  </a:lnTo>
                  <a:lnTo>
                    <a:pt x="62" y="272"/>
                  </a:lnTo>
                  <a:lnTo>
                    <a:pt x="66" y="278"/>
                  </a:lnTo>
                  <a:lnTo>
                    <a:pt x="70" y="284"/>
                  </a:lnTo>
                  <a:lnTo>
                    <a:pt x="72" y="290"/>
                  </a:lnTo>
                  <a:lnTo>
                    <a:pt x="76" y="296"/>
                  </a:lnTo>
                  <a:lnTo>
                    <a:pt x="82" y="302"/>
                  </a:lnTo>
                  <a:lnTo>
                    <a:pt x="86" y="309"/>
                  </a:lnTo>
                  <a:lnTo>
                    <a:pt x="90" y="315"/>
                  </a:lnTo>
                  <a:lnTo>
                    <a:pt x="95" y="321"/>
                  </a:lnTo>
                  <a:lnTo>
                    <a:pt x="99" y="327"/>
                  </a:lnTo>
                  <a:lnTo>
                    <a:pt x="103" y="333"/>
                  </a:lnTo>
                  <a:lnTo>
                    <a:pt x="109" y="342"/>
                  </a:lnTo>
                  <a:lnTo>
                    <a:pt x="113" y="348"/>
                  </a:lnTo>
                  <a:lnTo>
                    <a:pt x="117" y="352"/>
                  </a:lnTo>
                  <a:lnTo>
                    <a:pt x="123" y="358"/>
                  </a:lnTo>
                  <a:lnTo>
                    <a:pt x="130" y="364"/>
                  </a:lnTo>
                  <a:lnTo>
                    <a:pt x="134" y="370"/>
                  </a:lnTo>
                  <a:lnTo>
                    <a:pt x="138" y="376"/>
                  </a:lnTo>
                  <a:lnTo>
                    <a:pt x="144" y="383"/>
                  </a:lnTo>
                  <a:lnTo>
                    <a:pt x="150" y="389"/>
                  </a:lnTo>
                  <a:lnTo>
                    <a:pt x="154" y="393"/>
                  </a:lnTo>
                  <a:lnTo>
                    <a:pt x="160" y="399"/>
                  </a:lnTo>
                  <a:lnTo>
                    <a:pt x="167" y="403"/>
                  </a:lnTo>
                  <a:lnTo>
                    <a:pt x="173" y="409"/>
                  </a:lnTo>
                  <a:lnTo>
                    <a:pt x="177" y="416"/>
                  </a:lnTo>
                  <a:lnTo>
                    <a:pt x="183" y="420"/>
                  </a:lnTo>
                  <a:lnTo>
                    <a:pt x="189" y="426"/>
                  </a:lnTo>
                  <a:lnTo>
                    <a:pt x="195" y="432"/>
                  </a:lnTo>
                  <a:lnTo>
                    <a:pt x="202" y="436"/>
                  </a:lnTo>
                  <a:lnTo>
                    <a:pt x="208" y="442"/>
                  </a:lnTo>
                  <a:lnTo>
                    <a:pt x="214" y="446"/>
                  </a:lnTo>
                  <a:lnTo>
                    <a:pt x="220" y="451"/>
                  </a:lnTo>
                  <a:lnTo>
                    <a:pt x="226" y="455"/>
                  </a:lnTo>
                  <a:lnTo>
                    <a:pt x="232" y="461"/>
                  </a:lnTo>
                  <a:lnTo>
                    <a:pt x="239" y="465"/>
                  </a:lnTo>
                  <a:lnTo>
                    <a:pt x="247" y="469"/>
                  </a:lnTo>
                  <a:lnTo>
                    <a:pt x="253" y="473"/>
                  </a:lnTo>
                  <a:lnTo>
                    <a:pt x="259" y="479"/>
                  </a:lnTo>
                  <a:lnTo>
                    <a:pt x="265" y="483"/>
                  </a:lnTo>
                  <a:lnTo>
                    <a:pt x="271" y="488"/>
                  </a:lnTo>
                  <a:lnTo>
                    <a:pt x="280" y="492"/>
                  </a:lnTo>
                  <a:lnTo>
                    <a:pt x="286" y="494"/>
                  </a:lnTo>
                  <a:lnTo>
                    <a:pt x="292" y="498"/>
                  </a:lnTo>
                  <a:lnTo>
                    <a:pt x="300" y="504"/>
                  </a:lnTo>
                  <a:lnTo>
                    <a:pt x="308" y="506"/>
                  </a:lnTo>
                  <a:lnTo>
                    <a:pt x="315" y="510"/>
                  </a:lnTo>
                  <a:lnTo>
                    <a:pt x="321" y="512"/>
                  </a:lnTo>
                  <a:lnTo>
                    <a:pt x="329" y="516"/>
                  </a:lnTo>
                  <a:lnTo>
                    <a:pt x="335" y="521"/>
                  </a:lnTo>
                  <a:lnTo>
                    <a:pt x="341" y="523"/>
                  </a:lnTo>
                  <a:lnTo>
                    <a:pt x="350" y="527"/>
                  </a:lnTo>
                  <a:lnTo>
                    <a:pt x="358" y="531"/>
                  </a:lnTo>
                  <a:lnTo>
                    <a:pt x="364" y="533"/>
                  </a:lnTo>
                  <a:lnTo>
                    <a:pt x="372" y="537"/>
                  </a:lnTo>
                  <a:lnTo>
                    <a:pt x="378" y="539"/>
                  </a:lnTo>
                  <a:lnTo>
                    <a:pt x="387" y="541"/>
                  </a:lnTo>
                  <a:lnTo>
                    <a:pt x="395" y="543"/>
                  </a:lnTo>
                  <a:lnTo>
                    <a:pt x="401" y="547"/>
                  </a:lnTo>
                  <a:lnTo>
                    <a:pt x="409" y="549"/>
                  </a:lnTo>
                  <a:lnTo>
                    <a:pt x="415" y="551"/>
                  </a:lnTo>
                  <a:lnTo>
                    <a:pt x="424" y="553"/>
                  </a:lnTo>
                  <a:lnTo>
                    <a:pt x="432" y="555"/>
                  </a:lnTo>
                  <a:lnTo>
                    <a:pt x="438" y="558"/>
                  </a:lnTo>
                  <a:lnTo>
                    <a:pt x="446" y="560"/>
                  </a:lnTo>
                  <a:lnTo>
                    <a:pt x="452" y="562"/>
                  </a:lnTo>
                  <a:lnTo>
                    <a:pt x="461" y="562"/>
                  </a:lnTo>
                  <a:lnTo>
                    <a:pt x="469" y="564"/>
                  </a:lnTo>
                  <a:lnTo>
                    <a:pt x="475" y="566"/>
                  </a:lnTo>
                  <a:lnTo>
                    <a:pt x="483" y="566"/>
                  </a:lnTo>
                  <a:lnTo>
                    <a:pt x="492" y="568"/>
                  </a:lnTo>
                  <a:lnTo>
                    <a:pt x="498" y="570"/>
                  </a:lnTo>
                  <a:lnTo>
                    <a:pt x="506" y="570"/>
                  </a:lnTo>
                  <a:lnTo>
                    <a:pt x="512" y="570"/>
                  </a:lnTo>
                  <a:lnTo>
                    <a:pt x="520" y="572"/>
                  </a:lnTo>
                  <a:lnTo>
                    <a:pt x="529" y="572"/>
                  </a:lnTo>
                  <a:lnTo>
                    <a:pt x="537" y="574"/>
                  </a:lnTo>
                  <a:lnTo>
                    <a:pt x="543" y="574"/>
                  </a:lnTo>
                  <a:lnTo>
                    <a:pt x="551" y="574"/>
                  </a:lnTo>
                  <a:lnTo>
                    <a:pt x="557" y="574"/>
                  </a:lnTo>
                  <a:lnTo>
                    <a:pt x="580" y="574"/>
                  </a:lnTo>
                  <a:lnTo>
                    <a:pt x="588" y="574"/>
                  </a:lnTo>
                  <a:lnTo>
                    <a:pt x="594" y="574"/>
                  </a:lnTo>
                  <a:lnTo>
                    <a:pt x="601" y="574"/>
                  </a:lnTo>
                  <a:lnTo>
                    <a:pt x="609" y="572"/>
                  </a:lnTo>
                  <a:lnTo>
                    <a:pt x="617" y="572"/>
                  </a:lnTo>
                  <a:lnTo>
                    <a:pt x="623" y="572"/>
                  </a:lnTo>
                  <a:lnTo>
                    <a:pt x="631" y="570"/>
                  </a:lnTo>
                  <a:lnTo>
                    <a:pt x="638" y="570"/>
                  </a:lnTo>
                  <a:lnTo>
                    <a:pt x="644" y="568"/>
                  </a:lnTo>
                  <a:lnTo>
                    <a:pt x="652" y="568"/>
                  </a:lnTo>
                  <a:lnTo>
                    <a:pt x="658" y="566"/>
                  </a:lnTo>
                  <a:lnTo>
                    <a:pt x="666" y="566"/>
                  </a:lnTo>
                  <a:lnTo>
                    <a:pt x="672" y="564"/>
                  </a:lnTo>
                  <a:lnTo>
                    <a:pt x="679" y="562"/>
                  </a:lnTo>
                  <a:lnTo>
                    <a:pt x="687" y="560"/>
                  </a:lnTo>
                  <a:lnTo>
                    <a:pt x="693" y="558"/>
                  </a:lnTo>
                  <a:lnTo>
                    <a:pt x="699" y="555"/>
                  </a:lnTo>
                  <a:lnTo>
                    <a:pt x="705" y="553"/>
                  </a:lnTo>
                  <a:lnTo>
                    <a:pt x="714" y="551"/>
                  </a:lnTo>
                  <a:lnTo>
                    <a:pt x="720" y="549"/>
                  </a:lnTo>
                  <a:lnTo>
                    <a:pt x="726" y="547"/>
                  </a:lnTo>
                  <a:lnTo>
                    <a:pt x="732" y="545"/>
                  </a:lnTo>
                  <a:lnTo>
                    <a:pt x="738" y="543"/>
                  </a:lnTo>
                  <a:lnTo>
                    <a:pt x="744" y="541"/>
                  </a:lnTo>
                  <a:lnTo>
                    <a:pt x="751" y="537"/>
                  </a:lnTo>
                  <a:lnTo>
                    <a:pt x="757" y="535"/>
                  </a:lnTo>
                  <a:lnTo>
                    <a:pt x="763" y="533"/>
                  </a:lnTo>
                  <a:lnTo>
                    <a:pt x="769" y="529"/>
                  </a:lnTo>
                  <a:lnTo>
                    <a:pt x="775" y="525"/>
                  </a:lnTo>
                  <a:lnTo>
                    <a:pt x="781" y="523"/>
                  </a:lnTo>
                  <a:lnTo>
                    <a:pt x="788" y="518"/>
                  </a:lnTo>
                  <a:lnTo>
                    <a:pt x="792" y="516"/>
                  </a:lnTo>
                  <a:lnTo>
                    <a:pt x="798" y="512"/>
                  </a:lnTo>
                  <a:lnTo>
                    <a:pt x="800" y="510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" name="Freeform 34">
              <a:extLst>
                <a:ext uri="{FF2B5EF4-FFF2-40B4-BE49-F238E27FC236}">
                  <a16:creationId xmlns:a16="http://schemas.microsoft.com/office/drawing/2014/main" id="{4D942721-08D2-44AF-B500-3175C7354DCC}"/>
                </a:ext>
              </a:extLst>
            </p:cNvPr>
            <p:cNvSpPr>
              <a:spLocks/>
            </p:cNvSpPr>
            <p:nvPr/>
          </p:nvSpPr>
          <p:spPr bwMode="auto">
            <a:xfrm>
              <a:off x="2881" y="1415"/>
              <a:ext cx="880" cy="1086"/>
            </a:xfrm>
            <a:custGeom>
              <a:avLst/>
              <a:gdLst>
                <a:gd name="T0" fmla="*/ 14 w 880"/>
                <a:gd name="T1" fmla="*/ 41 h 1086"/>
                <a:gd name="T2" fmla="*/ 33 w 880"/>
                <a:gd name="T3" fmla="*/ 88 h 1086"/>
                <a:gd name="T4" fmla="*/ 58 w 880"/>
                <a:gd name="T5" fmla="*/ 136 h 1086"/>
                <a:gd name="T6" fmla="*/ 82 w 880"/>
                <a:gd name="T7" fmla="*/ 181 h 1086"/>
                <a:gd name="T8" fmla="*/ 111 w 880"/>
                <a:gd name="T9" fmla="*/ 230 h 1086"/>
                <a:gd name="T10" fmla="*/ 146 w 880"/>
                <a:gd name="T11" fmla="*/ 279 h 1086"/>
                <a:gd name="T12" fmla="*/ 181 w 880"/>
                <a:gd name="T13" fmla="*/ 329 h 1086"/>
                <a:gd name="T14" fmla="*/ 212 w 880"/>
                <a:gd name="T15" fmla="*/ 374 h 1086"/>
                <a:gd name="T16" fmla="*/ 138 w 880"/>
                <a:gd name="T17" fmla="*/ 390 h 1086"/>
                <a:gd name="T18" fmla="*/ 173 w 880"/>
                <a:gd name="T19" fmla="*/ 456 h 1086"/>
                <a:gd name="T20" fmla="*/ 212 w 880"/>
                <a:gd name="T21" fmla="*/ 518 h 1086"/>
                <a:gd name="T22" fmla="*/ 255 w 880"/>
                <a:gd name="T23" fmla="*/ 573 h 1086"/>
                <a:gd name="T24" fmla="*/ 318 w 880"/>
                <a:gd name="T25" fmla="*/ 645 h 1086"/>
                <a:gd name="T26" fmla="*/ 376 w 880"/>
                <a:gd name="T27" fmla="*/ 699 h 1086"/>
                <a:gd name="T28" fmla="*/ 429 w 880"/>
                <a:gd name="T29" fmla="*/ 740 h 1086"/>
                <a:gd name="T30" fmla="*/ 485 w 880"/>
                <a:gd name="T31" fmla="*/ 777 h 1086"/>
                <a:gd name="T32" fmla="*/ 462 w 880"/>
                <a:gd name="T33" fmla="*/ 789 h 1086"/>
                <a:gd name="T34" fmla="*/ 437 w 880"/>
                <a:gd name="T35" fmla="*/ 799 h 1086"/>
                <a:gd name="T36" fmla="*/ 417 w 880"/>
                <a:gd name="T37" fmla="*/ 808 h 1086"/>
                <a:gd name="T38" fmla="*/ 396 w 880"/>
                <a:gd name="T39" fmla="*/ 814 h 1086"/>
                <a:gd name="T40" fmla="*/ 372 w 880"/>
                <a:gd name="T41" fmla="*/ 820 h 1086"/>
                <a:gd name="T42" fmla="*/ 349 w 880"/>
                <a:gd name="T43" fmla="*/ 826 h 1086"/>
                <a:gd name="T44" fmla="*/ 396 w 880"/>
                <a:gd name="T45" fmla="*/ 865 h 1086"/>
                <a:gd name="T46" fmla="*/ 454 w 880"/>
                <a:gd name="T47" fmla="*/ 904 h 1086"/>
                <a:gd name="T48" fmla="*/ 518 w 880"/>
                <a:gd name="T49" fmla="*/ 941 h 1086"/>
                <a:gd name="T50" fmla="*/ 581 w 880"/>
                <a:gd name="T51" fmla="*/ 974 h 1086"/>
                <a:gd name="T52" fmla="*/ 651 w 880"/>
                <a:gd name="T53" fmla="*/ 1005 h 1086"/>
                <a:gd name="T54" fmla="*/ 727 w 880"/>
                <a:gd name="T55" fmla="*/ 1036 h 1086"/>
                <a:gd name="T56" fmla="*/ 805 w 880"/>
                <a:gd name="T57" fmla="*/ 1062 h 1086"/>
                <a:gd name="T58" fmla="*/ 875 w 880"/>
                <a:gd name="T59" fmla="*/ 1083 h 1086"/>
                <a:gd name="T60" fmla="*/ 830 w 880"/>
                <a:gd name="T61" fmla="*/ 1058 h 1086"/>
                <a:gd name="T62" fmla="*/ 785 w 880"/>
                <a:gd name="T63" fmla="*/ 1034 h 1086"/>
                <a:gd name="T64" fmla="*/ 741 w 880"/>
                <a:gd name="T65" fmla="*/ 1009 h 1086"/>
                <a:gd name="T66" fmla="*/ 702 w 880"/>
                <a:gd name="T67" fmla="*/ 984 h 1086"/>
                <a:gd name="T68" fmla="*/ 661 w 880"/>
                <a:gd name="T69" fmla="*/ 958 h 1086"/>
                <a:gd name="T70" fmla="*/ 620 w 880"/>
                <a:gd name="T71" fmla="*/ 931 h 1086"/>
                <a:gd name="T72" fmla="*/ 581 w 880"/>
                <a:gd name="T73" fmla="*/ 902 h 1086"/>
                <a:gd name="T74" fmla="*/ 561 w 880"/>
                <a:gd name="T75" fmla="*/ 880 h 1086"/>
                <a:gd name="T76" fmla="*/ 585 w 880"/>
                <a:gd name="T77" fmla="*/ 869 h 1086"/>
                <a:gd name="T78" fmla="*/ 608 w 880"/>
                <a:gd name="T79" fmla="*/ 861 h 1086"/>
                <a:gd name="T80" fmla="*/ 633 w 880"/>
                <a:gd name="T81" fmla="*/ 851 h 1086"/>
                <a:gd name="T82" fmla="*/ 655 w 880"/>
                <a:gd name="T83" fmla="*/ 838 h 1086"/>
                <a:gd name="T84" fmla="*/ 680 w 880"/>
                <a:gd name="T85" fmla="*/ 824 h 1086"/>
                <a:gd name="T86" fmla="*/ 637 w 880"/>
                <a:gd name="T87" fmla="*/ 797 h 1086"/>
                <a:gd name="T88" fmla="*/ 577 w 880"/>
                <a:gd name="T89" fmla="*/ 764 h 1086"/>
                <a:gd name="T90" fmla="*/ 520 w 880"/>
                <a:gd name="T91" fmla="*/ 729 h 1086"/>
                <a:gd name="T92" fmla="*/ 462 w 880"/>
                <a:gd name="T93" fmla="*/ 693 h 1086"/>
                <a:gd name="T94" fmla="*/ 411 w 880"/>
                <a:gd name="T95" fmla="*/ 656 h 1086"/>
                <a:gd name="T96" fmla="*/ 357 w 880"/>
                <a:gd name="T97" fmla="*/ 612 h 1086"/>
                <a:gd name="T98" fmla="*/ 308 w 880"/>
                <a:gd name="T99" fmla="*/ 569 h 1086"/>
                <a:gd name="T100" fmla="*/ 281 w 880"/>
                <a:gd name="T101" fmla="*/ 520 h 1086"/>
                <a:gd name="T102" fmla="*/ 333 w 880"/>
                <a:gd name="T103" fmla="*/ 514 h 1086"/>
                <a:gd name="T104" fmla="*/ 372 w 880"/>
                <a:gd name="T105" fmla="*/ 510 h 1086"/>
                <a:gd name="T106" fmla="*/ 405 w 880"/>
                <a:gd name="T107" fmla="*/ 503 h 1086"/>
                <a:gd name="T108" fmla="*/ 435 w 880"/>
                <a:gd name="T109" fmla="*/ 499 h 1086"/>
                <a:gd name="T110" fmla="*/ 419 w 880"/>
                <a:gd name="T111" fmla="*/ 471 h 1086"/>
                <a:gd name="T112" fmla="*/ 343 w 880"/>
                <a:gd name="T113" fmla="*/ 411 h 1086"/>
                <a:gd name="T114" fmla="*/ 273 w 880"/>
                <a:gd name="T115" fmla="*/ 349 h 1086"/>
                <a:gd name="T116" fmla="*/ 173 w 880"/>
                <a:gd name="T117" fmla="*/ 247 h 1086"/>
                <a:gd name="T118" fmla="*/ 117 w 880"/>
                <a:gd name="T119" fmla="*/ 181 h 1086"/>
                <a:gd name="T120" fmla="*/ 70 w 880"/>
                <a:gd name="T121" fmla="*/ 115 h 1086"/>
                <a:gd name="T122" fmla="*/ 27 w 880"/>
                <a:gd name="T123" fmla="*/ 49 h 10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880" h="1086">
                  <a:moveTo>
                    <a:pt x="0" y="0"/>
                  </a:moveTo>
                  <a:lnTo>
                    <a:pt x="0" y="4"/>
                  </a:lnTo>
                  <a:lnTo>
                    <a:pt x="2" y="8"/>
                  </a:lnTo>
                  <a:lnTo>
                    <a:pt x="4" y="12"/>
                  </a:lnTo>
                  <a:lnTo>
                    <a:pt x="6" y="14"/>
                  </a:lnTo>
                  <a:lnTo>
                    <a:pt x="6" y="18"/>
                  </a:lnTo>
                  <a:lnTo>
                    <a:pt x="8" y="23"/>
                  </a:lnTo>
                  <a:lnTo>
                    <a:pt x="8" y="27"/>
                  </a:lnTo>
                  <a:lnTo>
                    <a:pt x="10" y="31"/>
                  </a:lnTo>
                  <a:lnTo>
                    <a:pt x="12" y="35"/>
                  </a:lnTo>
                  <a:lnTo>
                    <a:pt x="12" y="37"/>
                  </a:lnTo>
                  <a:lnTo>
                    <a:pt x="14" y="41"/>
                  </a:lnTo>
                  <a:lnTo>
                    <a:pt x="16" y="47"/>
                  </a:lnTo>
                  <a:lnTo>
                    <a:pt x="16" y="49"/>
                  </a:lnTo>
                  <a:lnTo>
                    <a:pt x="18" y="53"/>
                  </a:lnTo>
                  <a:lnTo>
                    <a:pt x="21" y="58"/>
                  </a:lnTo>
                  <a:lnTo>
                    <a:pt x="21" y="62"/>
                  </a:lnTo>
                  <a:lnTo>
                    <a:pt x="23" y="66"/>
                  </a:lnTo>
                  <a:lnTo>
                    <a:pt x="25" y="70"/>
                  </a:lnTo>
                  <a:lnTo>
                    <a:pt x="27" y="74"/>
                  </a:lnTo>
                  <a:lnTo>
                    <a:pt x="29" y="76"/>
                  </a:lnTo>
                  <a:lnTo>
                    <a:pt x="31" y="80"/>
                  </a:lnTo>
                  <a:lnTo>
                    <a:pt x="31" y="84"/>
                  </a:lnTo>
                  <a:lnTo>
                    <a:pt x="33" y="88"/>
                  </a:lnTo>
                  <a:lnTo>
                    <a:pt x="35" y="92"/>
                  </a:lnTo>
                  <a:lnTo>
                    <a:pt x="37" y="97"/>
                  </a:lnTo>
                  <a:lnTo>
                    <a:pt x="39" y="101"/>
                  </a:lnTo>
                  <a:lnTo>
                    <a:pt x="41" y="105"/>
                  </a:lnTo>
                  <a:lnTo>
                    <a:pt x="43" y="107"/>
                  </a:lnTo>
                  <a:lnTo>
                    <a:pt x="45" y="113"/>
                  </a:lnTo>
                  <a:lnTo>
                    <a:pt x="47" y="117"/>
                  </a:lnTo>
                  <a:lnTo>
                    <a:pt x="47" y="121"/>
                  </a:lnTo>
                  <a:lnTo>
                    <a:pt x="51" y="123"/>
                  </a:lnTo>
                  <a:lnTo>
                    <a:pt x="53" y="127"/>
                  </a:lnTo>
                  <a:lnTo>
                    <a:pt x="53" y="132"/>
                  </a:lnTo>
                  <a:lnTo>
                    <a:pt x="58" y="136"/>
                  </a:lnTo>
                  <a:lnTo>
                    <a:pt x="58" y="140"/>
                  </a:lnTo>
                  <a:lnTo>
                    <a:pt x="62" y="144"/>
                  </a:lnTo>
                  <a:lnTo>
                    <a:pt x="64" y="148"/>
                  </a:lnTo>
                  <a:lnTo>
                    <a:pt x="66" y="152"/>
                  </a:lnTo>
                  <a:lnTo>
                    <a:pt x="68" y="156"/>
                  </a:lnTo>
                  <a:lnTo>
                    <a:pt x="70" y="160"/>
                  </a:lnTo>
                  <a:lnTo>
                    <a:pt x="72" y="162"/>
                  </a:lnTo>
                  <a:lnTo>
                    <a:pt x="74" y="166"/>
                  </a:lnTo>
                  <a:lnTo>
                    <a:pt x="76" y="173"/>
                  </a:lnTo>
                  <a:lnTo>
                    <a:pt x="78" y="177"/>
                  </a:lnTo>
                  <a:lnTo>
                    <a:pt x="80" y="179"/>
                  </a:lnTo>
                  <a:lnTo>
                    <a:pt x="82" y="181"/>
                  </a:lnTo>
                  <a:lnTo>
                    <a:pt x="84" y="185"/>
                  </a:lnTo>
                  <a:lnTo>
                    <a:pt x="86" y="189"/>
                  </a:lnTo>
                  <a:lnTo>
                    <a:pt x="88" y="193"/>
                  </a:lnTo>
                  <a:lnTo>
                    <a:pt x="90" y="197"/>
                  </a:lnTo>
                  <a:lnTo>
                    <a:pt x="92" y="201"/>
                  </a:lnTo>
                  <a:lnTo>
                    <a:pt x="97" y="205"/>
                  </a:lnTo>
                  <a:lnTo>
                    <a:pt x="99" y="210"/>
                  </a:lnTo>
                  <a:lnTo>
                    <a:pt x="101" y="214"/>
                  </a:lnTo>
                  <a:lnTo>
                    <a:pt x="103" y="218"/>
                  </a:lnTo>
                  <a:lnTo>
                    <a:pt x="107" y="222"/>
                  </a:lnTo>
                  <a:lnTo>
                    <a:pt x="109" y="226"/>
                  </a:lnTo>
                  <a:lnTo>
                    <a:pt x="111" y="230"/>
                  </a:lnTo>
                  <a:lnTo>
                    <a:pt x="115" y="234"/>
                  </a:lnTo>
                  <a:lnTo>
                    <a:pt x="117" y="238"/>
                  </a:lnTo>
                  <a:lnTo>
                    <a:pt x="119" y="242"/>
                  </a:lnTo>
                  <a:lnTo>
                    <a:pt x="121" y="247"/>
                  </a:lnTo>
                  <a:lnTo>
                    <a:pt x="125" y="251"/>
                  </a:lnTo>
                  <a:lnTo>
                    <a:pt x="127" y="255"/>
                  </a:lnTo>
                  <a:lnTo>
                    <a:pt x="129" y="259"/>
                  </a:lnTo>
                  <a:lnTo>
                    <a:pt x="133" y="263"/>
                  </a:lnTo>
                  <a:lnTo>
                    <a:pt x="136" y="267"/>
                  </a:lnTo>
                  <a:lnTo>
                    <a:pt x="140" y="271"/>
                  </a:lnTo>
                  <a:lnTo>
                    <a:pt x="142" y="275"/>
                  </a:lnTo>
                  <a:lnTo>
                    <a:pt x="146" y="279"/>
                  </a:lnTo>
                  <a:lnTo>
                    <a:pt x="148" y="284"/>
                  </a:lnTo>
                  <a:lnTo>
                    <a:pt x="150" y="288"/>
                  </a:lnTo>
                  <a:lnTo>
                    <a:pt x="154" y="292"/>
                  </a:lnTo>
                  <a:lnTo>
                    <a:pt x="156" y="296"/>
                  </a:lnTo>
                  <a:lnTo>
                    <a:pt x="158" y="300"/>
                  </a:lnTo>
                  <a:lnTo>
                    <a:pt x="162" y="304"/>
                  </a:lnTo>
                  <a:lnTo>
                    <a:pt x="166" y="308"/>
                  </a:lnTo>
                  <a:lnTo>
                    <a:pt x="168" y="312"/>
                  </a:lnTo>
                  <a:lnTo>
                    <a:pt x="173" y="316"/>
                  </a:lnTo>
                  <a:lnTo>
                    <a:pt x="175" y="321"/>
                  </a:lnTo>
                  <a:lnTo>
                    <a:pt x="179" y="325"/>
                  </a:lnTo>
                  <a:lnTo>
                    <a:pt x="181" y="329"/>
                  </a:lnTo>
                  <a:lnTo>
                    <a:pt x="185" y="333"/>
                  </a:lnTo>
                  <a:lnTo>
                    <a:pt x="187" y="337"/>
                  </a:lnTo>
                  <a:lnTo>
                    <a:pt x="191" y="341"/>
                  </a:lnTo>
                  <a:lnTo>
                    <a:pt x="195" y="345"/>
                  </a:lnTo>
                  <a:lnTo>
                    <a:pt x="197" y="349"/>
                  </a:lnTo>
                  <a:lnTo>
                    <a:pt x="201" y="353"/>
                  </a:lnTo>
                  <a:lnTo>
                    <a:pt x="203" y="358"/>
                  </a:lnTo>
                  <a:lnTo>
                    <a:pt x="207" y="362"/>
                  </a:lnTo>
                  <a:lnTo>
                    <a:pt x="212" y="368"/>
                  </a:lnTo>
                  <a:lnTo>
                    <a:pt x="216" y="372"/>
                  </a:lnTo>
                  <a:lnTo>
                    <a:pt x="216" y="374"/>
                  </a:lnTo>
                  <a:lnTo>
                    <a:pt x="212" y="374"/>
                  </a:lnTo>
                  <a:lnTo>
                    <a:pt x="201" y="374"/>
                  </a:lnTo>
                  <a:lnTo>
                    <a:pt x="201" y="376"/>
                  </a:lnTo>
                  <a:lnTo>
                    <a:pt x="187" y="376"/>
                  </a:lnTo>
                  <a:lnTo>
                    <a:pt x="185" y="376"/>
                  </a:lnTo>
                  <a:lnTo>
                    <a:pt x="150" y="376"/>
                  </a:lnTo>
                  <a:lnTo>
                    <a:pt x="140" y="376"/>
                  </a:lnTo>
                  <a:lnTo>
                    <a:pt x="138" y="374"/>
                  </a:lnTo>
                  <a:lnTo>
                    <a:pt x="131" y="374"/>
                  </a:lnTo>
                  <a:lnTo>
                    <a:pt x="127" y="374"/>
                  </a:lnTo>
                  <a:lnTo>
                    <a:pt x="131" y="380"/>
                  </a:lnTo>
                  <a:lnTo>
                    <a:pt x="133" y="386"/>
                  </a:lnTo>
                  <a:lnTo>
                    <a:pt x="138" y="390"/>
                  </a:lnTo>
                  <a:lnTo>
                    <a:pt x="140" y="397"/>
                  </a:lnTo>
                  <a:lnTo>
                    <a:pt x="142" y="403"/>
                  </a:lnTo>
                  <a:lnTo>
                    <a:pt x="146" y="407"/>
                  </a:lnTo>
                  <a:lnTo>
                    <a:pt x="148" y="413"/>
                  </a:lnTo>
                  <a:lnTo>
                    <a:pt x="152" y="419"/>
                  </a:lnTo>
                  <a:lnTo>
                    <a:pt x="154" y="423"/>
                  </a:lnTo>
                  <a:lnTo>
                    <a:pt x="158" y="429"/>
                  </a:lnTo>
                  <a:lnTo>
                    <a:pt x="160" y="436"/>
                  </a:lnTo>
                  <a:lnTo>
                    <a:pt x="164" y="440"/>
                  </a:lnTo>
                  <a:lnTo>
                    <a:pt x="166" y="444"/>
                  </a:lnTo>
                  <a:lnTo>
                    <a:pt x="170" y="450"/>
                  </a:lnTo>
                  <a:lnTo>
                    <a:pt x="173" y="456"/>
                  </a:lnTo>
                  <a:lnTo>
                    <a:pt x="177" y="460"/>
                  </a:lnTo>
                  <a:lnTo>
                    <a:pt x="179" y="466"/>
                  </a:lnTo>
                  <a:lnTo>
                    <a:pt x="183" y="473"/>
                  </a:lnTo>
                  <a:lnTo>
                    <a:pt x="185" y="477"/>
                  </a:lnTo>
                  <a:lnTo>
                    <a:pt x="189" y="481"/>
                  </a:lnTo>
                  <a:lnTo>
                    <a:pt x="193" y="487"/>
                  </a:lnTo>
                  <a:lnTo>
                    <a:pt x="195" y="491"/>
                  </a:lnTo>
                  <a:lnTo>
                    <a:pt x="199" y="497"/>
                  </a:lnTo>
                  <a:lnTo>
                    <a:pt x="201" y="501"/>
                  </a:lnTo>
                  <a:lnTo>
                    <a:pt x="205" y="508"/>
                  </a:lnTo>
                  <a:lnTo>
                    <a:pt x="209" y="512"/>
                  </a:lnTo>
                  <a:lnTo>
                    <a:pt x="212" y="518"/>
                  </a:lnTo>
                  <a:lnTo>
                    <a:pt x="216" y="522"/>
                  </a:lnTo>
                  <a:lnTo>
                    <a:pt x="220" y="526"/>
                  </a:lnTo>
                  <a:lnTo>
                    <a:pt x="222" y="532"/>
                  </a:lnTo>
                  <a:lnTo>
                    <a:pt x="226" y="536"/>
                  </a:lnTo>
                  <a:lnTo>
                    <a:pt x="230" y="540"/>
                  </a:lnTo>
                  <a:lnTo>
                    <a:pt x="232" y="547"/>
                  </a:lnTo>
                  <a:lnTo>
                    <a:pt x="236" y="551"/>
                  </a:lnTo>
                  <a:lnTo>
                    <a:pt x="240" y="555"/>
                  </a:lnTo>
                  <a:lnTo>
                    <a:pt x="244" y="561"/>
                  </a:lnTo>
                  <a:lnTo>
                    <a:pt x="246" y="565"/>
                  </a:lnTo>
                  <a:lnTo>
                    <a:pt x="251" y="569"/>
                  </a:lnTo>
                  <a:lnTo>
                    <a:pt x="255" y="573"/>
                  </a:lnTo>
                  <a:lnTo>
                    <a:pt x="259" y="579"/>
                  </a:lnTo>
                  <a:lnTo>
                    <a:pt x="263" y="584"/>
                  </a:lnTo>
                  <a:lnTo>
                    <a:pt x="265" y="588"/>
                  </a:lnTo>
                  <a:lnTo>
                    <a:pt x="269" y="592"/>
                  </a:lnTo>
                  <a:lnTo>
                    <a:pt x="273" y="596"/>
                  </a:lnTo>
                  <a:lnTo>
                    <a:pt x="277" y="600"/>
                  </a:lnTo>
                  <a:lnTo>
                    <a:pt x="281" y="604"/>
                  </a:lnTo>
                  <a:lnTo>
                    <a:pt x="288" y="612"/>
                  </a:lnTo>
                  <a:lnTo>
                    <a:pt x="292" y="616"/>
                  </a:lnTo>
                  <a:lnTo>
                    <a:pt x="300" y="625"/>
                  </a:lnTo>
                  <a:lnTo>
                    <a:pt x="302" y="629"/>
                  </a:lnTo>
                  <a:lnTo>
                    <a:pt x="318" y="645"/>
                  </a:lnTo>
                  <a:lnTo>
                    <a:pt x="322" y="649"/>
                  </a:lnTo>
                  <a:lnTo>
                    <a:pt x="327" y="653"/>
                  </a:lnTo>
                  <a:lnTo>
                    <a:pt x="339" y="666"/>
                  </a:lnTo>
                  <a:lnTo>
                    <a:pt x="343" y="670"/>
                  </a:lnTo>
                  <a:lnTo>
                    <a:pt x="347" y="674"/>
                  </a:lnTo>
                  <a:lnTo>
                    <a:pt x="351" y="676"/>
                  </a:lnTo>
                  <a:lnTo>
                    <a:pt x="355" y="680"/>
                  </a:lnTo>
                  <a:lnTo>
                    <a:pt x="359" y="684"/>
                  </a:lnTo>
                  <a:lnTo>
                    <a:pt x="364" y="688"/>
                  </a:lnTo>
                  <a:lnTo>
                    <a:pt x="370" y="693"/>
                  </a:lnTo>
                  <a:lnTo>
                    <a:pt x="372" y="697"/>
                  </a:lnTo>
                  <a:lnTo>
                    <a:pt x="376" y="699"/>
                  </a:lnTo>
                  <a:lnTo>
                    <a:pt x="382" y="703"/>
                  </a:lnTo>
                  <a:lnTo>
                    <a:pt x="386" y="707"/>
                  </a:lnTo>
                  <a:lnTo>
                    <a:pt x="390" y="709"/>
                  </a:lnTo>
                  <a:lnTo>
                    <a:pt x="394" y="713"/>
                  </a:lnTo>
                  <a:lnTo>
                    <a:pt x="398" y="717"/>
                  </a:lnTo>
                  <a:lnTo>
                    <a:pt x="403" y="719"/>
                  </a:lnTo>
                  <a:lnTo>
                    <a:pt x="409" y="723"/>
                  </a:lnTo>
                  <a:lnTo>
                    <a:pt x="413" y="727"/>
                  </a:lnTo>
                  <a:lnTo>
                    <a:pt x="417" y="729"/>
                  </a:lnTo>
                  <a:lnTo>
                    <a:pt x="421" y="734"/>
                  </a:lnTo>
                  <a:lnTo>
                    <a:pt x="425" y="736"/>
                  </a:lnTo>
                  <a:lnTo>
                    <a:pt x="429" y="740"/>
                  </a:lnTo>
                  <a:lnTo>
                    <a:pt x="435" y="744"/>
                  </a:lnTo>
                  <a:lnTo>
                    <a:pt x="440" y="748"/>
                  </a:lnTo>
                  <a:lnTo>
                    <a:pt x="446" y="750"/>
                  </a:lnTo>
                  <a:lnTo>
                    <a:pt x="450" y="754"/>
                  </a:lnTo>
                  <a:lnTo>
                    <a:pt x="454" y="756"/>
                  </a:lnTo>
                  <a:lnTo>
                    <a:pt x="458" y="758"/>
                  </a:lnTo>
                  <a:lnTo>
                    <a:pt x="464" y="762"/>
                  </a:lnTo>
                  <a:lnTo>
                    <a:pt x="468" y="764"/>
                  </a:lnTo>
                  <a:lnTo>
                    <a:pt x="472" y="769"/>
                  </a:lnTo>
                  <a:lnTo>
                    <a:pt x="479" y="773"/>
                  </a:lnTo>
                  <a:lnTo>
                    <a:pt x="483" y="775"/>
                  </a:lnTo>
                  <a:lnTo>
                    <a:pt x="485" y="777"/>
                  </a:lnTo>
                  <a:lnTo>
                    <a:pt x="483" y="777"/>
                  </a:lnTo>
                  <a:lnTo>
                    <a:pt x="481" y="779"/>
                  </a:lnTo>
                  <a:lnTo>
                    <a:pt x="479" y="781"/>
                  </a:lnTo>
                  <a:lnTo>
                    <a:pt x="476" y="781"/>
                  </a:lnTo>
                  <a:lnTo>
                    <a:pt x="474" y="783"/>
                  </a:lnTo>
                  <a:lnTo>
                    <a:pt x="472" y="783"/>
                  </a:lnTo>
                  <a:lnTo>
                    <a:pt x="470" y="785"/>
                  </a:lnTo>
                  <a:lnTo>
                    <a:pt x="468" y="785"/>
                  </a:lnTo>
                  <a:lnTo>
                    <a:pt x="466" y="787"/>
                  </a:lnTo>
                  <a:lnTo>
                    <a:pt x="464" y="787"/>
                  </a:lnTo>
                  <a:lnTo>
                    <a:pt x="464" y="789"/>
                  </a:lnTo>
                  <a:lnTo>
                    <a:pt x="462" y="789"/>
                  </a:lnTo>
                  <a:lnTo>
                    <a:pt x="460" y="789"/>
                  </a:lnTo>
                  <a:lnTo>
                    <a:pt x="458" y="791"/>
                  </a:lnTo>
                  <a:lnTo>
                    <a:pt x="456" y="791"/>
                  </a:lnTo>
                  <a:lnTo>
                    <a:pt x="454" y="793"/>
                  </a:lnTo>
                  <a:lnTo>
                    <a:pt x="452" y="793"/>
                  </a:lnTo>
                  <a:lnTo>
                    <a:pt x="450" y="795"/>
                  </a:lnTo>
                  <a:lnTo>
                    <a:pt x="448" y="795"/>
                  </a:lnTo>
                  <a:lnTo>
                    <a:pt x="446" y="795"/>
                  </a:lnTo>
                  <a:lnTo>
                    <a:pt x="444" y="797"/>
                  </a:lnTo>
                  <a:lnTo>
                    <a:pt x="442" y="797"/>
                  </a:lnTo>
                  <a:lnTo>
                    <a:pt x="440" y="799"/>
                  </a:lnTo>
                  <a:lnTo>
                    <a:pt x="437" y="799"/>
                  </a:lnTo>
                  <a:lnTo>
                    <a:pt x="435" y="801"/>
                  </a:lnTo>
                  <a:lnTo>
                    <a:pt x="433" y="801"/>
                  </a:lnTo>
                  <a:lnTo>
                    <a:pt x="431" y="801"/>
                  </a:lnTo>
                  <a:lnTo>
                    <a:pt x="429" y="801"/>
                  </a:lnTo>
                  <a:lnTo>
                    <a:pt x="429" y="803"/>
                  </a:lnTo>
                  <a:lnTo>
                    <a:pt x="427" y="803"/>
                  </a:lnTo>
                  <a:lnTo>
                    <a:pt x="425" y="803"/>
                  </a:lnTo>
                  <a:lnTo>
                    <a:pt x="425" y="806"/>
                  </a:lnTo>
                  <a:lnTo>
                    <a:pt x="423" y="806"/>
                  </a:lnTo>
                  <a:lnTo>
                    <a:pt x="421" y="806"/>
                  </a:lnTo>
                  <a:lnTo>
                    <a:pt x="419" y="806"/>
                  </a:lnTo>
                  <a:lnTo>
                    <a:pt x="417" y="808"/>
                  </a:lnTo>
                  <a:lnTo>
                    <a:pt x="415" y="808"/>
                  </a:lnTo>
                  <a:lnTo>
                    <a:pt x="413" y="808"/>
                  </a:lnTo>
                  <a:lnTo>
                    <a:pt x="413" y="810"/>
                  </a:lnTo>
                  <a:lnTo>
                    <a:pt x="411" y="810"/>
                  </a:lnTo>
                  <a:lnTo>
                    <a:pt x="409" y="810"/>
                  </a:lnTo>
                  <a:lnTo>
                    <a:pt x="409" y="812"/>
                  </a:lnTo>
                  <a:lnTo>
                    <a:pt x="407" y="812"/>
                  </a:lnTo>
                  <a:lnTo>
                    <a:pt x="405" y="812"/>
                  </a:lnTo>
                  <a:lnTo>
                    <a:pt x="403" y="812"/>
                  </a:lnTo>
                  <a:lnTo>
                    <a:pt x="400" y="812"/>
                  </a:lnTo>
                  <a:lnTo>
                    <a:pt x="398" y="814"/>
                  </a:lnTo>
                  <a:lnTo>
                    <a:pt x="396" y="814"/>
                  </a:lnTo>
                  <a:lnTo>
                    <a:pt x="394" y="814"/>
                  </a:lnTo>
                  <a:lnTo>
                    <a:pt x="392" y="816"/>
                  </a:lnTo>
                  <a:lnTo>
                    <a:pt x="390" y="816"/>
                  </a:lnTo>
                  <a:lnTo>
                    <a:pt x="388" y="818"/>
                  </a:lnTo>
                  <a:lnTo>
                    <a:pt x="386" y="818"/>
                  </a:lnTo>
                  <a:lnTo>
                    <a:pt x="384" y="818"/>
                  </a:lnTo>
                  <a:lnTo>
                    <a:pt x="382" y="818"/>
                  </a:lnTo>
                  <a:lnTo>
                    <a:pt x="380" y="820"/>
                  </a:lnTo>
                  <a:lnTo>
                    <a:pt x="378" y="820"/>
                  </a:lnTo>
                  <a:lnTo>
                    <a:pt x="376" y="820"/>
                  </a:lnTo>
                  <a:lnTo>
                    <a:pt x="374" y="820"/>
                  </a:lnTo>
                  <a:lnTo>
                    <a:pt x="372" y="820"/>
                  </a:lnTo>
                  <a:lnTo>
                    <a:pt x="370" y="820"/>
                  </a:lnTo>
                  <a:lnTo>
                    <a:pt x="370" y="822"/>
                  </a:lnTo>
                  <a:lnTo>
                    <a:pt x="368" y="822"/>
                  </a:lnTo>
                  <a:lnTo>
                    <a:pt x="366" y="822"/>
                  </a:lnTo>
                  <a:lnTo>
                    <a:pt x="364" y="822"/>
                  </a:lnTo>
                  <a:lnTo>
                    <a:pt x="361" y="824"/>
                  </a:lnTo>
                  <a:lnTo>
                    <a:pt x="359" y="824"/>
                  </a:lnTo>
                  <a:lnTo>
                    <a:pt x="357" y="824"/>
                  </a:lnTo>
                  <a:lnTo>
                    <a:pt x="355" y="824"/>
                  </a:lnTo>
                  <a:lnTo>
                    <a:pt x="353" y="824"/>
                  </a:lnTo>
                  <a:lnTo>
                    <a:pt x="351" y="826"/>
                  </a:lnTo>
                  <a:lnTo>
                    <a:pt x="349" y="826"/>
                  </a:lnTo>
                  <a:lnTo>
                    <a:pt x="347" y="826"/>
                  </a:lnTo>
                  <a:lnTo>
                    <a:pt x="351" y="830"/>
                  </a:lnTo>
                  <a:lnTo>
                    <a:pt x="355" y="834"/>
                  </a:lnTo>
                  <a:lnTo>
                    <a:pt x="359" y="836"/>
                  </a:lnTo>
                  <a:lnTo>
                    <a:pt x="366" y="840"/>
                  </a:lnTo>
                  <a:lnTo>
                    <a:pt x="370" y="845"/>
                  </a:lnTo>
                  <a:lnTo>
                    <a:pt x="374" y="849"/>
                  </a:lnTo>
                  <a:lnTo>
                    <a:pt x="378" y="851"/>
                  </a:lnTo>
                  <a:lnTo>
                    <a:pt x="382" y="855"/>
                  </a:lnTo>
                  <a:lnTo>
                    <a:pt x="386" y="859"/>
                  </a:lnTo>
                  <a:lnTo>
                    <a:pt x="392" y="861"/>
                  </a:lnTo>
                  <a:lnTo>
                    <a:pt x="396" y="865"/>
                  </a:lnTo>
                  <a:lnTo>
                    <a:pt x="400" y="867"/>
                  </a:lnTo>
                  <a:lnTo>
                    <a:pt x="407" y="871"/>
                  </a:lnTo>
                  <a:lnTo>
                    <a:pt x="411" y="875"/>
                  </a:lnTo>
                  <a:lnTo>
                    <a:pt x="415" y="877"/>
                  </a:lnTo>
                  <a:lnTo>
                    <a:pt x="421" y="882"/>
                  </a:lnTo>
                  <a:lnTo>
                    <a:pt x="425" y="884"/>
                  </a:lnTo>
                  <a:lnTo>
                    <a:pt x="429" y="888"/>
                  </a:lnTo>
                  <a:lnTo>
                    <a:pt x="433" y="890"/>
                  </a:lnTo>
                  <a:lnTo>
                    <a:pt x="440" y="894"/>
                  </a:lnTo>
                  <a:lnTo>
                    <a:pt x="446" y="898"/>
                  </a:lnTo>
                  <a:lnTo>
                    <a:pt x="450" y="900"/>
                  </a:lnTo>
                  <a:lnTo>
                    <a:pt x="454" y="904"/>
                  </a:lnTo>
                  <a:lnTo>
                    <a:pt x="460" y="906"/>
                  </a:lnTo>
                  <a:lnTo>
                    <a:pt x="464" y="910"/>
                  </a:lnTo>
                  <a:lnTo>
                    <a:pt x="470" y="912"/>
                  </a:lnTo>
                  <a:lnTo>
                    <a:pt x="474" y="916"/>
                  </a:lnTo>
                  <a:lnTo>
                    <a:pt x="481" y="919"/>
                  </a:lnTo>
                  <a:lnTo>
                    <a:pt x="485" y="923"/>
                  </a:lnTo>
                  <a:lnTo>
                    <a:pt x="491" y="925"/>
                  </a:lnTo>
                  <a:lnTo>
                    <a:pt x="497" y="927"/>
                  </a:lnTo>
                  <a:lnTo>
                    <a:pt x="501" y="931"/>
                  </a:lnTo>
                  <a:lnTo>
                    <a:pt x="505" y="935"/>
                  </a:lnTo>
                  <a:lnTo>
                    <a:pt x="511" y="937"/>
                  </a:lnTo>
                  <a:lnTo>
                    <a:pt x="518" y="941"/>
                  </a:lnTo>
                  <a:lnTo>
                    <a:pt x="522" y="943"/>
                  </a:lnTo>
                  <a:lnTo>
                    <a:pt x="528" y="945"/>
                  </a:lnTo>
                  <a:lnTo>
                    <a:pt x="534" y="949"/>
                  </a:lnTo>
                  <a:lnTo>
                    <a:pt x="538" y="951"/>
                  </a:lnTo>
                  <a:lnTo>
                    <a:pt x="544" y="956"/>
                  </a:lnTo>
                  <a:lnTo>
                    <a:pt x="548" y="958"/>
                  </a:lnTo>
                  <a:lnTo>
                    <a:pt x="555" y="960"/>
                  </a:lnTo>
                  <a:lnTo>
                    <a:pt x="561" y="964"/>
                  </a:lnTo>
                  <a:lnTo>
                    <a:pt x="567" y="966"/>
                  </a:lnTo>
                  <a:lnTo>
                    <a:pt x="571" y="970"/>
                  </a:lnTo>
                  <a:lnTo>
                    <a:pt x="577" y="972"/>
                  </a:lnTo>
                  <a:lnTo>
                    <a:pt x="581" y="974"/>
                  </a:lnTo>
                  <a:lnTo>
                    <a:pt x="587" y="976"/>
                  </a:lnTo>
                  <a:lnTo>
                    <a:pt x="594" y="978"/>
                  </a:lnTo>
                  <a:lnTo>
                    <a:pt x="598" y="982"/>
                  </a:lnTo>
                  <a:lnTo>
                    <a:pt x="604" y="984"/>
                  </a:lnTo>
                  <a:lnTo>
                    <a:pt x="610" y="986"/>
                  </a:lnTo>
                  <a:lnTo>
                    <a:pt x="616" y="988"/>
                  </a:lnTo>
                  <a:lnTo>
                    <a:pt x="622" y="993"/>
                  </a:lnTo>
                  <a:lnTo>
                    <a:pt x="628" y="995"/>
                  </a:lnTo>
                  <a:lnTo>
                    <a:pt x="633" y="997"/>
                  </a:lnTo>
                  <a:lnTo>
                    <a:pt x="639" y="1001"/>
                  </a:lnTo>
                  <a:lnTo>
                    <a:pt x="647" y="1003"/>
                  </a:lnTo>
                  <a:lnTo>
                    <a:pt x="651" y="1005"/>
                  </a:lnTo>
                  <a:lnTo>
                    <a:pt x="657" y="1007"/>
                  </a:lnTo>
                  <a:lnTo>
                    <a:pt x="663" y="1011"/>
                  </a:lnTo>
                  <a:lnTo>
                    <a:pt x="670" y="1013"/>
                  </a:lnTo>
                  <a:lnTo>
                    <a:pt x="676" y="1015"/>
                  </a:lnTo>
                  <a:lnTo>
                    <a:pt x="682" y="1017"/>
                  </a:lnTo>
                  <a:lnTo>
                    <a:pt x="688" y="1019"/>
                  </a:lnTo>
                  <a:lnTo>
                    <a:pt x="694" y="1023"/>
                  </a:lnTo>
                  <a:lnTo>
                    <a:pt x="700" y="1025"/>
                  </a:lnTo>
                  <a:lnTo>
                    <a:pt x="709" y="1027"/>
                  </a:lnTo>
                  <a:lnTo>
                    <a:pt x="715" y="1030"/>
                  </a:lnTo>
                  <a:lnTo>
                    <a:pt x="721" y="1034"/>
                  </a:lnTo>
                  <a:lnTo>
                    <a:pt x="727" y="1036"/>
                  </a:lnTo>
                  <a:lnTo>
                    <a:pt x="733" y="1038"/>
                  </a:lnTo>
                  <a:lnTo>
                    <a:pt x="739" y="1040"/>
                  </a:lnTo>
                  <a:lnTo>
                    <a:pt x="746" y="1042"/>
                  </a:lnTo>
                  <a:lnTo>
                    <a:pt x="752" y="1044"/>
                  </a:lnTo>
                  <a:lnTo>
                    <a:pt x="758" y="1048"/>
                  </a:lnTo>
                  <a:lnTo>
                    <a:pt x="766" y="1048"/>
                  </a:lnTo>
                  <a:lnTo>
                    <a:pt x="772" y="1052"/>
                  </a:lnTo>
                  <a:lnTo>
                    <a:pt x="778" y="1054"/>
                  </a:lnTo>
                  <a:lnTo>
                    <a:pt x="785" y="1056"/>
                  </a:lnTo>
                  <a:lnTo>
                    <a:pt x="793" y="1058"/>
                  </a:lnTo>
                  <a:lnTo>
                    <a:pt x="799" y="1060"/>
                  </a:lnTo>
                  <a:lnTo>
                    <a:pt x="805" y="1062"/>
                  </a:lnTo>
                  <a:lnTo>
                    <a:pt x="813" y="1064"/>
                  </a:lnTo>
                  <a:lnTo>
                    <a:pt x="819" y="1067"/>
                  </a:lnTo>
                  <a:lnTo>
                    <a:pt x="826" y="1069"/>
                  </a:lnTo>
                  <a:lnTo>
                    <a:pt x="834" y="1073"/>
                  </a:lnTo>
                  <a:lnTo>
                    <a:pt x="840" y="1073"/>
                  </a:lnTo>
                  <a:lnTo>
                    <a:pt x="848" y="1075"/>
                  </a:lnTo>
                  <a:lnTo>
                    <a:pt x="854" y="1077"/>
                  </a:lnTo>
                  <a:lnTo>
                    <a:pt x="861" y="1079"/>
                  </a:lnTo>
                  <a:lnTo>
                    <a:pt x="869" y="1081"/>
                  </a:lnTo>
                  <a:lnTo>
                    <a:pt x="875" y="1085"/>
                  </a:lnTo>
                  <a:lnTo>
                    <a:pt x="879" y="1085"/>
                  </a:lnTo>
                  <a:lnTo>
                    <a:pt x="875" y="1083"/>
                  </a:lnTo>
                  <a:lnTo>
                    <a:pt x="871" y="1081"/>
                  </a:lnTo>
                  <a:lnTo>
                    <a:pt x="867" y="1079"/>
                  </a:lnTo>
                  <a:lnTo>
                    <a:pt x="865" y="1077"/>
                  </a:lnTo>
                  <a:lnTo>
                    <a:pt x="861" y="1075"/>
                  </a:lnTo>
                  <a:lnTo>
                    <a:pt x="856" y="1073"/>
                  </a:lnTo>
                  <a:lnTo>
                    <a:pt x="852" y="1071"/>
                  </a:lnTo>
                  <a:lnTo>
                    <a:pt x="848" y="1069"/>
                  </a:lnTo>
                  <a:lnTo>
                    <a:pt x="844" y="1067"/>
                  </a:lnTo>
                  <a:lnTo>
                    <a:pt x="842" y="1064"/>
                  </a:lnTo>
                  <a:lnTo>
                    <a:pt x="838" y="1062"/>
                  </a:lnTo>
                  <a:lnTo>
                    <a:pt x="834" y="1060"/>
                  </a:lnTo>
                  <a:lnTo>
                    <a:pt x="830" y="1058"/>
                  </a:lnTo>
                  <a:lnTo>
                    <a:pt x="826" y="1056"/>
                  </a:lnTo>
                  <a:lnTo>
                    <a:pt x="821" y="1054"/>
                  </a:lnTo>
                  <a:lnTo>
                    <a:pt x="819" y="1052"/>
                  </a:lnTo>
                  <a:lnTo>
                    <a:pt x="815" y="1050"/>
                  </a:lnTo>
                  <a:lnTo>
                    <a:pt x="811" y="1048"/>
                  </a:lnTo>
                  <a:lnTo>
                    <a:pt x="809" y="1048"/>
                  </a:lnTo>
                  <a:lnTo>
                    <a:pt x="805" y="1044"/>
                  </a:lnTo>
                  <a:lnTo>
                    <a:pt x="801" y="1044"/>
                  </a:lnTo>
                  <a:lnTo>
                    <a:pt x="797" y="1040"/>
                  </a:lnTo>
                  <a:lnTo>
                    <a:pt x="793" y="1038"/>
                  </a:lnTo>
                  <a:lnTo>
                    <a:pt x="791" y="1036"/>
                  </a:lnTo>
                  <a:lnTo>
                    <a:pt x="785" y="1034"/>
                  </a:lnTo>
                  <a:lnTo>
                    <a:pt x="782" y="1032"/>
                  </a:lnTo>
                  <a:lnTo>
                    <a:pt x="778" y="1030"/>
                  </a:lnTo>
                  <a:lnTo>
                    <a:pt x="774" y="1027"/>
                  </a:lnTo>
                  <a:lnTo>
                    <a:pt x="772" y="1025"/>
                  </a:lnTo>
                  <a:lnTo>
                    <a:pt x="768" y="1023"/>
                  </a:lnTo>
                  <a:lnTo>
                    <a:pt x="764" y="1021"/>
                  </a:lnTo>
                  <a:lnTo>
                    <a:pt x="760" y="1019"/>
                  </a:lnTo>
                  <a:lnTo>
                    <a:pt x="758" y="1017"/>
                  </a:lnTo>
                  <a:lnTo>
                    <a:pt x="754" y="1015"/>
                  </a:lnTo>
                  <a:lnTo>
                    <a:pt x="750" y="1013"/>
                  </a:lnTo>
                  <a:lnTo>
                    <a:pt x="748" y="1011"/>
                  </a:lnTo>
                  <a:lnTo>
                    <a:pt x="741" y="1009"/>
                  </a:lnTo>
                  <a:lnTo>
                    <a:pt x="739" y="1007"/>
                  </a:lnTo>
                  <a:lnTo>
                    <a:pt x="735" y="1005"/>
                  </a:lnTo>
                  <a:lnTo>
                    <a:pt x="733" y="1003"/>
                  </a:lnTo>
                  <a:lnTo>
                    <a:pt x="729" y="1001"/>
                  </a:lnTo>
                  <a:lnTo>
                    <a:pt x="725" y="999"/>
                  </a:lnTo>
                  <a:lnTo>
                    <a:pt x="721" y="997"/>
                  </a:lnTo>
                  <a:lnTo>
                    <a:pt x="719" y="995"/>
                  </a:lnTo>
                  <a:lnTo>
                    <a:pt x="715" y="993"/>
                  </a:lnTo>
                  <a:lnTo>
                    <a:pt x="711" y="988"/>
                  </a:lnTo>
                  <a:lnTo>
                    <a:pt x="709" y="988"/>
                  </a:lnTo>
                  <a:lnTo>
                    <a:pt x="706" y="986"/>
                  </a:lnTo>
                  <a:lnTo>
                    <a:pt x="702" y="984"/>
                  </a:lnTo>
                  <a:lnTo>
                    <a:pt x="698" y="982"/>
                  </a:lnTo>
                  <a:lnTo>
                    <a:pt x="694" y="980"/>
                  </a:lnTo>
                  <a:lnTo>
                    <a:pt x="692" y="978"/>
                  </a:lnTo>
                  <a:lnTo>
                    <a:pt x="688" y="974"/>
                  </a:lnTo>
                  <a:lnTo>
                    <a:pt x="686" y="974"/>
                  </a:lnTo>
                  <a:lnTo>
                    <a:pt x="682" y="970"/>
                  </a:lnTo>
                  <a:lnTo>
                    <a:pt x="678" y="968"/>
                  </a:lnTo>
                  <a:lnTo>
                    <a:pt x="676" y="966"/>
                  </a:lnTo>
                  <a:lnTo>
                    <a:pt x="672" y="964"/>
                  </a:lnTo>
                  <a:lnTo>
                    <a:pt x="667" y="962"/>
                  </a:lnTo>
                  <a:lnTo>
                    <a:pt x="663" y="960"/>
                  </a:lnTo>
                  <a:lnTo>
                    <a:pt x="661" y="958"/>
                  </a:lnTo>
                  <a:lnTo>
                    <a:pt x="657" y="956"/>
                  </a:lnTo>
                  <a:lnTo>
                    <a:pt x="653" y="953"/>
                  </a:lnTo>
                  <a:lnTo>
                    <a:pt x="651" y="949"/>
                  </a:lnTo>
                  <a:lnTo>
                    <a:pt x="647" y="947"/>
                  </a:lnTo>
                  <a:lnTo>
                    <a:pt x="645" y="945"/>
                  </a:lnTo>
                  <a:lnTo>
                    <a:pt x="641" y="943"/>
                  </a:lnTo>
                  <a:lnTo>
                    <a:pt x="637" y="941"/>
                  </a:lnTo>
                  <a:lnTo>
                    <a:pt x="635" y="939"/>
                  </a:lnTo>
                  <a:lnTo>
                    <a:pt x="630" y="937"/>
                  </a:lnTo>
                  <a:lnTo>
                    <a:pt x="628" y="935"/>
                  </a:lnTo>
                  <a:lnTo>
                    <a:pt x="624" y="931"/>
                  </a:lnTo>
                  <a:lnTo>
                    <a:pt x="620" y="931"/>
                  </a:lnTo>
                  <a:lnTo>
                    <a:pt x="618" y="927"/>
                  </a:lnTo>
                  <a:lnTo>
                    <a:pt x="614" y="925"/>
                  </a:lnTo>
                  <a:lnTo>
                    <a:pt x="610" y="923"/>
                  </a:lnTo>
                  <a:lnTo>
                    <a:pt x="608" y="921"/>
                  </a:lnTo>
                  <a:lnTo>
                    <a:pt x="604" y="919"/>
                  </a:lnTo>
                  <a:lnTo>
                    <a:pt x="602" y="916"/>
                  </a:lnTo>
                  <a:lnTo>
                    <a:pt x="598" y="912"/>
                  </a:lnTo>
                  <a:lnTo>
                    <a:pt x="594" y="910"/>
                  </a:lnTo>
                  <a:lnTo>
                    <a:pt x="591" y="908"/>
                  </a:lnTo>
                  <a:lnTo>
                    <a:pt x="587" y="906"/>
                  </a:lnTo>
                  <a:lnTo>
                    <a:pt x="585" y="904"/>
                  </a:lnTo>
                  <a:lnTo>
                    <a:pt x="581" y="902"/>
                  </a:lnTo>
                  <a:lnTo>
                    <a:pt x="579" y="900"/>
                  </a:lnTo>
                  <a:lnTo>
                    <a:pt x="575" y="898"/>
                  </a:lnTo>
                  <a:lnTo>
                    <a:pt x="571" y="896"/>
                  </a:lnTo>
                  <a:lnTo>
                    <a:pt x="569" y="892"/>
                  </a:lnTo>
                  <a:lnTo>
                    <a:pt x="567" y="890"/>
                  </a:lnTo>
                  <a:lnTo>
                    <a:pt x="563" y="888"/>
                  </a:lnTo>
                  <a:lnTo>
                    <a:pt x="559" y="886"/>
                  </a:lnTo>
                  <a:lnTo>
                    <a:pt x="557" y="884"/>
                  </a:lnTo>
                  <a:lnTo>
                    <a:pt x="555" y="882"/>
                  </a:lnTo>
                  <a:lnTo>
                    <a:pt x="557" y="882"/>
                  </a:lnTo>
                  <a:lnTo>
                    <a:pt x="559" y="880"/>
                  </a:lnTo>
                  <a:lnTo>
                    <a:pt x="561" y="880"/>
                  </a:lnTo>
                  <a:lnTo>
                    <a:pt x="563" y="880"/>
                  </a:lnTo>
                  <a:lnTo>
                    <a:pt x="565" y="877"/>
                  </a:lnTo>
                  <a:lnTo>
                    <a:pt x="567" y="877"/>
                  </a:lnTo>
                  <a:lnTo>
                    <a:pt x="569" y="877"/>
                  </a:lnTo>
                  <a:lnTo>
                    <a:pt x="571" y="875"/>
                  </a:lnTo>
                  <a:lnTo>
                    <a:pt x="573" y="875"/>
                  </a:lnTo>
                  <a:lnTo>
                    <a:pt x="575" y="873"/>
                  </a:lnTo>
                  <a:lnTo>
                    <a:pt x="577" y="873"/>
                  </a:lnTo>
                  <a:lnTo>
                    <a:pt x="579" y="873"/>
                  </a:lnTo>
                  <a:lnTo>
                    <a:pt x="581" y="871"/>
                  </a:lnTo>
                  <a:lnTo>
                    <a:pt x="583" y="871"/>
                  </a:lnTo>
                  <a:lnTo>
                    <a:pt x="585" y="869"/>
                  </a:lnTo>
                  <a:lnTo>
                    <a:pt x="587" y="869"/>
                  </a:lnTo>
                  <a:lnTo>
                    <a:pt x="589" y="869"/>
                  </a:lnTo>
                  <a:lnTo>
                    <a:pt x="591" y="867"/>
                  </a:lnTo>
                  <a:lnTo>
                    <a:pt x="594" y="867"/>
                  </a:lnTo>
                  <a:lnTo>
                    <a:pt x="596" y="867"/>
                  </a:lnTo>
                  <a:lnTo>
                    <a:pt x="598" y="865"/>
                  </a:lnTo>
                  <a:lnTo>
                    <a:pt x="600" y="865"/>
                  </a:lnTo>
                  <a:lnTo>
                    <a:pt x="602" y="863"/>
                  </a:lnTo>
                  <a:lnTo>
                    <a:pt x="604" y="863"/>
                  </a:lnTo>
                  <a:lnTo>
                    <a:pt x="606" y="863"/>
                  </a:lnTo>
                  <a:lnTo>
                    <a:pt x="606" y="861"/>
                  </a:lnTo>
                  <a:lnTo>
                    <a:pt x="608" y="861"/>
                  </a:lnTo>
                  <a:lnTo>
                    <a:pt x="610" y="861"/>
                  </a:lnTo>
                  <a:lnTo>
                    <a:pt x="612" y="859"/>
                  </a:lnTo>
                  <a:lnTo>
                    <a:pt x="614" y="859"/>
                  </a:lnTo>
                  <a:lnTo>
                    <a:pt x="616" y="859"/>
                  </a:lnTo>
                  <a:lnTo>
                    <a:pt x="618" y="857"/>
                  </a:lnTo>
                  <a:lnTo>
                    <a:pt x="620" y="857"/>
                  </a:lnTo>
                  <a:lnTo>
                    <a:pt x="622" y="855"/>
                  </a:lnTo>
                  <a:lnTo>
                    <a:pt x="624" y="853"/>
                  </a:lnTo>
                  <a:lnTo>
                    <a:pt x="626" y="853"/>
                  </a:lnTo>
                  <a:lnTo>
                    <a:pt x="628" y="853"/>
                  </a:lnTo>
                  <a:lnTo>
                    <a:pt x="630" y="851"/>
                  </a:lnTo>
                  <a:lnTo>
                    <a:pt x="633" y="851"/>
                  </a:lnTo>
                  <a:lnTo>
                    <a:pt x="633" y="849"/>
                  </a:lnTo>
                  <a:lnTo>
                    <a:pt x="635" y="849"/>
                  </a:lnTo>
                  <a:lnTo>
                    <a:pt x="637" y="849"/>
                  </a:lnTo>
                  <a:lnTo>
                    <a:pt x="639" y="847"/>
                  </a:lnTo>
                  <a:lnTo>
                    <a:pt x="641" y="847"/>
                  </a:lnTo>
                  <a:lnTo>
                    <a:pt x="643" y="845"/>
                  </a:lnTo>
                  <a:lnTo>
                    <a:pt x="645" y="845"/>
                  </a:lnTo>
                  <a:lnTo>
                    <a:pt x="647" y="845"/>
                  </a:lnTo>
                  <a:lnTo>
                    <a:pt x="649" y="843"/>
                  </a:lnTo>
                  <a:lnTo>
                    <a:pt x="651" y="840"/>
                  </a:lnTo>
                  <a:lnTo>
                    <a:pt x="653" y="838"/>
                  </a:lnTo>
                  <a:lnTo>
                    <a:pt x="655" y="838"/>
                  </a:lnTo>
                  <a:lnTo>
                    <a:pt x="657" y="838"/>
                  </a:lnTo>
                  <a:lnTo>
                    <a:pt x="659" y="836"/>
                  </a:lnTo>
                  <a:lnTo>
                    <a:pt x="661" y="836"/>
                  </a:lnTo>
                  <a:lnTo>
                    <a:pt x="663" y="834"/>
                  </a:lnTo>
                  <a:lnTo>
                    <a:pt x="665" y="832"/>
                  </a:lnTo>
                  <a:lnTo>
                    <a:pt x="667" y="832"/>
                  </a:lnTo>
                  <a:lnTo>
                    <a:pt x="670" y="830"/>
                  </a:lnTo>
                  <a:lnTo>
                    <a:pt x="672" y="830"/>
                  </a:lnTo>
                  <a:lnTo>
                    <a:pt x="674" y="828"/>
                  </a:lnTo>
                  <a:lnTo>
                    <a:pt x="676" y="826"/>
                  </a:lnTo>
                  <a:lnTo>
                    <a:pt x="678" y="826"/>
                  </a:lnTo>
                  <a:lnTo>
                    <a:pt x="680" y="824"/>
                  </a:lnTo>
                  <a:lnTo>
                    <a:pt x="682" y="824"/>
                  </a:lnTo>
                  <a:lnTo>
                    <a:pt x="682" y="822"/>
                  </a:lnTo>
                  <a:lnTo>
                    <a:pt x="684" y="822"/>
                  </a:lnTo>
                  <a:lnTo>
                    <a:pt x="680" y="820"/>
                  </a:lnTo>
                  <a:lnTo>
                    <a:pt x="674" y="818"/>
                  </a:lnTo>
                  <a:lnTo>
                    <a:pt x="667" y="814"/>
                  </a:lnTo>
                  <a:lnTo>
                    <a:pt x="663" y="812"/>
                  </a:lnTo>
                  <a:lnTo>
                    <a:pt x="659" y="810"/>
                  </a:lnTo>
                  <a:lnTo>
                    <a:pt x="653" y="806"/>
                  </a:lnTo>
                  <a:lnTo>
                    <a:pt x="647" y="803"/>
                  </a:lnTo>
                  <a:lnTo>
                    <a:pt x="643" y="801"/>
                  </a:lnTo>
                  <a:lnTo>
                    <a:pt x="637" y="797"/>
                  </a:lnTo>
                  <a:lnTo>
                    <a:pt x="633" y="795"/>
                  </a:lnTo>
                  <a:lnTo>
                    <a:pt x="628" y="793"/>
                  </a:lnTo>
                  <a:lnTo>
                    <a:pt x="622" y="789"/>
                  </a:lnTo>
                  <a:lnTo>
                    <a:pt x="618" y="787"/>
                  </a:lnTo>
                  <a:lnTo>
                    <a:pt x="612" y="785"/>
                  </a:lnTo>
                  <a:lnTo>
                    <a:pt x="606" y="783"/>
                  </a:lnTo>
                  <a:lnTo>
                    <a:pt x="602" y="779"/>
                  </a:lnTo>
                  <a:lnTo>
                    <a:pt x="598" y="777"/>
                  </a:lnTo>
                  <a:lnTo>
                    <a:pt x="591" y="775"/>
                  </a:lnTo>
                  <a:lnTo>
                    <a:pt x="587" y="771"/>
                  </a:lnTo>
                  <a:lnTo>
                    <a:pt x="581" y="769"/>
                  </a:lnTo>
                  <a:lnTo>
                    <a:pt x="577" y="764"/>
                  </a:lnTo>
                  <a:lnTo>
                    <a:pt x="573" y="762"/>
                  </a:lnTo>
                  <a:lnTo>
                    <a:pt x="567" y="758"/>
                  </a:lnTo>
                  <a:lnTo>
                    <a:pt x="563" y="756"/>
                  </a:lnTo>
                  <a:lnTo>
                    <a:pt x="557" y="754"/>
                  </a:lnTo>
                  <a:lnTo>
                    <a:pt x="552" y="750"/>
                  </a:lnTo>
                  <a:lnTo>
                    <a:pt x="548" y="748"/>
                  </a:lnTo>
                  <a:lnTo>
                    <a:pt x="542" y="744"/>
                  </a:lnTo>
                  <a:lnTo>
                    <a:pt x="538" y="742"/>
                  </a:lnTo>
                  <a:lnTo>
                    <a:pt x="534" y="738"/>
                  </a:lnTo>
                  <a:lnTo>
                    <a:pt x="528" y="736"/>
                  </a:lnTo>
                  <a:lnTo>
                    <a:pt x="524" y="734"/>
                  </a:lnTo>
                  <a:lnTo>
                    <a:pt x="520" y="729"/>
                  </a:lnTo>
                  <a:lnTo>
                    <a:pt x="513" y="727"/>
                  </a:lnTo>
                  <a:lnTo>
                    <a:pt x="509" y="723"/>
                  </a:lnTo>
                  <a:lnTo>
                    <a:pt x="503" y="721"/>
                  </a:lnTo>
                  <a:lnTo>
                    <a:pt x="499" y="717"/>
                  </a:lnTo>
                  <a:lnTo>
                    <a:pt x="495" y="715"/>
                  </a:lnTo>
                  <a:lnTo>
                    <a:pt x="491" y="711"/>
                  </a:lnTo>
                  <a:lnTo>
                    <a:pt x="485" y="709"/>
                  </a:lnTo>
                  <a:lnTo>
                    <a:pt x="481" y="705"/>
                  </a:lnTo>
                  <a:lnTo>
                    <a:pt x="476" y="701"/>
                  </a:lnTo>
                  <a:lnTo>
                    <a:pt x="472" y="699"/>
                  </a:lnTo>
                  <a:lnTo>
                    <a:pt x="466" y="697"/>
                  </a:lnTo>
                  <a:lnTo>
                    <a:pt x="462" y="693"/>
                  </a:lnTo>
                  <a:lnTo>
                    <a:pt x="458" y="688"/>
                  </a:lnTo>
                  <a:lnTo>
                    <a:pt x="456" y="688"/>
                  </a:lnTo>
                  <a:lnTo>
                    <a:pt x="450" y="684"/>
                  </a:lnTo>
                  <a:lnTo>
                    <a:pt x="446" y="680"/>
                  </a:lnTo>
                  <a:lnTo>
                    <a:pt x="442" y="678"/>
                  </a:lnTo>
                  <a:lnTo>
                    <a:pt x="437" y="674"/>
                  </a:lnTo>
                  <a:lnTo>
                    <a:pt x="433" y="672"/>
                  </a:lnTo>
                  <a:lnTo>
                    <a:pt x="427" y="668"/>
                  </a:lnTo>
                  <a:lnTo>
                    <a:pt x="423" y="664"/>
                  </a:lnTo>
                  <a:lnTo>
                    <a:pt x="419" y="662"/>
                  </a:lnTo>
                  <a:lnTo>
                    <a:pt x="415" y="658"/>
                  </a:lnTo>
                  <a:lnTo>
                    <a:pt x="411" y="656"/>
                  </a:lnTo>
                  <a:lnTo>
                    <a:pt x="405" y="651"/>
                  </a:lnTo>
                  <a:lnTo>
                    <a:pt x="400" y="647"/>
                  </a:lnTo>
                  <a:lnTo>
                    <a:pt x="396" y="645"/>
                  </a:lnTo>
                  <a:lnTo>
                    <a:pt x="392" y="641"/>
                  </a:lnTo>
                  <a:lnTo>
                    <a:pt x="388" y="637"/>
                  </a:lnTo>
                  <a:lnTo>
                    <a:pt x="384" y="633"/>
                  </a:lnTo>
                  <a:lnTo>
                    <a:pt x="380" y="631"/>
                  </a:lnTo>
                  <a:lnTo>
                    <a:pt x="374" y="627"/>
                  </a:lnTo>
                  <a:lnTo>
                    <a:pt x="370" y="623"/>
                  </a:lnTo>
                  <a:lnTo>
                    <a:pt x="366" y="621"/>
                  </a:lnTo>
                  <a:lnTo>
                    <a:pt x="361" y="616"/>
                  </a:lnTo>
                  <a:lnTo>
                    <a:pt x="357" y="612"/>
                  </a:lnTo>
                  <a:lnTo>
                    <a:pt x="353" y="608"/>
                  </a:lnTo>
                  <a:lnTo>
                    <a:pt x="349" y="606"/>
                  </a:lnTo>
                  <a:lnTo>
                    <a:pt x="345" y="602"/>
                  </a:lnTo>
                  <a:lnTo>
                    <a:pt x="341" y="598"/>
                  </a:lnTo>
                  <a:lnTo>
                    <a:pt x="337" y="594"/>
                  </a:lnTo>
                  <a:lnTo>
                    <a:pt x="333" y="590"/>
                  </a:lnTo>
                  <a:lnTo>
                    <a:pt x="329" y="588"/>
                  </a:lnTo>
                  <a:lnTo>
                    <a:pt x="324" y="584"/>
                  </a:lnTo>
                  <a:lnTo>
                    <a:pt x="320" y="579"/>
                  </a:lnTo>
                  <a:lnTo>
                    <a:pt x="316" y="575"/>
                  </a:lnTo>
                  <a:lnTo>
                    <a:pt x="312" y="573"/>
                  </a:lnTo>
                  <a:lnTo>
                    <a:pt x="308" y="569"/>
                  </a:lnTo>
                  <a:lnTo>
                    <a:pt x="304" y="565"/>
                  </a:lnTo>
                  <a:lnTo>
                    <a:pt x="300" y="561"/>
                  </a:lnTo>
                  <a:lnTo>
                    <a:pt x="296" y="557"/>
                  </a:lnTo>
                  <a:lnTo>
                    <a:pt x="292" y="553"/>
                  </a:lnTo>
                  <a:lnTo>
                    <a:pt x="285" y="551"/>
                  </a:lnTo>
                  <a:lnTo>
                    <a:pt x="271" y="534"/>
                  </a:lnTo>
                  <a:lnTo>
                    <a:pt x="267" y="530"/>
                  </a:lnTo>
                  <a:lnTo>
                    <a:pt x="257" y="522"/>
                  </a:lnTo>
                  <a:lnTo>
                    <a:pt x="261" y="522"/>
                  </a:lnTo>
                  <a:lnTo>
                    <a:pt x="263" y="520"/>
                  </a:lnTo>
                  <a:lnTo>
                    <a:pt x="273" y="520"/>
                  </a:lnTo>
                  <a:lnTo>
                    <a:pt x="281" y="520"/>
                  </a:lnTo>
                  <a:lnTo>
                    <a:pt x="283" y="518"/>
                  </a:lnTo>
                  <a:lnTo>
                    <a:pt x="292" y="518"/>
                  </a:lnTo>
                  <a:lnTo>
                    <a:pt x="294" y="518"/>
                  </a:lnTo>
                  <a:lnTo>
                    <a:pt x="300" y="518"/>
                  </a:lnTo>
                  <a:lnTo>
                    <a:pt x="302" y="516"/>
                  </a:lnTo>
                  <a:lnTo>
                    <a:pt x="308" y="516"/>
                  </a:lnTo>
                  <a:lnTo>
                    <a:pt x="312" y="516"/>
                  </a:lnTo>
                  <a:lnTo>
                    <a:pt x="318" y="516"/>
                  </a:lnTo>
                  <a:lnTo>
                    <a:pt x="320" y="516"/>
                  </a:lnTo>
                  <a:lnTo>
                    <a:pt x="324" y="516"/>
                  </a:lnTo>
                  <a:lnTo>
                    <a:pt x="327" y="514"/>
                  </a:lnTo>
                  <a:lnTo>
                    <a:pt x="333" y="514"/>
                  </a:lnTo>
                  <a:lnTo>
                    <a:pt x="335" y="514"/>
                  </a:lnTo>
                  <a:lnTo>
                    <a:pt x="339" y="514"/>
                  </a:lnTo>
                  <a:lnTo>
                    <a:pt x="341" y="512"/>
                  </a:lnTo>
                  <a:lnTo>
                    <a:pt x="345" y="512"/>
                  </a:lnTo>
                  <a:lnTo>
                    <a:pt x="347" y="512"/>
                  </a:lnTo>
                  <a:lnTo>
                    <a:pt x="351" y="512"/>
                  </a:lnTo>
                  <a:lnTo>
                    <a:pt x="353" y="510"/>
                  </a:lnTo>
                  <a:lnTo>
                    <a:pt x="359" y="510"/>
                  </a:lnTo>
                  <a:lnTo>
                    <a:pt x="361" y="510"/>
                  </a:lnTo>
                  <a:lnTo>
                    <a:pt x="366" y="510"/>
                  </a:lnTo>
                  <a:lnTo>
                    <a:pt x="368" y="510"/>
                  </a:lnTo>
                  <a:lnTo>
                    <a:pt x="372" y="510"/>
                  </a:lnTo>
                  <a:lnTo>
                    <a:pt x="374" y="508"/>
                  </a:lnTo>
                  <a:lnTo>
                    <a:pt x="378" y="508"/>
                  </a:lnTo>
                  <a:lnTo>
                    <a:pt x="380" y="508"/>
                  </a:lnTo>
                  <a:lnTo>
                    <a:pt x="384" y="508"/>
                  </a:lnTo>
                  <a:lnTo>
                    <a:pt x="386" y="506"/>
                  </a:lnTo>
                  <a:lnTo>
                    <a:pt x="388" y="506"/>
                  </a:lnTo>
                  <a:lnTo>
                    <a:pt x="390" y="506"/>
                  </a:lnTo>
                  <a:lnTo>
                    <a:pt x="394" y="506"/>
                  </a:lnTo>
                  <a:lnTo>
                    <a:pt x="396" y="506"/>
                  </a:lnTo>
                  <a:lnTo>
                    <a:pt x="400" y="506"/>
                  </a:lnTo>
                  <a:lnTo>
                    <a:pt x="403" y="503"/>
                  </a:lnTo>
                  <a:lnTo>
                    <a:pt x="405" y="503"/>
                  </a:lnTo>
                  <a:lnTo>
                    <a:pt x="407" y="503"/>
                  </a:lnTo>
                  <a:lnTo>
                    <a:pt x="411" y="503"/>
                  </a:lnTo>
                  <a:lnTo>
                    <a:pt x="413" y="501"/>
                  </a:lnTo>
                  <a:lnTo>
                    <a:pt x="415" y="501"/>
                  </a:lnTo>
                  <a:lnTo>
                    <a:pt x="417" y="501"/>
                  </a:lnTo>
                  <a:lnTo>
                    <a:pt x="421" y="501"/>
                  </a:lnTo>
                  <a:lnTo>
                    <a:pt x="423" y="501"/>
                  </a:lnTo>
                  <a:lnTo>
                    <a:pt x="425" y="501"/>
                  </a:lnTo>
                  <a:lnTo>
                    <a:pt x="427" y="499"/>
                  </a:lnTo>
                  <a:lnTo>
                    <a:pt x="431" y="499"/>
                  </a:lnTo>
                  <a:lnTo>
                    <a:pt x="433" y="499"/>
                  </a:lnTo>
                  <a:lnTo>
                    <a:pt x="435" y="499"/>
                  </a:lnTo>
                  <a:lnTo>
                    <a:pt x="437" y="497"/>
                  </a:lnTo>
                  <a:lnTo>
                    <a:pt x="440" y="497"/>
                  </a:lnTo>
                  <a:lnTo>
                    <a:pt x="442" y="497"/>
                  </a:lnTo>
                  <a:lnTo>
                    <a:pt x="446" y="497"/>
                  </a:lnTo>
                  <a:lnTo>
                    <a:pt x="448" y="497"/>
                  </a:lnTo>
                  <a:lnTo>
                    <a:pt x="450" y="497"/>
                  </a:lnTo>
                  <a:lnTo>
                    <a:pt x="452" y="495"/>
                  </a:lnTo>
                  <a:lnTo>
                    <a:pt x="446" y="491"/>
                  </a:lnTo>
                  <a:lnTo>
                    <a:pt x="440" y="485"/>
                  </a:lnTo>
                  <a:lnTo>
                    <a:pt x="433" y="481"/>
                  </a:lnTo>
                  <a:lnTo>
                    <a:pt x="425" y="475"/>
                  </a:lnTo>
                  <a:lnTo>
                    <a:pt x="419" y="471"/>
                  </a:lnTo>
                  <a:lnTo>
                    <a:pt x="413" y="466"/>
                  </a:lnTo>
                  <a:lnTo>
                    <a:pt x="407" y="460"/>
                  </a:lnTo>
                  <a:lnTo>
                    <a:pt x="400" y="456"/>
                  </a:lnTo>
                  <a:lnTo>
                    <a:pt x="394" y="450"/>
                  </a:lnTo>
                  <a:lnTo>
                    <a:pt x="386" y="446"/>
                  </a:lnTo>
                  <a:lnTo>
                    <a:pt x="382" y="440"/>
                  </a:lnTo>
                  <a:lnTo>
                    <a:pt x="374" y="436"/>
                  </a:lnTo>
                  <a:lnTo>
                    <a:pt x="370" y="432"/>
                  </a:lnTo>
                  <a:lnTo>
                    <a:pt x="361" y="425"/>
                  </a:lnTo>
                  <a:lnTo>
                    <a:pt x="355" y="421"/>
                  </a:lnTo>
                  <a:lnTo>
                    <a:pt x="349" y="415"/>
                  </a:lnTo>
                  <a:lnTo>
                    <a:pt x="343" y="411"/>
                  </a:lnTo>
                  <a:lnTo>
                    <a:pt x="339" y="405"/>
                  </a:lnTo>
                  <a:lnTo>
                    <a:pt x="333" y="401"/>
                  </a:lnTo>
                  <a:lnTo>
                    <a:pt x="324" y="395"/>
                  </a:lnTo>
                  <a:lnTo>
                    <a:pt x="320" y="390"/>
                  </a:lnTo>
                  <a:lnTo>
                    <a:pt x="314" y="384"/>
                  </a:lnTo>
                  <a:lnTo>
                    <a:pt x="308" y="380"/>
                  </a:lnTo>
                  <a:lnTo>
                    <a:pt x="302" y="374"/>
                  </a:lnTo>
                  <a:lnTo>
                    <a:pt x="296" y="370"/>
                  </a:lnTo>
                  <a:lnTo>
                    <a:pt x="292" y="364"/>
                  </a:lnTo>
                  <a:lnTo>
                    <a:pt x="285" y="360"/>
                  </a:lnTo>
                  <a:lnTo>
                    <a:pt x="279" y="353"/>
                  </a:lnTo>
                  <a:lnTo>
                    <a:pt x="273" y="349"/>
                  </a:lnTo>
                  <a:lnTo>
                    <a:pt x="263" y="337"/>
                  </a:lnTo>
                  <a:lnTo>
                    <a:pt x="257" y="333"/>
                  </a:lnTo>
                  <a:lnTo>
                    <a:pt x="253" y="329"/>
                  </a:lnTo>
                  <a:lnTo>
                    <a:pt x="246" y="323"/>
                  </a:lnTo>
                  <a:lnTo>
                    <a:pt x="242" y="316"/>
                  </a:lnTo>
                  <a:lnTo>
                    <a:pt x="236" y="312"/>
                  </a:lnTo>
                  <a:lnTo>
                    <a:pt x="205" y="282"/>
                  </a:lnTo>
                  <a:lnTo>
                    <a:pt x="199" y="275"/>
                  </a:lnTo>
                  <a:lnTo>
                    <a:pt x="191" y="265"/>
                  </a:lnTo>
                  <a:lnTo>
                    <a:pt x="185" y="259"/>
                  </a:lnTo>
                  <a:lnTo>
                    <a:pt x="177" y="251"/>
                  </a:lnTo>
                  <a:lnTo>
                    <a:pt x="173" y="247"/>
                  </a:lnTo>
                  <a:lnTo>
                    <a:pt x="168" y="240"/>
                  </a:lnTo>
                  <a:lnTo>
                    <a:pt x="164" y="236"/>
                  </a:lnTo>
                  <a:lnTo>
                    <a:pt x="158" y="230"/>
                  </a:lnTo>
                  <a:lnTo>
                    <a:pt x="154" y="224"/>
                  </a:lnTo>
                  <a:lnTo>
                    <a:pt x="150" y="220"/>
                  </a:lnTo>
                  <a:lnTo>
                    <a:pt x="146" y="214"/>
                  </a:lnTo>
                  <a:lnTo>
                    <a:pt x="140" y="208"/>
                  </a:lnTo>
                  <a:lnTo>
                    <a:pt x="136" y="203"/>
                  </a:lnTo>
                  <a:lnTo>
                    <a:pt x="131" y="197"/>
                  </a:lnTo>
                  <a:lnTo>
                    <a:pt x="127" y="191"/>
                  </a:lnTo>
                  <a:lnTo>
                    <a:pt x="123" y="187"/>
                  </a:lnTo>
                  <a:lnTo>
                    <a:pt x="117" y="181"/>
                  </a:lnTo>
                  <a:lnTo>
                    <a:pt x="115" y="177"/>
                  </a:lnTo>
                  <a:lnTo>
                    <a:pt x="111" y="171"/>
                  </a:lnTo>
                  <a:lnTo>
                    <a:pt x="107" y="164"/>
                  </a:lnTo>
                  <a:lnTo>
                    <a:pt x="101" y="160"/>
                  </a:lnTo>
                  <a:lnTo>
                    <a:pt x="97" y="154"/>
                  </a:lnTo>
                  <a:lnTo>
                    <a:pt x="92" y="148"/>
                  </a:lnTo>
                  <a:lnTo>
                    <a:pt x="88" y="144"/>
                  </a:lnTo>
                  <a:lnTo>
                    <a:pt x="84" y="138"/>
                  </a:lnTo>
                  <a:lnTo>
                    <a:pt x="82" y="132"/>
                  </a:lnTo>
                  <a:lnTo>
                    <a:pt x="78" y="125"/>
                  </a:lnTo>
                  <a:lnTo>
                    <a:pt x="74" y="121"/>
                  </a:lnTo>
                  <a:lnTo>
                    <a:pt x="70" y="115"/>
                  </a:lnTo>
                  <a:lnTo>
                    <a:pt x="66" y="111"/>
                  </a:lnTo>
                  <a:lnTo>
                    <a:pt x="64" y="105"/>
                  </a:lnTo>
                  <a:lnTo>
                    <a:pt x="58" y="99"/>
                  </a:lnTo>
                  <a:lnTo>
                    <a:pt x="55" y="95"/>
                  </a:lnTo>
                  <a:lnTo>
                    <a:pt x="51" y="88"/>
                  </a:lnTo>
                  <a:lnTo>
                    <a:pt x="47" y="82"/>
                  </a:lnTo>
                  <a:lnTo>
                    <a:pt x="43" y="76"/>
                  </a:lnTo>
                  <a:lnTo>
                    <a:pt x="41" y="70"/>
                  </a:lnTo>
                  <a:lnTo>
                    <a:pt x="37" y="66"/>
                  </a:lnTo>
                  <a:lnTo>
                    <a:pt x="33" y="60"/>
                  </a:lnTo>
                  <a:lnTo>
                    <a:pt x="31" y="53"/>
                  </a:lnTo>
                  <a:lnTo>
                    <a:pt x="27" y="49"/>
                  </a:lnTo>
                  <a:lnTo>
                    <a:pt x="23" y="43"/>
                  </a:lnTo>
                  <a:lnTo>
                    <a:pt x="21" y="37"/>
                  </a:lnTo>
                  <a:lnTo>
                    <a:pt x="16" y="31"/>
                  </a:lnTo>
                  <a:lnTo>
                    <a:pt x="14" y="27"/>
                  </a:lnTo>
                  <a:lnTo>
                    <a:pt x="10" y="21"/>
                  </a:lnTo>
                  <a:lnTo>
                    <a:pt x="8" y="14"/>
                  </a:lnTo>
                  <a:lnTo>
                    <a:pt x="6" y="8"/>
                  </a:lnTo>
                  <a:lnTo>
                    <a:pt x="2" y="4"/>
                  </a:lnTo>
                  <a:lnTo>
                    <a:pt x="0" y="0"/>
                  </a:lnTo>
                </a:path>
              </a:pathLst>
            </a:cu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" name="Freeform 35">
              <a:extLst>
                <a:ext uri="{FF2B5EF4-FFF2-40B4-BE49-F238E27FC236}">
                  <a16:creationId xmlns:a16="http://schemas.microsoft.com/office/drawing/2014/main" id="{FE3ABE68-2F1E-4E4D-86F7-6D4208C0D2A3}"/>
                </a:ext>
              </a:extLst>
            </p:cNvPr>
            <p:cNvSpPr>
              <a:spLocks/>
            </p:cNvSpPr>
            <p:nvPr/>
          </p:nvSpPr>
          <p:spPr bwMode="auto">
            <a:xfrm>
              <a:off x="3359" y="1832"/>
              <a:ext cx="304" cy="336"/>
            </a:xfrm>
            <a:custGeom>
              <a:avLst/>
              <a:gdLst>
                <a:gd name="T0" fmla="*/ 119 w 304"/>
                <a:gd name="T1" fmla="*/ 236 h 336"/>
                <a:gd name="T2" fmla="*/ 121 w 304"/>
                <a:gd name="T3" fmla="*/ 243 h 336"/>
                <a:gd name="T4" fmla="*/ 123 w 304"/>
                <a:gd name="T5" fmla="*/ 249 h 336"/>
                <a:gd name="T6" fmla="*/ 131 w 304"/>
                <a:gd name="T7" fmla="*/ 255 h 336"/>
                <a:gd name="T8" fmla="*/ 137 w 304"/>
                <a:gd name="T9" fmla="*/ 259 h 336"/>
                <a:gd name="T10" fmla="*/ 145 w 304"/>
                <a:gd name="T11" fmla="*/ 261 h 336"/>
                <a:gd name="T12" fmla="*/ 156 w 304"/>
                <a:gd name="T13" fmla="*/ 263 h 336"/>
                <a:gd name="T14" fmla="*/ 176 w 304"/>
                <a:gd name="T15" fmla="*/ 261 h 336"/>
                <a:gd name="T16" fmla="*/ 184 w 304"/>
                <a:gd name="T17" fmla="*/ 259 h 336"/>
                <a:gd name="T18" fmla="*/ 190 w 304"/>
                <a:gd name="T19" fmla="*/ 257 h 336"/>
                <a:gd name="T20" fmla="*/ 197 w 304"/>
                <a:gd name="T21" fmla="*/ 255 h 336"/>
                <a:gd name="T22" fmla="*/ 205 w 304"/>
                <a:gd name="T23" fmla="*/ 247 h 336"/>
                <a:gd name="T24" fmla="*/ 207 w 304"/>
                <a:gd name="T25" fmla="*/ 238 h 336"/>
                <a:gd name="T26" fmla="*/ 209 w 304"/>
                <a:gd name="T27" fmla="*/ 232 h 336"/>
                <a:gd name="T28" fmla="*/ 209 w 304"/>
                <a:gd name="T29" fmla="*/ 33 h 336"/>
                <a:gd name="T30" fmla="*/ 186 w 304"/>
                <a:gd name="T31" fmla="*/ 31 h 336"/>
                <a:gd name="T32" fmla="*/ 287 w 304"/>
                <a:gd name="T33" fmla="*/ 31 h 336"/>
                <a:gd name="T34" fmla="*/ 280 w 304"/>
                <a:gd name="T35" fmla="*/ 35 h 336"/>
                <a:gd name="T36" fmla="*/ 278 w 304"/>
                <a:gd name="T37" fmla="*/ 236 h 336"/>
                <a:gd name="T38" fmla="*/ 276 w 304"/>
                <a:gd name="T39" fmla="*/ 251 h 336"/>
                <a:gd name="T40" fmla="*/ 274 w 304"/>
                <a:gd name="T41" fmla="*/ 261 h 336"/>
                <a:gd name="T42" fmla="*/ 272 w 304"/>
                <a:gd name="T43" fmla="*/ 269 h 336"/>
                <a:gd name="T44" fmla="*/ 268 w 304"/>
                <a:gd name="T45" fmla="*/ 275 h 336"/>
                <a:gd name="T46" fmla="*/ 264 w 304"/>
                <a:gd name="T47" fmla="*/ 282 h 336"/>
                <a:gd name="T48" fmla="*/ 256 w 304"/>
                <a:gd name="T49" fmla="*/ 292 h 336"/>
                <a:gd name="T50" fmla="*/ 252 w 304"/>
                <a:gd name="T51" fmla="*/ 298 h 336"/>
                <a:gd name="T52" fmla="*/ 244 w 304"/>
                <a:gd name="T53" fmla="*/ 302 h 336"/>
                <a:gd name="T54" fmla="*/ 240 w 304"/>
                <a:gd name="T55" fmla="*/ 308 h 336"/>
                <a:gd name="T56" fmla="*/ 233 w 304"/>
                <a:gd name="T57" fmla="*/ 312 h 336"/>
                <a:gd name="T58" fmla="*/ 225 w 304"/>
                <a:gd name="T59" fmla="*/ 317 h 336"/>
                <a:gd name="T60" fmla="*/ 217 w 304"/>
                <a:gd name="T61" fmla="*/ 321 h 336"/>
                <a:gd name="T62" fmla="*/ 209 w 304"/>
                <a:gd name="T63" fmla="*/ 325 h 336"/>
                <a:gd name="T64" fmla="*/ 201 w 304"/>
                <a:gd name="T65" fmla="*/ 327 h 336"/>
                <a:gd name="T66" fmla="*/ 192 w 304"/>
                <a:gd name="T67" fmla="*/ 329 h 336"/>
                <a:gd name="T68" fmla="*/ 182 w 304"/>
                <a:gd name="T69" fmla="*/ 331 h 336"/>
                <a:gd name="T70" fmla="*/ 172 w 304"/>
                <a:gd name="T71" fmla="*/ 333 h 336"/>
                <a:gd name="T72" fmla="*/ 139 w 304"/>
                <a:gd name="T73" fmla="*/ 335 h 336"/>
                <a:gd name="T74" fmla="*/ 123 w 304"/>
                <a:gd name="T75" fmla="*/ 333 h 336"/>
                <a:gd name="T76" fmla="*/ 115 w 304"/>
                <a:gd name="T77" fmla="*/ 331 h 336"/>
                <a:gd name="T78" fmla="*/ 106 w 304"/>
                <a:gd name="T79" fmla="*/ 331 h 336"/>
                <a:gd name="T80" fmla="*/ 96 w 304"/>
                <a:gd name="T81" fmla="*/ 327 h 336"/>
                <a:gd name="T82" fmla="*/ 88 w 304"/>
                <a:gd name="T83" fmla="*/ 325 h 336"/>
                <a:gd name="T84" fmla="*/ 78 w 304"/>
                <a:gd name="T85" fmla="*/ 319 h 336"/>
                <a:gd name="T86" fmla="*/ 72 w 304"/>
                <a:gd name="T87" fmla="*/ 314 h 336"/>
                <a:gd name="T88" fmla="*/ 63 w 304"/>
                <a:gd name="T89" fmla="*/ 310 h 336"/>
                <a:gd name="T90" fmla="*/ 55 w 304"/>
                <a:gd name="T91" fmla="*/ 306 h 336"/>
                <a:gd name="T92" fmla="*/ 51 w 304"/>
                <a:gd name="T93" fmla="*/ 300 h 336"/>
                <a:gd name="T94" fmla="*/ 45 w 304"/>
                <a:gd name="T95" fmla="*/ 294 h 336"/>
                <a:gd name="T96" fmla="*/ 37 w 304"/>
                <a:gd name="T97" fmla="*/ 288 h 336"/>
                <a:gd name="T98" fmla="*/ 31 w 304"/>
                <a:gd name="T99" fmla="*/ 277 h 336"/>
                <a:gd name="T100" fmla="*/ 29 w 304"/>
                <a:gd name="T101" fmla="*/ 271 h 336"/>
                <a:gd name="T102" fmla="*/ 25 w 304"/>
                <a:gd name="T103" fmla="*/ 263 h 336"/>
                <a:gd name="T104" fmla="*/ 23 w 304"/>
                <a:gd name="T105" fmla="*/ 257 h 336"/>
                <a:gd name="T106" fmla="*/ 20 w 304"/>
                <a:gd name="T107" fmla="*/ 249 h 336"/>
                <a:gd name="T108" fmla="*/ 20 w 304"/>
                <a:gd name="T109" fmla="*/ 39 h 336"/>
                <a:gd name="T110" fmla="*/ 18 w 304"/>
                <a:gd name="T111" fmla="*/ 33 h 336"/>
                <a:gd name="T112" fmla="*/ 12 w 304"/>
                <a:gd name="T113" fmla="*/ 31 h 336"/>
                <a:gd name="T114" fmla="*/ 137 w 304"/>
                <a:gd name="T115" fmla="*/ 31 h 336"/>
                <a:gd name="T116" fmla="*/ 121 w 304"/>
                <a:gd name="T117" fmla="*/ 33 h 336"/>
                <a:gd name="T118" fmla="*/ 117 w 304"/>
                <a:gd name="T119" fmla="*/ 37 h 3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304" h="336">
                  <a:moveTo>
                    <a:pt x="117" y="226"/>
                  </a:moveTo>
                  <a:lnTo>
                    <a:pt x="117" y="234"/>
                  </a:lnTo>
                  <a:lnTo>
                    <a:pt x="119" y="234"/>
                  </a:lnTo>
                  <a:lnTo>
                    <a:pt x="119" y="236"/>
                  </a:lnTo>
                  <a:lnTo>
                    <a:pt x="119" y="238"/>
                  </a:lnTo>
                  <a:lnTo>
                    <a:pt x="121" y="238"/>
                  </a:lnTo>
                  <a:lnTo>
                    <a:pt x="121" y="240"/>
                  </a:lnTo>
                  <a:lnTo>
                    <a:pt x="121" y="243"/>
                  </a:lnTo>
                  <a:lnTo>
                    <a:pt x="121" y="245"/>
                  </a:lnTo>
                  <a:lnTo>
                    <a:pt x="123" y="245"/>
                  </a:lnTo>
                  <a:lnTo>
                    <a:pt x="123" y="247"/>
                  </a:lnTo>
                  <a:lnTo>
                    <a:pt x="123" y="249"/>
                  </a:lnTo>
                  <a:lnTo>
                    <a:pt x="125" y="249"/>
                  </a:lnTo>
                  <a:lnTo>
                    <a:pt x="127" y="249"/>
                  </a:lnTo>
                  <a:lnTo>
                    <a:pt x="127" y="251"/>
                  </a:lnTo>
                  <a:lnTo>
                    <a:pt x="131" y="255"/>
                  </a:lnTo>
                  <a:lnTo>
                    <a:pt x="133" y="255"/>
                  </a:lnTo>
                  <a:lnTo>
                    <a:pt x="135" y="257"/>
                  </a:lnTo>
                  <a:lnTo>
                    <a:pt x="137" y="257"/>
                  </a:lnTo>
                  <a:lnTo>
                    <a:pt x="137" y="259"/>
                  </a:lnTo>
                  <a:lnTo>
                    <a:pt x="139" y="259"/>
                  </a:lnTo>
                  <a:lnTo>
                    <a:pt x="141" y="259"/>
                  </a:lnTo>
                  <a:lnTo>
                    <a:pt x="143" y="261"/>
                  </a:lnTo>
                  <a:lnTo>
                    <a:pt x="145" y="261"/>
                  </a:lnTo>
                  <a:lnTo>
                    <a:pt x="147" y="261"/>
                  </a:lnTo>
                  <a:lnTo>
                    <a:pt x="152" y="261"/>
                  </a:lnTo>
                  <a:lnTo>
                    <a:pt x="152" y="263"/>
                  </a:lnTo>
                  <a:lnTo>
                    <a:pt x="156" y="263"/>
                  </a:lnTo>
                  <a:lnTo>
                    <a:pt x="170" y="263"/>
                  </a:lnTo>
                  <a:lnTo>
                    <a:pt x="172" y="263"/>
                  </a:lnTo>
                  <a:lnTo>
                    <a:pt x="174" y="263"/>
                  </a:lnTo>
                  <a:lnTo>
                    <a:pt x="176" y="261"/>
                  </a:lnTo>
                  <a:lnTo>
                    <a:pt x="180" y="261"/>
                  </a:lnTo>
                  <a:lnTo>
                    <a:pt x="182" y="261"/>
                  </a:lnTo>
                  <a:lnTo>
                    <a:pt x="184" y="261"/>
                  </a:lnTo>
                  <a:lnTo>
                    <a:pt x="184" y="259"/>
                  </a:lnTo>
                  <a:lnTo>
                    <a:pt x="186" y="259"/>
                  </a:lnTo>
                  <a:lnTo>
                    <a:pt x="188" y="259"/>
                  </a:lnTo>
                  <a:lnTo>
                    <a:pt x="190" y="259"/>
                  </a:lnTo>
                  <a:lnTo>
                    <a:pt x="190" y="257"/>
                  </a:lnTo>
                  <a:lnTo>
                    <a:pt x="192" y="257"/>
                  </a:lnTo>
                  <a:lnTo>
                    <a:pt x="192" y="255"/>
                  </a:lnTo>
                  <a:lnTo>
                    <a:pt x="194" y="255"/>
                  </a:lnTo>
                  <a:lnTo>
                    <a:pt x="197" y="255"/>
                  </a:lnTo>
                  <a:lnTo>
                    <a:pt x="197" y="253"/>
                  </a:lnTo>
                  <a:lnTo>
                    <a:pt x="201" y="249"/>
                  </a:lnTo>
                  <a:lnTo>
                    <a:pt x="203" y="249"/>
                  </a:lnTo>
                  <a:lnTo>
                    <a:pt x="205" y="247"/>
                  </a:lnTo>
                  <a:lnTo>
                    <a:pt x="205" y="245"/>
                  </a:lnTo>
                  <a:lnTo>
                    <a:pt x="207" y="243"/>
                  </a:lnTo>
                  <a:lnTo>
                    <a:pt x="207" y="240"/>
                  </a:lnTo>
                  <a:lnTo>
                    <a:pt x="207" y="238"/>
                  </a:lnTo>
                  <a:lnTo>
                    <a:pt x="209" y="238"/>
                  </a:lnTo>
                  <a:lnTo>
                    <a:pt x="209" y="236"/>
                  </a:lnTo>
                  <a:lnTo>
                    <a:pt x="209" y="234"/>
                  </a:lnTo>
                  <a:lnTo>
                    <a:pt x="209" y="232"/>
                  </a:lnTo>
                  <a:lnTo>
                    <a:pt x="209" y="39"/>
                  </a:lnTo>
                  <a:lnTo>
                    <a:pt x="209" y="37"/>
                  </a:lnTo>
                  <a:lnTo>
                    <a:pt x="209" y="35"/>
                  </a:lnTo>
                  <a:lnTo>
                    <a:pt x="209" y="33"/>
                  </a:lnTo>
                  <a:lnTo>
                    <a:pt x="207" y="33"/>
                  </a:lnTo>
                  <a:lnTo>
                    <a:pt x="207" y="31"/>
                  </a:lnTo>
                  <a:lnTo>
                    <a:pt x="203" y="31"/>
                  </a:lnTo>
                  <a:lnTo>
                    <a:pt x="186" y="31"/>
                  </a:lnTo>
                  <a:lnTo>
                    <a:pt x="186" y="0"/>
                  </a:lnTo>
                  <a:lnTo>
                    <a:pt x="303" y="0"/>
                  </a:lnTo>
                  <a:lnTo>
                    <a:pt x="303" y="31"/>
                  </a:lnTo>
                  <a:lnTo>
                    <a:pt x="287" y="31"/>
                  </a:lnTo>
                  <a:lnTo>
                    <a:pt x="283" y="31"/>
                  </a:lnTo>
                  <a:lnTo>
                    <a:pt x="283" y="33"/>
                  </a:lnTo>
                  <a:lnTo>
                    <a:pt x="280" y="33"/>
                  </a:lnTo>
                  <a:lnTo>
                    <a:pt x="280" y="35"/>
                  </a:lnTo>
                  <a:lnTo>
                    <a:pt x="278" y="35"/>
                  </a:lnTo>
                  <a:lnTo>
                    <a:pt x="278" y="37"/>
                  </a:lnTo>
                  <a:lnTo>
                    <a:pt x="278" y="39"/>
                  </a:lnTo>
                  <a:lnTo>
                    <a:pt x="278" y="236"/>
                  </a:lnTo>
                  <a:lnTo>
                    <a:pt x="278" y="245"/>
                  </a:lnTo>
                  <a:lnTo>
                    <a:pt x="278" y="247"/>
                  </a:lnTo>
                  <a:lnTo>
                    <a:pt x="278" y="249"/>
                  </a:lnTo>
                  <a:lnTo>
                    <a:pt x="276" y="251"/>
                  </a:lnTo>
                  <a:lnTo>
                    <a:pt x="276" y="255"/>
                  </a:lnTo>
                  <a:lnTo>
                    <a:pt x="276" y="257"/>
                  </a:lnTo>
                  <a:lnTo>
                    <a:pt x="274" y="259"/>
                  </a:lnTo>
                  <a:lnTo>
                    <a:pt x="274" y="261"/>
                  </a:lnTo>
                  <a:lnTo>
                    <a:pt x="272" y="263"/>
                  </a:lnTo>
                  <a:lnTo>
                    <a:pt x="272" y="265"/>
                  </a:lnTo>
                  <a:lnTo>
                    <a:pt x="272" y="267"/>
                  </a:lnTo>
                  <a:lnTo>
                    <a:pt x="272" y="269"/>
                  </a:lnTo>
                  <a:lnTo>
                    <a:pt x="270" y="269"/>
                  </a:lnTo>
                  <a:lnTo>
                    <a:pt x="270" y="271"/>
                  </a:lnTo>
                  <a:lnTo>
                    <a:pt x="268" y="273"/>
                  </a:lnTo>
                  <a:lnTo>
                    <a:pt x="268" y="275"/>
                  </a:lnTo>
                  <a:lnTo>
                    <a:pt x="266" y="277"/>
                  </a:lnTo>
                  <a:lnTo>
                    <a:pt x="266" y="280"/>
                  </a:lnTo>
                  <a:lnTo>
                    <a:pt x="264" y="280"/>
                  </a:lnTo>
                  <a:lnTo>
                    <a:pt x="264" y="282"/>
                  </a:lnTo>
                  <a:lnTo>
                    <a:pt x="264" y="284"/>
                  </a:lnTo>
                  <a:lnTo>
                    <a:pt x="262" y="284"/>
                  </a:lnTo>
                  <a:lnTo>
                    <a:pt x="260" y="288"/>
                  </a:lnTo>
                  <a:lnTo>
                    <a:pt x="256" y="292"/>
                  </a:lnTo>
                  <a:lnTo>
                    <a:pt x="256" y="294"/>
                  </a:lnTo>
                  <a:lnTo>
                    <a:pt x="254" y="294"/>
                  </a:lnTo>
                  <a:lnTo>
                    <a:pt x="252" y="296"/>
                  </a:lnTo>
                  <a:lnTo>
                    <a:pt x="252" y="298"/>
                  </a:lnTo>
                  <a:lnTo>
                    <a:pt x="250" y="298"/>
                  </a:lnTo>
                  <a:lnTo>
                    <a:pt x="248" y="300"/>
                  </a:lnTo>
                  <a:lnTo>
                    <a:pt x="246" y="302"/>
                  </a:lnTo>
                  <a:lnTo>
                    <a:pt x="244" y="302"/>
                  </a:lnTo>
                  <a:lnTo>
                    <a:pt x="244" y="304"/>
                  </a:lnTo>
                  <a:lnTo>
                    <a:pt x="242" y="306"/>
                  </a:lnTo>
                  <a:lnTo>
                    <a:pt x="240" y="306"/>
                  </a:lnTo>
                  <a:lnTo>
                    <a:pt x="240" y="308"/>
                  </a:lnTo>
                  <a:lnTo>
                    <a:pt x="237" y="308"/>
                  </a:lnTo>
                  <a:lnTo>
                    <a:pt x="235" y="308"/>
                  </a:lnTo>
                  <a:lnTo>
                    <a:pt x="235" y="310"/>
                  </a:lnTo>
                  <a:lnTo>
                    <a:pt x="233" y="312"/>
                  </a:lnTo>
                  <a:lnTo>
                    <a:pt x="231" y="312"/>
                  </a:lnTo>
                  <a:lnTo>
                    <a:pt x="229" y="314"/>
                  </a:lnTo>
                  <a:lnTo>
                    <a:pt x="227" y="314"/>
                  </a:lnTo>
                  <a:lnTo>
                    <a:pt x="225" y="317"/>
                  </a:lnTo>
                  <a:lnTo>
                    <a:pt x="223" y="319"/>
                  </a:lnTo>
                  <a:lnTo>
                    <a:pt x="221" y="319"/>
                  </a:lnTo>
                  <a:lnTo>
                    <a:pt x="219" y="321"/>
                  </a:lnTo>
                  <a:lnTo>
                    <a:pt x="217" y="321"/>
                  </a:lnTo>
                  <a:lnTo>
                    <a:pt x="215" y="323"/>
                  </a:lnTo>
                  <a:lnTo>
                    <a:pt x="213" y="323"/>
                  </a:lnTo>
                  <a:lnTo>
                    <a:pt x="211" y="323"/>
                  </a:lnTo>
                  <a:lnTo>
                    <a:pt x="209" y="325"/>
                  </a:lnTo>
                  <a:lnTo>
                    <a:pt x="207" y="325"/>
                  </a:lnTo>
                  <a:lnTo>
                    <a:pt x="205" y="327"/>
                  </a:lnTo>
                  <a:lnTo>
                    <a:pt x="203" y="327"/>
                  </a:lnTo>
                  <a:lnTo>
                    <a:pt x="201" y="327"/>
                  </a:lnTo>
                  <a:lnTo>
                    <a:pt x="199" y="327"/>
                  </a:lnTo>
                  <a:lnTo>
                    <a:pt x="197" y="329"/>
                  </a:lnTo>
                  <a:lnTo>
                    <a:pt x="194" y="329"/>
                  </a:lnTo>
                  <a:lnTo>
                    <a:pt x="192" y="329"/>
                  </a:lnTo>
                  <a:lnTo>
                    <a:pt x="192" y="331"/>
                  </a:lnTo>
                  <a:lnTo>
                    <a:pt x="188" y="331"/>
                  </a:lnTo>
                  <a:lnTo>
                    <a:pt x="186" y="331"/>
                  </a:lnTo>
                  <a:lnTo>
                    <a:pt x="182" y="331"/>
                  </a:lnTo>
                  <a:lnTo>
                    <a:pt x="180" y="333"/>
                  </a:lnTo>
                  <a:lnTo>
                    <a:pt x="178" y="333"/>
                  </a:lnTo>
                  <a:lnTo>
                    <a:pt x="176" y="333"/>
                  </a:lnTo>
                  <a:lnTo>
                    <a:pt x="172" y="333"/>
                  </a:lnTo>
                  <a:lnTo>
                    <a:pt x="170" y="335"/>
                  </a:lnTo>
                  <a:lnTo>
                    <a:pt x="162" y="335"/>
                  </a:lnTo>
                  <a:lnTo>
                    <a:pt x="160" y="335"/>
                  </a:lnTo>
                  <a:lnTo>
                    <a:pt x="139" y="335"/>
                  </a:lnTo>
                  <a:lnTo>
                    <a:pt x="137" y="335"/>
                  </a:lnTo>
                  <a:lnTo>
                    <a:pt x="129" y="335"/>
                  </a:lnTo>
                  <a:lnTo>
                    <a:pt x="127" y="333"/>
                  </a:lnTo>
                  <a:lnTo>
                    <a:pt x="123" y="333"/>
                  </a:lnTo>
                  <a:lnTo>
                    <a:pt x="121" y="333"/>
                  </a:lnTo>
                  <a:lnTo>
                    <a:pt x="119" y="333"/>
                  </a:lnTo>
                  <a:lnTo>
                    <a:pt x="117" y="331"/>
                  </a:lnTo>
                  <a:lnTo>
                    <a:pt x="115" y="331"/>
                  </a:lnTo>
                  <a:lnTo>
                    <a:pt x="113" y="331"/>
                  </a:lnTo>
                  <a:lnTo>
                    <a:pt x="111" y="331"/>
                  </a:lnTo>
                  <a:lnTo>
                    <a:pt x="109" y="331"/>
                  </a:lnTo>
                  <a:lnTo>
                    <a:pt x="106" y="331"/>
                  </a:lnTo>
                  <a:lnTo>
                    <a:pt x="104" y="329"/>
                  </a:lnTo>
                  <a:lnTo>
                    <a:pt x="102" y="329"/>
                  </a:lnTo>
                  <a:lnTo>
                    <a:pt x="98" y="327"/>
                  </a:lnTo>
                  <a:lnTo>
                    <a:pt x="96" y="327"/>
                  </a:lnTo>
                  <a:lnTo>
                    <a:pt x="94" y="327"/>
                  </a:lnTo>
                  <a:lnTo>
                    <a:pt x="92" y="325"/>
                  </a:lnTo>
                  <a:lnTo>
                    <a:pt x="90" y="325"/>
                  </a:lnTo>
                  <a:lnTo>
                    <a:pt x="88" y="325"/>
                  </a:lnTo>
                  <a:lnTo>
                    <a:pt x="86" y="323"/>
                  </a:lnTo>
                  <a:lnTo>
                    <a:pt x="84" y="323"/>
                  </a:lnTo>
                  <a:lnTo>
                    <a:pt x="80" y="321"/>
                  </a:lnTo>
                  <a:lnTo>
                    <a:pt x="78" y="319"/>
                  </a:lnTo>
                  <a:lnTo>
                    <a:pt x="76" y="319"/>
                  </a:lnTo>
                  <a:lnTo>
                    <a:pt x="74" y="319"/>
                  </a:lnTo>
                  <a:lnTo>
                    <a:pt x="72" y="317"/>
                  </a:lnTo>
                  <a:lnTo>
                    <a:pt x="72" y="314"/>
                  </a:lnTo>
                  <a:lnTo>
                    <a:pt x="70" y="314"/>
                  </a:lnTo>
                  <a:lnTo>
                    <a:pt x="68" y="312"/>
                  </a:lnTo>
                  <a:lnTo>
                    <a:pt x="66" y="312"/>
                  </a:lnTo>
                  <a:lnTo>
                    <a:pt x="63" y="310"/>
                  </a:lnTo>
                  <a:lnTo>
                    <a:pt x="61" y="308"/>
                  </a:lnTo>
                  <a:lnTo>
                    <a:pt x="59" y="308"/>
                  </a:lnTo>
                  <a:lnTo>
                    <a:pt x="57" y="306"/>
                  </a:lnTo>
                  <a:lnTo>
                    <a:pt x="55" y="306"/>
                  </a:lnTo>
                  <a:lnTo>
                    <a:pt x="55" y="304"/>
                  </a:lnTo>
                  <a:lnTo>
                    <a:pt x="53" y="302"/>
                  </a:lnTo>
                  <a:lnTo>
                    <a:pt x="51" y="302"/>
                  </a:lnTo>
                  <a:lnTo>
                    <a:pt x="51" y="300"/>
                  </a:lnTo>
                  <a:lnTo>
                    <a:pt x="49" y="300"/>
                  </a:lnTo>
                  <a:lnTo>
                    <a:pt x="47" y="298"/>
                  </a:lnTo>
                  <a:lnTo>
                    <a:pt x="45" y="296"/>
                  </a:lnTo>
                  <a:lnTo>
                    <a:pt x="45" y="294"/>
                  </a:lnTo>
                  <a:lnTo>
                    <a:pt x="43" y="294"/>
                  </a:lnTo>
                  <a:lnTo>
                    <a:pt x="41" y="292"/>
                  </a:lnTo>
                  <a:lnTo>
                    <a:pt x="39" y="288"/>
                  </a:lnTo>
                  <a:lnTo>
                    <a:pt x="37" y="288"/>
                  </a:lnTo>
                  <a:lnTo>
                    <a:pt x="35" y="284"/>
                  </a:lnTo>
                  <a:lnTo>
                    <a:pt x="33" y="282"/>
                  </a:lnTo>
                  <a:lnTo>
                    <a:pt x="33" y="280"/>
                  </a:lnTo>
                  <a:lnTo>
                    <a:pt x="31" y="277"/>
                  </a:lnTo>
                  <a:lnTo>
                    <a:pt x="31" y="275"/>
                  </a:lnTo>
                  <a:lnTo>
                    <a:pt x="29" y="275"/>
                  </a:lnTo>
                  <a:lnTo>
                    <a:pt x="29" y="273"/>
                  </a:lnTo>
                  <a:lnTo>
                    <a:pt x="29" y="271"/>
                  </a:lnTo>
                  <a:lnTo>
                    <a:pt x="27" y="269"/>
                  </a:lnTo>
                  <a:lnTo>
                    <a:pt x="27" y="267"/>
                  </a:lnTo>
                  <a:lnTo>
                    <a:pt x="25" y="265"/>
                  </a:lnTo>
                  <a:lnTo>
                    <a:pt x="25" y="263"/>
                  </a:lnTo>
                  <a:lnTo>
                    <a:pt x="25" y="261"/>
                  </a:lnTo>
                  <a:lnTo>
                    <a:pt x="23" y="261"/>
                  </a:lnTo>
                  <a:lnTo>
                    <a:pt x="23" y="259"/>
                  </a:lnTo>
                  <a:lnTo>
                    <a:pt x="23" y="257"/>
                  </a:lnTo>
                  <a:lnTo>
                    <a:pt x="23" y="255"/>
                  </a:lnTo>
                  <a:lnTo>
                    <a:pt x="20" y="255"/>
                  </a:lnTo>
                  <a:lnTo>
                    <a:pt x="20" y="251"/>
                  </a:lnTo>
                  <a:lnTo>
                    <a:pt x="20" y="249"/>
                  </a:lnTo>
                  <a:lnTo>
                    <a:pt x="20" y="247"/>
                  </a:lnTo>
                  <a:lnTo>
                    <a:pt x="20" y="245"/>
                  </a:lnTo>
                  <a:lnTo>
                    <a:pt x="20" y="236"/>
                  </a:lnTo>
                  <a:lnTo>
                    <a:pt x="20" y="39"/>
                  </a:lnTo>
                  <a:lnTo>
                    <a:pt x="20" y="37"/>
                  </a:lnTo>
                  <a:lnTo>
                    <a:pt x="18" y="37"/>
                  </a:lnTo>
                  <a:lnTo>
                    <a:pt x="18" y="35"/>
                  </a:lnTo>
                  <a:lnTo>
                    <a:pt x="18" y="33"/>
                  </a:lnTo>
                  <a:lnTo>
                    <a:pt x="16" y="33"/>
                  </a:lnTo>
                  <a:lnTo>
                    <a:pt x="14" y="33"/>
                  </a:lnTo>
                  <a:lnTo>
                    <a:pt x="14" y="31"/>
                  </a:lnTo>
                  <a:lnTo>
                    <a:pt x="12" y="31"/>
                  </a:lnTo>
                  <a:lnTo>
                    <a:pt x="0" y="31"/>
                  </a:lnTo>
                  <a:lnTo>
                    <a:pt x="0" y="0"/>
                  </a:lnTo>
                  <a:lnTo>
                    <a:pt x="137" y="0"/>
                  </a:lnTo>
                  <a:lnTo>
                    <a:pt x="137" y="31"/>
                  </a:lnTo>
                  <a:lnTo>
                    <a:pt x="125" y="31"/>
                  </a:lnTo>
                  <a:lnTo>
                    <a:pt x="123" y="31"/>
                  </a:lnTo>
                  <a:lnTo>
                    <a:pt x="123" y="33"/>
                  </a:lnTo>
                  <a:lnTo>
                    <a:pt x="121" y="33"/>
                  </a:lnTo>
                  <a:lnTo>
                    <a:pt x="119" y="33"/>
                  </a:lnTo>
                  <a:lnTo>
                    <a:pt x="119" y="35"/>
                  </a:lnTo>
                  <a:lnTo>
                    <a:pt x="119" y="37"/>
                  </a:lnTo>
                  <a:lnTo>
                    <a:pt x="117" y="37"/>
                  </a:lnTo>
                  <a:lnTo>
                    <a:pt x="117" y="39"/>
                  </a:lnTo>
                  <a:lnTo>
                    <a:pt x="117" y="232"/>
                  </a:lnTo>
                  <a:lnTo>
                    <a:pt x="117" y="226"/>
                  </a:lnTo>
                </a:path>
              </a:pathLst>
            </a:cu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" name="Freeform 36">
              <a:extLst>
                <a:ext uri="{FF2B5EF4-FFF2-40B4-BE49-F238E27FC236}">
                  <a16:creationId xmlns:a16="http://schemas.microsoft.com/office/drawing/2014/main" id="{BD2B7C83-2001-4AC3-9CF2-DE53F7A86CA8}"/>
                </a:ext>
              </a:extLst>
            </p:cNvPr>
            <p:cNvSpPr>
              <a:spLocks/>
            </p:cNvSpPr>
            <p:nvPr/>
          </p:nvSpPr>
          <p:spPr bwMode="auto">
            <a:xfrm>
              <a:off x="3372" y="1838"/>
              <a:ext cx="283" cy="315"/>
            </a:xfrm>
            <a:custGeom>
              <a:avLst/>
              <a:gdLst>
                <a:gd name="T0" fmla="*/ 255 w 283"/>
                <a:gd name="T1" fmla="*/ 242 h 315"/>
                <a:gd name="T2" fmla="*/ 251 w 283"/>
                <a:gd name="T3" fmla="*/ 254 h 315"/>
                <a:gd name="T4" fmla="*/ 245 w 283"/>
                <a:gd name="T5" fmla="*/ 263 h 315"/>
                <a:gd name="T6" fmla="*/ 237 w 283"/>
                <a:gd name="T7" fmla="*/ 275 h 315"/>
                <a:gd name="T8" fmla="*/ 231 w 283"/>
                <a:gd name="T9" fmla="*/ 283 h 315"/>
                <a:gd name="T10" fmla="*/ 223 w 283"/>
                <a:gd name="T11" fmla="*/ 289 h 315"/>
                <a:gd name="T12" fmla="*/ 213 w 283"/>
                <a:gd name="T13" fmla="*/ 296 h 315"/>
                <a:gd name="T14" fmla="*/ 204 w 283"/>
                <a:gd name="T15" fmla="*/ 300 h 315"/>
                <a:gd name="T16" fmla="*/ 194 w 283"/>
                <a:gd name="T17" fmla="*/ 304 h 315"/>
                <a:gd name="T18" fmla="*/ 184 w 283"/>
                <a:gd name="T19" fmla="*/ 308 h 315"/>
                <a:gd name="T20" fmla="*/ 174 w 283"/>
                <a:gd name="T21" fmla="*/ 310 h 315"/>
                <a:gd name="T22" fmla="*/ 161 w 283"/>
                <a:gd name="T23" fmla="*/ 312 h 315"/>
                <a:gd name="T24" fmla="*/ 127 w 283"/>
                <a:gd name="T25" fmla="*/ 314 h 315"/>
                <a:gd name="T26" fmla="*/ 112 w 283"/>
                <a:gd name="T27" fmla="*/ 312 h 315"/>
                <a:gd name="T28" fmla="*/ 98 w 283"/>
                <a:gd name="T29" fmla="*/ 310 h 315"/>
                <a:gd name="T30" fmla="*/ 88 w 283"/>
                <a:gd name="T31" fmla="*/ 306 h 315"/>
                <a:gd name="T32" fmla="*/ 80 w 283"/>
                <a:gd name="T33" fmla="*/ 302 h 315"/>
                <a:gd name="T34" fmla="*/ 69 w 283"/>
                <a:gd name="T35" fmla="*/ 298 h 315"/>
                <a:gd name="T36" fmla="*/ 61 w 283"/>
                <a:gd name="T37" fmla="*/ 293 h 315"/>
                <a:gd name="T38" fmla="*/ 53 w 283"/>
                <a:gd name="T39" fmla="*/ 287 h 315"/>
                <a:gd name="T40" fmla="*/ 45 w 283"/>
                <a:gd name="T41" fmla="*/ 283 h 315"/>
                <a:gd name="T42" fmla="*/ 39 w 283"/>
                <a:gd name="T43" fmla="*/ 277 h 315"/>
                <a:gd name="T44" fmla="*/ 33 w 283"/>
                <a:gd name="T45" fmla="*/ 267 h 315"/>
                <a:gd name="T46" fmla="*/ 27 w 283"/>
                <a:gd name="T47" fmla="*/ 259 h 315"/>
                <a:gd name="T48" fmla="*/ 22 w 283"/>
                <a:gd name="T49" fmla="*/ 250 h 315"/>
                <a:gd name="T50" fmla="*/ 20 w 283"/>
                <a:gd name="T51" fmla="*/ 238 h 315"/>
                <a:gd name="T52" fmla="*/ 18 w 283"/>
                <a:gd name="T53" fmla="*/ 25 h 315"/>
                <a:gd name="T54" fmla="*/ 14 w 283"/>
                <a:gd name="T55" fmla="*/ 16 h 315"/>
                <a:gd name="T56" fmla="*/ 8 w 283"/>
                <a:gd name="T57" fmla="*/ 12 h 315"/>
                <a:gd name="T58" fmla="*/ 116 w 283"/>
                <a:gd name="T59" fmla="*/ 12 h 315"/>
                <a:gd name="T60" fmla="*/ 104 w 283"/>
                <a:gd name="T61" fmla="*/ 14 h 315"/>
                <a:gd name="T62" fmla="*/ 100 w 283"/>
                <a:gd name="T63" fmla="*/ 21 h 315"/>
                <a:gd name="T64" fmla="*/ 98 w 283"/>
                <a:gd name="T65" fmla="*/ 224 h 315"/>
                <a:gd name="T66" fmla="*/ 100 w 283"/>
                <a:gd name="T67" fmla="*/ 234 h 315"/>
                <a:gd name="T68" fmla="*/ 106 w 283"/>
                <a:gd name="T69" fmla="*/ 242 h 315"/>
                <a:gd name="T70" fmla="*/ 121 w 283"/>
                <a:gd name="T71" fmla="*/ 254 h 315"/>
                <a:gd name="T72" fmla="*/ 129 w 283"/>
                <a:gd name="T73" fmla="*/ 259 h 315"/>
                <a:gd name="T74" fmla="*/ 137 w 283"/>
                <a:gd name="T75" fmla="*/ 261 h 315"/>
                <a:gd name="T76" fmla="*/ 166 w 283"/>
                <a:gd name="T77" fmla="*/ 263 h 315"/>
                <a:gd name="T78" fmla="*/ 176 w 283"/>
                <a:gd name="T79" fmla="*/ 259 h 315"/>
                <a:gd name="T80" fmla="*/ 184 w 283"/>
                <a:gd name="T81" fmla="*/ 254 h 315"/>
                <a:gd name="T82" fmla="*/ 192 w 283"/>
                <a:gd name="T83" fmla="*/ 250 h 315"/>
                <a:gd name="T84" fmla="*/ 202 w 283"/>
                <a:gd name="T85" fmla="*/ 238 h 315"/>
                <a:gd name="T86" fmla="*/ 206 w 283"/>
                <a:gd name="T87" fmla="*/ 230 h 315"/>
                <a:gd name="T88" fmla="*/ 208 w 283"/>
                <a:gd name="T89" fmla="*/ 220 h 315"/>
                <a:gd name="T90" fmla="*/ 206 w 283"/>
                <a:gd name="T91" fmla="*/ 18 h 315"/>
                <a:gd name="T92" fmla="*/ 200 w 283"/>
                <a:gd name="T93" fmla="*/ 14 h 315"/>
                <a:gd name="T94" fmla="*/ 184 w 283"/>
                <a:gd name="T95" fmla="*/ 0 h 315"/>
                <a:gd name="T96" fmla="*/ 268 w 283"/>
                <a:gd name="T97" fmla="*/ 14 h 315"/>
                <a:gd name="T98" fmla="*/ 262 w 283"/>
                <a:gd name="T99" fmla="*/ 18 h 315"/>
                <a:gd name="T100" fmla="*/ 257 w 283"/>
                <a:gd name="T101" fmla="*/ 27 h 3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283" h="315">
                  <a:moveTo>
                    <a:pt x="257" y="226"/>
                  </a:moveTo>
                  <a:lnTo>
                    <a:pt x="257" y="234"/>
                  </a:lnTo>
                  <a:lnTo>
                    <a:pt x="257" y="238"/>
                  </a:lnTo>
                  <a:lnTo>
                    <a:pt x="255" y="240"/>
                  </a:lnTo>
                  <a:lnTo>
                    <a:pt x="255" y="242"/>
                  </a:lnTo>
                  <a:lnTo>
                    <a:pt x="255" y="246"/>
                  </a:lnTo>
                  <a:lnTo>
                    <a:pt x="253" y="248"/>
                  </a:lnTo>
                  <a:lnTo>
                    <a:pt x="253" y="250"/>
                  </a:lnTo>
                  <a:lnTo>
                    <a:pt x="253" y="252"/>
                  </a:lnTo>
                  <a:lnTo>
                    <a:pt x="251" y="254"/>
                  </a:lnTo>
                  <a:lnTo>
                    <a:pt x="249" y="257"/>
                  </a:lnTo>
                  <a:lnTo>
                    <a:pt x="249" y="259"/>
                  </a:lnTo>
                  <a:lnTo>
                    <a:pt x="247" y="261"/>
                  </a:lnTo>
                  <a:lnTo>
                    <a:pt x="247" y="263"/>
                  </a:lnTo>
                  <a:lnTo>
                    <a:pt x="245" y="263"/>
                  </a:lnTo>
                  <a:lnTo>
                    <a:pt x="245" y="265"/>
                  </a:lnTo>
                  <a:lnTo>
                    <a:pt x="243" y="267"/>
                  </a:lnTo>
                  <a:lnTo>
                    <a:pt x="243" y="269"/>
                  </a:lnTo>
                  <a:lnTo>
                    <a:pt x="241" y="271"/>
                  </a:lnTo>
                  <a:lnTo>
                    <a:pt x="237" y="275"/>
                  </a:lnTo>
                  <a:lnTo>
                    <a:pt x="237" y="277"/>
                  </a:lnTo>
                  <a:lnTo>
                    <a:pt x="235" y="277"/>
                  </a:lnTo>
                  <a:lnTo>
                    <a:pt x="233" y="279"/>
                  </a:lnTo>
                  <a:lnTo>
                    <a:pt x="231" y="281"/>
                  </a:lnTo>
                  <a:lnTo>
                    <a:pt x="231" y="283"/>
                  </a:lnTo>
                  <a:lnTo>
                    <a:pt x="229" y="283"/>
                  </a:lnTo>
                  <a:lnTo>
                    <a:pt x="227" y="285"/>
                  </a:lnTo>
                  <a:lnTo>
                    <a:pt x="225" y="287"/>
                  </a:lnTo>
                  <a:lnTo>
                    <a:pt x="223" y="287"/>
                  </a:lnTo>
                  <a:lnTo>
                    <a:pt x="223" y="289"/>
                  </a:lnTo>
                  <a:lnTo>
                    <a:pt x="221" y="289"/>
                  </a:lnTo>
                  <a:lnTo>
                    <a:pt x="219" y="289"/>
                  </a:lnTo>
                  <a:lnTo>
                    <a:pt x="217" y="293"/>
                  </a:lnTo>
                  <a:lnTo>
                    <a:pt x="215" y="293"/>
                  </a:lnTo>
                  <a:lnTo>
                    <a:pt x="213" y="296"/>
                  </a:lnTo>
                  <a:lnTo>
                    <a:pt x="210" y="296"/>
                  </a:lnTo>
                  <a:lnTo>
                    <a:pt x="208" y="298"/>
                  </a:lnTo>
                  <a:lnTo>
                    <a:pt x="206" y="298"/>
                  </a:lnTo>
                  <a:lnTo>
                    <a:pt x="206" y="300"/>
                  </a:lnTo>
                  <a:lnTo>
                    <a:pt x="204" y="300"/>
                  </a:lnTo>
                  <a:lnTo>
                    <a:pt x="202" y="300"/>
                  </a:lnTo>
                  <a:lnTo>
                    <a:pt x="200" y="302"/>
                  </a:lnTo>
                  <a:lnTo>
                    <a:pt x="198" y="302"/>
                  </a:lnTo>
                  <a:lnTo>
                    <a:pt x="196" y="304"/>
                  </a:lnTo>
                  <a:lnTo>
                    <a:pt x="194" y="304"/>
                  </a:lnTo>
                  <a:lnTo>
                    <a:pt x="192" y="304"/>
                  </a:lnTo>
                  <a:lnTo>
                    <a:pt x="190" y="306"/>
                  </a:lnTo>
                  <a:lnTo>
                    <a:pt x="188" y="306"/>
                  </a:lnTo>
                  <a:lnTo>
                    <a:pt x="186" y="306"/>
                  </a:lnTo>
                  <a:lnTo>
                    <a:pt x="184" y="308"/>
                  </a:lnTo>
                  <a:lnTo>
                    <a:pt x="182" y="308"/>
                  </a:lnTo>
                  <a:lnTo>
                    <a:pt x="180" y="308"/>
                  </a:lnTo>
                  <a:lnTo>
                    <a:pt x="178" y="310"/>
                  </a:lnTo>
                  <a:lnTo>
                    <a:pt x="176" y="310"/>
                  </a:lnTo>
                  <a:lnTo>
                    <a:pt x="174" y="310"/>
                  </a:lnTo>
                  <a:lnTo>
                    <a:pt x="172" y="310"/>
                  </a:lnTo>
                  <a:lnTo>
                    <a:pt x="170" y="310"/>
                  </a:lnTo>
                  <a:lnTo>
                    <a:pt x="168" y="312"/>
                  </a:lnTo>
                  <a:lnTo>
                    <a:pt x="163" y="312"/>
                  </a:lnTo>
                  <a:lnTo>
                    <a:pt x="161" y="312"/>
                  </a:lnTo>
                  <a:lnTo>
                    <a:pt x="159" y="312"/>
                  </a:lnTo>
                  <a:lnTo>
                    <a:pt x="157" y="314"/>
                  </a:lnTo>
                  <a:lnTo>
                    <a:pt x="151" y="314"/>
                  </a:lnTo>
                  <a:lnTo>
                    <a:pt x="149" y="314"/>
                  </a:lnTo>
                  <a:lnTo>
                    <a:pt x="127" y="314"/>
                  </a:lnTo>
                  <a:lnTo>
                    <a:pt x="125" y="314"/>
                  </a:lnTo>
                  <a:lnTo>
                    <a:pt x="119" y="314"/>
                  </a:lnTo>
                  <a:lnTo>
                    <a:pt x="116" y="312"/>
                  </a:lnTo>
                  <a:lnTo>
                    <a:pt x="114" y="312"/>
                  </a:lnTo>
                  <a:lnTo>
                    <a:pt x="112" y="312"/>
                  </a:lnTo>
                  <a:lnTo>
                    <a:pt x="108" y="312"/>
                  </a:lnTo>
                  <a:lnTo>
                    <a:pt x="106" y="310"/>
                  </a:lnTo>
                  <a:lnTo>
                    <a:pt x="102" y="310"/>
                  </a:lnTo>
                  <a:lnTo>
                    <a:pt x="100" y="310"/>
                  </a:lnTo>
                  <a:lnTo>
                    <a:pt x="98" y="310"/>
                  </a:lnTo>
                  <a:lnTo>
                    <a:pt x="96" y="308"/>
                  </a:lnTo>
                  <a:lnTo>
                    <a:pt x="94" y="308"/>
                  </a:lnTo>
                  <a:lnTo>
                    <a:pt x="92" y="308"/>
                  </a:lnTo>
                  <a:lnTo>
                    <a:pt x="90" y="306"/>
                  </a:lnTo>
                  <a:lnTo>
                    <a:pt x="88" y="306"/>
                  </a:lnTo>
                  <a:lnTo>
                    <a:pt x="86" y="306"/>
                  </a:lnTo>
                  <a:lnTo>
                    <a:pt x="84" y="304"/>
                  </a:lnTo>
                  <a:lnTo>
                    <a:pt x="82" y="304"/>
                  </a:lnTo>
                  <a:lnTo>
                    <a:pt x="80" y="304"/>
                  </a:lnTo>
                  <a:lnTo>
                    <a:pt x="80" y="302"/>
                  </a:lnTo>
                  <a:lnTo>
                    <a:pt x="78" y="302"/>
                  </a:lnTo>
                  <a:lnTo>
                    <a:pt x="76" y="302"/>
                  </a:lnTo>
                  <a:lnTo>
                    <a:pt x="74" y="300"/>
                  </a:lnTo>
                  <a:lnTo>
                    <a:pt x="72" y="300"/>
                  </a:lnTo>
                  <a:lnTo>
                    <a:pt x="69" y="298"/>
                  </a:lnTo>
                  <a:lnTo>
                    <a:pt x="67" y="298"/>
                  </a:lnTo>
                  <a:lnTo>
                    <a:pt x="65" y="296"/>
                  </a:lnTo>
                  <a:lnTo>
                    <a:pt x="63" y="296"/>
                  </a:lnTo>
                  <a:lnTo>
                    <a:pt x="63" y="293"/>
                  </a:lnTo>
                  <a:lnTo>
                    <a:pt x="61" y="293"/>
                  </a:lnTo>
                  <a:lnTo>
                    <a:pt x="59" y="293"/>
                  </a:lnTo>
                  <a:lnTo>
                    <a:pt x="57" y="289"/>
                  </a:lnTo>
                  <a:lnTo>
                    <a:pt x="55" y="289"/>
                  </a:lnTo>
                  <a:lnTo>
                    <a:pt x="53" y="289"/>
                  </a:lnTo>
                  <a:lnTo>
                    <a:pt x="53" y="287"/>
                  </a:lnTo>
                  <a:lnTo>
                    <a:pt x="51" y="287"/>
                  </a:lnTo>
                  <a:lnTo>
                    <a:pt x="49" y="285"/>
                  </a:lnTo>
                  <a:lnTo>
                    <a:pt x="49" y="283"/>
                  </a:lnTo>
                  <a:lnTo>
                    <a:pt x="47" y="283"/>
                  </a:lnTo>
                  <a:lnTo>
                    <a:pt x="45" y="283"/>
                  </a:lnTo>
                  <a:lnTo>
                    <a:pt x="45" y="281"/>
                  </a:lnTo>
                  <a:lnTo>
                    <a:pt x="43" y="279"/>
                  </a:lnTo>
                  <a:lnTo>
                    <a:pt x="43" y="277"/>
                  </a:lnTo>
                  <a:lnTo>
                    <a:pt x="41" y="277"/>
                  </a:lnTo>
                  <a:lnTo>
                    <a:pt x="39" y="277"/>
                  </a:lnTo>
                  <a:lnTo>
                    <a:pt x="39" y="275"/>
                  </a:lnTo>
                  <a:lnTo>
                    <a:pt x="35" y="271"/>
                  </a:lnTo>
                  <a:lnTo>
                    <a:pt x="35" y="269"/>
                  </a:lnTo>
                  <a:lnTo>
                    <a:pt x="33" y="269"/>
                  </a:lnTo>
                  <a:lnTo>
                    <a:pt x="33" y="267"/>
                  </a:lnTo>
                  <a:lnTo>
                    <a:pt x="31" y="265"/>
                  </a:lnTo>
                  <a:lnTo>
                    <a:pt x="31" y="263"/>
                  </a:lnTo>
                  <a:lnTo>
                    <a:pt x="29" y="263"/>
                  </a:lnTo>
                  <a:lnTo>
                    <a:pt x="29" y="261"/>
                  </a:lnTo>
                  <a:lnTo>
                    <a:pt x="27" y="259"/>
                  </a:lnTo>
                  <a:lnTo>
                    <a:pt x="27" y="257"/>
                  </a:lnTo>
                  <a:lnTo>
                    <a:pt x="25" y="254"/>
                  </a:lnTo>
                  <a:lnTo>
                    <a:pt x="25" y="252"/>
                  </a:lnTo>
                  <a:lnTo>
                    <a:pt x="25" y="250"/>
                  </a:lnTo>
                  <a:lnTo>
                    <a:pt x="22" y="250"/>
                  </a:lnTo>
                  <a:lnTo>
                    <a:pt x="22" y="248"/>
                  </a:lnTo>
                  <a:lnTo>
                    <a:pt x="20" y="246"/>
                  </a:lnTo>
                  <a:lnTo>
                    <a:pt x="20" y="242"/>
                  </a:lnTo>
                  <a:lnTo>
                    <a:pt x="20" y="240"/>
                  </a:lnTo>
                  <a:lnTo>
                    <a:pt x="20" y="238"/>
                  </a:lnTo>
                  <a:lnTo>
                    <a:pt x="20" y="234"/>
                  </a:lnTo>
                  <a:lnTo>
                    <a:pt x="18" y="234"/>
                  </a:lnTo>
                  <a:lnTo>
                    <a:pt x="18" y="226"/>
                  </a:lnTo>
                  <a:lnTo>
                    <a:pt x="18" y="27"/>
                  </a:lnTo>
                  <a:lnTo>
                    <a:pt x="18" y="25"/>
                  </a:lnTo>
                  <a:lnTo>
                    <a:pt x="18" y="21"/>
                  </a:lnTo>
                  <a:lnTo>
                    <a:pt x="16" y="21"/>
                  </a:lnTo>
                  <a:lnTo>
                    <a:pt x="16" y="18"/>
                  </a:lnTo>
                  <a:lnTo>
                    <a:pt x="16" y="16"/>
                  </a:lnTo>
                  <a:lnTo>
                    <a:pt x="14" y="16"/>
                  </a:lnTo>
                  <a:lnTo>
                    <a:pt x="12" y="16"/>
                  </a:lnTo>
                  <a:lnTo>
                    <a:pt x="12" y="14"/>
                  </a:lnTo>
                  <a:lnTo>
                    <a:pt x="10" y="14"/>
                  </a:lnTo>
                  <a:lnTo>
                    <a:pt x="8" y="14"/>
                  </a:lnTo>
                  <a:lnTo>
                    <a:pt x="8" y="12"/>
                  </a:lnTo>
                  <a:lnTo>
                    <a:pt x="4" y="12"/>
                  </a:lnTo>
                  <a:lnTo>
                    <a:pt x="0" y="12"/>
                  </a:lnTo>
                  <a:lnTo>
                    <a:pt x="0" y="0"/>
                  </a:lnTo>
                  <a:lnTo>
                    <a:pt x="116" y="0"/>
                  </a:lnTo>
                  <a:lnTo>
                    <a:pt x="116" y="12"/>
                  </a:lnTo>
                  <a:lnTo>
                    <a:pt x="112" y="12"/>
                  </a:lnTo>
                  <a:lnTo>
                    <a:pt x="108" y="12"/>
                  </a:lnTo>
                  <a:lnTo>
                    <a:pt x="108" y="14"/>
                  </a:lnTo>
                  <a:lnTo>
                    <a:pt x="106" y="14"/>
                  </a:lnTo>
                  <a:lnTo>
                    <a:pt x="104" y="14"/>
                  </a:lnTo>
                  <a:lnTo>
                    <a:pt x="102" y="14"/>
                  </a:lnTo>
                  <a:lnTo>
                    <a:pt x="102" y="16"/>
                  </a:lnTo>
                  <a:lnTo>
                    <a:pt x="100" y="16"/>
                  </a:lnTo>
                  <a:lnTo>
                    <a:pt x="100" y="18"/>
                  </a:lnTo>
                  <a:lnTo>
                    <a:pt x="100" y="21"/>
                  </a:lnTo>
                  <a:lnTo>
                    <a:pt x="98" y="21"/>
                  </a:lnTo>
                  <a:lnTo>
                    <a:pt x="98" y="25"/>
                  </a:lnTo>
                  <a:lnTo>
                    <a:pt x="98" y="27"/>
                  </a:lnTo>
                  <a:lnTo>
                    <a:pt x="98" y="220"/>
                  </a:lnTo>
                  <a:lnTo>
                    <a:pt x="98" y="224"/>
                  </a:lnTo>
                  <a:lnTo>
                    <a:pt x="98" y="226"/>
                  </a:lnTo>
                  <a:lnTo>
                    <a:pt x="98" y="228"/>
                  </a:lnTo>
                  <a:lnTo>
                    <a:pt x="98" y="230"/>
                  </a:lnTo>
                  <a:lnTo>
                    <a:pt x="100" y="232"/>
                  </a:lnTo>
                  <a:lnTo>
                    <a:pt x="100" y="234"/>
                  </a:lnTo>
                  <a:lnTo>
                    <a:pt x="102" y="236"/>
                  </a:lnTo>
                  <a:lnTo>
                    <a:pt x="102" y="238"/>
                  </a:lnTo>
                  <a:lnTo>
                    <a:pt x="104" y="240"/>
                  </a:lnTo>
                  <a:lnTo>
                    <a:pt x="104" y="242"/>
                  </a:lnTo>
                  <a:lnTo>
                    <a:pt x="106" y="242"/>
                  </a:lnTo>
                  <a:lnTo>
                    <a:pt x="112" y="250"/>
                  </a:lnTo>
                  <a:lnTo>
                    <a:pt x="114" y="250"/>
                  </a:lnTo>
                  <a:lnTo>
                    <a:pt x="116" y="252"/>
                  </a:lnTo>
                  <a:lnTo>
                    <a:pt x="119" y="254"/>
                  </a:lnTo>
                  <a:lnTo>
                    <a:pt x="121" y="254"/>
                  </a:lnTo>
                  <a:lnTo>
                    <a:pt x="123" y="254"/>
                  </a:lnTo>
                  <a:lnTo>
                    <a:pt x="125" y="257"/>
                  </a:lnTo>
                  <a:lnTo>
                    <a:pt x="127" y="257"/>
                  </a:lnTo>
                  <a:lnTo>
                    <a:pt x="127" y="259"/>
                  </a:lnTo>
                  <a:lnTo>
                    <a:pt x="129" y="259"/>
                  </a:lnTo>
                  <a:lnTo>
                    <a:pt x="131" y="259"/>
                  </a:lnTo>
                  <a:lnTo>
                    <a:pt x="133" y="259"/>
                  </a:lnTo>
                  <a:lnTo>
                    <a:pt x="133" y="261"/>
                  </a:lnTo>
                  <a:lnTo>
                    <a:pt x="135" y="261"/>
                  </a:lnTo>
                  <a:lnTo>
                    <a:pt x="137" y="261"/>
                  </a:lnTo>
                  <a:lnTo>
                    <a:pt x="139" y="261"/>
                  </a:lnTo>
                  <a:lnTo>
                    <a:pt x="139" y="263"/>
                  </a:lnTo>
                  <a:lnTo>
                    <a:pt x="145" y="263"/>
                  </a:lnTo>
                  <a:lnTo>
                    <a:pt x="161" y="263"/>
                  </a:lnTo>
                  <a:lnTo>
                    <a:pt x="166" y="263"/>
                  </a:lnTo>
                  <a:lnTo>
                    <a:pt x="168" y="261"/>
                  </a:lnTo>
                  <a:lnTo>
                    <a:pt x="170" y="261"/>
                  </a:lnTo>
                  <a:lnTo>
                    <a:pt x="172" y="261"/>
                  </a:lnTo>
                  <a:lnTo>
                    <a:pt x="174" y="259"/>
                  </a:lnTo>
                  <a:lnTo>
                    <a:pt x="176" y="259"/>
                  </a:lnTo>
                  <a:lnTo>
                    <a:pt x="178" y="259"/>
                  </a:lnTo>
                  <a:lnTo>
                    <a:pt x="180" y="259"/>
                  </a:lnTo>
                  <a:lnTo>
                    <a:pt x="180" y="257"/>
                  </a:lnTo>
                  <a:lnTo>
                    <a:pt x="182" y="257"/>
                  </a:lnTo>
                  <a:lnTo>
                    <a:pt x="184" y="254"/>
                  </a:lnTo>
                  <a:lnTo>
                    <a:pt x="186" y="254"/>
                  </a:lnTo>
                  <a:lnTo>
                    <a:pt x="188" y="254"/>
                  </a:lnTo>
                  <a:lnTo>
                    <a:pt x="190" y="252"/>
                  </a:lnTo>
                  <a:lnTo>
                    <a:pt x="190" y="250"/>
                  </a:lnTo>
                  <a:lnTo>
                    <a:pt x="192" y="250"/>
                  </a:lnTo>
                  <a:lnTo>
                    <a:pt x="194" y="250"/>
                  </a:lnTo>
                  <a:lnTo>
                    <a:pt x="200" y="242"/>
                  </a:lnTo>
                  <a:lnTo>
                    <a:pt x="202" y="242"/>
                  </a:lnTo>
                  <a:lnTo>
                    <a:pt x="202" y="240"/>
                  </a:lnTo>
                  <a:lnTo>
                    <a:pt x="202" y="238"/>
                  </a:lnTo>
                  <a:lnTo>
                    <a:pt x="204" y="238"/>
                  </a:lnTo>
                  <a:lnTo>
                    <a:pt x="204" y="236"/>
                  </a:lnTo>
                  <a:lnTo>
                    <a:pt x="206" y="234"/>
                  </a:lnTo>
                  <a:lnTo>
                    <a:pt x="206" y="232"/>
                  </a:lnTo>
                  <a:lnTo>
                    <a:pt x="206" y="230"/>
                  </a:lnTo>
                  <a:lnTo>
                    <a:pt x="206" y="228"/>
                  </a:lnTo>
                  <a:lnTo>
                    <a:pt x="208" y="228"/>
                  </a:lnTo>
                  <a:lnTo>
                    <a:pt x="208" y="226"/>
                  </a:lnTo>
                  <a:lnTo>
                    <a:pt x="208" y="224"/>
                  </a:lnTo>
                  <a:lnTo>
                    <a:pt x="208" y="220"/>
                  </a:lnTo>
                  <a:lnTo>
                    <a:pt x="208" y="27"/>
                  </a:lnTo>
                  <a:lnTo>
                    <a:pt x="208" y="25"/>
                  </a:lnTo>
                  <a:lnTo>
                    <a:pt x="208" y="21"/>
                  </a:lnTo>
                  <a:lnTo>
                    <a:pt x="206" y="21"/>
                  </a:lnTo>
                  <a:lnTo>
                    <a:pt x="206" y="18"/>
                  </a:lnTo>
                  <a:lnTo>
                    <a:pt x="206" y="16"/>
                  </a:lnTo>
                  <a:lnTo>
                    <a:pt x="204" y="16"/>
                  </a:lnTo>
                  <a:lnTo>
                    <a:pt x="202" y="16"/>
                  </a:lnTo>
                  <a:lnTo>
                    <a:pt x="202" y="14"/>
                  </a:lnTo>
                  <a:lnTo>
                    <a:pt x="200" y="14"/>
                  </a:lnTo>
                  <a:lnTo>
                    <a:pt x="198" y="14"/>
                  </a:lnTo>
                  <a:lnTo>
                    <a:pt x="198" y="12"/>
                  </a:lnTo>
                  <a:lnTo>
                    <a:pt x="194" y="12"/>
                  </a:lnTo>
                  <a:lnTo>
                    <a:pt x="184" y="12"/>
                  </a:lnTo>
                  <a:lnTo>
                    <a:pt x="184" y="0"/>
                  </a:lnTo>
                  <a:lnTo>
                    <a:pt x="282" y="0"/>
                  </a:lnTo>
                  <a:lnTo>
                    <a:pt x="282" y="12"/>
                  </a:lnTo>
                  <a:lnTo>
                    <a:pt x="272" y="12"/>
                  </a:lnTo>
                  <a:lnTo>
                    <a:pt x="268" y="12"/>
                  </a:lnTo>
                  <a:lnTo>
                    <a:pt x="268" y="14"/>
                  </a:lnTo>
                  <a:lnTo>
                    <a:pt x="266" y="14"/>
                  </a:lnTo>
                  <a:lnTo>
                    <a:pt x="264" y="14"/>
                  </a:lnTo>
                  <a:lnTo>
                    <a:pt x="264" y="16"/>
                  </a:lnTo>
                  <a:lnTo>
                    <a:pt x="262" y="16"/>
                  </a:lnTo>
                  <a:lnTo>
                    <a:pt x="262" y="18"/>
                  </a:lnTo>
                  <a:lnTo>
                    <a:pt x="260" y="18"/>
                  </a:lnTo>
                  <a:lnTo>
                    <a:pt x="260" y="21"/>
                  </a:lnTo>
                  <a:lnTo>
                    <a:pt x="257" y="21"/>
                  </a:lnTo>
                  <a:lnTo>
                    <a:pt x="257" y="25"/>
                  </a:lnTo>
                  <a:lnTo>
                    <a:pt x="257" y="27"/>
                  </a:lnTo>
                  <a:lnTo>
                    <a:pt x="257" y="226"/>
                  </a:lnTo>
                </a:path>
              </a:pathLst>
            </a:custGeom>
            <a:solidFill>
              <a:srgbClr val="081D58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" name="Freeform 37">
              <a:extLst>
                <a:ext uri="{FF2B5EF4-FFF2-40B4-BE49-F238E27FC236}">
                  <a16:creationId xmlns:a16="http://schemas.microsoft.com/office/drawing/2014/main" id="{3A0CF29E-2E32-4AAF-B424-391C39390AE5}"/>
                </a:ext>
              </a:extLst>
            </p:cNvPr>
            <p:cNvSpPr>
              <a:spLocks/>
            </p:cNvSpPr>
            <p:nvPr/>
          </p:nvSpPr>
          <p:spPr bwMode="auto">
            <a:xfrm>
              <a:off x="2886" y="1832"/>
              <a:ext cx="153" cy="328"/>
            </a:xfrm>
            <a:custGeom>
              <a:avLst/>
              <a:gdLst>
                <a:gd name="T0" fmla="*/ 127 w 153"/>
                <a:gd name="T1" fmla="*/ 288 h 328"/>
                <a:gd name="T2" fmla="*/ 127 w 153"/>
                <a:gd name="T3" fmla="*/ 290 h 328"/>
                <a:gd name="T4" fmla="*/ 129 w 153"/>
                <a:gd name="T5" fmla="*/ 290 h 328"/>
                <a:gd name="T6" fmla="*/ 129 w 153"/>
                <a:gd name="T7" fmla="*/ 292 h 328"/>
                <a:gd name="T8" fmla="*/ 129 w 153"/>
                <a:gd name="T9" fmla="*/ 294 h 328"/>
                <a:gd name="T10" fmla="*/ 131 w 153"/>
                <a:gd name="T11" fmla="*/ 294 h 328"/>
                <a:gd name="T12" fmla="*/ 133 w 153"/>
                <a:gd name="T13" fmla="*/ 294 h 328"/>
                <a:gd name="T14" fmla="*/ 133 w 153"/>
                <a:gd name="T15" fmla="*/ 296 h 328"/>
                <a:gd name="T16" fmla="*/ 135 w 153"/>
                <a:gd name="T17" fmla="*/ 296 h 328"/>
                <a:gd name="T18" fmla="*/ 152 w 153"/>
                <a:gd name="T19" fmla="*/ 296 h 328"/>
                <a:gd name="T20" fmla="*/ 152 w 153"/>
                <a:gd name="T21" fmla="*/ 327 h 328"/>
                <a:gd name="T22" fmla="*/ 0 w 153"/>
                <a:gd name="T23" fmla="*/ 327 h 328"/>
                <a:gd name="T24" fmla="*/ 0 w 153"/>
                <a:gd name="T25" fmla="*/ 296 h 328"/>
                <a:gd name="T26" fmla="*/ 17 w 153"/>
                <a:gd name="T27" fmla="*/ 296 h 328"/>
                <a:gd name="T28" fmla="*/ 19 w 153"/>
                <a:gd name="T29" fmla="*/ 296 h 328"/>
                <a:gd name="T30" fmla="*/ 19 w 153"/>
                <a:gd name="T31" fmla="*/ 294 h 328"/>
                <a:gd name="T32" fmla="*/ 21 w 153"/>
                <a:gd name="T33" fmla="*/ 294 h 328"/>
                <a:gd name="T34" fmla="*/ 23 w 153"/>
                <a:gd name="T35" fmla="*/ 294 h 328"/>
                <a:gd name="T36" fmla="*/ 23 w 153"/>
                <a:gd name="T37" fmla="*/ 292 h 328"/>
                <a:gd name="T38" fmla="*/ 25 w 153"/>
                <a:gd name="T39" fmla="*/ 292 h 328"/>
                <a:gd name="T40" fmla="*/ 25 w 153"/>
                <a:gd name="T41" fmla="*/ 290 h 328"/>
                <a:gd name="T42" fmla="*/ 25 w 153"/>
                <a:gd name="T43" fmla="*/ 288 h 328"/>
                <a:gd name="T44" fmla="*/ 25 w 153"/>
                <a:gd name="T45" fmla="*/ 39 h 328"/>
                <a:gd name="T46" fmla="*/ 25 w 153"/>
                <a:gd name="T47" fmla="*/ 37 h 328"/>
                <a:gd name="T48" fmla="*/ 25 w 153"/>
                <a:gd name="T49" fmla="*/ 35 h 328"/>
                <a:gd name="T50" fmla="*/ 23 w 153"/>
                <a:gd name="T51" fmla="*/ 35 h 328"/>
                <a:gd name="T52" fmla="*/ 23 w 153"/>
                <a:gd name="T53" fmla="*/ 33 h 328"/>
                <a:gd name="T54" fmla="*/ 21 w 153"/>
                <a:gd name="T55" fmla="*/ 33 h 328"/>
                <a:gd name="T56" fmla="*/ 19 w 153"/>
                <a:gd name="T57" fmla="*/ 33 h 328"/>
                <a:gd name="T58" fmla="*/ 19 w 153"/>
                <a:gd name="T59" fmla="*/ 31 h 328"/>
                <a:gd name="T60" fmla="*/ 17 w 153"/>
                <a:gd name="T61" fmla="*/ 31 h 328"/>
                <a:gd name="T62" fmla="*/ 0 w 153"/>
                <a:gd name="T63" fmla="*/ 31 h 328"/>
                <a:gd name="T64" fmla="*/ 0 w 153"/>
                <a:gd name="T65" fmla="*/ 0 h 328"/>
                <a:gd name="T66" fmla="*/ 152 w 153"/>
                <a:gd name="T67" fmla="*/ 0 h 328"/>
                <a:gd name="T68" fmla="*/ 152 w 153"/>
                <a:gd name="T69" fmla="*/ 31 h 328"/>
                <a:gd name="T70" fmla="*/ 135 w 153"/>
                <a:gd name="T71" fmla="*/ 31 h 328"/>
                <a:gd name="T72" fmla="*/ 133 w 153"/>
                <a:gd name="T73" fmla="*/ 31 h 328"/>
                <a:gd name="T74" fmla="*/ 133 w 153"/>
                <a:gd name="T75" fmla="*/ 33 h 328"/>
                <a:gd name="T76" fmla="*/ 131 w 153"/>
                <a:gd name="T77" fmla="*/ 33 h 328"/>
                <a:gd name="T78" fmla="*/ 129 w 153"/>
                <a:gd name="T79" fmla="*/ 33 h 328"/>
                <a:gd name="T80" fmla="*/ 129 w 153"/>
                <a:gd name="T81" fmla="*/ 35 h 328"/>
                <a:gd name="T82" fmla="*/ 129 w 153"/>
                <a:gd name="T83" fmla="*/ 37 h 328"/>
                <a:gd name="T84" fmla="*/ 127 w 153"/>
                <a:gd name="T85" fmla="*/ 37 h 328"/>
                <a:gd name="T86" fmla="*/ 127 w 153"/>
                <a:gd name="T87" fmla="*/ 39 h 328"/>
                <a:gd name="T88" fmla="*/ 127 w 153"/>
                <a:gd name="T89" fmla="*/ 288 h 3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</a:cxnLst>
              <a:rect l="0" t="0" r="r" b="b"/>
              <a:pathLst>
                <a:path w="153" h="328">
                  <a:moveTo>
                    <a:pt x="127" y="288"/>
                  </a:moveTo>
                  <a:lnTo>
                    <a:pt x="127" y="290"/>
                  </a:lnTo>
                  <a:lnTo>
                    <a:pt x="129" y="290"/>
                  </a:lnTo>
                  <a:lnTo>
                    <a:pt x="129" y="292"/>
                  </a:lnTo>
                  <a:lnTo>
                    <a:pt x="129" y="294"/>
                  </a:lnTo>
                  <a:lnTo>
                    <a:pt x="131" y="294"/>
                  </a:lnTo>
                  <a:lnTo>
                    <a:pt x="133" y="294"/>
                  </a:lnTo>
                  <a:lnTo>
                    <a:pt x="133" y="296"/>
                  </a:lnTo>
                  <a:lnTo>
                    <a:pt x="135" y="296"/>
                  </a:lnTo>
                  <a:lnTo>
                    <a:pt x="152" y="296"/>
                  </a:lnTo>
                  <a:lnTo>
                    <a:pt x="152" y="327"/>
                  </a:lnTo>
                  <a:lnTo>
                    <a:pt x="0" y="327"/>
                  </a:lnTo>
                  <a:lnTo>
                    <a:pt x="0" y="296"/>
                  </a:lnTo>
                  <a:lnTo>
                    <a:pt x="17" y="296"/>
                  </a:lnTo>
                  <a:lnTo>
                    <a:pt x="19" y="296"/>
                  </a:lnTo>
                  <a:lnTo>
                    <a:pt x="19" y="294"/>
                  </a:lnTo>
                  <a:lnTo>
                    <a:pt x="21" y="294"/>
                  </a:lnTo>
                  <a:lnTo>
                    <a:pt x="23" y="294"/>
                  </a:lnTo>
                  <a:lnTo>
                    <a:pt x="23" y="292"/>
                  </a:lnTo>
                  <a:lnTo>
                    <a:pt x="25" y="292"/>
                  </a:lnTo>
                  <a:lnTo>
                    <a:pt x="25" y="290"/>
                  </a:lnTo>
                  <a:lnTo>
                    <a:pt x="25" y="288"/>
                  </a:lnTo>
                  <a:lnTo>
                    <a:pt x="25" y="39"/>
                  </a:lnTo>
                  <a:lnTo>
                    <a:pt x="25" y="37"/>
                  </a:lnTo>
                  <a:lnTo>
                    <a:pt x="25" y="35"/>
                  </a:lnTo>
                  <a:lnTo>
                    <a:pt x="23" y="35"/>
                  </a:lnTo>
                  <a:lnTo>
                    <a:pt x="23" y="33"/>
                  </a:lnTo>
                  <a:lnTo>
                    <a:pt x="21" y="33"/>
                  </a:lnTo>
                  <a:lnTo>
                    <a:pt x="19" y="33"/>
                  </a:lnTo>
                  <a:lnTo>
                    <a:pt x="19" y="31"/>
                  </a:lnTo>
                  <a:lnTo>
                    <a:pt x="17" y="31"/>
                  </a:lnTo>
                  <a:lnTo>
                    <a:pt x="0" y="31"/>
                  </a:lnTo>
                  <a:lnTo>
                    <a:pt x="0" y="0"/>
                  </a:lnTo>
                  <a:lnTo>
                    <a:pt x="152" y="0"/>
                  </a:lnTo>
                  <a:lnTo>
                    <a:pt x="152" y="31"/>
                  </a:lnTo>
                  <a:lnTo>
                    <a:pt x="135" y="31"/>
                  </a:lnTo>
                  <a:lnTo>
                    <a:pt x="133" y="31"/>
                  </a:lnTo>
                  <a:lnTo>
                    <a:pt x="133" y="33"/>
                  </a:lnTo>
                  <a:lnTo>
                    <a:pt x="131" y="33"/>
                  </a:lnTo>
                  <a:lnTo>
                    <a:pt x="129" y="33"/>
                  </a:lnTo>
                  <a:lnTo>
                    <a:pt x="129" y="35"/>
                  </a:lnTo>
                  <a:lnTo>
                    <a:pt x="129" y="37"/>
                  </a:lnTo>
                  <a:lnTo>
                    <a:pt x="127" y="37"/>
                  </a:lnTo>
                  <a:lnTo>
                    <a:pt x="127" y="39"/>
                  </a:lnTo>
                  <a:lnTo>
                    <a:pt x="127" y="288"/>
                  </a:lnTo>
                </a:path>
              </a:pathLst>
            </a:cu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" name="Freeform 38">
              <a:extLst>
                <a:ext uri="{FF2B5EF4-FFF2-40B4-BE49-F238E27FC236}">
                  <a16:creationId xmlns:a16="http://schemas.microsoft.com/office/drawing/2014/main" id="{181989F3-B65C-4FC0-B3CE-96148350AA49}"/>
                </a:ext>
              </a:extLst>
            </p:cNvPr>
            <p:cNvSpPr>
              <a:spLocks/>
            </p:cNvSpPr>
            <p:nvPr/>
          </p:nvSpPr>
          <p:spPr bwMode="auto">
            <a:xfrm>
              <a:off x="2899" y="1838"/>
              <a:ext cx="127" cy="313"/>
            </a:xfrm>
            <a:custGeom>
              <a:avLst/>
              <a:gdLst>
                <a:gd name="T0" fmla="*/ 102 w 127"/>
                <a:gd name="T1" fmla="*/ 287 h 313"/>
                <a:gd name="T2" fmla="*/ 104 w 127"/>
                <a:gd name="T3" fmla="*/ 291 h 313"/>
                <a:gd name="T4" fmla="*/ 106 w 127"/>
                <a:gd name="T5" fmla="*/ 296 h 313"/>
                <a:gd name="T6" fmla="*/ 108 w 127"/>
                <a:gd name="T7" fmla="*/ 298 h 313"/>
                <a:gd name="T8" fmla="*/ 112 w 127"/>
                <a:gd name="T9" fmla="*/ 298 h 313"/>
                <a:gd name="T10" fmla="*/ 114 w 127"/>
                <a:gd name="T11" fmla="*/ 300 h 313"/>
                <a:gd name="T12" fmla="*/ 126 w 127"/>
                <a:gd name="T13" fmla="*/ 300 h 313"/>
                <a:gd name="T14" fmla="*/ 0 w 127"/>
                <a:gd name="T15" fmla="*/ 312 h 313"/>
                <a:gd name="T16" fmla="*/ 10 w 127"/>
                <a:gd name="T17" fmla="*/ 300 h 313"/>
                <a:gd name="T18" fmla="*/ 14 w 127"/>
                <a:gd name="T19" fmla="*/ 300 h 313"/>
                <a:gd name="T20" fmla="*/ 16 w 127"/>
                <a:gd name="T21" fmla="*/ 298 h 313"/>
                <a:gd name="T22" fmla="*/ 18 w 127"/>
                <a:gd name="T23" fmla="*/ 296 h 313"/>
                <a:gd name="T24" fmla="*/ 20 w 127"/>
                <a:gd name="T25" fmla="*/ 291 h 313"/>
                <a:gd name="T26" fmla="*/ 22 w 127"/>
                <a:gd name="T27" fmla="*/ 287 h 313"/>
                <a:gd name="T28" fmla="*/ 22 w 127"/>
                <a:gd name="T29" fmla="*/ 287 h 313"/>
                <a:gd name="T30" fmla="*/ 22 w 127"/>
                <a:gd name="T31" fmla="*/ 25 h 313"/>
                <a:gd name="T32" fmla="*/ 20 w 127"/>
                <a:gd name="T33" fmla="*/ 23 h 313"/>
                <a:gd name="T34" fmla="*/ 20 w 127"/>
                <a:gd name="T35" fmla="*/ 18 h 313"/>
                <a:gd name="T36" fmla="*/ 18 w 127"/>
                <a:gd name="T37" fmla="*/ 16 h 313"/>
                <a:gd name="T38" fmla="*/ 16 w 127"/>
                <a:gd name="T39" fmla="*/ 14 h 313"/>
                <a:gd name="T40" fmla="*/ 12 w 127"/>
                <a:gd name="T41" fmla="*/ 14 h 313"/>
                <a:gd name="T42" fmla="*/ 10 w 127"/>
                <a:gd name="T43" fmla="*/ 12 h 313"/>
                <a:gd name="T44" fmla="*/ 0 w 127"/>
                <a:gd name="T45" fmla="*/ 0 h 313"/>
                <a:gd name="T46" fmla="*/ 126 w 127"/>
                <a:gd name="T47" fmla="*/ 12 h 313"/>
                <a:gd name="T48" fmla="*/ 114 w 127"/>
                <a:gd name="T49" fmla="*/ 12 h 313"/>
                <a:gd name="T50" fmla="*/ 112 w 127"/>
                <a:gd name="T51" fmla="*/ 14 h 313"/>
                <a:gd name="T52" fmla="*/ 108 w 127"/>
                <a:gd name="T53" fmla="*/ 14 h 313"/>
                <a:gd name="T54" fmla="*/ 106 w 127"/>
                <a:gd name="T55" fmla="*/ 16 h 313"/>
                <a:gd name="T56" fmla="*/ 106 w 127"/>
                <a:gd name="T57" fmla="*/ 21 h 313"/>
                <a:gd name="T58" fmla="*/ 104 w 127"/>
                <a:gd name="T59" fmla="*/ 23 h 313"/>
                <a:gd name="T60" fmla="*/ 102 w 127"/>
                <a:gd name="T61" fmla="*/ 25 h 313"/>
                <a:gd name="T62" fmla="*/ 102 w 127"/>
                <a:gd name="T63" fmla="*/ 287 h 3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127" h="313">
                  <a:moveTo>
                    <a:pt x="102" y="285"/>
                  </a:moveTo>
                  <a:lnTo>
                    <a:pt x="102" y="287"/>
                  </a:lnTo>
                  <a:lnTo>
                    <a:pt x="104" y="287"/>
                  </a:lnTo>
                  <a:lnTo>
                    <a:pt x="104" y="291"/>
                  </a:lnTo>
                  <a:lnTo>
                    <a:pt x="106" y="294"/>
                  </a:lnTo>
                  <a:lnTo>
                    <a:pt x="106" y="296"/>
                  </a:lnTo>
                  <a:lnTo>
                    <a:pt x="108" y="296"/>
                  </a:lnTo>
                  <a:lnTo>
                    <a:pt x="108" y="298"/>
                  </a:lnTo>
                  <a:lnTo>
                    <a:pt x="110" y="298"/>
                  </a:lnTo>
                  <a:lnTo>
                    <a:pt x="112" y="298"/>
                  </a:lnTo>
                  <a:lnTo>
                    <a:pt x="112" y="300"/>
                  </a:lnTo>
                  <a:lnTo>
                    <a:pt x="114" y="300"/>
                  </a:lnTo>
                  <a:lnTo>
                    <a:pt x="116" y="300"/>
                  </a:lnTo>
                  <a:lnTo>
                    <a:pt x="126" y="300"/>
                  </a:lnTo>
                  <a:lnTo>
                    <a:pt x="126" y="312"/>
                  </a:lnTo>
                  <a:lnTo>
                    <a:pt x="0" y="312"/>
                  </a:lnTo>
                  <a:lnTo>
                    <a:pt x="0" y="300"/>
                  </a:lnTo>
                  <a:lnTo>
                    <a:pt x="10" y="300"/>
                  </a:lnTo>
                  <a:lnTo>
                    <a:pt x="12" y="300"/>
                  </a:lnTo>
                  <a:lnTo>
                    <a:pt x="14" y="300"/>
                  </a:lnTo>
                  <a:lnTo>
                    <a:pt x="14" y="298"/>
                  </a:lnTo>
                  <a:lnTo>
                    <a:pt x="16" y="298"/>
                  </a:lnTo>
                  <a:lnTo>
                    <a:pt x="16" y="296"/>
                  </a:lnTo>
                  <a:lnTo>
                    <a:pt x="18" y="296"/>
                  </a:lnTo>
                  <a:lnTo>
                    <a:pt x="20" y="294"/>
                  </a:lnTo>
                  <a:lnTo>
                    <a:pt x="20" y="291"/>
                  </a:lnTo>
                  <a:lnTo>
                    <a:pt x="22" y="291"/>
                  </a:lnTo>
                  <a:lnTo>
                    <a:pt x="22" y="287"/>
                  </a:lnTo>
                  <a:lnTo>
                    <a:pt x="22" y="285"/>
                  </a:lnTo>
                  <a:lnTo>
                    <a:pt x="22" y="287"/>
                  </a:lnTo>
                  <a:lnTo>
                    <a:pt x="22" y="29"/>
                  </a:lnTo>
                  <a:lnTo>
                    <a:pt x="22" y="25"/>
                  </a:lnTo>
                  <a:lnTo>
                    <a:pt x="22" y="23"/>
                  </a:lnTo>
                  <a:lnTo>
                    <a:pt x="20" y="23"/>
                  </a:lnTo>
                  <a:lnTo>
                    <a:pt x="20" y="21"/>
                  </a:lnTo>
                  <a:lnTo>
                    <a:pt x="20" y="18"/>
                  </a:lnTo>
                  <a:lnTo>
                    <a:pt x="18" y="18"/>
                  </a:lnTo>
                  <a:lnTo>
                    <a:pt x="18" y="16"/>
                  </a:lnTo>
                  <a:lnTo>
                    <a:pt x="16" y="16"/>
                  </a:lnTo>
                  <a:lnTo>
                    <a:pt x="16" y="14"/>
                  </a:lnTo>
                  <a:lnTo>
                    <a:pt x="14" y="14"/>
                  </a:lnTo>
                  <a:lnTo>
                    <a:pt x="12" y="14"/>
                  </a:lnTo>
                  <a:lnTo>
                    <a:pt x="12" y="12"/>
                  </a:lnTo>
                  <a:lnTo>
                    <a:pt x="10" y="12"/>
                  </a:lnTo>
                  <a:lnTo>
                    <a:pt x="0" y="12"/>
                  </a:lnTo>
                  <a:lnTo>
                    <a:pt x="0" y="0"/>
                  </a:lnTo>
                  <a:lnTo>
                    <a:pt x="126" y="0"/>
                  </a:lnTo>
                  <a:lnTo>
                    <a:pt x="126" y="12"/>
                  </a:lnTo>
                  <a:lnTo>
                    <a:pt x="116" y="12"/>
                  </a:lnTo>
                  <a:lnTo>
                    <a:pt x="114" y="12"/>
                  </a:lnTo>
                  <a:lnTo>
                    <a:pt x="114" y="14"/>
                  </a:lnTo>
                  <a:lnTo>
                    <a:pt x="112" y="14"/>
                  </a:lnTo>
                  <a:lnTo>
                    <a:pt x="110" y="14"/>
                  </a:lnTo>
                  <a:lnTo>
                    <a:pt x="108" y="14"/>
                  </a:lnTo>
                  <a:lnTo>
                    <a:pt x="108" y="16"/>
                  </a:lnTo>
                  <a:lnTo>
                    <a:pt x="106" y="16"/>
                  </a:lnTo>
                  <a:lnTo>
                    <a:pt x="106" y="18"/>
                  </a:lnTo>
                  <a:lnTo>
                    <a:pt x="106" y="21"/>
                  </a:lnTo>
                  <a:lnTo>
                    <a:pt x="104" y="21"/>
                  </a:lnTo>
                  <a:lnTo>
                    <a:pt x="104" y="23"/>
                  </a:lnTo>
                  <a:lnTo>
                    <a:pt x="104" y="25"/>
                  </a:lnTo>
                  <a:lnTo>
                    <a:pt x="102" y="25"/>
                  </a:lnTo>
                  <a:lnTo>
                    <a:pt x="102" y="29"/>
                  </a:lnTo>
                  <a:lnTo>
                    <a:pt x="102" y="287"/>
                  </a:lnTo>
                  <a:lnTo>
                    <a:pt x="102" y="285"/>
                  </a:lnTo>
                </a:path>
              </a:pathLst>
            </a:custGeom>
            <a:solidFill>
              <a:srgbClr val="081D58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" name="Freeform 39">
              <a:extLst>
                <a:ext uri="{FF2B5EF4-FFF2-40B4-BE49-F238E27FC236}">
                  <a16:creationId xmlns:a16="http://schemas.microsoft.com/office/drawing/2014/main" id="{9C9855C9-79B3-43F2-BE5F-1CBF36562B3C}"/>
                </a:ext>
              </a:extLst>
            </p:cNvPr>
            <p:cNvSpPr>
              <a:spLocks/>
            </p:cNvSpPr>
            <p:nvPr/>
          </p:nvSpPr>
          <p:spPr bwMode="auto">
            <a:xfrm>
              <a:off x="3064" y="1832"/>
              <a:ext cx="279" cy="328"/>
            </a:xfrm>
            <a:custGeom>
              <a:avLst/>
              <a:gdLst>
                <a:gd name="T0" fmla="*/ 204 w 279"/>
                <a:gd name="T1" fmla="*/ 296 h 328"/>
                <a:gd name="T2" fmla="*/ 66 w 279"/>
                <a:gd name="T3" fmla="*/ 327 h 328"/>
                <a:gd name="T4" fmla="*/ 78 w 279"/>
                <a:gd name="T5" fmla="*/ 296 h 328"/>
                <a:gd name="T6" fmla="*/ 80 w 279"/>
                <a:gd name="T7" fmla="*/ 294 h 328"/>
                <a:gd name="T8" fmla="*/ 82 w 279"/>
                <a:gd name="T9" fmla="*/ 292 h 328"/>
                <a:gd name="T10" fmla="*/ 84 w 279"/>
                <a:gd name="T11" fmla="*/ 290 h 328"/>
                <a:gd name="T12" fmla="*/ 84 w 279"/>
                <a:gd name="T13" fmla="*/ 66 h 328"/>
                <a:gd name="T14" fmla="*/ 68 w 279"/>
                <a:gd name="T15" fmla="*/ 66 h 328"/>
                <a:gd name="T16" fmla="*/ 62 w 279"/>
                <a:gd name="T17" fmla="*/ 68 h 328"/>
                <a:gd name="T18" fmla="*/ 56 w 279"/>
                <a:gd name="T19" fmla="*/ 68 h 328"/>
                <a:gd name="T20" fmla="*/ 54 w 279"/>
                <a:gd name="T21" fmla="*/ 70 h 328"/>
                <a:gd name="T22" fmla="*/ 49 w 279"/>
                <a:gd name="T23" fmla="*/ 70 h 328"/>
                <a:gd name="T24" fmla="*/ 47 w 279"/>
                <a:gd name="T25" fmla="*/ 72 h 328"/>
                <a:gd name="T26" fmla="*/ 43 w 279"/>
                <a:gd name="T27" fmla="*/ 76 h 328"/>
                <a:gd name="T28" fmla="*/ 41 w 279"/>
                <a:gd name="T29" fmla="*/ 78 h 328"/>
                <a:gd name="T30" fmla="*/ 39 w 279"/>
                <a:gd name="T31" fmla="*/ 80 h 328"/>
                <a:gd name="T32" fmla="*/ 37 w 279"/>
                <a:gd name="T33" fmla="*/ 84 h 328"/>
                <a:gd name="T34" fmla="*/ 35 w 279"/>
                <a:gd name="T35" fmla="*/ 86 h 328"/>
                <a:gd name="T36" fmla="*/ 33 w 279"/>
                <a:gd name="T37" fmla="*/ 90 h 328"/>
                <a:gd name="T38" fmla="*/ 33 w 279"/>
                <a:gd name="T39" fmla="*/ 97 h 328"/>
                <a:gd name="T40" fmla="*/ 31 w 279"/>
                <a:gd name="T41" fmla="*/ 101 h 328"/>
                <a:gd name="T42" fmla="*/ 0 w 279"/>
                <a:gd name="T43" fmla="*/ 113 h 328"/>
                <a:gd name="T44" fmla="*/ 278 w 279"/>
                <a:gd name="T45" fmla="*/ 0 h 328"/>
                <a:gd name="T46" fmla="*/ 247 w 279"/>
                <a:gd name="T47" fmla="*/ 113 h 328"/>
                <a:gd name="T48" fmla="*/ 247 w 279"/>
                <a:gd name="T49" fmla="*/ 97 h 328"/>
                <a:gd name="T50" fmla="*/ 245 w 279"/>
                <a:gd name="T51" fmla="*/ 93 h 328"/>
                <a:gd name="T52" fmla="*/ 245 w 279"/>
                <a:gd name="T53" fmla="*/ 88 h 328"/>
                <a:gd name="T54" fmla="*/ 243 w 279"/>
                <a:gd name="T55" fmla="*/ 84 h 328"/>
                <a:gd name="T56" fmla="*/ 241 w 279"/>
                <a:gd name="T57" fmla="*/ 82 h 328"/>
                <a:gd name="T58" fmla="*/ 237 w 279"/>
                <a:gd name="T59" fmla="*/ 78 h 328"/>
                <a:gd name="T60" fmla="*/ 233 w 279"/>
                <a:gd name="T61" fmla="*/ 74 h 328"/>
                <a:gd name="T62" fmla="*/ 231 w 279"/>
                <a:gd name="T63" fmla="*/ 72 h 328"/>
                <a:gd name="T64" fmla="*/ 229 w 279"/>
                <a:gd name="T65" fmla="*/ 70 h 328"/>
                <a:gd name="T66" fmla="*/ 224 w 279"/>
                <a:gd name="T67" fmla="*/ 70 h 328"/>
                <a:gd name="T68" fmla="*/ 222 w 279"/>
                <a:gd name="T69" fmla="*/ 68 h 328"/>
                <a:gd name="T70" fmla="*/ 214 w 279"/>
                <a:gd name="T71" fmla="*/ 68 h 328"/>
                <a:gd name="T72" fmla="*/ 210 w 279"/>
                <a:gd name="T73" fmla="*/ 66 h 328"/>
                <a:gd name="T74" fmla="*/ 194 w 279"/>
                <a:gd name="T75" fmla="*/ 288 h 328"/>
                <a:gd name="T76" fmla="*/ 194 w 279"/>
                <a:gd name="T77" fmla="*/ 292 h 328"/>
                <a:gd name="T78" fmla="*/ 196 w 279"/>
                <a:gd name="T79" fmla="*/ 294 h 328"/>
                <a:gd name="T80" fmla="*/ 198 w 279"/>
                <a:gd name="T81" fmla="*/ 296 h 3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279" h="328">
                  <a:moveTo>
                    <a:pt x="200" y="296"/>
                  </a:moveTo>
                  <a:lnTo>
                    <a:pt x="204" y="296"/>
                  </a:lnTo>
                  <a:lnTo>
                    <a:pt x="204" y="327"/>
                  </a:lnTo>
                  <a:lnTo>
                    <a:pt x="66" y="327"/>
                  </a:lnTo>
                  <a:lnTo>
                    <a:pt x="66" y="296"/>
                  </a:lnTo>
                  <a:lnTo>
                    <a:pt x="78" y="296"/>
                  </a:lnTo>
                  <a:lnTo>
                    <a:pt x="80" y="296"/>
                  </a:lnTo>
                  <a:lnTo>
                    <a:pt x="80" y="294"/>
                  </a:lnTo>
                  <a:lnTo>
                    <a:pt x="82" y="294"/>
                  </a:lnTo>
                  <a:lnTo>
                    <a:pt x="82" y="292"/>
                  </a:lnTo>
                  <a:lnTo>
                    <a:pt x="84" y="292"/>
                  </a:lnTo>
                  <a:lnTo>
                    <a:pt x="84" y="290"/>
                  </a:lnTo>
                  <a:lnTo>
                    <a:pt x="84" y="288"/>
                  </a:lnTo>
                  <a:lnTo>
                    <a:pt x="84" y="66"/>
                  </a:lnTo>
                  <a:lnTo>
                    <a:pt x="70" y="66"/>
                  </a:lnTo>
                  <a:lnTo>
                    <a:pt x="68" y="66"/>
                  </a:lnTo>
                  <a:lnTo>
                    <a:pt x="64" y="66"/>
                  </a:lnTo>
                  <a:lnTo>
                    <a:pt x="62" y="68"/>
                  </a:lnTo>
                  <a:lnTo>
                    <a:pt x="60" y="68"/>
                  </a:lnTo>
                  <a:lnTo>
                    <a:pt x="56" y="68"/>
                  </a:lnTo>
                  <a:lnTo>
                    <a:pt x="54" y="68"/>
                  </a:lnTo>
                  <a:lnTo>
                    <a:pt x="54" y="70"/>
                  </a:lnTo>
                  <a:lnTo>
                    <a:pt x="51" y="70"/>
                  </a:lnTo>
                  <a:lnTo>
                    <a:pt x="49" y="70"/>
                  </a:lnTo>
                  <a:lnTo>
                    <a:pt x="49" y="72"/>
                  </a:lnTo>
                  <a:lnTo>
                    <a:pt x="47" y="72"/>
                  </a:lnTo>
                  <a:lnTo>
                    <a:pt x="45" y="74"/>
                  </a:lnTo>
                  <a:lnTo>
                    <a:pt x="43" y="76"/>
                  </a:lnTo>
                  <a:lnTo>
                    <a:pt x="41" y="76"/>
                  </a:lnTo>
                  <a:lnTo>
                    <a:pt x="41" y="78"/>
                  </a:lnTo>
                  <a:lnTo>
                    <a:pt x="39" y="78"/>
                  </a:lnTo>
                  <a:lnTo>
                    <a:pt x="39" y="80"/>
                  </a:lnTo>
                  <a:lnTo>
                    <a:pt x="37" y="82"/>
                  </a:lnTo>
                  <a:lnTo>
                    <a:pt x="37" y="84"/>
                  </a:lnTo>
                  <a:lnTo>
                    <a:pt x="35" y="84"/>
                  </a:lnTo>
                  <a:lnTo>
                    <a:pt x="35" y="86"/>
                  </a:lnTo>
                  <a:lnTo>
                    <a:pt x="33" y="88"/>
                  </a:lnTo>
                  <a:lnTo>
                    <a:pt x="33" y="90"/>
                  </a:lnTo>
                  <a:lnTo>
                    <a:pt x="33" y="93"/>
                  </a:lnTo>
                  <a:lnTo>
                    <a:pt x="33" y="97"/>
                  </a:lnTo>
                  <a:lnTo>
                    <a:pt x="31" y="97"/>
                  </a:lnTo>
                  <a:lnTo>
                    <a:pt x="31" y="101"/>
                  </a:lnTo>
                  <a:lnTo>
                    <a:pt x="31" y="113"/>
                  </a:lnTo>
                  <a:lnTo>
                    <a:pt x="0" y="113"/>
                  </a:lnTo>
                  <a:lnTo>
                    <a:pt x="0" y="0"/>
                  </a:lnTo>
                  <a:lnTo>
                    <a:pt x="278" y="0"/>
                  </a:lnTo>
                  <a:lnTo>
                    <a:pt x="278" y="113"/>
                  </a:lnTo>
                  <a:lnTo>
                    <a:pt x="247" y="113"/>
                  </a:lnTo>
                  <a:lnTo>
                    <a:pt x="247" y="101"/>
                  </a:lnTo>
                  <a:lnTo>
                    <a:pt x="247" y="97"/>
                  </a:lnTo>
                  <a:lnTo>
                    <a:pt x="245" y="97"/>
                  </a:lnTo>
                  <a:lnTo>
                    <a:pt x="245" y="93"/>
                  </a:lnTo>
                  <a:lnTo>
                    <a:pt x="245" y="90"/>
                  </a:lnTo>
                  <a:lnTo>
                    <a:pt x="245" y="88"/>
                  </a:lnTo>
                  <a:lnTo>
                    <a:pt x="243" y="86"/>
                  </a:lnTo>
                  <a:lnTo>
                    <a:pt x="243" y="84"/>
                  </a:lnTo>
                  <a:lnTo>
                    <a:pt x="241" y="84"/>
                  </a:lnTo>
                  <a:lnTo>
                    <a:pt x="241" y="82"/>
                  </a:lnTo>
                  <a:lnTo>
                    <a:pt x="241" y="80"/>
                  </a:lnTo>
                  <a:lnTo>
                    <a:pt x="237" y="78"/>
                  </a:lnTo>
                  <a:lnTo>
                    <a:pt x="235" y="74"/>
                  </a:lnTo>
                  <a:lnTo>
                    <a:pt x="233" y="74"/>
                  </a:lnTo>
                  <a:lnTo>
                    <a:pt x="231" y="74"/>
                  </a:lnTo>
                  <a:lnTo>
                    <a:pt x="231" y="72"/>
                  </a:lnTo>
                  <a:lnTo>
                    <a:pt x="229" y="72"/>
                  </a:lnTo>
                  <a:lnTo>
                    <a:pt x="229" y="70"/>
                  </a:lnTo>
                  <a:lnTo>
                    <a:pt x="227" y="70"/>
                  </a:lnTo>
                  <a:lnTo>
                    <a:pt x="224" y="70"/>
                  </a:lnTo>
                  <a:lnTo>
                    <a:pt x="224" y="68"/>
                  </a:lnTo>
                  <a:lnTo>
                    <a:pt x="222" y="68"/>
                  </a:lnTo>
                  <a:lnTo>
                    <a:pt x="218" y="68"/>
                  </a:lnTo>
                  <a:lnTo>
                    <a:pt x="214" y="68"/>
                  </a:lnTo>
                  <a:lnTo>
                    <a:pt x="214" y="66"/>
                  </a:lnTo>
                  <a:lnTo>
                    <a:pt x="210" y="66"/>
                  </a:lnTo>
                  <a:lnTo>
                    <a:pt x="194" y="66"/>
                  </a:lnTo>
                  <a:lnTo>
                    <a:pt x="194" y="288"/>
                  </a:lnTo>
                  <a:lnTo>
                    <a:pt x="194" y="290"/>
                  </a:lnTo>
                  <a:lnTo>
                    <a:pt x="194" y="292"/>
                  </a:lnTo>
                  <a:lnTo>
                    <a:pt x="196" y="292"/>
                  </a:lnTo>
                  <a:lnTo>
                    <a:pt x="196" y="294"/>
                  </a:lnTo>
                  <a:lnTo>
                    <a:pt x="198" y="294"/>
                  </a:lnTo>
                  <a:lnTo>
                    <a:pt x="198" y="296"/>
                  </a:lnTo>
                  <a:lnTo>
                    <a:pt x="200" y="296"/>
                  </a:lnTo>
                </a:path>
              </a:pathLst>
            </a:cu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" name="Freeform 40">
              <a:extLst>
                <a:ext uri="{FF2B5EF4-FFF2-40B4-BE49-F238E27FC236}">
                  <a16:creationId xmlns:a16="http://schemas.microsoft.com/office/drawing/2014/main" id="{254F4507-E5E1-42BC-8D26-E47A27D65177}"/>
                </a:ext>
              </a:extLst>
            </p:cNvPr>
            <p:cNvSpPr>
              <a:spLocks/>
            </p:cNvSpPr>
            <p:nvPr/>
          </p:nvSpPr>
          <p:spPr bwMode="auto">
            <a:xfrm>
              <a:off x="3076" y="1838"/>
              <a:ext cx="258" cy="313"/>
            </a:xfrm>
            <a:custGeom>
              <a:avLst/>
              <a:gdLst>
                <a:gd name="T0" fmla="*/ 12 w 258"/>
                <a:gd name="T1" fmla="*/ 94 h 313"/>
                <a:gd name="T2" fmla="*/ 0 w 258"/>
                <a:gd name="T3" fmla="*/ 0 h 313"/>
                <a:gd name="T4" fmla="*/ 257 w 258"/>
                <a:gd name="T5" fmla="*/ 94 h 313"/>
                <a:gd name="T6" fmla="*/ 245 w 258"/>
                <a:gd name="T7" fmla="*/ 90 h 313"/>
                <a:gd name="T8" fmla="*/ 245 w 258"/>
                <a:gd name="T9" fmla="*/ 82 h 313"/>
                <a:gd name="T10" fmla="*/ 243 w 258"/>
                <a:gd name="T11" fmla="*/ 78 h 313"/>
                <a:gd name="T12" fmla="*/ 243 w 258"/>
                <a:gd name="T13" fmla="*/ 74 h 313"/>
                <a:gd name="T14" fmla="*/ 241 w 258"/>
                <a:gd name="T15" fmla="*/ 72 h 313"/>
                <a:gd name="T16" fmla="*/ 238 w 258"/>
                <a:gd name="T17" fmla="*/ 68 h 313"/>
                <a:gd name="T18" fmla="*/ 236 w 258"/>
                <a:gd name="T19" fmla="*/ 66 h 313"/>
                <a:gd name="T20" fmla="*/ 234 w 258"/>
                <a:gd name="T21" fmla="*/ 64 h 313"/>
                <a:gd name="T22" fmla="*/ 230 w 258"/>
                <a:gd name="T23" fmla="*/ 57 h 313"/>
                <a:gd name="T24" fmla="*/ 226 w 258"/>
                <a:gd name="T25" fmla="*/ 55 h 313"/>
                <a:gd name="T26" fmla="*/ 224 w 258"/>
                <a:gd name="T27" fmla="*/ 53 h 313"/>
                <a:gd name="T28" fmla="*/ 220 w 258"/>
                <a:gd name="T29" fmla="*/ 53 h 313"/>
                <a:gd name="T30" fmla="*/ 218 w 258"/>
                <a:gd name="T31" fmla="*/ 51 h 313"/>
                <a:gd name="T32" fmla="*/ 214 w 258"/>
                <a:gd name="T33" fmla="*/ 51 h 313"/>
                <a:gd name="T34" fmla="*/ 210 w 258"/>
                <a:gd name="T35" fmla="*/ 49 h 313"/>
                <a:gd name="T36" fmla="*/ 204 w 258"/>
                <a:gd name="T37" fmla="*/ 47 h 313"/>
                <a:gd name="T38" fmla="*/ 173 w 258"/>
                <a:gd name="T39" fmla="*/ 47 h 313"/>
                <a:gd name="T40" fmla="*/ 173 w 258"/>
                <a:gd name="T41" fmla="*/ 287 h 313"/>
                <a:gd name="T42" fmla="*/ 175 w 258"/>
                <a:gd name="T43" fmla="*/ 291 h 313"/>
                <a:gd name="T44" fmla="*/ 177 w 258"/>
                <a:gd name="T45" fmla="*/ 296 h 313"/>
                <a:gd name="T46" fmla="*/ 179 w 258"/>
                <a:gd name="T47" fmla="*/ 298 h 313"/>
                <a:gd name="T48" fmla="*/ 181 w 258"/>
                <a:gd name="T49" fmla="*/ 300 h 313"/>
                <a:gd name="T50" fmla="*/ 187 w 258"/>
                <a:gd name="T51" fmla="*/ 300 h 313"/>
                <a:gd name="T52" fmla="*/ 193 w 258"/>
                <a:gd name="T53" fmla="*/ 312 h 313"/>
                <a:gd name="T54" fmla="*/ 66 w 258"/>
                <a:gd name="T55" fmla="*/ 300 h 313"/>
                <a:gd name="T56" fmla="*/ 74 w 258"/>
                <a:gd name="T57" fmla="*/ 300 h 313"/>
                <a:gd name="T58" fmla="*/ 76 w 258"/>
                <a:gd name="T59" fmla="*/ 298 h 313"/>
                <a:gd name="T60" fmla="*/ 78 w 258"/>
                <a:gd name="T61" fmla="*/ 296 h 313"/>
                <a:gd name="T62" fmla="*/ 82 w 258"/>
                <a:gd name="T63" fmla="*/ 294 h 313"/>
                <a:gd name="T64" fmla="*/ 84 w 258"/>
                <a:gd name="T65" fmla="*/ 291 h 313"/>
                <a:gd name="T66" fmla="*/ 84 w 258"/>
                <a:gd name="T67" fmla="*/ 285 h 313"/>
                <a:gd name="T68" fmla="*/ 60 w 258"/>
                <a:gd name="T69" fmla="*/ 47 h 313"/>
                <a:gd name="T70" fmla="*/ 53 w 258"/>
                <a:gd name="T71" fmla="*/ 47 h 313"/>
                <a:gd name="T72" fmla="*/ 49 w 258"/>
                <a:gd name="T73" fmla="*/ 49 h 313"/>
                <a:gd name="T74" fmla="*/ 45 w 258"/>
                <a:gd name="T75" fmla="*/ 51 h 313"/>
                <a:gd name="T76" fmla="*/ 41 w 258"/>
                <a:gd name="T77" fmla="*/ 51 h 313"/>
                <a:gd name="T78" fmla="*/ 39 w 258"/>
                <a:gd name="T79" fmla="*/ 53 h 313"/>
                <a:gd name="T80" fmla="*/ 35 w 258"/>
                <a:gd name="T81" fmla="*/ 55 h 313"/>
                <a:gd name="T82" fmla="*/ 31 w 258"/>
                <a:gd name="T83" fmla="*/ 55 h 313"/>
                <a:gd name="T84" fmla="*/ 29 w 258"/>
                <a:gd name="T85" fmla="*/ 57 h 313"/>
                <a:gd name="T86" fmla="*/ 27 w 258"/>
                <a:gd name="T87" fmla="*/ 60 h 313"/>
                <a:gd name="T88" fmla="*/ 23 w 258"/>
                <a:gd name="T89" fmla="*/ 62 h 313"/>
                <a:gd name="T90" fmla="*/ 23 w 258"/>
                <a:gd name="T91" fmla="*/ 66 h 313"/>
                <a:gd name="T92" fmla="*/ 21 w 258"/>
                <a:gd name="T93" fmla="*/ 68 h 313"/>
                <a:gd name="T94" fmla="*/ 16 w 258"/>
                <a:gd name="T95" fmla="*/ 72 h 313"/>
                <a:gd name="T96" fmla="*/ 16 w 258"/>
                <a:gd name="T97" fmla="*/ 76 h 313"/>
                <a:gd name="T98" fmla="*/ 14 w 258"/>
                <a:gd name="T99" fmla="*/ 78 h 313"/>
                <a:gd name="T100" fmla="*/ 14 w 258"/>
                <a:gd name="T101" fmla="*/ 82 h 313"/>
                <a:gd name="T102" fmla="*/ 12 w 258"/>
                <a:gd name="T103" fmla="*/ 86 h 313"/>
                <a:gd name="T104" fmla="*/ 12 w 258"/>
                <a:gd name="T105" fmla="*/ 92 h 3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258" h="313">
                  <a:moveTo>
                    <a:pt x="12" y="90"/>
                  </a:moveTo>
                  <a:lnTo>
                    <a:pt x="12" y="94"/>
                  </a:lnTo>
                  <a:lnTo>
                    <a:pt x="0" y="94"/>
                  </a:lnTo>
                  <a:lnTo>
                    <a:pt x="0" y="0"/>
                  </a:lnTo>
                  <a:lnTo>
                    <a:pt x="257" y="0"/>
                  </a:lnTo>
                  <a:lnTo>
                    <a:pt x="257" y="94"/>
                  </a:lnTo>
                  <a:lnTo>
                    <a:pt x="245" y="94"/>
                  </a:lnTo>
                  <a:lnTo>
                    <a:pt x="245" y="90"/>
                  </a:lnTo>
                  <a:lnTo>
                    <a:pt x="245" y="86"/>
                  </a:lnTo>
                  <a:lnTo>
                    <a:pt x="245" y="82"/>
                  </a:lnTo>
                  <a:lnTo>
                    <a:pt x="245" y="78"/>
                  </a:lnTo>
                  <a:lnTo>
                    <a:pt x="243" y="78"/>
                  </a:lnTo>
                  <a:lnTo>
                    <a:pt x="243" y="76"/>
                  </a:lnTo>
                  <a:lnTo>
                    <a:pt x="243" y="74"/>
                  </a:lnTo>
                  <a:lnTo>
                    <a:pt x="241" y="74"/>
                  </a:lnTo>
                  <a:lnTo>
                    <a:pt x="241" y="72"/>
                  </a:lnTo>
                  <a:lnTo>
                    <a:pt x="241" y="70"/>
                  </a:lnTo>
                  <a:lnTo>
                    <a:pt x="238" y="68"/>
                  </a:lnTo>
                  <a:lnTo>
                    <a:pt x="238" y="66"/>
                  </a:lnTo>
                  <a:lnTo>
                    <a:pt x="236" y="66"/>
                  </a:lnTo>
                  <a:lnTo>
                    <a:pt x="236" y="64"/>
                  </a:lnTo>
                  <a:lnTo>
                    <a:pt x="234" y="64"/>
                  </a:lnTo>
                  <a:lnTo>
                    <a:pt x="234" y="62"/>
                  </a:lnTo>
                  <a:lnTo>
                    <a:pt x="230" y="57"/>
                  </a:lnTo>
                  <a:lnTo>
                    <a:pt x="228" y="55"/>
                  </a:lnTo>
                  <a:lnTo>
                    <a:pt x="226" y="55"/>
                  </a:lnTo>
                  <a:lnTo>
                    <a:pt x="224" y="55"/>
                  </a:lnTo>
                  <a:lnTo>
                    <a:pt x="224" y="53"/>
                  </a:lnTo>
                  <a:lnTo>
                    <a:pt x="222" y="53"/>
                  </a:lnTo>
                  <a:lnTo>
                    <a:pt x="220" y="53"/>
                  </a:lnTo>
                  <a:lnTo>
                    <a:pt x="220" y="51"/>
                  </a:lnTo>
                  <a:lnTo>
                    <a:pt x="218" y="51"/>
                  </a:lnTo>
                  <a:lnTo>
                    <a:pt x="216" y="51"/>
                  </a:lnTo>
                  <a:lnTo>
                    <a:pt x="214" y="51"/>
                  </a:lnTo>
                  <a:lnTo>
                    <a:pt x="212" y="49"/>
                  </a:lnTo>
                  <a:lnTo>
                    <a:pt x="210" y="49"/>
                  </a:lnTo>
                  <a:lnTo>
                    <a:pt x="206" y="49"/>
                  </a:lnTo>
                  <a:lnTo>
                    <a:pt x="204" y="47"/>
                  </a:lnTo>
                  <a:lnTo>
                    <a:pt x="199" y="47"/>
                  </a:lnTo>
                  <a:lnTo>
                    <a:pt x="173" y="47"/>
                  </a:lnTo>
                  <a:lnTo>
                    <a:pt x="173" y="285"/>
                  </a:lnTo>
                  <a:lnTo>
                    <a:pt x="173" y="287"/>
                  </a:lnTo>
                  <a:lnTo>
                    <a:pt x="173" y="291"/>
                  </a:lnTo>
                  <a:lnTo>
                    <a:pt x="175" y="291"/>
                  </a:lnTo>
                  <a:lnTo>
                    <a:pt x="175" y="294"/>
                  </a:lnTo>
                  <a:lnTo>
                    <a:pt x="177" y="296"/>
                  </a:lnTo>
                  <a:lnTo>
                    <a:pt x="179" y="296"/>
                  </a:lnTo>
                  <a:lnTo>
                    <a:pt x="179" y="298"/>
                  </a:lnTo>
                  <a:lnTo>
                    <a:pt x="181" y="298"/>
                  </a:lnTo>
                  <a:lnTo>
                    <a:pt x="181" y="300"/>
                  </a:lnTo>
                  <a:lnTo>
                    <a:pt x="183" y="300"/>
                  </a:lnTo>
                  <a:lnTo>
                    <a:pt x="187" y="300"/>
                  </a:lnTo>
                  <a:lnTo>
                    <a:pt x="193" y="300"/>
                  </a:lnTo>
                  <a:lnTo>
                    <a:pt x="193" y="312"/>
                  </a:lnTo>
                  <a:lnTo>
                    <a:pt x="66" y="312"/>
                  </a:lnTo>
                  <a:lnTo>
                    <a:pt x="66" y="300"/>
                  </a:lnTo>
                  <a:lnTo>
                    <a:pt x="70" y="300"/>
                  </a:lnTo>
                  <a:lnTo>
                    <a:pt x="74" y="300"/>
                  </a:lnTo>
                  <a:lnTo>
                    <a:pt x="76" y="300"/>
                  </a:lnTo>
                  <a:lnTo>
                    <a:pt x="76" y="298"/>
                  </a:lnTo>
                  <a:lnTo>
                    <a:pt x="78" y="298"/>
                  </a:lnTo>
                  <a:lnTo>
                    <a:pt x="78" y="296"/>
                  </a:lnTo>
                  <a:lnTo>
                    <a:pt x="80" y="296"/>
                  </a:lnTo>
                  <a:lnTo>
                    <a:pt x="82" y="294"/>
                  </a:lnTo>
                  <a:lnTo>
                    <a:pt x="82" y="291"/>
                  </a:lnTo>
                  <a:lnTo>
                    <a:pt x="84" y="291"/>
                  </a:lnTo>
                  <a:lnTo>
                    <a:pt x="84" y="287"/>
                  </a:lnTo>
                  <a:lnTo>
                    <a:pt x="84" y="285"/>
                  </a:lnTo>
                  <a:lnTo>
                    <a:pt x="84" y="47"/>
                  </a:lnTo>
                  <a:lnTo>
                    <a:pt x="60" y="47"/>
                  </a:lnTo>
                  <a:lnTo>
                    <a:pt x="58" y="47"/>
                  </a:lnTo>
                  <a:lnTo>
                    <a:pt x="53" y="47"/>
                  </a:lnTo>
                  <a:lnTo>
                    <a:pt x="53" y="49"/>
                  </a:lnTo>
                  <a:lnTo>
                    <a:pt x="49" y="49"/>
                  </a:lnTo>
                  <a:lnTo>
                    <a:pt x="45" y="49"/>
                  </a:lnTo>
                  <a:lnTo>
                    <a:pt x="45" y="51"/>
                  </a:lnTo>
                  <a:lnTo>
                    <a:pt x="43" y="51"/>
                  </a:lnTo>
                  <a:lnTo>
                    <a:pt x="41" y="51"/>
                  </a:lnTo>
                  <a:lnTo>
                    <a:pt x="39" y="51"/>
                  </a:lnTo>
                  <a:lnTo>
                    <a:pt x="39" y="53"/>
                  </a:lnTo>
                  <a:lnTo>
                    <a:pt x="37" y="53"/>
                  </a:lnTo>
                  <a:lnTo>
                    <a:pt x="35" y="55"/>
                  </a:lnTo>
                  <a:lnTo>
                    <a:pt x="33" y="55"/>
                  </a:lnTo>
                  <a:lnTo>
                    <a:pt x="31" y="55"/>
                  </a:lnTo>
                  <a:lnTo>
                    <a:pt x="31" y="57"/>
                  </a:lnTo>
                  <a:lnTo>
                    <a:pt x="29" y="57"/>
                  </a:lnTo>
                  <a:lnTo>
                    <a:pt x="27" y="57"/>
                  </a:lnTo>
                  <a:lnTo>
                    <a:pt x="27" y="60"/>
                  </a:lnTo>
                  <a:lnTo>
                    <a:pt x="25" y="62"/>
                  </a:lnTo>
                  <a:lnTo>
                    <a:pt x="23" y="62"/>
                  </a:lnTo>
                  <a:lnTo>
                    <a:pt x="23" y="64"/>
                  </a:lnTo>
                  <a:lnTo>
                    <a:pt x="23" y="66"/>
                  </a:lnTo>
                  <a:lnTo>
                    <a:pt x="21" y="66"/>
                  </a:lnTo>
                  <a:lnTo>
                    <a:pt x="21" y="68"/>
                  </a:lnTo>
                  <a:lnTo>
                    <a:pt x="19" y="70"/>
                  </a:lnTo>
                  <a:lnTo>
                    <a:pt x="16" y="72"/>
                  </a:lnTo>
                  <a:lnTo>
                    <a:pt x="16" y="74"/>
                  </a:lnTo>
                  <a:lnTo>
                    <a:pt x="16" y="76"/>
                  </a:lnTo>
                  <a:lnTo>
                    <a:pt x="14" y="76"/>
                  </a:lnTo>
                  <a:lnTo>
                    <a:pt x="14" y="78"/>
                  </a:lnTo>
                  <a:lnTo>
                    <a:pt x="14" y="80"/>
                  </a:lnTo>
                  <a:lnTo>
                    <a:pt x="14" y="82"/>
                  </a:lnTo>
                  <a:lnTo>
                    <a:pt x="12" y="84"/>
                  </a:lnTo>
                  <a:lnTo>
                    <a:pt x="12" y="86"/>
                  </a:lnTo>
                  <a:lnTo>
                    <a:pt x="12" y="88"/>
                  </a:lnTo>
                  <a:lnTo>
                    <a:pt x="12" y="92"/>
                  </a:lnTo>
                  <a:lnTo>
                    <a:pt x="12" y="90"/>
                  </a:lnTo>
                </a:path>
              </a:pathLst>
            </a:custGeom>
            <a:solidFill>
              <a:srgbClr val="081D58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" name="Line 41">
              <a:extLst>
                <a:ext uri="{FF2B5EF4-FFF2-40B4-BE49-F238E27FC236}">
                  <a16:creationId xmlns:a16="http://schemas.microsoft.com/office/drawing/2014/main" id="{547D2D0F-D1D2-4C07-9177-B4B6B7DF6F7D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2888" y="1439"/>
              <a:ext cx="76" cy="166"/>
            </a:xfrm>
            <a:prstGeom prst="line">
              <a:avLst/>
            </a:prstGeom>
            <a:noFill/>
            <a:ln w="12700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" name="Line 42">
              <a:extLst>
                <a:ext uri="{FF2B5EF4-FFF2-40B4-BE49-F238E27FC236}">
                  <a16:creationId xmlns:a16="http://schemas.microsoft.com/office/drawing/2014/main" id="{541B5E40-6D38-40B0-B82C-9399FADFA220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2894" y="1457"/>
              <a:ext cx="92" cy="130"/>
            </a:xfrm>
            <a:prstGeom prst="line">
              <a:avLst/>
            </a:prstGeom>
            <a:noFill/>
            <a:ln w="12700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5" name="WordArt 43">
              <a:extLst>
                <a:ext uri="{FF2B5EF4-FFF2-40B4-BE49-F238E27FC236}">
                  <a16:creationId xmlns:a16="http://schemas.microsoft.com/office/drawing/2014/main" id="{97438DC6-417B-4350-BE0D-359A2F319D02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1776" y="780"/>
              <a:ext cx="2346" cy="2352"/>
            </a:xfrm>
            <a:prstGeom prst="rect">
              <a:avLst/>
            </a:prstGeom>
            <a:extLst>
              <a:ext uri="{AF507438-7753-43E0-B8FC-AC1667EBCBE1}">
                <a14:hiddenEffects xmlns:a14="http://schemas.microsoft.com/office/drawing/2010/main">
                  <a:effectLst/>
                </a14:hiddenEffects>
              </a:ext>
            </a:extLst>
          </p:spPr>
          <p:txBody>
            <a:bodyPr spcFirstLastPara="1" wrap="none" fromWordArt="1">
              <a:prstTxWarp prst="textButton">
                <a:avLst>
                  <a:gd name="adj" fmla="val 10800000"/>
                </a:avLst>
              </a:prstTxWarp>
            </a:bodyPr>
            <a:lstStyle/>
            <a:p>
              <a:pPr algn="ctr"/>
              <a:r>
                <a:rPr lang="en-US" sz="3600" kern="10" dirty="0">
                  <a:ln w="9525">
                    <a:solidFill>
                      <a:srgbClr val="FFFF00"/>
                    </a:solidFill>
                    <a:round/>
                    <a:headEnd/>
                    <a:tailEnd/>
                  </a:ln>
                  <a:solidFill>
                    <a:srgbClr val="FFFF00"/>
                  </a:solidFill>
                </a:rPr>
                <a:t>IMT-2020</a:t>
              </a:r>
            </a:p>
            <a:p>
              <a:pPr algn="ctr"/>
              <a:endParaRPr lang="en-US" sz="3600" kern="10" dirty="0">
                <a:ln w="9525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FF00"/>
                </a:solidFill>
              </a:endParaRPr>
            </a:p>
            <a:p>
              <a:pPr algn="ctr"/>
              <a:r>
                <a:rPr lang="en-US" sz="3600" kern="10" dirty="0">
                  <a:ln w="9525">
                    <a:solidFill>
                      <a:srgbClr val="FFFF00"/>
                    </a:solidFill>
                    <a:round/>
                    <a:headEnd/>
                    <a:tailEnd/>
                  </a:ln>
                  <a:solidFill>
                    <a:srgbClr val="FFFF00"/>
                  </a:solidFill>
                </a:rPr>
                <a:t>Canadian Evaluation Group (CEG)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5754986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10th - 11th Dec'19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www.IMT-CEG.ca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17BBF7-581C-4FB0-83E4-310F1377AF43}" type="slidenum">
              <a:rPr lang="en-US" smtClean="0"/>
              <a:t>‹#›</a:t>
            </a:fld>
            <a:endParaRPr lang="en-US"/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1F1B2ECF-4792-4147-A4B9-4C1B842DCFAF}"/>
              </a:ext>
            </a:extLst>
          </p:cNvPr>
          <p:cNvGrpSpPr>
            <a:grpSpLocks/>
          </p:cNvGrpSpPr>
          <p:nvPr userDrawn="1"/>
        </p:nvGrpSpPr>
        <p:grpSpPr bwMode="auto">
          <a:xfrm>
            <a:off x="11287941" y="135935"/>
            <a:ext cx="766762" cy="766763"/>
            <a:chOff x="1594" y="572"/>
            <a:chExt cx="2714" cy="2714"/>
          </a:xfrm>
        </p:grpSpPr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063C3226-4FD1-4611-A9C5-2416934E5DF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94" y="572"/>
              <a:ext cx="2714" cy="2714"/>
            </a:xfrm>
            <a:prstGeom prst="ellipse">
              <a:avLst/>
            </a:prstGeom>
            <a:solidFill>
              <a:srgbClr val="081D58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69F668C8-7C0B-42D2-8797-FF9BC7867EF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25" y="903"/>
              <a:ext cx="2053" cy="2053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pic>
          <p:nvPicPr>
            <p:cNvPr id="11" name="Picture 10">
              <a:extLst>
                <a:ext uri="{FF2B5EF4-FFF2-40B4-BE49-F238E27FC236}">
                  <a16:creationId xmlns:a16="http://schemas.microsoft.com/office/drawing/2014/main" id="{AFA6251C-856F-4D72-8456-CF3465638D45}"/>
                </a:ext>
              </a:extLst>
            </p:cNvPr>
            <p:cNvPicPr>
              <a:picLocks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034" y="1043"/>
              <a:ext cx="1274" cy="178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12" name="Freeform 11">
              <a:extLst>
                <a:ext uri="{FF2B5EF4-FFF2-40B4-BE49-F238E27FC236}">
                  <a16:creationId xmlns:a16="http://schemas.microsoft.com/office/drawing/2014/main" id="{9FA0B8C3-5427-4E68-9E49-1F9EB1E8EC3D}"/>
                </a:ext>
              </a:extLst>
            </p:cNvPr>
            <p:cNvSpPr>
              <a:spLocks/>
            </p:cNvSpPr>
            <p:nvPr/>
          </p:nvSpPr>
          <p:spPr bwMode="auto">
            <a:xfrm>
              <a:off x="3060" y="1786"/>
              <a:ext cx="173" cy="175"/>
            </a:xfrm>
            <a:custGeom>
              <a:avLst/>
              <a:gdLst>
                <a:gd name="T0" fmla="*/ 172 w 173"/>
                <a:gd name="T1" fmla="*/ 74 h 175"/>
                <a:gd name="T2" fmla="*/ 166 w 173"/>
                <a:gd name="T3" fmla="*/ 57 h 175"/>
                <a:gd name="T4" fmla="*/ 160 w 173"/>
                <a:gd name="T5" fmla="*/ 43 h 175"/>
                <a:gd name="T6" fmla="*/ 149 w 173"/>
                <a:gd name="T7" fmla="*/ 29 h 175"/>
                <a:gd name="T8" fmla="*/ 137 w 173"/>
                <a:gd name="T9" fmla="*/ 18 h 175"/>
                <a:gd name="T10" fmla="*/ 123 w 173"/>
                <a:gd name="T11" fmla="*/ 8 h 175"/>
                <a:gd name="T12" fmla="*/ 109 w 173"/>
                <a:gd name="T13" fmla="*/ 2 h 175"/>
                <a:gd name="T14" fmla="*/ 90 w 173"/>
                <a:gd name="T15" fmla="*/ 0 h 175"/>
                <a:gd name="T16" fmla="*/ 74 w 173"/>
                <a:gd name="T17" fmla="*/ 0 h 175"/>
                <a:gd name="T18" fmla="*/ 57 w 173"/>
                <a:gd name="T19" fmla="*/ 6 h 175"/>
                <a:gd name="T20" fmla="*/ 41 w 173"/>
                <a:gd name="T21" fmla="*/ 12 h 175"/>
                <a:gd name="T22" fmla="*/ 29 w 173"/>
                <a:gd name="T23" fmla="*/ 23 h 175"/>
                <a:gd name="T24" fmla="*/ 16 w 173"/>
                <a:gd name="T25" fmla="*/ 35 h 175"/>
                <a:gd name="T26" fmla="*/ 8 w 173"/>
                <a:gd name="T27" fmla="*/ 49 h 175"/>
                <a:gd name="T28" fmla="*/ 2 w 173"/>
                <a:gd name="T29" fmla="*/ 66 h 175"/>
                <a:gd name="T30" fmla="*/ 0 w 173"/>
                <a:gd name="T31" fmla="*/ 82 h 175"/>
                <a:gd name="T32" fmla="*/ 0 w 173"/>
                <a:gd name="T33" fmla="*/ 100 h 175"/>
                <a:gd name="T34" fmla="*/ 6 w 173"/>
                <a:gd name="T35" fmla="*/ 117 h 175"/>
                <a:gd name="T36" fmla="*/ 12 w 173"/>
                <a:gd name="T37" fmla="*/ 133 h 175"/>
                <a:gd name="T38" fmla="*/ 23 w 173"/>
                <a:gd name="T39" fmla="*/ 145 h 175"/>
                <a:gd name="T40" fmla="*/ 35 w 173"/>
                <a:gd name="T41" fmla="*/ 156 h 175"/>
                <a:gd name="T42" fmla="*/ 49 w 173"/>
                <a:gd name="T43" fmla="*/ 166 h 175"/>
                <a:gd name="T44" fmla="*/ 63 w 173"/>
                <a:gd name="T45" fmla="*/ 172 h 175"/>
                <a:gd name="T46" fmla="*/ 82 w 173"/>
                <a:gd name="T47" fmla="*/ 174 h 175"/>
                <a:gd name="T48" fmla="*/ 98 w 173"/>
                <a:gd name="T49" fmla="*/ 174 h 175"/>
                <a:gd name="T50" fmla="*/ 117 w 173"/>
                <a:gd name="T51" fmla="*/ 168 h 175"/>
                <a:gd name="T52" fmla="*/ 131 w 173"/>
                <a:gd name="T53" fmla="*/ 162 h 175"/>
                <a:gd name="T54" fmla="*/ 143 w 173"/>
                <a:gd name="T55" fmla="*/ 151 h 175"/>
                <a:gd name="T56" fmla="*/ 156 w 173"/>
                <a:gd name="T57" fmla="*/ 139 h 175"/>
                <a:gd name="T58" fmla="*/ 164 w 173"/>
                <a:gd name="T59" fmla="*/ 125 h 175"/>
                <a:gd name="T60" fmla="*/ 170 w 173"/>
                <a:gd name="T61" fmla="*/ 108 h 175"/>
                <a:gd name="T62" fmla="*/ 172 w 173"/>
                <a:gd name="T63" fmla="*/ 92 h 175"/>
                <a:gd name="T64" fmla="*/ 127 w 173"/>
                <a:gd name="T65" fmla="*/ 82 h 175"/>
                <a:gd name="T66" fmla="*/ 127 w 173"/>
                <a:gd name="T67" fmla="*/ 74 h 175"/>
                <a:gd name="T68" fmla="*/ 123 w 173"/>
                <a:gd name="T69" fmla="*/ 66 h 175"/>
                <a:gd name="T70" fmla="*/ 117 w 173"/>
                <a:gd name="T71" fmla="*/ 57 h 175"/>
                <a:gd name="T72" fmla="*/ 109 w 173"/>
                <a:gd name="T73" fmla="*/ 51 h 175"/>
                <a:gd name="T74" fmla="*/ 100 w 173"/>
                <a:gd name="T75" fmla="*/ 47 h 175"/>
                <a:gd name="T76" fmla="*/ 92 w 173"/>
                <a:gd name="T77" fmla="*/ 45 h 175"/>
                <a:gd name="T78" fmla="*/ 84 w 173"/>
                <a:gd name="T79" fmla="*/ 45 h 175"/>
                <a:gd name="T80" fmla="*/ 76 w 173"/>
                <a:gd name="T81" fmla="*/ 45 h 175"/>
                <a:gd name="T82" fmla="*/ 68 w 173"/>
                <a:gd name="T83" fmla="*/ 49 h 175"/>
                <a:gd name="T84" fmla="*/ 59 w 173"/>
                <a:gd name="T85" fmla="*/ 53 h 175"/>
                <a:gd name="T86" fmla="*/ 53 w 173"/>
                <a:gd name="T87" fmla="*/ 59 h 175"/>
                <a:gd name="T88" fmla="*/ 49 w 173"/>
                <a:gd name="T89" fmla="*/ 68 h 175"/>
                <a:gd name="T90" fmla="*/ 45 w 173"/>
                <a:gd name="T91" fmla="*/ 76 h 175"/>
                <a:gd name="T92" fmla="*/ 43 w 173"/>
                <a:gd name="T93" fmla="*/ 84 h 175"/>
                <a:gd name="T94" fmla="*/ 45 w 173"/>
                <a:gd name="T95" fmla="*/ 94 h 175"/>
                <a:gd name="T96" fmla="*/ 47 w 173"/>
                <a:gd name="T97" fmla="*/ 102 h 175"/>
                <a:gd name="T98" fmla="*/ 49 w 173"/>
                <a:gd name="T99" fmla="*/ 108 h 175"/>
                <a:gd name="T100" fmla="*/ 55 w 173"/>
                <a:gd name="T101" fmla="*/ 117 h 175"/>
                <a:gd name="T102" fmla="*/ 61 w 173"/>
                <a:gd name="T103" fmla="*/ 121 h 175"/>
                <a:gd name="T104" fmla="*/ 70 w 173"/>
                <a:gd name="T105" fmla="*/ 127 h 175"/>
                <a:gd name="T106" fmla="*/ 78 w 173"/>
                <a:gd name="T107" fmla="*/ 129 h 175"/>
                <a:gd name="T108" fmla="*/ 86 w 173"/>
                <a:gd name="T109" fmla="*/ 129 h 175"/>
                <a:gd name="T110" fmla="*/ 94 w 173"/>
                <a:gd name="T111" fmla="*/ 129 h 175"/>
                <a:gd name="T112" fmla="*/ 102 w 173"/>
                <a:gd name="T113" fmla="*/ 127 h 175"/>
                <a:gd name="T114" fmla="*/ 111 w 173"/>
                <a:gd name="T115" fmla="*/ 121 h 175"/>
                <a:gd name="T116" fmla="*/ 119 w 173"/>
                <a:gd name="T117" fmla="*/ 115 h 175"/>
                <a:gd name="T118" fmla="*/ 123 w 173"/>
                <a:gd name="T119" fmla="*/ 106 h 175"/>
                <a:gd name="T120" fmla="*/ 127 w 173"/>
                <a:gd name="T121" fmla="*/ 100 h 175"/>
                <a:gd name="T122" fmla="*/ 127 w 173"/>
                <a:gd name="T123" fmla="*/ 92 h 1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173" h="175">
                  <a:moveTo>
                    <a:pt x="172" y="86"/>
                  </a:moveTo>
                  <a:lnTo>
                    <a:pt x="172" y="82"/>
                  </a:lnTo>
                  <a:lnTo>
                    <a:pt x="172" y="78"/>
                  </a:lnTo>
                  <a:lnTo>
                    <a:pt x="172" y="74"/>
                  </a:lnTo>
                  <a:lnTo>
                    <a:pt x="170" y="70"/>
                  </a:lnTo>
                  <a:lnTo>
                    <a:pt x="170" y="66"/>
                  </a:lnTo>
                  <a:lnTo>
                    <a:pt x="168" y="61"/>
                  </a:lnTo>
                  <a:lnTo>
                    <a:pt x="166" y="57"/>
                  </a:lnTo>
                  <a:lnTo>
                    <a:pt x="166" y="53"/>
                  </a:lnTo>
                  <a:lnTo>
                    <a:pt x="164" y="49"/>
                  </a:lnTo>
                  <a:lnTo>
                    <a:pt x="162" y="45"/>
                  </a:lnTo>
                  <a:lnTo>
                    <a:pt x="160" y="43"/>
                  </a:lnTo>
                  <a:lnTo>
                    <a:pt x="158" y="39"/>
                  </a:lnTo>
                  <a:lnTo>
                    <a:pt x="156" y="35"/>
                  </a:lnTo>
                  <a:lnTo>
                    <a:pt x="152" y="31"/>
                  </a:lnTo>
                  <a:lnTo>
                    <a:pt x="149" y="29"/>
                  </a:lnTo>
                  <a:lnTo>
                    <a:pt x="147" y="27"/>
                  </a:lnTo>
                  <a:lnTo>
                    <a:pt x="143" y="23"/>
                  </a:lnTo>
                  <a:lnTo>
                    <a:pt x="141" y="20"/>
                  </a:lnTo>
                  <a:lnTo>
                    <a:pt x="137" y="18"/>
                  </a:lnTo>
                  <a:lnTo>
                    <a:pt x="135" y="14"/>
                  </a:lnTo>
                  <a:lnTo>
                    <a:pt x="131" y="12"/>
                  </a:lnTo>
                  <a:lnTo>
                    <a:pt x="127" y="10"/>
                  </a:lnTo>
                  <a:lnTo>
                    <a:pt x="123" y="8"/>
                  </a:lnTo>
                  <a:lnTo>
                    <a:pt x="119" y="6"/>
                  </a:lnTo>
                  <a:lnTo>
                    <a:pt x="117" y="6"/>
                  </a:lnTo>
                  <a:lnTo>
                    <a:pt x="113" y="4"/>
                  </a:lnTo>
                  <a:lnTo>
                    <a:pt x="109" y="2"/>
                  </a:lnTo>
                  <a:lnTo>
                    <a:pt x="104" y="2"/>
                  </a:lnTo>
                  <a:lnTo>
                    <a:pt x="98" y="0"/>
                  </a:lnTo>
                  <a:lnTo>
                    <a:pt x="94" y="0"/>
                  </a:lnTo>
                  <a:lnTo>
                    <a:pt x="90" y="0"/>
                  </a:lnTo>
                  <a:lnTo>
                    <a:pt x="86" y="0"/>
                  </a:lnTo>
                  <a:lnTo>
                    <a:pt x="82" y="0"/>
                  </a:lnTo>
                  <a:lnTo>
                    <a:pt x="78" y="0"/>
                  </a:lnTo>
                  <a:lnTo>
                    <a:pt x="74" y="0"/>
                  </a:lnTo>
                  <a:lnTo>
                    <a:pt x="68" y="2"/>
                  </a:lnTo>
                  <a:lnTo>
                    <a:pt x="63" y="2"/>
                  </a:lnTo>
                  <a:lnTo>
                    <a:pt x="59" y="4"/>
                  </a:lnTo>
                  <a:lnTo>
                    <a:pt x="57" y="6"/>
                  </a:lnTo>
                  <a:lnTo>
                    <a:pt x="53" y="6"/>
                  </a:lnTo>
                  <a:lnTo>
                    <a:pt x="49" y="8"/>
                  </a:lnTo>
                  <a:lnTo>
                    <a:pt x="45" y="10"/>
                  </a:lnTo>
                  <a:lnTo>
                    <a:pt x="41" y="12"/>
                  </a:lnTo>
                  <a:lnTo>
                    <a:pt x="39" y="14"/>
                  </a:lnTo>
                  <a:lnTo>
                    <a:pt x="35" y="18"/>
                  </a:lnTo>
                  <a:lnTo>
                    <a:pt x="31" y="20"/>
                  </a:lnTo>
                  <a:lnTo>
                    <a:pt x="29" y="23"/>
                  </a:lnTo>
                  <a:lnTo>
                    <a:pt x="25" y="27"/>
                  </a:lnTo>
                  <a:lnTo>
                    <a:pt x="23" y="29"/>
                  </a:lnTo>
                  <a:lnTo>
                    <a:pt x="20" y="31"/>
                  </a:lnTo>
                  <a:lnTo>
                    <a:pt x="16" y="35"/>
                  </a:lnTo>
                  <a:lnTo>
                    <a:pt x="14" y="39"/>
                  </a:lnTo>
                  <a:lnTo>
                    <a:pt x="12" y="43"/>
                  </a:lnTo>
                  <a:lnTo>
                    <a:pt x="10" y="45"/>
                  </a:lnTo>
                  <a:lnTo>
                    <a:pt x="8" y="49"/>
                  </a:lnTo>
                  <a:lnTo>
                    <a:pt x="6" y="53"/>
                  </a:lnTo>
                  <a:lnTo>
                    <a:pt x="6" y="57"/>
                  </a:lnTo>
                  <a:lnTo>
                    <a:pt x="4" y="61"/>
                  </a:lnTo>
                  <a:lnTo>
                    <a:pt x="2" y="66"/>
                  </a:lnTo>
                  <a:lnTo>
                    <a:pt x="2" y="70"/>
                  </a:lnTo>
                  <a:lnTo>
                    <a:pt x="0" y="74"/>
                  </a:lnTo>
                  <a:lnTo>
                    <a:pt x="0" y="78"/>
                  </a:lnTo>
                  <a:lnTo>
                    <a:pt x="0" y="82"/>
                  </a:lnTo>
                  <a:lnTo>
                    <a:pt x="0" y="86"/>
                  </a:lnTo>
                  <a:lnTo>
                    <a:pt x="0" y="92"/>
                  </a:lnTo>
                  <a:lnTo>
                    <a:pt x="0" y="96"/>
                  </a:lnTo>
                  <a:lnTo>
                    <a:pt x="0" y="100"/>
                  </a:lnTo>
                  <a:lnTo>
                    <a:pt x="2" y="104"/>
                  </a:lnTo>
                  <a:lnTo>
                    <a:pt x="2" y="108"/>
                  </a:lnTo>
                  <a:lnTo>
                    <a:pt x="4" y="113"/>
                  </a:lnTo>
                  <a:lnTo>
                    <a:pt x="6" y="117"/>
                  </a:lnTo>
                  <a:lnTo>
                    <a:pt x="6" y="121"/>
                  </a:lnTo>
                  <a:lnTo>
                    <a:pt x="8" y="125"/>
                  </a:lnTo>
                  <a:lnTo>
                    <a:pt x="10" y="129"/>
                  </a:lnTo>
                  <a:lnTo>
                    <a:pt x="12" y="133"/>
                  </a:lnTo>
                  <a:lnTo>
                    <a:pt x="14" y="135"/>
                  </a:lnTo>
                  <a:lnTo>
                    <a:pt x="16" y="139"/>
                  </a:lnTo>
                  <a:lnTo>
                    <a:pt x="20" y="143"/>
                  </a:lnTo>
                  <a:lnTo>
                    <a:pt x="23" y="145"/>
                  </a:lnTo>
                  <a:lnTo>
                    <a:pt x="25" y="147"/>
                  </a:lnTo>
                  <a:lnTo>
                    <a:pt x="29" y="151"/>
                  </a:lnTo>
                  <a:lnTo>
                    <a:pt x="31" y="154"/>
                  </a:lnTo>
                  <a:lnTo>
                    <a:pt x="35" y="156"/>
                  </a:lnTo>
                  <a:lnTo>
                    <a:pt x="39" y="160"/>
                  </a:lnTo>
                  <a:lnTo>
                    <a:pt x="41" y="162"/>
                  </a:lnTo>
                  <a:lnTo>
                    <a:pt x="45" y="164"/>
                  </a:lnTo>
                  <a:lnTo>
                    <a:pt x="49" y="166"/>
                  </a:lnTo>
                  <a:lnTo>
                    <a:pt x="53" y="168"/>
                  </a:lnTo>
                  <a:lnTo>
                    <a:pt x="57" y="168"/>
                  </a:lnTo>
                  <a:lnTo>
                    <a:pt x="59" y="170"/>
                  </a:lnTo>
                  <a:lnTo>
                    <a:pt x="63" y="172"/>
                  </a:lnTo>
                  <a:lnTo>
                    <a:pt x="68" y="172"/>
                  </a:lnTo>
                  <a:lnTo>
                    <a:pt x="74" y="174"/>
                  </a:lnTo>
                  <a:lnTo>
                    <a:pt x="78" y="174"/>
                  </a:lnTo>
                  <a:lnTo>
                    <a:pt x="82" y="174"/>
                  </a:lnTo>
                  <a:lnTo>
                    <a:pt x="86" y="174"/>
                  </a:lnTo>
                  <a:lnTo>
                    <a:pt x="90" y="174"/>
                  </a:lnTo>
                  <a:lnTo>
                    <a:pt x="94" y="174"/>
                  </a:lnTo>
                  <a:lnTo>
                    <a:pt x="98" y="174"/>
                  </a:lnTo>
                  <a:lnTo>
                    <a:pt x="104" y="172"/>
                  </a:lnTo>
                  <a:lnTo>
                    <a:pt x="109" y="172"/>
                  </a:lnTo>
                  <a:lnTo>
                    <a:pt x="113" y="170"/>
                  </a:lnTo>
                  <a:lnTo>
                    <a:pt x="117" y="168"/>
                  </a:lnTo>
                  <a:lnTo>
                    <a:pt x="119" y="168"/>
                  </a:lnTo>
                  <a:lnTo>
                    <a:pt x="123" y="166"/>
                  </a:lnTo>
                  <a:lnTo>
                    <a:pt x="127" y="164"/>
                  </a:lnTo>
                  <a:lnTo>
                    <a:pt x="131" y="162"/>
                  </a:lnTo>
                  <a:lnTo>
                    <a:pt x="135" y="160"/>
                  </a:lnTo>
                  <a:lnTo>
                    <a:pt x="137" y="156"/>
                  </a:lnTo>
                  <a:lnTo>
                    <a:pt x="141" y="154"/>
                  </a:lnTo>
                  <a:lnTo>
                    <a:pt x="143" y="151"/>
                  </a:lnTo>
                  <a:lnTo>
                    <a:pt x="147" y="147"/>
                  </a:lnTo>
                  <a:lnTo>
                    <a:pt x="149" y="145"/>
                  </a:lnTo>
                  <a:lnTo>
                    <a:pt x="152" y="143"/>
                  </a:lnTo>
                  <a:lnTo>
                    <a:pt x="156" y="139"/>
                  </a:lnTo>
                  <a:lnTo>
                    <a:pt x="158" y="135"/>
                  </a:lnTo>
                  <a:lnTo>
                    <a:pt x="160" y="133"/>
                  </a:lnTo>
                  <a:lnTo>
                    <a:pt x="162" y="129"/>
                  </a:lnTo>
                  <a:lnTo>
                    <a:pt x="164" y="125"/>
                  </a:lnTo>
                  <a:lnTo>
                    <a:pt x="166" y="121"/>
                  </a:lnTo>
                  <a:lnTo>
                    <a:pt x="166" y="117"/>
                  </a:lnTo>
                  <a:lnTo>
                    <a:pt x="168" y="113"/>
                  </a:lnTo>
                  <a:lnTo>
                    <a:pt x="170" y="108"/>
                  </a:lnTo>
                  <a:lnTo>
                    <a:pt x="170" y="104"/>
                  </a:lnTo>
                  <a:lnTo>
                    <a:pt x="172" y="100"/>
                  </a:lnTo>
                  <a:lnTo>
                    <a:pt x="172" y="96"/>
                  </a:lnTo>
                  <a:lnTo>
                    <a:pt x="172" y="92"/>
                  </a:lnTo>
                  <a:lnTo>
                    <a:pt x="172" y="86"/>
                  </a:lnTo>
                  <a:lnTo>
                    <a:pt x="129" y="86"/>
                  </a:lnTo>
                  <a:lnTo>
                    <a:pt x="129" y="84"/>
                  </a:lnTo>
                  <a:lnTo>
                    <a:pt x="127" y="82"/>
                  </a:lnTo>
                  <a:lnTo>
                    <a:pt x="127" y="80"/>
                  </a:lnTo>
                  <a:lnTo>
                    <a:pt x="127" y="78"/>
                  </a:lnTo>
                  <a:lnTo>
                    <a:pt x="127" y="76"/>
                  </a:lnTo>
                  <a:lnTo>
                    <a:pt x="127" y="74"/>
                  </a:lnTo>
                  <a:lnTo>
                    <a:pt x="125" y="72"/>
                  </a:lnTo>
                  <a:lnTo>
                    <a:pt x="125" y="68"/>
                  </a:lnTo>
                  <a:lnTo>
                    <a:pt x="123" y="68"/>
                  </a:lnTo>
                  <a:lnTo>
                    <a:pt x="123" y="66"/>
                  </a:lnTo>
                  <a:lnTo>
                    <a:pt x="121" y="63"/>
                  </a:lnTo>
                  <a:lnTo>
                    <a:pt x="121" y="61"/>
                  </a:lnTo>
                  <a:lnTo>
                    <a:pt x="119" y="59"/>
                  </a:lnTo>
                  <a:lnTo>
                    <a:pt x="117" y="57"/>
                  </a:lnTo>
                  <a:lnTo>
                    <a:pt x="115" y="55"/>
                  </a:lnTo>
                  <a:lnTo>
                    <a:pt x="113" y="53"/>
                  </a:lnTo>
                  <a:lnTo>
                    <a:pt x="111" y="53"/>
                  </a:lnTo>
                  <a:lnTo>
                    <a:pt x="109" y="51"/>
                  </a:lnTo>
                  <a:lnTo>
                    <a:pt x="106" y="49"/>
                  </a:lnTo>
                  <a:lnTo>
                    <a:pt x="104" y="49"/>
                  </a:lnTo>
                  <a:lnTo>
                    <a:pt x="102" y="47"/>
                  </a:lnTo>
                  <a:lnTo>
                    <a:pt x="100" y="47"/>
                  </a:lnTo>
                  <a:lnTo>
                    <a:pt x="98" y="47"/>
                  </a:lnTo>
                  <a:lnTo>
                    <a:pt x="96" y="45"/>
                  </a:lnTo>
                  <a:lnTo>
                    <a:pt x="94" y="45"/>
                  </a:lnTo>
                  <a:lnTo>
                    <a:pt x="92" y="45"/>
                  </a:lnTo>
                  <a:lnTo>
                    <a:pt x="90" y="45"/>
                  </a:lnTo>
                  <a:lnTo>
                    <a:pt x="88" y="45"/>
                  </a:lnTo>
                  <a:lnTo>
                    <a:pt x="86" y="45"/>
                  </a:lnTo>
                  <a:lnTo>
                    <a:pt x="84" y="45"/>
                  </a:lnTo>
                  <a:lnTo>
                    <a:pt x="82" y="45"/>
                  </a:lnTo>
                  <a:lnTo>
                    <a:pt x="80" y="45"/>
                  </a:lnTo>
                  <a:lnTo>
                    <a:pt x="78" y="45"/>
                  </a:lnTo>
                  <a:lnTo>
                    <a:pt x="76" y="45"/>
                  </a:lnTo>
                  <a:lnTo>
                    <a:pt x="74" y="47"/>
                  </a:lnTo>
                  <a:lnTo>
                    <a:pt x="72" y="47"/>
                  </a:lnTo>
                  <a:lnTo>
                    <a:pt x="70" y="47"/>
                  </a:lnTo>
                  <a:lnTo>
                    <a:pt x="68" y="49"/>
                  </a:lnTo>
                  <a:lnTo>
                    <a:pt x="66" y="49"/>
                  </a:lnTo>
                  <a:lnTo>
                    <a:pt x="63" y="51"/>
                  </a:lnTo>
                  <a:lnTo>
                    <a:pt x="61" y="53"/>
                  </a:lnTo>
                  <a:lnTo>
                    <a:pt x="59" y="53"/>
                  </a:lnTo>
                  <a:lnTo>
                    <a:pt x="57" y="55"/>
                  </a:lnTo>
                  <a:lnTo>
                    <a:pt x="57" y="57"/>
                  </a:lnTo>
                  <a:lnTo>
                    <a:pt x="55" y="57"/>
                  </a:lnTo>
                  <a:lnTo>
                    <a:pt x="53" y="59"/>
                  </a:lnTo>
                  <a:lnTo>
                    <a:pt x="53" y="61"/>
                  </a:lnTo>
                  <a:lnTo>
                    <a:pt x="51" y="63"/>
                  </a:lnTo>
                  <a:lnTo>
                    <a:pt x="49" y="66"/>
                  </a:lnTo>
                  <a:lnTo>
                    <a:pt x="49" y="68"/>
                  </a:lnTo>
                  <a:lnTo>
                    <a:pt x="47" y="68"/>
                  </a:lnTo>
                  <a:lnTo>
                    <a:pt x="47" y="72"/>
                  </a:lnTo>
                  <a:lnTo>
                    <a:pt x="45" y="74"/>
                  </a:lnTo>
                  <a:lnTo>
                    <a:pt x="45" y="76"/>
                  </a:lnTo>
                  <a:lnTo>
                    <a:pt x="45" y="78"/>
                  </a:lnTo>
                  <a:lnTo>
                    <a:pt x="45" y="80"/>
                  </a:lnTo>
                  <a:lnTo>
                    <a:pt x="45" y="82"/>
                  </a:lnTo>
                  <a:lnTo>
                    <a:pt x="43" y="84"/>
                  </a:lnTo>
                  <a:lnTo>
                    <a:pt x="43" y="86"/>
                  </a:lnTo>
                  <a:lnTo>
                    <a:pt x="43" y="90"/>
                  </a:lnTo>
                  <a:lnTo>
                    <a:pt x="45" y="92"/>
                  </a:lnTo>
                  <a:lnTo>
                    <a:pt x="45" y="94"/>
                  </a:lnTo>
                  <a:lnTo>
                    <a:pt x="45" y="96"/>
                  </a:lnTo>
                  <a:lnTo>
                    <a:pt x="45" y="98"/>
                  </a:lnTo>
                  <a:lnTo>
                    <a:pt x="45" y="100"/>
                  </a:lnTo>
                  <a:lnTo>
                    <a:pt x="47" y="102"/>
                  </a:lnTo>
                  <a:lnTo>
                    <a:pt x="47" y="104"/>
                  </a:lnTo>
                  <a:lnTo>
                    <a:pt x="47" y="106"/>
                  </a:lnTo>
                  <a:lnTo>
                    <a:pt x="49" y="106"/>
                  </a:lnTo>
                  <a:lnTo>
                    <a:pt x="49" y="108"/>
                  </a:lnTo>
                  <a:lnTo>
                    <a:pt x="51" y="111"/>
                  </a:lnTo>
                  <a:lnTo>
                    <a:pt x="53" y="113"/>
                  </a:lnTo>
                  <a:lnTo>
                    <a:pt x="53" y="115"/>
                  </a:lnTo>
                  <a:lnTo>
                    <a:pt x="55" y="117"/>
                  </a:lnTo>
                  <a:lnTo>
                    <a:pt x="57" y="117"/>
                  </a:lnTo>
                  <a:lnTo>
                    <a:pt x="57" y="119"/>
                  </a:lnTo>
                  <a:lnTo>
                    <a:pt x="59" y="121"/>
                  </a:lnTo>
                  <a:lnTo>
                    <a:pt x="61" y="121"/>
                  </a:lnTo>
                  <a:lnTo>
                    <a:pt x="63" y="123"/>
                  </a:lnTo>
                  <a:lnTo>
                    <a:pt x="66" y="125"/>
                  </a:lnTo>
                  <a:lnTo>
                    <a:pt x="68" y="125"/>
                  </a:lnTo>
                  <a:lnTo>
                    <a:pt x="70" y="127"/>
                  </a:lnTo>
                  <a:lnTo>
                    <a:pt x="72" y="127"/>
                  </a:lnTo>
                  <a:lnTo>
                    <a:pt x="74" y="127"/>
                  </a:lnTo>
                  <a:lnTo>
                    <a:pt x="76" y="129"/>
                  </a:lnTo>
                  <a:lnTo>
                    <a:pt x="78" y="129"/>
                  </a:lnTo>
                  <a:lnTo>
                    <a:pt x="80" y="129"/>
                  </a:lnTo>
                  <a:lnTo>
                    <a:pt x="82" y="129"/>
                  </a:lnTo>
                  <a:lnTo>
                    <a:pt x="84" y="129"/>
                  </a:lnTo>
                  <a:lnTo>
                    <a:pt x="86" y="129"/>
                  </a:lnTo>
                  <a:lnTo>
                    <a:pt x="88" y="129"/>
                  </a:lnTo>
                  <a:lnTo>
                    <a:pt x="90" y="129"/>
                  </a:lnTo>
                  <a:lnTo>
                    <a:pt x="92" y="129"/>
                  </a:lnTo>
                  <a:lnTo>
                    <a:pt x="94" y="129"/>
                  </a:lnTo>
                  <a:lnTo>
                    <a:pt x="96" y="129"/>
                  </a:lnTo>
                  <a:lnTo>
                    <a:pt x="98" y="127"/>
                  </a:lnTo>
                  <a:lnTo>
                    <a:pt x="100" y="127"/>
                  </a:lnTo>
                  <a:lnTo>
                    <a:pt x="102" y="127"/>
                  </a:lnTo>
                  <a:lnTo>
                    <a:pt x="104" y="125"/>
                  </a:lnTo>
                  <a:lnTo>
                    <a:pt x="106" y="125"/>
                  </a:lnTo>
                  <a:lnTo>
                    <a:pt x="109" y="123"/>
                  </a:lnTo>
                  <a:lnTo>
                    <a:pt x="111" y="121"/>
                  </a:lnTo>
                  <a:lnTo>
                    <a:pt x="113" y="121"/>
                  </a:lnTo>
                  <a:lnTo>
                    <a:pt x="115" y="119"/>
                  </a:lnTo>
                  <a:lnTo>
                    <a:pt x="117" y="117"/>
                  </a:lnTo>
                  <a:lnTo>
                    <a:pt x="119" y="115"/>
                  </a:lnTo>
                  <a:lnTo>
                    <a:pt x="121" y="113"/>
                  </a:lnTo>
                  <a:lnTo>
                    <a:pt x="121" y="111"/>
                  </a:lnTo>
                  <a:lnTo>
                    <a:pt x="123" y="108"/>
                  </a:lnTo>
                  <a:lnTo>
                    <a:pt x="123" y="106"/>
                  </a:lnTo>
                  <a:lnTo>
                    <a:pt x="125" y="106"/>
                  </a:lnTo>
                  <a:lnTo>
                    <a:pt x="125" y="104"/>
                  </a:lnTo>
                  <a:lnTo>
                    <a:pt x="125" y="102"/>
                  </a:lnTo>
                  <a:lnTo>
                    <a:pt x="127" y="100"/>
                  </a:lnTo>
                  <a:lnTo>
                    <a:pt x="127" y="98"/>
                  </a:lnTo>
                  <a:lnTo>
                    <a:pt x="127" y="96"/>
                  </a:lnTo>
                  <a:lnTo>
                    <a:pt x="127" y="94"/>
                  </a:lnTo>
                  <a:lnTo>
                    <a:pt x="127" y="92"/>
                  </a:lnTo>
                  <a:lnTo>
                    <a:pt x="129" y="90"/>
                  </a:lnTo>
                  <a:lnTo>
                    <a:pt x="129" y="86"/>
                  </a:lnTo>
                  <a:lnTo>
                    <a:pt x="172" y="86"/>
                  </a:lnTo>
                </a:path>
              </a:pathLst>
            </a:custGeom>
            <a:solidFill>
              <a:srgbClr val="C0FEF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" name="Freeform 12">
              <a:extLst>
                <a:ext uri="{FF2B5EF4-FFF2-40B4-BE49-F238E27FC236}">
                  <a16:creationId xmlns:a16="http://schemas.microsoft.com/office/drawing/2014/main" id="{4F82AAB7-71F8-45BE-9C23-7F8E3A0BBD04}"/>
                </a:ext>
              </a:extLst>
            </p:cNvPr>
            <p:cNvSpPr>
              <a:spLocks/>
            </p:cNvSpPr>
            <p:nvPr/>
          </p:nvSpPr>
          <p:spPr bwMode="auto">
            <a:xfrm>
              <a:off x="3103" y="1832"/>
              <a:ext cx="89" cy="83"/>
            </a:xfrm>
            <a:custGeom>
              <a:avLst/>
              <a:gdLst>
                <a:gd name="T0" fmla="*/ 88 w 89"/>
                <a:gd name="T1" fmla="*/ 39 h 83"/>
                <a:gd name="T2" fmla="*/ 88 w 89"/>
                <a:gd name="T3" fmla="*/ 35 h 83"/>
                <a:gd name="T4" fmla="*/ 86 w 89"/>
                <a:gd name="T5" fmla="*/ 31 h 83"/>
                <a:gd name="T6" fmla="*/ 86 w 89"/>
                <a:gd name="T7" fmla="*/ 27 h 83"/>
                <a:gd name="T8" fmla="*/ 84 w 89"/>
                <a:gd name="T9" fmla="*/ 23 h 83"/>
                <a:gd name="T10" fmla="*/ 80 w 89"/>
                <a:gd name="T11" fmla="*/ 18 h 83"/>
                <a:gd name="T12" fmla="*/ 78 w 89"/>
                <a:gd name="T13" fmla="*/ 14 h 83"/>
                <a:gd name="T14" fmla="*/ 75 w 89"/>
                <a:gd name="T15" fmla="*/ 12 h 83"/>
                <a:gd name="T16" fmla="*/ 71 w 89"/>
                <a:gd name="T17" fmla="*/ 10 h 83"/>
                <a:gd name="T18" fmla="*/ 69 w 89"/>
                <a:gd name="T19" fmla="*/ 6 h 83"/>
                <a:gd name="T20" fmla="*/ 65 w 89"/>
                <a:gd name="T21" fmla="*/ 4 h 83"/>
                <a:gd name="T22" fmla="*/ 61 w 89"/>
                <a:gd name="T23" fmla="*/ 4 h 83"/>
                <a:gd name="T24" fmla="*/ 57 w 89"/>
                <a:gd name="T25" fmla="*/ 2 h 83"/>
                <a:gd name="T26" fmla="*/ 52 w 89"/>
                <a:gd name="T27" fmla="*/ 0 h 83"/>
                <a:gd name="T28" fmla="*/ 48 w 89"/>
                <a:gd name="T29" fmla="*/ 0 h 83"/>
                <a:gd name="T30" fmla="*/ 44 w 89"/>
                <a:gd name="T31" fmla="*/ 0 h 83"/>
                <a:gd name="T32" fmla="*/ 40 w 89"/>
                <a:gd name="T33" fmla="*/ 0 h 83"/>
                <a:gd name="T34" fmla="*/ 36 w 89"/>
                <a:gd name="T35" fmla="*/ 0 h 83"/>
                <a:gd name="T36" fmla="*/ 31 w 89"/>
                <a:gd name="T37" fmla="*/ 2 h 83"/>
                <a:gd name="T38" fmla="*/ 27 w 89"/>
                <a:gd name="T39" fmla="*/ 4 h 83"/>
                <a:gd name="T40" fmla="*/ 23 w 89"/>
                <a:gd name="T41" fmla="*/ 4 h 83"/>
                <a:gd name="T42" fmla="*/ 19 w 89"/>
                <a:gd name="T43" fmla="*/ 6 h 83"/>
                <a:gd name="T44" fmla="*/ 17 w 89"/>
                <a:gd name="T45" fmla="*/ 10 h 83"/>
                <a:gd name="T46" fmla="*/ 13 w 89"/>
                <a:gd name="T47" fmla="*/ 12 h 83"/>
                <a:gd name="T48" fmla="*/ 10 w 89"/>
                <a:gd name="T49" fmla="*/ 14 h 83"/>
                <a:gd name="T50" fmla="*/ 8 w 89"/>
                <a:gd name="T51" fmla="*/ 18 h 83"/>
                <a:gd name="T52" fmla="*/ 4 w 89"/>
                <a:gd name="T53" fmla="*/ 23 h 83"/>
                <a:gd name="T54" fmla="*/ 2 w 89"/>
                <a:gd name="T55" fmla="*/ 27 h 83"/>
                <a:gd name="T56" fmla="*/ 2 w 89"/>
                <a:gd name="T57" fmla="*/ 31 h 83"/>
                <a:gd name="T58" fmla="*/ 0 w 89"/>
                <a:gd name="T59" fmla="*/ 35 h 83"/>
                <a:gd name="T60" fmla="*/ 0 w 89"/>
                <a:gd name="T61" fmla="*/ 39 h 83"/>
                <a:gd name="T62" fmla="*/ 0 w 89"/>
                <a:gd name="T63" fmla="*/ 43 h 83"/>
                <a:gd name="T64" fmla="*/ 0 w 89"/>
                <a:gd name="T65" fmla="*/ 47 h 83"/>
                <a:gd name="T66" fmla="*/ 2 w 89"/>
                <a:gd name="T67" fmla="*/ 51 h 83"/>
                <a:gd name="T68" fmla="*/ 2 w 89"/>
                <a:gd name="T69" fmla="*/ 55 h 83"/>
                <a:gd name="T70" fmla="*/ 4 w 89"/>
                <a:gd name="T71" fmla="*/ 59 h 83"/>
                <a:gd name="T72" fmla="*/ 8 w 89"/>
                <a:gd name="T73" fmla="*/ 64 h 83"/>
                <a:gd name="T74" fmla="*/ 10 w 89"/>
                <a:gd name="T75" fmla="*/ 68 h 83"/>
                <a:gd name="T76" fmla="*/ 13 w 89"/>
                <a:gd name="T77" fmla="*/ 70 h 83"/>
                <a:gd name="T78" fmla="*/ 17 w 89"/>
                <a:gd name="T79" fmla="*/ 72 h 83"/>
                <a:gd name="T80" fmla="*/ 19 w 89"/>
                <a:gd name="T81" fmla="*/ 76 h 83"/>
                <a:gd name="T82" fmla="*/ 23 w 89"/>
                <a:gd name="T83" fmla="*/ 78 h 83"/>
                <a:gd name="T84" fmla="*/ 27 w 89"/>
                <a:gd name="T85" fmla="*/ 78 h 83"/>
                <a:gd name="T86" fmla="*/ 31 w 89"/>
                <a:gd name="T87" fmla="*/ 80 h 83"/>
                <a:gd name="T88" fmla="*/ 36 w 89"/>
                <a:gd name="T89" fmla="*/ 82 h 83"/>
                <a:gd name="T90" fmla="*/ 40 w 89"/>
                <a:gd name="T91" fmla="*/ 82 h 83"/>
                <a:gd name="T92" fmla="*/ 44 w 89"/>
                <a:gd name="T93" fmla="*/ 82 h 83"/>
                <a:gd name="T94" fmla="*/ 48 w 89"/>
                <a:gd name="T95" fmla="*/ 82 h 83"/>
                <a:gd name="T96" fmla="*/ 52 w 89"/>
                <a:gd name="T97" fmla="*/ 82 h 83"/>
                <a:gd name="T98" fmla="*/ 57 w 89"/>
                <a:gd name="T99" fmla="*/ 80 h 83"/>
                <a:gd name="T100" fmla="*/ 61 w 89"/>
                <a:gd name="T101" fmla="*/ 78 h 83"/>
                <a:gd name="T102" fmla="*/ 65 w 89"/>
                <a:gd name="T103" fmla="*/ 78 h 83"/>
                <a:gd name="T104" fmla="*/ 69 w 89"/>
                <a:gd name="T105" fmla="*/ 76 h 83"/>
                <a:gd name="T106" fmla="*/ 71 w 89"/>
                <a:gd name="T107" fmla="*/ 72 h 83"/>
                <a:gd name="T108" fmla="*/ 75 w 89"/>
                <a:gd name="T109" fmla="*/ 70 h 83"/>
                <a:gd name="T110" fmla="*/ 78 w 89"/>
                <a:gd name="T111" fmla="*/ 68 h 83"/>
                <a:gd name="T112" fmla="*/ 80 w 89"/>
                <a:gd name="T113" fmla="*/ 64 h 83"/>
                <a:gd name="T114" fmla="*/ 84 w 89"/>
                <a:gd name="T115" fmla="*/ 59 h 83"/>
                <a:gd name="T116" fmla="*/ 86 w 89"/>
                <a:gd name="T117" fmla="*/ 55 h 83"/>
                <a:gd name="T118" fmla="*/ 86 w 89"/>
                <a:gd name="T119" fmla="*/ 51 h 83"/>
                <a:gd name="T120" fmla="*/ 88 w 89"/>
                <a:gd name="T121" fmla="*/ 47 h 83"/>
                <a:gd name="T122" fmla="*/ 88 w 89"/>
                <a:gd name="T123" fmla="*/ 4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89" h="83">
                  <a:moveTo>
                    <a:pt x="88" y="41"/>
                  </a:moveTo>
                  <a:lnTo>
                    <a:pt x="88" y="39"/>
                  </a:lnTo>
                  <a:lnTo>
                    <a:pt x="88" y="37"/>
                  </a:lnTo>
                  <a:lnTo>
                    <a:pt x="88" y="35"/>
                  </a:lnTo>
                  <a:lnTo>
                    <a:pt x="88" y="33"/>
                  </a:lnTo>
                  <a:lnTo>
                    <a:pt x="86" y="31"/>
                  </a:lnTo>
                  <a:lnTo>
                    <a:pt x="86" y="29"/>
                  </a:lnTo>
                  <a:lnTo>
                    <a:pt x="86" y="27"/>
                  </a:lnTo>
                  <a:lnTo>
                    <a:pt x="84" y="25"/>
                  </a:lnTo>
                  <a:lnTo>
                    <a:pt x="84" y="23"/>
                  </a:lnTo>
                  <a:lnTo>
                    <a:pt x="82" y="21"/>
                  </a:lnTo>
                  <a:lnTo>
                    <a:pt x="80" y="18"/>
                  </a:lnTo>
                  <a:lnTo>
                    <a:pt x="80" y="16"/>
                  </a:lnTo>
                  <a:lnTo>
                    <a:pt x="78" y="14"/>
                  </a:lnTo>
                  <a:lnTo>
                    <a:pt x="78" y="12"/>
                  </a:lnTo>
                  <a:lnTo>
                    <a:pt x="75" y="12"/>
                  </a:lnTo>
                  <a:lnTo>
                    <a:pt x="73" y="10"/>
                  </a:lnTo>
                  <a:lnTo>
                    <a:pt x="71" y="10"/>
                  </a:lnTo>
                  <a:lnTo>
                    <a:pt x="71" y="8"/>
                  </a:lnTo>
                  <a:lnTo>
                    <a:pt x="69" y="6"/>
                  </a:lnTo>
                  <a:lnTo>
                    <a:pt x="67" y="6"/>
                  </a:lnTo>
                  <a:lnTo>
                    <a:pt x="65" y="4"/>
                  </a:lnTo>
                  <a:lnTo>
                    <a:pt x="63" y="4"/>
                  </a:lnTo>
                  <a:lnTo>
                    <a:pt x="61" y="4"/>
                  </a:lnTo>
                  <a:lnTo>
                    <a:pt x="59" y="2"/>
                  </a:lnTo>
                  <a:lnTo>
                    <a:pt x="57" y="2"/>
                  </a:lnTo>
                  <a:lnTo>
                    <a:pt x="54" y="2"/>
                  </a:lnTo>
                  <a:lnTo>
                    <a:pt x="52" y="0"/>
                  </a:lnTo>
                  <a:lnTo>
                    <a:pt x="50" y="0"/>
                  </a:lnTo>
                  <a:lnTo>
                    <a:pt x="48" y="0"/>
                  </a:lnTo>
                  <a:lnTo>
                    <a:pt x="46" y="0"/>
                  </a:lnTo>
                  <a:lnTo>
                    <a:pt x="44" y="0"/>
                  </a:lnTo>
                  <a:lnTo>
                    <a:pt x="42" y="0"/>
                  </a:lnTo>
                  <a:lnTo>
                    <a:pt x="40" y="0"/>
                  </a:lnTo>
                  <a:lnTo>
                    <a:pt x="38" y="0"/>
                  </a:lnTo>
                  <a:lnTo>
                    <a:pt x="36" y="0"/>
                  </a:lnTo>
                  <a:lnTo>
                    <a:pt x="34" y="2"/>
                  </a:lnTo>
                  <a:lnTo>
                    <a:pt x="31" y="2"/>
                  </a:lnTo>
                  <a:lnTo>
                    <a:pt x="29" y="2"/>
                  </a:lnTo>
                  <a:lnTo>
                    <a:pt x="27" y="4"/>
                  </a:lnTo>
                  <a:lnTo>
                    <a:pt x="25" y="4"/>
                  </a:lnTo>
                  <a:lnTo>
                    <a:pt x="23" y="4"/>
                  </a:lnTo>
                  <a:lnTo>
                    <a:pt x="21" y="6"/>
                  </a:lnTo>
                  <a:lnTo>
                    <a:pt x="19" y="6"/>
                  </a:lnTo>
                  <a:lnTo>
                    <a:pt x="17" y="8"/>
                  </a:lnTo>
                  <a:lnTo>
                    <a:pt x="17" y="10"/>
                  </a:lnTo>
                  <a:lnTo>
                    <a:pt x="15" y="10"/>
                  </a:lnTo>
                  <a:lnTo>
                    <a:pt x="13" y="12"/>
                  </a:lnTo>
                  <a:lnTo>
                    <a:pt x="10" y="12"/>
                  </a:lnTo>
                  <a:lnTo>
                    <a:pt x="10" y="14"/>
                  </a:lnTo>
                  <a:lnTo>
                    <a:pt x="8" y="16"/>
                  </a:lnTo>
                  <a:lnTo>
                    <a:pt x="8" y="18"/>
                  </a:lnTo>
                  <a:lnTo>
                    <a:pt x="6" y="21"/>
                  </a:lnTo>
                  <a:lnTo>
                    <a:pt x="4" y="23"/>
                  </a:lnTo>
                  <a:lnTo>
                    <a:pt x="4" y="25"/>
                  </a:lnTo>
                  <a:lnTo>
                    <a:pt x="2" y="27"/>
                  </a:lnTo>
                  <a:lnTo>
                    <a:pt x="2" y="29"/>
                  </a:lnTo>
                  <a:lnTo>
                    <a:pt x="2" y="31"/>
                  </a:lnTo>
                  <a:lnTo>
                    <a:pt x="0" y="33"/>
                  </a:lnTo>
                  <a:lnTo>
                    <a:pt x="0" y="35"/>
                  </a:lnTo>
                  <a:lnTo>
                    <a:pt x="0" y="37"/>
                  </a:lnTo>
                  <a:lnTo>
                    <a:pt x="0" y="39"/>
                  </a:lnTo>
                  <a:lnTo>
                    <a:pt x="0" y="41"/>
                  </a:lnTo>
                  <a:lnTo>
                    <a:pt x="0" y="43"/>
                  </a:lnTo>
                  <a:lnTo>
                    <a:pt x="0" y="45"/>
                  </a:lnTo>
                  <a:lnTo>
                    <a:pt x="0" y="47"/>
                  </a:lnTo>
                  <a:lnTo>
                    <a:pt x="0" y="49"/>
                  </a:lnTo>
                  <a:lnTo>
                    <a:pt x="2" y="51"/>
                  </a:lnTo>
                  <a:lnTo>
                    <a:pt x="2" y="53"/>
                  </a:lnTo>
                  <a:lnTo>
                    <a:pt x="2" y="55"/>
                  </a:lnTo>
                  <a:lnTo>
                    <a:pt x="4" y="57"/>
                  </a:lnTo>
                  <a:lnTo>
                    <a:pt x="4" y="59"/>
                  </a:lnTo>
                  <a:lnTo>
                    <a:pt x="6" y="62"/>
                  </a:lnTo>
                  <a:lnTo>
                    <a:pt x="8" y="64"/>
                  </a:lnTo>
                  <a:lnTo>
                    <a:pt x="8" y="66"/>
                  </a:lnTo>
                  <a:lnTo>
                    <a:pt x="10" y="68"/>
                  </a:lnTo>
                  <a:lnTo>
                    <a:pt x="10" y="70"/>
                  </a:lnTo>
                  <a:lnTo>
                    <a:pt x="13" y="70"/>
                  </a:lnTo>
                  <a:lnTo>
                    <a:pt x="15" y="72"/>
                  </a:lnTo>
                  <a:lnTo>
                    <a:pt x="17" y="72"/>
                  </a:lnTo>
                  <a:lnTo>
                    <a:pt x="17" y="74"/>
                  </a:lnTo>
                  <a:lnTo>
                    <a:pt x="19" y="76"/>
                  </a:lnTo>
                  <a:lnTo>
                    <a:pt x="21" y="76"/>
                  </a:lnTo>
                  <a:lnTo>
                    <a:pt x="23" y="78"/>
                  </a:lnTo>
                  <a:lnTo>
                    <a:pt x="25" y="78"/>
                  </a:lnTo>
                  <a:lnTo>
                    <a:pt x="27" y="78"/>
                  </a:lnTo>
                  <a:lnTo>
                    <a:pt x="29" y="80"/>
                  </a:lnTo>
                  <a:lnTo>
                    <a:pt x="31" y="80"/>
                  </a:lnTo>
                  <a:lnTo>
                    <a:pt x="34" y="80"/>
                  </a:lnTo>
                  <a:lnTo>
                    <a:pt x="36" y="82"/>
                  </a:lnTo>
                  <a:lnTo>
                    <a:pt x="38" y="82"/>
                  </a:lnTo>
                  <a:lnTo>
                    <a:pt x="40" y="82"/>
                  </a:lnTo>
                  <a:lnTo>
                    <a:pt x="42" y="82"/>
                  </a:lnTo>
                  <a:lnTo>
                    <a:pt x="44" y="82"/>
                  </a:lnTo>
                  <a:lnTo>
                    <a:pt x="46" y="82"/>
                  </a:lnTo>
                  <a:lnTo>
                    <a:pt x="48" y="82"/>
                  </a:lnTo>
                  <a:lnTo>
                    <a:pt x="50" y="82"/>
                  </a:lnTo>
                  <a:lnTo>
                    <a:pt x="52" y="82"/>
                  </a:lnTo>
                  <a:lnTo>
                    <a:pt x="54" y="80"/>
                  </a:lnTo>
                  <a:lnTo>
                    <a:pt x="57" y="80"/>
                  </a:lnTo>
                  <a:lnTo>
                    <a:pt x="59" y="80"/>
                  </a:lnTo>
                  <a:lnTo>
                    <a:pt x="61" y="78"/>
                  </a:lnTo>
                  <a:lnTo>
                    <a:pt x="63" y="78"/>
                  </a:lnTo>
                  <a:lnTo>
                    <a:pt x="65" y="78"/>
                  </a:lnTo>
                  <a:lnTo>
                    <a:pt x="67" y="76"/>
                  </a:lnTo>
                  <a:lnTo>
                    <a:pt x="69" y="76"/>
                  </a:lnTo>
                  <a:lnTo>
                    <a:pt x="71" y="74"/>
                  </a:lnTo>
                  <a:lnTo>
                    <a:pt x="71" y="72"/>
                  </a:lnTo>
                  <a:lnTo>
                    <a:pt x="73" y="72"/>
                  </a:lnTo>
                  <a:lnTo>
                    <a:pt x="75" y="70"/>
                  </a:lnTo>
                  <a:lnTo>
                    <a:pt x="78" y="70"/>
                  </a:lnTo>
                  <a:lnTo>
                    <a:pt x="78" y="68"/>
                  </a:lnTo>
                  <a:lnTo>
                    <a:pt x="80" y="66"/>
                  </a:lnTo>
                  <a:lnTo>
                    <a:pt x="80" y="64"/>
                  </a:lnTo>
                  <a:lnTo>
                    <a:pt x="82" y="62"/>
                  </a:lnTo>
                  <a:lnTo>
                    <a:pt x="84" y="59"/>
                  </a:lnTo>
                  <a:lnTo>
                    <a:pt x="84" y="57"/>
                  </a:lnTo>
                  <a:lnTo>
                    <a:pt x="86" y="55"/>
                  </a:lnTo>
                  <a:lnTo>
                    <a:pt x="86" y="53"/>
                  </a:lnTo>
                  <a:lnTo>
                    <a:pt x="86" y="51"/>
                  </a:lnTo>
                  <a:lnTo>
                    <a:pt x="88" y="49"/>
                  </a:lnTo>
                  <a:lnTo>
                    <a:pt x="88" y="47"/>
                  </a:lnTo>
                  <a:lnTo>
                    <a:pt x="88" y="45"/>
                  </a:lnTo>
                  <a:lnTo>
                    <a:pt x="88" y="43"/>
                  </a:lnTo>
                  <a:lnTo>
                    <a:pt x="88" y="41"/>
                  </a:lnTo>
                </a:path>
              </a:pathLst>
            </a:cu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" name="Freeform 13">
              <a:extLst>
                <a:ext uri="{FF2B5EF4-FFF2-40B4-BE49-F238E27FC236}">
                  <a16:creationId xmlns:a16="http://schemas.microsoft.com/office/drawing/2014/main" id="{F58F0779-6248-4CFB-ABC6-2747330BBC2E}"/>
                </a:ext>
              </a:extLst>
            </p:cNvPr>
            <p:cNvSpPr>
              <a:spLocks/>
            </p:cNvSpPr>
            <p:nvPr/>
          </p:nvSpPr>
          <p:spPr bwMode="auto">
            <a:xfrm>
              <a:off x="2775" y="1508"/>
              <a:ext cx="977" cy="990"/>
            </a:xfrm>
            <a:custGeom>
              <a:avLst/>
              <a:gdLst>
                <a:gd name="T0" fmla="*/ 536 w 977"/>
                <a:gd name="T1" fmla="*/ 987 h 990"/>
                <a:gd name="T2" fmla="*/ 608 w 977"/>
                <a:gd name="T3" fmla="*/ 975 h 990"/>
                <a:gd name="T4" fmla="*/ 676 w 977"/>
                <a:gd name="T5" fmla="*/ 950 h 990"/>
                <a:gd name="T6" fmla="*/ 740 w 977"/>
                <a:gd name="T7" fmla="*/ 917 h 990"/>
                <a:gd name="T8" fmla="*/ 797 w 977"/>
                <a:gd name="T9" fmla="*/ 876 h 990"/>
                <a:gd name="T10" fmla="*/ 849 w 977"/>
                <a:gd name="T11" fmla="*/ 827 h 990"/>
                <a:gd name="T12" fmla="*/ 892 w 977"/>
                <a:gd name="T13" fmla="*/ 771 h 990"/>
                <a:gd name="T14" fmla="*/ 927 w 977"/>
                <a:gd name="T15" fmla="*/ 709 h 990"/>
                <a:gd name="T16" fmla="*/ 953 w 977"/>
                <a:gd name="T17" fmla="*/ 642 h 990"/>
                <a:gd name="T18" fmla="*/ 970 w 977"/>
                <a:gd name="T19" fmla="*/ 570 h 990"/>
                <a:gd name="T20" fmla="*/ 976 w 977"/>
                <a:gd name="T21" fmla="*/ 496 h 990"/>
                <a:gd name="T22" fmla="*/ 970 w 977"/>
                <a:gd name="T23" fmla="*/ 419 h 990"/>
                <a:gd name="T24" fmla="*/ 953 w 977"/>
                <a:gd name="T25" fmla="*/ 347 h 990"/>
                <a:gd name="T26" fmla="*/ 927 w 977"/>
                <a:gd name="T27" fmla="*/ 282 h 990"/>
                <a:gd name="T28" fmla="*/ 892 w 977"/>
                <a:gd name="T29" fmla="*/ 220 h 990"/>
                <a:gd name="T30" fmla="*/ 849 w 977"/>
                <a:gd name="T31" fmla="*/ 162 h 990"/>
                <a:gd name="T32" fmla="*/ 797 w 977"/>
                <a:gd name="T33" fmla="*/ 113 h 990"/>
                <a:gd name="T34" fmla="*/ 740 w 977"/>
                <a:gd name="T35" fmla="*/ 72 h 990"/>
                <a:gd name="T36" fmla="*/ 676 w 977"/>
                <a:gd name="T37" fmla="*/ 39 h 990"/>
                <a:gd name="T38" fmla="*/ 608 w 977"/>
                <a:gd name="T39" fmla="*/ 16 h 990"/>
                <a:gd name="T40" fmla="*/ 536 w 977"/>
                <a:gd name="T41" fmla="*/ 2 h 990"/>
                <a:gd name="T42" fmla="*/ 462 w 977"/>
                <a:gd name="T43" fmla="*/ 0 h 990"/>
                <a:gd name="T44" fmla="*/ 390 w 977"/>
                <a:gd name="T45" fmla="*/ 10 h 990"/>
                <a:gd name="T46" fmla="*/ 321 w 977"/>
                <a:gd name="T47" fmla="*/ 31 h 990"/>
                <a:gd name="T48" fmla="*/ 257 w 977"/>
                <a:gd name="T49" fmla="*/ 60 h 990"/>
                <a:gd name="T50" fmla="*/ 197 w 977"/>
                <a:gd name="T51" fmla="*/ 99 h 990"/>
                <a:gd name="T52" fmla="*/ 144 w 977"/>
                <a:gd name="T53" fmla="*/ 146 h 990"/>
                <a:gd name="T54" fmla="*/ 97 w 977"/>
                <a:gd name="T55" fmla="*/ 199 h 990"/>
                <a:gd name="T56" fmla="*/ 60 w 977"/>
                <a:gd name="T57" fmla="*/ 259 h 990"/>
                <a:gd name="T58" fmla="*/ 31 w 977"/>
                <a:gd name="T59" fmla="*/ 325 h 990"/>
                <a:gd name="T60" fmla="*/ 10 w 977"/>
                <a:gd name="T61" fmla="*/ 397 h 990"/>
                <a:gd name="T62" fmla="*/ 0 w 977"/>
                <a:gd name="T63" fmla="*/ 471 h 990"/>
                <a:gd name="T64" fmla="*/ 2 w 977"/>
                <a:gd name="T65" fmla="*/ 545 h 990"/>
                <a:gd name="T66" fmla="*/ 16 w 977"/>
                <a:gd name="T67" fmla="*/ 617 h 990"/>
                <a:gd name="T68" fmla="*/ 39 w 977"/>
                <a:gd name="T69" fmla="*/ 687 h 990"/>
                <a:gd name="T70" fmla="*/ 72 w 977"/>
                <a:gd name="T71" fmla="*/ 750 h 990"/>
                <a:gd name="T72" fmla="*/ 111 w 977"/>
                <a:gd name="T73" fmla="*/ 808 h 990"/>
                <a:gd name="T74" fmla="*/ 160 w 977"/>
                <a:gd name="T75" fmla="*/ 862 h 990"/>
                <a:gd name="T76" fmla="*/ 216 w 977"/>
                <a:gd name="T77" fmla="*/ 905 h 990"/>
                <a:gd name="T78" fmla="*/ 277 w 977"/>
                <a:gd name="T79" fmla="*/ 940 h 990"/>
                <a:gd name="T80" fmla="*/ 343 w 977"/>
                <a:gd name="T81" fmla="*/ 966 h 990"/>
                <a:gd name="T82" fmla="*/ 413 w 977"/>
                <a:gd name="T83" fmla="*/ 983 h 990"/>
                <a:gd name="T84" fmla="*/ 489 w 977"/>
                <a:gd name="T85" fmla="*/ 989 h 9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</a:cxnLst>
              <a:rect l="0" t="0" r="r" b="b"/>
              <a:pathLst>
                <a:path w="977" h="990">
                  <a:moveTo>
                    <a:pt x="489" y="989"/>
                  </a:moveTo>
                  <a:lnTo>
                    <a:pt x="514" y="989"/>
                  </a:lnTo>
                  <a:lnTo>
                    <a:pt x="536" y="987"/>
                  </a:lnTo>
                  <a:lnTo>
                    <a:pt x="561" y="983"/>
                  </a:lnTo>
                  <a:lnTo>
                    <a:pt x="586" y="979"/>
                  </a:lnTo>
                  <a:lnTo>
                    <a:pt x="608" y="975"/>
                  </a:lnTo>
                  <a:lnTo>
                    <a:pt x="633" y="966"/>
                  </a:lnTo>
                  <a:lnTo>
                    <a:pt x="655" y="958"/>
                  </a:lnTo>
                  <a:lnTo>
                    <a:pt x="676" y="950"/>
                  </a:lnTo>
                  <a:lnTo>
                    <a:pt x="699" y="940"/>
                  </a:lnTo>
                  <a:lnTo>
                    <a:pt x="719" y="929"/>
                  </a:lnTo>
                  <a:lnTo>
                    <a:pt x="740" y="917"/>
                  </a:lnTo>
                  <a:lnTo>
                    <a:pt x="760" y="905"/>
                  </a:lnTo>
                  <a:lnTo>
                    <a:pt x="779" y="890"/>
                  </a:lnTo>
                  <a:lnTo>
                    <a:pt x="797" y="876"/>
                  </a:lnTo>
                  <a:lnTo>
                    <a:pt x="816" y="862"/>
                  </a:lnTo>
                  <a:lnTo>
                    <a:pt x="832" y="843"/>
                  </a:lnTo>
                  <a:lnTo>
                    <a:pt x="849" y="827"/>
                  </a:lnTo>
                  <a:lnTo>
                    <a:pt x="863" y="808"/>
                  </a:lnTo>
                  <a:lnTo>
                    <a:pt x="877" y="790"/>
                  </a:lnTo>
                  <a:lnTo>
                    <a:pt x="892" y="771"/>
                  </a:lnTo>
                  <a:lnTo>
                    <a:pt x="904" y="750"/>
                  </a:lnTo>
                  <a:lnTo>
                    <a:pt x="916" y="730"/>
                  </a:lnTo>
                  <a:lnTo>
                    <a:pt x="927" y="709"/>
                  </a:lnTo>
                  <a:lnTo>
                    <a:pt x="937" y="687"/>
                  </a:lnTo>
                  <a:lnTo>
                    <a:pt x="945" y="664"/>
                  </a:lnTo>
                  <a:lnTo>
                    <a:pt x="953" y="642"/>
                  </a:lnTo>
                  <a:lnTo>
                    <a:pt x="960" y="617"/>
                  </a:lnTo>
                  <a:lnTo>
                    <a:pt x="966" y="594"/>
                  </a:lnTo>
                  <a:lnTo>
                    <a:pt x="970" y="570"/>
                  </a:lnTo>
                  <a:lnTo>
                    <a:pt x="974" y="545"/>
                  </a:lnTo>
                  <a:lnTo>
                    <a:pt x="976" y="520"/>
                  </a:lnTo>
                  <a:lnTo>
                    <a:pt x="976" y="496"/>
                  </a:lnTo>
                  <a:lnTo>
                    <a:pt x="976" y="471"/>
                  </a:lnTo>
                  <a:lnTo>
                    <a:pt x="974" y="444"/>
                  </a:lnTo>
                  <a:lnTo>
                    <a:pt x="970" y="419"/>
                  </a:lnTo>
                  <a:lnTo>
                    <a:pt x="966" y="397"/>
                  </a:lnTo>
                  <a:lnTo>
                    <a:pt x="960" y="372"/>
                  </a:lnTo>
                  <a:lnTo>
                    <a:pt x="953" y="347"/>
                  </a:lnTo>
                  <a:lnTo>
                    <a:pt x="945" y="325"/>
                  </a:lnTo>
                  <a:lnTo>
                    <a:pt x="937" y="302"/>
                  </a:lnTo>
                  <a:lnTo>
                    <a:pt x="927" y="282"/>
                  </a:lnTo>
                  <a:lnTo>
                    <a:pt x="916" y="259"/>
                  </a:lnTo>
                  <a:lnTo>
                    <a:pt x="904" y="239"/>
                  </a:lnTo>
                  <a:lnTo>
                    <a:pt x="892" y="220"/>
                  </a:lnTo>
                  <a:lnTo>
                    <a:pt x="877" y="199"/>
                  </a:lnTo>
                  <a:lnTo>
                    <a:pt x="863" y="181"/>
                  </a:lnTo>
                  <a:lnTo>
                    <a:pt x="849" y="162"/>
                  </a:lnTo>
                  <a:lnTo>
                    <a:pt x="832" y="146"/>
                  </a:lnTo>
                  <a:lnTo>
                    <a:pt x="816" y="130"/>
                  </a:lnTo>
                  <a:lnTo>
                    <a:pt x="797" y="113"/>
                  </a:lnTo>
                  <a:lnTo>
                    <a:pt x="779" y="99"/>
                  </a:lnTo>
                  <a:lnTo>
                    <a:pt x="760" y="86"/>
                  </a:lnTo>
                  <a:lnTo>
                    <a:pt x="740" y="72"/>
                  </a:lnTo>
                  <a:lnTo>
                    <a:pt x="719" y="60"/>
                  </a:lnTo>
                  <a:lnTo>
                    <a:pt x="699" y="49"/>
                  </a:lnTo>
                  <a:lnTo>
                    <a:pt x="676" y="39"/>
                  </a:lnTo>
                  <a:lnTo>
                    <a:pt x="655" y="31"/>
                  </a:lnTo>
                  <a:lnTo>
                    <a:pt x="633" y="23"/>
                  </a:lnTo>
                  <a:lnTo>
                    <a:pt x="608" y="16"/>
                  </a:lnTo>
                  <a:lnTo>
                    <a:pt x="586" y="10"/>
                  </a:lnTo>
                  <a:lnTo>
                    <a:pt x="561" y="6"/>
                  </a:lnTo>
                  <a:lnTo>
                    <a:pt x="536" y="2"/>
                  </a:lnTo>
                  <a:lnTo>
                    <a:pt x="514" y="0"/>
                  </a:lnTo>
                  <a:lnTo>
                    <a:pt x="489" y="0"/>
                  </a:lnTo>
                  <a:lnTo>
                    <a:pt x="462" y="0"/>
                  </a:lnTo>
                  <a:lnTo>
                    <a:pt x="438" y="2"/>
                  </a:lnTo>
                  <a:lnTo>
                    <a:pt x="413" y="6"/>
                  </a:lnTo>
                  <a:lnTo>
                    <a:pt x="390" y="10"/>
                  </a:lnTo>
                  <a:lnTo>
                    <a:pt x="366" y="16"/>
                  </a:lnTo>
                  <a:lnTo>
                    <a:pt x="343" y="23"/>
                  </a:lnTo>
                  <a:lnTo>
                    <a:pt x="321" y="31"/>
                  </a:lnTo>
                  <a:lnTo>
                    <a:pt x="298" y="39"/>
                  </a:lnTo>
                  <a:lnTo>
                    <a:pt x="277" y="49"/>
                  </a:lnTo>
                  <a:lnTo>
                    <a:pt x="257" y="60"/>
                  </a:lnTo>
                  <a:lnTo>
                    <a:pt x="236" y="72"/>
                  </a:lnTo>
                  <a:lnTo>
                    <a:pt x="216" y="86"/>
                  </a:lnTo>
                  <a:lnTo>
                    <a:pt x="197" y="99"/>
                  </a:lnTo>
                  <a:lnTo>
                    <a:pt x="179" y="113"/>
                  </a:lnTo>
                  <a:lnTo>
                    <a:pt x="160" y="130"/>
                  </a:lnTo>
                  <a:lnTo>
                    <a:pt x="144" y="146"/>
                  </a:lnTo>
                  <a:lnTo>
                    <a:pt x="127" y="162"/>
                  </a:lnTo>
                  <a:lnTo>
                    <a:pt x="111" y="181"/>
                  </a:lnTo>
                  <a:lnTo>
                    <a:pt x="97" y="199"/>
                  </a:lnTo>
                  <a:lnTo>
                    <a:pt x="84" y="220"/>
                  </a:lnTo>
                  <a:lnTo>
                    <a:pt x="72" y="239"/>
                  </a:lnTo>
                  <a:lnTo>
                    <a:pt x="60" y="259"/>
                  </a:lnTo>
                  <a:lnTo>
                    <a:pt x="49" y="282"/>
                  </a:lnTo>
                  <a:lnTo>
                    <a:pt x="39" y="302"/>
                  </a:lnTo>
                  <a:lnTo>
                    <a:pt x="31" y="325"/>
                  </a:lnTo>
                  <a:lnTo>
                    <a:pt x="23" y="347"/>
                  </a:lnTo>
                  <a:lnTo>
                    <a:pt x="16" y="372"/>
                  </a:lnTo>
                  <a:lnTo>
                    <a:pt x="10" y="397"/>
                  </a:lnTo>
                  <a:lnTo>
                    <a:pt x="6" y="419"/>
                  </a:lnTo>
                  <a:lnTo>
                    <a:pt x="2" y="444"/>
                  </a:lnTo>
                  <a:lnTo>
                    <a:pt x="0" y="471"/>
                  </a:lnTo>
                  <a:lnTo>
                    <a:pt x="0" y="496"/>
                  </a:lnTo>
                  <a:lnTo>
                    <a:pt x="0" y="520"/>
                  </a:lnTo>
                  <a:lnTo>
                    <a:pt x="2" y="545"/>
                  </a:lnTo>
                  <a:lnTo>
                    <a:pt x="6" y="570"/>
                  </a:lnTo>
                  <a:lnTo>
                    <a:pt x="10" y="594"/>
                  </a:lnTo>
                  <a:lnTo>
                    <a:pt x="16" y="617"/>
                  </a:lnTo>
                  <a:lnTo>
                    <a:pt x="23" y="642"/>
                  </a:lnTo>
                  <a:lnTo>
                    <a:pt x="31" y="664"/>
                  </a:lnTo>
                  <a:lnTo>
                    <a:pt x="39" y="687"/>
                  </a:lnTo>
                  <a:lnTo>
                    <a:pt x="49" y="709"/>
                  </a:lnTo>
                  <a:lnTo>
                    <a:pt x="60" y="730"/>
                  </a:lnTo>
                  <a:lnTo>
                    <a:pt x="72" y="750"/>
                  </a:lnTo>
                  <a:lnTo>
                    <a:pt x="84" y="771"/>
                  </a:lnTo>
                  <a:lnTo>
                    <a:pt x="97" y="790"/>
                  </a:lnTo>
                  <a:lnTo>
                    <a:pt x="111" y="808"/>
                  </a:lnTo>
                  <a:lnTo>
                    <a:pt x="127" y="827"/>
                  </a:lnTo>
                  <a:lnTo>
                    <a:pt x="144" y="843"/>
                  </a:lnTo>
                  <a:lnTo>
                    <a:pt x="160" y="862"/>
                  </a:lnTo>
                  <a:lnTo>
                    <a:pt x="179" y="876"/>
                  </a:lnTo>
                  <a:lnTo>
                    <a:pt x="197" y="890"/>
                  </a:lnTo>
                  <a:lnTo>
                    <a:pt x="216" y="905"/>
                  </a:lnTo>
                  <a:lnTo>
                    <a:pt x="236" y="917"/>
                  </a:lnTo>
                  <a:lnTo>
                    <a:pt x="257" y="929"/>
                  </a:lnTo>
                  <a:lnTo>
                    <a:pt x="277" y="940"/>
                  </a:lnTo>
                  <a:lnTo>
                    <a:pt x="298" y="950"/>
                  </a:lnTo>
                  <a:lnTo>
                    <a:pt x="321" y="958"/>
                  </a:lnTo>
                  <a:lnTo>
                    <a:pt x="343" y="966"/>
                  </a:lnTo>
                  <a:lnTo>
                    <a:pt x="366" y="975"/>
                  </a:lnTo>
                  <a:lnTo>
                    <a:pt x="390" y="979"/>
                  </a:lnTo>
                  <a:lnTo>
                    <a:pt x="413" y="983"/>
                  </a:lnTo>
                  <a:lnTo>
                    <a:pt x="438" y="987"/>
                  </a:lnTo>
                  <a:lnTo>
                    <a:pt x="462" y="989"/>
                  </a:lnTo>
                  <a:lnTo>
                    <a:pt x="489" y="989"/>
                  </a:lnTo>
                </a:path>
              </a:pathLst>
            </a:custGeom>
            <a:solidFill>
              <a:srgbClr val="C0FEF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15" name="Group 14">
              <a:extLst>
                <a:ext uri="{FF2B5EF4-FFF2-40B4-BE49-F238E27FC236}">
                  <a16:creationId xmlns:a16="http://schemas.microsoft.com/office/drawing/2014/main" id="{99FACC52-1A59-4DD5-9DC0-CFFDE25D1CE6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780" y="1505"/>
              <a:ext cx="982" cy="999"/>
              <a:chOff x="2648" y="1496"/>
              <a:chExt cx="982" cy="999"/>
            </a:xfrm>
          </p:grpSpPr>
          <p:sp>
            <p:nvSpPr>
              <p:cNvPr id="36" name="Freeform 15">
                <a:extLst>
                  <a:ext uri="{FF2B5EF4-FFF2-40B4-BE49-F238E27FC236}">
                    <a16:creationId xmlns:a16="http://schemas.microsoft.com/office/drawing/2014/main" id="{1412029C-E4B7-4D7A-9189-3CB71097B8C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649" y="1505"/>
                <a:ext cx="977" cy="990"/>
              </a:xfrm>
              <a:custGeom>
                <a:avLst/>
                <a:gdLst>
                  <a:gd name="T0" fmla="*/ 536 w 977"/>
                  <a:gd name="T1" fmla="*/ 987 h 990"/>
                  <a:gd name="T2" fmla="*/ 608 w 977"/>
                  <a:gd name="T3" fmla="*/ 975 h 990"/>
                  <a:gd name="T4" fmla="*/ 676 w 977"/>
                  <a:gd name="T5" fmla="*/ 950 h 990"/>
                  <a:gd name="T6" fmla="*/ 740 w 977"/>
                  <a:gd name="T7" fmla="*/ 917 h 990"/>
                  <a:gd name="T8" fmla="*/ 797 w 977"/>
                  <a:gd name="T9" fmla="*/ 876 h 990"/>
                  <a:gd name="T10" fmla="*/ 849 w 977"/>
                  <a:gd name="T11" fmla="*/ 827 h 990"/>
                  <a:gd name="T12" fmla="*/ 892 w 977"/>
                  <a:gd name="T13" fmla="*/ 771 h 990"/>
                  <a:gd name="T14" fmla="*/ 927 w 977"/>
                  <a:gd name="T15" fmla="*/ 709 h 990"/>
                  <a:gd name="T16" fmla="*/ 953 w 977"/>
                  <a:gd name="T17" fmla="*/ 642 h 990"/>
                  <a:gd name="T18" fmla="*/ 970 w 977"/>
                  <a:gd name="T19" fmla="*/ 570 h 990"/>
                  <a:gd name="T20" fmla="*/ 976 w 977"/>
                  <a:gd name="T21" fmla="*/ 496 h 990"/>
                  <a:gd name="T22" fmla="*/ 970 w 977"/>
                  <a:gd name="T23" fmla="*/ 419 h 990"/>
                  <a:gd name="T24" fmla="*/ 953 w 977"/>
                  <a:gd name="T25" fmla="*/ 347 h 990"/>
                  <a:gd name="T26" fmla="*/ 927 w 977"/>
                  <a:gd name="T27" fmla="*/ 282 h 990"/>
                  <a:gd name="T28" fmla="*/ 892 w 977"/>
                  <a:gd name="T29" fmla="*/ 220 h 990"/>
                  <a:gd name="T30" fmla="*/ 849 w 977"/>
                  <a:gd name="T31" fmla="*/ 162 h 990"/>
                  <a:gd name="T32" fmla="*/ 797 w 977"/>
                  <a:gd name="T33" fmla="*/ 113 h 990"/>
                  <a:gd name="T34" fmla="*/ 740 w 977"/>
                  <a:gd name="T35" fmla="*/ 72 h 990"/>
                  <a:gd name="T36" fmla="*/ 676 w 977"/>
                  <a:gd name="T37" fmla="*/ 39 h 990"/>
                  <a:gd name="T38" fmla="*/ 608 w 977"/>
                  <a:gd name="T39" fmla="*/ 16 h 990"/>
                  <a:gd name="T40" fmla="*/ 536 w 977"/>
                  <a:gd name="T41" fmla="*/ 2 h 990"/>
                  <a:gd name="T42" fmla="*/ 462 w 977"/>
                  <a:gd name="T43" fmla="*/ 0 h 990"/>
                  <a:gd name="T44" fmla="*/ 390 w 977"/>
                  <a:gd name="T45" fmla="*/ 10 h 990"/>
                  <a:gd name="T46" fmla="*/ 321 w 977"/>
                  <a:gd name="T47" fmla="*/ 31 h 990"/>
                  <a:gd name="T48" fmla="*/ 257 w 977"/>
                  <a:gd name="T49" fmla="*/ 60 h 990"/>
                  <a:gd name="T50" fmla="*/ 197 w 977"/>
                  <a:gd name="T51" fmla="*/ 99 h 990"/>
                  <a:gd name="T52" fmla="*/ 144 w 977"/>
                  <a:gd name="T53" fmla="*/ 146 h 990"/>
                  <a:gd name="T54" fmla="*/ 97 w 977"/>
                  <a:gd name="T55" fmla="*/ 199 h 990"/>
                  <a:gd name="T56" fmla="*/ 60 w 977"/>
                  <a:gd name="T57" fmla="*/ 259 h 990"/>
                  <a:gd name="T58" fmla="*/ 31 w 977"/>
                  <a:gd name="T59" fmla="*/ 325 h 990"/>
                  <a:gd name="T60" fmla="*/ 10 w 977"/>
                  <a:gd name="T61" fmla="*/ 397 h 990"/>
                  <a:gd name="T62" fmla="*/ 0 w 977"/>
                  <a:gd name="T63" fmla="*/ 471 h 990"/>
                  <a:gd name="T64" fmla="*/ 2 w 977"/>
                  <a:gd name="T65" fmla="*/ 545 h 990"/>
                  <a:gd name="T66" fmla="*/ 16 w 977"/>
                  <a:gd name="T67" fmla="*/ 617 h 990"/>
                  <a:gd name="T68" fmla="*/ 39 w 977"/>
                  <a:gd name="T69" fmla="*/ 687 h 990"/>
                  <a:gd name="T70" fmla="*/ 72 w 977"/>
                  <a:gd name="T71" fmla="*/ 750 h 990"/>
                  <a:gd name="T72" fmla="*/ 111 w 977"/>
                  <a:gd name="T73" fmla="*/ 808 h 990"/>
                  <a:gd name="T74" fmla="*/ 160 w 977"/>
                  <a:gd name="T75" fmla="*/ 862 h 990"/>
                  <a:gd name="T76" fmla="*/ 216 w 977"/>
                  <a:gd name="T77" fmla="*/ 905 h 990"/>
                  <a:gd name="T78" fmla="*/ 277 w 977"/>
                  <a:gd name="T79" fmla="*/ 940 h 990"/>
                  <a:gd name="T80" fmla="*/ 343 w 977"/>
                  <a:gd name="T81" fmla="*/ 966 h 990"/>
                  <a:gd name="T82" fmla="*/ 413 w 977"/>
                  <a:gd name="T83" fmla="*/ 983 h 990"/>
                  <a:gd name="T84" fmla="*/ 489 w 977"/>
                  <a:gd name="T85" fmla="*/ 989 h 9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</a:cxnLst>
                <a:rect l="0" t="0" r="r" b="b"/>
                <a:pathLst>
                  <a:path w="977" h="990">
                    <a:moveTo>
                      <a:pt x="489" y="989"/>
                    </a:moveTo>
                    <a:lnTo>
                      <a:pt x="514" y="989"/>
                    </a:lnTo>
                    <a:lnTo>
                      <a:pt x="536" y="987"/>
                    </a:lnTo>
                    <a:lnTo>
                      <a:pt x="561" y="983"/>
                    </a:lnTo>
                    <a:lnTo>
                      <a:pt x="586" y="979"/>
                    </a:lnTo>
                    <a:lnTo>
                      <a:pt x="608" y="975"/>
                    </a:lnTo>
                    <a:lnTo>
                      <a:pt x="633" y="966"/>
                    </a:lnTo>
                    <a:lnTo>
                      <a:pt x="655" y="958"/>
                    </a:lnTo>
                    <a:lnTo>
                      <a:pt x="676" y="950"/>
                    </a:lnTo>
                    <a:lnTo>
                      <a:pt x="699" y="940"/>
                    </a:lnTo>
                    <a:lnTo>
                      <a:pt x="719" y="929"/>
                    </a:lnTo>
                    <a:lnTo>
                      <a:pt x="740" y="917"/>
                    </a:lnTo>
                    <a:lnTo>
                      <a:pt x="760" y="905"/>
                    </a:lnTo>
                    <a:lnTo>
                      <a:pt x="779" y="890"/>
                    </a:lnTo>
                    <a:lnTo>
                      <a:pt x="797" y="876"/>
                    </a:lnTo>
                    <a:lnTo>
                      <a:pt x="816" y="862"/>
                    </a:lnTo>
                    <a:lnTo>
                      <a:pt x="832" y="843"/>
                    </a:lnTo>
                    <a:lnTo>
                      <a:pt x="849" y="827"/>
                    </a:lnTo>
                    <a:lnTo>
                      <a:pt x="863" y="808"/>
                    </a:lnTo>
                    <a:lnTo>
                      <a:pt x="877" y="790"/>
                    </a:lnTo>
                    <a:lnTo>
                      <a:pt x="892" y="771"/>
                    </a:lnTo>
                    <a:lnTo>
                      <a:pt x="904" y="750"/>
                    </a:lnTo>
                    <a:lnTo>
                      <a:pt x="916" y="730"/>
                    </a:lnTo>
                    <a:lnTo>
                      <a:pt x="927" y="709"/>
                    </a:lnTo>
                    <a:lnTo>
                      <a:pt x="937" y="687"/>
                    </a:lnTo>
                    <a:lnTo>
                      <a:pt x="945" y="664"/>
                    </a:lnTo>
                    <a:lnTo>
                      <a:pt x="953" y="642"/>
                    </a:lnTo>
                    <a:lnTo>
                      <a:pt x="960" y="617"/>
                    </a:lnTo>
                    <a:lnTo>
                      <a:pt x="966" y="594"/>
                    </a:lnTo>
                    <a:lnTo>
                      <a:pt x="970" y="570"/>
                    </a:lnTo>
                    <a:lnTo>
                      <a:pt x="974" y="545"/>
                    </a:lnTo>
                    <a:lnTo>
                      <a:pt x="976" y="520"/>
                    </a:lnTo>
                    <a:lnTo>
                      <a:pt x="976" y="496"/>
                    </a:lnTo>
                    <a:lnTo>
                      <a:pt x="976" y="471"/>
                    </a:lnTo>
                    <a:lnTo>
                      <a:pt x="974" y="444"/>
                    </a:lnTo>
                    <a:lnTo>
                      <a:pt x="970" y="419"/>
                    </a:lnTo>
                    <a:lnTo>
                      <a:pt x="966" y="397"/>
                    </a:lnTo>
                    <a:lnTo>
                      <a:pt x="960" y="372"/>
                    </a:lnTo>
                    <a:lnTo>
                      <a:pt x="953" y="347"/>
                    </a:lnTo>
                    <a:lnTo>
                      <a:pt x="945" y="325"/>
                    </a:lnTo>
                    <a:lnTo>
                      <a:pt x="937" y="302"/>
                    </a:lnTo>
                    <a:lnTo>
                      <a:pt x="927" y="282"/>
                    </a:lnTo>
                    <a:lnTo>
                      <a:pt x="916" y="259"/>
                    </a:lnTo>
                    <a:lnTo>
                      <a:pt x="904" y="239"/>
                    </a:lnTo>
                    <a:lnTo>
                      <a:pt x="892" y="220"/>
                    </a:lnTo>
                    <a:lnTo>
                      <a:pt x="877" y="199"/>
                    </a:lnTo>
                    <a:lnTo>
                      <a:pt x="863" y="181"/>
                    </a:lnTo>
                    <a:lnTo>
                      <a:pt x="849" y="162"/>
                    </a:lnTo>
                    <a:lnTo>
                      <a:pt x="832" y="146"/>
                    </a:lnTo>
                    <a:lnTo>
                      <a:pt x="816" y="130"/>
                    </a:lnTo>
                    <a:lnTo>
                      <a:pt x="797" y="113"/>
                    </a:lnTo>
                    <a:lnTo>
                      <a:pt x="779" y="99"/>
                    </a:lnTo>
                    <a:lnTo>
                      <a:pt x="760" y="86"/>
                    </a:lnTo>
                    <a:lnTo>
                      <a:pt x="740" y="72"/>
                    </a:lnTo>
                    <a:lnTo>
                      <a:pt x="719" y="60"/>
                    </a:lnTo>
                    <a:lnTo>
                      <a:pt x="699" y="49"/>
                    </a:lnTo>
                    <a:lnTo>
                      <a:pt x="676" y="39"/>
                    </a:lnTo>
                    <a:lnTo>
                      <a:pt x="655" y="31"/>
                    </a:lnTo>
                    <a:lnTo>
                      <a:pt x="633" y="23"/>
                    </a:lnTo>
                    <a:lnTo>
                      <a:pt x="608" y="16"/>
                    </a:lnTo>
                    <a:lnTo>
                      <a:pt x="586" y="10"/>
                    </a:lnTo>
                    <a:lnTo>
                      <a:pt x="561" y="6"/>
                    </a:lnTo>
                    <a:lnTo>
                      <a:pt x="536" y="2"/>
                    </a:lnTo>
                    <a:lnTo>
                      <a:pt x="514" y="0"/>
                    </a:lnTo>
                    <a:lnTo>
                      <a:pt x="489" y="0"/>
                    </a:lnTo>
                    <a:lnTo>
                      <a:pt x="462" y="0"/>
                    </a:lnTo>
                    <a:lnTo>
                      <a:pt x="438" y="2"/>
                    </a:lnTo>
                    <a:lnTo>
                      <a:pt x="413" y="6"/>
                    </a:lnTo>
                    <a:lnTo>
                      <a:pt x="390" y="10"/>
                    </a:lnTo>
                    <a:lnTo>
                      <a:pt x="366" y="16"/>
                    </a:lnTo>
                    <a:lnTo>
                      <a:pt x="343" y="23"/>
                    </a:lnTo>
                    <a:lnTo>
                      <a:pt x="321" y="31"/>
                    </a:lnTo>
                    <a:lnTo>
                      <a:pt x="298" y="39"/>
                    </a:lnTo>
                    <a:lnTo>
                      <a:pt x="277" y="49"/>
                    </a:lnTo>
                    <a:lnTo>
                      <a:pt x="257" y="60"/>
                    </a:lnTo>
                    <a:lnTo>
                      <a:pt x="236" y="72"/>
                    </a:lnTo>
                    <a:lnTo>
                      <a:pt x="216" y="86"/>
                    </a:lnTo>
                    <a:lnTo>
                      <a:pt x="197" y="99"/>
                    </a:lnTo>
                    <a:lnTo>
                      <a:pt x="179" y="113"/>
                    </a:lnTo>
                    <a:lnTo>
                      <a:pt x="160" y="130"/>
                    </a:lnTo>
                    <a:lnTo>
                      <a:pt x="144" y="146"/>
                    </a:lnTo>
                    <a:lnTo>
                      <a:pt x="127" y="162"/>
                    </a:lnTo>
                    <a:lnTo>
                      <a:pt x="111" y="181"/>
                    </a:lnTo>
                    <a:lnTo>
                      <a:pt x="97" y="199"/>
                    </a:lnTo>
                    <a:lnTo>
                      <a:pt x="84" y="220"/>
                    </a:lnTo>
                    <a:lnTo>
                      <a:pt x="72" y="239"/>
                    </a:lnTo>
                    <a:lnTo>
                      <a:pt x="60" y="259"/>
                    </a:lnTo>
                    <a:lnTo>
                      <a:pt x="49" y="282"/>
                    </a:lnTo>
                    <a:lnTo>
                      <a:pt x="39" y="302"/>
                    </a:lnTo>
                    <a:lnTo>
                      <a:pt x="31" y="325"/>
                    </a:lnTo>
                    <a:lnTo>
                      <a:pt x="23" y="347"/>
                    </a:lnTo>
                    <a:lnTo>
                      <a:pt x="16" y="372"/>
                    </a:lnTo>
                    <a:lnTo>
                      <a:pt x="10" y="397"/>
                    </a:lnTo>
                    <a:lnTo>
                      <a:pt x="6" y="419"/>
                    </a:lnTo>
                    <a:lnTo>
                      <a:pt x="2" y="444"/>
                    </a:lnTo>
                    <a:lnTo>
                      <a:pt x="0" y="471"/>
                    </a:lnTo>
                    <a:lnTo>
                      <a:pt x="0" y="496"/>
                    </a:lnTo>
                    <a:lnTo>
                      <a:pt x="0" y="520"/>
                    </a:lnTo>
                    <a:lnTo>
                      <a:pt x="2" y="545"/>
                    </a:lnTo>
                    <a:lnTo>
                      <a:pt x="6" y="570"/>
                    </a:lnTo>
                    <a:lnTo>
                      <a:pt x="10" y="594"/>
                    </a:lnTo>
                    <a:lnTo>
                      <a:pt x="16" y="617"/>
                    </a:lnTo>
                    <a:lnTo>
                      <a:pt x="23" y="642"/>
                    </a:lnTo>
                    <a:lnTo>
                      <a:pt x="31" y="664"/>
                    </a:lnTo>
                    <a:lnTo>
                      <a:pt x="39" y="687"/>
                    </a:lnTo>
                    <a:lnTo>
                      <a:pt x="49" y="709"/>
                    </a:lnTo>
                    <a:lnTo>
                      <a:pt x="60" y="730"/>
                    </a:lnTo>
                    <a:lnTo>
                      <a:pt x="72" y="750"/>
                    </a:lnTo>
                    <a:lnTo>
                      <a:pt x="84" y="771"/>
                    </a:lnTo>
                    <a:lnTo>
                      <a:pt x="97" y="790"/>
                    </a:lnTo>
                    <a:lnTo>
                      <a:pt x="111" y="808"/>
                    </a:lnTo>
                    <a:lnTo>
                      <a:pt x="127" y="827"/>
                    </a:lnTo>
                    <a:lnTo>
                      <a:pt x="144" y="843"/>
                    </a:lnTo>
                    <a:lnTo>
                      <a:pt x="160" y="862"/>
                    </a:lnTo>
                    <a:lnTo>
                      <a:pt x="179" y="876"/>
                    </a:lnTo>
                    <a:lnTo>
                      <a:pt x="197" y="890"/>
                    </a:lnTo>
                    <a:lnTo>
                      <a:pt x="216" y="905"/>
                    </a:lnTo>
                    <a:lnTo>
                      <a:pt x="236" y="917"/>
                    </a:lnTo>
                    <a:lnTo>
                      <a:pt x="257" y="929"/>
                    </a:lnTo>
                    <a:lnTo>
                      <a:pt x="277" y="940"/>
                    </a:lnTo>
                    <a:lnTo>
                      <a:pt x="298" y="950"/>
                    </a:lnTo>
                    <a:lnTo>
                      <a:pt x="321" y="958"/>
                    </a:lnTo>
                    <a:lnTo>
                      <a:pt x="343" y="966"/>
                    </a:lnTo>
                    <a:lnTo>
                      <a:pt x="366" y="975"/>
                    </a:lnTo>
                    <a:lnTo>
                      <a:pt x="390" y="979"/>
                    </a:lnTo>
                    <a:lnTo>
                      <a:pt x="413" y="983"/>
                    </a:lnTo>
                    <a:lnTo>
                      <a:pt x="438" y="987"/>
                    </a:lnTo>
                    <a:lnTo>
                      <a:pt x="462" y="989"/>
                    </a:lnTo>
                    <a:lnTo>
                      <a:pt x="489" y="989"/>
                    </a:lnTo>
                  </a:path>
                </a:pathLst>
              </a:custGeom>
              <a:solidFill>
                <a:srgbClr val="C0FEF9"/>
              </a:solidFill>
              <a:ln w="12700" cap="rnd" cmpd="sng">
                <a:solidFill>
                  <a:srgbClr val="081D5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7" name="Freeform 16">
                <a:extLst>
                  <a:ext uri="{FF2B5EF4-FFF2-40B4-BE49-F238E27FC236}">
                    <a16:creationId xmlns:a16="http://schemas.microsoft.com/office/drawing/2014/main" id="{582589C5-084B-4487-825D-FA1061E585B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772" y="1648"/>
                <a:ext cx="722" cy="684"/>
              </a:xfrm>
              <a:custGeom>
                <a:avLst/>
                <a:gdLst>
                  <a:gd name="T0" fmla="*/ 8 w 722"/>
                  <a:gd name="T1" fmla="*/ 658 h 684"/>
                  <a:gd name="T2" fmla="*/ 8 w 722"/>
                  <a:gd name="T3" fmla="*/ 615 h 684"/>
                  <a:gd name="T4" fmla="*/ 10 w 722"/>
                  <a:gd name="T5" fmla="*/ 570 h 684"/>
                  <a:gd name="T6" fmla="*/ 16 w 722"/>
                  <a:gd name="T7" fmla="*/ 525 h 684"/>
                  <a:gd name="T8" fmla="*/ 27 w 722"/>
                  <a:gd name="T9" fmla="*/ 484 h 684"/>
                  <a:gd name="T10" fmla="*/ 37 w 722"/>
                  <a:gd name="T11" fmla="*/ 441 h 684"/>
                  <a:gd name="T12" fmla="*/ 53 w 722"/>
                  <a:gd name="T13" fmla="*/ 400 h 684"/>
                  <a:gd name="T14" fmla="*/ 70 w 722"/>
                  <a:gd name="T15" fmla="*/ 359 h 684"/>
                  <a:gd name="T16" fmla="*/ 90 w 722"/>
                  <a:gd name="T17" fmla="*/ 322 h 684"/>
                  <a:gd name="T18" fmla="*/ 113 w 722"/>
                  <a:gd name="T19" fmla="*/ 285 h 684"/>
                  <a:gd name="T20" fmla="*/ 140 w 722"/>
                  <a:gd name="T21" fmla="*/ 250 h 684"/>
                  <a:gd name="T22" fmla="*/ 166 w 722"/>
                  <a:gd name="T23" fmla="*/ 217 h 684"/>
                  <a:gd name="T24" fmla="*/ 199 w 722"/>
                  <a:gd name="T25" fmla="*/ 187 h 684"/>
                  <a:gd name="T26" fmla="*/ 230 w 722"/>
                  <a:gd name="T27" fmla="*/ 158 h 684"/>
                  <a:gd name="T28" fmla="*/ 265 w 722"/>
                  <a:gd name="T29" fmla="*/ 131 h 684"/>
                  <a:gd name="T30" fmla="*/ 302 w 722"/>
                  <a:gd name="T31" fmla="*/ 107 h 684"/>
                  <a:gd name="T32" fmla="*/ 341 w 722"/>
                  <a:gd name="T33" fmla="*/ 86 h 684"/>
                  <a:gd name="T34" fmla="*/ 380 w 722"/>
                  <a:gd name="T35" fmla="*/ 66 h 684"/>
                  <a:gd name="T36" fmla="*/ 423 w 722"/>
                  <a:gd name="T37" fmla="*/ 49 h 684"/>
                  <a:gd name="T38" fmla="*/ 466 w 722"/>
                  <a:gd name="T39" fmla="*/ 35 h 684"/>
                  <a:gd name="T40" fmla="*/ 511 w 722"/>
                  <a:gd name="T41" fmla="*/ 25 h 684"/>
                  <a:gd name="T42" fmla="*/ 557 w 722"/>
                  <a:gd name="T43" fmla="*/ 16 h 684"/>
                  <a:gd name="T44" fmla="*/ 602 w 722"/>
                  <a:gd name="T45" fmla="*/ 10 h 684"/>
                  <a:gd name="T46" fmla="*/ 649 w 722"/>
                  <a:gd name="T47" fmla="*/ 8 h 684"/>
                  <a:gd name="T48" fmla="*/ 709 w 722"/>
                  <a:gd name="T49" fmla="*/ 8 h 684"/>
                  <a:gd name="T50" fmla="*/ 698 w 722"/>
                  <a:gd name="T51" fmla="*/ 0 h 684"/>
                  <a:gd name="T52" fmla="*/ 651 w 722"/>
                  <a:gd name="T53" fmla="*/ 0 h 684"/>
                  <a:gd name="T54" fmla="*/ 602 w 722"/>
                  <a:gd name="T55" fmla="*/ 2 h 684"/>
                  <a:gd name="T56" fmla="*/ 557 w 722"/>
                  <a:gd name="T57" fmla="*/ 8 h 684"/>
                  <a:gd name="T58" fmla="*/ 509 w 722"/>
                  <a:gd name="T59" fmla="*/ 16 h 684"/>
                  <a:gd name="T60" fmla="*/ 464 w 722"/>
                  <a:gd name="T61" fmla="*/ 29 h 684"/>
                  <a:gd name="T62" fmla="*/ 421 w 722"/>
                  <a:gd name="T63" fmla="*/ 41 h 684"/>
                  <a:gd name="T64" fmla="*/ 380 w 722"/>
                  <a:gd name="T65" fmla="*/ 59 h 684"/>
                  <a:gd name="T66" fmla="*/ 339 w 722"/>
                  <a:gd name="T67" fmla="*/ 78 h 684"/>
                  <a:gd name="T68" fmla="*/ 300 w 722"/>
                  <a:gd name="T69" fmla="*/ 101 h 684"/>
                  <a:gd name="T70" fmla="*/ 263 w 722"/>
                  <a:gd name="T71" fmla="*/ 125 h 684"/>
                  <a:gd name="T72" fmla="*/ 226 w 722"/>
                  <a:gd name="T73" fmla="*/ 152 h 684"/>
                  <a:gd name="T74" fmla="*/ 193 w 722"/>
                  <a:gd name="T75" fmla="*/ 180 h 684"/>
                  <a:gd name="T76" fmla="*/ 162 w 722"/>
                  <a:gd name="T77" fmla="*/ 211 h 684"/>
                  <a:gd name="T78" fmla="*/ 134 w 722"/>
                  <a:gd name="T79" fmla="*/ 244 h 684"/>
                  <a:gd name="T80" fmla="*/ 109 w 722"/>
                  <a:gd name="T81" fmla="*/ 279 h 684"/>
                  <a:gd name="T82" fmla="*/ 84 w 722"/>
                  <a:gd name="T83" fmla="*/ 316 h 684"/>
                  <a:gd name="T84" fmla="*/ 64 w 722"/>
                  <a:gd name="T85" fmla="*/ 355 h 684"/>
                  <a:gd name="T86" fmla="*/ 45 w 722"/>
                  <a:gd name="T87" fmla="*/ 396 h 684"/>
                  <a:gd name="T88" fmla="*/ 31 w 722"/>
                  <a:gd name="T89" fmla="*/ 437 h 684"/>
                  <a:gd name="T90" fmla="*/ 18 w 722"/>
                  <a:gd name="T91" fmla="*/ 480 h 684"/>
                  <a:gd name="T92" fmla="*/ 10 w 722"/>
                  <a:gd name="T93" fmla="*/ 523 h 684"/>
                  <a:gd name="T94" fmla="*/ 4 w 722"/>
                  <a:gd name="T95" fmla="*/ 566 h 684"/>
                  <a:gd name="T96" fmla="*/ 0 w 722"/>
                  <a:gd name="T97" fmla="*/ 611 h 684"/>
                  <a:gd name="T98" fmla="*/ 0 w 722"/>
                  <a:gd name="T99" fmla="*/ 669 h 684"/>
                  <a:gd name="T100" fmla="*/ 10 w 722"/>
                  <a:gd name="T101" fmla="*/ 683 h 6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</a:cxnLst>
                <a:rect l="0" t="0" r="r" b="b"/>
                <a:pathLst>
                  <a:path w="722" h="684">
                    <a:moveTo>
                      <a:pt x="10" y="683"/>
                    </a:moveTo>
                    <a:lnTo>
                      <a:pt x="10" y="681"/>
                    </a:lnTo>
                    <a:lnTo>
                      <a:pt x="8" y="671"/>
                    </a:lnTo>
                    <a:lnTo>
                      <a:pt x="8" y="658"/>
                    </a:lnTo>
                    <a:lnTo>
                      <a:pt x="8" y="648"/>
                    </a:lnTo>
                    <a:lnTo>
                      <a:pt x="8" y="638"/>
                    </a:lnTo>
                    <a:lnTo>
                      <a:pt x="8" y="626"/>
                    </a:lnTo>
                    <a:lnTo>
                      <a:pt x="8" y="615"/>
                    </a:lnTo>
                    <a:lnTo>
                      <a:pt x="8" y="603"/>
                    </a:lnTo>
                    <a:lnTo>
                      <a:pt x="10" y="593"/>
                    </a:lnTo>
                    <a:lnTo>
                      <a:pt x="10" y="580"/>
                    </a:lnTo>
                    <a:lnTo>
                      <a:pt x="10" y="570"/>
                    </a:lnTo>
                    <a:lnTo>
                      <a:pt x="12" y="558"/>
                    </a:lnTo>
                    <a:lnTo>
                      <a:pt x="14" y="548"/>
                    </a:lnTo>
                    <a:lnTo>
                      <a:pt x="16" y="535"/>
                    </a:lnTo>
                    <a:lnTo>
                      <a:pt x="16" y="525"/>
                    </a:lnTo>
                    <a:lnTo>
                      <a:pt x="18" y="515"/>
                    </a:lnTo>
                    <a:lnTo>
                      <a:pt x="21" y="505"/>
                    </a:lnTo>
                    <a:lnTo>
                      <a:pt x="23" y="492"/>
                    </a:lnTo>
                    <a:lnTo>
                      <a:pt x="27" y="484"/>
                    </a:lnTo>
                    <a:lnTo>
                      <a:pt x="29" y="472"/>
                    </a:lnTo>
                    <a:lnTo>
                      <a:pt x="31" y="461"/>
                    </a:lnTo>
                    <a:lnTo>
                      <a:pt x="35" y="451"/>
                    </a:lnTo>
                    <a:lnTo>
                      <a:pt x="37" y="441"/>
                    </a:lnTo>
                    <a:lnTo>
                      <a:pt x="41" y="431"/>
                    </a:lnTo>
                    <a:lnTo>
                      <a:pt x="45" y="420"/>
                    </a:lnTo>
                    <a:lnTo>
                      <a:pt x="49" y="410"/>
                    </a:lnTo>
                    <a:lnTo>
                      <a:pt x="53" y="400"/>
                    </a:lnTo>
                    <a:lnTo>
                      <a:pt x="58" y="390"/>
                    </a:lnTo>
                    <a:lnTo>
                      <a:pt x="62" y="379"/>
                    </a:lnTo>
                    <a:lnTo>
                      <a:pt x="66" y="369"/>
                    </a:lnTo>
                    <a:lnTo>
                      <a:pt x="70" y="359"/>
                    </a:lnTo>
                    <a:lnTo>
                      <a:pt x="74" y="351"/>
                    </a:lnTo>
                    <a:lnTo>
                      <a:pt x="80" y="340"/>
                    </a:lnTo>
                    <a:lnTo>
                      <a:pt x="84" y="332"/>
                    </a:lnTo>
                    <a:lnTo>
                      <a:pt x="90" y="322"/>
                    </a:lnTo>
                    <a:lnTo>
                      <a:pt x="97" y="312"/>
                    </a:lnTo>
                    <a:lnTo>
                      <a:pt x="101" y="304"/>
                    </a:lnTo>
                    <a:lnTo>
                      <a:pt x="107" y="293"/>
                    </a:lnTo>
                    <a:lnTo>
                      <a:pt x="113" y="285"/>
                    </a:lnTo>
                    <a:lnTo>
                      <a:pt x="119" y="277"/>
                    </a:lnTo>
                    <a:lnTo>
                      <a:pt x="125" y="269"/>
                    </a:lnTo>
                    <a:lnTo>
                      <a:pt x="131" y="258"/>
                    </a:lnTo>
                    <a:lnTo>
                      <a:pt x="140" y="250"/>
                    </a:lnTo>
                    <a:lnTo>
                      <a:pt x="146" y="242"/>
                    </a:lnTo>
                    <a:lnTo>
                      <a:pt x="154" y="234"/>
                    </a:lnTo>
                    <a:lnTo>
                      <a:pt x="160" y="226"/>
                    </a:lnTo>
                    <a:lnTo>
                      <a:pt x="166" y="217"/>
                    </a:lnTo>
                    <a:lnTo>
                      <a:pt x="175" y="209"/>
                    </a:lnTo>
                    <a:lnTo>
                      <a:pt x="183" y="201"/>
                    </a:lnTo>
                    <a:lnTo>
                      <a:pt x="189" y="195"/>
                    </a:lnTo>
                    <a:lnTo>
                      <a:pt x="199" y="187"/>
                    </a:lnTo>
                    <a:lnTo>
                      <a:pt x="205" y="178"/>
                    </a:lnTo>
                    <a:lnTo>
                      <a:pt x="214" y="172"/>
                    </a:lnTo>
                    <a:lnTo>
                      <a:pt x="222" y="164"/>
                    </a:lnTo>
                    <a:lnTo>
                      <a:pt x="230" y="158"/>
                    </a:lnTo>
                    <a:lnTo>
                      <a:pt x="238" y="152"/>
                    </a:lnTo>
                    <a:lnTo>
                      <a:pt x="246" y="144"/>
                    </a:lnTo>
                    <a:lnTo>
                      <a:pt x="257" y="137"/>
                    </a:lnTo>
                    <a:lnTo>
                      <a:pt x="265" y="131"/>
                    </a:lnTo>
                    <a:lnTo>
                      <a:pt x="275" y="125"/>
                    </a:lnTo>
                    <a:lnTo>
                      <a:pt x="283" y="119"/>
                    </a:lnTo>
                    <a:lnTo>
                      <a:pt x="292" y="113"/>
                    </a:lnTo>
                    <a:lnTo>
                      <a:pt x="302" y="107"/>
                    </a:lnTo>
                    <a:lnTo>
                      <a:pt x="312" y="103"/>
                    </a:lnTo>
                    <a:lnTo>
                      <a:pt x="320" y="96"/>
                    </a:lnTo>
                    <a:lnTo>
                      <a:pt x="331" y="90"/>
                    </a:lnTo>
                    <a:lnTo>
                      <a:pt x="341" y="86"/>
                    </a:lnTo>
                    <a:lnTo>
                      <a:pt x="351" y="80"/>
                    </a:lnTo>
                    <a:lnTo>
                      <a:pt x="362" y="76"/>
                    </a:lnTo>
                    <a:lnTo>
                      <a:pt x="372" y="70"/>
                    </a:lnTo>
                    <a:lnTo>
                      <a:pt x="380" y="66"/>
                    </a:lnTo>
                    <a:lnTo>
                      <a:pt x="392" y="62"/>
                    </a:lnTo>
                    <a:lnTo>
                      <a:pt x="403" y="57"/>
                    </a:lnTo>
                    <a:lnTo>
                      <a:pt x="413" y="53"/>
                    </a:lnTo>
                    <a:lnTo>
                      <a:pt x="423" y="49"/>
                    </a:lnTo>
                    <a:lnTo>
                      <a:pt x="433" y="45"/>
                    </a:lnTo>
                    <a:lnTo>
                      <a:pt x="446" y="41"/>
                    </a:lnTo>
                    <a:lnTo>
                      <a:pt x="456" y="39"/>
                    </a:lnTo>
                    <a:lnTo>
                      <a:pt x="466" y="35"/>
                    </a:lnTo>
                    <a:lnTo>
                      <a:pt x="477" y="33"/>
                    </a:lnTo>
                    <a:lnTo>
                      <a:pt x="489" y="29"/>
                    </a:lnTo>
                    <a:lnTo>
                      <a:pt x="499" y="27"/>
                    </a:lnTo>
                    <a:lnTo>
                      <a:pt x="511" y="25"/>
                    </a:lnTo>
                    <a:lnTo>
                      <a:pt x="522" y="23"/>
                    </a:lnTo>
                    <a:lnTo>
                      <a:pt x="534" y="18"/>
                    </a:lnTo>
                    <a:lnTo>
                      <a:pt x="544" y="18"/>
                    </a:lnTo>
                    <a:lnTo>
                      <a:pt x="557" y="16"/>
                    </a:lnTo>
                    <a:lnTo>
                      <a:pt x="569" y="14"/>
                    </a:lnTo>
                    <a:lnTo>
                      <a:pt x="579" y="12"/>
                    </a:lnTo>
                    <a:lnTo>
                      <a:pt x="592" y="12"/>
                    </a:lnTo>
                    <a:lnTo>
                      <a:pt x="602" y="10"/>
                    </a:lnTo>
                    <a:lnTo>
                      <a:pt x="614" y="10"/>
                    </a:lnTo>
                    <a:lnTo>
                      <a:pt x="627" y="8"/>
                    </a:lnTo>
                    <a:lnTo>
                      <a:pt x="637" y="8"/>
                    </a:lnTo>
                    <a:lnTo>
                      <a:pt x="649" y="8"/>
                    </a:lnTo>
                    <a:lnTo>
                      <a:pt x="661" y="8"/>
                    </a:lnTo>
                    <a:lnTo>
                      <a:pt x="684" y="8"/>
                    </a:lnTo>
                    <a:lnTo>
                      <a:pt x="698" y="8"/>
                    </a:lnTo>
                    <a:lnTo>
                      <a:pt x="709" y="8"/>
                    </a:lnTo>
                    <a:lnTo>
                      <a:pt x="721" y="8"/>
                    </a:lnTo>
                    <a:lnTo>
                      <a:pt x="715" y="0"/>
                    </a:lnTo>
                    <a:lnTo>
                      <a:pt x="711" y="0"/>
                    </a:lnTo>
                    <a:lnTo>
                      <a:pt x="698" y="0"/>
                    </a:lnTo>
                    <a:lnTo>
                      <a:pt x="686" y="0"/>
                    </a:lnTo>
                    <a:lnTo>
                      <a:pt x="674" y="0"/>
                    </a:lnTo>
                    <a:lnTo>
                      <a:pt x="663" y="0"/>
                    </a:lnTo>
                    <a:lnTo>
                      <a:pt x="651" y="0"/>
                    </a:lnTo>
                    <a:lnTo>
                      <a:pt x="639" y="0"/>
                    </a:lnTo>
                    <a:lnTo>
                      <a:pt x="627" y="0"/>
                    </a:lnTo>
                    <a:lnTo>
                      <a:pt x="614" y="2"/>
                    </a:lnTo>
                    <a:lnTo>
                      <a:pt x="602" y="2"/>
                    </a:lnTo>
                    <a:lnTo>
                      <a:pt x="592" y="4"/>
                    </a:lnTo>
                    <a:lnTo>
                      <a:pt x="579" y="6"/>
                    </a:lnTo>
                    <a:lnTo>
                      <a:pt x="569" y="6"/>
                    </a:lnTo>
                    <a:lnTo>
                      <a:pt x="557" y="8"/>
                    </a:lnTo>
                    <a:lnTo>
                      <a:pt x="544" y="10"/>
                    </a:lnTo>
                    <a:lnTo>
                      <a:pt x="532" y="12"/>
                    </a:lnTo>
                    <a:lnTo>
                      <a:pt x="522" y="14"/>
                    </a:lnTo>
                    <a:lnTo>
                      <a:pt x="509" y="16"/>
                    </a:lnTo>
                    <a:lnTo>
                      <a:pt x="499" y="18"/>
                    </a:lnTo>
                    <a:lnTo>
                      <a:pt x="487" y="23"/>
                    </a:lnTo>
                    <a:lnTo>
                      <a:pt x="477" y="25"/>
                    </a:lnTo>
                    <a:lnTo>
                      <a:pt x="464" y="29"/>
                    </a:lnTo>
                    <a:lnTo>
                      <a:pt x="454" y="31"/>
                    </a:lnTo>
                    <a:lnTo>
                      <a:pt x="444" y="35"/>
                    </a:lnTo>
                    <a:lnTo>
                      <a:pt x="433" y="39"/>
                    </a:lnTo>
                    <a:lnTo>
                      <a:pt x="421" y="41"/>
                    </a:lnTo>
                    <a:lnTo>
                      <a:pt x="411" y="45"/>
                    </a:lnTo>
                    <a:lnTo>
                      <a:pt x="401" y="51"/>
                    </a:lnTo>
                    <a:lnTo>
                      <a:pt x="388" y="55"/>
                    </a:lnTo>
                    <a:lnTo>
                      <a:pt x="380" y="59"/>
                    </a:lnTo>
                    <a:lnTo>
                      <a:pt x="368" y="64"/>
                    </a:lnTo>
                    <a:lnTo>
                      <a:pt x="357" y="68"/>
                    </a:lnTo>
                    <a:lnTo>
                      <a:pt x="349" y="74"/>
                    </a:lnTo>
                    <a:lnTo>
                      <a:pt x="339" y="78"/>
                    </a:lnTo>
                    <a:lnTo>
                      <a:pt x="329" y="84"/>
                    </a:lnTo>
                    <a:lnTo>
                      <a:pt x="318" y="88"/>
                    </a:lnTo>
                    <a:lnTo>
                      <a:pt x="308" y="94"/>
                    </a:lnTo>
                    <a:lnTo>
                      <a:pt x="300" y="101"/>
                    </a:lnTo>
                    <a:lnTo>
                      <a:pt x="290" y="105"/>
                    </a:lnTo>
                    <a:lnTo>
                      <a:pt x="281" y="113"/>
                    </a:lnTo>
                    <a:lnTo>
                      <a:pt x="271" y="119"/>
                    </a:lnTo>
                    <a:lnTo>
                      <a:pt x="263" y="125"/>
                    </a:lnTo>
                    <a:lnTo>
                      <a:pt x="253" y="131"/>
                    </a:lnTo>
                    <a:lnTo>
                      <a:pt x="244" y="137"/>
                    </a:lnTo>
                    <a:lnTo>
                      <a:pt x="234" y="144"/>
                    </a:lnTo>
                    <a:lnTo>
                      <a:pt x="226" y="152"/>
                    </a:lnTo>
                    <a:lnTo>
                      <a:pt x="218" y="158"/>
                    </a:lnTo>
                    <a:lnTo>
                      <a:pt x="210" y="164"/>
                    </a:lnTo>
                    <a:lnTo>
                      <a:pt x="201" y="172"/>
                    </a:lnTo>
                    <a:lnTo>
                      <a:pt x="193" y="180"/>
                    </a:lnTo>
                    <a:lnTo>
                      <a:pt x="185" y="189"/>
                    </a:lnTo>
                    <a:lnTo>
                      <a:pt x="177" y="197"/>
                    </a:lnTo>
                    <a:lnTo>
                      <a:pt x="170" y="203"/>
                    </a:lnTo>
                    <a:lnTo>
                      <a:pt x="162" y="211"/>
                    </a:lnTo>
                    <a:lnTo>
                      <a:pt x="154" y="219"/>
                    </a:lnTo>
                    <a:lnTo>
                      <a:pt x="148" y="228"/>
                    </a:lnTo>
                    <a:lnTo>
                      <a:pt x="142" y="236"/>
                    </a:lnTo>
                    <a:lnTo>
                      <a:pt x="134" y="244"/>
                    </a:lnTo>
                    <a:lnTo>
                      <a:pt x="127" y="254"/>
                    </a:lnTo>
                    <a:lnTo>
                      <a:pt x="121" y="263"/>
                    </a:lnTo>
                    <a:lnTo>
                      <a:pt x="115" y="271"/>
                    </a:lnTo>
                    <a:lnTo>
                      <a:pt x="109" y="279"/>
                    </a:lnTo>
                    <a:lnTo>
                      <a:pt x="101" y="289"/>
                    </a:lnTo>
                    <a:lnTo>
                      <a:pt x="97" y="297"/>
                    </a:lnTo>
                    <a:lnTo>
                      <a:pt x="90" y="308"/>
                    </a:lnTo>
                    <a:lnTo>
                      <a:pt x="84" y="316"/>
                    </a:lnTo>
                    <a:lnTo>
                      <a:pt x="78" y="326"/>
                    </a:lnTo>
                    <a:lnTo>
                      <a:pt x="74" y="336"/>
                    </a:lnTo>
                    <a:lnTo>
                      <a:pt x="70" y="347"/>
                    </a:lnTo>
                    <a:lnTo>
                      <a:pt x="64" y="355"/>
                    </a:lnTo>
                    <a:lnTo>
                      <a:pt x="60" y="365"/>
                    </a:lnTo>
                    <a:lnTo>
                      <a:pt x="55" y="375"/>
                    </a:lnTo>
                    <a:lnTo>
                      <a:pt x="49" y="386"/>
                    </a:lnTo>
                    <a:lnTo>
                      <a:pt x="45" y="396"/>
                    </a:lnTo>
                    <a:lnTo>
                      <a:pt x="41" y="406"/>
                    </a:lnTo>
                    <a:lnTo>
                      <a:pt x="39" y="416"/>
                    </a:lnTo>
                    <a:lnTo>
                      <a:pt x="35" y="427"/>
                    </a:lnTo>
                    <a:lnTo>
                      <a:pt x="31" y="437"/>
                    </a:lnTo>
                    <a:lnTo>
                      <a:pt x="27" y="447"/>
                    </a:lnTo>
                    <a:lnTo>
                      <a:pt x="25" y="457"/>
                    </a:lnTo>
                    <a:lnTo>
                      <a:pt x="21" y="470"/>
                    </a:lnTo>
                    <a:lnTo>
                      <a:pt x="18" y="480"/>
                    </a:lnTo>
                    <a:lnTo>
                      <a:pt x="16" y="490"/>
                    </a:lnTo>
                    <a:lnTo>
                      <a:pt x="14" y="500"/>
                    </a:lnTo>
                    <a:lnTo>
                      <a:pt x="12" y="511"/>
                    </a:lnTo>
                    <a:lnTo>
                      <a:pt x="10" y="523"/>
                    </a:lnTo>
                    <a:lnTo>
                      <a:pt x="8" y="533"/>
                    </a:lnTo>
                    <a:lnTo>
                      <a:pt x="6" y="546"/>
                    </a:lnTo>
                    <a:lnTo>
                      <a:pt x="6" y="556"/>
                    </a:lnTo>
                    <a:lnTo>
                      <a:pt x="4" y="566"/>
                    </a:lnTo>
                    <a:lnTo>
                      <a:pt x="2" y="578"/>
                    </a:lnTo>
                    <a:lnTo>
                      <a:pt x="2" y="589"/>
                    </a:lnTo>
                    <a:lnTo>
                      <a:pt x="0" y="601"/>
                    </a:lnTo>
                    <a:lnTo>
                      <a:pt x="0" y="611"/>
                    </a:lnTo>
                    <a:lnTo>
                      <a:pt x="0" y="624"/>
                    </a:lnTo>
                    <a:lnTo>
                      <a:pt x="0" y="646"/>
                    </a:lnTo>
                    <a:lnTo>
                      <a:pt x="0" y="656"/>
                    </a:lnTo>
                    <a:lnTo>
                      <a:pt x="0" y="669"/>
                    </a:lnTo>
                    <a:lnTo>
                      <a:pt x="0" y="671"/>
                    </a:lnTo>
                    <a:lnTo>
                      <a:pt x="2" y="671"/>
                    </a:lnTo>
                    <a:lnTo>
                      <a:pt x="10" y="683"/>
                    </a:lnTo>
                    <a:lnTo>
                      <a:pt x="10" y="683"/>
                    </a:lnTo>
                  </a:path>
                </a:pathLst>
              </a:custGeom>
              <a:solidFill>
                <a:srgbClr val="000000"/>
              </a:solidFill>
              <a:ln w="12700" cap="rnd" cmpd="sng">
                <a:solidFill>
                  <a:srgbClr val="081D5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8" name="Freeform 17">
                <a:extLst>
                  <a:ext uri="{FF2B5EF4-FFF2-40B4-BE49-F238E27FC236}">
                    <a16:creationId xmlns:a16="http://schemas.microsoft.com/office/drawing/2014/main" id="{45E9632C-7A68-4EEF-82DF-2568F3A3863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01" y="1521"/>
                <a:ext cx="396" cy="949"/>
              </a:xfrm>
              <a:custGeom>
                <a:avLst/>
                <a:gdLst>
                  <a:gd name="T0" fmla="*/ 23 w 396"/>
                  <a:gd name="T1" fmla="*/ 936 h 949"/>
                  <a:gd name="T2" fmla="*/ 62 w 396"/>
                  <a:gd name="T3" fmla="*/ 915 h 949"/>
                  <a:gd name="T4" fmla="*/ 101 w 396"/>
                  <a:gd name="T5" fmla="*/ 895 h 949"/>
                  <a:gd name="T6" fmla="*/ 136 w 396"/>
                  <a:gd name="T7" fmla="*/ 870 h 949"/>
                  <a:gd name="T8" fmla="*/ 171 w 396"/>
                  <a:gd name="T9" fmla="*/ 841 h 949"/>
                  <a:gd name="T10" fmla="*/ 204 w 396"/>
                  <a:gd name="T11" fmla="*/ 812 h 949"/>
                  <a:gd name="T12" fmla="*/ 232 w 396"/>
                  <a:gd name="T13" fmla="*/ 781 h 949"/>
                  <a:gd name="T14" fmla="*/ 261 w 396"/>
                  <a:gd name="T15" fmla="*/ 749 h 949"/>
                  <a:gd name="T16" fmla="*/ 286 w 396"/>
                  <a:gd name="T17" fmla="*/ 712 h 949"/>
                  <a:gd name="T18" fmla="*/ 309 w 396"/>
                  <a:gd name="T19" fmla="*/ 674 h 949"/>
                  <a:gd name="T20" fmla="*/ 329 w 396"/>
                  <a:gd name="T21" fmla="*/ 637 h 949"/>
                  <a:gd name="T22" fmla="*/ 346 w 396"/>
                  <a:gd name="T23" fmla="*/ 596 h 949"/>
                  <a:gd name="T24" fmla="*/ 360 w 396"/>
                  <a:gd name="T25" fmla="*/ 555 h 949"/>
                  <a:gd name="T26" fmla="*/ 370 w 396"/>
                  <a:gd name="T27" fmla="*/ 512 h 949"/>
                  <a:gd name="T28" fmla="*/ 379 w 396"/>
                  <a:gd name="T29" fmla="*/ 469 h 949"/>
                  <a:gd name="T30" fmla="*/ 385 w 396"/>
                  <a:gd name="T31" fmla="*/ 426 h 949"/>
                  <a:gd name="T32" fmla="*/ 387 w 396"/>
                  <a:gd name="T33" fmla="*/ 380 h 949"/>
                  <a:gd name="T34" fmla="*/ 387 w 396"/>
                  <a:gd name="T35" fmla="*/ 335 h 949"/>
                  <a:gd name="T36" fmla="*/ 383 w 396"/>
                  <a:gd name="T37" fmla="*/ 290 h 949"/>
                  <a:gd name="T38" fmla="*/ 376 w 396"/>
                  <a:gd name="T39" fmla="*/ 245 h 949"/>
                  <a:gd name="T40" fmla="*/ 366 w 396"/>
                  <a:gd name="T41" fmla="*/ 199 h 949"/>
                  <a:gd name="T42" fmla="*/ 356 w 396"/>
                  <a:gd name="T43" fmla="*/ 154 h 949"/>
                  <a:gd name="T44" fmla="*/ 339 w 396"/>
                  <a:gd name="T45" fmla="*/ 109 h 949"/>
                  <a:gd name="T46" fmla="*/ 321 w 396"/>
                  <a:gd name="T47" fmla="*/ 66 h 949"/>
                  <a:gd name="T48" fmla="*/ 300 w 396"/>
                  <a:gd name="T49" fmla="*/ 23 h 949"/>
                  <a:gd name="T50" fmla="*/ 300 w 396"/>
                  <a:gd name="T51" fmla="*/ 6 h 949"/>
                  <a:gd name="T52" fmla="*/ 323 w 396"/>
                  <a:gd name="T53" fmla="*/ 49 h 949"/>
                  <a:gd name="T54" fmla="*/ 342 w 396"/>
                  <a:gd name="T55" fmla="*/ 95 h 949"/>
                  <a:gd name="T56" fmla="*/ 358 w 396"/>
                  <a:gd name="T57" fmla="*/ 140 h 949"/>
                  <a:gd name="T58" fmla="*/ 370 w 396"/>
                  <a:gd name="T59" fmla="*/ 185 h 949"/>
                  <a:gd name="T60" fmla="*/ 381 w 396"/>
                  <a:gd name="T61" fmla="*/ 230 h 949"/>
                  <a:gd name="T62" fmla="*/ 389 w 396"/>
                  <a:gd name="T63" fmla="*/ 276 h 949"/>
                  <a:gd name="T64" fmla="*/ 393 w 396"/>
                  <a:gd name="T65" fmla="*/ 323 h 949"/>
                  <a:gd name="T66" fmla="*/ 395 w 396"/>
                  <a:gd name="T67" fmla="*/ 380 h 949"/>
                  <a:gd name="T68" fmla="*/ 393 w 396"/>
                  <a:gd name="T69" fmla="*/ 424 h 949"/>
                  <a:gd name="T70" fmla="*/ 387 w 396"/>
                  <a:gd name="T71" fmla="*/ 469 h 949"/>
                  <a:gd name="T72" fmla="*/ 379 w 396"/>
                  <a:gd name="T73" fmla="*/ 514 h 949"/>
                  <a:gd name="T74" fmla="*/ 366 w 396"/>
                  <a:gd name="T75" fmla="*/ 557 h 949"/>
                  <a:gd name="T76" fmla="*/ 352 w 396"/>
                  <a:gd name="T77" fmla="*/ 598 h 949"/>
                  <a:gd name="T78" fmla="*/ 335 w 396"/>
                  <a:gd name="T79" fmla="*/ 640 h 949"/>
                  <a:gd name="T80" fmla="*/ 315 w 396"/>
                  <a:gd name="T81" fmla="*/ 679 h 949"/>
                  <a:gd name="T82" fmla="*/ 292 w 396"/>
                  <a:gd name="T83" fmla="*/ 716 h 949"/>
                  <a:gd name="T84" fmla="*/ 267 w 396"/>
                  <a:gd name="T85" fmla="*/ 753 h 949"/>
                  <a:gd name="T86" fmla="*/ 241 w 396"/>
                  <a:gd name="T87" fmla="*/ 786 h 949"/>
                  <a:gd name="T88" fmla="*/ 202 w 396"/>
                  <a:gd name="T89" fmla="*/ 825 h 949"/>
                  <a:gd name="T90" fmla="*/ 169 w 396"/>
                  <a:gd name="T91" fmla="*/ 853 h 949"/>
                  <a:gd name="T92" fmla="*/ 134 w 396"/>
                  <a:gd name="T93" fmla="*/ 880 h 949"/>
                  <a:gd name="T94" fmla="*/ 97 w 396"/>
                  <a:gd name="T95" fmla="*/ 905 h 949"/>
                  <a:gd name="T96" fmla="*/ 58 w 396"/>
                  <a:gd name="T97" fmla="*/ 927 h 949"/>
                  <a:gd name="T98" fmla="*/ 16 w 396"/>
                  <a:gd name="T99" fmla="*/ 946 h 9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</a:cxnLst>
                <a:rect l="0" t="0" r="r" b="b"/>
                <a:pathLst>
                  <a:path w="396" h="949">
                    <a:moveTo>
                      <a:pt x="0" y="946"/>
                    </a:moveTo>
                    <a:lnTo>
                      <a:pt x="2" y="946"/>
                    </a:lnTo>
                    <a:lnTo>
                      <a:pt x="12" y="942"/>
                    </a:lnTo>
                    <a:lnTo>
                      <a:pt x="23" y="936"/>
                    </a:lnTo>
                    <a:lnTo>
                      <a:pt x="33" y="932"/>
                    </a:lnTo>
                    <a:lnTo>
                      <a:pt x="43" y="927"/>
                    </a:lnTo>
                    <a:lnTo>
                      <a:pt x="51" y="921"/>
                    </a:lnTo>
                    <a:lnTo>
                      <a:pt x="62" y="915"/>
                    </a:lnTo>
                    <a:lnTo>
                      <a:pt x="72" y="911"/>
                    </a:lnTo>
                    <a:lnTo>
                      <a:pt x="82" y="907"/>
                    </a:lnTo>
                    <a:lnTo>
                      <a:pt x="91" y="901"/>
                    </a:lnTo>
                    <a:lnTo>
                      <a:pt x="101" y="895"/>
                    </a:lnTo>
                    <a:lnTo>
                      <a:pt x="111" y="888"/>
                    </a:lnTo>
                    <a:lnTo>
                      <a:pt x="119" y="882"/>
                    </a:lnTo>
                    <a:lnTo>
                      <a:pt x="128" y="876"/>
                    </a:lnTo>
                    <a:lnTo>
                      <a:pt x="136" y="870"/>
                    </a:lnTo>
                    <a:lnTo>
                      <a:pt x="146" y="864"/>
                    </a:lnTo>
                    <a:lnTo>
                      <a:pt x="154" y="855"/>
                    </a:lnTo>
                    <a:lnTo>
                      <a:pt x="163" y="849"/>
                    </a:lnTo>
                    <a:lnTo>
                      <a:pt x="171" y="841"/>
                    </a:lnTo>
                    <a:lnTo>
                      <a:pt x="179" y="835"/>
                    </a:lnTo>
                    <a:lnTo>
                      <a:pt x="187" y="827"/>
                    </a:lnTo>
                    <a:lnTo>
                      <a:pt x="195" y="821"/>
                    </a:lnTo>
                    <a:lnTo>
                      <a:pt x="204" y="812"/>
                    </a:lnTo>
                    <a:lnTo>
                      <a:pt x="212" y="806"/>
                    </a:lnTo>
                    <a:lnTo>
                      <a:pt x="218" y="798"/>
                    </a:lnTo>
                    <a:lnTo>
                      <a:pt x="226" y="790"/>
                    </a:lnTo>
                    <a:lnTo>
                      <a:pt x="232" y="781"/>
                    </a:lnTo>
                    <a:lnTo>
                      <a:pt x="241" y="773"/>
                    </a:lnTo>
                    <a:lnTo>
                      <a:pt x="247" y="765"/>
                    </a:lnTo>
                    <a:lnTo>
                      <a:pt x="255" y="757"/>
                    </a:lnTo>
                    <a:lnTo>
                      <a:pt x="261" y="749"/>
                    </a:lnTo>
                    <a:lnTo>
                      <a:pt x="267" y="740"/>
                    </a:lnTo>
                    <a:lnTo>
                      <a:pt x="274" y="730"/>
                    </a:lnTo>
                    <a:lnTo>
                      <a:pt x="280" y="722"/>
                    </a:lnTo>
                    <a:lnTo>
                      <a:pt x="286" y="712"/>
                    </a:lnTo>
                    <a:lnTo>
                      <a:pt x="292" y="703"/>
                    </a:lnTo>
                    <a:lnTo>
                      <a:pt x="298" y="695"/>
                    </a:lnTo>
                    <a:lnTo>
                      <a:pt x="302" y="685"/>
                    </a:lnTo>
                    <a:lnTo>
                      <a:pt x="309" y="674"/>
                    </a:lnTo>
                    <a:lnTo>
                      <a:pt x="315" y="666"/>
                    </a:lnTo>
                    <a:lnTo>
                      <a:pt x="319" y="656"/>
                    </a:lnTo>
                    <a:lnTo>
                      <a:pt x="323" y="646"/>
                    </a:lnTo>
                    <a:lnTo>
                      <a:pt x="329" y="637"/>
                    </a:lnTo>
                    <a:lnTo>
                      <a:pt x="333" y="627"/>
                    </a:lnTo>
                    <a:lnTo>
                      <a:pt x="337" y="617"/>
                    </a:lnTo>
                    <a:lnTo>
                      <a:pt x="342" y="607"/>
                    </a:lnTo>
                    <a:lnTo>
                      <a:pt x="346" y="596"/>
                    </a:lnTo>
                    <a:lnTo>
                      <a:pt x="350" y="586"/>
                    </a:lnTo>
                    <a:lnTo>
                      <a:pt x="352" y="576"/>
                    </a:lnTo>
                    <a:lnTo>
                      <a:pt x="356" y="566"/>
                    </a:lnTo>
                    <a:lnTo>
                      <a:pt x="360" y="555"/>
                    </a:lnTo>
                    <a:lnTo>
                      <a:pt x="362" y="545"/>
                    </a:lnTo>
                    <a:lnTo>
                      <a:pt x="366" y="535"/>
                    </a:lnTo>
                    <a:lnTo>
                      <a:pt x="368" y="524"/>
                    </a:lnTo>
                    <a:lnTo>
                      <a:pt x="370" y="512"/>
                    </a:lnTo>
                    <a:lnTo>
                      <a:pt x="374" y="502"/>
                    </a:lnTo>
                    <a:lnTo>
                      <a:pt x="376" y="491"/>
                    </a:lnTo>
                    <a:lnTo>
                      <a:pt x="376" y="481"/>
                    </a:lnTo>
                    <a:lnTo>
                      <a:pt x="379" y="469"/>
                    </a:lnTo>
                    <a:lnTo>
                      <a:pt x="381" y="459"/>
                    </a:lnTo>
                    <a:lnTo>
                      <a:pt x="383" y="446"/>
                    </a:lnTo>
                    <a:lnTo>
                      <a:pt x="385" y="436"/>
                    </a:lnTo>
                    <a:lnTo>
                      <a:pt x="385" y="426"/>
                    </a:lnTo>
                    <a:lnTo>
                      <a:pt x="385" y="415"/>
                    </a:lnTo>
                    <a:lnTo>
                      <a:pt x="387" y="403"/>
                    </a:lnTo>
                    <a:lnTo>
                      <a:pt x="387" y="391"/>
                    </a:lnTo>
                    <a:lnTo>
                      <a:pt x="387" y="380"/>
                    </a:lnTo>
                    <a:lnTo>
                      <a:pt x="387" y="368"/>
                    </a:lnTo>
                    <a:lnTo>
                      <a:pt x="387" y="358"/>
                    </a:lnTo>
                    <a:lnTo>
                      <a:pt x="387" y="345"/>
                    </a:lnTo>
                    <a:lnTo>
                      <a:pt x="387" y="335"/>
                    </a:lnTo>
                    <a:lnTo>
                      <a:pt x="385" y="323"/>
                    </a:lnTo>
                    <a:lnTo>
                      <a:pt x="385" y="313"/>
                    </a:lnTo>
                    <a:lnTo>
                      <a:pt x="385" y="300"/>
                    </a:lnTo>
                    <a:lnTo>
                      <a:pt x="383" y="290"/>
                    </a:lnTo>
                    <a:lnTo>
                      <a:pt x="381" y="278"/>
                    </a:lnTo>
                    <a:lnTo>
                      <a:pt x="381" y="267"/>
                    </a:lnTo>
                    <a:lnTo>
                      <a:pt x="379" y="255"/>
                    </a:lnTo>
                    <a:lnTo>
                      <a:pt x="376" y="245"/>
                    </a:lnTo>
                    <a:lnTo>
                      <a:pt x="374" y="232"/>
                    </a:lnTo>
                    <a:lnTo>
                      <a:pt x="372" y="222"/>
                    </a:lnTo>
                    <a:lnTo>
                      <a:pt x="370" y="210"/>
                    </a:lnTo>
                    <a:lnTo>
                      <a:pt x="366" y="199"/>
                    </a:lnTo>
                    <a:lnTo>
                      <a:pt x="364" y="187"/>
                    </a:lnTo>
                    <a:lnTo>
                      <a:pt x="362" y="177"/>
                    </a:lnTo>
                    <a:lnTo>
                      <a:pt x="358" y="165"/>
                    </a:lnTo>
                    <a:lnTo>
                      <a:pt x="356" y="154"/>
                    </a:lnTo>
                    <a:lnTo>
                      <a:pt x="352" y="142"/>
                    </a:lnTo>
                    <a:lnTo>
                      <a:pt x="348" y="132"/>
                    </a:lnTo>
                    <a:lnTo>
                      <a:pt x="344" y="119"/>
                    </a:lnTo>
                    <a:lnTo>
                      <a:pt x="339" y="109"/>
                    </a:lnTo>
                    <a:lnTo>
                      <a:pt x="335" y="97"/>
                    </a:lnTo>
                    <a:lnTo>
                      <a:pt x="331" y="86"/>
                    </a:lnTo>
                    <a:lnTo>
                      <a:pt x="327" y="76"/>
                    </a:lnTo>
                    <a:lnTo>
                      <a:pt x="321" y="66"/>
                    </a:lnTo>
                    <a:lnTo>
                      <a:pt x="317" y="53"/>
                    </a:lnTo>
                    <a:lnTo>
                      <a:pt x="311" y="43"/>
                    </a:lnTo>
                    <a:lnTo>
                      <a:pt x="307" y="33"/>
                    </a:lnTo>
                    <a:lnTo>
                      <a:pt x="300" y="23"/>
                    </a:lnTo>
                    <a:lnTo>
                      <a:pt x="294" y="10"/>
                    </a:lnTo>
                    <a:lnTo>
                      <a:pt x="290" y="0"/>
                    </a:lnTo>
                    <a:lnTo>
                      <a:pt x="298" y="2"/>
                    </a:lnTo>
                    <a:lnTo>
                      <a:pt x="300" y="6"/>
                    </a:lnTo>
                    <a:lnTo>
                      <a:pt x="307" y="16"/>
                    </a:lnTo>
                    <a:lnTo>
                      <a:pt x="313" y="29"/>
                    </a:lnTo>
                    <a:lnTo>
                      <a:pt x="319" y="39"/>
                    </a:lnTo>
                    <a:lnTo>
                      <a:pt x="323" y="49"/>
                    </a:lnTo>
                    <a:lnTo>
                      <a:pt x="327" y="60"/>
                    </a:lnTo>
                    <a:lnTo>
                      <a:pt x="333" y="72"/>
                    </a:lnTo>
                    <a:lnTo>
                      <a:pt x="337" y="82"/>
                    </a:lnTo>
                    <a:lnTo>
                      <a:pt x="342" y="95"/>
                    </a:lnTo>
                    <a:lnTo>
                      <a:pt x="346" y="105"/>
                    </a:lnTo>
                    <a:lnTo>
                      <a:pt x="350" y="115"/>
                    </a:lnTo>
                    <a:lnTo>
                      <a:pt x="354" y="127"/>
                    </a:lnTo>
                    <a:lnTo>
                      <a:pt x="358" y="140"/>
                    </a:lnTo>
                    <a:lnTo>
                      <a:pt x="362" y="150"/>
                    </a:lnTo>
                    <a:lnTo>
                      <a:pt x="366" y="162"/>
                    </a:lnTo>
                    <a:lnTo>
                      <a:pt x="368" y="173"/>
                    </a:lnTo>
                    <a:lnTo>
                      <a:pt x="370" y="185"/>
                    </a:lnTo>
                    <a:lnTo>
                      <a:pt x="374" y="197"/>
                    </a:lnTo>
                    <a:lnTo>
                      <a:pt x="376" y="208"/>
                    </a:lnTo>
                    <a:lnTo>
                      <a:pt x="379" y="220"/>
                    </a:lnTo>
                    <a:lnTo>
                      <a:pt x="381" y="230"/>
                    </a:lnTo>
                    <a:lnTo>
                      <a:pt x="385" y="241"/>
                    </a:lnTo>
                    <a:lnTo>
                      <a:pt x="385" y="253"/>
                    </a:lnTo>
                    <a:lnTo>
                      <a:pt x="387" y="265"/>
                    </a:lnTo>
                    <a:lnTo>
                      <a:pt x="389" y="276"/>
                    </a:lnTo>
                    <a:lnTo>
                      <a:pt x="391" y="288"/>
                    </a:lnTo>
                    <a:lnTo>
                      <a:pt x="391" y="298"/>
                    </a:lnTo>
                    <a:lnTo>
                      <a:pt x="393" y="311"/>
                    </a:lnTo>
                    <a:lnTo>
                      <a:pt x="393" y="323"/>
                    </a:lnTo>
                    <a:lnTo>
                      <a:pt x="395" y="333"/>
                    </a:lnTo>
                    <a:lnTo>
                      <a:pt x="395" y="345"/>
                    </a:lnTo>
                    <a:lnTo>
                      <a:pt x="395" y="356"/>
                    </a:lnTo>
                    <a:lnTo>
                      <a:pt x="395" y="380"/>
                    </a:lnTo>
                    <a:lnTo>
                      <a:pt x="395" y="391"/>
                    </a:lnTo>
                    <a:lnTo>
                      <a:pt x="395" y="403"/>
                    </a:lnTo>
                    <a:lnTo>
                      <a:pt x="393" y="413"/>
                    </a:lnTo>
                    <a:lnTo>
                      <a:pt x="393" y="424"/>
                    </a:lnTo>
                    <a:lnTo>
                      <a:pt x="391" y="436"/>
                    </a:lnTo>
                    <a:lnTo>
                      <a:pt x="391" y="446"/>
                    </a:lnTo>
                    <a:lnTo>
                      <a:pt x="389" y="459"/>
                    </a:lnTo>
                    <a:lnTo>
                      <a:pt x="387" y="469"/>
                    </a:lnTo>
                    <a:lnTo>
                      <a:pt x="385" y="481"/>
                    </a:lnTo>
                    <a:lnTo>
                      <a:pt x="383" y="491"/>
                    </a:lnTo>
                    <a:lnTo>
                      <a:pt x="381" y="502"/>
                    </a:lnTo>
                    <a:lnTo>
                      <a:pt x="379" y="514"/>
                    </a:lnTo>
                    <a:lnTo>
                      <a:pt x="376" y="524"/>
                    </a:lnTo>
                    <a:lnTo>
                      <a:pt x="374" y="535"/>
                    </a:lnTo>
                    <a:lnTo>
                      <a:pt x="370" y="545"/>
                    </a:lnTo>
                    <a:lnTo>
                      <a:pt x="366" y="557"/>
                    </a:lnTo>
                    <a:lnTo>
                      <a:pt x="364" y="568"/>
                    </a:lnTo>
                    <a:lnTo>
                      <a:pt x="360" y="578"/>
                    </a:lnTo>
                    <a:lnTo>
                      <a:pt x="356" y="588"/>
                    </a:lnTo>
                    <a:lnTo>
                      <a:pt x="352" y="598"/>
                    </a:lnTo>
                    <a:lnTo>
                      <a:pt x="348" y="609"/>
                    </a:lnTo>
                    <a:lnTo>
                      <a:pt x="346" y="619"/>
                    </a:lnTo>
                    <a:lnTo>
                      <a:pt x="342" y="629"/>
                    </a:lnTo>
                    <a:lnTo>
                      <a:pt x="335" y="640"/>
                    </a:lnTo>
                    <a:lnTo>
                      <a:pt x="331" y="648"/>
                    </a:lnTo>
                    <a:lnTo>
                      <a:pt x="327" y="658"/>
                    </a:lnTo>
                    <a:lnTo>
                      <a:pt x="321" y="668"/>
                    </a:lnTo>
                    <a:lnTo>
                      <a:pt x="315" y="679"/>
                    </a:lnTo>
                    <a:lnTo>
                      <a:pt x="311" y="687"/>
                    </a:lnTo>
                    <a:lnTo>
                      <a:pt x="304" y="697"/>
                    </a:lnTo>
                    <a:lnTo>
                      <a:pt x="298" y="707"/>
                    </a:lnTo>
                    <a:lnTo>
                      <a:pt x="292" y="716"/>
                    </a:lnTo>
                    <a:lnTo>
                      <a:pt x="286" y="726"/>
                    </a:lnTo>
                    <a:lnTo>
                      <a:pt x="280" y="734"/>
                    </a:lnTo>
                    <a:lnTo>
                      <a:pt x="274" y="742"/>
                    </a:lnTo>
                    <a:lnTo>
                      <a:pt x="267" y="753"/>
                    </a:lnTo>
                    <a:lnTo>
                      <a:pt x="261" y="761"/>
                    </a:lnTo>
                    <a:lnTo>
                      <a:pt x="255" y="769"/>
                    </a:lnTo>
                    <a:lnTo>
                      <a:pt x="247" y="777"/>
                    </a:lnTo>
                    <a:lnTo>
                      <a:pt x="241" y="786"/>
                    </a:lnTo>
                    <a:lnTo>
                      <a:pt x="232" y="794"/>
                    </a:lnTo>
                    <a:lnTo>
                      <a:pt x="224" y="802"/>
                    </a:lnTo>
                    <a:lnTo>
                      <a:pt x="210" y="816"/>
                    </a:lnTo>
                    <a:lnTo>
                      <a:pt x="202" y="825"/>
                    </a:lnTo>
                    <a:lnTo>
                      <a:pt x="193" y="833"/>
                    </a:lnTo>
                    <a:lnTo>
                      <a:pt x="185" y="839"/>
                    </a:lnTo>
                    <a:lnTo>
                      <a:pt x="177" y="847"/>
                    </a:lnTo>
                    <a:lnTo>
                      <a:pt x="169" y="853"/>
                    </a:lnTo>
                    <a:lnTo>
                      <a:pt x="160" y="862"/>
                    </a:lnTo>
                    <a:lnTo>
                      <a:pt x="152" y="868"/>
                    </a:lnTo>
                    <a:lnTo>
                      <a:pt x="142" y="874"/>
                    </a:lnTo>
                    <a:lnTo>
                      <a:pt x="134" y="880"/>
                    </a:lnTo>
                    <a:lnTo>
                      <a:pt x="123" y="888"/>
                    </a:lnTo>
                    <a:lnTo>
                      <a:pt x="115" y="895"/>
                    </a:lnTo>
                    <a:lnTo>
                      <a:pt x="105" y="899"/>
                    </a:lnTo>
                    <a:lnTo>
                      <a:pt x="97" y="905"/>
                    </a:lnTo>
                    <a:lnTo>
                      <a:pt x="86" y="911"/>
                    </a:lnTo>
                    <a:lnTo>
                      <a:pt x="76" y="917"/>
                    </a:lnTo>
                    <a:lnTo>
                      <a:pt x="68" y="921"/>
                    </a:lnTo>
                    <a:lnTo>
                      <a:pt x="58" y="927"/>
                    </a:lnTo>
                    <a:lnTo>
                      <a:pt x="47" y="932"/>
                    </a:lnTo>
                    <a:lnTo>
                      <a:pt x="37" y="938"/>
                    </a:lnTo>
                    <a:lnTo>
                      <a:pt x="27" y="942"/>
                    </a:lnTo>
                    <a:lnTo>
                      <a:pt x="16" y="946"/>
                    </a:lnTo>
                    <a:lnTo>
                      <a:pt x="14" y="948"/>
                    </a:lnTo>
                    <a:lnTo>
                      <a:pt x="0" y="946"/>
                    </a:lnTo>
                    <a:lnTo>
                      <a:pt x="0" y="946"/>
                    </a:lnTo>
                  </a:path>
                </a:pathLst>
              </a:custGeom>
              <a:solidFill>
                <a:srgbClr val="000000"/>
              </a:solidFill>
              <a:ln w="12700" cap="rnd" cmpd="sng">
                <a:solidFill>
                  <a:srgbClr val="081D5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9" name="Freeform 18">
                <a:extLst>
                  <a:ext uri="{FF2B5EF4-FFF2-40B4-BE49-F238E27FC236}">
                    <a16:creationId xmlns:a16="http://schemas.microsoft.com/office/drawing/2014/main" id="{F371638D-9906-4949-9AC9-478BB7B5290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96" y="1565"/>
                <a:ext cx="282" cy="231"/>
              </a:xfrm>
              <a:custGeom>
                <a:avLst/>
                <a:gdLst>
                  <a:gd name="T0" fmla="*/ 168 w 282"/>
                  <a:gd name="T1" fmla="*/ 23 h 231"/>
                  <a:gd name="T2" fmla="*/ 144 w 282"/>
                  <a:gd name="T3" fmla="*/ 12 h 231"/>
                  <a:gd name="T4" fmla="*/ 119 w 282"/>
                  <a:gd name="T5" fmla="*/ 4 h 231"/>
                  <a:gd name="T6" fmla="*/ 96 w 282"/>
                  <a:gd name="T7" fmla="*/ 0 h 231"/>
                  <a:gd name="T8" fmla="*/ 66 w 282"/>
                  <a:gd name="T9" fmla="*/ 0 h 231"/>
                  <a:gd name="T10" fmla="*/ 45 w 282"/>
                  <a:gd name="T11" fmla="*/ 4 h 231"/>
                  <a:gd name="T12" fmla="*/ 27 w 282"/>
                  <a:gd name="T13" fmla="*/ 14 h 231"/>
                  <a:gd name="T14" fmla="*/ 12 w 282"/>
                  <a:gd name="T15" fmla="*/ 27 h 231"/>
                  <a:gd name="T16" fmla="*/ 4 w 282"/>
                  <a:gd name="T17" fmla="*/ 41 h 231"/>
                  <a:gd name="T18" fmla="*/ 0 w 282"/>
                  <a:gd name="T19" fmla="*/ 62 h 231"/>
                  <a:gd name="T20" fmla="*/ 4 w 282"/>
                  <a:gd name="T21" fmla="*/ 86 h 231"/>
                  <a:gd name="T22" fmla="*/ 10 w 282"/>
                  <a:gd name="T23" fmla="*/ 109 h 231"/>
                  <a:gd name="T24" fmla="*/ 23 w 282"/>
                  <a:gd name="T25" fmla="*/ 129 h 231"/>
                  <a:gd name="T26" fmla="*/ 37 w 282"/>
                  <a:gd name="T27" fmla="*/ 148 h 231"/>
                  <a:gd name="T28" fmla="*/ 59 w 282"/>
                  <a:gd name="T29" fmla="*/ 170 h 231"/>
                  <a:gd name="T30" fmla="*/ 82 w 282"/>
                  <a:gd name="T31" fmla="*/ 187 h 231"/>
                  <a:gd name="T32" fmla="*/ 105 w 282"/>
                  <a:gd name="T33" fmla="*/ 203 h 231"/>
                  <a:gd name="T34" fmla="*/ 131 w 282"/>
                  <a:gd name="T35" fmla="*/ 214 h 231"/>
                  <a:gd name="T36" fmla="*/ 154 w 282"/>
                  <a:gd name="T37" fmla="*/ 224 h 231"/>
                  <a:gd name="T38" fmla="*/ 180 w 282"/>
                  <a:gd name="T39" fmla="*/ 228 h 231"/>
                  <a:gd name="T40" fmla="*/ 211 w 282"/>
                  <a:gd name="T41" fmla="*/ 230 h 231"/>
                  <a:gd name="T42" fmla="*/ 234 w 282"/>
                  <a:gd name="T43" fmla="*/ 226 h 231"/>
                  <a:gd name="T44" fmla="*/ 254 w 282"/>
                  <a:gd name="T45" fmla="*/ 218 h 231"/>
                  <a:gd name="T46" fmla="*/ 271 w 282"/>
                  <a:gd name="T47" fmla="*/ 199 h 231"/>
                  <a:gd name="T48" fmla="*/ 279 w 282"/>
                  <a:gd name="T49" fmla="*/ 179 h 231"/>
                  <a:gd name="T50" fmla="*/ 279 w 282"/>
                  <a:gd name="T51" fmla="*/ 154 h 231"/>
                  <a:gd name="T52" fmla="*/ 275 w 282"/>
                  <a:gd name="T53" fmla="*/ 131 h 231"/>
                  <a:gd name="T54" fmla="*/ 265 w 282"/>
                  <a:gd name="T55" fmla="*/ 113 h 231"/>
                  <a:gd name="T56" fmla="*/ 252 w 282"/>
                  <a:gd name="T57" fmla="*/ 92 h 231"/>
                  <a:gd name="T58" fmla="*/ 232 w 282"/>
                  <a:gd name="T59" fmla="*/ 70 h 231"/>
                  <a:gd name="T60" fmla="*/ 211 w 282"/>
                  <a:gd name="T61" fmla="*/ 51 h 231"/>
                  <a:gd name="T62" fmla="*/ 189 w 282"/>
                  <a:gd name="T63" fmla="*/ 35 h 231"/>
                  <a:gd name="T64" fmla="*/ 164 w 282"/>
                  <a:gd name="T65" fmla="*/ 31 h 231"/>
                  <a:gd name="T66" fmla="*/ 139 w 282"/>
                  <a:gd name="T67" fmla="*/ 21 h 231"/>
                  <a:gd name="T68" fmla="*/ 115 w 282"/>
                  <a:gd name="T69" fmla="*/ 12 h 231"/>
                  <a:gd name="T70" fmla="*/ 92 w 282"/>
                  <a:gd name="T71" fmla="*/ 8 h 231"/>
                  <a:gd name="T72" fmla="*/ 62 w 282"/>
                  <a:gd name="T73" fmla="*/ 10 h 231"/>
                  <a:gd name="T74" fmla="*/ 39 w 282"/>
                  <a:gd name="T75" fmla="*/ 14 h 231"/>
                  <a:gd name="T76" fmla="*/ 21 w 282"/>
                  <a:gd name="T77" fmla="*/ 31 h 231"/>
                  <a:gd name="T78" fmla="*/ 10 w 282"/>
                  <a:gd name="T79" fmla="*/ 47 h 231"/>
                  <a:gd name="T80" fmla="*/ 8 w 282"/>
                  <a:gd name="T81" fmla="*/ 76 h 231"/>
                  <a:gd name="T82" fmla="*/ 12 w 282"/>
                  <a:gd name="T83" fmla="*/ 97 h 231"/>
                  <a:gd name="T84" fmla="*/ 23 w 282"/>
                  <a:gd name="T85" fmla="*/ 115 h 231"/>
                  <a:gd name="T86" fmla="*/ 35 w 282"/>
                  <a:gd name="T87" fmla="*/ 136 h 231"/>
                  <a:gd name="T88" fmla="*/ 53 w 282"/>
                  <a:gd name="T89" fmla="*/ 156 h 231"/>
                  <a:gd name="T90" fmla="*/ 76 w 282"/>
                  <a:gd name="T91" fmla="*/ 175 h 231"/>
                  <a:gd name="T92" fmla="*/ 98 w 282"/>
                  <a:gd name="T93" fmla="*/ 189 h 231"/>
                  <a:gd name="T94" fmla="*/ 121 w 282"/>
                  <a:gd name="T95" fmla="*/ 203 h 231"/>
                  <a:gd name="T96" fmla="*/ 146 w 282"/>
                  <a:gd name="T97" fmla="*/ 214 h 231"/>
                  <a:gd name="T98" fmla="*/ 172 w 282"/>
                  <a:gd name="T99" fmla="*/ 220 h 231"/>
                  <a:gd name="T100" fmla="*/ 195 w 282"/>
                  <a:gd name="T101" fmla="*/ 222 h 231"/>
                  <a:gd name="T102" fmla="*/ 222 w 282"/>
                  <a:gd name="T103" fmla="*/ 222 h 231"/>
                  <a:gd name="T104" fmla="*/ 244 w 282"/>
                  <a:gd name="T105" fmla="*/ 214 h 231"/>
                  <a:gd name="T106" fmla="*/ 258 w 282"/>
                  <a:gd name="T107" fmla="*/ 201 h 231"/>
                  <a:gd name="T108" fmla="*/ 269 w 282"/>
                  <a:gd name="T109" fmla="*/ 183 h 231"/>
                  <a:gd name="T110" fmla="*/ 273 w 282"/>
                  <a:gd name="T111" fmla="*/ 156 h 231"/>
                  <a:gd name="T112" fmla="*/ 267 w 282"/>
                  <a:gd name="T113" fmla="*/ 133 h 231"/>
                  <a:gd name="T114" fmla="*/ 256 w 282"/>
                  <a:gd name="T115" fmla="*/ 113 h 231"/>
                  <a:gd name="T116" fmla="*/ 242 w 282"/>
                  <a:gd name="T117" fmla="*/ 92 h 231"/>
                  <a:gd name="T118" fmla="*/ 224 w 282"/>
                  <a:gd name="T119" fmla="*/ 74 h 231"/>
                  <a:gd name="T120" fmla="*/ 205 w 282"/>
                  <a:gd name="T121" fmla="*/ 55 h 231"/>
                  <a:gd name="T122" fmla="*/ 189 w 282"/>
                  <a:gd name="T123" fmla="*/ 35 h 23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</a:cxnLst>
                <a:rect l="0" t="0" r="r" b="b"/>
                <a:pathLst>
                  <a:path w="282" h="231">
                    <a:moveTo>
                      <a:pt x="189" y="35"/>
                    </a:moveTo>
                    <a:lnTo>
                      <a:pt x="187" y="35"/>
                    </a:lnTo>
                    <a:lnTo>
                      <a:pt x="185" y="33"/>
                    </a:lnTo>
                    <a:lnTo>
                      <a:pt x="183" y="31"/>
                    </a:lnTo>
                    <a:lnTo>
                      <a:pt x="180" y="31"/>
                    </a:lnTo>
                    <a:lnTo>
                      <a:pt x="178" y="29"/>
                    </a:lnTo>
                    <a:lnTo>
                      <a:pt x="176" y="29"/>
                    </a:lnTo>
                    <a:lnTo>
                      <a:pt x="174" y="27"/>
                    </a:lnTo>
                    <a:lnTo>
                      <a:pt x="172" y="25"/>
                    </a:lnTo>
                    <a:lnTo>
                      <a:pt x="170" y="25"/>
                    </a:lnTo>
                    <a:lnTo>
                      <a:pt x="168" y="23"/>
                    </a:lnTo>
                    <a:lnTo>
                      <a:pt x="166" y="23"/>
                    </a:lnTo>
                    <a:lnTo>
                      <a:pt x="164" y="21"/>
                    </a:lnTo>
                    <a:lnTo>
                      <a:pt x="162" y="21"/>
                    </a:lnTo>
                    <a:lnTo>
                      <a:pt x="160" y="18"/>
                    </a:lnTo>
                    <a:lnTo>
                      <a:pt x="158" y="18"/>
                    </a:lnTo>
                    <a:lnTo>
                      <a:pt x="154" y="18"/>
                    </a:lnTo>
                    <a:lnTo>
                      <a:pt x="154" y="16"/>
                    </a:lnTo>
                    <a:lnTo>
                      <a:pt x="150" y="16"/>
                    </a:lnTo>
                    <a:lnTo>
                      <a:pt x="148" y="14"/>
                    </a:lnTo>
                    <a:lnTo>
                      <a:pt x="146" y="14"/>
                    </a:lnTo>
                    <a:lnTo>
                      <a:pt x="144" y="12"/>
                    </a:lnTo>
                    <a:lnTo>
                      <a:pt x="142" y="12"/>
                    </a:lnTo>
                    <a:lnTo>
                      <a:pt x="139" y="12"/>
                    </a:lnTo>
                    <a:lnTo>
                      <a:pt x="137" y="10"/>
                    </a:lnTo>
                    <a:lnTo>
                      <a:pt x="135" y="10"/>
                    </a:lnTo>
                    <a:lnTo>
                      <a:pt x="133" y="10"/>
                    </a:lnTo>
                    <a:lnTo>
                      <a:pt x="131" y="8"/>
                    </a:lnTo>
                    <a:lnTo>
                      <a:pt x="129" y="8"/>
                    </a:lnTo>
                    <a:lnTo>
                      <a:pt x="127" y="6"/>
                    </a:lnTo>
                    <a:lnTo>
                      <a:pt x="125" y="6"/>
                    </a:lnTo>
                    <a:lnTo>
                      <a:pt x="123" y="6"/>
                    </a:lnTo>
                    <a:lnTo>
                      <a:pt x="119" y="4"/>
                    </a:lnTo>
                    <a:lnTo>
                      <a:pt x="117" y="4"/>
                    </a:lnTo>
                    <a:lnTo>
                      <a:pt x="115" y="4"/>
                    </a:lnTo>
                    <a:lnTo>
                      <a:pt x="113" y="4"/>
                    </a:lnTo>
                    <a:lnTo>
                      <a:pt x="111" y="4"/>
                    </a:lnTo>
                    <a:lnTo>
                      <a:pt x="109" y="2"/>
                    </a:lnTo>
                    <a:lnTo>
                      <a:pt x="107" y="2"/>
                    </a:lnTo>
                    <a:lnTo>
                      <a:pt x="105" y="2"/>
                    </a:lnTo>
                    <a:lnTo>
                      <a:pt x="103" y="2"/>
                    </a:lnTo>
                    <a:lnTo>
                      <a:pt x="101" y="2"/>
                    </a:lnTo>
                    <a:lnTo>
                      <a:pt x="98" y="0"/>
                    </a:lnTo>
                    <a:lnTo>
                      <a:pt x="96" y="0"/>
                    </a:lnTo>
                    <a:lnTo>
                      <a:pt x="94" y="0"/>
                    </a:lnTo>
                    <a:lnTo>
                      <a:pt x="92" y="0"/>
                    </a:lnTo>
                    <a:lnTo>
                      <a:pt x="90" y="0"/>
                    </a:lnTo>
                    <a:lnTo>
                      <a:pt x="88" y="0"/>
                    </a:lnTo>
                    <a:lnTo>
                      <a:pt x="86" y="0"/>
                    </a:lnTo>
                    <a:lnTo>
                      <a:pt x="84" y="0"/>
                    </a:lnTo>
                    <a:lnTo>
                      <a:pt x="74" y="0"/>
                    </a:lnTo>
                    <a:lnTo>
                      <a:pt x="72" y="0"/>
                    </a:lnTo>
                    <a:lnTo>
                      <a:pt x="70" y="0"/>
                    </a:lnTo>
                    <a:lnTo>
                      <a:pt x="68" y="0"/>
                    </a:lnTo>
                    <a:lnTo>
                      <a:pt x="66" y="0"/>
                    </a:lnTo>
                    <a:lnTo>
                      <a:pt x="64" y="0"/>
                    </a:lnTo>
                    <a:lnTo>
                      <a:pt x="59" y="0"/>
                    </a:lnTo>
                    <a:lnTo>
                      <a:pt x="59" y="2"/>
                    </a:lnTo>
                    <a:lnTo>
                      <a:pt x="57" y="2"/>
                    </a:lnTo>
                    <a:lnTo>
                      <a:pt x="55" y="2"/>
                    </a:lnTo>
                    <a:lnTo>
                      <a:pt x="53" y="2"/>
                    </a:lnTo>
                    <a:lnTo>
                      <a:pt x="51" y="2"/>
                    </a:lnTo>
                    <a:lnTo>
                      <a:pt x="51" y="4"/>
                    </a:lnTo>
                    <a:lnTo>
                      <a:pt x="49" y="4"/>
                    </a:lnTo>
                    <a:lnTo>
                      <a:pt x="47" y="4"/>
                    </a:lnTo>
                    <a:lnTo>
                      <a:pt x="45" y="4"/>
                    </a:lnTo>
                    <a:lnTo>
                      <a:pt x="43" y="4"/>
                    </a:lnTo>
                    <a:lnTo>
                      <a:pt x="41" y="6"/>
                    </a:lnTo>
                    <a:lnTo>
                      <a:pt x="39" y="6"/>
                    </a:lnTo>
                    <a:lnTo>
                      <a:pt x="37" y="8"/>
                    </a:lnTo>
                    <a:lnTo>
                      <a:pt x="35" y="10"/>
                    </a:lnTo>
                    <a:lnTo>
                      <a:pt x="33" y="10"/>
                    </a:lnTo>
                    <a:lnTo>
                      <a:pt x="31" y="10"/>
                    </a:lnTo>
                    <a:lnTo>
                      <a:pt x="31" y="12"/>
                    </a:lnTo>
                    <a:lnTo>
                      <a:pt x="29" y="12"/>
                    </a:lnTo>
                    <a:lnTo>
                      <a:pt x="27" y="12"/>
                    </a:lnTo>
                    <a:lnTo>
                      <a:pt x="27" y="14"/>
                    </a:lnTo>
                    <a:lnTo>
                      <a:pt x="25" y="14"/>
                    </a:lnTo>
                    <a:lnTo>
                      <a:pt x="25" y="16"/>
                    </a:lnTo>
                    <a:lnTo>
                      <a:pt x="23" y="16"/>
                    </a:lnTo>
                    <a:lnTo>
                      <a:pt x="21" y="18"/>
                    </a:lnTo>
                    <a:lnTo>
                      <a:pt x="18" y="18"/>
                    </a:lnTo>
                    <a:lnTo>
                      <a:pt x="16" y="21"/>
                    </a:lnTo>
                    <a:lnTo>
                      <a:pt x="16" y="23"/>
                    </a:lnTo>
                    <a:lnTo>
                      <a:pt x="14" y="23"/>
                    </a:lnTo>
                    <a:lnTo>
                      <a:pt x="14" y="25"/>
                    </a:lnTo>
                    <a:lnTo>
                      <a:pt x="12" y="25"/>
                    </a:lnTo>
                    <a:lnTo>
                      <a:pt x="12" y="27"/>
                    </a:lnTo>
                    <a:lnTo>
                      <a:pt x="12" y="29"/>
                    </a:lnTo>
                    <a:lnTo>
                      <a:pt x="10" y="29"/>
                    </a:lnTo>
                    <a:lnTo>
                      <a:pt x="10" y="31"/>
                    </a:lnTo>
                    <a:lnTo>
                      <a:pt x="8" y="31"/>
                    </a:lnTo>
                    <a:lnTo>
                      <a:pt x="8" y="33"/>
                    </a:lnTo>
                    <a:lnTo>
                      <a:pt x="8" y="35"/>
                    </a:lnTo>
                    <a:lnTo>
                      <a:pt x="6" y="35"/>
                    </a:lnTo>
                    <a:lnTo>
                      <a:pt x="6" y="37"/>
                    </a:lnTo>
                    <a:lnTo>
                      <a:pt x="6" y="39"/>
                    </a:lnTo>
                    <a:lnTo>
                      <a:pt x="4" y="39"/>
                    </a:lnTo>
                    <a:lnTo>
                      <a:pt x="4" y="41"/>
                    </a:lnTo>
                    <a:lnTo>
                      <a:pt x="4" y="43"/>
                    </a:lnTo>
                    <a:lnTo>
                      <a:pt x="2" y="45"/>
                    </a:lnTo>
                    <a:lnTo>
                      <a:pt x="2" y="47"/>
                    </a:lnTo>
                    <a:lnTo>
                      <a:pt x="2" y="49"/>
                    </a:lnTo>
                    <a:lnTo>
                      <a:pt x="2" y="51"/>
                    </a:lnTo>
                    <a:lnTo>
                      <a:pt x="0" y="51"/>
                    </a:lnTo>
                    <a:lnTo>
                      <a:pt x="0" y="53"/>
                    </a:lnTo>
                    <a:lnTo>
                      <a:pt x="0" y="55"/>
                    </a:lnTo>
                    <a:lnTo>
                      <a:pt x="0" y="58"/>
                    </a:lnTo>
                    <a:lnTo>
                      <a:pt x="0" y="60"/>
                    </a:lnTo>
                    <a:lnTo>
                      <a:pt x="0" y="62"/>
                    </a:lnTo>
                    <a:lnTo>
                      <a:pt x="0" y="68"/>
                    </a:lnTo>
                    <a:lnTo>
                      <a:pt x="0" y="70"/>
                    </a:lnTo>
                    <a:lnTo>
                      <a:pt x="0" y="72"/>
                    </a:lnTo>
                    <a:lnTo>
                      <a:pt x="0" y="74"/>
                    </a:lnTo>
                    <a:lnTo>
                      <a:pt x="0" y="76"/>
                    </a:lnTo>
                    <a:lnTo>
                      <a:pt x="0" y="78"/>
                    </a:lnTo>
                    <a:lnTo>
                      <a:pt x="2" y="80"/>
                    </a:lnTo>
                    <a:lnTo>
                      <a:pt x="2" y="82"/>
                    </a:lnTo>
                    <a:lnTo>
                      <a:pt x="2" y="84"/>
                    </a:lnTo>
                    <a:lnTo>
                      <a:pt x="2" y="86"/>
                    </a:lnTo>
                    <a:lnTo>
                      <a:pt x="4" y="86"/>
                    </a:lnTo>
                    <a:lnTo>
                      <a:pt x="4" y="88"/>
                    </a:lnTo>
                    <a:lnTo>
                      <a:pt x="4" y="90"/>
                    </a:lnTo>
                    <a:lnTo>
                      <a:pt x="4" y="92"/>
                    </a:lnTo>
                    <a:lnTo>
                      <a:pt x="4" y="94"/>
                    </a:lnTo>
                    <a:lnTo>
                      <a:pt x="6" y="97"/>
                    </a:lnTo>
                    <a:lnTo>
                      <a:pt x="6" y="99"/>
                    </a:lnTo>
                    <a:lnTo>
                      <a:pt x="8" y="101"/>
                    </a:lnTo>
                    <a:lnTo>
                      <a:pt x="8" y="103"/>
                    </a:lnTo>
                    <a:lnTo>
                      <a:pt x="8" y="105"/>
                    </a:lnTo>
                    <a:lnTo>
                      <a:pt x="10" y="107"/>
                    </a:lnTo>
                    <a:lnTo>
                      <a:pt x="10" y="109"/>
                    </a:lnTo>
                    <a:lnTo>
                      <a:pt x="12" y="111"/>
                    </a:lnTo>
                    <a:lnTo>
                      <a:pt x="12" y="113"/>
                    </a:lnTo>
                    <a:lnTo>
                      <a:pt x="14" y="113"/>
                    </a:lnTo>
                    <a:lnTo>
                      <a:pt x="14" y="115"/>
                    </a:lnTo>
                    <a:lnTo>
                      <a:pt x="16" y="117"/>
                    </a:lnTo>
                    <a:lnTo>
                      <a:pt x="16" y="119"/>
                    </a:lnTo>
                    <a:lnTo>
                      <a:pt x="18" y="121"/>
                    </a:lnTo>
                    <a:lnTo>
                      <a:pt x="18" y="123"/>
                    </a:lnTo>
                    <a:lnTo>
                      <a:pt x="21" y="125"/>
                    </a:lnTo>
                    <a:lnTo>
                      <a:pt x="21" y="127"/>
                    </a:lnTo>
                    <a:lnTo>
                      <a:pt x="23" y="129"/>
                    </a:lnTo>
                    <a:lnTo>
                      <a:pt x="23" y="131"/>
                    </a:lnTo>
                    <a:lnTo>
                      <a:pt x="25" y="131"/>
                    </a:lnTo>
                    <a:lnTo>
                      <a:pt x="25" y="133"/>
                    </a:lnTo>
                    <a:lnTo>
                      <a:pt x="27" y="136"/>
                    </a:lnTo>
                    <a:lnTo>
                      <a:pt x="29" y="138"/>
                    </a:lnTo>
                    <a:lnTo>
                      <a:pt x="29" y="140"/>
                    </a:lnTo>
                    <a:lnTo>
                      <a:pt x="31" y="142"/>
                    </a:lnTo>
                    <a:lnTo>
                      <a:pt x="33" y="144"/>
                    </a:lnTo>
                    <a:lnTo>
                      <a:pt x="35" y="144"/>
                    </a:lnTo>
                    <a:lnTo>
                      <a:pt x="35" y="146"/>
                    </a:lnTo>
                    <a:lnTo>
                      <a:pt x="37" y="148"/>
                    </a:lnTo>
                    <a:lnTo>
                      <a:pt x="39" y="150"/>
                    </a:lnTo>
                    <a:lnTo>
                      <a:pt x="41" y="152"/>
                    </a:lnTo>
                    <a:lnTo>
                      <a:pt x="41" y="154"/>
                    </a:lnTo>
                    <a:lnTo>
                      <a:pt x="43" y="156"/>
                    </a:lnTo>
                    <a:lnTo>
                      <a:pt x="49" y="160"/>
                    </a:lnTo>
                    <a:lnTo>
                      <a:pt x="51" y="162"/>
                    </a:lnTo>
                    <a:lnTo>
                      <a:pt x="53" y="164"/>
                    </a:lnTo>
                    <a:lnTo>
                      <a:pt x="55" y="166"/>
                    </a:lnTo>
                    <a:lnTo>
                      <a:pt x="55" y="168"/>
                    </a:lnTo>
                    <a:lnTo>
                      <a:pt x="57" y="168"/>
                    </a:lnTo>
                    <a:lnTo>
                      <a:pt x="59" y="170"/>
                    </a:lnTo>
                    <a:lnTo>
                      <a:pt x="62" y="173"/>
                    </a:lnTo>
                    <a:lnTo>
                      <a:pt x="64" y="175"/>
                    </a:lnTo>
                    <a:lnTo>
                      <a:pt x="66" y="177"/>
                    </a:lnTo>
                    <a:lnTo>
                      <a:pt x="68" y="179"/>
                    </a:lnTo>
                    <a:lnTo>
                      <a:pt x="70" y="179"/>
                    </a:lnTo>
                    <a:lnTo>
                      <a:pt x="72" y="181"/>
                    </a:lnTo>
                    <a:lnTo>
                      <a:pt x="72" y="183"/>
                    </a:lnTo>
                    <a:lnTo>
                      <a:pt x="76" y="183"/>
                    </a:lnTo>
                    <a:lnTo>
                      <a:pt x="78" y="185"/>
                    </a:lnTo>
                    <a:lnTo>
                      <a:pt x="80" y="187"/>
                    </a:lnTo>
                    <a:lnTo>
                      <a:pt x="82" y="187"/>
                    </a:lnTo>
                    <a:lnTo>
                      <a:pt x="82" y="189"/>
                    </a:lnTo>
                    <a:lnTo>
                      <a:pt x="84" y="189"/>
                    </a:lnTo>
                    <a:lnTo>
                      <a:pt x="86" y="191"/>
                    </a:lnTo>
                    <a:lnTo>
                      <a:pt x="90" y="193"/>
                    </a:lnTo>
                    <a:lnTo>
                      <a:pt x="92" y="195"/>
                    </a:lnTo>
                    <a:lnTo>
                      <a:pt x="94" y="197"/>
                    </a:lnTo>
                    <a:lnTo>
                      <a:pt x="96" y="199"/>
                    </a:lnTo>
                    <a:lnTo>
                      <a:pt x="101" y="199"/>
                    </a:lnTo>
                    <a:lnTo>
                      <a:pt x="101" y="201"/>
                    </a:lnTo>
                    <a:lnTo>
                      <a:pt x="105" y="201"/>
                    </a:lnTo>
                    <a:lnTo>
                      <a:pt x="105" y="203"/>
                    </a:lnTo>
                    <a:lnTo>
                      <a:pt x="109" y="205"/>
                    </a:lnTo>
                    <a:lnTo>
                      <a:pt x="111" y="205"/>
                    </a:lnTo>
                    <a:lnTo>
                      <a:pt x="113" y="207"/>
                    </a:lnTo>
                    <a:lnTo>
                      <a:pt x="115" y="207"/>
                    </a:lnTo>
                    <a:lnTo>
                      <a:pt x="117" y="209"/>
                    </a:lnTo>
                    <a:lnTo>
                      <a:pt x="119" y="209"/>
                    </a:lnTo>
                    <a:lnTo>
                      <a:pt x="121" y="212"/>
                    </a:lnTo>
                    <a:lnTo>
                      <a:pt x="123" y="212"/>
                    </a:lnTo>
                    <a:lnTo>
                      <a:pt x="125" y="214"/>
                    </a:lnTo>
                    <a:lnTo>
                      <a:pt x="127" y="214"/>
                    </a:lnTo>
                    <a:lnTo>
                      <a:pt x="131" y="214"/>
                    </a:lnTo>
                    <a:lnTo>
                      <a:pt x="131" y="216"/>
                    </a:lnTo>
                    <a:lnTo>
                      <a:pt x="135" y="218"/>
                    </a:lnTo>
                    <a:lnTo>
                      <a:pt x="137" y="218"/>
                    </a:lnTo>
                    <a:lnTo>
                      <a:pt x="139" y="218"/>
                    </a:lnTo>
                    <a:lnTo>
                      <a:pt x="142" y="218"/>
                    </a:lnTo>
                    <a:lnTo>
                      <a:pt x="144" y="220"/>
                    </a:lnTo>
                    <a:lnTo>
                      <a:pt x="146" y="220"/>
                    </a:lnTo>
                    <a:lnTo>
                      <a:pt x="148" y="222"/>
                    </a:lnTo>
                    <a:lnTo>
                      <a:pt x="150" y="222"/>
                    </a:lnTo>
                    <a:lnTo>
                      <a:pt x="152" y="222"/>
                    </a:lnTo>
                    <a:lnTo>
                      <a:pt x="154" y="224"/>
                    </a:lnTo>
                    <a:lnTo>
                      <a:pt x="156" y="224"/>
                    </a:lnTo>
                    <a:lnTo>
                      <a:pt x="158" y="224"/>
                    </a:lnTo>
                    <a:lnTo>
                      <a:pt x="160" y="226"/>
                    </a:lnTo>
                    <a:lnTo>
                      <a:pt x="164" y="226"/>
                    </a:lnTo>
                    <a:lnTo>
                      <a:pt x="168" y="226"/>
                    </a:lnTo>
                    <a:lnTo>
                      <a:pt x="170" y="226"/>
                    </a:lnTo>
                    <a:lnTo>
                      <a:pt x="170" y="228"/>
                    </a:lnTo>
                    <a:lnTo>
                      <a:pt x="174" y="228"/>
                    </a:lnTo>
                    <a:lnTo>
                      <a:pt x="176" y="228"/>
                    </a:lnTo>
                    <a:lnTo>
                      <a:pt x="178" y="228"/>
                    </a:lnTo>
                    <a:lnTo>
                      <a:pt x="180" y="228"/>
                    </a:lnTo>
                    <a:lnTo>
                      <a:pt x="180" y="230"/>
                    </a:lnTo>
                    <a:lnTo>
                      <a:pt x="185" y="230"/>
                    </a:lnTo>
                    <a:lnTo>
                      <a:pt x="187" y="230"/>
                    </a:lnTo>
                    <a:lnTo>
                      <a:pt x="189" y="230"/>
                    </a:lnTo>
                    <a:lnTo>
                      <a:pt x="191" y="230"/>
                    </a:lnTo>
                    <a:lnTo>
                      <a:pt x="193" y="230"/>
                    </a:lnTo>
                    <a:lnTo>
                      <a:pt x="195" y="230"/>
                    </a:lnTo>
                    <a:lnTo>
                      <a:pt x="197" y="230"/>
                    </a:lnTo>
                    <a:lnTo>
                      <a:pt x="207" y="230"/>
                    </a:lnTo>
                    <a:lnTo>
                      <a:pt x="209" y="230"/>
                    </a:lnTo>
                    <a:lnTo>
                      <a:pt x="211" y="230"/>
                    </a:lnTo>
                    <a:lnTo>
                      <a:pt x="213" y="230"/>
                    </a:lnTo>
                    <a:lnTo>
                      <a:pt x="215" y="230"/>
                    </a:lnTo>
                    <a:lnTo>
                      <a:pt x="217" y="230"/>
                    </a:lnTo>
                    <a:lnTo>
                      <a:pt x="219" y="230"/>
                    </a:lnTo>
                    <a:lnTo>
                      <a:pt x="222" y="228"/>
                    </a:lnTo>
                    <a:lnTo>
                      <a:pt x="224" y="228"/>
                    </a:lnTo>
                    <a:lnTo>
                      <a:pt x="226" y="228"/>
                    </a:lnTo>
                    <a:lnTo>
                      <a:pt x="228" y="228"/>
                    </a:lnTo>
                    <a:lnTo>
                      <a:pt x="230" y="226"/>
                    </a:lnTo>
                    <a:lnTo>
                      <a:pt x="232" y="226"/>
                    </a:lnTo>
                    <a:lnTo>
                      <a:pt x="234" y="226"/>
                    </a:lnTo>
                    <a:lnTo>
                      <a:pt x="236" y="226"/>
                    </a:lnTo>
                    <a:lnTo>
                      <a:pt x="238" y="224"/>
                    </a:lnTo>
                    <a:lnTo>
                      <a:pt x="240" y="224"/>
                    </a:lnTo>
                    <a:lnTo>
                      <a:pt x="242" y="224"/>
                    </a:lnTo>
                    <a:lnTo>
                      <a:pt x="244" y="222"/>
                    </a:lnTo>
                    <a:lnTo>
                      <a:pt x="246" y="222"/>
                    </a:lnTo>
                    <a:lnTo>
                      <a:pt x="248" y="220"/>
                    </a:lnTo>
                    <a:lnTo>
                      <a:pt x="250" y="220"/>
                    </a:lnTo>
                    <a:lnTo>
                      <a:pt x="250" y="218"/>
                    </a:lnTo>
                    <a:lnTo>
                      <a:pt x="252" y="218"/>
                    </a:lnTo>
                    <a:lnTo>
                      <a:pt x="254" y="218"/>
                    </a:lnTo>
                    <a:lnTo>
                      <a:pt x="256" y="216"/>
                    </a:lnTo>
                    <a:lnTo>
                      <a:pt x="256" y="214"/>
                    </a:lnTo>
                    <a:lnTo>
                      <a:pt x="258" y="214"/>
                    </a:lnTo>
                    <a:lnTo>
                      <a:pt x="260" y="212"/>
                    </a:lnTo>
                    <a:lnTo>
                      <a:pt x="265" y="209"/>
                    </a:lnTo>
                    <a:lnTo>
                      <a:pt x="265" y="207"/>
                    </a:lnTo>
                    <a:lnTo>
                      <a:pt x="267" y="205"/>
                    </a:lnTo>
                    <a:lnTo>
                      <a:pt x="269" y="203"/>
                    </a:lnTo>
                    <a:lnTo>
                      <a:pt x="269" y="201"/>
                    </a:lnTo>
                    <a:lnTo>
                      <a:pt x="271" y="201"/>
                    </a:lnTo>
                    <a:lnTo>
                      <a:pt x="271" y="199"/>
                    </a:lnTo>
                    <a:lnTo>
                      <a:pt x="273" y="199"/>
                    </a:lnTo>
                    <a:lnTo>
                      <a:pt x="273" y="197"/>
                    </a:lnTo>
                    <a:lnTo>
                      <a:pt x="273" y="195"/>
                    </a:lnTo>
                    <a:lnTo>
                      <a:pt x="275" y="193"/>
                    </a:lnTo>
                    <a:lnTo>
                      <a:pt x="275" y="191"/>
                    </a:lnTo>
                    <a:lnTo>
                      <a:pt x="277" y="189"/>
                    </a:lnTo>
                    <a:lnTo>
                      <a:pt x="277" y="187"/>
                    </a:lnTo>
                    <a:lnTo>
                      <a:pt x="277" y="185"/>
                    </a:lnTo>
                    <a:lnTo>
                      <a:pt x="279" y="183"/>
                    </a:lnTo>
                    <a:lnTo>
                      <a:pt x="279" y="181"/>
                    </a:lnTo>
                    <a:lnTo>
                      <a:pt x="279" y="179"/>
                    </a:lnTo>
                    <a:lnTo>
                      <a:pt x="281" y="177"/>
                    </a:lnTo>
                    <a:lnTo>
                      <a:pt x="281" y="175"/>
                    </a:lnTo>
                    <a:lnTo>
                      <a:pt x="281" y="173"/>
                    </a:lnTo>
                    <a:lnTo>
                      <a:pt x="281" y="170"/>
                    </a:lnTo>
                    <a:lnTo>
                      <a:pt x="281" y="168"/>
                    </a:lnTo>
                    <a:lnTo>
                      <a:pt x="281" y="162"/>
                    </a:lnTo>
                    <a:lnTo>
                      <a:pt x="281" y="160"/>
                    </a:lnTo>
                    <a:lnTo>
                      <a:pt x="281" y="158"/>
                    </a:lnTo>
                    <a:lnTo>
                      <a:pt x="281" y="156"/>
                    </a:lnTo>
                    <a:lnTo>
                      <a:pt x="281" y="154"/>
                    </a:lnTo>
                    <a:lnTo>
                      <a:pt x="279" y="154"/>
                    </a:lnTo>
                    <a:lnTo>
                      <a:pt x="279" y="152"/>
                    </a:lnTo>
                    <a:lnTo>
                      <a:pt x="279" y="150"/>
                    </a:lnTo>
                    <a:lnTo>
                      <a:pt x="279" y="148"/>
                    </a:lnTo>
                    <a:lnTo>
                      <a:pt x="279" y="146"/>
                    </a:lnTo>
                    <a:lnTo>
                      <a:pt x="277" y="144"/>
                    </a:lnTo>
                    <a:lnTo>
                      <a:pt x="277" y="142"/>
                    </a:lnTo>
                    <a:lnTo>
                      <a:pt x="277" y="140"/>
                    </a:lnTo>
                    <a:lnTo>
                      <a:pt x="277" y="138"/>
                    </a:lnTo>
                    <a:lnTo>
                      <a:pt x="275" y="136"/>
                    </a:lnTo>
                    <a:lnTo>
                      <a:pt x="275" y="133"/>
                    </a:lnTo>
                    <a:lnTo>
                      <a:pt x="275" y="131"/>
                    </a:lnTo>
                    <a:lnTo>
                      <a:pt x="273" y="131"/>
                    </a:lnTo>
                    <a:lnTo>
                      <a:pt x="273" y="129"/>
                    </a:lnTo>
                    <a:lnTo>
                      <a:pt x="273" y="127"/>
                    </a:lnTo>
                    <a:lnTo>
                      <a:pt x="271" y="125"/>
                    </a:lnTo>
                    <a:lnTo>
                      <a:pt x="271" y="123"/>
                    </a:lnTo>
                    <a:lnTo>
                      <a:pt x="269" y="121"/>
                    </a:lnTo>
                    <a:lnTo>
                      <a:pt x="269" y="119"/>
                    </a:lnTo>
                    <a:lnTo>
                      <a:pt x="267" y="117"/>
                    </a:lnTo>
                    <a:lnTo>
                      <a:pt x="267" y="115"/>
                    </a:lnTo>
                    <a:lnTo>
                      <a:pt x="267" y="113"/>
                    </a:lnTo>
                    <a:lnTo>
                      <a:pt x="265" y="113"/>
                    </a:lnTo>
                    <a:lnTo>
                      <a:pt x="265" y="111"/>
                    </a:lnTo>
                    <a:lnTo>
                      <a:pt x="263" y="109"/>
                    </a:lnTo>
                    <a:lnTo>
                      <a:pt x="263" y="107"/>
                    </a:lnTo>
                    <a:lnTo>
                      <a:pt x="260" y="105"/>
                    </a:lnTo>
                    <a:lnTo>
                      <a:pt x="260" y="103"/>
                    </a:lnTo>
                    <a:lnTo>
                      <a:pt x="258" y="101"/>
                    </a:lnTo>
                    <a:lnTo>
                      <a:pt x="256" y="101"/>
                    </a:lnTo>
                    <a:lnTo>
                      <a:pt x="256" y="99"/>
                    </a:lnTo>
                    <a:lnTo>
                      <a:pt x="254" y="97"/>
                    </a:lnTo>
                    <a:lnTo>
                      <a:pt x="254" y="94"/>
                    </a:lnTo>
                    <a:lnTo>
                      <a:pt x="252" y="92"/>
                    </a:lnTo>
                    <a:lnTo>
                      <a:pt x="250" y="90"/>
                    </a:lnTo>
                    <a:lnTo>
                      <a:pt x="250" y="88"/>
                    </a:lnTo>
                    <a:lnTo>
                      <a:pt x="248" y="86"/>
                    </a:lnTo>
                    <a:lnTo>
                      <a:pt x="246" y="86"/>
                    </a:lnTo>
                    <a:lnTo>
                      <a:pt x="244" y="84"/>
                    </a:lnTo>
                    <a:lnTo>
                      <a:pt x="244" y="82"/>
                    </a:lnTo>
                    <a:lnTo>
                      <a:pt x="242" y="80"/>
                    </a:lnTo>
                    <a:lnTo>
                      <a:pt x="240" y="78"/>
                    </a:lnTo>
                    <a:lnTo>
                      <a:pt x="240" y="76"/>
                    </a:lnTo>
                    <a:lnTo>
                      <a:pt x="238" y="74"/>
                    </a:lnTo>
                    <a:lnTo>
                      <a:pt x="232" y="70"/>
                    </a:lnTo>
                    <a:lnTo>
                      <a:pt x="230" y="68"/>
                    </a:lnTo>
                    <a:lnTo>
                      <a:pt x="228" y="66"/>
                    </a:lnTo>
                    <a:lnTo>
                      <a:pt x="226" y="64"/>
                    </a:lnTo>
                    <a:lnTo>
                      <a:pt x="224" y="62"/>
                    </a:lnTo>
                    <a:lnTo>
                      <a:pt x="222" y="62"/>
                    </a:lnTo>
                    <a:lnTo>
                      <a:pt x="219" y="60"/>
                    </a:lnTo>
                    <a:lnTo>
                      <a:pt x="219" y="58"/>
                    </a:lnTo>
                    <a:lnTo>
                      <a:pt x="217" y="55"/>
                    </a:lnTo>
                    <a:lnTo>
                      <a:pt x="215" y="53"/>
                    </a:lnTo>
                    <a:lnTo>
                      <a:pt x="213" y="51"/>
                    </a:lnTo>
                    <a:lnTo>
                      <a:pt x="211" y="51"/>
                    </a:lnTo>
                    <a:lnTo>
                      <a:pt x="209" y="49"/>
                    </a:lnTo>
                    <a:lnTo>
                      <a:pt x="207" y="47"/>
                    </a:lnTo>
                    <a:lnTo>
                      <a:pt x="205" y="47"/>
                    </a:lnTo>
                    <a:lnTo>
                      <a:pt x="203" y="45"/>
                    </a:lnTo>
                    <a:lnTo>
                      <a:pt x="201" y="43"/>
                    </a:lnTo>
                    <a:lnTo>
                      <a:pt x="199" y="43"/>
                    </a:lnTo>
                    <a:lnTo>
                      <a:pt x="197" y="41"/>
                    </a:lnTo>
                    <a:lnTo>
                      <a:pt x="195" y="39"/>
                    </a:lnTo>
                    <a:lnTo>
                      <a:pt x="193" y="39"/>
                    </a:lnTo>
                    <a:lnTo>
                      <a:pt x="191" y="37"/>
                    </a:lnTo>
                    <a:lnTo>
                      <a:pt x="189" y="35"/>
                    </a:lnTo>
                    <a:lnTo>
                      <a:pt x="185" y="43"/>
                    </a:lnTo>
                    <a:lnTo>
                      <a:pt x="183" y="41"/>
                    </a:lnTo>
                    <a:lnTo>
                      <a:pt x="180" y="39"/>
                    </a:lnTo>
                    <a:lnTo>
                      <a:pt x="178" y="39"/>
                    </a:lnTo>
                    <a:lnTo>
                      <a:pt x="176" y="37"/>
                    </a:lnTo>
                    <a:lnTo>
                      <a:pt x="174" y="37"/>
                    </a:lnTo>
                    <a:lnTo>
                      <a:pt x="172" y="35"/>
                    </a:lnTo>
                    <a:lnTo>
                      <a:pt x="170" y="35"/>
                    </a:lnTo>
                    <a:lnTo>
                      <a:pt x="168" y="33"/>
                    </a:lnTo>
                    <a:lnTo>
                      <a:pt x="168" y="31"/>
                    </a:lnTo>
                    <a:lnTo>
                      <a:pt x="164" y="31"/>
                    </a:lnTo>
                    <a:lnTo>
                      <a:pt x="160" y="29"/>
                    </a:lnTo>
                    <a:lnTo>
                      <a:pt x="158" y="27"/>
                    </a:lnTo>
                    <a:lnTo>
                      <a:pt x="156" y="27"/>
                    </a:lnTo>
                    <a:lnTo>
                      <a:pt x="154" y="25"/>
                    </a:lnTo>
                    <a:lnTo>
                      <a:pt x="152" y="25"/>
                    </a:lnTo>
                    <a:lnTo>
                      <a:pt x="150" y="25"/>
                    </a:lnTo>
                    <a:lnTo>
                      <a:pt x="148" y="23"/>
                    </a:lnTo>
                    <a:lnTo>
                      <a:pt x="146" y="23"/>
                    </a:lnTo>
                    <a:lnTo>
                      <a:pt x="144" y="21"/>
                    </a:lnTo>
                    <a:lnTo>
                      <a:pt x="142" y="21"/>
                    </a:lnTo>
                    <a:lnTo>
                      <a:pt x="139" y="21"/>
                    </a:lnTo>
                    <a:lnTo>
                      <a:pt x="139" y="18"/>
                    </a:lnTo>
                    <a:lnTo>
                      <a:pt x="135" y="18"/>
                    </a:lnTo>
                    <a:lnTo>
                      <a:pt x="131" y="16"/>
                    </a:lnTo>
                    <a:lnTo>
                      <a:pt x="129" y="16"/>
                    </a:lnTo>
                    <a:lnTo>
                      <a:pt x="127" y="16"/>
                    </a:lnTo>
                    <a:lnTo>
                      <a:pt x="125" y="14"/>
                    </a:lnTo>
                    <a:lnTo>
                      <a:pt x="123" y="14"/>
                    </a:lnTo>
                    <a:lnTo>
                      <a:pt x="121" y="14"/>
                    </a:lnTo>
                    <a:lnTo>
                      <a:pt x="119" y="14"/>
                    </a:lnTo>
                    <a:lnTo>
                      <a:pt x="117" y="12"/>
                    </a:lnTo>
                    <a:lnTo>
                      <a:pt x="115" y="12"/>
                    </a:lnTo>
                    <a:lnTo>
                      <a:pt x="113" y="12"/>
                    </a:lnTo>
                    <a:lnTo>
                      <a:pt x="111" y="12"/>
                    </a:lnTo>
                    <a:lnTo>
                      <a:pt x="109" y="10"/>
                    </a:lnTo>
                    <a:lnTo>
                      <a:pt x="107" y="10"/>
                    </a:lnTo>
                    <a:lnTo>
                      <a:pt x="105" y="10"/>
                    </a:lnTo>
                    <a:lnTo>
                      <a:pt x="103" y="10"/>
                    </a:lnTo>
                    <a:lnTo>
                      <a:pt x="101" y="10"/>
                    </a:lnTo>
                    <a:lnTo>
                      <a:pt x="98" y="10"/>
                    </a:lnTo>
                    <a:lnTo>
                      <a:pt x="96" y="10"/>
                    </a:lnTo>
                    <a:lnTo>
                      <a:pt x="94" y="8"/>
                    </a:lnTo>
                    <a:lnTo>
                      <a:pt x="92" y="8"/>
                    </a:lnTo>
                    <a:lnTo>
                      <a:pt x="90" y="8"/>
                    </a:lnTo>
                    <a:lnTo>
                      <a:pt x="88" y="8"/>
                    </a:lnTo>
                    <a:lnTo>
                      <a:pt x="84" y="8"/>
                    </a:lnTo>
                    <a:lnTo>
                      <a:pt x="82" y="8"/>
                    </a:lnTo>
                    <a:lnTo>
                      <a:pt x="76" y="8"/>
                    </a:lnTo>
                    <a:lnTo>
                      <a:pt x="74" y="8"/>
                    </a:lnTo>
                    <a:lnTo>
                      <a:pt x="72" y="8"/>
                    </a:lnTo>
                    <a:lnTo>
                      <a:pt x="68" y="8"/>
                    </a:lnTo>
                    <a:lnTo>
                      <a:pt x="66" y="8"/>
                    </a:lnTo>
                    <a:lnTo>
                      <a:pt x="64" y="8"/>
                    </a:lnTo>
                    <a:lnTo>
                      <a:pt x="62" y="10"/>
                    </a:lnTo>
                    <a:lnTo>
                      <a:pt x="59" y="10"/>
                    </a:lnTo>
                    <a:lnTo>
                      <a:pt x="57" y="10"/>
                    </a:lnTo>
                    <a:lnTo>
                      <a:pt x="55" y="10"/>
                    </a:lnTo>
                    <a:lnTo>
                      <a:pt x="53" y="10"/>
                    </a:lnTo>
                    <a:lnTo>
                      <a:pt x="51" y="12"/>
                    </a:lnTo>
                    <a:lnTo>
                      <a:pt x="49" y="12"/>
                    </a:lnTo>
                    <a:lnTo>
                      <a:pt x="47" y="12"/>
                    </a:lnTo>
                    <a:lnTo>
                      <a:pt x="45" y="14"/>
                    </a:lnTo>
                    <a:lnTo>
                      <a:pt x="43" y="14"/>
                    </a:lnTo>
                    <a:lnTo>
                      <a:pt x="41" y="14"/>
                    </a:lnTo>
                    <a:lnTo>
                      <a:pt x="39" y="14"/>
                    </a:lnTo>
                    <a:lnTo>
                      <a:pt x="37" y="16"/>
                    </a:lnTo>
                    <a:lnTo>
                      <a:pt x="35" y="18"/>
                    </a:lnTo>
                    <a:lnTo>
                      <a:pt x="33" y="18"/>
                    </a:lnTo>
                    <a:lnTo>
                      <a:pt x="31" y="21"/>
                    </a:lnTo>
                    <a:lnTo>
                      <a:pt x="29" y="21"/>
                    </a:lnTo>
                    <a:lnTo>
                      <a:pt x="27" y="23"/>
                    </a:lnTo>
                    <a:lnTo>
                      <a:pt x="27" y="25"/>
                    </a:lnTo>
                    <a:lnTo>
                      <a:pt x="25" y="25"/>
                    </a:lnTo>
                    <a:lnTo>
                      <a:pt x="23" y="27"/>
                    </a:lnTo>
                    <a:lnTo>
                      <a:pt x="21" y="29"/>
                    </a:lnTo>
                    <a:lnTo>
                      <a:pt x="21" y="31"/>
                    </a:lnTo>
                    <a:lnTo>
                      <a:pt x="18" y="31"/>
                    </a:lnTo>
                    <a:lnTo>
                      <a:pt x="18" y="33"/>
                    </a:lnTo>
                    <a:lnTo>
                      <a:pt x="16" y="35"/>
                    </a:lnTo>
                    <a:lnTo>
                      <a:pt x="14" y="37"/>
                    </a:lnTo>
                    <a:lnTo>
                      <a:pt x="14" y="39"/>
                    </a:lnTo>
                    <a:lnTo>
                      <a:pt x="12" y="39"/>
                    </a:lnTo>
                    <a:lnTo>
                      <a:pt x="12" y="41"/>
                    </a:lnTo>
                    <a:lnTo>
                      <a:pt x="12" y="43"/>
                    </a:lnTo>
                    <a:lnTo>
                      <a:pt x="12" y="45"/>
                    </a:lnTo>
                    <a:lnTo>
                      <a:pt x="10" y="45"/>
                    </a:lnTo>
                    <a:lnTo>
                      <a:pt x="10" y="47"/>
                    </a:lnTo>
                    <a:lnTo>
                      <a:pt x="10" y="49"/>
                    </a:lnTo>
                    <a:lnTo>
                      <a:pt x="8" y="51"/>
                    </a:lnTo>
                    <a:lnTo>
                      <a:pt x="8" y="53"/>
                    </a:lnTo>
                    <a:lnTo>
                      <a:pt x="8" y="55"/>
                    </a:lnTo>
                    <a:lnTo>
                      <a:pt x="8" y="58"/>
                    </a:lnTo>
                    <a:lnTo>
                      <a:pt x="8" y="60"/>
                    </a:lnTo>
                    <a:lnTo>
                      <a:pt x="8" y="62"/>
                    </a:lnTo>
                    <a:lnTo>
                      <a:pt x="8" y="70"/>
                    </a:lnTo>
                    <a:lnTo>
                      <a:pt x="8" y="72"/>
                    </a:lnTo>
                    <a:lnTo>
                      <a:pt x="8" y="74"/>
                    </a:lnTo>
                    <a:lnTo>
                      <a:pt x="8" y="76"/>
                    </a:lnTo>
                    <a:lnTo>
                      <a:pt x="8" y="78"/>
                    </a:lnTo>
                    <a:lnTo>
                      <a:pt x="8" y="80"/>
                    </a:lnTo>
                    <a:lnTo>
                      <a:pt x="8" y="82"/>
                    </a:lnTo>
                    <a:lnTo>
                      <a:pt x="10" y="82"/>
                    </a:lnTo>
                    <a:lnTo>
                      <a:pt x="10" y="84"/>
                    </a:lnTo>
                    <a:lnTo>
                      <a:pt x="10" y="86"/>
                    </a:lnTo>
                    <a:lnTo>
                      <a:pt x="12" y="88"/>
                    </a:lnTo>
                    <a:lnTo>
                      <a:pt x="12" y="90"/>
                    </a:lnTo>
                    <a:lnTo>
                      <a:pt x="12" y="92"/>
                    </a:lnTo>
                    <a:lnTo>
                      <a:pt x="12" y="94"/>
                    </a:lnTo>
                    <a:lnTo>
                      <a:pt x="12" y="97"/>
                    </a:lnTo>
                    <a:lnTo>
                      <a:pt x="14" y="97"/>
                    </a:lnTo>
                    <a:lnTo>
                      <a:pt x="14" y="99"/>
                    </a:lnTo>
                    <a:lnTo>
                      <a:pt x="16" y="101"/>
                    </a:lnTo>
                    <a:lnTo>
                      <a:pt x="16" y="103"/>
                    </a:lnTo>
                    <a:lnTo>
                      <a:pt x="18" y="105"/>
                    </a:lnTo>
                    <a:lnTo>
                      <a:pt x="18" y="107"/>
                    </a:lnTo>
                    <a:lnTo>
                      <a:pt x="21" y="109"/>
                    </a:lnTo>
                    <a:lnTo>
                      <a:pt x="21" y="111"/>
                    </a:lnTo>
                    <a:lnTo>
                      <a:pt x="21" y="113"/>
                    </a:lnTo>
                    <a:lnTo>
                      <a:pt x="23" y="113"/>
                    </a:lnTo>
                    <a:lnTo>
                      <a:pt x="23" y="115"/>
                    </a:lnTo>
                    <a:lnTo>
                      <a:pt x="25" y="117"/>
                    </a:lnTo>
                    <a:lnTo>
                      <a:pt x="25" y="119"/>
                    </a:lnTo>
                    <a:lnTo>
                      <a:pt x="27" y="121"/>
                    </a:lnTo>
                    <a:lnTo>
                      <a:pt x="27" y="123"/>
                    </a:lnTo>
                    <a:lnTo>
                      <a:pt x="27" y="125"/>
                    </a:lnTo>
                    <a:lnTo>
                      <a:pt x="29" y="127"/>
                    </a:lnTo>
                    <a:lnTo>
                      <a:pt x="31" y="127"/>
                    </a:lnTo>
                    <a:lnTo>
                      <a:pt x="31" y="129"/>
                    </a:lnTo>
                    <a:lnTo>
                      <a:pt x="33" y="131"/>
                    </a:lnTo>
                    <a:lnTo>
                      <a:pt x="35" y="133"/>
                    </a:lnTo>
                    <a:lnTo>
                      <a:pt x="35" y="136"/>
                    </a:lnTo>
                    <a:lnTo>
                      <a:pt x="37" y="136"/>
                    </a:lnTo>
                    <a:lnTo>
                      <a:pt x="37" y="138"/>
                    </a:lnTo>
                    <a:lnTo>
                      <a:pt x="39" y="140"/>
                    </a:lnTo>
                    <a:lnTo>
                      <a:pt x="41" y="142"/>
                    </a:lnTo>
                    <a:lnTo>
                      <a:pt x="41" y="144"/>
                    </a:lnTo>
                    <a:lnTo>
                      <a:pt x="43" y="144"/>
                    </a:lnTo>
                    <a:lnTo>
                      <a:pt x="45" y="146"/>
                    </a:lnTo>
                    <a:lnTo>
                      <a:pt x="47" y="148"/>
                    </a:lnTo>
                    <a:lnTo>
                      <a:pt x="49" y="150"/>
                    </a:lnTo>
                    <a:lnTo>
                      <a:pt x="51" y="152"/>
                    </a:lnTo>
                    <a:lnTo>
                      <a:pt x="53" y="156"/>
                    </a:lnTo>
                    <a:lnTo>
                      <a:pt x="55" y="156"/>
                    </a:lnTo>
                    <a:lnTo>
                      <a:pt x="57" y="158"/>
                    </a:lnTo>
                    <a:lnTo>
                      <a:pt x="59" y="160"/>
                    </a:lnTo>
                    <a:lnTo>
                      <a:pt x="62" y="162"/>
                    </a:lnTo>
                    <a:lnTo>
                      <a:pt x="64" y="164"/>
                    </a:lnTo>
                    <a:lnTo>
                      <a:pt x="66" y="166"/>
                    </a:lnTo>
                    <a:lnTo>
                      <a:pt x="68" y="168"/>
                    </a:lnTo>
                    <a:lnTo>
                      <a:pt x="70" y="170"/>
                    </a:lnTo>
                    <a:lnTo>
                      <a:pt x="72" y="173"/>
                    </a:lnTo>
                    <a:lnTo>
                      <a:pt x="74" y="173"/>
                    </a:lnTo>
                    <a:lnTo>
                      <a:pt x="76" y="175"/>
                    </a:lnTo>
                    <a:lnTo>
                      <a:pt x="78" y="177"/>
                    </a:lnTo>
                    <a:lnTo>
                      <a:pt x="80" y="179"/>
                    </a:lnTo>
                    <a:lnTo>
                      <a:pt x="82" y="179"/>
                    </a:lnTo>
                    <a:lnTo>
                      <a:pt x="84" y="181"/>
                    </a:lnTo>
                    <a:lnTo>
                      <a:pt x="84" y="183"/>
                    </a:lnTo>
                    <a:lnTo>
                      <a:pt x="88" y="183"/>
                    </a:lnTo>
                    <a:lnTo>
                      <a:pt x="90" y="185"/>
                    </a:lnTo>
                    <a:lnTo>
                      <a:pt x="92" y="187"/>
                    </a:lnTo>
                    <a:lnTo>
                      <a:pt x="94" y="187"/>
                    </a:lnTo>
                    <a:lnTo>
                      <a:pt x="96" y="189"/>
                    </a:lnTo>
                    <a:lnTo>
                      <a:pt x="98" y="189"/>
                    </a:lnTo>
                    <a:lnTo>
                      <a:pt x="101" y="191"/>
                    </a:lnTo>
                    <a:lnTo>
                      <a:pt x="103" y="193"/>
                    </a:lnTo>
                    <a:lnTo>
                      <a:pt x="105" y="193"/>
                    </a:lnTo>
                    <a:lnTo>
                      <a:pt x="107" y="195"/>
                    </a:lnTo>
                    <a:lnTo>
                      <a:pt x="109" y="195"/>
                    </a:lnTo>
                    <a:lnTo>
                      <a:pt x="111" y="197"/>
                    </a:lnTo>
                    <a:lnTo>
                      <a:pt x="113" y="199"/>
                    </a:lnTo>
                    <a:lnTo>
                      <a:pt x="115" y="199"/>
                    </a:lnTo>
                    <a:lnTo>
                      <a:pt x="117" y="199"/>
                    </a:lnTo>
                    <a:lnTo>
                      <a:pt x="119" y="201"/>
                    </a:lnTo>
                    <a:lnTo>
                      <a:pt x="121" y="203"/>
                    </a:lnTo>
                    <a:lnTo>
                      <a:pt x="123" y="203"/>
                    </a:lnTo>
                    <a:lnTo>
                      <a:pt x="125" y="205"/>
                    </a:lnTo>
                    <a:lnTo>
                      <a:pt x="127" y="205"/>
                    </a:lnTo>
                    <a:lnTo>
                      <a:pt x="129" y="205"/>
                    </a:lnTo>
                    <a:lnTo>
                      <a:pt x="131" y="207"/>
                    </a:lnTo>
                    <a:lnTo>
                      <a:pt x="133" y="207"/>
                    </a:lnTo>
                    <a:lnTo>
                      <a:pt x="135" y="209"/>
                    </a:lnTo>
                    <a:lnTo>
                      <a:pt x="139" y="209"/>
                    </a:lnTo>
                    <a:lnTo>
                      <a:pt x="142" y="212"/>
                    </a:lnTo>
                    <a:lnTo>
                      <a:pt x="144" y="212"/>
                    </a:lnTo>
                    <a:lnTo>
                      <a:pt x="146" y="214"/>
                    </a:lnTo>
                    <a:lnTo>
                      <a:pt x="148" y="214"/>
                    </a:lnTo>
                    <a:lnTo>
                      <a:pt x="150" y="214"/>
                    </a:lnTo>
                    <a:lnTo>
                      <a:pt x="152" y="214"/>
                    </a:lnTo>
                    <a:lnTo>
                      <a:pt x="154" y="216"/>
                    </a:lnTo>
                    <a:lnTo>
                      <a:pt x="156" y="216"/>
                    </a:lnTo>
                    <a:lnTo>
                      <a:pt x="158" y="218"/>
                    </a:lnTo>
                    <a:lnTo>
                      <a:pt x="160" y="218"/>
                    </a:lnTo>
                    <a:lnTo>
                      <a:pt x="164" y="218"/>
                    </a:lnTo>
                    <a:lnTo>
                      <a:pt x="168" y="218"/>
                    </a:lnTo>
                    <a:lnTo>
                      <a:pt x="170" y="220"/>
                    </a:lnTo>
                    <a:lnTo>
                      <a:pt x="172" y="220"/>
                    </a:lnTo>
                    <a:lnTo>
                      <a:pt x="174" y="220"/>
                    </a:lnTo>
                    <a:lnTo>
                      <a:pt x="176" y="220"/>
                    </a:lnTo>
                    <a:lnTo>
                      <a:pt x="178" y="222"/>
                    </a:lnTo>
                    <a:lnTo>
                      <a:pt x="180" y="222"/>
                    </a:lnTo>
                    <a:lnTo>
                      <a:pt x="183" y="222"/>
                    </a:lnTo>
                    <a:lnTo>
                      <a:pt x="185" y="222"/>
                    </a:lnTo>
                    <a:lnTo>
                      <a:pt x="187" y="222"/>
                    </a:lnTo>
                    <a:lnTo>
                      <a:pt x="189" y="222"/>
                    </a:lnTo>
                    <a:lnTo>
                      <a:pt x="191" y="222"/>
                    </a:lnTo>
                    <a:lnTo>
                      <a:pt x="193" y="222"/>
                    </a:lnTo>
                    <a:lnTo>
                      <a:pt x="195" y="222"/>
                    </a:lnTo>
                    <a:lnTo>
                      <a:pt x="197" y="222"/>
                    </a:lnTo>
                    <a:lnTo>
                      <a:pt x="199" y="222"/>
                    </a:lnTo>
                    <a:lnTo>
                      <a:pt x="203" y="222"/>
                    </a:lnTo>
                    <a:lnTo>
                      <a:pt x="205" y="222"/>
                    </a:lnTo>
                    <a:lnTo>
                      <a:pt x="209" y="222"/>
                    </a:lnTo>
                    <a:lnTo>
                      <a:pt x="211" y="222"/>
                    </a:lnTo>
                    <a:lnTo>
                      <a:pt x="213" y="222"/>
                    </a:lnTo>
                    <a:lnTo>
                      <a:pt x="215" y="222"/>
                    </a:lnTo>
                    <a:lnTo>
                      <a:pt x="217" y="222"/>
                    </a:lnTo>
                    <a:lnTo>
                      <a:pt x="219" y="222"/>
                    </a:lnTo>
                    <a:lnTo>
                      <a:pt x="222" y="222"/>
                    </a:lnTo>
                    <a:lnTo>
                      <a:pt x="224" y="220"/>
                    </a:lnTo>
                    <a:lnTo>
                      <a:pt x="226" y="220"/>
                    </a:lnTo>
                    <a:lnTo>
                      <a:pt x="228" y="220"/>
                    </a:lnTo>
                    <a:lnTo>
                      <a:pt x="230" y="218"/>
                    </a:lnTo>
                    <a:lnTo>
                      <a:pt x="232" y="218"/>
                    </a:lnTo>
                    <a:lnTo>
                      <a:pt x="234" y="218"/>
                    </a:lnTo>
                    <a:lnTo>
                      <a:pt x="236" y="218"/>
                    </a:lnTo>
                    <a:lnTo>
                      <a:pt x="238" y="216"/>
                    </a:lnTo>
                    <a:lnTo>
                      <a:pt x="240" y="216"/>
                    </a:lnTo>
                    <a:lnTo>
                      <a:pt x="242" y="214"/>
                    </a:lnTo>
                    <a:lnTo>
                      <a:pt x="244" y="214"/>
                    </a:lnTo>
                    <a:lnTo>
                      <a:pt x="246" y="212"/>
                    </a:lnTo>
                    <a:lnTo>
                      <a:pt x="248" y="212"/>
                    </a:lnTo>
                    <a:lnTo>
                      <a:pt x="248" y="209"/>
                    </a:lnTo>
                    <a:lnTo>
                      <a:pt x="250" y="209"/>
                    </a:lnTo>
                    <a:lnTo>
                      <a:pt x="252" y="207"/>
                    </a:lnTo>
                    <a:lnTo>
                      <a:pt x="254" y="207"/>
                    </a:lnTo>
                    <a:lnTo>
                      <a:pt x="254" y="205"/>
                    </a:lnTo>
                    <a:lnTo>
                      <a:pt x="256" y="205"/>
                    </a:lnTo>
                    <a:lnTo>
                      <a:pt x="256" y="203"/>
                    </a:lnTo>
                    <a:lnTo>
                      <a:pt x="258" y="203"/>
                    </a:lnTo>
                    <a:lnTo>
                      <a:pt x="258" y="201"/>
                    </a:lnTo>
                    <a:lnTo>
                      <a:pt x="260" y="199"/>
                    </a:lnTo>
                    <a:lnTo>
                      <a:pt x="263" y="197"/>
                    </a:lnTo>
                    <a:lnTo>
                      <a:pt x="263" y="195"/>
                    </a:lnTo>
                    <a:lnTo>
                      <a:pt x="265" y="195"/>
                    </a:lnTo>
                    <a:lnTo>
                      <a:pt x="265" y="193"/>
                    </a:lnTo>
                    <a:lnTo>
                      <a:pt x="267" y="191"/>
                    </a:lnTo>
                    <a:lnTo>
                      <a:pt x="267" y="189"/>
                    </a:lnTo>
                    <a:lnTo>
                      <a:pt x="267" y="187"/>
                    </a:lnTo>
                    <a:lnTo>
                      <a:pt x="269" y="187"/>
                    </a:lnTo>
                    <a:lnTo>
                      <a:pt x="269" y="185"/>
                    </a:lnTo>
                    <a:lnTo>
                      <a:pt x="269" y="183"/>
                    </a:lnTo>
                    <a:lnTo>
                      <a:pt x="271" y="183"/>
                    </a:lnTo>
                    <a:lnTo>
                      <a:pt x="271" y="181"/>
                    </a:lnTo>
                    <a:lnTo>
                      <a:pt x="271" y="179"/>
                    </a:lnTo>
                    <a:lnTo>
                      <a:pt x="271" y="177"/>
                    </a:lnTo>
                    <a:lnTo>
                      <a:pt x="273" y="175"/>
                    </a:lnTo>
                    <a:lnTo>
                      <a:pt x="273" y="173"/>
                    </a:lnTo>
                    <a:lnTo>
                      <a:pt x="273" y="170"/>
                    </a:lnTo>
                    <a:lnTo>
                      <a:pt x="273" y="168"/>
                    </a:lnTo>
                    <a:lnTo>
                      <a:pt x="273" y="160"/>
                    </a:lnTo>
                    <a:lnTo>
                      <a:pt x="273" y="158"/>
                    </a:lnTo>
                    <a:lnTo>
                      <a:pt x="273" y="156"/>
                    </a:lnTo>
                    <a:lnTo>
                      <a:pt x="273" y="154"/>
                    </a:lnTo>
                    <a:lnTo>
                      <a:pt x="271" y="152"/>
                    </a:lnTo>
                    <a:lnTo>
                      <a:pt x="271" y="150"/>
                    </a:lnTo>
                    <a:lnTo>
                      <a:pt x="271" y="148"/>
                    </a:lnTo>
                    <a:lnTo>
                      <a:pt x="271" y="146"/>
                    </a:lnTo>
                    <a:lnTo>
                      <a:pt x="269" y="144"/>
                    </a:lnTo>
                    <a:lnTo>
                      <a:pt x="269" y="142"/>
                    </a:lnTo>
                    <a:lnTo>
                      <a:pt x="269" y="140"/>
                    </a:lnTo>
                    <a:lnTo>
                      <a:pt x="267" y="138"/>
                    </a:lnTo>
                    <a:lnTo>
                      <a:pt x="267" y="136"/>
                    </a:lnTo>
                    <a:lnTo>
                      <a:pt x="267" y="133"/>
                    </a:lnTo>
                    <a:lnTo>
                      <a:pt x="265" y="131"/>
                    </a:lnTo>
                    <a:lnTo>
                      <a:pt x="265" y="129"/>
                    </a:lnTo>
                    <a:lnTo>
                      <a:pt x="265" y="127"/>
                    </a:lnTo>
                    <a:lnTo>
                      <a:pt x="263" y="127"/>
                    </a:lnTo>
                    <a:lnTo>
                      <a:pt x="263" y="125"/>
                    </a:lnTo>
                    <a:lnTo>
                      <a:pt x="260" y="123"/>
                    </a:lnTo>
                    <a:lnTo>
                      <a:pt x="260" y="121"/>
                    </a:lnTo>
                    <a:lnTo>
                      <a:pt x="260" y="119"/>
                    </a:lnTo>
                    <a:lnTo>
                      <a:pt x="258" y="117"/>
                    </a:lnTo>
                    <a:lnTo>
                      <a:pt x="258" y="115"/>
                    </a:lnTo>
                    <a:lnTo>
                      <a:pt x="256" y="113"/>
                    </a:lnTo>
                    <a:lnTo>
                      <a:pt x="254" y="111"/>
                    </a:lnTo>
                    <a:lnTo>
                      <a:pt x="254" y="109"/>
                    </a:lnTo>
                    <a:lnTo>
                      <a:pt x="254" y="107"/>
                    </a:lnTo>
                    <a:lnTo>
                      <a:pt x="252" y="105"/>
                    </a:lnTo>
                    <a:lnTo>
                      <a:pt x="250" y="103"/>
                    </a:lnTo>
                    <a:lnTo>
                      <a:pt x="248" y="101"/>
                    </a:lnTo>
                    <a:lnTo>
                      <a:pt x="248" y="99"/>
                    </a:lnTo>
                    <a:lnTo>
                      <a:pt x="246" y="97"/>
                    </a:lnTo>
                    <a:lnTo>
                      <a:pt x="244" y="97"/>
                    </a:lnTo>
                    <a:lnTo>
                      <a:pt x="244" y="94"/>
                    </a:lnTo>
                    <a:lnTo>
                      <a:pt x="242" y="92"/>
                    </a:lnTo>
                    <a:lnTo>
                      <a:pt x="240" y="90"/>
                    </a:lnTo>
                    <a:lnTo>
                      <a:pt x="240" y="88"/>
                    </a:lnTo>
                    <a:lnTo>
                      <a:pt x="238" y="86"/>
                    </a:lnTo>
                    <a:lnTo>
                      <a:pt x="236" y="86"/>
                    </a:lnTo>
                    <a:lnTo>
                      <a:pt x="236" y="84"/>
                    </a:lnTo>
                    <a:lnTo>
                      <a:pt x="234" y="82"/>
                    </a:lnTo>
                    <a:lnTo>
                      <a:pt x="232" y="82"/>
                    </a:lnTo>
                    <a:lnTo>
                      <a:pt x="232" y="80"/>
                    </a:lnTo>
                    <a:lnTo>
                      <a:pt x="230" y="78"/>
                    </a:lnTo>
                    <a:lnTo>
                      <a:pt x="226" y="74"/>
                    </a:lnTo>
                    <a:lnTo>
                      <a:pt x="224" y="74"/>
                    </a:lnTo>
                    <a:lnTo>
                      <a:pt x="224" y="72"/>
                    </a:lnTo>
                    <a:lnTo>
                      <a:pt x="222" y="70"/>
                    </a:lnTo>
                    <a:lnTo>
                      <a:pt x="219" y="70"/>
                    </a:lnTo>
                    <a:lnTo>
                      <a:pt x="217" y="68"/>
                    </a:lnTo>
                    <a:lnTo>
                      <a:pt x="215" y="66"/>
                    </a:lnTo>
                    <a:lnTo>
                      <a:pt x="215" y="64"/>
                    </a:lnTo>
                    <a:lnTo>
                      <a:pt x="213" y="62"/>
                    </a:lnTo>
                    <a:lnTo>
                      <a:pt x="211" y="62"/>
                    </a:lnTo>
                    <a:lnTo>
                      <a:pt x="209" y="60"/>
                    </a:lnTo>
                    <a:lnTo>
                      <a:pt x="207" y="58"/>
                    </a:lnTo>
                    <a:lnTo>
                      <a:pt x="205" y="55"/>
                    </a:lnTo>
                    <a:lnTo>
                      <a:pt x="203" y="55"/>
                    </a:lnTo>
                    <a:lnTo>
                      <a:pt x="203" y="53"/>
                    </a:lnTo>
                    <a:lnTo>
                      <a:pt x="199" y="51"/>
                    </a:lnTo>
                    <a:lnTo>
                      <a:pt x="197" y="49"/>
                    </a:lnTo>
                    <a:lnTo>
                      <a:pt x="195" y="47"/>
                    </a:lnTo>
                    <a:lnTo>
                      <a:pt x="193" y="47"/>
                    </a:lnTo>
                    <a:lnTo>
                      <a:pt x="191" y="45"/>
                    </a:lnTo>
                    <a:lnTo>
                      <a:pt x="189" y="45"/>
                    </a:lnTo>
                    <a:lnTo>
                      <a:pt x="187" y="43"/>
                    </a:lnTo>
                    <a:lnTo>
                      <a:pt x="185" y="43"/>
                    </a:lnTo>
                    <a:lnTo>
                      <a:pt x="189" y="35"/>
                    </a:lnTo>
                  </a:path>
                </a:pathLst>
              </a:custGeom>
              <a:solidFill>
                <a:srgbClr val="000000"/>
              </a:solidFill>
              <a:ln w="12700" cap="rnd" cmpd="sng">
                <a:solidFill>
                  <a:srgbClr val="081D5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0" name="Freeform 19">
                <a:extLst>
                  <a:ext uri="{FF2B5EF4-FFF2-40B4-BE49-F238E27FC236}">
                    <a16:creationId xmlns:a16="http://schemas.microsoft.com/office/drawing/2014/main" id="{F421B4ED-0497-4FAB-A6C3-8534669EBD0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43" y="1515"/>
                <a:ext cx="676" cy="544"/>
              </a:xfrm>
              <a:custGeom>
                <a:avLst/>
                <a:gdLst>
                  <a:gd name="T0" fmla="*/ 667 w 676"/>
                  <a:gd name="T1" fmla="*/ 385 h 544"/>
                  <a:gd name="T2" fmla="*/ 661 w 676"/>
                  <a:gd name="T3" fmla="*/ 413 h 544"/>
                  <a:gd name="T4" fmla="*/ 648 w 676"/>
                  <a:gd name="T5" fmla="*/ 442 h 544"/>
                  <a:gd name="T6" fmla="*/ 632 w 676"/>
                  <a:gd name="T7" fmla="*/ 467 h 544"/>
                  <a:gd name="T8" fmla="*/ 603 w 676"/>
                  <a:gd name="T9" fmla="*/ 494 h 544"/>
                  <a:gd name="T10" fmla="*/ 576 w 676"/>
                  <a:gd name="T11" fmla="*/ 510 h 544"/>
                  <a:gd name="T12" fmla="*/ 547 w 676"/>
                  <a:gd name="T13" fmla="*/ 522 h 544"/>
                  <a:gd name="T14" fmla="*/ 512 w 676"/>
                  <a:gd name="T15" fmla="*/ 531 h 544"/>
                  <a:gd name="T16" fmla="*/ 477 w 676"/>
                  <a:gd name="T17" fmla="*/ 535 h 544"/>
                  <a:gd name="T18" fmla="*/ 422 w 676"/>
                  <a:gd name="T19" fmla="*/ 533 h 544"/>
                  <a:gd name="T20" fmla="*/ 383 w 676"/>
                  <a:gd name="T21" fmla="*/ 527 h 544"/>
                  <a:gd name="T22" fmla="*/ 340 w 676"/>
                  <a:gd name="T23" fmla="*/ 516 h 544"/>
                  <a:gd name="T24" fmla="*/ 298 w 676"/>
                  <a:gd name="T25" fmla="*/ 500 h 544"/>
                  <a:gd name="T26" fmla="*/ 257 w 676"/>
                  <a:gd name="T27" fmla="*/ 481 h 544"/>
                  <a:gd name="T28" fmla="*/ 218 w 676"/>
                  <a:gd name="T29" fmla="*/ 459 h 544"/>
                  <a:gd name="T30" fmla="*/ 181 w 676"/>
                  <a:gd name="T31" fmla="*/ 434 h 544"/>
                  <a:gd name="T32" fmla="*/ 146 w 676"/>
                  <a:gd name="T33" fmla="*/ 405 h 544"/>
                  <a:gd name="T34" fmla="*/ 113 w 676"/>
                  <a:gd name="T35" fmla="*/ 374 h 544"/>
                  <a:gd name="T36" fmla="*/ 84 w 676"/>
                  <a:gd name="T37" fmla="*/ 341 h 544"/>
                  <a:gd name="T38" fmla="*/ 60 w 676"/>
                  <a:gd name="T39" fmla="*/ 306 h 544"/>
                  <a:gd name="T40" fmla="*/ 39 w 676"/>
                  <a:gd name="T41" fmla="*/ 272 h 544"/>
                  <a:gd name="T42" fmla="*/ 25 w 676"/>
                  <a:gd name="T43" fmla="*/ 237 h 544"/>
                  <a:gd name="T44" fmla="*/ 14 w 676"/>
                  <a:gd name="T45" fmla="*/ 202 h 544"/>
                  <a:gd name="T46" fmla="*/ 8 w 676"/>
                  <a:gd name="T47" fmla="*/ 167 h 544"/>
                  <a:gd name="T48" fmla="*/ 8 w 676"/>
                  <a:gd name="T49" fmla="*/ 134 h 544"/>
                  <a:gd name="T50" fmla="*/ 12 w 676"/>
                  <a:gd name="T51" fmla="*/ 103 h 544"/>
                  <a:gd name="T52" fmla="*/ 23 w 676"/>
                  <a:gd name="T53" fmla="*/ 74 h 544"/>
                  <a:gd name="T54" fmla="*/ 37 w 676"/>
                  <a:gd name="T55" fmla="*/ 47 h 544"/>
                  <a:gd name="T56" fmla="*/ 64 w 676"/>
                  <a:gd name="T57" fmla="*/ 21 h 544"/>
                  <a:gd name="T58" fmla="*/ 88 w 676"/>
                  <a:gd name="T59" fmla="*/ 2 h 544"/>
                  <a:gd name="T60" fmla="*/ 60 w 676"/>
                  <a:gd name="T61" fmla="*/ 12 h 544"/>
                  <a:gd name="T62" fmla="*/ 35 w 676"/>
                  <a:gd name="T63" fmla="*/ 39 h 544"/>
                  <a:gd name="T64" fmla="*/ 19 w 676"/>
                  <a:gd name="T65" fmla="*/ 64 h 544"/>
                  <a:gd name="T66" fmla="*/ 8 w 676"/>
                  <a:gd name="T67" fmla="*/ 95 h 544"/>
                  <a:gd name="T68" fmla="*/ 0 w 676"/>
                  <a:gd name="T69" fmla="*/ 125 h 544"/>
                  <a:gd name="T70" fmla="*/ 0 w 676"/>
                  <a:gd name="T71" fmla="*/ 165 h 544"/>
                  <a:gd name="T72" fmla="*/ 6 w 676"/>
                  <a:gd name="T73" fmla="*/ 200 h 544"/>
                  <a:gd name="T74" fmla="*/ 14 w 676"/>
                  <a:gd name="T75" fmla="*/ 234 h 544"/>
                  <a:gd name="T76" fmla="*/ 31 w 676"/>
                  <a:gd name="T77" fmla="*/ 272 h 544"/>
                  <a:gd name="T78" fmla="*/ 51 w 676"/>
                  <a:gd name="T79" fmla="*/ 309 h 544"/>
                  <a:gd name="T80" fmla="*/ 76 w 676"/>
                  <a:gd name="T81" fmla="*/ 343 h 544"/>
                  <a:gd name="T82" fmla="*/ 105 w 676"/>
                  <a:gd name="T83" fmla="*/ 376 h 544"/>
                  <a:gd name="T84" fmla="*/ 142 w 676"/>
                  <a:gd name="T85" fmla="*/ 413 h 544"/>
                  <a:gd name="T86" fmla="*/ 179 w 676"/>
                  <a:gd name="T87" fmla="*/ 442 h 544"/>
                  <a:gd name="T88" fmla="*/ 218 w 676"/>
                  <a:gd name="T89" fmla="*/ 467 h 544"/>
                  <a:gd name="T90" fmla="*/ 257 w 676"/>
                  <a:gd name="T91" fmla="*/ 490 h 544"/>
                  <a:gd name="T92" fmla="*/ 300 w 676"/>
                  <a:gd name="T93" fmla="*/ 508 h 544"/>
                  <a:gd name="T94" fmla="*/ 342 w 676"/>
                  <a:gd name="T95" fmla="*/ 524 h 544"/>
                  <a:gd name="T96" fmla="*/ 385 w 676"/>
                  <a:gd name="T97" fmla="*/ 535 h 544"/>
                  <a:gd name="T98" fmla="*/ 426 w 676"/>
                  <a:gd name="T99" fmla="*/ 541 h 544"/>
                  <a:gd name="T100" fmla="*/ 482 w 676"/>
                  <a:gd name="T101" fmla="*/ 543 h 544"/>
                  <a:gd name="T102" fmla="*/ 519 w 676"/>
                  <a:gd name="T103" fmla="*/ 537 h 544"/>
                  <a:gd name="T104" fmla="*/ 554 w 676"/>
                  <a:gd name="T105" fmla="*/ 529 h 544"/>
                  <a:gd name="T106" fmla="*/ 584 w 676"/>
                  <a:gd name="T107" fmla="*/ 514 h 544"/>
                  <a:gd name="T108" fmla="*/ 611 w 676"/>
                  <a:gd name="T109" fmla="*/ 498 h 544"/>
                  <a:gd name="T110" fmla="*/ 638 w 676"/>
                  <a:gd name="T111" fmla="*/ 473 h 544"/>
                  <a:gd name="T112" fmla="*/ 654 w 676"/>
                  <a:gd name="T113" fmla="*/ 448 h 544"/>
                  <a:gd name="T114" fmla="*/ 667 w 676"/>
                  <a:gd name="T115" fmla="*/ 420 h 544"/>
                  <a:gd name="T116" fmla="*/ 675 w 676"/>
                  <a:gd name="T117" fmla="*/ 389 h 54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</a:cxnLst>
                <a:rect l="0" t="0" r="r" b="b"/>
                <a:pathLst>
                  <a:path w="676" h="544">
                    <a:moveTo>
                      <a:pt x="675" y="387"/>
                    </a:moveTo>
                    <a:lnTo>
                      <a:pt x="669" y="368"/>
                    </a:lnTo>
                    <a:lnTo>
                      <a:pt x="669" y="366"/>
                    </a:lnTo>
                    <a:lnTo>
                      <a:pt x="669" y="368"/>
                    </a:lnTo>
                    <a:lnTo>
                      <a:pt x="669" y="372"/>
                    </a:lnTo>
                    <a:lnTo>
                      <a:pt x="669" y="376"/>
                    </a:lnTo>
                    <a:lnTo>
                      <a:pt x="667" y="381"/>
                    </a:lnTo>
                    <a:lnTo>
                      <a:pt x="667" y="385"/>
                    </a:lnTo>
                    <a:lnTo>
                      <a:pt x="667" y="387"/>
                    </a:lnTo>
                    <a:lnTo>
                      <a:pt x="667" y="391"/>
                    </a:lnTo>
                    <a:lnTo>
                      <a:pt x="665" y="395"/>
                    </a:lnTo>
                    <a:lnTo>
                      <a:pt x="665" y="399"/>
                    </a:lnTo>
                    <a:lnTo>
                      <a:pt x="663" y="403"/>
                    </a:lnTo>
                    <a:lnTo>
                      <a:pt x="663" y="407"/>
                    </a:lnTo>
                    <a:lnTo>
                      <a:pt x="663" y="409"/>
                    </a:lnTo>
                    <a:lnTo>
                      <a:pt x="661" y="413"/>
                    </a:lnTo>
                    <a:lnTo>
                      <a:pt x="661" y="418"/>
                    </a:lnTo>
                    <a:lnTo>
                      <a:pt x="659" y="422"/>
                    </a:lnTo>
                    <a:lnTo>
                      <a:pt x="656" y="426"/>
                    </a:lnTo>
                    <a:lnTo>
                      <a:pt x="654" y="430"/>
                    </a:lnTo>
                    <a:lnTo>
                      <a:pt x="654" y="432"/>
                    </a:lnTo>
                    <a:lnTo>
                      <a:pt x="652" y="434"/>
                    </a:lnTo>
                    <a:lnTo>
                      <a:pt x="650" y="438"/>
                    </a:lnTo>
                    <a:lnTo>
                      <a:pt x="648" y="442"/>
                    </a:lnTo>
                    <a:lnTo>
                      <a:pt x="646" y="444"/>
                    </a:lnTo>
                    <a:lnTo>
                      <a:pt x="644" y="448"/>
                    </a:lnTo>
                    <a:lnTo>
                      <a:pt x="642" y="450"/>
                    </a:lnTo>
                    <a:lnTo>
                      <a:pt x="640" y="455"/>
                    </a:lnTo>
                    <a:lnTo>
                      <a:pt x="638" y="457"/>
                    </a:lnTo>
                    <a:lnTo>
                      <a:pt x="636" y="461"/>
                    </a:lnTo>
                    <a:lnTo>
                      <a:pt x="634" y="465"/>
                    </a:lnTo>
                    <a:lnTo>
                      <a:pt x="632" y="467"/>
                    </a:lnTo>
                    <a:lnTo>
                      <a:pt x="630" y="469"/>
                    </a:lnTo>
                    <a:lnTo>
                      <a:pt x="626" y="473"/>
                    </a:lnTo>
                    <a:lnTo>
                      <a:pt x="619" y="481"/>
                    </a:lnTo>
                    <a:lnTo>
                      <a:pt x="615" y="483"/>
                    </a:lnTo>
                    <a:lnTo>
                      <a:pt x="613" y="485"/>
                    </a:lnTo>
                    <a:lnTo>
                      <a:pt x="611" y="487"/>
                    </a:lnTo>
                    <a:lnTo>
                      <a:pt x="607" y="490"/>
                    </a:lnTo>
                    <a:lnTo>
                      <a:pt x="603" y="494"/>
                    </a:lnTo>
                    <a:lnTo>
                      <a:pt x="601" y="496"/>
                    </a:lnTo>
                    <a:lnTo>
                      <a:pt x="597" y="498"/>
                    </a:lnTo>
                    <a:lnTo>
                      <a:pt x="595" y="500"/>
                    </a:lnTo>
                    <a:lnTo>
                      <a:pt x="593" y="502"/>
                    </a:lnTo>
                    <a:lnTo>
                      <a:pt x="589" y="504"/>
                    </a:lnTo>
                    <a:lnTo>
                      <a:pt x="584" y="506"/>
                    </a:lnTo>
                    <a:lnTo>
                      <a:pt x="580" y="508"/>
                    </a:lnTo>
                    <a:lnTo>
                      <a:pt x="576" y="510"/>
                    </a:lnTo>
                    <a:lnTo>
                      <a:pt x="574" y="512"/>
                    </a:lnTo>
                    <a:lnTo>
                      <a:pt x="570" y="512"/>
                    </a:lnTo>
                    <a:lnTo>
                      <a:pt x="566" y="514"/>
                    </a:lnTo>
                    <a:lnTo>
                      <a:pt x="562" y="516"/>
                    </a:lnTo>
                    <a:lnTo>
                      <a:pt x="558" y="518"/>
                    </a:lnTo>
                    <a:lnTo>
                      <a:pt x="554" y="518"/>
                    </a:lnTo>
                    <a:lnTo>
                      <a:pt x="552" y="520"/>
                    </a:lnTo>
                    <a:lnTo>
                      <a:pt x="547" y="522"/>
                    </a:lnTo>
                    <a:lnTo>
                      <a:pt x="543" y="522"/>
                    </a:lnTo>
                    <a:lnTo>
                      <a:pt x="539" y="524"/>
                    </a:lnTo>
                    <a:lnTo>
                      <a:pt x="535" y="527"/>
                    </a:lnTo>
                    <a:lnTo>
                      <a:pt x="531" y="527"/>
                    </a:lnTo>
                    <a:lnTo>
                      <a:pt x="527" y="529"/>
                    </a:lnTo>
                    <a:lnTo>
                      <a:pt x="523" y="529"/>
                    </a:lnTo>
                    <a:lnTo>
                      <a:pt x="517" y="531"/>
                    </a:lnTo>
                    <a:lnTo>
                      <a:pt x="512" y="531"/>
                    </a:lnTo>
                    <a:lnTo>
                      <a:pt x="508" y="531"/>
                    </a:lnTo>
                    <a:lnTo>
                      <a:pt x="504" y="531"/>
                    </a:lnTo>
                    <a:lnTo>
                      <a:pt x="500" y="533"/>
                    </a:lnTo>
                    <a:lnTo>
                      <a:pt x="494" y="533"/>
                    </a:lnTo>
                    <a:lnTo>
                      <a:pt x="490" y="533"/>
                    </a:lnTo>
                    <a:lnTo>
                      <a:pt x="486" y="535"/>
                    </a:lnTo>
                    <a:lnTo>
                      <a:pt x="479" y="535"/>
                    </a:lnTo>
                    <a:lnTo>
                      <a:pt x="477" y="535"/>
                    </a:lnTo>
                    <a:lnTo>
                      <a:pt x="471" y="535"/>
                    </a:lnTo>
                    <a:lnTo>
                      <a:pt x="453" y="535"/>
                    </a:lnTo>
                    <a:lnTo>
                      <a:pt x="447" y="535"/>
                    </a:lnTo>
                    <a:lnTo>
                      <a:pt x="442" y="535"/>
                    </a:lnTo>
                    <a:lnTo>
                      <a:pt x="438" y="535"/>
                    </a:lnTo>
                    <a:lnTo>
                      <a:pt x="432" y="535"/>
                    </a:lnTo>
                    <a:lnTo>
                      <a:pt x="428" y="533"/>
                    </a:lnTo>
                    <a:lnTo>
                      <a:pt x="422" y="533"/>
                    </a:lnTo>
                    <a:lnTo>
                      <a:pt x="418" y="533"/>
                    </a:lnTo>
                    <a:lnTo>
                      <a:pt x="414" y="531"/>
                    </a:lnTo>
                    <a:lnTo>
                      <a:pt x="407" y="531"/>
                    </a:lnTo>
                    <a:lnTo>
                      <a:pt x="401" y="531"/>
                    </a:lnTo>
                    <a:lnTo>
                      <a:pt x="397" y="529"/>
                    </a:lnTo>
                    <a:lnTo>
                      <a:pt x="391" y="529"/>
                    </a:lnTo>
                    <a:lnTo>
                      <a:pt x="387" y="529"/>
                    </a:lnTo>
                    <a:lnTo>
                      <a:pt x="383" y="527"/>
                    </a:lnTo>
                    <a:lnTo>
                      <a:pt x="377" y="524"/>
                    </a:lnTo>
                    <a:lnTo>
                      <a:pt x="372" y="524"/>
                    </a:lnTo>
                    <a:lnTo>
                      <a:pt x="366" y="522"/>
                    </a:lnTo>
                    <a:lnTo>
                      <a:pt x="362" y="522"/>
                    </a:lnTo>
                    <a:lnTo>
                      <a:pt x="356" y="520"/>
                    </a:lnTo>
                    <a:lnTo>
                      <a:pt x="350" y="518"/>
                    </a:lnTo>
                    <a:lnTo>
                      <a:pt x="346" y="518"/>
                    </a:lnTo>
                    <a:lnTo>
                      <a:pt x="340" y="516"/>
                    </a:lnTo>
                    <a:lnTo>
                      <a:pt x="335" y="514"/>
                    </a:lnTo>
                    <a:lnTo>
                      <a:pt x="329" y="512"/>
                    </a:lnTo>
                    <a:lnTo>
                      <a:pt x="325" y="510"/>
                    </a:lnTo>
                    <a:lnTo>
                      <a:pt x="319" y="508"/>
                    </a:lnTo>
                    <a:lnTo>
                      <a:pt x="315" y="508"/>
                    </a:lnTo>
                    <a:lnTo>
                      <a:pt x="309" y="504"/>
                    </a:lnTo>
                    <a:lnTo>
                      <a:pt x="305" y="504"/>
                    </a:lnTo>
                    <a:lnTo>
                      <a:pt x="298" y="500"/>
                    </a:lnTo>
                    <a:lnTo>
                      <a:pt x="294" y="500"/>
                    </a:lnTo>
                    <a:lnTo>
                      <a:pt x="288" y="496"/>
                    </a:lnTo>
                    <a:lnTo>
                      <a:pt x="284" y="494"/>
                    </a:lnTo>
                    <a:lnTo>
                      <a:pt x="278" y="492"/>
                    </a:lnTo>
                    <a:lnTo>
                      <a:pt x="274" y="490"/>
                    </a:lnTo>
                    <a:lnTo>
                      <a:pt x="268" y="487"/>
                    </a:lnTo>
                    <a:lnTo>
                      <a:pt x="263" y="485"/>
                    </a:lnTo>
                    <a:lnTo>
                      <a:pt x="257" y="481"/>
                    </a:lnTo>
                    <a:lnTo>
                      <a:pt x="253" y="479"/>
                    </a:lnTo>
                    <a:lnTo>
                      <a:pt x="249" y="477"/>
                    </a:lnTo>
                    <a:lnTo>
                      <a:pt x="243" y="475"/>
                    </a:lnTo>
                    <a:lnTo>
                      <a:pt x="239" y="471"/>
                    </a:lnTo>
                    <a:lnTo>
                      <a:pt x="233" y="469"/>
                    </a:lnTo>
                    <a:lnTo>
                      <a:pt x="228" y="465"/>
                    </a:lnTo>
                    <a:lnTo>
                      <a:pt x="222" y="463"/>
                    </a:lnTo>
                    <a:lnTo>
                      <a:pt x="218" y="459"/>
                    </a:lnTo>
                    <a:lnTo>
                      <a:pt x="214" y="457"/>
                    </a:lnTo>
                    <a:lnTo>
                      <a:pt x="210" y="453"/>
                    </a:lnTo>
                    <a:lnTo>
                      <a:pt x="204" y="450"/>
                    </a:lnTo>
                    <a:lnTo>
                      <a:pt x="200" y="448"/>
                    </a:lnTo>
                    <a:lnTo>
                      <a:pt x="193" y="444"/>
                    </a:lnTo>
                    <a:lnTo>
                      <a:pt x="189" y="440"/>
                    </a:lnTo>
                    <a:lnTo>
                      <a:pt x="185" y="438"/>
                    </a:lnTo>
                    <a:lnTo>
                      <a:pt x="181" y="434"/>
                    </a:lnTo>
                    <a:lnTo>
                      <a:pt x="177" y="430"/>
                    </a:lnTo>
                    <a:lnTo>
                      <a:pt x="171" y="428"/>
                    </a:lnTo>
                    <a:lnTo>
                      <a:pt x="167" y="424"/>
                    </a:lnTo>
                    <a:lnTo>
                      <a:pt x="163" y="420"/>
                    </a:lnTo>
                    <a:lnTo>
                      <a:pt x="158" y="415"/>
                    </a:lnTo>
                    <a:lnTo>
                      <a:pt x="154" y="413"/>
                    </a:lnTo>
                    <a:lnTo>
                      <a:pt x="150" y="409"/>
                    </a:lnTo>
                    <a:lnTo>
                      <a:pt x="146" y="405"/>
                    </a:lnTo>
                    <a:lnTo>
                      <a:pt x="142" y="401"/>
                    </a:lnTo>
                    <a:lnTo>
                      <a:pt x="138" y="397"/>
                    </a:lnTo>
                    <a:lnTo>
                      <a:pt x="134" y="395"/>
                    </a:lnTo>
                    <a:lnTo>
                      <a:pt x="130" y="389"/>
                    </a:lnTo>
                    <a:lnTo>
                      <a:pt x="126" y="387"/>
                    </a:lnTo>
                    <a:lnTo>
                      <a:pt x="121" y="383"/>
                    </a:lnTo>
                    <a:lnTo>
                      <a:pt x="117" y="378"/>
                    </a:lnTo>
                    <a:lnTo>
                      <a:pt x="113" y="374"/>
                    </a:lnTo>
                    <a:lnTo>
                      <a:pt x="109" y="370"/>
                    </a:lnTo>
                    <a:lnTo>
                      <a:pt x="105" y="366"/>
                    </a:lnTo>
                    <a:lnTo>
                      <a:pt x="103" y="362"/>
                    </a:lnTo>
                    <a:lnTo>
                      <a:pt x="99" y="358"/>
                    </a:lnTo>
                    <a:lnTo>
                      <a:pt x="95" y="354"/>
                    </a:lnTo>
                    <a:lnTo>
                      <a:pt x="93" y="350"/>
                    </a:lnTo>
                    <a:lnTo>
                      <a:pt x="88" y="346"/>
                    </a:lnTo>
                    <a:lnTo>
                      <a:pt x="84" y="341"/>
                    </a:lnTo>
                    <a:lnTo>
                      <a:pt x="82" y="337"/>
                    </a:lnTo>
                    <a:lnTo>
                      <a:pt x="78" y="333"/>
                    </a:lnTo>
                    <a:lnTo>
                      <a:pt x="76" y="329"/>
                    </a:lnTo>
                    <a:lnTo>
                      <a:pt x="72" y="325"/>
                    </a:lnTo>
                    <a:lnTo>
                      <a:pt x="68" y="321"/>
                    </a:lnTo>
                    <a:lnTo>
                      <a:pt x="66" y="315"/>
                    </a:lnTo>
                    <a:lnTo>
                      <a:pt x="62" y="311"/>
                    </a:lnTo>
                    <a:lnTo>
                      <a:pt x="60" y="306"/>
                    </a:lnTo>
                    <a:lnTo>
                      <a:pt x="58" y="302"/>
                    </a:lnTo>
                    <a:lnTo>
                      <a:pt x="54" y="298"/>
                    </a:lnTo>
                    <a:lnTo>
                      <a:pt x="51" y="294"/>
                    </a:lnTo>
                    <a:lnTo>
                      <a:pt x="49" y="290"/>
                    </a:lnTo>
                    <a:lnTo>
                      <a:pt x="47" y="286"/>
                    </a:lnTo>
                    <a:lnTo>
                      <a:pt x="43" y="282"/>
                    </a:lnTo>
                    <a:lnTo>
                      <a:pt x="41" y="276"/>
                    </a:lnTo>
                    <a:lnTo>
                      <a:pt x="39" y="272"/>
                    </a:lnTo>
                    <a:lnTo>
                      <a:pt x="37" y="267"/>
                    </a:lnTo>
                    <a:lnTo>
                      <a:pt x="35" y="263"/>
                    </a:lnTo>
                    <a:lnTo>
                      <a:pt x="33" y="259"/>
                    </a:lnTo>
                    <a:lnTo>
                      <a:pt x="31" y="253"/>
                    </a:lnTo>
                    <a:lnTo>
                      <a:pt x="29" y="249"/>
                    </a:lnTo>
                    <a:lnTo>
                      <a:pt x="29" y="245"/>
                    </a:lnTo>
                    <a:lnTo>
                      <a:pt x="27" y="241"/>
                    </a:lnTo>
                    <a:lnTo>
                      <a:pt x="25" y="237"/>
                    </a:lnTo>
                    <a:lnTo>
                      <a:pt x="23" y="232"/>
                    </a:lnTo>
                    <a:lnTo>
                      <a:pt x="21" y="228"/>
                    </a:lnTo>
                    <a:lnTo>
                      <a:pt x="21" y="224"/>
                    </a:lnTo>
                    <a:lnTo>
                      <a:pt x="19" y="218"/>
                    </a:lnTo>
                    <a:lnTo>
                      <a:pt x="16" y="214"/>
                    </a:lnTo>
                    <a:lnTo>
                      <a:pt x="14" y="210"/>
                    </a:lnTo>
                    <a:lnTo>
                      <a:pt x="14" y="206"/>
                    </a:lnTo>
                    <a:lnTo>
                      <a:pt x="14" y="202"/>
                    </a:lnTo>
                    <a:lnTo>
                      <a:pt x="12" y="197"/>
                    </a:lnTo>
                    <a:lnTo>
                      <a:pt x="10" y="193"/>
                    </a:lnTo>
                    <a:lnTo>
                      <a:pt x="10" y="187"/>
                    </a:lnTo>
                    <a:lnTo>
                      <a:pt x="10" y="183"/>
                    </a:lnTo>
                    <a:lnTo>
                      <a:pt x="10" y="179"/>
                    </a:lnTo>
                    <a:lnTo>
                      <a:pt x="8" y="175"/>
                    </a:lnTo>
                    <a:lnTo>
                      <a:pt x="8" y="171"/>
                    </a:lnTo>
                    <a:lnTo>
                      <a:pt x="8" y="167"/>
                    </a:lnTo>
                    <a:lnTo>
                      <a:pt x="8" y="162"/>
                    </a:lnTo>
                    <a:lnTo>
                      <a:pt x="8" y="158"/>
                    </a:lnTo>
                    <a:lnTo>
                      <a:pt x="8" y="154"/>
                    </a:lnTo>
                    <a:lnTo>
                      <a:pt x="8" y="150"/>
                    </a:lnTo>
                    <a:lnTo>
                      <a:pt x="8" y="146"/>
                    </a:lnTo>
                    <a:lnTo>
                      <a:pt x="8" y="142"/>
                    </a:lnTo>
                    <a:lnTo>
                      <a:pt x="8" y="138"/>
                    </a:lnTo>
                    <a:lnTo>
                      <a:pt x="8" y="134"/>
                    </a:lnTo>
                    <a:lnTo>
                      <a:pt x="8" y="130"/>
                    </a:lnTo>
                    <a:lnTo>
                      <a:pt x="8" y="125"/>
                    </a:lnTo>
                    <a:lnTo>
                      <a:pt x="8" y="123"/>
                    </a:lnTo>
                    <a:lnTo>
                      <a:pt x="10" y="117"/>
                    </a:lnTo>
                    <a:lnTo>
                      <a:pt x="10" y="115"/>
                    </a:lnTo>
                    <a:lnTo>
                      <a:pt x="10" y="111"/>
                    </a:lnTo>
                    <a:lnTo>
                      <a:pt x="10" y="107"/>
                    </a:lnTo>
                    <a:lnTo>
                      <a:pt x="12" y="103"/>
                    </a:lnTo>
                    <a:lnTo>
                      <a:pt x="14" y="99"/>
                    </a:lnTo>
                    <a:lnTo>
                      <a:pt x="14" y="95"/>
                    </a:lnTo>
                    <a:lnTo>
                      <a:pt x="14" y="93"/>
                    </a:lnTo>
                    <a:lnTo>
                      <a:pt x="16" y="88"/>
                    </a:lnTo>
                    <a:lnTo>
                      <a:pt x="19" y="84"/>
                    </a:lnTo>
                    <a:lnTo>
                      <a:pt x="21" y="80"/>
                    </a:lnTo>
                    <a:lnTo>
                      <a:pt x="21" y="78"/>
                    </a:lnTo>
                    <a:lnTo>
                      <a:pt x="23" y="74"/>
                    </a:lnTo>
                    <a:lnTo>
                      <a:pt x="25" y="70"/>
                    </a:lnTo>
                    <a:lnTo>
                      <a:pt x="27" y="68"/>
                    </a:lnTo>
                    <a:lnTo>
                      <a:pt x="29" y="64"/>
                    </a:lnTo>
                    <a:lnTo>
                      <a:pt x="29" y="62"/>
                    </a:lnTo>
                    <a:lnTo>
                      <a:pt x="33" y="58"/>
                    </a:lnTo>
                    <a:lnTo>
                      <a:pt x="33" y="56"/>
                    </a:lnTo>
                    <a:lnTo>
                      <a:pt x="35" y="51"/>
                    </a:lnTo>
                    <a:lnTo>
                      <a:pt x="37" y="47"/>
                    </a:lnTo>
                    <a:lnTo>
                      <a:pt x="41" y="45"/>
                    </a:lnTo>
                    <a:lnTo>
                      <a:pt x="41" y="41"/>
                    </a:lnTo>
                    <a:lnTo>
                      <a:pt x="43" y="39"/>
                    </a:lnTo>
                    <a:lnTo>
                      <a:pt x="47" y="37"/>
                    </a:lnTo>
                    <a:lnTo>
                      <a:pt x="49" y="33"/>
                    </a:lnTo>
                    <a:lnTo>
                      <a:pt x="58" y="25"/>
                    </a:lnTo>
                    <a:lnTo>
                      <a:pt x="60" y="23"/>
                    </a:lnTo>
                    <a:lnTo>
                      <a:pt x="64" y="21"/>
                    </a:lnTo>
                    <a:lnTo>
                      <a:pt x="66" y="19"/>
                    </a:lnTo>
                    <a:lnTo>
                      <a:pt x="70" y="16"/>
                    </a:lnTo>
                    <a:lnTo>
                      <a:pt x="72" y="12"/>
                    </a:lnTo>
                    <a:lnTo>
                      <a:pt x="76" y="10"/>
                    </a:lnTo>
                    <a:lnTo>
                      <a:pt x="78" y="8"/>
                    </a:lnTo>
                    <a:lnTo>
                      <a:pt x="82" y="6"/>
                    </a:lnTo>
                    <a:lnTo>
                      <a:pt x="84" y="4"/>
                    </a:lnTo>
                    <a:lnTo>
                      <a:pt x="88" y="2"/>
                    </a:lnTo>
                    <a:lnTo>
                      <a:pt x="93" y="0"/>
                    </a:lnTo>
                    <a:lnTo>
                      <a:pt x="72" y="2"/>
                    </a:lnTo>
                    <a:lnTo>
                      <a:pt x="72" y="4"/>
                    </a:lnTo>
                    <a:lnTo>
                      <a:pt x="70" y="4"/>
                    </a:lnTo>
                    <a:lnTo>
                      <a:pt x="68" y="6"/>
                    </a:lnTo>
                    <a:lnTo>
                      <a:pt x="66" y="8"/>
                    </a:lnTo>
                    <a:lnTo>
                      <a:pt x="62" y="10"/>
                    </a:lnTo>
                    <a:lnTo>
                      <a:pt x="60" y="12"/>
                    </a:lnTo>
                    <a:lnTo>
                      <a:pt x="56" y="16"/>
                    </a:lnTo>
                    <a:lnTo>
                      <a:pt x="54" y="19"/>
                    </a:lnTo>
                    <a:lnTo>
                      <a:pt x="49" y="23"/>
                    </a:lnTo>
                    <a:lnTo>
                      <a:pt x="43" y="27"/>
                    </a:lnTo>
                    <a:lnTo>
                      <a:pt x="41" y="31"/>
                    </a:lnTo>
                    <a:lnTo>
                      <a:pt x="39" y="33"/>
                    </a:lnTo>
                    <a:lnTo>
                      <a:pt x="37" y="37"/>
                    </a:lnTo>
                    <a:lnTo>
                      <a:pt x="35" y="39"/>
                    </a:lnTo>
                    <a:lnTo>
                      <a:pt x="33" y="41"/>
                    </a:lnTo>
                    <a:lnTo>
                      <a:pt x="31" y="45"/>
                    </a:lnTo>
                    <a:lnTo>
                      <a:pt x="29" y="49"/>
                    </a:lnTo>
                    <a:lnTo>
                      <a:pt x="27" y="51"/>
                    </a:lnTo>
                    <a:lnTo>
                      <a:pt x="25" y="56"/>
                    </a:lnTo>
                    <a:lnTo>
                      <a:pt x="23" y="60"/>
                    </a:lnTo>
                    <a:lnTo>
                      <a:pt x="21" y="62"/>
                    </a:lnTo>
                    <a:lnTo>
                      <a:pt x="19" y="64"/>
                    </a:lnTo>
                    <a:lnTo>
                      <a:pt x="16" y="68"/>
                    </a:lnTo>
                    <a:lnTo>
                      <a:pt x="14" y="72"/>
                    </a:lnTo>
                    <a:lnTo>
                      <a:pt x="12" y="76"/>
                    </a:lnTo>
                    <a:lnTo>
                      <a:pt x="12" y="80"/>
                    </a:lnTo>
                    <a:lnTo>
                      <a:pt x="10" y="84"/>
                    </a:lnTo>
                    <a:lnTo>
                      <a:pt x="8" y="86"/>
                    </a:lnTo>
                    <a:lnTo>
                      <a:pt x="8" y="91"/>
                    </a:lnTo>
                    <a:lnTo>
                      <a:pt x="8" y="95"/>
                    </a:lnTo>
                    <a:lnTo>
                      <a:pt x="6" y="99"/>
                    </a:lnTo>
                    <a:lnTo>
                      <a:pt x="4" y="103"/>
                    </a:lnTo>
                    <a:lnTo>
                      <a:pt x="4" y="107"/>
                    </a:lnTo>
                    <a:lnTo>
                      <a:pt x="4" y="109"/>
                    </a:lnTo>
                    <a:lnTo>
                      <a:pt x="2" y="113"/>
                    </a:lnTo>
                    <a:lnTo>
                      <a:pt x="2" y="117"/>
                    </a:lnTo>
                    <a:lnTo>
                      <a:pt x="2" y="123"/>
                    </a:lnTo>
                    <a:lnTo>
                      <a:pt x="0" y="125"/>
                    </a:lnTo>
                    <a:lnTo>
                      <a:pt x="0" y="130"/>
                    </a:lnTo>
                    <a:lnTo>
                      <a:pt x="0" y="134"/>
                    </a:lnTo>
                    <a:lnTo>
                      <a:pt x="0" y="138"/>
                    </a:lnTo>
                    <a:lnTo>
                      <a:pt x="0" y="142"/>
                    </a:lnTo>
                    <a:lnTo>
                      <a:pt x="0" y="150"/>
                    </a:lnTo>
                    <a:lnTo>
                      <a:pt x="0" y="154"/>
                    </a:lnTo>
                    <a:lnTo>
                      <a:pt x="0" y="160"/>
                    </a:lnTo>
                    <a:lnTo>
                      <a:pt x="0" y="165"/>
                    </a:lnTo>
                    <a:lnTo>
                      <a:pt x="0" y="169"/>
                    </a:lnTo>
                    <a:lnTo>
                      <a:pt x="0" y="173"/>
                    </a:lnTo>
                    <a:lnTo>
                      <a:pt x="2" y="177"/>
                    </a:lnTo>
                    <a:lnTo>
                      <a:pt x="2" y="181"/>
                    </a:lnTo>
                    <a:lnTo>
                      <a:pt x="4" y="185"/>
                    </a:lnTo>
                    <a:lnTo>
                      <a:pt x="4" y="191"/>
                    </a:lnTo>
                    <a:lnTo>
                      <a:pt x="4" y="195"/>
                    </a:lnTo>
                    <a:lnTo>
                      <a:pt x="6" y="200"/>
                    </a:lnTo>
                    <a:lnTo>
                      <a:pt x="6" y="204"/>
                    </a:lnTo>
                    <a:lnTo>
                      <a:pt x="8" y="208"/>
                    </a:lnTo>
                    <a:lnTo>
                      <a:pt x="8" y="212"/>
                    </a:lnTo>
                    <a:lnTo>
                      <a:pt x="10" y="218"/>
                    </a:lnTo>
                    <a:lnTo>
                      <a:pt x="10" y="222"/>
                    </a:lnTo>
                    <a:lnTo>
                      <a:pt x="12" y="226"/>
                    </a:lnTo>
                    <a:lnTo>
                      <a:pt x="14" y="230"/>
                    </a:lnTo>
                    <a:lnTo>
                      <a:pt x="14" y="234"/>
                    </a:lnTo>
                    <a:lnTo>
                      <a:pt x="16" y="241"/>
                    </a:lnTo>
                    <a:lnTo>
                      <a:pt x="19" y="245"/>
                    </a:lnTo>
                    <a:lnTo>
                      <a:pt x="21" y="249"/>
                    </a:lnTo>
                    <a:lnTo>
                      <a:pt x="23" y="253"/>
                    </a:lnTo>
                    <a:lnTo>
                      <a:pt x="25" y="259"/>
                    </a:lnTo>
                    <a:lnTo>
                      <a:pt x="27" y="263"/>
                    </a:lnTo>
                    <a:lnTo>
                      <a:pt x="29" y="267"/>
                    </a:lnTo>
                    <a:lnTo>
                      <a:pt x="31" y="272"/>
                    </a:lnTo>
                    <a:lnTo>
                      <a:pt x="33" y="276"/>
                    </a:lnTo>
                    <a:lnTo>
                      <a:pt x="37" y="282"/>
                    </a:lnTo>
                    <a:lnTo>
                      <a:pt x="39" y="286"/>
                    </a:lnTo>
                    <a:lnTo>
                      <a:pt x="41" y="290"/>
                    </a:lnTo>
                    <a:lnTo>
                      <a:pt x="43" y="294"/>
                    </a:lnTo>
                    <a:lnTo>
                      <a:pt x="45" y="298"/>
                    </a:lnTo>
                    <a:lnTo>
                      <a:pt x="49" y="304"/>
                    </a:lnTo>
                    <a:lnTo>
                      <a:pt x="51" y="309"/>
                    </a:lnTo>
                    <a:lnTo>
                      <a:pt x="54" y="313"/>
                    </a:lnTo>
                    <a:lnTo>
                      <a:pt x="58" y="317"/>
                    </a:lnTo>
                    <a:lnTo>
                      <a:pt x="60" y="321"/>
                    </a:lnTo>
                    <a:lnTo>
                      <a:pt x="64" y="325"/>
                    </a:lnTo>
                    <a:lnTo>
                      <a:pt x="68" y="329"/>
                    </a:lnTo>
                    <a:lnTo>
                      <a:pt x="70" y="333"/>
                    </a:lnTo>
                    <a:lnTo>
                      <a:pt x="74" y="339"/>
                    </a:lnTo>
                    <a:lnTo>
                      <a:pt x="76" y="343"/>
                    </a:lnTo>
                    <a:lnTo>
                      <a:pt x="80" y="348"/>
                    </a:lnTo>
                    <a:lnTo>
                      <a:pt x="82" y="352"/>
                    </a:lnTo>
                    <a:lnTo>
                      <a:pt x="86" y="356"/>
                    </a:lnTo>
                    <a:lnTo>
                      <a:pt x="91" y="360"/>
                    </a:lnTo>
                    <a:lnTo>
                      <a:pt x="95" y="364"/>
                    </a:lnTo>
                    <a:lnTo>
                      <a:pt x="99" y="368"/>
                    </a:lnTo>
                    <a:lnTo>
                      <a:pt x="101" y="372"/>
                    </a:lnTo>
                    <a:lnTo>
                      <a:pt x="105" y="376"/>
                    </a:lnTo>
                    <a:lnTo>
                      <a:pt x="109" y="381"/>
                    </a:lnTo>
                    <a:lnTo>
                      <a:pt x="113" y="385"/>
                    </a:lnTo>
                    <a:lnTo>
                      <a:pt x="121" y="393"/>
                    </a:lnTo>
                    <a:lnTo>
                      <a:pt x="126" y="397"/>
                    </a:lnTo>
                    <a:lnTo>
                      <a:pt x="130" y="401"/>
                    </a:lnTo>
                    <a:lnTo>
                      <a:pt x="134" y="405"/>
                    </a:lnTo>
                    <a:lnTo>
                      <a:pt x="138" y="409"/>
                    </a:lnTo>
                    <a:lnTo>
                      <a:pt x="142" y="413"/>
                    </a:lnTo>
                    <a:lnTo>
                      <a:pt x="146" y="415"/>
                    </a:lnTo>
                    <a:lnTo>
                      <a:pt x="152" y="420"/>
                    </a:lnTo>
                    <a:lnTo>
                      <a:pt x="156" y="424"/>
                    </a:lnTo>
                    <a:lnTo>
                      <a:pt x="161" y="428"/>
                    </a:lnTo>
                    <a:lnTo>
                      <a:pt x="165" y="432"/>
                    </a:lnTo>
                    <a:lnTo>
                      <a:pt x="169" y="434"/>
                    </a:lnTo>
                    <a:lnTo>
                      <a:pt x="173" y="438"/>
                    </a:lnTo>
                    <a:lnTo>
                      <a:pt x="179" y="442"/>
                    </a:lnTo>
                    <a:lnTo>
                      <a:pt x="183" y="444"/>
                    </a:lnTo>
                    <a:lnTo>
                      <a:pt x="187" y="448"/>
                    </a:lnTo>
                    <a:lnTo>
                      <a:pt x="191" y="450"/>
                    </a:lnTo>
                    <a:lnTo>
                      <a:pt x="198" y="455"/>
                    </a:lnTo>
                    <a:lnTo>
                      <a:pt x="202" y="459"/>
                    </a:lnTo>
                    <a:lnTo>
                      <a:pt x="208" y="463"/>
                    </a:lnTo>
                    <a:lnTo>
                      <a:pt x="212" y="465"/>
                    </a:lnTo>
                    <a:lnTo>
                      <a:pt x="218" y="467"/>
                    </a:lnTo>
                    <a:lnTo>
                      <a:pt x="222" y="471"/>
                    </a:lnTo>
                    <a:lnTo>
                      <a:pt x="226" y="473"/>
                    </a:lnTo>
                    <a:lnTo>
                      <a:pt x="233" y="477"/>
                    </a:lnTo>
                    <a:lnTo>
                      <a:pt x="237" y="479"/>
                    </a:lnTo>
                    <a:lnTo>
                      <a:pt x="243" y="481"/>
                    </a:lnTo>
                    <a:lnTo>
                      <a:pt x="247" y="485"/>
                    </a:lnTo>
                    <a:lnTo>
                      <a:pt x="253" y="487"/>
                    </a:lnTo>
                    <a:lnTo>
                      <a:pt x="257" y="490"/>
                    </a:lnTo>
                    <a:lnTo>
                      <a:pt x="263" y="494"/>
                    </a:lnTo>
                    <a:lnTo>
                      <a:pt x="268" y="496"/>
                    </a:lnTo>
                    <a:lnTo>
                      <a:pt x="274" y="498"/>
                    </a:lnTo>
                    <a:lnTo>
                      <a:pt x="278" y="500"/>
                    </a:lnTo>
                    <a:lnTo>
                      <a:pt x="284" y="504"/>
                    </a:lnTo>
                    <a:lnTo>
                      <a:pt x="290" y="504"/>
                    </a:lnTo>
                    <a:lnTo>
                      <a:pt x="294" y="508"/>
                    </a:lnTo>
                    <a:lnTo>
                      <a:pt x="300" y="508"/>
                    </a:lnTo>
                    <a:lnTo>
                      <a:pt x="305" y="512"/>
                    </a:lnTo>
                    <a:lnTo>
                      <a:pt x="311" y="512"/>
                    </a:lnTo>
                    <a:lnTo>
                      <a:pt x="315" y="516"/>
                    </a:lnTo>
                    <a:lnTo>
                      <a:pt x="321" y="518"/>
                    </a:lnTo>
                    <a:lnTo>
                      <a:pt x="327" y="518"/>
                    </a:lnTo>
                    <a:lnTo>
                      <a:pt x="331" y="520"/>
                    </a:lnTo>
                    <a:lnTo>
                      <a:pt x="338" y="522"/>
                    </a:lnTo>
                    <a:lnTo>
                      <a:pt x="342" y="524"/>
                    </a:lnTo>
                    <a:lnTo>
                      <a:pt x="348" y="527"/>
                    </a:lnTo>
                    <a:lnTo>
                      <a:pt x="352" y="529"/>
                    </a:lnTo>
                    <a:lnTo>
                      <a:pt x="358" y="529"/>
                    </a:lnTo>
                    <a:lnTo>
                      <a:pt x="362" y="531"/>
                    </a:lnTo>
                    <a:lnTo>
                      <a:pt x="368" y="531"/>
                    </a:lnTo>
                    <a:lnTo>
                      <a:pt x="375" y="533"/>
                    </a:lnTo>
                    <a:lnTo>
                      <a:pt x="379" y="533"/>
                    </a:lnTo>
                    <a:lnTo>
                      <a:pt x="385" y="535"/>
                    </a:lnTo>
                    <a:lnTo>
                      <a:pt x="389" y="537"/>
                    </a:lnTo>
                    <a:lnTo>
                      <a:pt x="395" y="537"/>
                    </a:lnTo>
                    <a:lnTo>
                      <a:pt x="401" y="537"/>
                    </a:lnTo>
                    <a:lnTo>
                      <a:pt x="405" y="539"/>
                    </a:lnTo>
                    <a:lnTo>
                      <a:pt x="412" y="539"/>
                    </a:lnTo>
                    <a:lnTo>
                      <a:pt x="416" y="541"/>
                    </a:lnTo>
                    <a:lnTo>
                      <a:pt x="420" y="541"/>
                    </a:lnTo>
                    <a:lnTo>
                      <a:pt x="426" y="541"/>
                    </a:lnTo>
                    <a:lnTo>
                      <a:pt x="432" y="541"/>
                    </a:lnTo>
                    <a:lnTo>
                      <a:pt x="436" y="543"/>
                    </a:lnTo>
                    <a:lnTo>
                      <a:pt x="442" y="543"/>
                    </a:lnTo>
                    <a:lnTo>
                      <a:pt x="447" y="543"/>
                    </a:lnTo>
                    <a:lnTo>
                      <a:pt x="451" y="543"/>
                    </a:lnTo>
                    <a:lnTo>
                      <a:pt x="471" y="543"/>
                    </a:lnTo>
                    <a:lnTo>
                      <a:pt x="477" y="543"/>
                    </a:lnTo>
                    <a:lnTo>
                      <a:pt x="482" y="543"/>
                    </a:lnTo>
                    <a:lnTo>
                      <a:pt x="486" y="543"/>
                    </a:lnTo>
                    <a:lnTo>
                      <a:pt x="490" y="541"/>
                    </a:lnTo>
                    <a:lnTo>
                      <a:pt x="496" y="541"/>
                    </a:lnTo>
                    <a:lnTo>
                      <a:pt x="500" y="541"/>
                    </a:lnTo>
                    <a:lnTo>
                      <a:pt x="504" y="539"/>
                    </a:lnTo>
                    <a:lnTo>
                      <a:pt x="510" y="539"/>
                    </a:lnTo>
                    <a:lnTo>
                      <a:pt x="514" y="539"/>
                    </a:lnTo>
                    <a:lnTo>
                      <a:pt x="519" y="537"/>
                    </a:lnTo>
                    <a:lnTo>
                      <a:pt x="523" y="537"/>
                    </a:lnTo>
                    <a:lnTo>
                      <a:pt x="529" y="537"/>
                    </a:lnTo>
                    <a:lnTo>
                      <a:pt x="533" y="535"/>
                    </a:lnTo>
                    <a:lnTo>
                      <a:pt x="537" y="533"/>
                    </a:lnTo>
                    <a:lnTo>
                      <a:pt x="539" y="533"/>
                    </a:lnTo>
                    <a:lnTo>
                      <a:pt x="543" y="531"/>
                    </a:lnTo>
                    <a:lnTo>
                      <a:pt x="549" y="531"/>
                    </a:lnTo>
                    <a:lnTo>
                      <a:pt x="554" y="529"/>
                    </a:lnTo>
                    <a:lnTo>
                      <a:pt x="558" y="527"/>
                    </a:lnTo>
                    <a:lnTo>
                      <a:pt x="562" y="524"/>
                    </a:lnTo>
                    <a:lnTo>
                      <a:pt x="566" y="524"/>
                    </a:lnTo>
                    <a:lnTo>
                      <a:pt x="568" y="522"/>
                    </a:lnTo>
                    <a:lnTo>
                      <a:pt x="572" y="520"/>
                    </a:lnTo>
                    <a:lnTo>
                      <a:pt x="576" y="518"/>
                    </a:lnTo>
                    <a:lnTo>
                      <a:pt x="580" y="516"/>
                    </a:lnTo>
                    <a:lnTo>
                      <a:pt x="584" y="514"/>
                    </a:lnTo>
                    <a:lnTo>
                      <a:pt x="587" y="512"/>
                    </a:lnTo>
                    <a:lnTo>
                      <a:pt x="593" y="510"/>
                    </a:lnTo>
                    <a:lnTo>
                      <a:pt x="595" y="508"/>
                    </a:lnTo>
                    <a:lnTo>
                      <a:pt x="599" y="506"/>
                    </a:lnTo>
                    <a:lnTo>
                      <a:pt x="601" y="504"/>
                    </a:lnTo>
                    <a:lnTo>
                      <a:pt x="605" y="502"/>
                    </a:lnTo>
                    <a:lnTo>
                      <a:pt x="609" y="500"/>
                    </a:lnTo>
                    <a:lnTo>
                      <a:pt x="611" y="498"/>
                    </a:lnTo>
                    <a:lnTo>
                      <a:pt x="615" y="494"/>
                    </a:lnTo>
                    <a:lnTo>
                      <a:pt x="617" y="492"/>
                    </a:lnTo>
                    <a:lnTo>
                      <a:pt x="621" y="490"/>
                    </a:lnTo>
                    <a:lnTo>
                      <a:pt x="624" y="487"/>
                    </a:lnTo>
                    <a:lnTo>
                      <a:pt x="626" y="485"/>
                    </a:lnTo>
                    <a:lnTo>
                      <a:pt x="632" y="479"/>
                    </a:lnTo>
                    <a:lnTo>
                      <a:pt x="634" y="475"/>
                    </a:lnTo>
                    <a:lnTo>
                      <a:pt x="638" y="473"/>
                    </a:lnTo>
                    <a:lnTo>
                      <a:pt x="640" y="469"/>
                    </a:lnTo>
                    <a:lnTo>
                      <a:pt x="642" y="467"/>
                    </a:lnTo>
                    <a:lnTo>
                      <a:pt x="644" y="465"/>
                    </a:lnTo>
                    <a:lnTo>
                      <a:pt x="646" y="461"/>
                    </a:lnTo>
                    <a:lnTo>
                      <a:pt x="648" y="457"/>
                    </a:lnTo>
                    <a:lnTo>
                      <a:pt x="650" y="455"/>
                    </a:lnTo>
                    <a:lnTo>
                      <a:pt x="652" y="450"/>
                    </a:lnTo>
                    <a:lnTo>
                      <a:pt x="654" y="448"/>
                    </a:lnTo>
                    <a:lnTo>
                      <a:pt x="656" y="444"/>
                    </a:lnTo>
                    <a:lnTo>
                      <a:pt x="659" y="440"/>
                    </a:lnTo>
                    <a:lnTo>
                      <a:pt x="661" y="438"/>
                    </a:lnTo>
                    <a:lnTo>
                      <a:pt x="663" y="434"/>
                    </a:lnTo>
                    <a:lnTo>
                      <a:pt x="663" y="430"/>
                    </a:lnTo>
                    <a:lnTo>
                      <a:pt x="665" y="426"/>
                    </a:lnTo>
                    <a:lnTo>
                      <a:pt x="667" y="424"/>
                    </a:lnTo>
                    <a:lnTo>
                      <a:pt x="667" y="420"/>
                    </a:lnTo>
                    <a:lnTo>
                      <a:pt x="669" y="415"/>
                    </a:lnTo>
                    <a:lnTo>
                      <a:pt x="669" y="411"/>
                    </a:lnTo>
                    <a:lnTo>
                      <a:pt x="671" y="407"/>
                    </a:lnTo>
                    <a:lnTo>
                      <a:pt x="671" y="405"/>
                    </a:lnTo>
                    <a:lnTo>
                      <a:pt x="673" y="401"/>
                    </a:lnTo>
                    <a:lnTo>
                      <a:pt x="673" y="395"/>
                    </a:lnTo>
                    <a:lnTo>
                      <a:pt x="675" y="391"/>
                    </a:lnTo>
                    <a:lnTo>
                      <a:pt x="675" y="389"/>
                    </a:lnTo>
                    <a:lnTo>
                      <a:pt x="675" y="387"/>
                    </a:lnTo>
                    <a:lnTo>
                      <a:pt x="675" y="387"/>
                    </a:lnTo>
                  </a:path>
                </a:pathLst>
              </a:custGeom>
              <a:solidFill>
                <a:srgbClr val="000000"/>
              </a:solidFill>
              <a:ln w="12700" cap="rnd" cmpd="sng">
                <a:solidFill>
                  <a:srgbClr val="081D5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" name="Freeform 20">
                <a:extLst>
                  <a:ext uri="{FF2B5EF4-FFF2-40B4-BE49-F238E27FC236}">
                    <a16:creationId xmlns:a16="http://schemas.microsoft.com/office/drawing/2014/main" id="{E358BEF9-7FB1-40FA-A05B-BF6706F27A6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15" y="1556"/>
                <a:ext cx="803" cy="568"/>
              </a:xfrm>
              <a:custGeom>
                <a:avLst/>
                <a:gdLst>
                  <a:gd name="T0" fmla="*/ 14 w 803"/>
                  <a:gd name="T1" fmla="*/ 64 h 568"/>
                  <a:gd name="T2" fmla="*/ 41 w 803"/>
                  <a:gd name="T3" fmla="*/ 49 h 568"/>
                  <a:gd name="T4" fmla="*/ 72 w 803"/>
                  <a:gd name="T5" fmla="*/ 35 h 568"/>
                  <a:gd name="T6" fmla="*/ 103 w 803"/>
                  <a:gd name="T7" fmla="*/ 25 h 568"/>
                  <a:gd name="T8" fmla="*/ 136 w 803"/>
                  <a:gd name="T9" fmla="*/ 16 h 568"/>
                  <a:gd name="T10" fmla="*/ 169 w 803"/>
                  <a:gd name="T11" fmla="*/ 12 h 568"/>
                  <a:gd name="T12" fmla="*/ 204 w 803"/>
                  <a:gd name="T13" fmla="*/ 8 h 568"/>
                  <a:gd name="T14" fmla="*/ 274 w 803"/>
                  <a:gd name="T15" fmla="*/ 8 h 568"/>
                  <a:gd name="T16" fmla="*/ 308 w 803"/>
                  <a:gd name="T17" fmla="*/ 12 h 568"/>
                  <a:gd name="T18" fmla="*/ 343 w 803"/>
                  <a:gd name="T19" fmla="*/ 19 h 568"/>
                  <a:gd name="T20" fmla="*/ 378 w 803"/>
                  <a:gd name="T21" fmla="*/ 27 h 568"/>
                  <a:gd name="T22" fmla="*/ 413 w 803"/>
                  <a:gd name="T23" fmla="*/ 39 h 568"/>
                  <a:gd name="T24" fmla="*/ 448 w 803"/>
                  <a:gd name="T25" fmla="*/ 52 h 568"/>
                  <a:gd name="T26" fmla="*/ 483 w 803"/>
                  <a:gd name="T27" fmla="*/ 68 h 568"/>
                  <a:gd name="T28" fmla="*/ 518 w 803"/>
                  <a:gd name="T29" fmla="*/ 87 h 568"/>
                  <a:gd name="T30" fmla="*/ 551 w 803"/>
                  <a:gd name="T31" fmla="*/ 107 h 568"/>
                  <a:gd name="T32" fmla="*/ 582 w 803"/>
                  <a:gd name="T33" fmla="*/ 130 h 568"/>
                  <a:gd name="T34" fmla="*/ 613 w 803"/>
                  <a:gd name="T35" fmla="*/ 155 h 568"/>
                  <a:gd name="T36" fmla="*/ 654 w 803"/>
                  <a:gd name="T37" fmla="*/ 194 h 568"/>
                  <a:gd name="T38" fmla="*/ 679 w 803"/>
                  <a:gd name="T39" fmla="*/ 221 h 568"/>
                  <a:gd name="T40" fmla="*/ 699 w 803"/>
                  <a:gd name="T41" fmla="*/ 249 h 568"/>
                  <a:gd name="T42" fmla="*/ 720 w 803"/>
                  <a:gd name="T43" fmla="*/ 278 h 568"/>
                  <a:gd name="T44" fmla="*/ 738 w 803"/>
                  <a:gd name="T45" fmla="*/ 309 h 568"/>
                  <a:gd name="T46" fmla="*/ 755 w 803"/>
                  <a:gd name="T47" fmla="*/ 340 h 568"/>
                  <a:gd name="T48" fmla="*/ 767 w 803"/>
                  <a:gd name="T49" fmla="*/ 373 h 568"/>
                  <a:gd name="T50" fmla="*/ 777 w 803"/>
                  <a:gd name="T51" fmla="*/ 404 h 568"/>
                  <a:gd name="T52" fmla="*/ 788 w 803"/>
                  <a:gd name="T53" fmla="*/ 437 h 568"/>
                  <a:gd name="T54" fmla="*/ 792 w 803"/>
                  <a:gd name="T55" fmla="*/ 470 h 568"/>
                  <a:gd name="T56" fmla="*/ 794 w 803"/>
                  <a:gd name="T57" fmla="*/ 503 h 568"/>
                  <a:gd name="T58" fmla="*/ 794 w 803"/>
                  <a:gd name="T59" fmla="*/ 542 h 568"/>
                  <a:gd name="T60" fmla="*/ 800 w 803"/>
                  <a:gd name="T61" fmla="*/ 565 h 568"/>
                  <a:gd name="T62" fmla="*/ 802 w 803"/>
                  <a:gd name="T63" fmla="*/ 499 h 568"/>
                  <a:gd name="T64" fmla="*/ 798 w 803"/>
                  <a:gd name="T65" fmla="*/ 466 h 568"/>
                  <a:gd name="T66" fmla="*/ 794 w 803"/>
                  <a:gd name="T67" fmla="*/ 433 h 568"/>
                  <a:gd name="T68" fmla="*/ 786 w 803"/>
                  <a:gd name="T69" fmla="*/ 400 h 568"/>
                  <a:gd name="T70" fmla="*/ 773 w 803"/>
                  <a:gd name="T71" fmla="*/ 369 h 568"/>
                  <a:gd name="T72" fmla="*/ 761 w 803"/>
                  <a:gd name="T73" fmla="*/ 336 h 568"/>
                  <a:gd name="T74" fmla="*/ 744 w 803"/>
                  <a:gd name="T75" fmla="*/ 305 h 568"/>
                  <a:gd name="T76" fmla="*/ 726 w 803"/>
                  <a:gd name="T77" fmla="*/ 274 h 568"/>
                  <a:gd name="T78" fmla="*/ 705 w 803"/>
                  <a:gd name="T79" fmla="*/ 245 h 568"/>
                  <a:gd name="T80" fmla="*/ 683 w 803"/>
                  <a:gd name="T81" fmla="*/ 216 h 568"/>
                  <a:gd name="T82" fmla="*/ 637 w 803"/>
                  <a:gd name="T83" fmla="*/ 167 h 568"/>
                  <a:gd name="T84" fmla="*/ 609 w 803"/>
                  <a:gd name="T85" fmla="*/ 142 h 568"/>
                  <a:gd name="T86" fmla="*/ 578 w 803"/>
                  <a:gd name="T87" fmla="*/ 120 h 568"/>
                  <a:gd name="T88" fmla="*/ 547 w 803"/>
                  <a:gd name="T89" fmla="*/ 97 h 568"/>
                  <a:gd name="T90" fmla="*/ 514 w 803"/>
                  <a:gd name="T91" fmla="*/ 76 h 568"/>
                  <a:gd name="T92" fmla="*/ 479 w 803"/>
                  <a:gd name="T93" fmla="*/ 58 h 568"/>
                  <a:gd name="T94" fmla="*/ 444 w 803"/>
                  <a:gd name="T95" fmla="*/ 43 h 568"/>
                  <a:gd name="T96" fmla="*/ 409 w 803"/>
                  <a:gd name="T97" fmla="*/ 31 h 568"/>
                  <a:gd name="T98" fmla="*/ 374 w 803"/>
                  <a:gd name="T99" fmla="*/ 19 h 568"/>
                  <a:gd name="T100" fmla="*/ 339 w 803"/>
                  <a:gd name="T101" fmla="*/ 10 h 568"/>
                  <a:gd name="T102" fmla="*/ 304 w 803"/>
                  <a:gd name="T103" fmla="*/ 4 h 568"/>
                  <a:gd name="T104" fmla="*/ 269 w 803"/>
                  <a:gd name="T105" fmla="*/ 2 h 568"/>
                  <a:gd name="T106" fmla="*/ 216 w 803"/>
                  <a:gd name="T107" fmla="*/ 0 h 568"/>
                  <a:gd name="T108" fmla="*/ 183 w 803"/>
                  <a:gd name="T109" fmla="*/ 2 h 568"/>
                  <a:gd name="T110" fmla="*/ 150 w 803"/>
                  <a:gd name="T111" fmla="*/ 8 h 568"/>
                  <a:gd name="T112" fmla="*/ 117 w 803"/>
                  <a:gd name="T113" fmla="*/ 14 h 568"/>
                  <a:gd name="T114" fmla="*/ 84 w 803"/>
                  <a:gd name="T115" fmla="*/ 23 h 568"/>
                  <a:gd name="T116" fmla="*/ 53 w 803"/>
                  <a:gd name="T117" fmla="*/ 35 h 568"/>
                  <a:gd name="T118" fmla="*/ 25 w 803"/>
                  <a:gd name="T119" fmla="*/ 49 h 568"/>
                  <a:gd name="T120" fmla="*/ 4 w 803"/>
                  <a:gd name="T121" fmla="*/ 62 h 56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</a:cxnLst>
                <a:rect l="0" t="0" r="r" b="b"/>
                <a:pathLst>
                  <a:path w="803" h="568">
                    <a:moveTo>
                      <a:pt x="4" y="62"/>
                    </a:moveTo>
                    <a:lnTo>
                      <a:pt x="0" y="72"/>
                    </a:lnTo>
                    <a:lnTo>
                      <a:pt x="6" y="68"/>
                    </a:lnTo>
                    <a:lnTo>
                      <a:pt x="14" y="64"/>
                    </a:lnTo>
                    <a:lnTo>
                      <a:pt x="21" y="60"/>
                    </a:lnTo>
                    <a:lnTo>
                      <a:pt x="29" y="56"/>
                    </a:lnTo>
                    <a:lnTo>
                      <a:pt x="35" y="52"/>
                    </a:lnTo>
                    <a:lnTo>
                      <a:pt x="41" y="49"/>
                    </a:lnTo>
                    <a:lnTo>
                      <a:pt x="49" y="45"/>
                    </a:lnTo>
                    <a:lnTo>
                      <a:pt x="58" y="41"/>
                    </a:lnTo>
                    <a:lnTo>
                      <a:pt x="66" y="39"/>
                    </a:lnTo>
                    <a:lnTo>
                      <a:pt x="72" y="35"/>
                    </a:lnTo>
                    <a:lnTo>
                      <a:pt x="80" y="33"/>
                    </a:lnTo>
                    <a:lnTo>
                      <a:pt x="88" y="31"/>
                    </a:lnTo>
                    <a:lnTo>
                      <a:pt x="95" y="27"/>
                    </a:lnTo>
                    <a:lnTo>
                      <a:pt x="103" y="25"/>
                    </a:lnTo>
                    <a:lnTo>
                      <a:pt x="111" y="23"/>
                    </a:lnTo>
                    <a:lnTo>
                      <a:pt x="119" y="21"/>
                    </a:lnTo>
                    <a:lnTo>
                      <a:pt x="127" y="19"/>
                    </a:lnTo>
                    <a:lnTo>
                      <a:pt x="136" y="16"/>
                    </a:lnTo>
                    <a:lnTo>
                      <a:pt x="144" y="14"/>
                    </a:lnTo>
                    <a:lnTo>
                      <a:pt x="152" y="14"/>
                    </a:lnTo>
                    <a:lnTo>
                      <a:pt x="160" y="12"/>
                    </a:lnTo>
                    <a:lnTo>
                      <a:pt x="169" y="12"/>
                    </a:lnTo>
                    <a:lnTo>
                      <a:pt x="177" y="10"/>
                    </a:lnTo>
                    <a:lnTo>
                      <a:pt x="185" y="8"/>
                    </a:lnTo>
                    <a:lnTo>
                      <a:pt x="193" y="8"/>
                    </a:lnTo>
                    <a:lnTo>
                      <a:pt x="204" y="8"/>
                    </a:lnTo>
                    <a:lnTo>
                      <a:pt x="212" y="8"/>
                    </a:lnTo>
                    <a:lnTo>
                      <a:pt x="255" y="8"/>
                    </a:lnTo>
                    <a:lnTo>
                      <a:pt x="263" y="8"/>
                    </a:lnTo>
                    <a:lnTo>
                      <a:pt x="274" y="8"/>
                    </a:lnTo>
                    <a:lnTo>
                      <a:pt x="282" y="8"/>
                    </a:lnTo>
                    <a:lnTo>
                      <a:pt x="290" y="10"/>
                    </a:lnTo>
                    <a:lnTo>
                      <a:pt x="298" y="12"/>
                    </a:lnTo>
                    <a:lnTo>
                      <a:pt x="308" y="12"/>
                    </a:lnTo>
                    <a:lnTo>
                      <a:pt x="317" y="14"/>
                    </a:lnTo>
                    <a:lnTo>
                      <a:pt x="327" y="16"/>
                    </a:lnTo>
                    <a:lnTo>
                      <a:pt x="335" y="16"/>
                    </a:lnTo>
                    <a:lnTo>
                      <a:pt x="343" y="19"/>
                    </a:lnTo>
                    <a:lnTo>
                      <a:pt x="352" y="21"/>
                    </a:lnTo>
                    <a:lnTo>
                      <a:pt x="362" y="23"/>
                    </a:lnTo>
                    <a:lnTo>
                      <a:pt x="370" y="27"/>
                    </a:lnTo>
                    <a:lnTo>
                      <a:pt x="378" y="27"/>
                    </a:lnTo>
                    <a:lnTo>
                      <a:pt x="389" y="31"/>
                    </a:lnTo>
                    <a:lnTo>
                      <a:pt x="397" y="33"/>
                    </a:lnTo>
                    <a:lnTo>
                      <a:pt x="405" y="35"/>
                    </a:lnTo>
                    <a:lnTo>
                      <a:pt x="413" y="39"/>
                    </a:lnTo>
                    <a:lnTo>
                      <a:pt x="424" y="43"/>
                    </a:lnTo>
                    <a:lnTo>
                      <a:pt x="432" y="45"/>
                    </a:lnTo>
                    <a:lnTo>
                      <a:pt x="440" y="49"/>
                    </a:lnTo>
                    <a:lnTo>
                      <a:pt x="448" y="52"/>
                    </a:lnTo>
                    <a:lnTo>
                      <a:pt x="459" y="58"/>
                    </a:lnTo>
                    <a:lnTo>
                      <a:pt x="467" y="60"/>
                    </a:lnTo>
                    <a:lnTo>
                      <a:pt x="475" y="64"/>
                    </a:lnTo>
                    <a:lnTo>
                      <a:pt x="483" y="68"/>
                    </a:lnTo>
                    <a:lnTo>
                      <a:pt x="491" y="72"/>
                    </a:lnTo>
                    <a:lnTo>
                      <a:pt x="502" y="78"/>
                    </a:lnTo>
                    <a:lnTo>
                      <a:pt x="510" y="82"/>
                    </a:lnTo>
                    <a:lnTo>
                      <a:pt x="518" y="87"/>
                    </a:lnTo>
                    <a:lnTo>
                      <a:pt x="526" y="93"/>
                    </a:lnTo>
                    <a:lnTo>
                      <a:pt x="535" y="97"/>
                    </a:lnTo>
                    <a:lnTo>
                      <a:pt x="543" y="103"/>
                    </a:lnTo>
                    <a:lnTo>
                      <a:pt x="551" y="107"/>
                    </a:lnTo>
                    <a:lnTo>
                      <a:pt x="559" y="113"/>
                    </a:lnTo>
                    <a:lnTo>
                      <a:pt x="568" y="120"/>
                    </a:lnTo>
                    <a:lnTo>
                      <a:pt x="574" y="124"/>
                    </a:lnTo>
                    <a:lnTo>
                      <a:pt x="582" y="130"/>
                    </a:lnTo>
                    <a:lnTo>
                      <a:pt x="590" y="136"/>
                    </a:lnTo>
                    <a:lnTo>
                      <a:pt x="598" y="142"/>
                    </a:lnTo>
                    <a:lnTo>
                      <a:pt x="605" y="148"/>
                    </a:lnTo>
                    <a:lnTo>
                      <a:pt x="613" y="155"/>
                    </a:lnTo>
                    <a:lnTo>
                      <a:pt x="619" y="161"/>
                    </a:lnTo>
                    <a:lnTo>
                      <a:pt x="627" y="167"/>
                    </a:lnTo>
                    <a:lnTo>
                      <a:pt x="633" y="173"/>
                    </a:lnTo>
                    <a:lnTo>
                      <a:pt x="654" y="194"/>
                    </a:lnTo>
                    <a:lnTo>
                      <a:pt x="660" y="200"/>
                    </a:lnTo>
                    <a:lnTo>
                      <a:pt x="666" y="206"/>
                    </a:lnTo>
                    <a:lnTo>
                      <a:pt x="672" y="212"/>
                    </a:lnTo>
                    <a:lnTo>
                      <a:pt x="679" y="221"/>
                    </a:lnTo>
                    <a:lnTo>
                      <a:pt x="683" y="227"/>
                    </a:lnTo>
                    <a:lnTo>
                      <a:pt x="689" y="235"/>
                    </a:lnTo>
                    <a:lnTo>
                      <a:pt x="695" y="241"/>
                    </a:lnTo>
                    <a:lnTo>
                      <a:pt x="699" y="249"/>
                    </a:lnTo>
                    <a:lnTo>
                      <a:pt x="705" y="256"/>
                    </a:lnTo>
                    <a:lnTo>
                      <a:pt x="712" y="264"/>
                    </a:lnTo>
                    <a:lnTo>
                      <a:pt x="716" y="272"/>
                    </a:lnTo>
                    <a:lnTo>
                      <a:pt x="720" y="278"/>
                    </a:lnTo>
                    <a:lnTo>
                      <a:pt x="726" y="287"/>
                    </a:lnTo>
                    <a:lnTo>
                      <a:pt x="730" y="295"/>
                    </a:lnTo>
                    <a:lnTo>
                      <a:pt x="734" y="301"/>
                    </a:lnTo>
                    <a:lnTo>
                      <a:pt x="738" y="309"/>
                    </a:lnTo>
                    <a:lnTo>
                      <a:pt x="742" y="318"/>
                    </a:lnTo>
                    <a:lnTo>
                      <a:pt x="746" y="326"/>
                    </a:lnTo>
                    <a:lnTo>
                      <a:pt x="751" y="332"/>
                    </a:lnTo>
                    <a:lnTo>
                      <a:pt x="755" y="340"/>
                    </a:lnTo>
                    <a:lnTo>
                      <a:pt x="759" y="348"/>
                    </a:lnTo>
                    <a:lnTo>
                      <a:pt x="761" y="357"/>
                    </a:lnTo>
                    <a:lnTo>
                      <a:pt x="765" y="365"/>
                    </a:lnTo>
                    <a:lnTo>
                      <a:pt x="767" y="373"/>
                    </a:lnTo>
                    <a:lnTo>
                      <a:pt x="771" y="379"/>
                    </a:lnTo>
                    <a:lnTo>
                      <a:pt x="773" y="388"/>
                    </a:lnTo>
                    <a:lnTo>
                      <a:pt x="775" y="396"/>
                    </a:lnTo>
                    <a:lnTo>
                      <a:pt x="777" y="404"/>
                    </a:lnTo>
                    <a:lnTo>
                      <a:pt x="781" y="412"/>
                    </a:lnTo>
                    <a:lnTo>
                      <a:pt x="781" y="421"/>
                    </a:lnTo>
                    <a:lnTo>
                      <a:pt x="786" y="429"/>
                    </a:lnTo>
                    <a:lnTo>
                      <a:pt x="788" y="437"/>
                    </a:lnTo>
                    <a:lnTo>
                      <a:pt x="788" y="445"/>
                    </a:lnTo>
                    <a:lnTo>
                      <a:pt x="790" y="454"/>
                    </a:lnTo>
                    <a:lnTo>
                      <a:pt x="792" y="462"/>
                    </a:lnTo>
                    <a:lnTo>
                      <a:pt x="792" y="470"/>
                    </a:lnTo>
                    <a:lnTo>
                      <a:pt x="794" y="478"/>
                    </a:lnTo>
                    <a:lnTo>
                      <a:pt x="794" y="487"/>
                    </a:lnTo>
                    <a:lnTo>
                      <a:pt x="794" y="495"/>
                    </a:lnTo>
                    <a:lnTo>
                      <a:pt x="794" y="503"/>
                    </a:lnTo>
                    <a:lnTo>
                      <a:pt x="796" y="511"/>
                    </a:lnTo>
                    <a:lnTo>
                      <a:pt x="796" y="528"/>
                    </a:lnTo>
                    <a:lnTo>
                      <a:pt x="794" y="536"/>
                    </a:lnTo>
                    <a:lnTo>
                      <a:pt x="794" y="542"/>
                    </a:lnTo>
                    <a:lnTo>
                      <a:pt x="794" y="551"/>
                    </a:lnTo>
                    <a:lnTo>
                      <a:pt x="794" y="559"/>
                    </a:lnTo>
                    <a:lnTo>
                      <a:pt x="792" y="567"/>
                    </a:lnTo>
                    <a:lnTo>
                      <a:pt x="800" y="565"/>
                    </a:lnTo>
                    <a:lnTo>
                      <a:pt x="800" y="557"/>
                    </a:lnTo>
                    <a:lnTo>
                      <a:pt x="802" y="548"/>
                    </a:lnTo>
                    <a:lnTo>
                      <a:pt x="802" y="540"/>
                    </a:lnTo>
                    <a:lnTo>
                      <a:pt x="802" y="499"/>
                    </a:lnTo>
                    <a:lnTo>
                      <a:pt x="802" y="491"/>
                    </a:lnTo>
                    <a:lnTo>
                      <a:pt x="800" y="482"/>
                    </a:lnTo>
                    <a:lnTo>
                      <a:pt x="800" y="474"/>
                    </a:lnTo>
                    <a:lnTo>
                      <a:pt x="798" y="466"/>
                    </a:lnTo>
                    <a:lnTo>
                      <a:pt x="798" y="458"/>
                    </a:lnTo>
                    <a:lnTo>
                      <a:pt x="796" y="449"/>
                    </a:lnTo>
                    <a:lnTo>
                      <a:pt x="794" y="441"/>
                    </a:lnTo>
                    <a:lnTo>
                      <a:pt x="794" y="433"/>
                    </a:lnTo>
                    <a:lnTo>
                      <a:pt x="792" y="425"/>
                    </a:lnTo>
                    <a:lnTo>
                      <a:pt x="790" y="416"/>
                    </a:lnTo>
                    <a:lnTo>
                      <a:pt x="788" y="408"/>
                    </a:lnTo>
                    <a:lnTo>
                      <a:pt x="786" y="400"/>
                    </a:lnTo>
                    <a:lnTo>
                      <a:pt x="781" y="392"/>
                    </a:lnTo>
                    <a:lnTo>
                      <a:pt x="779" y="383"/>
                    </a:lnTo>
                    <a:lnTo>
                      <a:pt x="777" y="375"/>
                    </a:lnTo>
                    <a:lnTo>
                      <a:pt x="773" y="369"/>
                    </a:lnTo>
                    <a:lnTo>
                      <a:pt x="769" y="359"/>
                    </a:lnTo>
                    <a:lnTo>
                      <a:pt x="767" y="351"/>
                    </a:lnTo>
                    <a:lnTo>
                      <a:pt x="763" y="344"/>
                    </a:lnTo>
                    <a:lnTo>
                      <a:pt x="761" y="336"/>
                    </a:lnTo>
                    <a:lnTo>
                      <a:pt x="757" y="328"/>
                    </a:lnTo>
                    <a:lnTo>
                      <a:pt x="753" y="320"/>
                    </a:lnTo>
                    <a:lnTo>
                      <a:pt x="749" y="311"/>
                    </a:lnTo>
                    <a:lnTo>
                      <a:pt x="744" y="305"/>
                    </a:lnTo>
                    <a:lnTo>
                      <a:pt x="740" y="297"/>
                    </a:lnTo>
                    <a:lnTo>
                      <a:pt x="734" y="289"/>
                    </a:lnTo>
                    <a:lnTo>
                      <a:pt x="730" y="282"/>
                    </a:lnTo>
                    <a:lnTo>
                      <a:pt x="726" y="274"/>
                    </a:lnTo>
                    <a:lnTo>
                      <a:pt x="720" y="266"/>
                    </a:lnTo>
                    <a:lnTo>
                      <a:pt x="716" y="260"/>
                    </a:lnTo>
                    <a:lnTo>
                      <a:pt x="712" y="252"/>
                    </a:lnTo>
                    <a:lnTo>
                      <a:pt x="705" y="245"/>
                    </a:lnTo>
                    <a:lnTo>
                      <a:pt x="699" y="237"/>
                    </a:lnTo>
                    <a:lnTo>
                      <a:pt x="695" y="231"/>
                    </a:lnTo>
                    <a:lnTo>
                      <a:pt x="689" y="223"/>
                    </a:lnTo>
                    <a:lnTo>
                      <a:pt x="683" y="216"/>
                    </a:lnTo>
                    <a:lnTo>
                      <a:pt x="677" y="208"/>
                    </a:lnTo>
                    <a:lnTo>
                      <a:pt x="670" y="202"/>
                    </a:lnTo>
                    <a:lnTo>
                      <a:pt x="664" y="194"/>
                    </a:lnTo>
                    <a:lnTo>
                      <a:pt x="637" y="167"/>
                    </a:lnTo>
                    <a:lnTo>
                      <a:pt x="629" y="163"/>
                    </a:lnTo>
                    <a:lnTo>
                      <a:pt x="623" y="155"/>
                    </a:lnTo>
                    <a:lnTo>
                      <a:pt x="617" y="148"/>
                    </a:lnTo>
                    <a:lnTo>
                      <a:pt x="609" y="142"/>
                    </a:lnTo>
                    <a:lnTo>
                      <a:pt x="603" y="136"/>
                    </a:lnTo>
                    <a:lnTo>
                      <a:pt x="594" y="130"/>
                    </a:lnTo>
                    <a:lnTo>
                      <a:pt x="586" y="126"/>
                    </a:lnTo>
                    <a:lnTo>
                      <a:pt x="578" y="120"/>
                    </a:lnTo>
                    <a:lnTo>
                      <a:pt x="570" y="113"/>
                    </a:lnTo>
                    <a:lnTo>
                      <a:pt x="563" y="107"/>
                    </a:lnTo>
                    <a:lnTo>
                      <a:pt x="555" y="103"/>
                    </a:lnTo>
                    <a:lnTo>
                      <a:pt x="547" y="97"/>
                    </a:lnTo>
                    <a:lnTo>
                      <a:pt x="539" y="91"/>
                    </a:lnTo>
                    <a:lnTo>
                      <a:pt x="531" y="87"/>
                    </a:lnTo>
                    <a:lnTo>
                      <a:pt x="522" y="80"/>
                    </a:lnTo>
                    <a:lnTo>
                      <a:pt x="514" y="76"/>
                    </a:lnTo>
                    <a:lnTo>
                      <a:pt x="506" y="72"/>
                    </a:lnTo>
                    <a:lnTo>
                      <a:pt x="496" y="68"/>
                    </a:lnTo>
                    <a:lnTo>
                      <a:pt x="487" y="62"/>
                    </a:lnTo>
                    <a:lnTo>
                      <a:pt x="479" y="58"/>
                    </a:lnTo>
                    <a:lnTo>
                      <a:pt x="471" y="54"/>
                    </a:lnTo>
                    <a:lnTo>
                      <a:pt x="461" y="52"/>
                    </a:lnTo>
                    <a:lnTo>
                      <a:pt x="452" y="47"/>
                    </a:lnTo>
                    <a:lnTo>
                      <a:pt x="444" y="43"/>
                    </a:lnTo>
                    <a:lnTo>
                      <a:pt x="436" y="39"/>
                    </a:lnTo>
                    <a:lnTo>
                      <a:pt x="428" y="37"/>
                    </a:lnTo>
                    <a:lnTo>
                      <a:pt x="420" y="33"/>
                    </a:lnTo>
                    <a:lnTo>
                      <a:pt x="409" y="31"/>
                    </a:lnTo>
                    <a:lnTo>
                      <a:pt x="401" y="27"/>
                    </a:lnTo>
                    <a:lnTo>
                      <a:pt x="393" y="25"/>
                    </a:lnTo>
                    <a:lnTo>
                      <a:pt x="382" y="23"/>
                    </a:lnTo>
                    <a:lnTo>
                      <a:pt x="374" y="19"/>
                    </a:lnTo>
                    <a:lnTo>
                      <a:pt x="366" y="16"/>
                    </a:lnTo>
                    <a:lnTo>
                      <a:pt x="358" y="14"/>
                    </a:lnTo>
                    <a:lnTo>
                      <a:pt x="348" y="12"/>
                    </a:lnTo>
                    <a:lnTo>
                      <a:pt x="339" y="10"/>
                    </a:lnTo>
                    <a:lnTo>
                      <a:pt x="331" y="8"/>
                    </a:lnTo>
                    <a:lnTo>
                      <a:pt x="321" y="8"/>
                    </a:lnTo>
                    <a:lnTo>
                      <a:pt x="313" y="6"/>
                    </a:lnTo>
                    <a:lnTo>
                      <a:pt x="304" y="4"/>
                    </a:lnTo>
                    <a:lnTo>
                      <a:pt x="294" y="4"/>
                    </a:lnTo>
                    <a:lnTo>
                      <a:pt x="286" y="4"/>
                    </a:lnTo>
                    <a:lnTo>
                      <a:pt x="278" y="2"/>
                    </a:lnTo>
                    <a:lnTo>
                      <a:pt x="269" y="2"/>
                    </a:lnTo>
                    <a:lnTo>
                      <a:pt x="261" y="0"/>
                    </a:lnTo>
                    <a:lnTo>
                      <a:pt x="251" y="0"/>
                    </a:lnTo>
                    <a:lnTo>
                      <a:pt x="243" y="0"/>
                    </a:lnTo>
                    <a:lnTo>
                      <a:pt x="216" y="0"/>
                    </a:lnTo>
                    <a:lnTo>
                      <a:pt x="208" y="0"/>
                    </a:lnTo>
                    <a:lnTo>
                      <a:pt x="199" y="0"/>
                    </a:lnTo>
                    <a:lnTo>
                      <a:pt x="191" y="2"/>
                    </a:lnTo>
                    <a:lnTo>
                      <a:pt x="183" y="2"/>
                    </a:lnTo>
                    <a:lnTo>
                      <a:pt x="175" y="4"/>
                    </a:lnTo>
                    <a:lnTo>
                      <a:pt x="167" y="4"/>
                    </a:lnTo>
                    <a:lnTo>
                      <a:pt x="158" y="6"/>
                    </a:lnTo>
                    <a:lnTo>
                      <a:pt x="150" y="8"/>
                    </a:lnTo>
                    <a:lnTo>
                      <a:pt x="142" y="8"/>
                    </a:lnTo>
                    <a:lnTo>
                      <a:pt x="134" y="10"/>
                    </a:lnTo>
                    <a:lnTo>
                      <a:pt x="125" y="12"/>
                    </a:lnTo>
                    <a:lnTo>
                      <a:pt x="117" y="14"/>
                    </a:lnTo>
                    <a:lnTo>
                      <a:pt x="109" y="16"/>
                    </a:lnTo>
                    <a:lnTo>
                      <a:pt x="101" y="19"/>
                    </a:lnTo>
                    <a:lnTo>
                      <a:pt x="93" y="21"/>
                    </a:lnTo>
                    <a:lnTo>
                      <a:pt x="84" y="23"/>
                    </a:lnTo>
                    <a:lnTo>
                      <a:pt x="76" y="27"/>
                    </a:lnTo>
                    <a:lnTo>
                      <a:pt x="70" y="29"/>
                    </a:lnTo>
                    <a:lnTo>
                      <a:pt x="62" y="33"/>
                    </a:lnTo>
                    <a:lnTo>
                      <a:pt x="53" y="35"/>
                    </a:lnTo>
                    <a:lnTo>
                      <a:pt x="45" y="39"/>
                    </a:lnTo>
                    <a:lnTo>
                      <a:pt x="39" y="41"/>
                    </a:lnTo>
                    <a:lnTo>
                      <a:pt x="31" y="45"/>
                    </a:lnTo>
                    <a:lnTo>
                      <a:pt x="25" y="49"/>
                    </a:lnTo>
                    <a:lnTo>
                      <a:pt x="16" y="54"/>
                    </a:lnTo>
                    <a:lnTo>
                      <a:pt x="10" y="58"/>
                    </a:lnTo>
                    <a:lnTo>
                      <a:pt x="4" y="62"/>
                    </a:lnTo>
                    <a:lnTo>
                      <a:pt x="4" y="62"/>
                    </a:lnTo>
                  </a:path>
                </a:pathLst>
              </a:custGeom>
              <a:solidFill>
                <a:srgbClr val="000000"/>
              </a:solidFill>
              <a:ln w="12700" cap="rnd" cmpd="sng">
                <a:solidFill>
                  <a:srgbClr val="081D5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" name="Freeform 21">
                <a:extLst>
                  <a:ext uri="{FF2B5EF4-FFF2-40B4-BE49-F238E27FC236}">
                    <a16:creationId xmlns:a16="http://schemas.microsoft.com/office/drawing/2014/main" id="{D11CC433-AA24-4EBD-A4B1-959E32FA9E3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648" y="1496"/>
                <a:ext cx="982" cy="999"/>
              </a:xfrm>
              <a:custGeom>
                <a:avLst/>
                <a:gdLst>
                  <a:gd name="T0" fmla="*/ 664 w 982"/>
                  <a:gd name="T1" fmla="*/ 41 h 999"/>
                  <a:gd name="T2" fmla="*/ 570 w 982"/>
                  <a:gd name="T3" fmla="*/ 14 h 999"/>
                  <a:gd name="T4" fmla="*/ 473 w 982"/>
                  <a:gd name="T5" fmla="*/ 8 h 999"/>
                  <a:gd name="T6" fmla="*/ 374 w 982"/>
                  <a:gd name="T7" fmla="*/ 23 h 999"/>
                  <a:gd name="T8" fmla="*/ 282 w 982"/>
                  <a:gd name="T9" fmla="*/ 56 h 999"/>
                  <a:gd name="T10" fmla="*/ 197 w 982"/>
                  <a:gd name="T11" fmla="*/ 107 h 999"/>
                  <a:gd name="T12" fmla="*/ 125 w 982"/>
                  <a:gd name="T13" fmla="*/ 177 h 999"/>
                  <a:gd name="T14" fmla="*/ 70 w 982"/>
                  <a:gd name="T15" fmla="*/ 257 h 999"/>
                  <a:gd name="T16" fmla="*/ 31 w 982"/>
                  <a:gd name="T17" fmla="*/ 350 h 999"/>
                  <a:gd name="T18" fmla="*/ 10 w 982"/>
                  <a:gd name="T19" fmla="*/ 449 h 999"/>
                  <a:gd name="T20" fmla="*/ 12 w 982"/>
                  <a:gd name="T21" fmla="*/ 564 h 999"/>
                  <a:gd name="T22" fmla="*/ 35 w 982"/>
                  <a:gd name="T23" fmla="*/ 661 h 999"/>
                  <a:gd name="T24" fmla="*/ 76 w 982"/>
                  <a:gd name="T25" fmla="*/ 751 h 999"/>
                  <a:gd name="T26" fmla="*/ 136 w 982"/>
                  <a:gd name="T27" fmla="*/ 831 h 999"/>
                  <a:gd name="T28" fmla="*/ 210 w 982"/>
                  <a:gd name="T29" fmla="*/ 897 h 999"/>
                  <a:gd name="T30" fmla="*/ 296 w 982"/>
                  <a:gd name="T31" fmla="*/ 947 h 999"/>
                  <a:gd name="T32" fmla="*/ 389 w 982"/>
                  <a:gd name="T33" fmla="*/ 979 h 999"/>
                  <a:gd name="T34" fmla="*/ 487 w 982"/>
                  <a:gd name="T35" fmla="*/ 990 h 999"/>
                  <a:gd name="T36" fmla="*/ 584 w 982"/>
                  <a:gd name="T37" fmla="*/ 979 h 999"/>
                  <a:gd name="T38" fmla="*/ 679 w 982"/>
                  <a:gd name="T39" fmla="*/ 951 h 999"/>
                  <a:gd name="T40" fmla="*/ 765 w 982"/>
                  <a:gd name="T41" fmla="*/ 903 h 999"/>
                  <a:gd name="T42" fmla="*/ 841 w 982"/>
                  <a:gd name="T43" fmla="*/ 837 h 999"/>
                  <a:gd name="T44" fmla="*/ 901 w 982"/>
                  <a:gd name="T45" fmla="*/ 759 h 999"/>
                  <a:gd name="T46" fmla="*/ 944 w 982"/>
                  <a:gd name="T47" fmla="*/ 669 h 999"/>
                  <a:gd name="T48" fmla="*/ 969 w 982"/>
                  <a:gd name="T49" fmla="*/ 572 h 999"/>
                  <a:gd name="T50" fmla="*/ 973 w 982"/>
                  <a:gd name="T51" fmla="*/ 457 h 999"/>
                  <a:gd name="T52" fmla="*/ 954 w 982"/>
                  <a:gd name="T53" fmla="*/ 360 h 999"/>
                  <a:gd name="T54" fmla="*/ 917 w 982"/>
                  <a:gd name="T55" fmla="*/ 265 h 999"/>
                  <a:gd name="T56" fmla="*/ 860 w 982"/>
                  <a:gd name="T57" fmla="*/ 183 h 999"/>
                  <a:gd name="T58" fmla="*/ 790 w 982"/>
                  <a:gd name="T59" fmla="*/ 113 h 999"/>
                  <a:gd name="T60" fmla="*/ 718 w 982"/>
                  <a:gd name="T61" fmla="*/ 56 h 999"/>
                  <a:gd name="T62" fmla="*/ 625 w 982"/>
                  <a:gd name="T63" fmla="*/ 19 h 999"/>
                  <a:gd name="T64" fmla="*/ 526 w 982"/>
                  <a:gd name="T65" fmla="*/ 2 h 999"/>
                  <a:gd name="T66" fmla="*/ 417 w 982"/>
                  <a:gd name="T67" fmla="*/ 6 h 999"/>
                  <a:gd name="T68" fmla="*/ 321 w 982"/>
                  <a:gd name="T69" fmla="*/ 31 h 999"/>
                  <a:gd name="T70" fmla="*/ 232 w 982"/>
                  <a:gd name="T71" fmla="*/ 76 h 999"/>
                  <a:gd name="T72" fmla="*/ 152 w 982"/>
                  <a:gd name="T73" fmla="*/ 138 h 999"/>
                  <a:gd name="T74" fmla="*/ 86 w 982"/>
                  <a:gd name="T75" fmla="*/ 216 h 999"/>
                  <a:gd name="T76" fmla="*/ 39 w 982"/>
                  <a:gd name="T77" fmla="*/ 305 h 999"/>
                  <a:gd name="T78" fmla="*/ 10 w 982"/>
                  <a:gd name="T79" fmla="*/ 401 h 999"/>
                  <a:gd name="T80" fmla="*/ 0 w 982"/>
                  <a:gd name="T81" fmla="*/ 519 h 999"/>
                  <a:gd name="T82" fmla="*/ 14 w 982"/>
                  <a:gd name="T83" fmla="*/ 619 h 999"/>
                  <a:gd name="T84" fmla="*/ 47 w 982"/>
                  <a:gd name="T85" fmla="*/ 714 h 999"/>
                  <a:gd name="T86" fmla="*/ 101 w 982"/>
                  <a:gd name="T87" fmla="*/ 803 h 999"/>
                  <a:gd name="T88" fmla="*/ 169 w 982"/>
                  <a:gd name="T89" fmla="*/ 877 h 999"/>
                  <a:gd name="T90" fmla="*/ 251 w 982"/>
                  <a:gd name="T91" fmla="*/ 934 h 999"/>
                  <a:gd name="T92" fmla="*/ 341 w 982"/>
                  <a:gd name="T93" fmla="*/ 973 h 999"/>
                  <a:gd name="T94" fmla="*/ 440 w 982"/>
                  <a:gd name="T95" fmla="*/ 996 h 999"/>
                  <a:gd name="T96" fmla="*/ 547 w 982"/>
                  <a:gd name="T97" fmla="*/ 994 h 999"/>
                  <a:gd name="T98" fmla="*/ 646 w 982"/>
                  <a:gd name="T99" fmla="*/ 971 h 999"/>
                  <a:gd name="T100" fmla="*/ 736 w 982"/>
                  <a:gd name="T101" fmla="*/ 930 h 999"/>
                  <a:gd name="T102" fmla="*/ 819 w 982"/>
                  <a:gd name="T103" fmla="*/ 870 h 999"/>
                  <a:gd name="T104" fmla="*/ 884 w 982"/>
                  <a:gd name="T105" fmla="*/ 796 h 999"/>
                  <a:gd name="T106" fmla="*/ 936 w 982"/>
                  <a:gd name="T107" fmla="*/ 708 h 999"/>
                  <a:gd name="T108" fmla="*/ 969 w 982"/>
                  <a:gd name="T109" fmla="*/ 613 h 999"/>
                  <a:gd name="T110" fmla="*/ 981 w 982"/>
                  <a:gd name="T111" fmla="*/ 510 h 999"/>
                  <a:gd name="T112" fmla="*/ 971 w 982"/>
                  <a:gd name="T113" fmla="*/ 395 h 999"/>
                  <a:gd name="T114" fmla="*/ 940 w 982"/>
                  <a:gd name="T115" fmla="*/ 298 h 999"/>
                  <a:gd name="T116" fmla="*/ 891 w 982"/>
                  <a:gd name="T117" fmla="*/ 210 h 999"/>
                  <a:gd name="T118" fmla="*/ 825 w 982"/>
                  <a:gd name="T119" fmla="*/ 134 h 999"/>
                  <a:gd name="T120" fmla="*/ 747 w 982"/>
                  <a:gd name="T121" fmla="*/ 82 h 9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</a:cxnLst>
                <a:rect l="0" t="0" r="r" b="b"/>
                <a:pathLst>
                  <a:path w="982" h="999">
                    <a:moveTo>
                      <a:pt x="747" y="82"/>
                    </a:moveTo>
                    <a:lnTo>
                      <a:pt x="740" y="78"/>
                    </a:lnTo>
                    <a:lnTo>
                      <a:pt x="734" y="74"/>
                    </a:lnTo>
                    <a:lnTo>
                      <a:pt x="728" y="70"/>
                    </a:lnTo>
                    <a:lnTo>
                      <a:pt x="720" y="66"/>
                    </a:lnTo>
                    <a:lnTo>
                      <a:pt x="714" y="64"/>
                    </a:lnTo>
                    <a:lnTo>
                      <a:pt x="707" y="60"/>
                    </a:lnTo>
                    <a:lnTo>
                      <a:pt x="699" y="56"/>
                    </a:lnTo>
                    <a:lnTo>
                      <a:pt x="693" y="54"/>
                    </a:lnTo>
                    <a:lnTo>
                      <a:pt x="687" y="49"/>
                    </a:lnTo>
                    <a:lnTo>
                      <a:pt x="679" y="47"/>
                    </a:lnTo>
                    <a:lnTo>
                      <a:pt x="673" y="43"/>
                    </a:lnTo>
                    <a:lnTo>
                      <a:pt x="664" y="41"/>
                    </a:lnTo>
                    <a:lnTo>
                      <a:pt x="658" y="37"/>
                    </a:lnTo>
                    <a:lnTo>
                      <a:pt x="652" y="35"/>
                    </a:lnTo>
                    <a:lnTo>
                      <a:pt x="644" y="33"/>
                    </a:lnTo>
                    <a:lnTo>
                      <a:pt x="638" y="31"/>
                    </a:lnTo>
                    <a:lnTo>
                      <a:pt x="629" y="29"/>
                    </a:lnTo>
                    <a:lnTo>
                      <a:pt x="621" y="27"/>
                    </a:lnTo>
                    <a:lnTo>
                      <a:pt x="615" y="25"/>
                    </a:lnTo>
                    <a:lnTo>
                      <a:pt x="607" y="23"/>
                    </a:lnTo>
                    <a:lnTo>
                      <a:pt x="598" y="21"/>
                    </a:lnTo>
                    <a:lnTo>
                      <a:pt x="592" y="19"/>
                    </a:lnTo>
                    <a:lnTo>
                      <a:pt x="584" y="19"/>
                    </a:lnTo>
                    <a:lnTo>
                      <a:pt x="578" y="16"/>
                    </a:lnTo>
                    <a:lnTo>
                      <a:pt x="570" y="14"/>
                    </a:lnTo>
                    <a:lnTo>
                      <a:pt x="564" y="12"/>
                    </a:lnTo>
                    <a:lnTo>
                      <a:pt x="555" y="12"/>
                    </a:lnTo>
                    <a:lnTo>
                      <a:pt x="547" y="10"/>
                    </a:lnTo>
                    <a:lnTo>
                      <a:pt x="541" y="10"/>
                    </a:lnTo>
                    <a:lnTo>
                      <a:pt x="533" y="8"/>
                    </a:lnTo>
                    <a:lnTo>
                      <a:pt x="524" y="8"/>
                    </a:lnTo>
                    <a:lnTo>
                      <a:pt x="518" y="8"/>
                    </a:lnTo>
                    <a:lnTo>
                      <a:pt x="510" y="8"/>
                    </a:lnTo>
                    <a:lnTo>
                      <a:pt x="502" y="8"/>
                    </a:lnTo>
                    <a:lnTo>
                      <a:pt x="496" y="8"/>
                    </a:lnTo>
                    <a:lnTo>
                      <a:pt x="487" y="8"/>
                    </a:lnTo>
                    <a:lnTo>
                      <a:pt x="479" y="8"/>
                    </a:lnTo>
                    <a:lnTo>
                      <a:pt x="473" y="8"/>
                    </a:lnTo>
                    <a:lnTo>
                      <a:pt x="465" y="8"/>
                    </a:lnTo>
                    <a:lnTo>
                      <a:pt x="457" y="8"/>
                    </a:lnTo>
                    <a:lnTo>
                      <a:pt x="450" y="8"/>
                    </a:lnTo>
                    <a:lnTo>
                      <a:pt x="442" y="10"/>
                    </a:lnTo>
                    <a:lnTo>
                      <a:pt x="434" y="10"/>
                    </a:lnTo>
                    <a:lnTo>
                      <a:pt x="426" y="12"/>
                    </a:lnTo>
                    <a:lnTo>
                      <a:pt x="420" y="12"/>
                    </a:lnTo>
                    <a:lnTo>
                      <a:pt x="411" y="14"/>
                    </a:lnTo>
                    <a:lnTo>
                      <a:pt x="403" y="16"/>
                    </a:lnTo>
                    <a:lnTo>
                      <a:pt x="397" y="16"/>
                    </a:lnTo>
                    <a:lnTo>
                      <a:pt x="389" y="19"/>
                    </a:lnTo>
                    <a:lnTo>
                      <a:pt x="383" y="21"/>
                    </a:lnTo>
                    <a:lnTo>
                      <a:pt x="374" y="23"/>
                    </a:lnTo>
                    <a:lnTo>
                      <a:pt x="368" y="23"/>
                    </a:lnTo>
                    <a:lnTo>
                      <a:pt x="360" y="27"/>
                    </a:lnTo>
                    <a:lnTo>
                      <a:pt x="352" y="29"/>
                    </a:lnTo>
                    <a:lnTo>
                      <a:pt x="346" y="31"/>
                    </a:lnTo>
                    <a:lnTo>
                      <a:pt x="337" y="33"/>
                    </a:lnTo>
                    <a:lnTo>
                      <a:pt x="331" y="35"/>
                    </a:lnTo>
                    <a:lnTo>
                      <a:pt x="323" y="37"/>
                    </a:lnTo>
                    <a:lnTo>
                      <a:pt x="317" y="41"/>
                    </a:lnTo>
                    <a:lnTo>
                      <a:pt x="308" y="43"/>
                    </a:lnTo>
                    <a:lnTo>
                      <a:pt x="302" y="47"/>
                    </a:lnTo>
                    <a:lnTo>
                      <a:pt x="296" y="49"/>
                    </a:lnTo>
                    <a:lnTo>
                      <a:pt x="288" y="51"/>
                    </a:lnTo>
                    <a:lnTo>
                      <a:pt x="282" y="56"/>
                    </a:lnTo>
                    <a:lnTo>
                      <a:pt x="276" y="60"/>
                    </a:lnTo>
                    <a:lnTo>
                      <a:pt x="267" y="64"/>
                    </a:lnTo>
                    <a:lnTo>
                      <a:pt x="261" y="66"/>
                    </a:lnTo>
                    <a:lnTo>
                      <a:pt x="255" y="70"/>
                    </a:lnTo>
                    <a:lnTo>
                      <a:pt x="249" y="74"/>
                    </a:lnTo>
                    <a:lnTo>
                      <a:pt x="243" y="78"/>
                    </a:lnTo>
                    <a:lnTo>
                      <a:pt x="237" y="82"/>
                    </a:lnTo>
                    <a:lnTo>
                      <a:pt x="228" y="86"/>
                    </a:lnTo>
                    <a:lnTo>
                      <a:pt x="222" y="91"/>
                    </a:lnTo>
                    <a:lnTo>
                      <a:pt x="216" y="95"/>
                    </a:lnTo>
                    <a:lnTo>
                      <a:pt x="210" y="99"/>
                    </a:lnTo>
                    <a:lnTo>
                      <a:pt x="204" y="103"/>
                    </a:lnTo>
                    <a:lnTo>
                      <a:pt x="197" y="107"/>
                    </a:lnTo>
                    <a:lnTo>
                      <a:pt x="191" y="113"/>
                    </a:lnTo>
                    <a:lnTo>
                      <a:pt x="185" y="117"/>
                    </a:lnTo>
                    <a:lnTo>
                      <a:pt x="181" y="123"/>
                    </a:lnTo>
                    <a:lnTo>
                      <a:pt x="175" y="128"/>
                    </a:lnTo>
                    <a:lnTo>
                      <a:pt x="169" y="132"/>
                    </a:lnTo>
                    <a:lnTo>
                      <a:pt x="162" y="138"/>
                    </a:lnTo>
                    <a:lnTo>
                      <a:pt x="158" y="144"/>
                    </a:lnTo>
                    <a:lnTo>
                      <a:pt x="152" y="148"/>
                    </a:lnTo>
                    <a:lnTo>
                      <a:pt x="146" y="154"/>
                    </a:lnTo>
                    <a:lnTo>
                      <a:pt x="140" y="158"/>
                    </a:lnTo>
                    <a:lnTo>
                      <a:pt x="136" y="165"/>
                    </a:lnTo>
                    <a:lnTo>
                      <a:pt x="132" y="171"/>
                    </a:lnTo>
                    <a:lnTo>
                      <a:pt x="125" y="177"/>
                    </a:lnTo>
                    <a:lnTo>
                      <a:pt x="121" y="183"/>
                    </a:lnTo>
                    <a:lnTo>
                      <a:pt x="115" y="187"/>
                    </a:lnTo>
                    <a:lnTo>
                      <a:pt x="111" y="195"/>
                    </a:lnTo>
                    <a:lnTo>
                      <a:pt x="107" y="200"/>
                    </a:lnTo>
                    <a:lnTo>
                      <a:pt x="103" y="206"/>
                    </a:lnTo>
                    <a:lnTo>
                      <a:pt x="99" y="214"/>
                    </a:lnTo>
                    <a:lnTo>
                      <a:pt x="95" y="218"/>
                    </a:lnTo>
                    <a:lnTo>
                      <a:pt x="88" y="226"/>
                    </a:lnTo>
                    <a:lnTo>
                      <a:pt x="84" y="233"/>
                    </a:lnTo>
                    <a:lnTo>
                      <a:pt x="80" y="239"/>
                    </a:lnTo>
                    <a:lnTo>
                      <a:pt x="76" y="245"/>
                    </a:lnTo>
                    <a:lnTo>
                      <a:pt x="72" y="253"/>
                    </a:lnTo>
                    <a:lnTo>
                      <a:pt x="70" y="257"/>
                    </a:lnTo>
                    <a:lnTo>
                      <a:pt x="66" y="265"/>
                    </a:lnTo>
                    <a:lnTo>
                      <a:pt x="62" y="272"/>
                    </a:lnTo>
                    <a:lnTo>
                      <a:pt x="60" y="280"/>
                    </a:lnTo>
                    <a:lnTo>
                      <a:pt x="56" y="286"/>
                    </a:lnTo>
                    <a:lnTo>
                      <a:pt x="51" y="292"/>
                    </a:lnTo>
                    <a:lnTo>
                      <a:pt x="49" y="300"/>
                    </a:lnTo>
                    <a:lnTo>
                      <a:pt x="45" y="307"/>
                    </a:lnTo>
                    <a:lnTo>
                      <a:pt x="43" y="315"/>
                    </a:lnTo>
                    <a:lnTo>
                      <a:pt x="39" y="321"/>
                    </a:lnTo>
                    <a:lnTo>
                      <a:pt x="37" y="329"/>
                    </a:lnTo>
                    <a:lnTo>
                      <a:pt x="35" y="335"/>
                    </a:lnTo>
                    <a:lnTo>
                      <a:pt x="33" y="344"/>
                    </a:lnTo>
                    <a:lnTo>
                      <a:pt x="31" y="350"/>
                    </a:lnTo>
                    <a:lnTo>
                      <a:pt x="27" y="358"/>
                    </a:lnTo>
                    <a:lnTo>
                      <a:pt x="25" y="364"/>
                    </a:lnTo>
                    <a:lnTo>
                      <a:pt x="25" y="372"/>
                    </a:lnTo>
                    <a:lnTo>
                      <a:pt x="21" y="381"/>
                    </a:lnTo>
                    <a:lnTo>
                      <a:pt x="21" y="387"/>
                    </a:lnTo>
                    <a:lnTo>
                      <a:pt x="19" y="395"/>
                    </a:lnTo>
                    <a:lnTo>
                      <a:pt x="16" y="403"/>
                    </a:lnTo>
                    <a:lnTo>
                      <a:pt x="14" y="409"/>
                    </a:lnTo>
                    <a:lnTo>
                      <a:pt x="14" y="418"/>
                    </a:lnTo>
                    <a:lnTo>
                      <a:pt x="12" y="426"/>
                    </a:lnTo>
                    <a:lnTo>
                      <a:pt x="12" y="432"/>
                    </a:lnTo>
                    <a:lnTo>
                      <a:pt x="10" y="440"/>
                    </a:lnTo>
                    <a:lnTo>
                      <a:pt x="10" y="449"/>
                    </a:lnTo>
                    <a:lnTo>
                      <a:pt x="8" y="457"/>
                    </a:lnTo>
                    <a:lnTo>
                      <a:pt x="8" y="463"/>
                    </a:lnTo>
                    <a:lnTo>
                      <a:pt x="8" y="471"/>
                    </a:lnTo>
                    <a:lnTo>
                      <a:pt x="8" y="479"/>
                    </a:lnTo>
                    <a:lnTo>
                      <a:pt x="8" y="486"/>
                    </a:lnTo>
                    <a:lnTo>
                      <a:pt x="8" y="510"/>
                    </a:lnTo>
                    <a:lnTo>
                      <a:pt x="8" y="516"/>
                    </a:lnTo>
                    <a:lnTo>
                      <a:pt x="8" y="525"/>
                    </a:lnTo>
                    <a:lnTo>
                      <a:pt x="8" y="533"/>
                    </a:lnTo>
                    <a:lnTo>
                      <a:pt x="8" y="541"/>
                    </a:lnTo>
                    <a:lnTo>
                      <a:pt x="10" y="547"/>
                    </a:lnTo>
                    <a:lnTo>
                      <a:pt x="10" y="556"/>
                    </a:lnTo>
                    <a:lnTo>
                      <a:pt x="12" y="564"/>
                    </a:lnTo>
                    <a:lnTo>
                      <a:pt x="12" y="572"/>
                    </a:lnTo>
                    <a:lnTo>
                      <a:pt x="14" y="578"/>
                    </a:lnTo>
                    <a:lnTo>
                      <a:pt x="14" y="586"/>
                    </a:lnTo>
                    <a:lnTo>
                      <a:pt x="16" y="595"/>
                    </a:lnTo>
                    <a:lnTo>
                      <a:pt x="19" y="601"/>
                    </a:lnTo>
                    <a:lnTo>
                      <a:pt x="21" y="609"/>
                    </a:lnTo>
                    <a:lnTo>
                      <a:pt x="21" y="615"/>
                    </a:lnTo>
                    <a:lnTo>
                      <a:pt x="23" y="623"/>
                    </a:lnTo>
                    <a:lnTo>
                      <a:pt x="25" y="632"/>
                    </a:lnTo>
                    <a:lnTo>
                      <a:pt x="27" y="638"/>
                    </a:lnTo>
                    <a:lnTo>
                      <a:pt x="31" y="646"/>
                    </a:lnTo>
                    <a:lnTo>
                      <a:pt x="33" y="652"/>
                    </a:lnTo>
                    <a:lnTo>
                      <a:pt x="35" y="661"/>
                    </a:lnTo>
                    <a:lnTo>
                      <a:pt x="37" y="669"/>
                    </a:lnTo>
                    <a:lnTo>
                      <a:pt x="39" y="675"/>
                    </a:lnTo>
                    <a:lnTo>
                      <a:pt x="43" y="683"/>
                    </a:lnTo>
                    <a:lnTo>
                      <a:pt x="45" y="689"/>
                    </a:lnTo>
                    <a:lnTo>
                      <a:pt x="49" y="698"/>
                    </a:lnTo>
                    <a:lnTo>
                      <a:pt x="51" y="704"/>
                    </a:lnTo>
                    <a:lnTo>
                      <a:pt x="56" y="710"/>
                    </a:lnTo>
                    <a:lnTo>
                      <a:pt x="58" y="718"/>
                    </a:lnTo>
                    <a:lnTo>
                      <a:pt x="62" y="724"/>
                    </a:lnTo>
                    <a:lnTo>
                      <a:pt x="66" y="733"/>
                    </a:lnTo>
                    <a:lnTo>
                      <a:pt x="70" y="739"/>
                    </a:lnTo>
                    <a:lnTo>
                      <a:pt x="72" y="745"/>
                    </a:lnTo>
                    <a:lnTo>
                      <a:pt x="76" y="751"/>
                    </a:lnTo>
                    <a:lnTo>
                      <a:pt x="80" y="757"/>
                    </a:lnTo>
                    <a:lnTo>
                      <a:pt x="84" y="763"/>
                    </a:lnTo>
                    <a:lnTo>
                      <a:pt x="88" y="772"/>
                    </a:lnTo>
                    <a:lnTo>
                      <a:pt x="93" y="778"/>
                    </a:lnTo>
                    <a:lnTo>
                      <a:pt x="97" y="784"/>
                    </a:lnTo>
                    <a:lnTo>
                      <a:pt x="103" y="790"/>
                    </a:lnTo>
                    <a:lnTo>
                      <a:pt x="105" y="796"/>
                    </a:lnTo>
                    <a:lnTo>
                      <a:pt x="111" y="803"/>
                    </a:lnTo>
                    <a:lnTo>
                      <a:pt x="115" y="809"/>
                    </a:lnTo>
                    <a:lnTo>
                      <a:pt x="121" y="815"/>
                    </a:lnTo>
                    <a:lnTo>
                      <a:pt x="125" y="821"/>
                    </a:lnTo>
                    <a:lnTo>
                      <a:pt x="130" y="825"/>
                    </a:lnTo>
                    <a:lnTo>
                      <a:pt x="136" y="831"/>
                    </a:lnTo>
                    <a:lnTo>
                      <a:pt x="140" y="837"/>
                    </a:lnTo>
                    <a:lnTo>
                      <a:pt x="146" y="842"/>
                    </a:lnTo>
                    <a:lnTo>
                      <a:pt x="152" y="848"/>
                    </a:lnTo>
                    <a:lnTo>
                      <a:pt x="156" y="854"/>
                    </a:lnTo>
                    <a:lnTo>
                      <a:pt x="162" y="858"/>
                    </a:lnTo>
                    <a:lnTo>
                      <a:pt x="169" y="864"/>
                    </a:lnTo>
                    <a:lnTo>
                      <a:pt x="173" y="868"/>
                    </a:lnTo>
                    <a:lnTo>
                      <a:pt x="179" y="875"/>
                    </a:lnTo>
                    <a:lnTo>
                      <a:pt x="185" y="879"/>
                    </a:lnTo>
                    <a:lnTo>
                      <a:pt x="191" y="885"/>
                    </a:lnTo>
                    <a:lnTo>
                      <a:pt x="197" y="889"/>
                    </a:lnTo>
                    <a:lnTo>
                      <a:pt x="204" y="893"/>
                    </a:lnTo>
                    <a:lnTo>
                      <a:pt x="210" y="897"/>
                    </a:lnTo>
                    <a:lnTo>
                      <a:pt x="216" y="901"/>
                    </a:lnTo>
                    <a:lnTo>
                      <a:pt x="222" y="907"/>
                    </a:lnTo>
                    <a:lnTo>
                      <a:pt x="228" y="912"/>
                    </a:lnTo>
                    <a:lnTo>
                      <a:pt x="234" y="916"/>
                    </a:lnTo>
                    <a:lnTo>
                      <a:pt x="241" y="920"/>
                    </a:lnTo>
                    <a:lnTo>
                      <a:pt x="249" y="924"/>
                    </a:lnTo>
                    <a:lnTo>
                      <a:pt x="255" y="928"/>
                    </a:lnTo>
                    <a:lnTo>
                      <a:pt x="261" y="930"/>
                    </a:lnTo>
                    <a:lnTo>
                      <a:pt x="267" y="934"/>
                    </a:lnTo>
                    <a:lnTo>
                      <a:pt x="276" y="938"/>
                    </a:lnTo>
                    <a:lnTo>
                      <a:pt x="282" y="942"/>
                    </a:lnTo>
                    <a:lnTo>
                      <a:pt x="288" y="944"/>
                    </a:lnTo>
                    <a:lnTo>
                      <a:pt x="296" y="947"/>
                    </a:lnTo>
                    <a:lnTo>
                      <a:pt x="302" y="951"/>
                    </a:lnTo>
                    <a:lnTo>
                      <a:pt x="308" y="953"/>
                    </a:lnTo>
                    <a:lnTo>
                      <a:pt x="317" y="957"/>
                    </a:lnTo>
                    <a:lnTo>
                      <a:pt x="323" y="959"/>
                    </a:lnTo>
                    <a:lnTo>
                      <a:pt x="331" y="961"/>
                    </a:lnTo>
                    <a:lnTo>
                      <a:pt x="337" y="965"/>
                    </a:lnTo>
                    <a:lnTo>
                      <a:pt x="346" y="967"/>
                    </a:lnTo>
                    <a:lnTo>
                      <a:pt x="352" y="969"/>
                    </a:lnTo>
                    <a:lnTo>
                      <a:pt x="360" y="971"/>
                    </a:lnTo>
                    <a:lnTo>
                      <a:pt x="366" y="973"/>
                    </a:lnTo>
                    <a:lnTo>
                      <a:pt x="374" y="975"/>
                    </a:lnTo>
                    <a:lnTo>
                      <a:pt x="383" y="977"/>
                    </a:lnTo>
                    <a:lnTo>
                      <a:pt x="389" y="979"/>
                    </a:lnTo>
                    <a:lnTo>
                      <a:pt x="397" y="979"/>
                    </a:lnTo>
                    <a:lnTo>
                      <a:pt x="403" y="982"/>
                    </a:lnTo>
                    <a:lnTo>
                      <a:pt x="411" y="984"/>
                    </a:lnTo>
                    <a:lnTo>
                      <a:pt x="420" y="984"/>
                    </a:lnTo>
                    <a:lnTo>
                      <a:pt x="426" y="986"/>
                    </a:lnTo>
                    <a:lnTo>
                      <a:pt x="434" y="986"/>
                    </a:lnTo>
                    <a:lnTo>
                      <a:pt x="442" y="988"/>
                    </a:lnTo>
                    <a:lnTo>
                      <a:pt x="448" y="988"/>
                    </a:lnTo>
                    <a:lnTo>
                      <a:pt x="457" y="990"/>
                    </a:lnTo>
                    <a:lnTo>
                      <a:pt x="463" y="990"/>
                    </a:lnTo>
                    <a:lnTo>
                      <a:pt x="471" y="990"/>
                    </a:lnTo>
                    <a:lnTo>
                      <a:pt x="479" y="990"/>
                    </a:lnTo>
                    <a:lnTo>
                      <a:pt x="487" y="990"/>
                    </a:lnTo>
                    <a:lnTo>
                      <a:pt x="494" y="990"/>
                    </a:lnTo>
                    <a:lnTo>
                      <a:pt x="502" y="990"/>
                    </a:lnTo>
                    <a:lnTo>
                      <a:pt x="508" y="990"/>
                    </a:lnTo>
                    <a:lnTo>
                      <a:pt x="516" y="990"/>
                    </a:lnTo>
                    <a:lnTo>
                      <a:pt x="524" y="990"/>
                    </a:lnTo>
                    <a:lnTo>
                      <a:pt x="533" y="988"/>
                    </a:lnTo>
                    <a:lnTo>
                      <a:pt x="539" y="988"/>
                    </a:lnTo>
                    <a:lnTo>
                      <a:pt x="547" y="986"/>
                    </a:lnTo>
                    <a:lnTo>
                      <a:pt x="555" y="986"/>
                    </a:lnTo>
                    <a:lnTo>
                      <a:pt x="561" y="984"/>
                    </a:lnTo>
                    <a:lnTo>
                      <a:pt x="570" y="984"/>
                    </a:lnTo>
                    <a:lnTo>
                      <a:pt x="578" y="982"/>
                    </a:lnTo>
                    <a:lnTo>
                      <a:pt x="584" y="979"/>
                    </a:lnTo>
                    <a:lnTo>
                      <a:pt x="592" y="979"/>
                    </a:lnTo>
                    <a:lnTo>
                      <a:pt x="598" y="977"/>
                    </a:lnTo>
                    <a:lnTo>
                      <a:pt x="607" y="975"/>
                    </a:lnTo>
                    <a:lnTo>
                      <a:pt x="613" y="973"/>
                    </a:lnTo>
                    <a:lnTo>
                      <a:pt x="621" y="971"/>
                    </a:lnTo>
                    <a:lnTo>
                      <a:pt x="629" y="969"/>
                    </a:lnTo>
                    <a:lnTo>
                      <a:pt x="635" y="967"/>
                    </a:lnTo>
                    <a:lnTo>
                      <a:pt x="644" y="965"/>
                    </a:lnTo>
                    <a:lnTo>
                      <a:pt x="650" y="961"/>
                    </a:lnTo>
                    <a:lnTo>
                      <a:pt x="658" y="959"/>
                    </a:lnTo>
                    <a:lnTo>
                      <a:pt x="664" y="957"/>
                    </a:lnTo>
                    <a:lnTo>
                      <a:pt x="673" y="955"/>
                    </a:lnTo>
                    <a:lnTo>
                      <a:pt x="679" y="951"/>
                    </a:lnTo>
                    <a:lnTo>
                      <a:pt x="687" y="949"/>
                    </a:lnTo>
                    <a:lnTo>
                      <a:pt x="693" y="944"/>
                    </a:lnTo>
                    <a:lnTo>
                      <a:pt x="699" y="942"/>
                    </a:lnTo>
                    <a:lnTo>
                      <a:pt x="707" y="938"/>
                    </a:lnTo>
                    <a:lnTo>
                      <a:pt x="714" y="934"/>
                    </a:lnTo>
                    <a:lnTo>
                      <a:pt x="720" y="932"/>
                    </a:lnTo>
                    <a:lnTo>
                      <a:pt x="726" y="928"/>
                    </a:lnTo>
                    <a:lnTo>
                      <a:pt x="734" y="924"/>
                    </a:lnTo>
                    <a:lnTo>
                      <a:pt x="740" y="920"/>
                    </a:lnTo>
                    <a:lnTo>
                      <a:pt x="744" y="916"/>
                    </a:lnTo>
                    <a:lnTo>
                      <a:pt x="753" y="912"/>
                    </a:lnTo>
                    <a:lnTo>
                      <a:pt x="759" y="907"/>
                    </a:lnTo>
                    <a:lnTo>
                      <a:pt x="765" y="903"/>
                    </a:lnTo>
                    <a:lnTo>
                      <a:pt x="771" y="899"/>
                    </a:lnTo>
                    <a:lnTo>
                      <a:pt x="777" y="895"/>
                    </a:lnTo>
                    <a:lnTo>
                      <a:pt x="784" y="889"/>
                    </a:lnTo>
                    <a:lnTo>
                      <a:pt x="790" y="885"/>
                    </a:lnTo>
                    <a:lnTo>
                      <a:pt x="796" y="881"/>
                    </a:lnTo>
                    <a:lnTo>
                      <a:pt x="802" y="875"/>
                    </a:lnTo>
                    <a:lnTo>
                      <a:pt x="806" y="870"/>
                    </a:lnTo>
                    <a:lnTo>
                      <a:pt x="812" y="864"/>
                    </a:lnTo>
                    <a:lnTo>
                      <a:pt x="819" y="860"/>
                    </a:lnTo>
                    <a:lnTo>
                      <a:pt x="825" y="854"/>
                    </a:lnTo>
                    <a:lnTo>
                      <a:pt x="829" y="848"/>
                    </a:lnTo>
                    <a:lnTo>
                      <a:pt x="835" y="844"/>
                    </a:lnTo>
                    <a:lnTo>
                      <a:pt x="841" y="837"/>
                    </a:lnTo>
                    <a:lnTo>
                      <a:pt x="845" y="833"/>
                    </a:lnTo>
                    <a:lnTo>
                      <a:pt x="849" y="827"/>
                    </a:lnTo>
                    <a:lnTo>
                      <a:pt x="856" y="821"/>
                    </a:lnTo>
                    <a:lnTo>
                      <a:pt x="860" y="815"/>
                    </a:lnTo>
                    <a:lnTo>
                      <a:pt x="866" y="809"/>
                    </a:lnTo>
                    <a:lnTo>
                      <a:pt x="870" y="803"/>
                    </a:lnTo>
                    <a:lnTo>
                      <a:pt x="876" y="796"/>
                    </a:lnTo>
                    <a:lnTo>
                      <a:pt x="880" y="790"/>
                    </a:lnTo>
                    <a:lnTo>
                      <a:pt x="884" y="784"/>
                    </a:lnTo>
                    <a:lnTo>
                      <a:pt x="888" y="778"/>
                    </a:lnTo>
                    <a:lnTo>
                      <a:pt x="893" y="772"/>
                    </a:lnTo>
                    <a:lnTo>
                      <a:pt x="897" y="765"/>
                    </a:lnTo>
                    <a:lnTo>
                      <a:pt x="901" y="759"/>
                    </a:lnTo>
                    <a:lnTo>
                      <a:pt x="905" y="753"/>
                    </a:lnTo>
                    <a:lnTo>
                      <a:pt x="909" y="745"/>
                    </a:lnTo>
                    <a:lnTo>
                      <a:pt x="913" y="739"/>
                    </a:lnTo>
                    <a:lnTo>
                      <a:pt x="915" y="733"/>
                    </a:lnTo>
                    <a:lnTo>
                      <a:pt x="919" y="726"/>
                    </a:lnTo>
                    <a:lnTo>
                      <a:pt x="921" y="718"/>
                    </a:lnTo>
                    <a:lnTo>
                      <a:pt x="925" y="712"/>
                    </a:lnTo>
                    <a:lnTo>
                      <a:pt x="930" y="704"/>
                    </a:lnTo>
                    <a:lnTo>
                      <a:pt x="932" y="698"/>
                    </a:lnTo>
                    <a:lnTo>
                      <a:pt x="936" y="691"/>
                    </a:lnTo>
                    <a:lnTo>
                      <a:pt x="938" y="683"/>
                    </a:lnTo>
                    <a:lnTo>
                      <a:pt x="942" y="675"/>
                    </a:lnTo>
                    <a:lnTo>
                      <a:pt x="944" y="669"/>
                    </a:lnTo>
                    <a:lnTo>
                      <a:pt x="946" y="661"/>
                    </a:lnTo>
                    <a:lnTo>
                      <a:pt x="948" y="654"/>
                    </a:lnTo>
                    <a:lnTo>
                      <a:pt x="950" y="648"/>
                    </a:lnTo>
                    <a:lnTo>
                      <a:pt x="954" y="640"/>
                    </a:lnTo>
                    <a:lnTo>
                      <a:pt x="956" y="632"/>
                    </a:lnTo>
                    <a:lnTo>
                      <a:pt x="958" y="626"/>
                    </a:lnTo>
                    <a:lnTo>
                      <a:pt x="960" y="617"/>
                    </a:lnTo>
                    <a:lnTo>
                      <a:pt x="960" y="611"/>
                    </a:lnTo>
                    <a:lnTo>
                      <a:pt x="962" y="603"/>
                    </a:lnTo>
                    <a:lnTo>
                      <a:pt x="965" y="595"/>
                    </a:lnTo>
                    <a:lnTo>
                      <a:pt x="967" y="589"/>
                    </a:lnTo>
                    <a:lnTo>
                      <a:pt x="967" y="580"/>
                    </a:lnTo>
                    <a:lnTo>
                      <a:pt x="969" y="572"/>
                    </a:lnTo>
                    <a:lnTo>
                      <a:pt x="971" y="566"/>
                    </a:lnTo>
                    <a:lnTo>
                      <a:pt x="971" y="558"/>
                    </a:lnTo>
                    <a:lnTo>
                      <a:pt x="971" y="549"/>
                    </a:lnTo>
                    <a:lnTo>
                      <a:pt x="973" y="541"/>
                    </a:lnTo>
                    <a:lnTo>
                      <a:pt x="973" y="533"/>
                    </a:lnTo>
                    <a:lnTo>
                      <a:pt x="973" y="527"/>
                    </a:lnTo>
                    <a:lnTo>
                      <a:pt x="973" y="519"/>
                    </a:lnTo>
                    <a:lnTo>
                      <a:pt x="973" y="510"/>
                    </a:lnTo>
                    <a:lnTo>
                      <a:pt x="973" y="488"/>
                    </a:lnTo>
                    <a:lnTo>
                      <a:pt x="973" y="482"/>
                    </a:lnTo>
                    <a:lnTo>
                      <a:pt x="973" y="471"/>
                    </a:lnTo>
                    <a:lnTo>
                      <a:pt x="973" y="465"/>
                    </a:lnTo>
                    <a:lnTo>
                      <a:pt x="973" y="457"/>
                    </a:lnTo>
                    <a:lnTo>
                      <a:pt x="971" y="449"/>
                    </a:lnTo>
                    <a:lnTo>
                      <a:pt x="971" y="442"/>
                    </a:lnTo>
                    <a:lnTo>
                      <a:pt x="971" y="434"/>
                    </a:lnTo>
                    <a:lnTo>
                      <a:pt x="969" y="426"/>
                    </a:lnTo>
                    <a:lnTo>
                      <a:pt x="967" y="420"/>
                    </a:lnTo>
                    <a:lnTo>
                      <a:pt x="967" y="412"/>
                    </a:lnTo>
                    <a:lnTo>
                      <a:pt x="965" y="403"/>
                    </a:lnTo>
                    <a:lnTo>
                      <a:pt x="962" y="397"/>
                    </a:lnTo>
                    <a:lnTo>
                      <a:pt x="960" y="389"/>
                    </a:lnTo>
                    <a:lnTo>
                      <a:pt x="960" y="381"/>
                    </a:lnTo>
                    <a:lnTo>
                      <a:pt x="958" y="372"/>
                    </a:lnTo>
                    <a:lnTo>
                      <a:pt x="956" y="366"/>
                    </a:lnTo>
                    <a:lnTo>
                      <a:pt x="954" y="360"/>
                    </a:lnTo>
                    <a:lnTo>
                      <a:pt x="950" y="352"/>
                    </a:lnTo>
                    <a:lnTo>
                      <a:pt x="948" y="344"/>
                    </a:lnTo>
                    <a:lnTo>
                      <a:pt x="946" y="337"/>
                    </a:lnTo>
                    <a:lnTo>
                      <a:pt x="944" y="329"/>
                    </a:lnTo>
                    <a:lnTo>
                      <a:pt x="942" y="323"/>
                    </a:lnTo>
                    <a:lnTo>
                      <a:pt x="940" y="315"/>
                    </a:lnTo>
                    <a:lnTo>
                      <a:pt x="936" y="309"/>
                    </a:lnTo>
                    <a:lnTo>
                      <a:pt x="934" y="300"/>
                    </a:lnTo>
                    <a:lnTo>
                      <a:pt x="930" y="294"/>
                    </a:lnTo>
                    <a:lnTo>
                      <a:pt x="925" y="286"/>
                    </a:lnTo>
                    <a:lnTo>
                      <a:pt x="923" y="280"/>
                    </a:lnTo>
                    <a:lnTo>
                      <a:pt x="919" y="274"/>
                    </a:lnTo>
                    <a:lnTo>
                      <a:pt x="917" y="265"/>
                    </a:lnTo>
                    <a:lnTo>
                      <a:pt x="913" y="259"/>
                    </a:lnTo>
                    <a:lnTo>
                      <a:pt x="909" y="253"/>
                    </a:lnTo>
                    <a:lnTo>
                      <a:pt x="905" y="247"/>
                    </a:lnTo>
                    <a:lnTo>
                      <a:pt x="901" y="239"/>
                    </a:lnTo>
                    <a:lnTo>
                      <a:pt x="897" y="233"/>
                    </a:lnTo>
                    <a:lnTo>
                      <a:pt x="893" y="226"/>
                    </a:lnTo>
                    <a:lnTo>
                      <a:pt x="888" y="220"/>
                    </a:lnTo>
                    <a:lnTo>
                      <a:pt x="884" y="214"/>
                    </a:lnTo>
                    <a:lnTo>
                      <a:pt x="880" y="208"/>
                    </a:lnTo>
                    <a:lnTo>
                      <a:pt x="876" y="202"/>
                    </a:lnTo>
                    <a:lnTo>
                      <a:pt x="870" y="195"/>
                    </a:lnTo>
                    <a:lnTo>
                      <a:pt x="866" y="189"/>
                    </a:lnTo>
                    <a:lnTo>
                      <a:pt x="860" y="183"/>
                    </a:lnTo>
                    <a:lnTo>
                      <a:pt x="856" y="177"/>
                    </a:lnTo>
                    <a:lnTo>
                      <a:pt x="851" y="171"/>
                    </a:lnTo>
                    <a:lnTo>
                      <a:pt x="845" y="167"/>
                    </a:lnTo>
                    <a:lnTo>
                      <a:pt x="841" y="161"/>
                    </a:lnTo>
                    <a:lnTo>
                      <a:pt x="835" y="154"/>
                    </a:lnTo>
                    <a:lnTo>
                      <a:pt x="831" y="150"/>
                    </a:lnTo>
                    <a:lnTo>
                      <a:pt x="825" y="144"/>
                    </a:lnTo>
                    <a:lnTo>
                      <a:pt x="819" y="138"/>
                    </a:lnTo>
                    <a:lnTo>
                      <a:pt x="814" y="134"/>
                    </a:lnTo>
                    <a:lnTo>
                      <a:pt x="808" y="128"/>
                    </a:lnTo>
                    <a:lnTo>
                      <a:pt x="802" y="123"/>
                    </a:lnTo>
                    <a:lnTo>
                      <a:pt x="796" y="117"/>
                    </a:lnTo>
                    <a:lnTo>
                      <a:pt x="790" y="113"/>
                    </a:lnTo>
                    <a:lnTo>
                      <a:pt x="784" y="109"/>
                    </a:lnTo>
                    <a:lnTo>
                      <a:pt x="777" y="105"/>
                    </a:lnTo>
                    <a:lnTo>
                      <a:pt x="773" y="99"/>
                    </a:lnTo>
                    <a:lnTo>
                      <a:pt x="765" y="95"/>
                    </a:lnTo>
                    <a:lnTo>
                      <a:pt x="759" y="91"/>
                    </a:lnTo>
                    <a:lnTo>
                      <a:pt x="753" y="86"/>
                    </a:lnTo>
                    <a:lnTo>
                      <a:pt x="747" y="82"/>
                    </a:lnTo>
                    <a:lnTo>
                      <a:pt x="751" y="76"/>
                    </a:lnTo>
                    <a:lnTo>
                      <a:pt x="744" y="72"/>
                    </a:lnTo>
                    <a:lnTo>
                      <a:pt x="738" y="68"/>
                    </a:lnTo>
                    <a:lnTo>
                      <a:pt x="730" y="64"/>
                    </a:lnTo>
                    <a:lnTo>
                      <a:pt x="724" y="60"/>
                    </a:lnTo>
                    <a:lnTo>
                      <a:pt x="718" y="56"/>
                    </a:lnTo>
                    <a:lnTo>
                      <a:pt x="712" y="54"/>
                    </a:lnTo>
                    <a:lnTo>
                      <a:pt x="703" y="49"/>
                    </a:lnTo>
                    <a:lnTo>
                      <a:pt x="697" y="47"/>
                    </a:lnTo>
                    <a:lnTo>
                      <a:pt x="689" y="43"/>
                    </a:lnTo>
                    <a:lnTo>
                      <a:pt x="683" y="39"/>
                    </a:lnTo>
                    <a:lnTo>
                      <a:pt x="675" y="37"/>
                    </a:lnTo>
                    <a:lnTo>
                      <a:pt x="668" y="33"/>
                    </a:lnTo>
                    <a:lnTo>
                      <a:pt x="660" y="31"/>
                    </a:lnTo>
                    <a:lnTo>
                      <a:pt x="654" y="29"/>
                    </a:lnTo>
                    <a:lnTo>
                      <a:pt x="646" y="27"/>
                    </a:lnTo>
                    <a:lnTo>
                      <a:pt x="640" y="23"/>
                    </a:lnTo>
                    <a:lnTo>
                      <a:pt x="631" y="21"/>
                    </a:lnTo>
                    <a:lnTo>
                      <a:pt x="625" y="19"/>
                    </a:lnTo>
                    <a:lnTo>
                      <a:pt x="617" y="16"/>
                    </a:lnTo>
                    <a:lnTo>
                      <a:pt x="609" y="14"/>
                    </a:lnTo>
                    <a:lnTo>
                      <a:pt x="603" y="12"/>
                    </a:lnTo>
                    <a:lnTo>
                      <a:pt x="594" y="12"/>
                    </a:lnTo>
                    <a:lnTo>
                      <a:pt x="588" y="10"/>
                    </a:lnTo>
                    <a:lnTo>
                      <a:pt x="580" y="8"/>
                    </a:lnTo>
                    <a:lnTo>
                      <a:pt x="572" y="6"/>
                    </a:lnTo>
                    <a:lnTo>
                      <a:pt x="564" y="6"/>
                    </a:lnTo>
                    <a:lnTo>
                      <a:pt x="557" y="4"/>
                    </a:lnTo>
                    <a:lnTo>
                      <a:pt x="549" y="4"/>
                    </a:lnTo>
                    <a:lnTo>
                      <a:pt x="541" y="2"/>
                    </a:lnTo>
                    <a:lnTo>
                      <a:pt x="533" y="2"/>
                    </a:lnTo>
                    <a:lnTo>
                      <a:pt x="526" y="2"/>
                    </a:lnTo>
                    <a:lnTo>
                      <a:pt x="518" y="0"/>
                    </a:lnTo>
                    <a:lnTo>
                      <a:pt x="510" y="0"/>
                    </a:lnTo>
                    <a:lnTo>
                      <a:pt x="502" y="0"/>
                    </a:lnTo>
                    <a:lnTo>
                      <a:pt x="496" y="0"/>
                    </a:lnTo>
                    <a:lnTo>
                      <a:pt x="479" y="0"/>
                    </a:lnTo>
                    <a:lnTo>
                      <a:pt x="473" y="0"/>
                    </a:lnTo>
                    <a:lnTo>
                      <a:pt x="465" y="0"/>
                    </a:lnTo>
                    <a:lnTo>
                      <a:pt x="457" y="2"/>
                    </a:lnTo>
                    <a:lnTo>
                      <a:pt x="448" y="2"/>
                    </a:lnTo>
                    <a:lnTo>
                      <a:pt x="442" y="2"/>
                    </a:lnTo>
                    <a:lnTo>
                      <a:pt x="434" y="4"/>
                    </a:lnTo>
                    <a:lnTo>
                      <a:pt x="426" y="4"/>
                    </a:lnTo>
                    <a:lnTo>
                      <a:pt x="417" y="6"/>
                    </a:lnTo>
                    <a:lnTo>
                      <a:pt x="411" y="6"/>
                    </a:lnTo>
                    <a:lnTo>
                      <a:pt x="403" y="8"/>
                    </a:lnTo>
                    <a:lnTo>
                      <a:pt x="395" y="10"/>
                    </a:lnTo>
                    <a:lnTo>
                      <a:pt x="389" y="10"/>
                    </a:lnTo>
                    <a:lnTo>
                      <a:pt x="380" y="12"/>
                    </a:lnTo>
                    <a:lnTo>
                      <a:pt x="372" y="14"/>
                    </a:lnTo>
                    <a:lnTo>
                      <a:pt x="366" y="16"/>
                    </a:lnTo>
                    <a:lnTo>
                      <a:pt x="358" y="19"/>
                    </a:lnTo>
                    <a:lnTo>
                      <a:pt x="352" y="21"/>
                    </a:lnTo>
                    <a:lnTo>
                      <a:pt x="343" y="23"/>
                    </a:lnTo>
                    <a:lnTo>
                      <a:pt x="335" y="27"/>
                    </a:lnTo>
                    <a:lnTo>
                      <a:pt x="329" y="29"/>
                    </a:lnTo>
                    <a:lnTo>
                      <a:pt x="321" y="31"/>
                    </a:lnTo>
                    <a:lnTo>
                      <a:pt x="315" y="33"/>
                    </a:lnTo>
                    <a:lnTo>
                      <a:pt x="306" y="37"/>
                    </a:lnTo>
                    <a:lnTo>
                      <a:pt x="300" y="39"/>
                    </a:lnTo>
                    <a:lnTo>
                      <a:pt x="292" y="43"/>
                    </a:lnTo>
                    <a:lnTo>
                      <a:pt x="286" y="47"/>
                    </a:lnTo>
                    <a:lnTo>
                      <a:pt x="280" y="49"/>
                    </a:lnTo>
                    <a:lnTo>
                      <a:pt x="271" y="54"/>
                    </a:lnTo>
                    <a:lnTo>
                      <a:pt x="265" y="56"/>
                    </a:lnTo>
                    <a:lnTo>
                      <a:pt x="259" y="60"/>
                    </a:lnTo>
                    <a:lnTo>
                      <a:pt x="251" y="64"/>
                    </a:lnTo>
                    <a:lnTo>
                      <a:pt x="245" y="68"/>
                    </a:lnTo>
                    <a:lnTo>
                      <a:pt x="239" y="72"/>
                    </a:lnTo>
                    <a:lnTo>
                      <a:pt x="232" y="76"/>
                    </a:lnTo>
                    <a:lnTo>
                      <a:pt x="224" y="80"/>
                    </a:lnTo>
                    <a:lnTo>
                      <a:pt x="218" y="84"/>
                    </a:lnTo>
                    <a:lnTo>
                      <a:pt x="212" y="88"/>
                    </a:lnTo>
                    <a:lnTo>
                      <a:pt x="206" y="93"/>
                    </a:lnTo>
                    <a:lnTo>
                      <a:pt x="199" y="97"/>
                    </a:lnTo>
                    <a:lnTo>
                      <a:pt x="193" y="103"/>
                    </a:lnTo>
                    <a:lnTo>
                      <a:pt x="187" y="107"/>
                    </a:lnTo>
                    <a:lnTo>
                      <a:pt x="181" y="111"/>
                    </a:lnTo>
                    <a:lnTo>
                      <a:pt x="177" y="117"/>
                    </a:lnTo>
                    <a:lnTo>
                      <a:pt x="171" y="121"/>
                    </a:lnTo>
                    <a:lnTo>
                      <a:pt x="165" y="128"/>
                    </a:lnTo>
                    <a:lnTo>
                      <a:pt x="158" y="132"/>
                    </a:lnTo>
                    <a:lnTo>
                      <a:pt x="152" y="138"/>
                    </a:lnTo>
                    <a:lnTo>
                      <a:pt x="146" y="144"/>
                    </a:lnTo>
                    <a:lnTo>
                      <a:pt x="142" y="150"/>
                    </a:lnTo>
                    <a:lnTo>
                      <a:pt x="136" y="154"/>
                    </a:lnTo>
                    <a:lnTo>
                      <a:pt x="132" y="161"/>
                    </a:lnTo>
                    <a:lnTo>
                      <a:pt x="125" y="167"/>
                    </a:lnTo>
                    <a:lnTo>
                      <a:pt x="121" y="173"/>
                    </a:lnTo>
                    <a:lnTo>
                      <a:pt x="115" y="177"/>
                    </a:lnTo>
                    <a:lnTo>
                      <a:pt x="111" y="183"/>
                    </a:lnTo>
                    <a:lnTo>
                      <a:pt x="105" y="189"/>
                    </a:lnTo>
                    <a:lnTo>
                      <a:pt x="101" y="198"/>
                    </a:lnTo>
                    <a:lnTo>
                      <a:pt x="97" y="202"/>
                    </a:lnTo>
                    <a:lnTo>
                      <a:pt x="93" y="210"/>
                    </a:lnTo>
                    <a:lnTo>
                      <a:pt x="86" y="216"/>
                    </a:lnTo>
                    <a:lnTo>
                      <a:pt x="82" y="222"/>
                    </a:lnTo>
                    <a:lnTo>
                      <a:pt x="78" y="228"/>
                    </a:lnTo>
                    <a:lnTo>
                      <a:pt x="74" y="235"/>
                    </a:lnTo>
                    <a:lnTo>
                      <a:pt x="70" y="241"/>
                    </a:lnTo>
                    <a:lnTo>
                      <a:pt x="68" y="249"/>
                    </a:lnTo>
                    <a:lnTo>
                      <a:pt x="64" y="255"/>
                    </a:lnTo>
                    <a:lnTo>
                      <a:pt x="60" y="261"/>
                    </a:lnTo>
                    <a:lnTo>
                      <a:pt x="56" y="270"/>
                    </a:lnTo>
                    <a:lnTo>
                      <a:pt x="51" y="276"/>
                    </a:lnTo>
                    <a:lnTo>
                      <a:pt x="49" y="284"/>
                    </a:lnTo>
                    <a:lnTo>
                      <a:pt x="45" y="290"/>
                    </a:lnTo>
                    <a:lnTo>
                      <a:pt x="43" y="298"/>
                    </a:lnTo>
                    <a:lnTo>
                      <a:pt x="39" y="305"/>
                    </a:lnTo>
                    <a:lnTo>
                      <a:pt x="37" y="313"/>
                    </a:lnTo>
                    <a:lnTo>
                      <a:pt x="33" y="319"/>
                    </a:lnTo>
                    <a:lnTo>
                      <a:pt x="31" y="327"/>
                    </a:lnTo>
                    <a:lnTo>
                      <a:pt x="29" y="333"/>
                    </a:lnTo>
                    <a:lnTo>
                      <a:pt x="25" y="342"/>
                    </a:lnTo>
                    <a:lnTo>
                      <a:pt x="23" y="348"/>
                    </a:lnTo>
                    <a:lnTo>
                      <a:pt x="21" y="356"/>
                    </a:lnTo>
                    <a:lnTo>
                      <a:pt x="19" y="364"/>
                    </a:lnTo>
                    <a:lnTo>
                      <a:pt x="16" y="370"/>
                    </a:lnTo>
                    <a:lnTo>
                      <a:pt x="14" y="379"/>
                    </a:lnTo>
                    <a:lnTo>
                      <a:pt x="12" y="387"/>
                    </a:lnTo>
                    <a:lnTo>
                      <a:pt x="12" y="393"/>
                    </a:lnTo>
                    <a:lnTo>
                      <a:pt x="10" y="401"/>
                    </a:lnTo>
                    <a:lnTo>
                      <a:pt x="8" y="409"/>
                    </a:lnTo>
                    <a:lnTo>
                      <a:pt x="6" y="418"/>
                    </a:lnTo>
                    <a:lnTo>
                      <a:pt x="6" y="426"/>
                    </a:lnTo>
                    <a:lnTo>
                      <a:pt x="4" y="432"/>
                    </a:lnTo>
                    <a:lnTo>
                      <a:pt x="4" y="440"/>
                    </a:lnTo>
                    <a:lnTo>
                      <a:pt x="2" y="449"/>
                    </a:lnTo>
                    <a:lnTo>
                      <a:pt x="2" y="457"/>
                    </a:lnTo>
                    <a:lnTo>
                      <a:pt x="2" y="463"/>
                    </a:lnTo>
                    <a:lnTo>
                      <a:pt x="0" y="471"/>
                    </a:lnTo>
                    <a:lnTo>
                      <a:pt x="0" y="479"/>
                    </a:lnTo>
                    <a:lnTo>
                      <a:pt x="0" y="488"/>
                    </a:lnTo>
                    <a:lnTo>
                      <a:pt x="0" y="510"/>
                    </a:lnTo>
                    <a:lnTo>
                      <a:pt x="0" y="519"/>
                    </a:lnTo>
                    <a:lnTo>
                      <a:pt x="0" y="527"/>
                    </a:lnTo>
                    <a:lnTo>
                      <a:pt x="0" y="533"/>
                    </a:lnTo>
                    <a:lnTo>
                      <a:pt x="2" y="541"/>
                    </a:lnTo>
                    <a:lnTo>
                      <a:pt x="2" y="549"/>
                    </a:lnTo>
                    <a:lnTo>
                      <a:pt x="4" y="558"/>
                    </a:lnTo>
                    <a:lnTo>
                      <a:pt x="4" y="566"/>
                    </a:lnTo>
                    <a:lnTo>
                      <a:pt x="6" y="572"/>
                    </a:lnTo>
                    <a:lnTo>
                      <a:pt x="6" y="580"/>
                    </a:lnTo>
                    <a:lnTo>
                      <a:pt x="8" y="589"/>
                    </a:lnTo>
                    <a:lnTo>
                      <a:pt x="8" y="597"/>
                    </a:lnTo>
                    <a:lnTo>
                      <a:pt x="10" y="603"/>
                    </a:lnTo>
                    <a:lnTo>
                      <a:pt x="12" y="611"/>
                    </a:lnTo>
                    <a:lnTo>
                      <a:pt x="14" y="619"/>
                    </a:lnTo>
                    <a:lnTo>
                      <a:pt x="16" y="626"/>
                    </a:lnTo>
                    <a:lnTo>
                      <a:pt x="19" y="634"/>
                    </a:lnTo>
                    <a:lnTo>
                      <a:pt x="21" y="642"/>
                    </a:lnTo>
                    <a:lnTo>
                      <a:pt x="23" y="650"/>
                    </a:lnTo>
                    <a:lnTo>
                      <a:pt x="25" y="656"/>
                    </a:lnTo>
                    <a:lnTo>
                      <a:pt x="27" y="665"/>
                    </a:lnTo>
                    <a:lnTo>
                      <a:pt x="31" y="673"/>
                    </a:lnTo>
                    <a:lnTo>
                      <a:pt x="33" y="679"/>
                    </a:lnTo>
                    <a:lnTo>
                      <a:pt x="35" y="685"/>
                    </a:lnTo>
                    <a:lnTo>
                      <a:pt x="39" y="693"/>
                    </a:lnTo>
                    <a:lnTo>
                      <a:pt x="41" y="700"/>
                    </a:lnTo>
                    <a:lnTo>
                      <a:pt x="45" y="708"/>
                    </a:lnTo>
                    <a:lnTo>
                      <a:pt x="47" y="714"/>
                    </a:lnTo>
                    <a:lnTo>
                      <a:pt x="51" y="722"/>
                    </a:lnTo>
                    <a:lnTo>
                      <a:pt x="56" y="728"/>
                    </a:lnTo>
                    <a:lnTo>
                      <a:pt x="60" y="735"/>
                    </a:lnTo>
                    <a:lnTo>
                      <a:pt x="62" y="743"/>
                    </a:lnTo>
                    <a:lnTo>
                      <a:pt x="66" y="749"/>
                    </a:lnTo>
                    <a:lnTo>
                      <a:pt x="70" y="755"/>
                    </a:lnTo>
                    <a:lnTo>
                      <a:pt x="74" y="763"/>
                    </a:lnTo>
                    <a:lnTo>
                      <a:pt x="78" y="770"/>
                    </a:lnTo>
                    <a:lnTo>
                      <a:pt x="82" y="776"/>
                    </a:lnTo>
                    <a:lnTo>
                      <a:pt x="86" y="782"/>
                    </a:lnTo>
                    <a:lnTo>
                      <a:pt x="90" y="788"/>
                    </a:lnTo>
                    <a:lnTo>
                      <a:pt x="95" y="794"/>
                    </a:lnTo>
                    <a:lnTo>
                      <a:pt x="101" y="803"/>
                    </a:lnTo>
                    <a:lnTo>
                      <a:pt x="105" y="807"/>
                    </a:lnTo>
                    <a:lnTo>
                      <a:pt x="109" y="813"/>
                    </a:lnTo>
                    <a:lnTo>
                      <a:pt x="115" y="819"/>
                    </a:lnTo>
                    <a:lnTo>
                      <a:pt x="119" y="825"/>
                    </a:lnTo>
                    <a:lnTo>
                      <a:pt x="125" y="831"/>
                    </a:lnTo>
                    <a:lnTo>
                      <a:pt x="130" y="837"/>
                    </a:lnTo>
                    <a:lnTo>
                      <a:pt x="136" y="842"/>
                    </a:lnTo>
                    <a:lnTo>
                      <a:pt x="140" y="848"/>
                    </a:lnTo>
                    <a:lnTo>
                      <a:pt x="146" y="854"/>
                    </a:lnTo>
                    <a:lnTo>
                      <a:pt x="152" y="860"/>
                    </a:lnTo>
                    <a:lnTo>
                      <a:pt x="158" y="864"/>
                    </a:lnTo>
                    <a:lnTo>
                      <a:pt x="162" y="870"/>
                    </a:lnTo>
                    <a:lnTo>
                      <a:pt x="169" y="877"/>
                    </a:lnTo>
                    <a:lnTo>
                      <a:pt x="175" y="881"/>
                    </a:lnTo>
                    <a:lnTo>
                      <a:pt x="181" y="887"/>
                    </a:lnTo>
                    <a:lnTo>
                      <a:pt x="187" y="891"/>
                    </a:lnTo>
                    <a:lnTo>
                      <a:pt x="191" y="895"/>
                    </a:lnTo>
                    <a:lnTo>
                      <a:pt x="199" y="901"/>
                    </a:lnTo>
                    <a:lnTo>
                      <a:pt x="206" y="905"/>
                    </a:lnTo>
                    <a:lnTo>
                      <a:pt x="212" y="910"/>
                    </a:lnTo>
                    <a:lnTo>
                      <a:pt x="218" y="914"/>
                    </a:lnTo>
                    <a:lnTo>
                      <a:pt x="224" y="918"/>
                    </a:lnTo>
                    <a:lnTo>
                      <a:pt x="230" y="922"/>
                    </a:lnTo>
                    <a:lnTo>
                      <a:pt x="237" y="926"/>
                    </a:lnTo>
                    <a:lnTo>
                      <a:pt x="245" y="930"/>
                    </a:lnTo>
                    <a:lnTo>
                      <a:pt x="251" y="934"/>
                    </a:lnTo>
                    <a:lnTo>
                      <a:pt x="257" y="938"/>
                    </a:lnTo>
                    <a:lnTo>
                      <a:pt x="263" y="942"/>
                    </a:lnTo>
                    <a:lnTo>
                      <a:pt x="271" y="944"/>
                    </a:lnTo>
                    <a:lnTo>
                      <a:pt x="278" y="949"/>
                    </a:lnTo>
                    <a:lnTo>
                      <a:pt x="284" y="951"/>
                    </a:lnTo>
                    <a:lnTo>
                      <a:pt x="292" y="955"/>
                    </a:lnTo>
                    <a:lnTo>
                      <a:pt x="298" y="959"/>
                    </a:lnTo>
                    <a:lnTo>
                      <a:pt x="306" y="961"/>
                    </a:lnTo>
                    <a:lnTo>
                      <a:pt x="313" y="965"/>
                    </a:lnTo>
                    <a:lnTo>
                      <a:pt x="321" y="967"/>
                    </a:lnTo>
                    <a:lnTo>
                      <a:pt x="327" y="969"/>
                    </a:lnTo>
                    <a:lnTo>
                      <a:pt x="335" y="971"/>
                    </a:lnTo>
                    <a:lnTo>
                      <a:pt x="341" y="973"/>
                    </a:lnTo>
                    <a:lnTo>
                      <a:pt x="350" y="977"/>
                    </a:lnTo>
                    <a:lnTo>
                      <a:pt x="356" y="979"/>
                    </a:lnTo>
                    <a:lnTo>
                      <a:pt x="364" y="982"/>
                    </a:lnTo>
                    <a:lnTo>
                      <a:pt x="372" y="984"/>
                    </a:lnTo>
                    <a:lnTo>
                      <a:pt x="378" y="984"/>
                    </a:lnTo>
                    <a:lnTo>
                      <a:pt x="387" y="986"/>
                    </a:lnTo>
                    <a:lnTo>
                      <a:pt x="395" y="988"/>
                    </a:lnTo>
                    <a:lnTo>
                      <a:pt x="403" y="990"/>
                    </a:lnTo>
                    <a:lnTo>
                      <a:pt x="409" y="990"/>
                    </a:lnTo>
                    <a:lnTo>
                      <a:pt x="417" y="992"/>
                    </a:lnTo>
                    <a:lnTo>
                      <a:pt x="426" y="992"/>
                    </a:lnTo>
                    <a:lnTo>
                      <a:pt x="432" y="994"/>
                    </a:lnTo>
                    <a:lnTo>
                      <a:pt x="440" y="996"/>
                    </a:lnTo>
                    <a:lnTo>
                      <a:pt x="448" y="996"/>
                    </a:lnTo>
                    <a:lnTo>
                      <a:pt x="455" y="996"/>
                    </a:lnTo>
                    <a:lnTo>
                      <a:pt x="463" y="998"/>
                    </a:lnTo>
                    <a:lnTo>
                      <a:pt x="471" y="998"/>
                    </a:lnTo>
                    <a:lnTo>
                      <a:pt x="479" y="998"/>
                    </a:lnTo>
                    <a:lnTo>
                      <a:pt x="485" y="998"/>
                    </a:lnTo>
                    <a:lnTo>
                      <a:pt x="502" y="998"/>
                    </a:lnTo>
                    <a:lnTo>
                      <a:pt x="508" y="998"/>
                    </a:lnTo>
                    <a:lnTo>
                      <a:pt x="516" y="998"/>
                    </a:lnTo>
                    <a:lnTo>
                      <a:pt x="524" y="996"/>
                    </a:lnTo>
                    <a:lnTo>
                      <a:pt x="533" y="996"/>
                    </a:lnTo>
                    <a:lnTo>
                      <a:pt x="541" y="996"/>
                    </a:lnTo>
                    <a:lnTo>
                      <a:pt x="547" y="994"/>
                    </a:lnTo>
                    <a:lnTo>
                      <a:pt x="555" y="992"/>
                    </a:lnTo>
                    <a:lnTo>
                      <a:pt x="564" y="992"/>
                    </a:lnTo>
                    <a:lnTo>
                      <a:pt x="570" y="992"/>
                    </a:lnTo>
                    <a:lnTo>
                      <a:pt x="578" y="990"/>
                    </a:lnTo>
                    <a:lnTo>
                      <a:pt x="586" y="988"/>
                    </a:lnTo>
                    <a:lnTo>
                      <a:pt x="592" y="988"/>
                    </a:lnTo>
                    <a:lnTo>
                      <a:pt x="601" y="984"/>
                    </a:lnTo>
                    <a:lnTo>
                      <a:pt x="609" y="984"/>
                    </a:lnTo>
                    <a:lnTo>
                      <a:pt x="615" y="982"/>
                    </a:lnTo>
                    <a:lnTo>
                      <a:pt x="623" y="979"/>
                    </a:lnTo>
                    <a:lnTo>
                      <a:pt x="629" y="977"/>
                    </a:lnTo>
                    <a:lnTo>
                      <a:pt x="638" y="973"/>
                    </a:lnTo>
                    <a:lnTo>
                      <a:pt x="646" y="971"/>
                    </a:lnTo>
                    <a:lnTo>
                      <a:pt x="652" y="969"/>
                    </a:lnTo>
                    <a:lnTo>
                      <a:pt x="660" y="967"/>
                    </a:lnTo>
                    <a:lnTo>
                      <a:pt x="666" y="965"/>
                    </a:lnTo>
                    <a:lnTo>
                      <a:pt x="675" y="961"/>
                    </a:lnTo>
                    <a:lnTo>
                      <a:pt x="683" y="959"/>
                    </a:lnTo>
                    <a:lnTo>
                      <a:pt x="689" y="955"/>
                    </a:lnTo>
                    <a:lnTo>
                      <a:pt x="695" y="951"/>
                    </a:lnTo>
                    <a:lnTo>
                      <a:pt x="703" y="949"/>
                    </a:lnTo>
                    <a:lnTo>
                      <a:pt x="710" y="944"/>
                    </a:lnTo>
                    <a:lnTo>
                      <a:pt x="716" y="942"/>
                    </a:lnTo>
                    <a:lnTo>
                      <a:pt x="724" y="938"/>
                    </a:lnTo>
                    <a:lnTo>
                      <a:pt x="730" y="934"/>
                    </a:lnTo>
                    <a:lnTo>
                      <a:pt x="736" y="930"/>
                    </a:lnTo>
                    <a:lnTo>
                      <a:pt x="742" y="926"/>
                    </a:lnTo>
                    <a:lnTo>
                      <a:pt x="749" y="922"/>
                    </a:lnTo>
                    <a:lnTo>
                      <a:pt x="757" y="918"/>
                    </a:lnTo>
                    <a:lnTo>
                      <a:pt x="763" y="914"/>
                    </a:lnTo>
                    <a:lnTo>
                      <a:pt x="769" y="910"/>
                    </a:lnTo>
                    <a:lnTo>
                      <a:pt x="775" y="905"/>
                    </a:lnTo>
                    <a:lnTo>
                      <a:pt x="782" y="901"/>
                    </a:lnTo>
                    <a:lnTo>
                      <a:pt x="788" y="895"/>
                    </a:lnTo>
                    <a:lnTo>
                      <a:pt x="794" y="891"/>
                    </a:lnTo>
                    <a:lnTo>
                      <a:pt x="800" y="887"/>
                    </a:lnTo>
                    <a:lnTo>
                      <a:pt x="804" y="881"/>
                    </a:lnTo>
                    <a:lnTo>
                      <a:pt x="812" y="877"/>
                    </a:lnTo>
                    <a:lnTo>
                      <a:pt x="819" y="870"/>
                    </a:lnTo>
                    <a:lnTo>
                      <a:pt x="823" y="866"/>
                    </a:lnTo>
                    <a:lnTo>
                      <a:pt x="829" y="860"/>
                    </a:lnTo>
                    <a:lnTo>
                      <a:pt x="835" y="854"/>
                    </a:lnTo>
                    <a:lnTo>
                      <a:pt x="841" y="848"/>
                    </a:lnTo>
                    <a:lnTo>
                      <a:pt x="845" y="842"/>
                    </a:lnTo>
                    <a:lnTo>
                      <a:pt x="849" y="837"/>
                    </a:lnTo>
                    <a:lnTo>
                      <a:pt x="856" y="831"/>
                    </a:lnTo>
                    <a:lnTo>
                      <a:pt x="860" y="825"/>
                    </a:lnTo>
                    <a:lnTo>
                      <a:pt x="866" y="821"/>
                    </a:lnTo>
                    <a:lnTo>
                      <a:pt x="870" y="815"/>
                    </a:lnTo>
                    <a:lnTo>
                      <a:pt x="876" y="809"/>
                    </a:lnTo>
                    <a:lnTo>
                      <a:pt x="880" y="803"/>
                    </a:lnTo>
                    <a:lnTo>
                      <a:pt x="884" y="796"/>
                    </a:lnTo>
                    <a:lnTo>
                      <a:pt x="888" y="788"/>
                    </a:lnTo>
                    <a:lnTo>
                      <a:pt x="895" y="784"/>
                    </a:lnTo>
                    <a:lnTo>
                      <a:pt x="899" y="776"/>
                    </a:lnTo>
                    <a:lnTo>
                      <a:pt x="903" y="770"/>
                    </a:lnTo>
                    <a:lnTo>
                      <a:pt x="907" y="763"/>
                    </a:lnTo>
                    <a:lnTo>
                      <a:pt x="911" y="755"/>
                    </a:lnTo>
                    <a:lnTo>
                      <a:pt x="915" y="749"/>
                    </a:lnTo>
                    <a:lnTo>
                      <a:pt x="919" y="743"/>
                    </a:lnTo>
                    <a:lnTo>
                      <a:pt x="921" y="737"/>
                    </a:lnTo>
                    <a:lnTo>
                      <a:pt x="925" y="728"/>
                    </a:lnTo>
                    <a:lnTo>
                      <a:pt x="930" y="722"/>
                    </a:lnTo>
                    <a:lnTo>
                      <a:pt x="934" y="714"/>
                    </a:lnTo>
                    <a:lnTo>
                      <a:pt x="936" y="708"/>
                    </a:lnTo>
                    <a:lnTo>
                      <a:pt x="940" y="700"/>
                    </a:lnTo>
                    <a:lnTo>
                      <a:pt x="942" y="693"/>
                    </a:lnTo>
                    <a:lnTo>
                      <a:pt x="946" y="685"/>
                    </a:lnTo>
                    <a:lnTo>
                      <a:pt x="948" y="679"/>
                    </a:lnTo>
                    <a:lnTo>
                      <a:pt x="950" y="673"/>
                    </a:lnTo>
                    <a:lnTo>
                      <a:pt x="952" y="665"/>
                    </a:lnTo>
                    <a:lnTo>
                      <a:pt x="956" y="656"/>
                    </a:lnTo>
                    <a:lnTo>
                      <a:pt x="958" y="650"/>
                    </a:lnTo>
                    <a:lnTo>
                      <a:pt x="960" y="642"/>
                    </a:lnTo>
                    <a:lnTo>
                      <a:pt x="962" y="634"/>
                    </a:lnTo>
                    <a:lnTo>
                      <a:pt x="965" y="628"/>
                    </a:lnTo>
                    <a:lnTo>
                      <a:pt x="967" y="619"/>
                    </a:lnTo>
                    <a:lnTo>
                      <a:pt x="969" y="613"/>
                    </a:lnTo>
                    <a:lnTo>
                      <a:pt x="971" y="605"/>
                    </a:lnTo>
                    <a:lnTo>
                      <a:pt x="973" y="597"/>
                    </a:lnTo>
                    <a:lnTo>
                      <a:pt x="973" y="589"/>
                    </a:lnTo>
                    <a:lnTo>
                      <a:pt x="975" y="580"/>
                    </a:lnTo>
                    <a:lnTo>
                      <a:pt x="975" y="574"/>
                    </a:lnTo>
                    <a:lnTo>
                      <a:pt x="977" y="566"/>
                    </a:lnTo>
                    <a:lnTo>
                      <a:pt x="977" y="558"/>
                    </a:lnTo>
                    <a:lnTo>
                      <a:pt x="979" y="551"/>
                    </a:lnTo>
                    <a:lnTo>
                      <a:pt x="979" y="541"/>
                    </a:lnTo>
                    <a:lnTo>
                      <a:pt x="979" y="535"/>
                    </a:lnTo>
                    <a:lnTo>
                      <a:pt x="981" y="527"/>
                    </a:lnTo>
                    <a:lnTo>
                      <a:pt x="981" y="519"/>
                    </a:lnTo>
                    <a:lnTo>
                      <a:pt x="981" y="510"/>
                    </a:lnTo>
                    <a:lnTo>
                      <a:pt x="981" y="488"/>
                    </a:lnTo>
                    <a:lnTo>
                      <a:pt x="981" y="479"/>
                    </a:lnTo>
                    <a:lnTo>
                      <a:pt x="981" y="471"/>
                    </a:lnTo>
                    <a:lnTo>
                      <a:pt x="981" y="465"/>
                    </a:lnTo>
                    <a:lnTo>
                      <a:pt x="979" y="457"/>
                    </a:lnTo>
                    <a:lnTo>
                      <a:pt x="979" y="449"/>
                    </a:lnTo>
                    <a:lnTo>
                      <a:pt x="977" y="440"/>
                    </a:lnTo>
                    <a:lnTo>
                      <a:pt x="977" y="432"/>
                    </a:lnTo>
                    <a:lnTo>
                      <a:pt x="977" y="426"/>
                    </a:lnTo>
                    <a:lnTo>
                      <a:pt x="975" y="418"/>
                    </a:lnTo>
                    <a:lnTo>
                      <a:pt x="973" y="409"/>
                    </a:lnTo>
                    <a:lnTo>
                      <a:pt x="973" y="403"/>
                    </a:lnTo>
                    <a:lnTo>
                      <a:pt x="971" y="395"/>
                    </a:lnTo>
                    <a:lnTo>
                      <a:pt x="969" y="387"/>
                    </a:lnTo>
                    <a:lnTo>
                      <a:pt x="967" y="379"/>
                    </a:lnTo>
                    <a:lnTo>
                      <a:pt x="965" y="372"/>
                    </a:lnTo>
                    <a:lnTo>
                      <a:pt x="962" y="364"/>
                    </a:lnTo>
                    <a:lnTo>
                      <a:pt x="960" y="356"/>
                    </a:lnTo>
                    <a:lnTo>
                      <a:pt x="958" y="348"/>
                    </a:lnTo>
                    <a:lnTo>
                      <a:pt x="956" y="342"/>
                    </a:lnTo>
                    <a:lnTo>
                      <a:pt x="954" y="333"/>
                    </a:lnTo>
                    <a:lnTo>
                      <a:pt x="950" y="327"/>
                    </a:lnTo>
                    <a:lnTo>
                      <a:pt x="948" y="319"/>
                    </a:lnTo>
                    <a:lnTo>
                      <a:pt x="946" y="313"/>
                    </a:lnTo>
                    <a:lnTo>
                      <a:pt x="944" y="305"/>
                    </a:lnTo>
                    <a:lnTo>
                      <a:pt x="940" y="298"/>
                    </a:lnTo>
                    <a:lnTo>
                      <a:pt x="936" y="290"/>
                    </a:lnTo>
                    <a:lnTo>
                      <a:pt x="934" y="284"/>
                    </a:lnTo>
                    <a:lnTo>
                      <a:pt x="930" y="276"/>
                    </a:lnTo>
                    <a:lnTo>
                      <a:pt x="925" y="270"/>
                    </a:lnTo>
                    <a:lnTo>
                      <a:pt x="921" y="261"/>
                    </a:lnTo>
                    <a:lnTo>
                      <a:pt x="919" y="255"/>
                    </a:lnTo>
                    <a:lnTo>
                      <a:pt x="915" y="249"/>
                    </a:lnTo>
                    <a:lnTo>
                      <a:pt x="911" y="241"/>
                    </a:lnTo>
                    <a:lnTo>
                      <a:pt x="907" y="235"/>
                    </a:lnTo>
                    <a:lnTo>
                      <a:pt x="903" y="228"/>
                    </a:lnTo>
                    <a:lnTo>
                      <a:pt x="899" y="222"/>
                    </a:lnTo>
                    <a:lnTo>
                      <a:pt x="895" y="216"/>
                    </a:lnTo>
                    <a:lnTo>
                      <a:pt x="891" y="210"/>
                    </a:lnTo>
                    <a:lnTo>
                      <a:pt x="886" y="204"/>
                    </a:lnTo>
                    <a:lnTo>
                      <a:pt x="880" y="198"/>
                    </a:lnTo>
                    <a:lnTo>
                      <a:pt x="876" y="191"/>
                    </a:lnTo>
                    <a:lnTo>
                      <a:pt x="872" y="185"/>
                    </a:lnTo>
                    <a:lnTo>
                      <a:pt x="866" y="179"/>
                    </a:lnTo>
                    <a:lnTo>
                      <a:pt x="862" y="173"/>
                    </a:lnTo>
                    <a:lnTo>
                      <a:pt x="858" y="167"/>
                    </a:lnTo>
                    <a:lnTo>
                      <a:pt x="851" y="161"/>
                    </a:lnTo>
                    <a:lnTo>
                      <a:pt x="845" y="154"/>
                    </a:lnTo>
                    <a:lnTo>
                      <a:pt x="841" y="150"/>
                    </a:lnTo>
                    <a:lnTo>
                      <a:pt x="835" y="144"/>
                    </a:lnTo>
                    <a:lnTo>
                      <a:pt x="829" y="138"/>
                    </a:lnTo>
                    <a:lnTo>
                      <a:pt x="825" y="134"/>
                    </a:lnTo>
                    <a:lnTo>
                      <a:pt x="819" y="128"/>
                    </a:lnTo>
                    <a:lnTo>
                      <a:pt x="812" y="121"/>
                    </a:lnTo>
                    <a:lnTo>
                      <a:pt x="806" y="117"/>
                    </a:lnTo>
                    <a:lnTo>
                      <a:pt x="802" y="111"/>
                    </a:lnTo>
                    <a:lnTo>
                      <a:pt x="794" y="107"/>
                    </a:lnTo>
                    <a:lnTo>
                      <a:pt x="790" y="103"/>
                    </a:lnTo>
                    <a:lnTo>
                      <a:pt x="784" y="97"/>
                    </a:lnTo>
                    <a:lnTo>
                      <a:pt x="775" y="93"/>
                    </a:lnTo>
                    <a:lnTo>
                      <a:pt x="769" y="88"/>
                    </a:lnTo>
                    <a:lnTo>
                      <a:pt x="765" y="84"/>
                    </a:lnTo>
                    <a:lnTo>
                      <a:pt x="757" y="80"/>
                    </a:lnTo>
                    <a:lnTo>
                      <a:pt x="751" y="76"/>
                    </a:lnTo>
                    <a:lnTo>
                      <a:pt x="747" y="82"/>
                    </a:lnTo>
                  </a:path>
                </a:pathLst>
              </a:custGeom>
              <a:solidFill>
                <a:srgbClr val="000000"/>
              </a:solidFill>
              <a:ln w="12700" cap="rnd" cmpd="sng">
                <a:solidFill>
                  <a:srgbClr val="081D5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" name="Freeform 22">
                <a:extLst>
                  <a:ext uri="{FF2B5EF4-FFF2-40B4-BE49-F238E27FC236}">
                    <a16:creationId xmlns:a16="http://schemas.microsoft.com/office/drawing/2014/main" id="{8C9BDBB2-C5D1-4374-B03B-E20183C5EFB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760" y="1638"/>
                <a:ext cx="841" cy="634"/>
              </a:xfrm>
              <a:custGeom>
                <a:avLst/>
                <a:gdLst>
                  <a:gd name="T0" fmla="*/ 819 w 841"/>
                  <a:gd name="T1" fmla="*/ 538 h 634"/>
                  <a:gd name="T2" fmla="*/ 797 w 841"/>
                  <a:gd name="T3" fmla="*/ 559 h 634"/>
                  <a:gd name="T4" fmla="*/ 770 w 841"/>
                  <a:gd name="T5" fmla="*/ 580 h 634"/>
                  <a:gd name="T6" fmla="*/ 741 w 841"/>
                  <a:gd name="T7" fmla="*/ 594 h 634"/>
                  <a:gd name="T8" fmla="*/ 709 w 841"/>
                  <a:gd name="T9" fmla="*/ 606 h 634"/>
                  <a:gd name="T10" fmla="*/ 676 w 841"/>
                  <a:gd name="T11" fmla="*/ 617 h 634"/>
                  <a:gd name="T12" fmla="*/ 641 w 841"/>
                  <a:gd name="T13" fmla="*/ 623 h 634"/>
                  <a:gd name="T14" fmla="*/ 583 w 841"/>
                  <a:gd name="T15" fmla="*/ 625 h 634"/>
                  <a:gd name="T16" fmla="*/ 542 w 841"/>
                  <a:gd name="T17" fmla="*/ 623 h 634"/>
                  <a:gd name="T18" fmla="*/ 501 w 841"/>
                  <a:gd name="T19" fmla="*/ 617 h 634"/>
                  <a:gd name="T20" fmla="*/ 460 w 841"/>
                  <a:gd name="T21" fmla="*/ 606 h 634"/>
                  <a:gd name="T22" fmla="*/ 417 w 841"/>
                  <a:gd name="T23" fmla="*/ 594 h 634"/>
                  <a:gd name="T24" fmla="*/ 376 w 841"/>
                  <a:gd name="T25" fmla="*/ 580 h 634"/>
                  <a:gd name="T26" fmla="*/ 335 w 841"/>
                  <a:gd name="T27" fmla="*/ 559 h 634"/>
                  <a:gd name="T28" fmla="*/ 292 w 841"/>
                  <a:gd name="T29" fmla="*/ 536 h 634"/>
                  <a:gd name="T30" fmla="*/ 253 w 841"/>
                  <a:gd name="T31" fmla="*/ 512 h 634"/>
                  <a:gd name="T32" fmla="*/ 212 w 841"/>
                  <a:gd name="T33" fmla="*/ 483 h 634"/>
                  <a:gd name="T34" fmla="*/ 177 w 841"/>
                  <a:gd name="T35" fmla="*/ 454 h 634"/>
                  <a:gd name="T36" fmla="*/ 136 w 841"/>
                  <a:gd name="T37" fmla="*/ 413 h 634"/>
                  <a:gd name="T38" fmla="*/ 109 w 841"/>
                  <a:gd name="T39" fmla="*/ 380 h 634"/>
                  <a:gd name="T40" fmla="*/ 82 w 841"/>
                  <a:gd name="T41" fmla="*/ 347 h 634"/>
                  <a:gd name="T42" fmla="*/ 62 w 841"/>
                  <a:gd name="T43" fmla="*/ 312 h 634"/>
                  <a:gd name="T44" fmla="*/ 43 w 841"/>
                  <a:gd name="T45" fmla="*/ 277 h 634"/>
                  <a:gd name="T46" fmla="*/ 29 w 841"/>
                  <a:gd name="T47" fmla="*/ 243 h 634"/>
                  <a:gd name="T48" fmla="*/ 18 w 841"/>
                  <a:gd name="T49" fmla="*/ 208 h 634"/>
                  <a:gd name="T50" fmla="*/ 10 w 841"/>
                  <a:gd name="T51" fmla="*/ 175 h 634"/>
                  <a:gd name="T52" fmla="*/ 8 w 841"/>
                  <a:gd name="T53" fmla="*/ 115 h 634"/>
                  <a:gd name="T54" fmla="*/ 12 w 841"/>
                  <a:gd name="T55" fmla="*/ 84 h 634"/>
                  <a:gd name="T56" fmla="*/ 21 w 841"/>
                  <a:gd name="T57" fmla="*/ 53 h 634"/>
                  <a:gd name="T58" fmla="*/ 33 w 841"/>
                  <a:gd name="T59" fmla="*/ 25 h 634"/>
                  <a:gd name="T60" fmla="*/ 41 w 841"/>
                  <a:gd name="T61" fmla="*/ 0 h 634"/>
                  <a:gd name="T62" fmla="*/ 27 w 841"/>
                  <a:gd name="T63" fmla="*/ 21 h 634"/>
                  <a:gd name="T64" fmla="*/ 14 w 841"/>
                  <a:gd name="T65" fmla="*/ 51 h 634"/>
                  <a:gd name="T66" fmla="*/ 6 w 841"/>
                  <a:gd name="T67" fmla="*/ 82 h 634"/>
                  <a:gd name="T68" fmla="*/ 0 w 841"/>
                  <a:gd name="T69" fmla="*/ 115 h 634"/>
                  <a:gd name="T70" fmla="*/ 2 w 841"/>
                  <a:gd name="T71" fmla="*/ 164 h 634"/>
                  <a:gd name="T72" fmla="*/ 8 w 841"/>
                  <a:gd name="T73" fmla="*/ 199 h 634"/>
                  <a:gd name="T74" fmla="*/ 18 w 841"/>
                  <a:gd name="T75" fmla="*/ 234 h 634"/>
                  <a:gd name="T76" fmla="*/ 31 w 841"/>
                  <a:gd name="T77" fmla="*/ 271 h 634"/>
                  <a:gd name="T78" fmla="*/ 49 w 841"/>
                  <a:gd name="T79" fmla="*/ 306 h 634"/>
                  <a:gd name="T80" fmla="*/ 72 w 841"/>
                  <a:gd name="T81" fmla="*/ 341 h 634"/>
                  <a:gd name="T82" fmla="*/ 94 w 841"/>
                  <a:gd name="T83" fmla="*/ 376 h 634"/>
                  <a:gd name="T84" fmla="*/ 123 w 841"/>
                  <a:gd name="T85" fmla="*/ 409 h 634"/>
                  <a:gd name="T86" fmla="*/ 156 w 841"/>
                  <a:gd name="T87" fmla="*/ 442 h 634"/>
                  <a:gd name="T88" fmla="*/ 189 w 841"/>
                  <a:gd name="T89" fmla="*/ 475 h 634"/>
                  <a:gd name="T90" fmla="*/ 228 w 841"/>
                  <a:gd name="T91" fmla="*/ 504 h 634"/>
                  <a:gd name="T92" fmla="*/ 267 w 841"/>
                  <a:gd name="T93" fmla="*/ 530 h 634"/>
                  <a:gd name="T94" fmla="*/ 310 w 841"/>
                  <a:gd name="T95" fmla="*/ 555 h 634"/>
                  <a:gd name="T96" fmla="*/ 351 w 841"/>
                  <a:gd name="T97" fmla="*/ 575 h 634"/>
                  <a:gd name="T98" fmla="*/ 394 w 841"/>
                  <a:gd name="T99" fmla="*/ 594 h 634"/>
                  <a:gd name="T100" fmla="*/ 437 w 841"/>
                  <a:gd name="T101" fmla="*/ 608 h 634"/>
                  <a:gd name="T102" fmla="*/ 481 w 841"/>
                  <a:gd name="T103" fmla="*/ 619 h 634"/>
                  <a:gd name="T104" fmla="*/ 522 w 841"/>
                  <a:gd name="T105" fmla="*/ 627 h 634"/>
                  <a:gd name="T106" fmla="*/ 563 w 841"/>
                  <a:gd name="T107" fmla="*/ 631 h 634"/>
                  <a:gd name="T108" fmla="*/ 604 w 841"/>
                  <a:gd name="T109" fmla="*/ 633 h 634"/>
                  <a:gd name="T110" fmla="*/ 643 w 841"/>
                  <a:gd name="T111" fmla="*/ 629 h 634"/>
                  <a:gd name="T112" fmla="*/ 680 w 841"/>
                  <a:gd name="T113" fmla="*/ 623 h 634"/>
                  <a:gd name="T114" fmla="*/ 713 w 841"/>
                  <a:gd name="T115" fmla="*/ 615 h 634"/>
                  <a:gd name="T116" fmla="*/ 746 w 841"/>
                  <a:gd name="T117" fmla="*/ 602 h 634"/>
                  <a:gd name="T118" fmla="*/ 776 w 841"/>
                  <a:gd name="T119" fmla="*/ 586 h 634"/>
                  <a:gd name="T120" fmla="*/ 803 w 841"/>
                  <a:gd name="T121" fmla="*/ 565 h 634"/>
                  <a:gd name="T122" fmla="*/ 826 w 841"/>
                  <a:gd name="T123" fmla="*/ 543 h 634"/>
                  <a:gd name="T124" fmla="*/ 834 w 841"/>
                  <a:gd name="T125" fmla="*/ 520 h 63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  <a:cxn ang="0">
                    <a:pos x="T124" y="T125"/>
                  </a:cxn>
                </a:cxnLst>
                <a:rect l="0" t="0" r="r" b="b"/>
                <a:pathLst>
                  <a:path w="841" h="634">
                    <a:moveTo>
                      <a:pt x="834" y="518"/>
                    </a:moveTo>
                    <a:lnTo>
                      <a:pt x="830" y="526"/>
                    </a:lnTo>
                    <a:lnTo>
                      <a:pt x="824" y="530"/>
                    </a:lnTo>
                    <a:lnTo>
                      <a:pt x="819" y="538"/>
                    </a:lnTo>
                    <a:lnTo>
                      <a:pt x="813" y="545"/>
                    </a:lnTo>
                    <a:lnTo>
                      <a:pt x="807" y="549"/>
                    </a:lnTo>
                    <a:lnTo>
                      <a:pt x="803" y="555"/>
                    </a:lnTo>
                    <a:lnTo>
                      <a:pt x="797" y="559"/>
                    </a:lnTo>
                    <a:lnTo>
                      <a:pt x="789" y="565"/>
                    </a:lnTo>
                    <a:lnTo>
                      <a:pt x="785" y="569"/>
                    </a:lnTo>
                    <a:lnTo>
                      <a:pt x="776" y="575"/>
                    </a:lnTo>
                    <a:lnTo>
                      <a:pt x="770" y="580"/>
                    </a:lnTo>
                    <a:lnTo>
                      <a:pt x="762" y="584"/>
                    </a:lnTo>
                    <a:lnTo>
                      <a:pt x="756" y="586"/>
                    </a:lnTo>
                    <a:lnTo>
                      <a:pt x="750" y="592"/>
                    </a:lnTo>
                    <a:lnTo>
                      <a:pt x="741" y="594"/>
                    </a:lnTo>
                    <a:lnTo>
                      <a:pt x="733" y="598"/>
                    </a:lnTo>
                    <a:lnTo>
                      <a:pt x="725" y="602"/>
                    </a:lnTo>
                    <a:lnTo>
                      <a:pt x="717" y="604"/>
                    </a:lnTo>
                    <a:lnTo>
                      <a:pt x="709" y="606"/>
                    </a:lnTo>
                    <a:lnTo>
                      <a:pt x="702" y="610"/>
                    </a:lnTo>
                    <a:lnTo>
                      <a:pt x="692" y="612"/>
                    </a:lnTo>
                    <a:lnTo>
                      <a:pt x="684" y="615"/>
                    </a:lnTo>
                    <a:lnTo>
                      <a:pt x="676" y="617"/>
                    </a:lnTo>
                    <a:lnTo>
                      <a:pt x="667" y="619"/>
                    </a:lnTo>
                    <a:lnTo>
                      <a:pt x="657" y="619"/>
                    </a:lnTo>
                    <a:lnTo>
                      <a:pt x="649" y="621"/>
                    </a:lnTo>
                    <a:lnTo>
                      <a:pt x="641" y="623"/>
                    </a:lnTo>
                    <a:lnTo>
                      <a:pt x="631" y="623"/>
                    </a:lnTo>
                    <a:lnTo>
                      <a:pt x="620" y="623"/>
                    </a:lnTo>
                    <a:lnTo>
                      <a:pt x="612" y="625"/>
                    </a:lnTo>
                    <a:lnTo>
                      <a:pt x="583" y="625"/>
                    </a:lnTo>
                    <a:lnTo>
                      <a:pt x="573" y="623"/>
                    </a:lnTo>
                    <a:lnTo>
                      <a:pt x="563" y="623"/>
                    </a:lnTo>
                    <a:lnTo>
                      <a:pt x="552" y="623"/>
                    </a:lnTo>
                    <a:lnTo>
                      <a:pt x="542" y="623"/>
                    </a:lnTo>
                    <a:lnTo>
                      <a:pt x="532" y="621"/>
                    </a:lnTo>
                    <a:lnTo>
                      <a:pt x="522" y="619"/>
                    </a:lnTo>
                    <a:lnTo>
                      <a:pt x="511" y="619"/>
                    </a:lnTo>
                    <a:lnTo>
                      <a:pt x="501" y="617"/>
                    </a:lnTo>
                    <a:lnTo>
                      <a:pt x="491" y="615"/>
                    </a:lnTo>
                    <a:lnTo>
                      <a:pt x="481" y="612"/>
                    </a:lnTo>
                    <a:lnTo>
                      <a:pt x="470" y="610"/>
                    </a:lnTo>
                    <a:lnTo>
                      <a:pt x="460" y="606"/>
                    </a:lnTo>
                    <a:lnTo>
                      <a:pt x="450" y="604"/>
                    </a:lnTo>
                    <a:lnTo>
                      <a:pt x="440" y="602"/>
                    </a:lnTo>
                    <a:lnTo>
                      <a:pt x="429" y="598"/>
                    </a:lnTo>
                    <a:lnTo>
                      <a:pt x="417" y="594"/>
                    </a:lnTo>
                    <a:lnTo>
                      <a:pt x="407" y="590"/>
                    </a:lnTo>
                    <a:lnTo>
                      <a:pt x="396" y="586"/>
                    </a:lnTo>
                    <a:lnTo>
                      <a:pt x="386" y="584"/>
                    </a:lnTo>
                    <a:lnTo>
                      <a:pt x="376" y="580"/>
                    </a:lnTo>
                    <a:lnTo>
                      <a:pt x="366" y="573"/>
                    </a:lnTo>
                    <a:lnTo>
                      <a:pt x="355" y="569"/>
                    </a:lnTo>
                    <a:lnTo>
                      <a:pt x="345" y="565"/>
                    </a:lnTo>
                    <a:lnTo>
                      <a:pt x="335" y="559"/>
                    </a:lnTo>
                    <a:lnTo>
                      <a:pt x="322" y="553"/>
                    </a:lnTo>
                    <a:lnTo>
                      <a:pt x="312" y="549"/>
                    </a:lnTo>
                    <a:lnTo>
                      <a:pt x="302" y="543"/>
                    </a:lnTo>
                    <a:lnTo>
                      <a:pt x="292" y="536"/>
                    </a:lnTo>
                    <a:lnTo>
                      <a:pt x="283" y="530"/>
                    </a:lnTo>
                    <a:lnTo>
                      <a:pt x="271" y="524"/>
                    </a:lnTo>
                    <a:lnTo>
                      <a:pt x="261" y="518"/>
                    </a:lnTo>
                    <a:lnTo>
                      <a:pt x="253" y="512"/>
                    </a:lnTo>
                    <a:lnTo>
                      <a:pt x="242" y="506"/>
                    </a:lnTo>
                    <a:lnTo>
                      <a:pt x="232" y="497"/>
                    </a:lnTo>
                    <a:lnTo>
                      <a:pt x="222" y="491"/>
                    </a:lnTo>
                    <a:lnTo>
                      <a:pt x="212" y="483"/>
                    </a:lnTo>
                    <a:lnTo>
                      <a:pt x="203" y="477"/>
                    </a:lnTo>
                    <a:lnTo>
                      <a:pt x="195" y="469"/>
                    </a:lnTo>
                    <a:lnTo>
                      <a:pt x="185" y="460"/>
                    </a:lnTo>
                    <a:lnTo>
                      <a:pt x="177" y="454"/>
                    </a:lnTo>
                    <a:lnTo>
                      <a:pt x="168" y="446"/>
                    </a:lnTo>
                    <a:lnTo>
                      <a:pt x="160" y="438"/>
                    </a:lnTo>
                    <a:lnTo>
                      <a:pt x="152" y="430"/>
                    </a:lnTo>
                    <a:lnTo>
                      <a:pt x="136" y="413"/>
                    </a:lnTo>
                    <a:lnTo>
                      <a:pt x="129" y="405"/>
                    </a:lnTo>
                    <a:lnTo>
                      <a:pt x="121" y="397"/>
                    </a:lnTo>
                    <a:lnTo>
                      <a:pt x="115" y="388"/>
                    </a:lnTo>
                    <a:lnTo>
                      <a:pt x="109" y="380"/>
                    </a:lnTo>
                    <a:lnTo>
                      <a:pt x="101" y="372"/>
                    </a:lnTo>
                    <a:lnTo>
                      <a:pt x="94" y="364"/>
                    </a:lnTo>
                    <a:lnTo>
                      <a:pt x="88" y="356"/>
                    </a:lnTo>
                    <a:lnTo>
                      <a:pt x="82" y="347"/>
                    </a:lnTo>
                    <a:lnTo>
                      <a:pt x="76" y="339"/>
                    </a:lnTo>
                    <a:lnTo>
                      <a:pt x="72" y="329"/>
                    </a:lnTo>
                    <a:lnTo>
                      <a:pt x="66" y="323"/>
                    </a:lnTo>
                    <a:lnTo>
                      <a:pt x="62" y="312"/>
                    </a:lnTo>
                    <a:lnTo>
                      <a:pt x="55" y="304"/>
                    </a:lnTo>
                    <a:lnTo>
                      <a:pt x="51" y="296"/>
                    </a:lnTo>
                    <a:lnTo>
                      <a:pt x="47" y="288"/>
                    </a:lnTo>
                    <a:lnTo>
                      <a:pt x="43" y="277"/>
                    </a:lnTo>
                    <a:lnTo>
                      <a:pt x="39" y="269"/>
                    </a:lnTo>
                    <a:lnTo>
                      <a:pt x="35" y="261"/>
                    </a:lnTo>
                    <a:lnTo>
                      <a:pt x="31" y="251"/>
                    </a:lnTo>
                    <a:lnTo>
                      <a:pt x="29" y="243"/>
                    </a:lnTo>
                    <a:lnTo>
                      <a:pt x="25" y="234"/>
                    </a:lnTo>
                    <a:lnTo>
                      <a:pt x="23" y="226"/>
                    </a:lnTo>
                    <a:lnTo>
                      <a:pt x="21" y="216"/>
                    </a:lnTo>
                    <a:lnTo>
                      <a:pt x="18" y="208"/>
                    </a:lnTo>
                    <a:lnTo>
                      <a:pt x="16" y="199"/>
                    </a:lnTo>
                    <a:lnTo>
                      <a:pt x="14" y="191"/>
                    </a:lnTo>
                    <a:lnTo>
                      <a:pt x="12" y="183"/>
                    </a:lnTo>
                    <a:lnTo>
                      <a:pt x="10" y="175"/>
                    </a:lnTo>
                    <a:lnTo>
                      <a:pt x="10" y="164"/>
                    </a:lnTo>
                    <a:lnTo>
                      <a:pt x="8" y="156"/>
                    </a:lnTo>
                    <a:lnTo>
                      <a:pt x="8" y="148"/>
                    </a:lnTo>
                    <a:lnTo>
                      <a:pt x="8" y="115"/>
                    </a:lnTo>
                    <a:lnTo>
                      <a:pt x="8" y="107"/>
                    </a:lnTo>
                    <a:lnTo>
                      <a:pt x="10" y="99"/>
                    </a:lnTo>
                    <a:lnTo>
                      <a:pt x="10" y="92"/>
                    </a:lnTo>
                    <a:lnTo>
                      <a:pt x="12" y="84"/>
                    </a:lnTo>
                    <a:lnTo>
                      <a:pt x="14" y="76"/>
                    </a:lnTo>
                    <a:lnTo>
                      <a:pt x="16" y="68"/>
                    </a:lnTo>
                    <a:lnTo>
                      <a:pt x="18" y="60"/>
                    </a:lnTo>
                    <a:lnTo>
                      <a:pt x="21" y="53"/>
                    </a:lnTo>
                    <a:lnTo>
                      <a:pt x="25" y="45"/>
                    </a:lnTo>
                    <a:lnTo>
                      <a:pt x="27" y="39"/>
                    </a:lnTo>
                    <a:lnTo>
                      <a:pt x="31" y="31"/>
                    </a:lnTo>
                    <a:lnTo>
                      <a:pt x="33" y="25"/>
                    </a:lnTo>
                    <a:lnTo>
                      <a:pt x="37" y="16"/>
                    </a:lnTo>
                    <a:lnTo>
                      <a:pt x="41" y="10"/>
                    </a:lnTo>
                    <a:lnTo>
                      <a:pt x="45" y="4"/>
                    </a:lnTo>
                    <a:lnTo>
                      <a:pt x="41" y="0"/>
                    </a:lnTo>
                    <a:lnTo>
                      <a:pt x="39" y="0"/>
                    </a:lnTo>
                    <a:lnTo>
                      <a:pt x="35" y="6"/>
                    </a:lnTo>
                    <a:lnTo>
                      <a:pt x="31" y="14"/>
                    </a:lnTo>
                    <a:lnTo>
                      <a:pt x="27" y="21"/>
                    </a:lnTo>
                    <a:lnTo>
                      <a:pt x="23" y="29"/>
                    </a:lnTo>
                    <a:lnTo>
                      <a:pt x="18" y="35"/>
                    </a:lnTo>
                    <a:lnTo>
                      <a:pt x="16" y="43"/>
                    </a:lnTo>
                    <a:lnTo>
                      <a:pt x="14" y="51"/>
                    </a:lnTo>
                    <a:lnTo>
                      <a:pt x="10" y="58"/>
                    </a:lnTo>
                    <a:lnTo>
                      <a:pt x="8" y="66"/>
                    </a:lnTo>
                    <a:lnTo>
                      <a:pt x="6" y="74"/>
                    </a:lnTo>
                    <a:lnTo>
                      <a:pt x="6" y="82"/>
                    </a:lnTo>
                    <a:lnTo>
                      <a:pt x="4" y="88"/>
                    </a:lnTo>
                    <a:lnTo>
                      <a:pt x="2" y="99"/>
                    </a:lnTo>
                    <a:lnTo>
                      <a:pt x="0" y="107"/>
                    </a:lnTo>
                    <a:lnTo>
                      <a:pt x="0" y="115"/>
                    </a:lnTo>
                    <a:lnTo>
                      <a:pt x="0" y="123"/>
                    </a:lnTo>
                    <a:lnTo>
                      <a:pt x="0" y="148"/>
                    </a:lnTo>
                    <a:lnTo>
                      <a:pt x="0" y="156"/>
                    </a:lnTo>
                    <a:lnTo>
                      <a:pt x="2" y="164"/>
                    </a:lnTo>
                    <a:lnTo>
                      <a:pt x="4" y="173"/>
                    </a:lnTo>
                    <a:lnTo>
                      <a:pt x="4" y="183"/>
                    </a:lnTo>
                    <a:lnTo>
                      <a:pt x="6" y="191"/>
                    </a:lnTo>
                    <a:lnTo>
                      <a:pt x="8" y="199"/>
                    </a:lnTo>
                    <a:lnTo>
                      <a:pt x="10" y="210"/>
                    </a:lnTo>
                    <a:lnTo>
                      <a:pt x="12" y="218"/>
                    </a:lnTo>
                    <a:lnTo>
                      <a:pt x="16" y="226"/>
                    </a:lnTo>
                    <a:lnTo>
                      <a:pt x="18" y="234"/>
                    </a:lnTo>
                    <a:lnTo>
                      <a:pt x="21" y="245"/>
                    </a:lnTo>
                    <a:lnTo>
                      <a:pt x="25" y="253"/>
                    </a:lnTo>
                    <a:lnTo>
                      <a:pt x="29" y="263"/>
                    </a:lnTo>
                    <a:lnTo>
                      <a:pt x="31" y="271"/>
                    </a:lnTo>
                    <a:lnTo>
                      <a:pt x="37" y="280"/>
                    </a:lnTo>
                    <a:lnTo>
                      <a:pt x="41" y="290"/>
                    </a:lnTo>
                    <a:lnTo>
                      <a:pt x="45" y="298"/>
                    </a:lnTo>
                    <a:lnTo>
                      <a:pt x="49" y="306"/>
                    </a:lnTo>
                    <a:lnTo>
                      <a:pt x="53" y="314"/>
                    </a:lnTo>
                    <a:lnTo>
                      <a:pt x="60" y="325"/>
                    </a:lnTo>
                    <a:lnTo>
                      <a:pt x="66" y="333"/>
                    </a:lnTo>
                    <a:lnTo>
                      <a:pt x="72" y="341"/>
                    </a:lnTo>
                    <a:lnTo>
                      <a:pt x="76" y="351"/>
                    </a:lnTo>
                    <a:lnTo>
                      <a:pt x="82" y="360"/>
                    </a:lnTo>
                    <a:lnTo>
                      <a:pt x="88" y="368"/>
                    </a:lnTo>
                    <a:lnTo>
                      <a:pt x="94" y="376"/>
                    </a:lnTo>
                    <a:lnTo>
                      <a:pt x="103" y="384"/>
                    </a:lnTo>
                    <a:lnTo>
                      <a:pt x="109" y="393"/>
                    </a:lnTo>
                    <a:lnTo>
                      <a:pt x="115" y="401"/>
                    </a:lnTo>
                    <a:lnTo>
                      <a:pt x="123" y="409"/>
                    </a:lnTo>
                    <a:lnTo>
                      <a:pt x="131" y="419"/>
                    </a:lnTo>
                    <a:lnTo>
                      <a:pt x="140" y="427"/>
                    </a:lnTo>
                    <a:lnTo>
                      <a:pt x="148" y="436"/>
                    </a:lnTo>
                    <a:lnTo>
                      <a:pt x="156" y="442"/>
                    </a:lnTo>
                    <a:lnTo>
                      <a:pt x="162" y="450"/>
                    </a:lnTo>
                    <a:lnTo>
                      <a:pt x="173" y="458"/>
                    </a:lnTo>
                    <a:lnTo>
                      <a:pt x="181" y="467"/>
                    </a:lnTo>
                    <a:lnTo>
                      <a:pt x="189" y="475"/>
                    </a:lnTo>
                    <a:lnTo>
                      <a:pt x="199" y="481"/>
                    </a:lnTo>
                    <a:lnTo>
                      <a:pt x="207" y="489"/>
                    </a:lnTo>
                    <a:lnTo>
                      <a:pt x="218" y="495"/>
                    </a:lnTo>
                    <a:lnTo>
                      <a:pt x="228" y="504"/>
                    </a:lnTo>
                    <a:lnTo>
                      <a:pt x="238" y="510"/>
                    </a:lnTo>
                    <a:lnTo>
                      <a:pt x="246" y="518"/>
                    </a:lnTo>
                    <a:lnTo>
                      <a:pt x="257" y="524"/>
                    </a:lnTo>
                    <a:lnTo>
                      <a:pt x="267" y="530"/>
                    </a:lnTo>
                    <a:lnTo>
                      <a:pt x="277" y="536"/>
                    </a:lnTo>
                    <a:lnTo>
                      <a:pt x="290" y="543"/>
                    </a:lnTo>
                    <a:lnTo>
                      <a:pt x="300" y="549"/>
                    </a:lnTo>
                    <a:lnTo>
                      <a:pt x="310" y="555"/>
                    </a:lnTo>
                    <a:lnTo>
                      <a:pt x="320" y="559"/>
                    </a:lnTo>
                    <a:lnTo>
                      <a:pt x="331" y="565"/>
                    </a:lnTo>
                    <a:lnTo>
                      <a:pt x="341" y="571"/>
                    </a:lnTo>
                    <a:lnTo>
                      <a:pt x="351" y="575"/>
                    </a:lnTo>
                    <a:lnTo>
                      <a:pt x="364" y="582"/>
                    </a:lnTo>
                    <a:lnTo>
                      <a:pt x="374" y="586"/>
                    </a:lnTo>
                    <a:lnTo>
                      <a:pt x="384" y="590"/>
                    </a:lnTo>
                    <a:lnTo>
                      <a:pt x="394" y="594"/>
                    </a:lnTo>
                    <a:lnTo>
                      <a:pt x="407" y="598"/>
                    </a:lnTo>
                    <a:lnTo>
                      <a:pt x="415" y="602"/>
                    </a:lnTo>
                    <a:lnTo>
                      <a:pt x="427" y="606"/>
                    </a:lnTo>
                    <a:lnTo>
                      <a:pt x="437" y="608"/>
                    </a:lnTo>
                    <a:lnTo>
                      <a:pt x="448" y="612"/>
                    </a:lnTo>
                    <a:lnTo>
                      <a:pt x="460" y="615"/>
                    </a:lnTo>
                    <a:lnTo>
                      <a:pt x="470" y="617"/>
                    </a:lnTo>
                    <a:lnTo>
                      <a:pt x="481" y="619"/>
                    </a:lnTo>
                    <a:lnTo>
                      <a:pt x="491" y="623"/>
                    </a:lnTo>
                    <a:lnTo>
                      <a:pt x="501" y="623"/>
                    </a:lnTo>
                    <a:lnTo>
                      <a:pt x="511" y="625"/>
                    </a:lnTo>
                    <a:lnTo>
                      <a:pt x="522" y="627"/>
                    </a:lnTo>
                    <a:lnTo>
                      <a:pt x="532" y="629"/>
                    </a:lnTo>
                    <a:lnTo>
                      <a:pt x="542" y="629"/>
                    </a:lnTo>
                    <a:lnTo>
                      <a:pt x="552" y="631"/>
                    </a:lnTo>
                    <a:lnTo>
                      <a:pt x="563" y="631"/>
                    </a:lnTo>
                    <a:lnTo>
                      <a:pt x="573" y="633"/>
                    </a:lnTo>
                    <a:lnTo>
                      <a:pt x="583" y="633"/>
                    </a:lnTo>
                    <a:lnTo>
                      <a:pt x="594" y="633"/>
                    </a:lnTo>
                    <a:lnTo>
                      <a:pt x="604" y="633"/>
                    </a:lnTo>
                    <a:lnTo>
                      <a:pt x="614" y="633"/>
                    </a:lnTo>
                    <a:lnTo>
                      <a:pt x="622" y="631"/>
                    </a:lnTo>
                    <a:lnTo>
                      <a:pt x="633" y="631"/>
                    </a:lnTo>
                    <a:lnTo>
                      <a:pt x="643" y="629"/>
                    </a:lnTo>
                    <a:lnTo>
                      <a:pt x="651" y="629"/>
                    </a:lnTo>
                    <a:lnTo>
                      <a:pt x="661" y="627"/>
                    </a:lnTo>
                    <a:lnTo>
                      <a:pt x="670" y="625"/>
                    </a:lnTo>
                    <a:lnTo>
                      <a:pt x="680" y="623"/>
                    </a:lnTo>
                    <a:lnTo>
                      <a:pt x="688" y="623"/>
                    </a:lnTo>
                    <a:lnTo>
                      <a:pt x="696" y="619"/>
                    </a:lnTo>
                    <a:lnTo>
                      <a:pt x="704" y="617"/>
                    </a:lnTo>
                    <a:lnTo>
                      <a:pt x="713" y="615"/>
                    </a:lnTo>
                    <a:lnTo>
                      <a:pt x="721" y="612"/>
                    </a:lnTo>
                    <a:lnTo>
                      <a:pt x="729" y="608"/>
                    </a:lnTo>
                    <a:lnTo>
                      <a:pt x="737" y="606"/>
                    </a:lnTo>
                    <a:lnTo>
                      <a:pt x="746" y="602"/>
                    </a:lnTo>
                    <a:lnTo>
                      <a:pt x="752" y="598"/>
                    </a:lnTo>
                    <a:lnTo>
                      <a:pt x="760" y="594"/>
                    </a:lnTo>
                    <a:lnTo>
                      <a:pt x="768" y="590"/>
                    </a:lnTo>
                    <a:lnTo>
                      <a:pt x="776" y="586"/>
                    </a:lnTo>
                    <a:lnTo>
                      <a:pt x="782" y="582"/>
                    </a:lnTo>
                    <a:lnTo>
                      <a:pt x="789" y="575"/>
                    </a:lnTo>
                    <a:lnTo>
                      <a:pt x="795" y="571"/>
                    </a:lnTo>
                    <a:lnTo>
                      <a:pt x="803" y="565"/>
                    </a:lnTo>
                    <a:lnTo>
                      <a:pt x="807" y="559"/>
                    </a:lnTo>
                    <a:lnTo>
                      <a:pt x="813" y="555"/>
                    </a:lnTo>
                    <a:lnTo>
                      <a:pt x="819" y="549"/>
                    </a:lnTo>
                    <a:lnTo>
                      <a:pt x="826" y="543"/>
                    </a:lnTo>
                    <a:lnTo>
                      <a:pt x="830" y="536"/>
                    </a:lnTo>
                    <a:lnTo>
                      <a:pt x="836" y="530"/>
                    </a:lnTo>
                    <a:lnTo>
                      <a:pt x="840" y="524"/>
                    </a:lnTo>
                    <a:lnTo>
                      <a:pt x="834" y="520"/>
                    </a:lnTo>
                    <a:lnTo>
                      <a:pt x="834" y="518"/>
                    </a:lnTo>
                  </a:path>
                </a:pathLst>
              </a:custGeom>
              <a:solidFill>
                <a:srgbClr val="000000"/>
              </a:solidFill>
              <a:ln w="12700" cap="rnd" cmpd="sng">
                <a:solidFill>
                  <a:srgbClr val="081D5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" name="Freeform 23">
                <a:extLst>
                  <a:ext uri="{FF2B5EF4-FFF2-40B4-BE49-F238E27FC236}">
                    <a16:creationId xmlns:a16="http://schemas.microsoft.com/office/drawing/2014/main" id="{6419932D-84B6-4B5A-A7E5-7BB59FBED71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664" y="1858"/>
                <a:ext cx="801" cy="575"/>
              </a:xfrm>
              <a:custGeom>
                <a:avLst/>
                <a:gdLst>
                  <a:gd name="T0" fmla="*/ 784 w 801"/>
                  <a:gd name="T1" fmla="*/ 512 h 575"/>
                  <a:gd name="T2" fmla="*/ 755 w 801"/>
                  <a:gd name="T3" fmla="*/ 527 h 575"/>
                  <a:gd name="T4" fmla="*/ 724 w 801"/>
                  <a:gd name="T5" fmla="*/ 541 h 575"/>
                  <a:gd name="T6" fmla="*/ 691 w 801"/>
                  <a:gd name="T7" fmla="*/ 551 h 575"/>
                  <a:gd name="T8" fmla="*/ 658 w 801"/>
                  <a:gd name="T9" fmla="*/ 560 h 575"/>
                  <a:gd name="T10" fmla="*/ 623 w 801"/>
                  <a:gd name="T11" fmla="*/ 564 h 575"/>
                  <a:gd name="T12" fmla="*/ 588 w 801"/>
                  <a:gd name="T13" fmla="*/ 566 h 575"/>
                  <a:gd name="T14" fmla="*/ 543 w 801"/>
                  <a:gd name="T15" fmla="*/ 566 h 575"/>
                  <a:gd name="T16" fmla="*/ 508 w 801"/>
                  <a:gd name="T17" fmla="*/ 564 h 575"/>
                  <a:gd name="T18" fmla="*/ 471 w 801"/>
                  <a:gd name="T19" fmla="*/ 555 h 575"/>
                  <a:gd name="T20" fmla="*/ 434 w 801"/>
                  <a:gd name="T21" fmla="*/ 547 h 575"/>
                  <a:gd name="T22" fmla="*/ 397 w 801"/>
                  <a:gd name="T23" fmla="*/ 537 h 575"/>
                  <a:gd name="T24" fmla="*/ 360 w 801"/>
                  <a:gd name="T25" fmla="*/ 523 h 575"/>
                  <a:gd name="T26" fmla="*/ 325 w 801"/>
                  <a:gd name="T27" fmla="*/ 508 h 575"/>
                  <a:gd name="T28" fmla="*/ 290 w 801"/>
                  <a:gd name="T29" fmla="*/ 490 h 575"/>
                  <a:gd name="T30" fmla="*/ 257 w 801"/>
                  <a:gd name="T31" fmla="*/ 469 h 575"/>
                  <a:gd name="T32" fmla="*/ 226 w 801"/>
                  <a:gd name="T33" fmla="*/ 446 h 575"/>
                  <a:gd name="T34" fmla="*/ 195 w 801"/>
                  <a:gd name="T35" fmla="*/ 422 h 575"/>
                  <a:gd name="T36" fmla="*/ 167 w 801"/>
                  <a:gd name="T37" fmla="*/ 395 h 575"/>
                  <a:gd name="T38" fmla="*/ 140 w 801"/>
                  <a:gd name="T39" fmla="*/ 366 h 575"/>
                  <a:gd name="T40" fmla="*/ 115 w 801"/>
                  <a:gd name="T41" fmla="*/ 337 h 575"/>
                  <a:gd name="T42" fmla="*/ 93 w 801"/>
                  <a:gd name="T43" fmla="*/ 307 h 575"/>
                  <a:gd name="T44" fmla="*/ 72 w 801"/>
                  <a:gd name="T45" fmla="*/ 276 h 575"/>
                  <a:gd name="T46" fmla="*/ 56 w 801"/>
                  <a:gd name="T47" fmla="*/ 243 h 575"/>
                  <a:gd name="T48" fmla="*/ 41 w 801"/>
                  <a:gd name="T49" fmla="*/ 208 h 575"/>
                  <a:gd name="T50" fmla="*/ 29 w 801"/>
                  <a:gd name="T51" fmla="*/ 175 h 575"/>
                  <a:gd name="T52" fmla="*/ 19 w 801"/>
                  <a:gd name="T53" fmla="*/ 142 h 575"/>
                  <a:gd name="T54" fmla="*/ 12 w 801"/>
                  <a:gd name="T55" fmla="*/ 107 h 575"/>
                  <a:gd name="T56" fmla="*/ 8 w 801"/>
                  <a:gd name="T57" fmla="*/ 74 h 575"/>
                  <a:gd name="T58" fmla="*/ 6 w 801"/>
                  <a:gd name="T59" fmla="*/ 33 h 575"/>
                  <a:gd name="T60" fmla="*/ 2 w 801"/>
                  <a:gd name="T61" fmla="*/ 8 h 575"/>
                  <a:gd name="T62" fmla="*/ 0 w 801"/>
                  <a:gd name="T63" fmla="*/ 37 h 575"/>
                  <a:gd name="T64" fmla="*/ 2 w 801"/>
                  <a:gd name="T65" fmla="*/ 78 h 575"/>
                  <a:gd name="T66" fmla="*/ 6 w 801"/>
                  <a:gd name="T67" fmla="*/ 113 h 575"/>
                  <a:gd name="T68" fmla="*/ 12 w 801"/>
                  <a:gd name="T69" fmla="*/ 148 h 575"/>
                  <a:gd name="T70" fmla="*/ 23 w 801"/>
                  <a:gd name="T71" fmla="*/ 183 h 575"/>
                  <a:gd name="T72" fmla="*/ 35 w 801"/>
                  <a:gd name="T73" fmla="*/ 216 h 575"/>
                  <a:gd name="T74" fmla="*/ 51 w 801"/>
                  <a:gd name="T75" fmla="*/ 251 h 575"/>
                  <a:gd name="T76" fmla="*/ 70 w 801"/>
                  <a:gd name="T77" fmla="*/ 284 h 575"/>
                  <a:gd name="T78" fmla="*/ 90 w 801"/>
                  <a:gd name="T79" fmla="*/ 315 h 575"/>
                  <a:gd name="T80" fmla="*/ 113 w 801"/>
                  <a:gd name="T81" fmla="*/ 348 h 575"/>
                  <a:gd name="T82" fmla="*/ 138 w 801"/>
                  <a:gd name="T83" fmla="*/ 376 h 575"/>
                  <a:gd name="T84" fmla="*/ 167 w 801"/>
                  <a:gd name="T85" fmla="*/ 403 h 575"/>
                  <a:gd name="T86" fmla="*/ 195 w 801"/>
                  <a:gd name="T87" fmla="*/ 432 h 575"/>
                  <a:gd name="T88" fmla="*/ 226 w 801"/>
                  <a:gd name="T89" fmla="*/ 455 h 575"/>
                  <a:gd name="T90" fmla="*/ 259 w 801"/>
                  <a:gd name="T91" fmla="*/ 479 h 575"/>
                  <a:gd name="T92" fmla="*/ 292 w 801"/>
                  <a:gd name="T93" fmla="*/ 498 h 575"/>
                  <a:gd name="T94" fmla="*/ 329 w 801"/>
                  <a:gd name="T95" fmla="*/ 516 h 575"/>
                  <a:gd name="T96" fmla="*/ 364 w 801"/>
                  <a:gd name="T97" fmla="*/ 533 h 575"/>
                  <a:gd name="T98" fmla="*/ 401 w 801"/>
                  <a:gd name="T99" fmla="*/ 547 h 575"/>
                  <a:gd name="T100" fmla="*/ 438 w 801"/>
                  <a:gd name="T101" fmla="*/ 558 h 575"/>
                  <a:gd name="T102" fmla="*/ 475 w 801"/>
                  <a:gd name="T103" fmla="*/ 566 h 575"/>
                  <a:gd name="T104" fmla="*/ 512 w 801"/>
                  <a:gd name="T105" fmla="*/ 570 h 575"/>
                  <a:gd name="T106" fmla="*/ 551 w 801"/>
                  <a:gd name="T107" fmla="*/ 574 h 575"/>
                  <a:gd name="T108" fmla="*/ 601 w 801"/>
                  <a:gd name="T109" fmla="*/ 574 h 575"/>
                  <a:gd name="T110" fmla="*/ 638 w 801"/>
                  <a:gd name="T111" fmla="*/ 570 h 575"/>
                  <a:gd name="T112" fmla="*/ 672 w 801"/>
                  <a:gd name="T113" fmla="*/ 564 h 575"/>
                  <a:gd name="T114" fmla="*/ 705 w 801"/>
                  <a:gd name="T115" fmla="*/ 553 h 575"/>
                  <a:gd name="T116" fmla="*/ 738 w 801"/>
                  <a:gd name="T117" fmla="*/ 543 h 575"/>
                  <a:gd name="T118" fmla="*/ 769 w 801"/>
                  <a:gd name="T119" fmla="*/ 529 h 575"/>
                  <a:gd name="T120" fmla="*/ 798 w 801"/>
                  <a:gd name="T121" fmla="*/ 512 h 57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</a:cxnLst>
                <a:rect l="0" t="0" r="r" b="b"/>
                <a:pathLst>
                  <a:path w="801" h="575">
                    <a:moveTo>
                      <a:pt x="800" y="510"/>
                    </a:moveTo>
                    <a:lnTo>
                      <a:pt x="800" y="502"/>
                    </a:lnTo>
                    <a:lnTo>
                      <a:pt x="794" y="504"/>
                    </a:lnTo>
                    <a:lnTo>
                      <a:pt x="788" y="508"/>
                    </a:lnTo>
                    <a:lnTo>
                      <a:pt x="784" y="512"/>
                    </a:lnTo>
                    <a:lnTo>
                      <a:pt x="777" y="514"/>
                    </a:lnTo>
                    <a:lnTo>
                      <a:pt x="771" y="518"/>
                    </a:lnTo>
                    <a:lnTo>
                      <a:pt x="765" y="521"/>
                    </a:lnTo>
                    <a:lnTo>
                      <a:pt x="761" y="525"/>
                    </a:lnTo>
                    <a:lnTo>
                      <a:pt x="755" y="527"/>
                    </a:lnTo>
                    <a:lnTo>
                      <a:pt x="749" y="531"/>
                    </a:lnTo>
                    <a:lnTo>
                      <a:pt x="742" y="533"/>
                    </a:lnTo>
                    <a:lnTo>
                      <a:pt x="736" y="535"/>
                    </a:lnTo>
                    <a:lnTo>
                      <a:pt x="730" y="537"/>
                    </a:lnTo>
                    <a:lnTo>
                      <a:pt x="724" y="541"/>
                    </a:lnTo>
                    <a:lnTo>
                      <a:pt x="718" y="543"/>
                    </a:lnTo>
                    <a:lnTo>
                      <a:pt x="712" y="545"/>
                    </a:lnTo>
                    <a:lnTo>
                      <a:pt x="703" y="547"/>
                    </a:lnTo>
                    <a:lnTo>
                      <a:pt x="697" y="549"/>
                    </a:lnTo>
                    <a:lnTo>
                      <a:pt x="691" y="551"/>
                    </a:lnTo>
                    <a:lnTo>
                      <a:pt x="685" y="551"/>
                    </a:lnTo>
                    <a:lnTo>
                      <a:pt x="679" y="553"/>
                    </a:lnTo>
                    <a:lnTo>
                      <a:pt x="672" y="555"/>
                    </a:lnTo>
                    <a:lnTo>
                      <a:pt x="664" y="558"/>
                    </a:lnTo>
                    <a:lnTo>
                      <a:pt x="658" y="560"/>
                    </a:lnTo>
                    <a:lnTo>
                      <a:pt x="650" y="560"/>
                    </a:lnTo>
                    <a:lnTo>
                      <a:pt x="644" y="562"/>
                    </a:lnTo>
                    <a:lnTo>
                      <a:pt x="638" y="562"/>
                    </a:lnTo>
                    <a:lnTo>
                      <a:pt x="629" y="564"/>
                    </a:lnTo>
                    <a:lnTo>
                      <a:pt x="623" y="564"/>
                    </a:lnTo>
                    <a:lnTo>
                      <a:pt x="615" y="566"/>
                    </a:lnTo>
                    <a:lnTo>
                      <a:pt x="609" y="566"/>
                    </a:lnTo>
                    <a:lnTo>
                      <a:pt x="601" y="566"/>
                    </a:lnTo>
                    <a:lnTo>
                      <a:pt x="594" y="566"/>
                    </a:lnTo>
                    <a:lnTo>
                      <a:pt x="588" y="566"/>
                    </a:lnTo>
                    <a:lnTo>
                      <a:pt x="580" y="566"/>
                    </a:lnTo>
                    <a:lnTo>
                      <a:pt x="566" y="566"/>
                    </a:lnTo>
                    <a:lnTo>
                      <a:pt x="557" y="566"/>
                    </a:lnTo>
                    <a:lnTo>
                      <a:pt x="551" y="566"/>
                    </a:lnTo>
                    <a:lnTo>
                      <a:pt x="543" y="566"/>
                    </a:lnTo>
                    <a:lnTo>
                      <a:pt x="537" y="566"/>
                    </a:lnTo>
                    <a:lnTo>
                      <a:pt x="529" y="566"/>
                    </a:lnTo>
                    <a:lnTo>
                      <a:pt x="522" y="566"/>
                    </a:lnTo>
                    <a:lnTo>
                      <a:pt x="514" y="564"/>
                    </a:lnTo>
                    <a:lnTo>
                      <a:pt x="508" y="564"/>
                    </a:lnTo>
                    <a:lnTo>
                      <a:pt x="500" y="562"/>
                    </a:lnTo>
                    <a:lnTo>
                      <a:pt x="492" y="562"/>
                    </a:lnTo>
                    <a:lnTo>
                      <a:pt x="485" y="560"/>
                    </a:lnTo>
                    <a:lnTo>
                      <a:pt x="477" y="558"/>
                    </a:lnTo>
                    <a:lnTo>
                      <a:pt x="471" y="555"/>
                    </a:lnTo>
                    <a:lnTo>
                      <a:pt x="463" y="555"/>
                    </a:lnTo>
                    <a:lnTo>
                      <a:pt x="457" y="553"/>
                    </a:lnTo>
                    <a:lnTo>
                      <a:pt x="448" y="551"/>
                    </a:lnTo>
                    <a:lnTo>
                      <a:pt x="440" y="551"/>
                    </a:lnTo>
                    <a:lnTo>
                      <a:pt x="434" y="547"/>
                    </a:lnTo>
                    <a:lnTo>
                      <a:pt x="426" y="547"/>
                    </a:lnTo>
                    <a:lnTo>
                      <a:pt x="420" y="543"/>
                    </a:lnTo>
                    <a:lnTo>
                      <a:pt x="411" y="543"/>
                    </a:lnTo>
                    <a:lnTo>
                      <a:pt x="405" y="539"/>
                    </a:lnTo>
                    <a:lnTo>
                      <a:pt x="397" y="537"/>
                    </a:lnTo>
                    <a:lnTo>
                      <a:pt x="391" y="535"/>
                    </a:lnTo>
                    <a:lnTo>
                      <a:pt x="383" y="533"/>
                    </a:lnTo>
                    <a:lnTo>
                      <a:pt x="376" y="529"/>
                    </a:lnTo>
                    <a:lnTo>
                      <a:pt x="368" y="527"/>
                    </a:lnTo>
                    <a:lnTo>
                      <a:pt x="360" y="523"/>
                    </a:lnTo>
                    <a:lnTo>
                      <a:pt x="354" y="521"/>
                    </a:lnTo>
                    <a:lnTo>
                      <a:pt x="346" y="516"/>
                    </a:lnTo>
                    <a:lnTo>
                      <a:pt x="339" y="514"/>
                    </a:lnTo>
                    <a:lnTo>
                      <a:pt x="333" y="510"/>
                    </a:lnTo>
                    <a:lnTo>
                      <a:pt x="325" y="508"/>
                    </a:lnTo>
                    <a:lnTo>
                      <a:pt x="319" y="504"/>
                    </a:lnTo>
                    <a:lnTo>
                      <a:pt x="311" y="500"/>
                    </a:lnTo>
                    <a:lnTo>
                      <a:pt x="304" y="496"/>
                    </a:lnTo>
                    <a:lnTo>
                      <a:pt x="298" y="492"/>
                    </a:lnTo>
                    <a:lnTo>
                      <a:pt x="290" y="490"/>
                    </a:lnTo>
                    <a:lnTo>
                      <a:pt x="284" y="486"/>
                    </a:lnTo>
                    <a:lnTo>
                      <a:pt x="278" y="481"/>
                    </a:lnTo>
                    <a:lnTo>
                      <a:pt x="271" y="477"/>
                    </a:lnTo>
                    <a:lnTo>
                      <a:pt x="263" y="473"/>
                    </a:lnTo>
                    <a:lnTo>
                      <a:pt x="257" y="469"/>
                    </a:lnTo>
                    <a:lnTo>
                      <a:pt x="251" y="465"/>
                    </a:lnTo>
                    <a:lnTo>
                      <a:pt x="245" y="461"/>
                    </a:lnTo>
                    <a:lnTo>
                      <a:pt x="239" y="455"/>
                    </a:lnTo>
                    <a:lnTo>
                      <a:pt x="232" y="451"/>
                    </a:lnTo>
                    <a:lnTo>
                      <a:pt x="226" y="446"/>
                    </a:lnTo>
                    <a:lnTo>
                      <a:pt x="220" y="442"/>
                    </a:lnTo>
                    <a:lnTo>
                      <a:pt x="214" y="436"/>
                    </a:lnTo>
                    <a:lnTo>
                      <a:pt x="208" y="432"/>
                    </a:lnTo>
                    <a:lnTo>
                      <a:pt x="202" y="426"/>
                    </a:lnTo>
                    <a:lnTo>
                      <a:pt x="195" y="422"/>
                    </a:lnTo>
                    <a:lnTo>
                      <a:pt x="189" y="416"/>
                    </a:lnTo>
                    <a:lnTo>
                      <a:pt x="183" y="411"/>
                    </a:lnTo>
                    <a:lnTo>
                      <a:pt x="177" y="405"/>
                    </a:lnTo>
                    <a:lnTo>
                      <a:pt x="173" y="401"/>
                    </a:lnTo>
                    <a:lnTo>
                      <a:pt x="167" y="395"/>
                    </a:lnTo>
                    <a:lnTo>
                      <a:pt x="160" y="391"/>
                    </a:lnTo>
                    <a:lnTo>
                      <a:pt x="156" y="385"/>
                    </a:lnTo>
                    <a:lnTo>
                      <a:pt x="150" y="379"/>
                    </a:lnTo>
                    <a:lnTo>
                      <a:pt x="146" y="372"/>
                    </a:lnTo>
                    <a:lnTo>
                      <a:pt x="140" y="366"/>
                    </a:lnTo>
                    <a:lnTo>
                      <a:pt x="134" y="360"/>
                    </a:lnTo>
                    <a:lnTo>
                      <a:pt x="130" y="356"/>
                    </a:lnTo>
                    <a:lnTo>
                      <a:pt x="125" y="350"/>
                    </a:lnTo>
                    <a:lnTo>
                      <a:pt x="121" y="344"/>
                    </a:lnTo>
                    <a:lnTo>
                      <a:pt x="115" y="337"/>
                    </a:lnTo>
                    <a:lnTo>
                      <a:pt x="111" y="331"/>
                    </a:lnTo>
                    <a:lnTo>
                      <a:pt x="107" y="325"/>
                    </a:lnTo>
                    <a:lnTo>
                      <a:pt x="101" y="319"/>
                    </a:lnTo>
                    <a:lnTo>
                      <a:pt x="97" y="313"/>
                    </a:lnTo>
                    <a:lnTo>
                      <a:pt x="93" y="307"/>
                    </a:lnTo>
                    <a:lnTo>
                      <a:pt x="88" y="300"/>
                    </a:lnTo>
                    <a:lnTo>
                      <a:pt x="84" y="294"/>
                    </a:lnTo>
                    <a:lnTo>
                      <a:pt x="80" y="288"/>
                    </a:lnTo>
                    <a:lnTo>
                      <a:pt x="76" y="282"/>
                    </a:lnTo>
                    <a:lnTo>
                      <a:pt x="72" y="276"/>
                    </a:lnTo>
                    <a:lnTo>
                      <a:pt x="68" y="270"/>
                    </a:lnTo>
                    <a:lnTo>
                      <a:pt x="66" y="261"/>
                    </a:lnTo>
                    <a:lnTo>
                      <a:pt x="62" y="255"/>
                    </a:lnTo>
                    <a:lnTo>
                      <a:pt x="60" y="249"/>
                    </a:lnTo>
                    <a:lnTo>
                      <a:pt x="56" y="243"/>
                    </a:lnTo>
                    <a:lnTo>
                      <a:pt x="51" y="237"/>
                    </a:lnTo>
                    <a:lnTo>
                      <a:pt x="49" y="228"/>
                    </a:lnTo>
                    <a:lnTo>
                      <a:pt x="45" y="222"/>
                    </a:lnTo>
                    <a:lnTo>
                      <a:pt x="43" y="216"/>
                    </a:lnTo>
                    <a:lnTo>
                      <a:pt x="41" y="208"/>
                    </a:lnTo>
                    <a:lnTo>
                      <a:pt x="39" y="202"/>
                    </a:lnTo>
                    <a:lnTo>
                      <a:pt x="35" y="195"/>
                    </a:lnTo>
                    <a:lnTo>
                      <a:pt x="33" y="189"/>
                    </a:lnTo>
                    <a:lnTo>
                      <a:pt x="31" y="181"/>
                    </a:lnTo>
                    <a:lnTo>
                      <a:pt x="29" y="175"/>
                    </a:lnTo>
                    <a:lnTo>
                      <a:pt x="25" y="169"/>
                    </a:lnTo>
                    <a:lnTo>
                      <a:pt x="25" y="163"/>
                    </a:lnTo>
                    <a:lnTo>
                      <a:pt x="23" y="154"/>
                    </a:lnTo>
                    <a:lnTo>
                      <a:pt x="21" y="148"/>
                    </a:lnTo>
                    <a:lnTo>
                      <a:pt x="19" y="142"/>
                    </a:lnTo>
                    <a:lnTo>
                      <a:pt x="16" y="134"/>
                    </a:lnTo>
                    <a:lnTo>
                      <a:pt x="14" y="128"/>
                    </a:lnTo>
                    <a:lnTo>
                      <a:pt x="14" y="121"/>
                    </a:lnTo>
                    <a:lnTo>
                      <a:pt x="12" y="113"/>
                    </a:lnTo>
                    <a:lnTo>
                      <a:pt x="12" y="107"/>
                    </a:lnTo>
                    <a:lnTo>
                      <a:pt x="10" y="101"/>
                    </a:lnTo>
                    <a:lnTo>
                      <a:pt x="10" y="95"/>
                    </a:lnTo>
                    <a:lnTo>
                      <a:pt x="8" y="86"/>
                    </a:lnTo>
                    <a:lnTo>
                      <a:pt x="8" y="80"/>
                    </a:lnTo>
                    <a:lnTo>
                      <a:pt x="8" y="74"/>
                    </a:lnTo>
                    <a:lnTo>
                      <a:pt x="6" y="68"/>
                    </a:lnTo>
                    <a:lnTo>
                      <a:pt x="6" y="60"/>
                    </a:lnTo>
                    <a:lnTo>
                      <a:pt x="6" y="53"/>
                    </a:lnTo>
                    <a:lnTo>
                      <a:pt x="6" y="39"/>
                    </a:lnTo>
                    <a:lnTo>
                      <a:pt x="6" y="33"/>
                    </a:lnTo>
                    <a:lnTo>
                      <a:pt x="6" y="27"/>
                    </a:lnTo>
                    <a:lnTo>
                      <a:pt x="8" y="19"/>
                    </a:lnTo>
                    <a:lnTo>
                      <a:pt x="8" y="12"/>
                    </a:lnTo>
                    <a:lnTo>
                      <a:pt x="10" y="0"/>
                    </a:lnTo>
                    <a:lnTo>
                      <a:pt x="2" y="8"/>
                    </a:lnTo>
                    <a:lnTo>
                      <a:pt x="2" y="10"/>
                    </a:lnTo>
                    <a:lnTo>
                      <a:pt x="2" y="16"/>
                    </a:lnTo>
                    <a:lnTo>
                      <a:pt x="0" y="23"/>
                    </a:lnTo>
                    <a:lnTo>
                      <a:pt x="0" y="31"/>
                    </a:lnTo>
                    <a:lnTo>
                      <a:pt x="0" y="37"/>
                    </a:lnTo>
                    <a:lnTo>
                      <a:pt x="0" y="51"/>
                    </a:lnTo>
                    <a:lnTo>
                      <a:pt x="0" y="58"/>
                    </a:lnTo>
                    <a:lnTo>
                      <a:pt x="0" y="66"/>
                    </a:lnTo>
                    <a:lnTo>
                      <a:pt x="0" y="72"/>
                    </a:lnTo>
                    <a:lnTo>
                      <a:pt x="2" y="78"/>
                    </a:lnTo>
                    <a:lnTo>
                      <a:pt x="2" y="86"/>
                    </a:lnTo>
                    <a:lnTo>
                      <a:pt x="4" y="93"/>
                    </a:lnTo>
                    <a:lnTo>
                      <a:pt x="4" y="99"/>
                    </a:lnTo>
                    <a:lnTo>
                      <a:pt x="4" y="107"/>
                    </a:lnTo>
                    <a:lnTo>
                      <a:pt x="6" y="113"/>
                    </a:lnTo>
                    <a:lnTo>
                      <a:pt x="6" y="119"/>
                    </a:lnTo>
                    <a:lnTo>
                      <a:pt x="8" y="128"/>
                    </a:lnTo>
                    <a:lnTo>
                      <a:pt x="10" y="134"/>
                    </a:lnTo>
                    <a:lnTo>
                      <a:pt x="12" y="142"/>
                    </a:lnTo>
                    <a:lnTo>
                      <a:pt x="12" y="148"/>
                    </a:lnTo>
                    <a:lnTo>
                      <a:pt x="14" y="154"/>
                    </a:lnTo>
                    <a:lnTo>
                      <a:pt x="16" y="163"/>
                    </a:lnTo>
                    <a:lnTo>
                      <a:pt x="19" y="169"/>
                    </a:lnTo>
                    <a:lnTo>
                      <a:pt x="21" y="177"/>
                    </a:lnTo>
                    <a:lnTo>
                      <a:pt x="23" y="183"/>
                    </a:lnTo>
                    <a:lnTo>
                      <a:pt x="25" y="189"/>
                    </a:lnTo>
                    <a:lnTo>
                      <a:pt x="27" y="195"/>
                    </a:lnTo>
                    <a:lnTo>
                      <a:pt x="31" y="204"/>
                    </a:lnTo>
                    <a:lnTo>
                      <a:pt x="33" y="210"/>
                    </a:lnTo>
                    <a:lnTo>
                      <a:pt x="35" y="216"/>
                    </a:lnTo>
                    <a:lnTo>
                      <a:pt x="39" y="224"/>
                    </a:lnTo>
                    <a:lnTo>
                      <a:pt x="41" y="230"/>
                    </a:lnTo>
                    <a:lnTo>
                      <a:pt x="45" y="237"/>
                    </a:lnTo>
                    <a:lnTo>
                      <a:pt x="47" y="243"/>
                    </a:lnTo>
                    <a:lnTo>
                      <a:pt x="51" y="251"/>
                    </a:lnTo>
                    <a:lnTo>
                      <a:pt x="56" y="257"/>
                    </a:lnTo>
                    <a:lnTo>
                      <a:pt x="58" y="263"/>
                    </a:lnTo>
                    <a:lnTo>
                      <a:pt x="62" y="272"/>
                    </a:lnTo>
                    <a:lnTo>
                      <a:pt x="66" y="278"/>
                    </a:lnTo>
                    <a:lnTo>
                      <a:pt x="70" y="284"/>
                    </a:lnTo>
                    <a:lnTo>
                      <a:pt x="72" y="290"/>
                    </a:lnTo>
                    <a:lnTo>
                      <a:pt x="76" y="296"/>
                    </a:lnTo>
                    <a:lnTo>
                      <a:pt x="82" y="302"/>
                    </a:lnTo>
                    <a:lnTo>
                      <a:pt x="86" y="309"/>
                    </a:lnTo>
                    <a:lnTo>
                      <a:pt x="90" y="315"/>
                    </a:lnTo>
                    <a:lnTo>
                      <a:pt x="95" y="321"/>
                    </a:lnTo>
                    <a:lnTo>
                      <a:pt x="99" y="327"/>
                    </a:lnTo>
                    <a:lnTo>
                      <a:pt x="103" y="333"/>
                    </a:lnTo>
                    <a:lnTo>
                      <a:pt x="109" y="342"/>
                    </a:lnTo>
                    <a:lnTo>
                      <a:pt x="113" y="348"/>
                    </a:lnTo>
                    <a:lnTo>
                      <a:pt x="117" y="352"/>
                    </a:lnTo>
                    <a:lnTo>
                      <a:pt x="123" y="358"/>
                    </a:lnTo>
                    <a:lnTo>
                      <a:pt x="130" y="364"/>
                    </a:lnTo>
                    <a:lnTo>
                      <a:pt x="134" y="370"/>
                    </a:lnTo>
                    <a:lnTo>
                      <a:pt x="138" y="376"/>
                    </a:lnTo>
                    <a:lnTo>
                      <a:pt x="144" y="383"/>
                    </a:lnTo>
                    <a:lnTo>
                      <a:pt x="150" y="389"/>
                    </a:lnTo>
                    <a:lnTo>
                      <a:pt x="154" y="393"/>
                    </a:lnTo>
                    <a:lnTo>
                      <a:pt x="160" y="399"/>
                    </a:lnTo>
                    <a:lnTo>
                      <a:pt x="167" y="403"/>
                    </a:lnTo>
                    <a:lnTo>
                      <a:pt x="173" y="409"/>
                    </a:lnTo>
                    <a:lnTo>
                      <a:pt x="177" y="416"/>
                    </a:lnTo>
                    <a:lnTo>
                      <a:pt x="183" y="420"/>
                    </a:lnTo>
                    <a:lnTo>
                      <a:pt x="189" y="426"/>
                    </a:lnTo>
                    <a:lnTo>
                      <a:pt x="195" y="432"/>
                    </a:lnTo>
                    <a:lnTo>
                      <a:pt x="202" y="436"/>
                    </a:lnTo>
                    <a:lnTo>
                      <a:pt x="208" y="442"/>
                    </a:lnTo>
                    <a:lnTo>
                      <a:pt x="214" y="446"/>
                    </a:lnTo>
                    <a:lnTo>
                      <a:pt x="220" y="451"/>
                    </a:lnTo>
                    <a:lnTo>
                      <a:pt x="226" y="455"/>
                    </a:lnTo>
                    <a:lnTo>
                      <a:pt x="232" y="461"/>
                    </a:lnTo>
                    <a:lnTo>
                      <a:pt x="239" y="465"/>
                    </a:lnTo>
                    <a:lnTo>
                      <a:pt x="247" y="469"/>
                    </a:lnTo>
                    <a:lnTo>
                      <a:pt x="253" y="473"/>
                    </a:lnTo>
                    <a:lnTo>
                      <a:pt x="259" y="479"/>
                    </a:lnTo>
                    <a:lnTo>
                      <a:pt x="265" y="483"/>
                    </a:lnTo>
                    <a:lnTo>
                      <a:pt x="271" y="488"/>
                    </a:lnTo>
                    <a:lnTo>
                      <a:pt x="280" y="492"/>
                    </a:lnTo>
                    <a:lnTo>
                      <a:pt x="286" y="494"/>
                    </a:lnTo>
                    <a:lnTo>
                      <a:pt x="292" y="498"/>
                    </a:lnTo>
                    <a:lnTo>
                      <a:pt x="300" y="504"/>
                    </a:lnTo>
                    <a:lnTo>
                      <a:pt x="308" y="506"/>
                    </a:lnTo>
                    <a:lnTo>
                      <a:pt x="315" y="510"/>
                    </a:lnTo>
                    <a:lnTo>
                      <a:pt x="321" y="512"/>
                    </a:lnTo>
                    <a:lnTo>
                      <a:pt x="329" y="516"/>
                    </a:lnTo>
                    <a:lnTo>
                      <a:pt x="335" y="521"/>
                    </a:lnTo>
                    <a:lnTo>
                      <a:pt x="341" y="523"/>
                    </a:lnTo>
                    <a:lnTo>
                      <a:pt x="350" y="527"/>
                    </a:lnTo>
                    <a:lnTo>
                      <a:pt x="358" y="531"/>
                    </a:lnTo>
                    <a:lnTo>
                      <a:pt x="364" y="533"/>
                    </a:lnTo>
                    <a:lnTo>
                      <a:pt x="372" y="537"/>
                    </a:lnTo>
                    <a:lnTo>
                      <a:pt x="378" y="539"/>
                    </a:lnTo>
                    <a:lnTo>
                      <a:pt x="387" y="541"/>
                    </a:lnTo>
                    <a:lnTo>
                      <a:pt x="395" y="543"/>
                    </a:lnTo>
                    <a:lnTo>
                      <a:pt x="401" y="547"/>
                    </a:lnTo>
                    <a:lnTo>
                      <a:pt x="409" y="549"/>
                    </a:lnTo>
                    <a:lnTo>
                      <a:pt x="415" y="551"/>
                    </a:lnTo>
                    <a:lnTo>
                      <a:pt x="424" y="553"/>
                    </a:lnTo>
                    <a:lnTo>
                      <a:pt x="432" y="555"/>
                    </a:lnTo>
                    <a:lnTo>
                      <a:pt x="438" y="558"/>
                    </a:lnTo>
                    <a:lnTo>
                      <a:pt x="446" y="560"/>
                    </a:lnTo>
                    <a:lnTo>
                      <a:pt x="452" y="562"/>
                    </a:lnTo>
                    <a:lnTo>
                      <a:pt x="461" y="562"/>
                    </a:lnTo>
                    <a:lnTo>
                      <a:pt x="469" y="564"/>
                    </a:lnTo>
                    <a:lnTo>
                      <a:pt x="475" y="566"/>
                    </a:lnTo>
                    <a:lnTo>
                      <a:pt x="483" y="566"/>
                    </a:lnTo>
                    <a:lnTo>
                      <a:pt x="492" y="568"/>
                    </a:lnTo>
                    <a:lnTo>
                      <a:pt x="498" y="570"/>
                    </a:lnTo>
                    <a:lnTo>
                      <a:pt x="506" y="570"/>
                    </a:lnTo>
                    <a:lnTo>
                      <a:pt x="512" y="570"/>
                    </a:lnTo>
                    <a:lnTo>
                      <a:pt x="520" y="572"/>
                    </a:lnTo>
                    <a:lnTo>
                      <a:pt x="529" y="572"/>
                    </a:lnTo>
                    <a:lnTo>
                      <a:pt x="537" y="574"/>
                    </a:lnTo>
                    <a:lnTo>
                      <a:pt x="543" y="574"/>
                    </a:lnTo>
                    <a:lnTo>
                      <a:pt x="551" y="574"/>
                    </a:lnTo>
                    <a:lnTo>
                      <a:pt x="557" y="574"/>
                    </a:lnTo>
                    <a:lnTo>
                      <a:pt x="580" y="574"/>
                    </a:lnTo>
                    <a:lnTo>
                      <a:pt x="588" y="574"/>
                    </a:lnTo>
                    <a:lnTo>
                      <a:pt x="594" y="574"/>
                    </a:lnTo>
                    <a:lnTo>
                      <a:pt x="601" y="574"/>
                    </a:lnTo>
                    <a:lnTo>
                      <a:pt x="609" y="572"/>
                    </a:lnTo>
                    <a:lnTo>
                      <a:pt x="617" y="572"/>
                    </a:lnTo>
                    <a:lnTo>
                      <a:pt x="623" y="572"/>
                    </a:lnTo>
                    <a:lnTo>
                      <a:pt x="631" y="570"/>
                    </a:lnTo>
                    <a:lnTo>
                      <a:pt x="638" y="570"/>
                    </a:lnTo>
                    <a:lnTo>
                      <a:pt x="644" y="568"/>
                    </a:lnTo>
                    <a:lnTo>
                      <a:pt x="652" y="568"/>
                    </a:lnTo>
                    <a:lnTo>
                      <a:pt x="658" y="566"/>
                    </a:lnTo>
                    <a:lnTo>
                      <a:pt x="666" y="566"/>
                    </a:lnTo>
                    <a:lnTo>
                      <a:pt x="672" y="564"/>
                    </a:lnTo>
                    <a:lnTo>
                      <a:pt x="679" y="562"/>
                    </a:lnTo>
                    <a:lnTo>
                      <a:pt x="687" y="560"/>
                    </a:lnTo>
                    <a:lnTo>
                      <a:pt x="693" y="558"/>
                    </a:lnTo>
                    <a:lnTo>
                      <a:pt x="699" y="555"/>
                    </a:lnTo>
                    <a:lnTo>
                      <a:pt x="705" y="553"/>
                    </a:lnTo>
                    <a:lnTo>
                      <a:pt x="714" y="551"/>
                    </a:lnTo>
                    <a:lnTo>
                      <a:pt x="720" y="549"/>
                    </a:lnTo>
                    <a:lnTo>
                      <a:pt x="726" y="547"/>
                    </a:lnTo>
                    <a:lnTo>
                      <a:pt x="732" y="545"/>
                    </a:lnTo>
                    <a:lnTo>
                      <a:pt x="738" y="543"/>
                    </a:lnTo>
                    <a:lnTo>
                      <a:pt x="744" y="541"/>
                    </a:lnTo>
                    <a:lnTo>
                      <a:pt x="751" y="537"/>
                    </a:lnTo>
                    <a:lnTo>
                      <a:pt x="757" y="535"/>
                    </a:lnTo>
                    <a:lnTo>
                      <a:pt x="763" y="533"/>
                    </a:lnTo>
                    <a:lnTo>
                      <a:pt x="769" y="529"/>
                    </a:lnTo>
                    <a:lnTo>
                      <a:pt x="775" y="525"/>
                    </a:lnTo>
                    <a:lnTo>
                      <a:pt x="781" y="523"/>
                    </a:lnTo>
                    <a:lnTo>
                      <a:pt x="788" y="518"/>
                    </a:lnTo>
                    <a:lnTo>
                      <a:pt x="792" y="516"/>
                    </a:lnTo>
                    <a:lnTo>
                      <a:pt x="798" y="512"/>
                    </a:lnTo>
                    <a:lnTo>
                      <a:pt x="800" y="510"/>
                    </a:lnTo>
                  </a:path>
                </a:pathLst>
              </a:custGeom>
              <a:solidFill>
                <a:srgbClr val="000000"/>
              </a:solidFill>
              <a:ln w="12700" cap="rnd" cmpd="sng">
                <a:solidFill>
                  <a:srgbClr val="081D5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6" name="Freeform 24">
              <a:extLst>
                <a:ext uri="{FF2B5EF4-FFF2-40B4-BE49-F238E27FC236}">
                  <a16:creationId xmlns:a16="http://schemas.microsoft.com/office/drawing/2014/main" id="{3B7A0AE8-91C9-48BB-A384-A13572E18614}"/>
                </a:ext>
              </a:extLst>
            </p:cNvPr>
            <p:cNvSpPr>
              <a:spLocks/>
            </p:cNvSpPr>
            <p:nvPr/>
          </p:nvSpPr>
          <p:spPr bwMode="auto">
            <a:xfrm>
              <a:off x="3060" y="1786"/>
              <a:ext cx="173" cy="175"/>
            </a:xfrm>
            <a:custGeom>
              <a:avLst/>
              <a:gdLst>
                <a:gd name="T0" fmla="*/ 172 w 173"/>
                <a:gd name="T1" fmla="*/ 74 h 175"/>
                <a:gd name="T2" fmla="*/ 166 w 173"/>
                <a:gd name="T3" fmla="*/ 57 h 175"/>
                <a:gd name="T4" fmla="*/ 160 w 173"/>
                <a:gd name="T5" fmla="*/ 43 h 175"/>
                <a:gd name="T6" fmla="*/ 149 w 173"/>
                <a:gd name="T7" fmla="*/ 29 h 175"/>
                <a:gd name="T8" fmla="*/ 137 w 173"/>
                <a:gd name="T9" fmla="*/ 18 h 175"/>
                <a:gd name="T10" fmla="*/ 123 w 173"/>
                <a:gd name="T11" fmla="*/ 8 h 175"/>
                <a:gd name="T12" fmla="*/ 109 w 173"/>
                <a:gd name="T13" fmla="*/ 2 h 175"/>
                <a:gd name="T14" fmla="*/ 90 w 173"/>
                <a:gd name="T15" fmla="*/ 0 h 175"/>
                <a:gd name="T16" fmla="*/ 74 w 173"/>
                <a:gd name="T17" fmla="*/ 0 h 175"/>
                <a:gd name="T18" fmla="*/ 57 w 173"/>
                <a:gd name="T19" fmla="*/ 6 h 175"/>
                <a:gd name="T20" fmla="*/ 41 w 173"/>
                <a:gd name="T21" fmla="*/ 12 h 175"/>
                <a:gd name="T22" fmla="*/ 29 w 173"/>
                <a:gd name="T23" fmla="*/ 23 h 175"/>
                <a:gd name="T24" fmla="*/ 16 w 173"/>
                <a:gd name="T25" fmla="*/ 35 h 175"/>
                <a:gd name="T26" fmla="*/ 8 w 173"/>
                <a:gd name="T27" fmla="*/ 49 h 175"/>
                <a:gd name="T28" fmla="*/ 2 w 173"/>
                <a:gd name="T29" fmla="*/ 66 h 175"/>
                <a:gd name="T30" fmla="*/ 0 w 173"/>
                <a:gd name="T31" fmla="*/ 82 h 175"/>
                <a:gd name="T32" fmla="*/ 0 w 173"/>
                <a:gd name="T33" fmla="*/ 100 h 175"/>
                <a:gd name="T34" fmla="*/ 6 w 173"/>
                <a:gd name="T35" fmla="*/ 117 h 175"/>
                <a:gd name="T36" fmla="*/ 12 w 173"/>
                <a:gd name="T37" fmla="*/ 133 h 175"/>
                <a:gd name="T38" fmla="*/ 23 w 173"/>
                <a:gd name="T39" fmla="*/ 145 h 175"/>
                <a:gd name="T40" fmla="*/ 35 w 173"/>
                <a:gd name="T41" fmla="*/ 156 h 175"/>
                <a:gd name="T42" fmla="*/ 49 w 173"/>
                <a:gd name="T43" fmla="*/ 166 h 175"/>
                <a:gd name="T44" fmla="*/ 63 w 173"/>
                <a:gd name="T45" fmla="*/ 172 h 175"/>
                <a:gd name="T46" fmla="*/ 82 w 173"/>
                <a:gd name="T47" fmla="*/ 174 h 175"/>
                <a:gd name="T48" fmla="*/ 98 w 173"/>
                <a:gd name="T49" fmla="*/ 174 h 175"/>
                <a:gd name="T50" fmla="*/ 117 w 173"/>
                <a:gd name="T51" fmla="*/ 168 h 175"/>
                <a:gd name="T52" fmla="*/ 131 w 173"/>
                <a:gd name="T53" fmla="*/ 162 h 175"/>
                <a:gd name="T54" fmla="*/ 143 w 173"/>
                <a:gd name="T55" fmla="*/ 151 h 175"/>
                <a:gd name="T56" fmla="*/ 156 w 173"/>
                <a:gd name="T57" fmla="*/ 139 h 175"/>
                <a:gd name="T58" fmla="*/ 164 w 173"/>
                <a:gd name="T59" fmla="*/ 125 h 175"/>
                <a:gd name="T60" fmla="*/ 170 w 173"/>
                <a:gd name="T61" fmla="*/ 108 h 175"/>
                <a:gd name="T62" fmla="*/ 172 w 173"/>
                <a:gd name="T63" fmla="*/ 92 h 175"/>
                <a:gd name="T64" fmla="*/ 127 w 173"/>
                <a:gd name="T65" fmla="*/ 82 h 175"/>
                <a:gd name="T66" fmla="*/ 127 w 173"/>
                <a:gd name="T67" fmla="*/ 74 h 175"/>
                <a:gd name="T68" fmla="*/ 123 w 173"/>
                <a:gd name="T69" fmla="*/ 66 h 175"/>
                <a:gd name="T70" fmla="*/ 117 w 173"/>
                <a:gd name="T71" fmla="*/ 57 h 175"/>
                <a:gd name="T72" fmla="*/ 109 w 173"/>
                <a:gd name="T73" fmla="*/ 51 h 175"/>
                <a:gd name="T74" fmla="*/ 100 w 173"/>
                <a:gd name="T75" fmla="*/ 47 h 175"/>
                <a:gd name="T76" fmla="*/ 92 w 173"/>
                <a:gd name="T77" fmla="*/ 45 h 175"/>
                <a:gd name="T78" fmla="*/ 84 w 173"/>
                <a:gd name="T79" fmla="*/ 45 h 175"/>
                <a:gd name="T80" fmla="*/ 76 w 173"/>
                <a:gd name="T81" fmla="*/ 45 h 175"/>
                <a:gd name="T82" fmla="*/ 68 w 173"/>
                <a:gd name="T83" fmla="*/ 49 h 175"/>
                <a:gd name="T84" fmla="*/ 59 w 173"/>
                <a:gd name="T85" fmla="*/ 53 h 175"/>
                <a:gd name="T86" fmla="*/ 53 w 173"/>
                <a:gd name="T87" fmla="*/ 59 h 175"/>
                <a:gd name="T88" fmla="*/ 49 w 173"/>
                <a:gd name="T89" fmla="*/ 68 h 175"/>
                <a:gd name="T90" fmla="*/ 45 w 173"/>
                <a:gd name="T91" fmla="*/ 76 h 175"/>
                <a:gd name="T92" fmla="*/ 43 w 173"/>
                <a:gd name="T93" fmla="*/ 84 h 175"/>
                <a:gd name="T94" fmla="*/ 45 w 173"/>
                <a:gd name="T95" fmla="*/ 94 h 175"/>
                <a:gd name="T96" fmla="*/ 47 w 173"/>
                <a:gd name="T97" fmla="*/ 102 h 175"/>
                <a:gd name="T98" fmla="*/ 49 w 173"/>
                <a:gd name="T99" fmla="*/ 108 h 175"/>
                <a:gd name="T100" fmla="*/ 55 w 173"/>
                <a:gd name="T101" fmla="*/ 117 h 175"/>
                <a:gd name="T102" fmla="*/ 61 w 173"/>
                <a:gd name="T103" fmla="*/ 121 h 175"/>
                <a:gd name="T104" fmla="*/ 70 w 173"/>
                <a:gd name="T105" fmla="*/ 127 h 175"/>
                <a:gd name="T106" fmla="*/ 78 w 173"/>
                <a:gd name="T107" fmla="*/ 129 h 175"/>
                <a:gd name="T108" fmla="*/ 86 w 173"/>
                <a:gd name="T109" fmla="*/ 129 h 175"/>
                <a:gd name="T110" fmla="*/ 94 w 173"/>
                <a:gd name="T111" fmla="*/ 129 h 175"/>
                <a:gd name="T112" fmla="*/ 102 w 173"/>
                <a:gd name="T113" fmla="*/ 127 h 175"/>
                <a:gd name="T114" fmla="*/ 111 w 173"/>
                <a:gd name="T115" fmla="*/ 121 h 175"/>
                <a:gd name="T116" fmla="*/ 119 w 173"/>
                <a:gd name="T117" fmla="*/ 115 h 175"/>
                <a:gd name="T118" fmla="*/ 123 w 173"/>
                <a:gd name="T119" fmla="*/ 106 h 175"/>
                <a:gd name="T120" fmla="*/ 127 w 173"/>
                <a:gd name="T121" fmla="*/ 100 h 175"/>
                <a:gd name="T122" fmla="*/ 127 w 173"/>
                <a:gd name="T123" fmla="*/ 92 h 1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173" h="175">
                  <a:moveTo>
                    <a:pt x="172" y="86"/>
                  </a:moveTo>
                  <a:lnTo>
                    <a:pt x="172" y="82"/>
                  </a:lnTo>
                  <a:lnTo>
                    <a:pt x="172" y="78"/>
                  </a:lnTo>
                  <a:lnTo>
                    <a:pt x="172" y="74"/>
                  </a:lnTo>
                  <a:lnTo>
                    <a:pt x="170" y="70"/>
                  </a:lnTo>
                  <a:lnTo>
                    <a:pt x="170" y="66"/>
                  </a:lnTo>
                  <a:lnTo>
                    <a:pt x="168" y="61"/>
                  </a:lnTo>
                  <a:lnTo>
                    <a:pt x="166" y="57"/>
                  </a:lnTo>
                  <a:lnTo>
                    <a:pt x="166" y="53"/>
                  </a:lnTo>
                  <a:lnTo>
                    <a:pt x="164" y="49"/>
                  </a:lnTo>
                  <a:lnTo>
                    <a:pt x="162" y="45"/>
                  </a:lnTo>
                  <a:lnTo>
                    <a:pt x="160" y="43"/>
                  </a:lnTo>
                  <a:lnTo>
                    <a:pt x="158" y="39"/>
                  </a:lnTo>
                  <a:lnTo>
                    <a:pt x="156" y="35"/>
                  </a:lnTo>
                  <a:lnTo>
                    <a:pt x="152" y="31"/>
                  </a:lnTo>
                  <a:lnTo>
                    <a:pt x="149" y="29"/>
                  </a:lnTo>
                  <a:lnTo>
                    <a:pt x="147" y="27"/>
                  </a:lnTo>
                  <a:lnTo>
                    <a:pt x="143" y="23"/>
                  </a:lnTo>
                  <a:lnTo>
                    <a:pt x="141" y="20"/>
                  </a:lnTo>
                  <a:lnTo>
                    <a:pt x="137" y="18"/>
                  </a:lnTo>
                  <a:lnTo>
                    <a:pt x="135" y="14"/>
                  </a:lnTo>
                  <a:lnTo>
                    <a:pt x="131" y="12"/>
                  </a:lnTo>
                  <a:lnTo>
                    <a:pt x="127" y="10"/>
                  </a:lnTo>
                  <a:lnTo>
                    <a:pt x="123" y="8"/>
                  </a:lnTo>
                  <a:lnTo>
                    <a:pt x="119" y="6"/>
                  </a:lnTo>
                  <a:lnTo>
                    <a:pt x="117" y="6"/>
                  </a:lnTo>
                  <a:lnTo>
                    <a:pt x="113" y="4"/>
                  </a:lnTo>
                  <a:lnTo>
                    <a:pt x="109" y="2"/>
                  </a:lnTo>
                  <a:lnTo>
                    <a:pt x="104" y="2"/>
                  </a:lnTo>
                  <a:lnTo>
                    <a:pt x="98" y="0"/>
                  </a:lnTo>
                  <a:lnTo>
                    <a:pt x="94" y="0"/>
                  </a:lnTo>
                  <a:lnTo>
                    <a:pt x="90" y="0"/>
                  </a:lnTo>
                  <a:lnTo>
                    <a:pt x="86" y="0"/>
                  </a:lnTo>
                  <a:lnTo>
                    <a:pt x="82" y="0"/>
                  </a:lnTo>
                  <a:lnTo>
                    <a:pt x="78" y="0"/>
                  </a:lnTo>
                  <a:lnTo>
                    <a:pt x="74" y="0"/>
                  </a:lnTo>
                  <a:lnTo>
                    <a:pt x="68" y="2"/>
                  </a:lnTo>
                  <a:lnTo>
                    <a:pt x="63" y="2"/>
                  </a:lnTo>
                  <a:lnTo>
                    <a:pt x="59" y="4"/>
                  </a:lnTo>
                  <a:lnTo>
                    <a:pt x="57" y="6"/>
                  </a:lnTo>
                  <a:lnTo>
                    <a:pt x="53" y="6"/>
                  </a:lnTo>
                  <a:lnTo>
                    <a:pt x="49" y="8"/>
                  </a:lnTo>
                  <a:lnTo>
                    <a:pt x="45" y="10"/>
                  </a:lnTo>
                  <a:lnTo>
                    <a:pt x="41" y="12"/>
                  </a:lnTo>
                  <a:lnTo>
                    <a:pt x="39" y="14"/>
                  </a:lnTo>
                  <a:lnTo>
                    <a:pt x="35" y="18"/>
                  </a:lnTo>
                  <a:lnTo>
                    <a:pt x="31" y="20"/>
                  </a:lnTo>
                  <a:lnTo>
                    <a:pt x="29" y="23"/>
                  </a:lnTo>
                  <a:lnTo>
                    <a:pt x="25" y="27"/>
                  </a:lnTo>
                  <a:lnTo>
                    <a:pt x="23" y="29"/>
                  </a:lnTo>
                  <a:lnTo>
                    <a:pt x="20" y="31"/>
                  </a:lnTo>
                  <a:lnTo>
                    <a:pt x="16" y="35"/>
                  </a:lnTo>
                  <a:lnTo>
                    <a:pt x="14" y="39"/>
                  </a:lnTo>
                  <a:lnTo>
                    <a:pt x="12" y="43"/>
                  </a:lnTo>
                  <a:lnTo>
                    <a:pt x="10" y="45"/>
                  </a:lnTo>
                  <a:lnTo>
                    <a:pt x="8" y="49"/>
                  </a:lnTo>
                  <a:lnTo>
                    <a:pt x="6" y="53"/>
                  </a:lnTo>
                  <a:lnTo>
                    <a:pt x="6" y="57"/>
                  </a:lnTo>
                  <a:lnTo>
                    <a:pt x="4" y="61"/>
                  </a:lnTo>
                  <a:lnTo>
                    <a:pt x="2" y="66"/>
                  </a:lnTo>
                  <a:lnTo>
                    <a:pt x="2" y="70"/>
                  </a:lnTo>
                  <a:lnTo>
                    <a:pt x="0" y="74"/>
                  </a:lnTo>
                  <a:lnTo>
                    <a:pt x="0" y="78"/>
                  </a:lnTo>
                  <a:lnTo>
                    <a:pt x="0" y="82"/>
                  </a:lnTo>
                  <a:lnTo>
                    <a:pt x="0" y="86"/>
                  </a:lnTo>
                  <a:lnTo>
                    <a:pt x="0" y="92"/>
                  </a:lnTo>
                  <a:lnTo>
                    <a:pt x="0" y="96"/>
                  </a:lnTo>
                  <a:lnTo>
                    <a:pt x="0" y="100"/>
                  </a:lnTo>
                  <a:lnTo>
                    <a:pt x="2" y="104"/>
                  </a:lnTo>
                  <a:lnTo>
                    <a:pt x="2" y="108"/>
                  </a:lnTo>
                  <a:lnTo>
                    <a:pt x="4" y="113"/>
                  </a:lnTo>
                  <a:lnTo>
                    <a:pt x="6" y="117"/>
                  </a:lnTo>
                  <a:lnTo>
                    <a:pt x="6" y="121"/>
                  </a:lnTo>
                  <a:lnTo>
                    <a:pt x="8" y="125"/>
                  </a:lnTo>
                  <a:lnTo>
                    <a:pt x="10" y="129"/>
                  </a:lnTo>
                  <a:lnTo>
                    <a:pt x="12" y="133"/>
                  </a:lnTo>
                  <a:lnTo>
                    <a:pt x="14" y="135"/>
                  </a:lnTo>
                  <a:lnTo>
                    <a:pt x="16" y="139"/>
                  </a:lnTo>
                  <a:lnTo>
                    <a:pt x="20" y="143"/>
                  </a:lnTo>
                  <a:lnTo>
                    <a:pt x="23" y="145"/>
                  </a:lnTo>
                  <a:lnTo>
                    <a:pt x="25" y="147"/>
                  </a:lnTo>
                  <a:lnTo>
                    <a:pt x="29" y="151"/>
                  </a:lnTo>
                  <a:lnTo>
                    <a:pt x="31" y="154"/>
                  </a:lnTo>
                  <a:lnTo>
                    <a:pt x="35" y="156"/>
                  </a:lnTo>
                  <a:lnTo>
                    <a:pt x="39" y="160"/>
                  </a:lnTo>
                  <a:lnTo>
                    <a:pt x="41" y="162"/>
                  </a:lnTo>
                  <a:lnTo>
                    <a:pt x="45" y="164"/>
                  </a:lnTo>
                  <a:lnTo>
                    <a:pt x="49" y="166"/>
                  </a:lnTo>
                  <a:lnTo>
                    <a:pt x="53" y="168"/>
                  </a:lnTo>
                  <a:lnTo>
                    <a:pt x="57" y="168"/>
                  </a:lnTo>
                  <a:lnTo>
                    <a:pt x="59" y="170"/>
                  </a:lnTo>
                  <a:lnTo>
                    <a:pt x="63" y="172"/>
                  </a:lnTo>
                  <a:lnTo>
                    <a:pt x="68" y="172"/>
                  </a:lnTo>
                  <a:lnTo>
                    <a:pt x="74" y="174"/>
                  </a:lnTo>
                  <a:lnTo>
                    <a:pt x="78" y="174"/>
                  </a:lnTo>
                  <a:lnTo>
                    <a:pt x="82" y="174"/>
                  </a:lnTo>
                  <a:lnTo>
                    <a:pt x="86" y="174"/>
                  </a:lnTo>
                  <a:lnTo>
                    <a:pt x="90" y="174"/>
                  </a:lnTo>
                  <a:lnTo>
                    <a:pt x="94" y="174"/>
                  </a:lnTo>
                  <a:lnTo>
                    <a:pt x="98" y="174"/>
                  </a:lnTo>
                  <a:lnTo>
                    <a:pt x="104" y="172"/>
                  </a:lnTo>
                  <a:lnTo>
                    <a:pt x="109" y="172"/>
                  </a:lnTo>
                  <a:lnTo>
                    <a:pt x="113" y="170"/>
                  </a:lnTo>
                  <a:lnTo>
                    <a:pt x="117" y="168"/>
                  </a:lnTo>
                  <a:lnTo>
                    <a:pt x="119" y="168"/>
                  </a:lnTo>
                  <a:lnTo>
                    <a:pt x="123" y="166"/>
                  </a:lnTo>
                  <a:lnTo>
                    <a:pt x="127" y="164"/>
                  </a:lnTo>
                  <a:lnTo>
                    <a:pt x="131" y="162"/>
                  </a:lnTo>
                  <a:lnTo>
                    <a:pt x="135" y="160"/>
                  </a:lnTo>
                  <a:lnTo>
                    <a:pt x="137" y="156"/>
                  </a:lnTo>
                  <a:lnTo>
                    <a:pt x="141" y="154"/>
                  </a:lnTo>
                  <a:lnTo>
                    <a:pt x="143" y="151"/>
                  </a:lnTo>
                  <a:lnTo>
                    <a:pt x="147" y="147"/>
                  </a:lnTo>
                  <a:lnTo>
                    <a:pt x="149" y="145"/>
                  </a:lnTo>
                  <a:lnTo>
                    <a:pt x="152" y="143"/>
                  </a:lnTo>
                  <a:lnTo>
                    <a:pt x="156" y="139"/>
                  </a:lnTo>
                  <a:lnTo>
                    <a:pt x="158" y="135"/>
                  </a:lnTo>
                  <a:lnTo>
                    <a:pt x="160" y="133"/>
                  </a:lnTo>
                  <a:lnTo>
                    <a:pt x="162" y="129"/>
                  </a:lnTo>
                  <a:lnTo>
                    <a:pt x="164" y="125"/>
                  </a:lnTo>
                  <a:lnTo>
                    <a:pt x="166" y="121"/>
                  </a:lnTo>
                  <a:lnTo>
                    <a:pt x="166" y="117"/>
                  </a:lnTo>
                  <a:lnTo>
                    <a:pt x="168" y="113"/>
                  </a:lnTo>
                  <a:lnTo>
                    <a:pt x="170" y="108"/>
                  </a:lnTo>
                  <a:lnTo>
                    <a:pt x="170" y="104"/>
                  </a:lnTo>
                  <a:lnTo>
                    <a:pt x="172" y="100"/>
                  </a:lnTo>
                  <a:lnTo>
                    <a:pt x="172" y="96"/>
                  </a:lnTo>
                  <a:lnTo>
                    <a:pt x="172" y="92"/>
                  </a:lnTo>
                  <a:lnTo>
                    <a:pt x="172" y="86"/>
                  </a:lnTo>
                  <a:lnTo>
                    <a:pt x="129" y="86"/>
                  </a:lnTo>
                  <a:lnTo>
                    <a:pt x="129" y="84"/>
                  </a:lnTo>
                  <a:lnTo>
                    <a:pt x="127" y="82"/>
                  </a:lnTo>
                  <a:lnTo>
                    <a:pt x="127" y="80"/>
                  </a:lnTo>
                  <a:lnTo>
                    <a:pt x="127" y="78"/>
                  </a:lnTo>
                  <a:lnTo>
                    <a:pt x="127" y="76"/>
                  </a:lnTo>
                  <a:lnTo>
                    <a:pt x="127" y="74"/>
                  </a:lnTo>
                  <a:lnTo>
                    <a:pt x="125" y="72"/>
                  </a:lnTo>
                  <a:lnTo>
                    <a:pt x="125" y="68"/>
                  </a:lnTo>
                  <a:lnTo>
                    <a:pt x="123" y="68"/>
                  </a:lnTo>
                  <a:lnTo>
                    <a:pt x="123" y="66"/>
                  </a:lnTo>
                  <a:lnTo>
                    <a:pt x="121" y="63"/>
                  </a:lnTo>
                  <a:lnTo>
                    <a:pt x="121" y="61"/>
                  </a:lnTo>
                  <a:lnTo>
                    <a:pt x="119" y="59"/>
                  </a:lnTo>
                  <a:lnTo>
                    <a:pt x="117" y="57"/>
                  </a:lnTo>
                  <a:lnTo>
                    <a:pt x="115" y="55"/>
                  </a:lnTo>
                  <a:lnTo>
                    <a:pt x="113" y="53"/>
                  </a:lnTo>
                  <a:lnTo>
                    <a:pt x="111" y="53"/>
                  </a:lnTo>
                  <a:lnTo>
                    <a:pt x="109" y="51"/>
                  </a:lnTo>
                  <a:lnTo>
                    <a:pt x="106" y="49"/>
                  </a:lnTo>
                  <a:lnTo>
                    <a:pt x="104" y="49"/>
                  </a:lnTo>
                  <a:lnTo>
                    <a:pt x="102" y="47"/>
                  </a:lnTo>
                  <a:lnTo>
                    <a:pt x="100" y="47"/>
                  </a:lnTo>
                  <a:lnTo>
                    <a:pt x="98" y="47"/>
                  </a:lnTo>
                  <a:lnTo>
                    <a:pt x="96" y="45"/>
                  </a:lnTo>
                  <a:lnTo>
                    <a:pt x="94" y="45"/>
                  </a:lnTo>
                  <a:lnTo>
                    <a:pt x="92" y="45"/>
                  </a:lnTo>
                  <a:lnTo>
                    <a:pt x="90" y="45"/>
                  </a:lnTo>
                  <a:lnTo>
                    <a:pt x="88" y="45"/>
                  </a:lnTo>
                  <a:lnTo>
                    <a:pt x="86" y="45"/>
                  </a:lnTo>
                  <a:lnTo>
                    <a:pt x="84" y="45"/>
                  </a:lnTo>
                  <a:lnTo>
                    <a:pt x="82" y="45"/>
                  </a:lnTo>
                  <a:lnTo>
                    <a:pt x="80" y="45"/>
                  </a:lnTo>
                  <a:lnTo>
                    <a:pt x="78" y="45"/>
                  </a:lnTo>
                  <a:lnTo>
                    <a:pt x="76" y="45"/>
                  </a:lnTo>
                  <a:lnTo>
                    <a:pt x="74" y="47"/>
                  </a:lnTo>
                  <a:lnTo>
                    <a:pt x="72" y="47"/>
                  </a:lnTo>
                  <a:lnTo>
                    <a:pt x="70" y="47"/>
                  </a:lnTo>
                  <a:lnTo>
                    <a:pt x="68" y="49"/>
                  </a:lnTo>
                  <a:lnTo>
                    <a:pt x="66" y="49"/>
                  </a:lnTo>
                  <a:lnTo>
                    <a:pt x="63" y="51"/>
                  </a:lnTo>
                  <a:lnTo>
                    <a:pt x="61" y="53"/>
                  </a:lnTo>
                  <a:lnTo>
                    <a:pt x="59" y="53"/>
                  </a:lnTo>
                  <a:lnTo>
                    <a:pt x="57" y="55"/>
                  </a:lnTo>
                  <a:lnTo>
                    <a:pt x="57" y="57"/>
                  </a:lnTo>
                  <a:lnTo>
                    <a:pt x="55" y="57"/>
                  </a:lnTo>
                  <a:lnTo>
                    <a:pt x="53" y="59"/>
                  </a:lnTo>
                  <a:lnTo>
                    <a:pt x="53" y="61"/>
                  </a:lnTo>
                  <a:lnTo>
                    <a:pt x="51" y="63"/>
                  </a:lnTo>
                  <a:lnTo>
                    <a:pt x="49" y="66"/>
                  </a:lnTo>
                  <a:lnTo>
                    <a:pt x="49" y="68"/>
                  </a:lnTo>
                  <a:lnTo>
                    <a:pt x="47" y="68"/>
                  </a:lnTo>
                  <a:lnTo>
                    <a:pt x="47" y="72"/>
                  </a:lnTo>
                  <a:lnTo>
                    <a:pt x="45" y="74"/>
                  </a:lnTo>
                  <a:lnTo>
                    <a:pt x="45" y="76"/>
                  </a:lnTo>
                  <a:lnTo>
                    <a:pt x="45" y="78"/>
                  </a:lnTo>
                  <a:lnTo>
                    <a:pt x="45" y="80"/>
                  </a:lnTo>
                  <a:lnTo>
                    <a:pt x="45" y="82"/>
                  </a:lnTo>
                  <a:lnTo>
                    <a:pt x="43" y="84"/>
                  </a:lnTo>
                  <a:lnTo>
                    <a:pt x="43" y="86"/>
                  </a:lnTo>
                  <a:lnTo>
                    <a:pt x="43" y="90"/>
                  </a:lnTo>
                  <a:lnTo>
                    <a:pt x="45" y="92"/>
                  </a:lnTo>
                  <a:lnTo>
                    <a:pt x="45" y="94"/>
                  </a:lnTo>
                  <a:lnTo>
                    <a:pt x="45" y="96"/>
                  </a:lnTo>
                  <a:lnTo>
                    <a:pt x="45" y="98"/>
                  </a:lnTo>
                  <a:lnTo>
                    <a:pt x="45" y="100"/>
                  </a:lnTo>
                  <a:lnTo>
                    <a:pt x="47" y="102"/>
                  </a:lnTo>
                  <a:lnTo>
                    <a:pt x="47" y="104"/>
                  </a:lnTo>
                  <a:lnTo>
                    <a:pt x="47" y="106"/>
                  </a:lnTo>
                  <a:lnTo>
                    <a:pt x="49" y="106"/>
                  </a:lnTo>
                  <a:lnTo>
                    <a:pt x="49" y="108"/>
                  </a:lnTo>
                  <a:lnTo>
                    <a:pt x="51" y="111"/>
                  </a:lnTo>
                  <a:lnTo>
                    <a:pt x="53" y="113"/>
                  </a:lnTo>
                  <a:lnTo>
                    <a:pt x="53" y="115"/>
                  </a:lnTo>
                  <a:lnTo>
                    <a:pt x="55" y="117"/>
                  </a:lnTo>
                  <a:lnTo>
                    <a:pt x="57" y="117"/>
                  </a:lnTo>
                  <a:lnTo>
                    <a:pt x="57" y="119"/>
                  </a:lnTo>
                  <a:lnTo>
                    <a:pt x="59" y="121"/>
                  </a:lnTo>
                  <a:lnTo>
                    <a:pt x="61" y="121"/>
                  </a:lnTo>
                  <a:lnTo>
                    <a:pt x="63" y="123"/>
                  </a:lnTo>
                  <a:lnTo>
                    <a:pt x="66" y="125"/>
                  </a:lnTo>
                  <a:lnTo>
                    <a:pt x="68" y="125"/>
                  </a:lnTo>
                  <a:lnTo>
                    <a:pt x="70" y="127"/>
                  </a:lnTo>
                  <a:lnTo>
                    <a:pt x="72" y="127"/>
                  </a:lnTo>
                  <a:lnTo>
                    <a:pt x="74" y="127"/>
                  </a:lnTo>
                  <a:lnTo>
                    <a:pt x="76" y="129"/>
                  </a:lnTo>
                  <a:lnTo>
                    <a:pt x="78" y="129"/>
                  </a:lnTo>
                  <a:lnTo>
                    <a:pt x="80" y="129"/>
                  </a:lnTo>
                  <a:lnTo>
                    <a:pt x="82" y="129"/>
                  </a:lnTo>
                  <a:lnTo>
                    <a:pt x="84" y="129"/>
                  </a:lnTo>
                  <a:lnTo>
                    <a:pt x="86" y="129"/>
                  </a:lnTo>
                  <a:lnTo>
                    <a:pt x="88" y="129"/>
                  </a:lnTo>
                  <a:lnTo>
                    <a:pt x="90" y="129"/>
                  </a:lnTo>
                  <a:lnTo>
                    <a:pt x="92" y="129"/>
                  </a:lnTo>
                  <a:lnTo>
                    <a:pt x="94" y="129"/>
                  </a:lnTo>
                  <a:lnTo>
                    <a:pt x="96" y="129"/>
                  </a:lnTo>
                  <a:lnTo>
                    <a:pt x="98" y="127"/>
                  </a:lnTo>
                  <a:lnTo>
                    <a:pt x="100" y="127"/>
                  </a:lnTo>
                  <a:lnTo>
                    <a:pt x="102" y="127"/>
                  </a:lnTo>
                  <a:lnTo>
                    <a:pt x="104" y="125"/>
                  </a:lnTo>
                  <a:lnTo>
                    <a:pt x="106" y="125"/>
                  </a:lnTo>
                  <a:lnTo>
                    <a:pt x="109" y="123"/>
                  </a:lnTo>
                  <a:lnTo>
                    <a:pt x="111" y="121"/>
                  </a:lnTo>
                  <a:lnTo>
                    <a:pt x="113" y="121"/>
                  </a:lnTo>
                  <a:lnTo>
                    <a:pt x="115" y="119"/>
                  </a:lnTo>
                  <a:lnTo>
                    <a:pt x="117" y="117"/>
                  </a:lnTo>
                  <a:lnTo>
                    <a:pt x="119" y="115"/>
                  </a:lnTo>
                  <a:lnTo>
                    <a:pt x="121" y="113"/>
                  </a:lnTo>
                  <a:lnTo>
                    <a:pt x="121" y="111"/>
                  </a:lnTo>
                  <a:lnTo>
                    <a:pt x="123" y="108"/>
                  </a:lnTo>
                  <a:lnTo>
                    <a:pt x="123" y="106"/>
                  </a:lnTo>
                  <a:lnTo>
                    <a:pt x="125" y="106"/>
                  </a:lnTo>
                  <a:lnTo>
                    <a:pt x="125" y="104"/>
                  </a:lnTo>
                  <a:lnTo>
                    <a:pt x="125" y="102"/>
                  </a:lnTo>
                  <a:lnTo>
                    <a:pt x="127" y="100"/>
                  </a:lnTo>
                  <a:lnTo>
                    <a:pt x="127" y="98"/>
                  </a:lnTo>
                  <a:lnTo>
                    <a:pt x="127" y="96"/>
                  </a:lnTo>
                  <a:lnTo>
                    <a:pt x="127" y="94"/>
                  </a:lnTo>
                  <a:lnTo>
                    <a:pt x="127" y="92"/>
                  </a:lnTo>
                  <a:lnTo>
                    <a:pt x="129" y="90"/>
                  </a:lnTo>
                  <a:lnTo>
                    <a:pt x="129" y="86"/>
                  </a:lnTo>
                  <a:lnTo>
                    <a:pt x="172" y="86"/>
                  </a:lnTo>
                </a:path>
              </a:pathLst>
            </a:custGeom>
            <a:solidFill>
              <a:srgbClr val="C0FEF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" name="Freeform 25">
              <a:extLst>
                <a:ext uri="{FF2B5EF4-FFF2-40B4-BE49-F238E27FC236}">
                  <a16:creationId xmlns:a16="http://schemas.microsoft.com/office/drawing/2014/main" id="{96B68BCF-0357-444C-98FE-110BB18F2B8B}"/>
                </a:ext>
              </a:extLst>
            </p:cNvPr>
            <p:cNvSpPr>
              <a:spLocks/>
            </p:cNvSpPr>
            <p:nvPr/>
          </p:nvSpPr>
          <p:spPr bwMode="auto">
            <a:xfrm>
              <a:off x="3103" y="1832"/>
              <a:ext cx="89" cy="83"/>
            </a:xfrm>
            <a:custGeom>
              <a:avLst/>
              <a:gdLst>
                <a:gd name="T0" fmla="*/ 88 w 89"/>
                <a:gd name="T1" fmla="*/ 39 h 83"/>
                <a:gd name="T2" fmla="*/ 88 w 89"/>
                <a:gd name="T3" fmla="*/ 35 h 83"/>
                <a:gd name="T4" fmla="*/ 86 w 89"/>
                <a:gd name="T5" fmla="*/ 31 h 83"/>
                <a:gd name="T6" fmla="*/ 86 w 89"/>
                <a:gd name="T7" fmla="*/ 27 h 83"/>
                <a:gd name="T8" fmla="*/ 84 w 89"/>
                <a:gd name="T9" fmla="*/ 23 h 83"/>
                <a:gd name="T10" fmla="*/ 80 w 89"/>
                <a:gd name="T11" fmla="*/ 18 h 83"/>
                <a:gd name="T12" fmla="*/ 78 w 89"/>
                <a:gd name="T13" fmla="*/ 14 h 83"/>
                <a:gd name="T14" fmla="*/ 75 w 89"/>
                <a:gd name="T15" fmla="*/ 12 h 83"/>
                <a:gd name="T16" fmla="*/ 71 w 89"/>
                <a:gd name="T17" fmla="*/ 10 h 83"/>
                <a:gd name="T18" fmla="*/ 69 w 89"/>
                <a:gd name="T19" fmla="*/ 6 h 83"/>
                <a:gd name="T20" fmla="*/ 65 w 89"/>
                <a:gd name="T21" fmla="*/ 4 h 83"/>
                <a:gd name="T22" fmla="*/ 61 w 89"/>
                <a:gd name="T23" fmla="*/ 4 h 83"/>
                <a:gd name="T24" fmla="*/ 57 w 89"/>
                <a:gd name="T25" fmla="*/ 2 h 83"/>
                <a:gd name="T26" fmla="*/ 52 w 89"/>
                <a:gd name="T27" fmla="*/ 0 h 83"/>
                <a:gd name="T28" fmla="*/ 48 w 89"/>
                <a:gd name="T29" fmla="*/ 0 h 83"/>
                <a:gd name="T30" fmla="*/ 44 w 89"/>
                <a:gd name="T31" fmla="*/ 0 h 83"/>
                <a:gd name="T32" fmla="*/ 40 w 89"/>
                <a:gd name="T33" fmla="*/ 0 h 83"/>
                <a:gd name="T34" fmla="*/ 36 w 89"/>
                <a:gd name="T35" fmla="*/ 0 h 83"/>
                <a:gd name="T36" fmla="*/ 31 w 89"/>
                <a:gd name="T37" fmla="*/ 2 h 83"/>
                <a:gd name="T38" fmla="*/ 27 w 89"/>
                <a:gd name="T39" fmla="*/ 4 h 83"/>
                <a:gd name="T40" fmla="*/ 23 w 89"/>
                <a:gd name="T41" fmla="*/ 4 h 83"/>
                <a:gd name="T42" fmla="*/ 19 w 89"/>
                <a:gd name="T43" fmla="*/ 6 h 83"/>
                <a:gd name="T44" fmla="*/ 17 w 89"/>
                <a:gd name="T45" fmla="*/ 10 h 83"/>
                <a:gd name="T46" fmla="*/ 13 w 89"/>
                <a:gd name="T47" fmla="*/ 12 h 83"/>
                <a:gd name="T48" fmla="*/ 10 w 89"/>
                <a:gd name="T49" fmla="*/ 14 h 83"/>
                <a:gd name="T50" fmla="*/ 8 w 89"/>
                <a:gd name="T51" fmla="*/ 18 h 83"/>
                <a:gd name="T52" fmla="*/ 4 w 89"/>
                <a:gd name="T53" fmla="*/ 23 h 83"/>
                <a:gd name="T54" fmla="*/ 2 w 89"/>
                <a:gd name="T55" fmla="*/ 27 h 83"/>
                <a:gd name="T56" fmla="*/ 2 w 89"/>
                <a:gd name="T57" fmla="*/ 31 h 83"/>
                <a:gd name="T58" fmla="*/ 0 w 89"/>
                <a:gd name="T59" fmla="*/ 35 h 83"/>
                <a:gd name="T60" fmla="*/ 0 w 89"/>
                <a:gd name="T61" fmla="*/ 39 h 83"/>
                <a:gd name="T62" fmla="*/ 0 w 89"/>
                <a:gd name="T63" fmla="*/ 43 h 83"/>
                <a:gd name="T64" fmla="*/ 0 w 89"/>
                <a:gd name="T65" fmla="*/ 47 h 83"/>
                <a:gd name="T66" fmla="*/ 2 w 89"/>
                <a:gd name="T67" fmla="*/ 51 h 83"/>
                <a:gd name="T68" fmla="*/ 2 w 89"/>
                <a:gd name="T69" fmla="*/ 55 h 83"/>
                <a:gd name="T70" fmla="*/ 4 w 89"/>
                <a:gd name="T71" fmla="*/ 59 h 83"/>
                <a:gd name="T72" fmla="*/ 8 w 89"/>
                <a:gd name="T73" fmla="*/ 64 h 83"/>
                <a:gd name="T74" fmla="*/ 10 w 89"/>
                <a:gd name="T75" fmla="*/ 68 h 83"/>
                <a:gd name="T76" fmla="*/ 13 w 89"/>
                <a:gd name="T77" fmla="*/ 70 h 83"/>
                <a:gd name="T78" fmla="*/ 17 w 89"/>
                <a:gd name="T79" fmla="*/ 72 h 83"/>
                <a:gd name="T80" fmla="*/ 19 w 89"/>
                <a:gd name="T81" fmla="*/ 76 h 83"/>
                <a:gd name="T82" fmla="*/ 23 w 89"/>
                <a:gd name="T83" fmla="*/ 78 h 83"/>
                <a:gd name="T84" fmla="*/ 27 w 89"/>
                <a:gd name="T85" fmla="*/ 78 h 83"/>
                <a:gd name="T86" fmla="*/ 31 w 89"/>
                <a:gd name="T87" fmla="*/ 80 h 83"/>
                <a:gd name="T88" fmla="*/ 36 w 89"/>
                <a:gd name="T89" fmla="*/ 82 h 83"/>
                <a:gd name="T90" fmla="*/ 40 w 89"/>
                <a:gd name="T91" fmla="*/ 82 h 83"/>
                <a:gd name="T92" fmla="*/ 44 w 89"/>
                <a:gd name="T93" fmla="*/ 82 h 83"/>
                <a:gd name="T94" fmla="*/ 48 w 89"/>
                <a:gd name="T95" fmla="*/ 82 h 83"/>
                <a:gd name="T96" fmla="*/ 52 w 89"/>
                <a:gd name="T97" fmla="*/ 82 h 83"/>
                <a:gd name="T98" fmla="*/ 57 w 89"/>
                <a:gd name="T99" fmla="*/ 80 h 83"/>
                <a:gd name="T100" fmla="*/ 61 w 89"/>
                <a:gd name="T101" fmla="*/ 78 h 83"/>
                <a:gd name="T102" fmla="*/ 65 w 89"/>
                <a:gd name="T103" fmla="*/ 78 h 83"/>
                <a:gd name="T104" fmla="*/ 69 w 89"/>
                <a:gd name="T105" fmla="*/ 76 h 83"/>
                <a:gd name="T106" fmla="*/ 71 w 89"/>
                <a:gd name="T107" fmla="*/ 72 h 83"/>
                <a:gd name="T108" fmla="*/ 75 w 89"/>
                <a:gd name="T109" fmla="*/ 70 h 83"/>
                <a:gd name="T110" fmla="*/ 78 w 89"/>
                <a:gd name="T111" fmla="*/ 68 h 83"/>
                <a:gd name="T112" fmla="*/ 80 w 89"/>
                <a:gd name="T113" fmla="*/ 64 h 83"/>
                <a:gd name="T114" fmla="*/ 84 w 89"/>
                <a:gd name="T115" fmla="*/ 59 h 83"/>
                <a:gd name="T116" fmla="*/ 86 w 89"/>
                <a:gd name="T117" fmla="*/ 55 h 83"/>
                <a:gd name="T118" fmla="*/ 86 w 89"/>
                <a:gd name="T119" fmla="*/ 51 h 83"/>
                <a:gd name="T120" fmla="*/ 88 w 89"/>
                <a:gd name="T121" fmla="*/ 47 h 83"/>
                <a:gd name="T122" fmla="*/ 88 w 89"/>
                <a:gd name="T123" fmla="*/ 4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89" h="83">
                  <a:moveTo>
                    <a:pt x="88" y="41"/>
                  </a:moveTo>
                  <a:lnTo>
                    <a:pt x="88" y="39"/>
                  </a:lnTo>
                  <a:lnTo>
                    <a:pt x="88" y="37"/>
                  </a:lnTo>
                  <a:lnTo>
                    <a:pt x="88" y="35"/>
                  </a:lnTo>
                  <a:lnTo>
                    <a:pt x="88" y="33"/>
                  </a:lnTo>
                  <a:lnTo>
                    <a:pt x="86" y="31"/>
                  </a:lnTo>
                  <a:lnTo>
                    <a:pt x="86" y="29"/>
                  </a:lnTo>
                  <a:lnTo>
                    <a:pt x="86" y="27"/>
                  </a:lnTo>
                  <a:lnTo>
                    <a:pt x="84" y="25"/>
                  </a:lnTo>
                  <a:lnTo>
                    <a:pt x="84" y="23"/>
                  </a:lnTo>
                  <a:lnTo>
                    <a:pt x="82" y="21"/>
                  </a:lnTo>
                  <a:lnTo>
                    <a:pt x="80" y="18"/>
                  </a:lnTo>
                  <a:lnTo>
                    <a:pt x="80" y="16"/>
                  </a:lnTo>
                  <a:lnTo>
                    <a:pt x="78" y="14"/>
                  </a:lnTo>
                  <a:lnTo>
                    <a:pt x="78" y="12"/>
                  </a:lnTo>
                  <a:lnTo>
                    <a:pt x="75" y="12"/>
                  </a:lnTo>
                  <a:lnTo>
                    <a:pt x="73" y="10"/>
                  </a:lnTo>
                  <a:lnTo>
                    <a:pt x="71" y="10"/>
                  </a:lnTo>
                  <a:lnTo>
                    <a:pt x="71" y="8"/>
                  </a:lnTo>
                  <a:lnTo>
                    <a:pt x="69" y="6"/>
                  </a:lnTo>
                  <a:lnTo>
                    <a:pt x="67" y="6"/>
                  </a:lnTo>
                  <a:lnTo>
                    <a:pt x="65" y="4"/>
                  </a:lnTo>
                  <a:lnTo>
                    <a:pt x="63" y="4"/>
                  </a:lnTo>
                  <a:lnTo>
                    <a:pt x="61" y="4"/>
                  </a:lnTo>
                  <a:lnTo>
                    <a:pt x="59" y="2"/>
                  </a:lnTo>
                  <a:lnTo>
                    <a:pt x="57" y="2"/>
                  </a:lnTo>
                  <a:lnTo>
                    <a:pt x="54" y="2"/>
                  </a:lnTo>
                  <a:lnTo>
                    <a:pt x="52" y="0"/>
                  </a:lnTo>
                  <a:lnTo>
                    <a:pt x="50" y="0"/>
                  </a:lnTo>
                  <a:lnTo>
                    <a:pt x="48" y="0"/>
                  </a:lnTo>
                  <a:lnTo>
                    <a:pt x="46" y="0"/>
                  </a:lnTo>
                  <a:lnTo>
                    <a:pt x="44" y="0"/>
                  </a:lnTo>
                  <a:lnTo>
                    <a:pt x="42" y="0"/>
                  </a:lnTo>
                  <a:lnTo>
                    <a:pt x="40" y="0"/>
                  </a:lnTo>
                  <a:lnTo>
                    <a:pt x="38" y="0"/>
                  </a:lnTo>
                  <a:lnTo>
                    <a:pt x="36" y="0"/>
                  </a:lnTo>
                  <a:lnTo>
                    <a:pt x="34" y="2"/>
                  </a:lnTo>
                  <a:lnTo>
                    <a:pt x="31" y="2"/>
                  </a:lnTo>
                  <a:lnTo>
                    <a:pt x="29" y="2"/>
                  </a:lnTo>
                  <a:lnTo>
                    <a:pt x="27" y="4"/>
                  </a:lnTo>
                  <a:lnTo>
                    <a:pt x="25" y="4"/>
                  </a:lnTo>
                  <a:lnTo>
                    <a:pt x="23" y="4"/>
                  </a:lnTo>
                  <a:lnTo>
                    <a:pt x="21" y="6"/>
                  </a:lnTo>
                  <a:lnTo>
                    <a:pt x="19" y="6"/>
                  </a:lnTo>
                  <a:lnTo>
                    <a:pt x="17" y="8"/>
                  </a:lnTo>
                  <a:lnTo>
                    <a:pt x="17" y="10"/>
                  </a:lnTo>
                  <a:lnTo>
                    <a:pt x="15" y="10"/>
                  </a:lnTo>
                  <a:lnTo>
                    <a:pt x="13" y="12"/>
                  </a:lnTo>
                  <a:lnTo>
                    <a:pt x="10" y="12"/>
                  </a:lnTo>
                  <a:lnTo>
                    <a:pt x="10" y="14"/>
                  </a:lnTo>
                  <a:lnTo>
                    <a:pt x="8" y="16"/>
                  </a:lnTo>
                  <a:lnTo>
                    <a:pt x="8" y="18"/>
                  </a:lnTo>
                  <a:lnTo>
                    <a:pt x="6" y="21"/>
                  </a:lnTo>
                  <a:lnTo>
                    <a:pt x="4" y="23"/>
                  </a:lnTo>
                  <a:lnTo>
                    <a:pt x="4" y="25"/>
                  </a:lnTo>
                  <a:lnTo>
                    <a:pt x="2" y="27"/>
                  </a:lnTo>
                  <a:lnTo>
                    <a:pt x="2" y="29"/>
                  </a:lnTo>
                  <a:lnTo>
                    <a:pt x="2" y="31"/>
                  </a:lnTo>
                  <a:lnTo>
                    <a:pt x="0" y="33"/>
                  </a:lnTo>
                  <a:lnTo>
                    <a:pt x="0" y="35"/>
                  </a:lnTo>
                  <a:lnTo>
                    <a:pt x="0" y="37"/>
                  </a:lnTo>
                  <a:lnTo>
                    <a:pt x="0" y="39"/>
                  </a:lnTo>
                  <a:lnTo>
                    <a:pt x="0" y="41"/>
                  </a:lnTo>
                  <a:lnTo>
                    <a:pt x="0" y="43"/>
                  </a:lnTo>
                  <a:lnTo>
                    <a:pt x="0" y="45"/>
                  </a:lnTo>
                  <a:lnTo>
                    <a:pt x="0" y="47"/>
                  </a:lnTo>
                  <a:lnTo>
                    <a:pt x="0" y="49"/>
                  </a:lnTo>
                  <a:lnTo>
                    <a:pt x="2" y="51"/>
                  </a:lnTo>
                  <a:lnTo>
                    <a:pt x="2" y="53"/>
                  </a:lnTo>
                  <a:lnTo>
                    <a:pt x="2" y="55"/>
                  </a:lnTo>
                  <a:lnTo>
                    <a:pt x="4" y="57"/>
                  </a:lnTo>
                  <a:lnTo>
                    <a:pt x="4" y="59"/>
                  </a:lnTo>
                  <a:lnTo>
                    <a:pt x="6" y="62"/>
                  </a:lnTo>
                  <a:lnTo>
                    <a:pt x="8" y="64"/>
                  </a:lnTo>
                  <a:lnTo>
                    <a:pt x="8" y="66"/>
                  </a:lnTo>
                  <a:lnTo>
                    <a:pt x="10" y="68"/>
                  </a:lnTo>
                  <a:lnTo>
                    <a:pt x="10" y="70"/>
                  </a:lnTo>
                  <a:lnTo>
                    <a:pt x="13" y="70"/>
                  </a:lnTo>
                  <a:lnTo>
                    <a:pt x="15" y="72"/>
                  </a:lnTo>
                  <a:lnTo>
                    <a:pt x="17" y="72"/>
                  </a:lnTo>
                  <a:lnTo>
                    <a:pt x="17" y="74"/>
                  </a:lnTo>
                  <a:lnTo>
                    <a:pt x="19" y="76"/>
                  </a:lnTo>
                  <a:lnTo>
                    <a:pt x="21" y="76"/>
                  </a:lnTo>
                  <a:lnTo>
                    <a:pt x="23" y="78"/>
                  </a:lnTo>
                  <a:lnTo>
                    <a:pt x="25" y="78"/>
                  </a:lnTo>
                  <a:lnTo>
                    <a:pt x="27" y="78"/>
                  </a:lnTo>
                  <a:lnTo>
                    <a:pt x="29" y="80"/>
                  </a:lnTo>
                  <a:lnTo>
                    <a:pt x="31" y="80"/>
                  </a:lnTo>
                  <a:lnTo>
                    <a:pt x="34" y="80"/>
                  </a:lnTo>
                  <a:lnTo>
                    <a:pt x="36" y="82"/>
                  </a:lnTo>
                  <a:lnTo>
                    <a:pt x="38" y="82"/>
                  </a:lnTo>
                  <a:lnTo>
                    <a:pt x="40" y="82"/>
                  </a:lnTo>
                  <a:lnTo>
                    <a:pt x="42" y="82"/>
                  </a:lnTo>
                  <a:lnTo>
                    <a:pt x="44" y="82"/>
                  </a:lnTo>
                  <a:lnTo>
                    <a:pt x="46" y="82"/>
                  </a:lnTo>
                  <a:lnTo>
                    <a:pt x="48" y="82"/>
                  </a:lnTo>
                  <a:lnTo>
                    <a:pt x="50" y="82"/>
                  </a:lnTo>
                  <a:lnTo>
                    <a:pt x="52" y="82"/>
                  </a:lnTo>
                  <a:lnTo>
                    <a:pt x="54" y="80"/>
                  </a:lnTo>
                  <a:lnTo>
                    <a:pt x="57" y="80"/>
                  </a:lnTo>
                  <a:lnTo>
                    <a:pt x="59" y="80"/>
                  </a:lnTo>
                  <a:lnTo>
                    <a:pt x="61" y="78"/>
                  </a:lnTo>
                  <a:lnTo>
                    <a:pt x="63" y="78"/>
                  </a:lnTo>
                  <a:lnTo>
                    <a:pt x="65" y="78"/>
                  </a:lnTo>
                  <a:lnTo>
                    <a:pt x="67" y="76"/>
                  </a:lnTo>
                  <a:lnTo>
                    <a:pt x="69" y="76"/>
                  </a:lnTo>
                  <a:lnTo>
                    <a:pt x="71" y="74"/>
                  </a:lnTo>
                  <a:lnTo>
                    <a:pt x="71" y="72"/>
                  </a:lnTo>
                  <a:lnTo>
                    <a:pt x="73" y="72"/>
                  </a:lnTo>
                  <a:lnTo>
                    <a:pt x="75" y="70"/>
                  </a:lnTo>
                  <a:lnTo>
                    <a:pt x="78" y="70"/>
                  </a:lnTo>
                  <a:lnTo>
                    <a:pt x="78" y="68"/>
                  </a:lnTo>
                  <a:lnTo>
                    <a:pt x="80" y="66"/>
                  </a:lnTo>
                  <a:lnTo>
                    <a:pt x="80" y="64"/>
                  </a:lnTo>
                  <a:lnTo>
                    <a:pt x="82" y="62"/>
                  </a:lnTo>
                  <a:lnTo>
                    <a:pt x="84" y="59"/>
                  </a:lnTo>
                  <a:lnTo>
                    <a:pt x="84" y="57"/>
                  </a:lnTo>
                  <a:lnTo>
                    <a:pt x="86" y="55"/>
                  </a:lnTo>
                  <a:lnTo>
                    <a:pt x="86" y="53"/>
                  </a:lnTo>
                  <a:lnTo>
                    <a:pt x="86" y="51"/>
                  </a:lnTo>
                  <a:lnTo>
                    <a:pt x="88" y="49"/>
                  </a:lnTo>
                  <a:lnTo>
                    <a:pt x="88" y="47"/>
                  </a:lnTo>
                  <a:lnTo>
                    <a:pt x="88" y="45"/>
                  </a:lnTo>
                  <a:lnTo>
                    <a:pt x="88" y="43"/>
                  </a:lnTo>
                  <a:lnTo>
                    <a:pt x="88" y="41"/>
                  </a:lnTo>
                </a:path>
              </a:pathLst>
            </a:cu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" name="Freeform 26">
              <a:extLst>
                <a:ext uri="{FF2B5EF4-FFF2-40B4-BE49-F238E27FC236}">
                  <a16:creationId xmlns:a16="http://schemas.microsoft.com/office/drawing/2014/main" id="{E70F556B-E286-40B8-A15F-06232CD21985}"/>
                </a:ext>
              </a:extLst>
            </p:cNvPr>
            <p:cNvSpPr>
              <a:spLocks/>
            </p:cNvSpPr>
            <p:nvPr/>
          </p:nvSpPr>
          <p:spPr bwMode="auto">
            <a:xfrm>
              <a:off x="2898" y="1651"/>
              <a:ext cx="722" cy="684"/>
            </a:xfrm>
            <a:custGeom>
              <a:avLst/>
              <a:gdLst>
                <a:gd name="T0" fmla="*/ 8 w 722"/>
                <a:gd name="T1" fmla="*/ 658 h 684"/>
                <a:gd name="T2" fmla="*/ 8 w 722"/>
                <a:gd name="T3" fmla="*/ 615 h 684"/>
                <a:gd name="T4" fmla="*/ 10 w 722"/>
                <a:gd name="T5" fmla="*/ 570 h 684"/>
                <a:gd name="T6" fmla="*/ 16 w 722"/>
                <a:gd name="T7" fmla="*/ 525 h 684"/>
                <a:gd name="T8" fmla="*/ 27 w 722"/>
                <a:gd name="T9" fmla="*/ 484 h 684"/>
                <a:gd name="T10" fmla="*/ 37 w 722"/>
                <a:gd name="T11" fmla="*/ 441 h 684"/>
                <a:gd name="T12" fmla="*/ 53 w 722"/>
                <a:gd name="T13" fmla="*/ 400 h 684"/>
                <a:gd name="T14" fmla="*/ 70 w 722"/>
                <a:gd name="T15" fmla="*/ 359 h 684"/>
                <a:gd name="T16" fmla="*/ 90 w 722"/>
                <a:gd name="T17" fmla="*/ 322 h 684"/>
                <a:gd name="T18" fmla="*/ 113 w 722"/>
                <a:gd name="T19" fmla="*/ 285 h 684"/>
                <a:gd name="T20" fmla="*/ 140 w 722"/>
                <a:gd name="T21" fmla="*/ 250 h 684"/>
                <a:gd name="T22" fmla="*/ 166 w 722"/>
                <a:gd name="T23" fmla="*/ 217 h 684"/>
                <a:gd name="T24" fmla="*/ 199 w 722"/>
                <a:gd name="T25" fmla="*/ 187 h 684"/>
                <a:gd name="T26" fmla="*/ 230 w 722"/>
                <a:gd name="T27" fmla="*/ 158 h 684"/>
                <a:gd name="T28" fmla="*/ 265 w 722"/>
                <a:gd name="T29" fmla="*/ 131 h 684"/>
                <a:gd name="T30" fmla="*/ 302 w 722"/>
                <a:gd name="T31" fmla="*/ 107 h 684"/>
                <a:gd name="T32" fmla="*/ 341 w 722"/>
                <a:gd name="T33" fmla="*/ 86 h 684"/>
                <a:gd name="T34" fmla="*/ 380 w 722"/>
                <a:gd name="T35" fmla="*/ 66 h 684"/>
                <a:gd name="T36" fmla="*/ 423 w 722"/>
                <a:gd name="T37" fmla="*/ 49 h 684"/>
                <a:gd name="T38" fmla="*/ 466 w 722"/>
                <a:gd name="T39" fmla="*/ 35 h 684"/>
                <a:gd name="T40" fmla="*/ 511 w 722"/>
                <a:gd name="T41" fmla="*/ 25 h 684"/>
                <a:gd name="T42" fmla="*/ 557 w 722"/>
                <a:gd name="T43" fmla="*/ 16 h 684"/>
                <a:gd name="T44" fmla="*/ 602 w 722"/>
                <a:gd name="T45" fmla="*/ 10 h 684"/>
                <a:gd name="T46" fmla="*/ 649 w 722"/>
                <a:gd name="T47" fmla="*/ 8 h 684"/>
                <a:gd name="T48" fmla="*/ 709 w 722"/>
                <a:gd name="T49" fmla="*/ 8 h 684"/>
                <a:gd name="T50" fmla="*/ 698 w 722"/>
                <a:gd name="T51" fmla="*/ 0 h 684"/>
                <a:gd name="T52" fmla="*/ 651 w 722"/>
                <a:gd name="T53" fmla="*/ 0 h 684"/>
                <a:gd name="T54" fmla="*/ 602 w 722"/>
                <a:gd name="T55" fmla="*/ 2 h 684"/>
                <a:gd name="T56" fmla="*/ 557 w 722"/>
                <a:gd name="T57" fmla="*/ 8 h 684"/>
                <a:gd name="T58" fmla="*/ 509 w 722"/>
                <a:gd name="T59" fmla="*/ 16 h 684"/>
                <a:gd name="T60" fmla="*/ 464 w 722"/>
                <a:gd name="T61" fmla="*/ 29 h 684"/>
                <a:gd name="T62" fmla="*/ 421 w 722"/>
                <a:gd name="T63" fmla="*/ 41 h 684"/>
                <a:gd name="T64" fmla="*/ 380 w 722"/>
                <a:gd name="T65" fmla="*/ 59 h 684"/>
                <a:gd name="T66" fmla="*/ 339 w 722"/>
                <a:gd name="T67" fmla="*/ 78 h 684"/>
                <a:gd name="T68" fmla="*/ 300 w 722"/>
                <a:gd name="T69" fmla="*/ 101 h 684"/>
                <a:gd name="T70" fmla="*/ 263 w 722"/>
                <a:gd name="T71" fmla="*/ 125 h 684"/>
                <a:gd name="T72" fmla="*/ 226 w 722"/>
                <a:gd name="T73" fmla="*/ 152 h 684"/>
                <a:gd name="T74" fmla="*/ 193 w 722"/>
                <a:gd name="T75" fmla="*/ 180 h 684"/>
                <a:gd name="T76" fmla="*/ 162 w 722"/>
                <a:gd name="T77" fmla="*/ 211 h 684"/>
                <a:gd name="T78" fmla="*/ 134 w 722"/>
                <a:gd name="T79" fmla="*/ 244 h 684"/>
                <a:gd name="T80" fmla="*/ 109 w 722"/>
                <a:gd name="T81" fmla="*/ 279 h 684"/>
                <a:gd name="T82" fmla="*/ 84 w 722"/>
                <a:gd name="T83" fmla="*/ 316 h 684"/>
                <a:gd name="T84" fmla="*/ 64 w 722"/>
                <a:gd name="T85" fmla="*/ 355 h 684"/>
                <a:gd name="T86" fmla="*/ 45 w 722"/>
                <a:gd name="T87" fmla="*/ 396 h 684"/>
                <a:gd name="T88" fmla="*/ 31 w 722"/>
                <a:gd name="T89" fmla="*/ 437 h 684"/>
                <a:gd name="T90" fmla="*/ 18 w 722"/>
                <a:gd name="T91" fmla="*/ 480 h 684"/>
                <a:gd name="T92" fmla="*/ 10 w 722"/>
                <a:gd name="T93" fmla="*/ 523 h 684"/>
                <a:gd name="T94" fmla="*/ 4 w 722"/>
                <a:gd name="T95" fmla="*/ 566 h 684"/>
                <a:gd name="T96" fmla="*/ 0 w 722"/>
                <a:gd name="T97" fmla="*/ 611 h 684"/>
                <a:gd name="T98" fmla="*/ 0 w 722"/>
                <a:gd name="T99" fmla="*/ 669 h 684"/>
                <a:gd name="T100" fmla="*/ 10 w 722"/>
                <a:gd name="T101" fmla="*/ 683 h 6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722" h="684">
                  <a:moveTo>
                    <a:pt x="10" y="683"/>
                  </a:moveTo>
                  <a:lnTo>
                    <a:pt x="10" y="681"/>
                  </a:lnTo>
                  <a:lnTo>
                    <a:pt x="8" y="671"/>
                  </a:lnTo>
                  <a:lnTo>
                    <a:pt x="8" y="658"/>
                  </a:lnTo>
                  <a:lnTo>
                    <a:pt x="8" y="648"/>
                  </a:lnTo>
                  <a:lnTo>
                    <a:pt x="8" y="638"/>
                  </a:lnTo>
                  <a:lnTo>
                    <a:pt x="8" y="626"/>
                  </a:lnTo>
                  <a:lnTo>
                    <a:pt x="8" y="615"/>
                  </a:lnTo>
                  <a:lnTo>
                    <a:pt x="8" y="603"/>
                  </a:lnTo>
                  <a:lnTo>
                    <a:pt x="10" y="593"/>
                  </a:lnTo>
                  <a:lnTo>
                    <a:pt x="10" y="580"/>
                  </a:lnTo>
                  <a:lnTo>
                    <a:pt x="10" y="570"/>
                  </a:lnTo>
                  <a:lnTo>
                    <a:pt x="12" y="558"/>
                  </a:lnTo>
                  <a:lnTo>
                    <a:pt x="14" y="548"/>
                  </a:lnTo>
                  <a:lnTo>
                    <a:pt x="16" y="535"/>
                  </a:lnTo>
                  <a:lnTo>
                    <a:pt x="16" y="525"/>
                  </a:lnTo>
                  <a:lnTo>
                    <a:pt x="18" y="515"/>
                  </a:lnTo>
                  <a:lnTo>
                    <a:pt x="21" y="505"/>
                  </a:lnTo>
                  <a:lnTo>
                    <a:pt x="23" y="492"/>
                  </a:lnTo>
                  <a:lnTo>
                    <a:pt x="27" y="484"/>
                  </a:lnTo>
                  <a:lnTo>
                    <a:pt x="29" y="472"/>
                  </a:lnTo>
                  <a:lnTo>
                    <a:pt x="31" y="461"/>
                  </a:lnTo>
                  <a:lnTo>
                    <a:pt x="35" y="451"/>
                  </a:lnTo>
                  <a:lnTo>
                    <a:pt x="37" y="441"/>
                  </a:lnTo>
                  <a:lnTo>
                    <a:pt x="41" y="431"/>
                  </a:lnTo>
                  <a:lnTo>
                    <a:pt x="45" y="420"/>
                  </a:lnTo>
                  <a:lnTo>
                    <a:pt x="49" y="410"/>
                  </a:lnTo>
                  <a:lnTo>
                    <a:pt x="53" y="400"/>
                  </a:lnTo>
                  <a:lnTo>
                    <a:pt x="58" y="390"/>
                  </a:lnTo>
                  <a:lnTo>
                    <a:pt x="62" y="379"/>
                  </a:lnTo>
                  <a:lnTo>
                    <a:pt x="66" y="369"/>
                  </a:lnTo>
                  <a:lnTo>
                    <a:pt x="70" y="359"/>
                  </a:lnTo>
                  <a:lnTo>
                    <a:pt x="74" y="351"/>
                  </a:lnTo>
                  <a:lnTo>
                    <a:pt x="80" y="340"/>
                  </a:lnTo>
                  <a:lnTo>
                    <a:pt x="84" y="332"/>
                  </a:lnTo>
                  <a:lnTo>
                    <a:pt x="90" y="322"/>
                  </a:lnTo>
                  <a:lnTo>
                    <a:pt x="97" y="312"/>
                  </a:lnTo>
                  <a:lnTo>
                    <a:pt x="101" y="304"/>
                  </a:lnTo>
                  <a:lnTo>
                    <a:pt x="107" y="293"/>
                  </a:lnTo>
                  <a:lnTo>
                    <a:pt x="113" y="285"/>
                  </a:lnTo>
                  <a:lnTo>
                    <a:pt x="119" y="277"/>
                  </a:lnTo>
                  <a:lnTo>
                    <a:pt x="125" y="269"/>
                  </a:lnTo>
                  <a:lnTo>
                    <a:pt x="131" y="258"/>
                  </a:lnTo>
                  <a:lnTo>
                    <a:pt x="140" y="250"/>
                  </a:lnTo>
                  <a:lnTo>
                    <a:pt x="146" y="242"/>
                  </a:lnTo>
                  <a:lnTo>
                    <a:pt x="154" y="234"/>
                  </a:lnTo>
                  <a:lnTo>
                    <a:pt x="160" y="226"/>
                  </a:lnTo>
                  <a:lnTo>
                    <a:pt x="166" y="217"/>
                  </a:lnTo>
                  <a:lnTo>
                    <a:pt x="175" y="209"/>
                  </a:lnTo>
                  <a:lnTo>
                    <a:pt x="183" y="201"/>
                  </a:lnTo>
                  <a:lnTo>
                    <a:pt x="189" y="195"/>
                  </a:lnTo>
                  <a:lnTo>
                    <a:pt x="199" y="187"/>
                  </a:lnTo>
                  <a:lnTo>
                    <a:pt x="205" y="178"/>
                  </a:lnTo>
                  <a:lnTo>
                    <a:pt x="214" y="172"/>
                  </a:lnTo>
                  <a:lnTo>
                    <a:pt x="222" y="164"/>
                  </a:lnTo>
                  <a:lnTo>
                    <a:pt x="230" y="158"/>
                  </a:lnTo>
                  <a:lnTo>
                    <a:pt x="238" y="152"/>
                  </a:lnTo>
                  <a:lnTo>
                    <a:pt x="246" y="144"/>
                  </a:lnTo>
                  <a:lnTo>
                    <a:pt x="257" y="137"/>
                  </a:lnTo>
                  <a:lnTo>
                    <a:pt x="265" y="131"/>
                  </a:lnTo>
                  <a:lnTo>
                    <a:pt x="275" y="125"/>
                  </a:lnTo>
                  <a:lnTo>
                    <a:pt x="283" y="119"/>
                  </a:lnTo>
                  <a:lnTo>
                    <a:pt x="292" y="113"/>
                  </a:lnTo>
                  <a:lnTo>
                    <a:pt x="302" y="107"/>
                  </a:lnTo>
                  <a:lnTo>
                    <a:pt x="312" y="103"/>
                  </a:lnTo>
                  <a:lnTo>
                    <a:pt x="320" y="96"/>
                  </a:lnTo>
                  <a:lnTo>
                    <a:pt x="331" y="90"/>
                  </a:lnTo>
                  <a:lnTo>
                    <a:pt x="341" y="86"/>
                  </a:lnTo>
                  <a:lnTo>
                    <a:pt x="351" y="80"/>
                  </a:lnTo>
                  <a:lnTo>
                    <a:pt x="362" y="76"/>
                  </a:lnTo>
                  <a:lnTo>
                    <a:pt x="372" y="70"/>
                  </a:lnTo>
                  <a:lnTo>
                    <a:pt x="380" y="66"/>
                  </a:lnTo>
                  <a:lnTo>
                    <a:pt x="392" y="62"/>
                  </a:lnTo>
                  <a:lnTo>
                    <a:pt x="403" y="57"/>
                  </a:lnTo>
                  <a:lnTo>
                    <a:pt x="413" y="53"/>
                  </a:lnTo>
                  <a:lnTo>
                    <a:pt x="423" y="49"/>
                  </a:lnTo>
                  <a:lnTo>
                    <a:pt x="433" y="45"/>
                  </a:lnTo>
                  <a:lnTo>
                    <a:pt x="446" y="41"/>
                  </a:lnTo>
                  <a:lnTo>
                    <a:pt x="456" y="39"/>
                  </a:lnTo>
                  <a:lnTo>
                    <a:pt x="466" y="35"/>
                  </a:lnTo>
                  <a:lnTo>
                    <a:pt x="477" y="33"/>
                  </a:lnTo>
                  <a:lnTo>
                    <a:pt x="489" y="29"/>
                  </a:lnTo>
                  <a:lnTo>
                    <a:pt x="499" y="27"/>
                  </a:lnTo>
                  <a:lnTo>
                    <a:pt x="511" y="25"/>
                  </a:lnTo>
                  <a:lnTo>
                    <a:pt x="522" y="23"/>
                  </a:lnTo>
                  <a:lnTo>
                    <a:pt x="534" y="18"/>
                  </a:lnTo>
                  <a:lnTo>
                    <a:pt x="544" y="18"/>
                  </a:lnTo>
                  <a:lnTo>
                    <a:pt x="557" y="16"/>
                  </a:lnTo>
                  <a:lnTo>
                    <a:pt x="569" y="14"/>
                  </a:lnTo>
                  <a:lnTo>
                    <a:pt x="579" y="12"/>
                  </a:lnTo>
                  <a:lnTo>
                    <a:pt x="592" y="12"/>
                  </a:lnTo>
                  <a:lnTo>
                    <a:pt x="602" y="10"/>
                  </a:lnTo>
                  <a:lnTo>
                    <a:pt x="614" y="10"/>
                  </a:lnTo>
                  <a:lnTo>
                    <a:pt x="627" y="8"/>
                  </a:lnTo>
                  <a:lnTo>
                    <a:pt x="637" y="8"/>
                  </a:lnTo>
                  <a:lnTo>
                    <a:pt x="649" y="8"/>
                  </a:lnTo>
                  <a:lnTo>
                    <a:pt x="661" y="8"/>
                  </a:lnTo>
                  <a:lnTo>
                    <a:pt x="684" y="8"/>
                  </a:lnTo>
                  <a:lnTo>
                    <a:pt x="698" y="8"/>
                  </a:lnTo>
                  <a:lnTo>
                    <a:pt x="709" y="8"/>
                  </a:lnTo>
                  <a:lnTo>
                    <a:pt x="721" y="8"/>
                  </a:lnTo>
                  <a:lnTo>
                    <a:pt x="715" y="0"/>
                  </a:lnTo>
                  <a:lnTo>
                    <a:pt x="711" y="0"/>
                  </a:lnTo>
                  <a:lnTo>
                    <a:pt x="698" y="0"/>
                  </a:lnTo>
                  <a:lnTo>
                    <a:pt x="686" y="0"/>
                  </a:lnTo>
                  <a:lnTo>
                    <a:pt x="674" y="0"/>
                  </a:lnTo>
                  <a:lnTo>
                    <a:pt x="663" y="0"/>
                  </a:lnTo>
                  <a:lnTo>
                    <a:pt x="651" y="0"/>
                  </a:lnTo>
                  <a:lnTo>
                    <a:pt x="639" y="0"/>
                  </a:lnTo>
                  <a:lnTo>
                    <a:pt x="627" y="0"/>
                  </a:lnTo>
                  <a:lnTo>
                    <a:pt x="614" y="2"/>
                  </a:lnTo>
                  <a:lnTo>
                    <a:pt x="602" y="2"/>
                  </a:lnTo>
                  <a:lnTo>
                    <a:pt x="592" y="4"/>
                  </a:lnTo>
                  <a:lnTo>
                    <a:pt x="579" y="6"/>
                  </a:lnTo>
                  <a:lnTo>
                    <a:pt x="569" y="6"/>
                  </a:lnTo>
                  <a:lnTo>
                    <a:pt x="557" y="8"/>
                  </a:lnTo>
                  <a:lnTo>
                    <a:pt x="544" y="10"/>
                  </a:lnTo>
                  <a:lnTo>
                    <a:pt x="532" y="12"/>
                  </a:lnTo>
                  <a:lnTo>
                    <a:pt x="522" y="14"/>
                  </a:lnTo>
                  <a:lnTo>
                    <a:pt x="509" y="16"/>
                  </a:lnTo>
                  <a:lnTo>
                    <a:pt x="499" y="18"/>
                  </a:lnTo>
                  <a:lnTo>
                    <a:pt x="487" y="23"/>
                  </a:lnTo>
                  <a:lnTo>
                    <a:pt x="477" y="25"/>
                  </a:lnTo>
                  <a:lnTo>
                    <a:pt x="464" y="29"/>
                  </a:lnTo>
                  <a:lnTo>
                    <a:pt x="454" y="31"/>
                  </a:lnTo>
                  <a:lnTo>
                    <a:pt x="444" y="35"/>
                  </a:lnTo>
                  <a:lnTo>
                    <a:pt x="433" y="39"/>
                  </a:lnTo>
                  <a:lnTo>
                    <a:pt x="421" y="41"/>
                  </a:lnTo>
                  <a:lnTo>
                    <a:pt x="411" y="45"/>
                  </a:lnTo>
                  <a:lnTo>
                    <a:pt x="401" y="51"/>
                  </a:lnTo>
                  <a:lnTo>
                    <a:pt x="388" y="55"/>
                  </a:lnTo>
                  <a:lnTo>
                    <a:pt x="380" y="59"/>
                  </a:lnTo>
                  <a:lnTo>
                    <a:pt x="368" y="64"/>
                  </a:lnTo>
                  <a:lnTo>
                    <a:pt x="357" y="68"/>
                  </a:lnTo>
                  <a:lnTo>
                    <a:pt x="349" y="74"/>
                  </a:lnTo>
                  <a:lnTo>
                    <a:pt x="339" y="78"/>
                  </a:lnTo>
                  <a:lnTo>
                    <a:pt x="329" y="84"/>
                  </a:lnTo>
                  <a:lnTo>
                    <a:pt x="318" y="88"/>
                  </a:lnTo>
                  <a:lnTo>
                    <a:pt x="308" y="94"/>
                  </a:lnTo>
                  <a:lnTo>
                    <a:pt x="300" y="101"/>
                  </a:lnTo>
                  <a:lnTo>
                    <a:pt x="290" y="105"/>
                  </a:lnTo>
                  <a:lnTo>
                    <a:pt x="281" y="113"/>
                  </a:lnTo>
                  <a:lnTo>
                    <a:pt x="271" y="119"/>
                  </a:lnTo>
                  <a:lnTo>
                    <a:pt x="263" y="125"/>
                  </a:lnTo>
                  <a:lnTo>
                    <a:pt x="253" y="131"/>
                  </a:lnTo>
                  <a:lnTo>
                    <a:pt x="244" y="137"/>
                  </a:lnTo>
                  <a:lnTo>
                    <a:pt x="234" y="144"/>
                  </a:lnTo>
                  <a:lnTo>
                    <a:pt x="226" y="152"/>
                  </a:lnTo>
                  <a:lnTo>
                    <a:pt x="218" y="158"/>
                  </a:lnTo>
                  <a:lnTo>
                    <a:pt x="210" y="164"/>
                  </a:lnTo>
                  <a:lnTo>
                    <a:pt x="201" y="172"/>
                  </a:lnTo>
                  <a:lnTo>
                    <a:pt x="193" y="180"/>
                  </a:lnTo>
                  <a:lnTo>
                    <a:pt x="185" y="189"/>
                  </a:lnTo>
                  <a:lnTo>
                    <a:pt x="177" y="197"/>
                  </a:lnTo>
                  <a:lnTo>
                    <a:pt x="170" y="203"/>
                  </a:lnTo>
                  <a:lnTo>
                    <a:pt x="162" y="211"/>
                  </a:lnTo>
                  <a:lnTo>
                    <a:pt x="154" y="219"/>
                  </a:lnTo>
                  <a:lnTo>
                    <a:pt x="148" y="228"/>
                  </a:lnTo>
                  <a:lnTo>
                    <a:pt x="142" y="236"/>
                  </a:lnTo>
                  <a:lnTo>
                    <a:pt x="134" y="244"/>
                  </a:lnTo>
                  <a:lnTo>
                    <a:pt x="127" y="254"/>
                  </a:lnTo>
                  <a:lnTo>
                    <a:pt x="121" y="263"/>
                  </a:lnTo>
                  <a:lnTo>
                    <a:pt x="115" y="271"/>
                  </a:lnTo>
                  <a:lnTo>
                    <a:pt x="109" y="279"/>
                  </a:lnTo>
                  <a:lnTo>
                    <a:pt x="101" y="289"/>
                  </a:lnTo>
                  <a:lnTo>
                    <a:pt x="97" y="297"/>
                  </a:lnTo>
                  <a:lnTo>
                    <a:pt x="90" y="308"/>
                  </a:lnTo>
                  <a:lnTo>
                    <a:pt x="84" y="316"/>
                  </a:lnTo>
                  <a:lnTo>
                    <a:pt x="78" y="326"/>
                  </a:lnTo>
                  <a:lnTo>
                    <a:pt x="74" y="336"/>
                  </a:lnTo>
                  <a:lnTo>
                    <a:pt x="70" y="347"/>
                  </a:lnTo>
                  <a:lnTo>
                    <a:pt x="64" y="355"/>
                  </a:lnTo>
                  <a:lnTo>
                    <a:pt x="60" y="365"/>
                  </a:lnTo>
                  <a:lnTo>
                    <a:pt x="55" y="375"/>
                  </a:lnTo>
                  <a:lnTo>
                    <a:pt x="49" y="386"/>
                  </a:lnTo>
                  <a:lnTo>
                    <a:pt x="45" y="396"/>
                  </a:lnTo>
                  <a:lnTo>
                    <a:pt x="41" y="406"/>
                  </a:lnTo>
                  <a:lnTo>
                    <a:pt x="39" y="416"/>
                  </a:lnTo>
                  <a:lnTo>
                    <a:pt x="35" y="427"/>
                  </a:lnTo>
                  <a:lnTo>
                    <a:pt x="31" y="437"/>
                  </a:lnTo>
                  <a:lnTo>
                    <a:pt x="27" y="447"/>
                  </a:lnTo>
                  <a:lnTo>
                    <a:pt x="25" y="457"/>
                  </a:lnTo>
                  <a:lnTo>
                    <a:pt x="21" y="470"/>
                  </a:lnTo>
                  <a:lnTo>
                    <a:pt x="18" y="480"/>
                  </a:lnTo>
                  <a:lnTo>
                    <a:pt x="16" y="490"/>
                  </a:lnTo>
                  <a:lnTo>
                    <a:pt x="14" y="500"/>
                  </a:lnTo>
                  <a:lnTo>
                    <a:pt x="12" y="511"/>
                  </a:lnTo>
                  <a:lnTo>
                    <a:pt x="10" y="523"/>
                  </a:lnTo>
                  <a:lnTo>
                    <a:pt x="8" y="533"/>
                  </a:lnTo>
                  <a:lnTo>
                    <a:pt x="6" y="546"/>
                  </a:lnTo>
                  <a:lnTo>
                    <a:pt x="6" y="556"/>
                  </a:lnTo>
                  <a:lnTo>
                    <a:pt x="4" y="566"/>
                  </a:lnTo>
                  <a:lnTo>
                    <a:pt x="2" y="578"/>
                  </a:lnTo>
                  <a:lnTo>
                    <a:pt x="2" y="589"/>
                  </a:lnTo>
                  <a:lnTo>
                    <a:pt x="0" y="601"/>
                  </a:lnTo>
                  <a:lnTo>
                    <a:pt x="0" y="611"/>
                  </a:lnTo>
                  <a:lnTo>
                    <a:pt x="0" y="624"/>
                  </a:lnTo>
                  <a:lnTo>
                    <a:pt x="0" y="646"/>
                  </a:lnTo>
                  <a:lnTo>
                    <a:pt x="0" y="656"/>
                  </a:lnTo>
                  <a:lnTo>
                    <a:pt x="0" y="669"/>
                  </a:lnTo>
                  <a:lnTo>
                    <a:pt x="0" y="671"/>
                  </a:lnTo>
                  <a:lnTo>
                    <a:pt x="2" y="671"/>
                  </a:lnTo>
                  <a:lnTo>
                    <a:pt x="10" y="683"/>
                  </a:lnTo>
                  <a:lnTo>
                    <a:pt x="10" y="683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" name="Freeform 27">
              <a:extLst>
                <a:ext uri="{FF2B5EF4-FFF2-40B4-BE49-F238E27FC236}">
                  <a16:creationId xmlns:a16="http://schemas.microsoft.com/office/drawing/2014/main" id="{19F661F7-2E9D-4369-BC49-635CA2279B06}"/>
                </a:ext>
              </a:extLst>
            </p:cNvPr>
            <p:cNvSpPr>
              <a:spLocks/>
            </p:cNvSpPr>
            <p:nvPr/>
          </p:nvSpPr>
          <p:spPr bwMode="auto">
            <a:xfrm>
              <a:off x="3127" y="1524"/>
              <a:ext cx="396" cy="949"/>
            </a:xfrm>
            <a:custGeom>
              <a:avLst/>
              <a:gdLst>
                <a:gd name="T0" fmla="*/ 23 w 396"/>
                <a:gd name="T1" fmla="*/ 936 h 949"/>
                <a:gd name="T2" fmla="*/ 62 w 396"/>
                <a:gd name="T3" fmla="*/ 915 h 949"/>
                <a:gd name="T4" fmla="*/ 101 w 396"/>
                <a:gd name="T5" fmla="*/ 895 h 949"/>
                <a:gd name="T6" fmla="*/ 136 w 396"/>
                <a:gd name="T7" fmla="*/ 870 h 949"/>
                <a:gd name="T8" fmla="*/ 171 w 396"/>
                <a:gd name="T9" fmla="*/ 841 h 949"/>
                <a:gd name="T10" fmla="*/ 204 w 396"/>
                <a:gd name="T11" fmla="*/ 812 h 949"/>
                <a:gd name="T12" fmla="*/ 232 w 396"/>
                <a:gd name="T13" fmla="*/ 781 h 949"/>
                <a:gd name="T14" fmla="*/ 261 w 396"/>
                <a:gd name="T15" fmla="*/ 749 h 949"/>
                <a:gd name="T16" fmla="*/ 286 w 396"/>
                <a:gd name="T17" fmla="*/ 712 h 949"/>
                <a:gd name="T18" fmla="*/ 309 w 396"/>
                <a:gd name="T19" fmla="*/ 674 h 949"/>
                <a:gd name="T20" fmla="*/ 329 w 396"/>
                <a:gd name="T21" fmla="*/ 637 h 949"/>
                <a:gd name="T22" fmla="*/ 346 w 396"/>
                <a:gd name="T23" fmla="*/ 596 h 949"/>
                <a:gd name="T24" fmla="*/ 360 w 396"/>
                <a:gd name="T25" fmla="*/ 555 h 949"/>
                <a:gd name="T26" fmla="*/ 370 w 396"/>
                <a:gd name="T27" fmla="*/ 512 h 949"/>
                <a:gd name="T28" fmla="*/ 379 w 396"/>
                <a:gd name="T29" fmla="*/ 469 h 949"/>
                <a:gd name="T30" fmla="*/ 385 w 396"/>
                <a:gd name="T31" fmla="*/ 426 h 949"/>
                <a:gd name="T32" fmla="*/ 387 w 396"/>
                <a:gd name="T33" fmla="*/ 380 h 949"/>
                <a:gd name="T34" fmla="*/ 387 w 396"/>
                <a:gd name="T35" fmla="*/ 335 h 949"/>
                <a:gd name="T36" fmla="*/ 383 w 396"/>
                <a:gd name="T37" fmla="*/ 290 h 949"/>
                <a:gd name="T38" fmla="*/ 376 w 396"/>
                <a:gd name="T39" fmla="*/ 245 h 949"/>
                <a:gd name="T40" fmla="*/ 366 w 396"/>
                <a:gd name="T41" fmla="*/ 199 h 949"/>
                <a:gd name="T42" fmla="*/ 356 w 396"/>
                <a:gd name="T43" fmla="*/ 154 h 949"/>
                <a:gd name="T44" fmla="*/ 339 w 396"/>
                <a:gd name="T45" fmla="*/ 109 h 949"/>
                <a:gd name="T46" fmla="*/ 321 w 396"/>
                <a:gd name="T47" fmla="*/ 66 h 949"/>
                <a:gd name="T48" fmla="*/ 300 w 396"/>
                <a:gd name="T49" fmla="*/ 23 h 949"/>
                <a:gd name="T50" fmla="*/ 300 w 396"/>
                <a:gd name="T51" fmla="*/ 6 h 949"/>
                <a:gd name="T52" fmla="*/ 323 w 396"/>
                <a:gd name="T53" fmla="*/ 49 h 949"/>
                <a:gd name="T54" fmla="*/ 342 w 396"/>
                <a:gd name="T55" fmla="*/ 95 h 949"/>
                <a:gd name="T56" fmla="*/ 358 w 396"/>
                <a:gd name="T57" fmla="*/ 140 h 949"/>
                <a:gd name="T58" fmla="*/ 370 w 396"/>
                <a:gd name="T59" fmla="*/ 185 h 949"/>
                <a:gd name="T60" fmla="*/ 381 w 396"/>
                <a:gd name="T61" fmla="*/ 230 h 949"/>
                <a:gd name="T62" fmla="*/ 389 w 396"/>
                <a:gd name="T63" fmla="*/ 276 h 949"/>
                <a:gd name="T64" fmla="*/ 393 w 396"/>
                <a:gd name="T65" fmla="*/ 323 h 949"/>
                <a:gd name="T66" fmla="*/ 395 w 396"/>
                <a:gd name="T67" fmla="*/ 380 h 949"/>
                <a:gd name="T68" fmla="*/ 393 w 396"/>
                <a:gd name="T69" fmla="*/ 424 h 949"/>
                <a:gd name="T70" fmla="*/ 387 w 396"/>
                <a:gd name="T71" fmla="*/ 469 h 949"/>
                <a:gd name="T72" fmla="*/ 379 w 396"/>
                <a:gd name="T73" fmla="*/ 514 h 949"/>
                <a:gd name="T74" fmla="*/ 366 w 396"/>
                <a:gd name="T75" fmla="*/ 557 h 949"/>
                <a:gd name="T76" fmla="*/ 352 w 396"/>
                <a:gd name="T77" fmla="*/ 598 h 949"/>
                <a:gd name="T78" fmla="*/ 335 w 396"/>
                <a:gd name="T79" fmla="*/ 640 h 949"/>
                <a:gd name="T80" fmla="*/ 315 w 396"/>
                <a:gd name="T81" fmla="*/ 679 h 949"/>
                <a:gd name="T82" fmla="*/ 292 w 396"/>
                <a:gd name="T83" fmla="*/ 716 h 949"/>
                <a:gd name="T84" fmla="*/ 267 w 396"/>
                <a:gd name="T85" fmla="*/ 753 h 949"/>
                <a:gd name="T86" fmla="*/ 241 w 396"/>
                <a:gd name="T87" fmla="*/ 786 h 949"/>
                <a:gd name="T88" fmla="*/ 202 w 396"/>
                <a:gd name="T89" fmla="*/ 825 h 949"/>
                <a:gd name="T90" fmla="*/ 169 w 396"/>
                <a:gd name="T91" fmla="*/ 853 h 949"/>
                <a:gd name="T92" fmla="*/ 134 w 396"/>
                <a:gd name="T93" fmla="*/ 880 h 949"/>
                <a:gd name="T94" fmla="*/ 97 w 396"/>
                <a:gd name="T95" fmla="*/ 905 h 949"/>
                <a:gd name="T96" fmla="*/ 58 w 396"/>
                <a:gd name="T97" fmla="*/ 927 h 949"/>
                <a:gd name="T98" fmla="*/ 16 w 396"/>
                <a:gd name="T99" fmla="*/ 946 h 9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396" h="949">
                  <a:moveTo>
                    <a:pt x="0" y="946"/>
                  </a:moveTo>
                  <a:lnTo>
                    <a:pt x="2" y="946"/>
                  </a:lnTo>
                  <a:lnTo>
                    <a:pt x="12" y="942"/>
                  </a:lnTo>
                  <a:lnTo>
                    <a:pt x="23" y="936"/>
                  </a:lnTo>
                  <a:lnTo>
                    <a:pt x="33" y="932"/>
                  </a:lnTo>
                  <a:lnTo>
                    <a:pt x="43" y="927"/>
                  </a:lnTo>
                  <a:lnTo>
                    <a:pt x="51" y="921"/>
                  </a:lnTo>
                  <a:lnTo>
                    <a:pt x="62" y="915"/>
                  </a:lnTo>
                  <a:lnTo>
                    <a:pt x="72" y="911"/>
                  </a:lnTo>
                  <a:lnTo>
                    <a:pt x="82" y="907"/>
                  </a:lnTo>
                  <a:lnTo>
                    <a:pt x="91" y="901"/>
                  </a:lnTo>
                  <a:lnTo>
                    <a:pt x="101" y="895"/>
                  </a:lnTo>
                  <a:lnTo>
                    <a:pt x="111" y="888"/>
                  </a:lnTo>
                  <a:lnTo>
                    <a:pt x="119" y="882"/>
                  </a:lnTo>
                  <a:lnTo>
                    <a:pt x="128" y="876"/>
                  </a:lnTo>
                  <a:lnTo>
                    <a:pt x="136" y="870"/>
                  </a:lnTo>
                  <a:lnTo>
                    <a:pt x="146" y="864"/>
                  </a:lnTo>
                  <a:lnTo>
                    <a:pt x="154" y="855"/>
                  </a:lnTo>
                  <a:lnTo>
                    <a:pt x="163" y="849"/>
                  </a:lnTo>
                  <a:lnTo>
                    <a:pt x="171" y="841"/>
                  </a:lnTo>
                  <a:lnTo>
                    <a:pt x="179" y="835"/>
                  </a:lnTo>
                  <a:lnTo>
                    <a:pt x="187" y="827"/>
                  </a:lnTo>
                  <a:lnTo>
                    <a:pt x="195" y="821"/>
                  </a:lnTo>
                  <a:lnTo>
                    <a:pt x="204" y="812"/>
                  </a:lnTo>
                  <a:lnTo>
                    <a:pt x="212" y="806"/>
                  </a:lnTo>
                  <a:lnTo>
                    <a:pt x="218" y="798"/>
                  </a:lnTo>
                  <a:lnTo>
                    <a:pt x="226" y="790"/>
                  </a:lnTo>
                  <a:lnTo>
                    <a:pt x="232" y="781"/>
                  </a:lnTo>
                  <a:lnTo>
                    <a:pt x="241" y="773"/>
                  </a:lnTo>
                  <a:lnTo>
                    <a:pt x="247" y="765"/>
                  </a:lnTo>
                  <a:lnTo>
                    <a:pt x="255" y="757"/>
                  </a:lnTo>
                  <a:lnTo>
                    <a:pt x="261" y="749"/>
                  </a:lnTo>
                  <a:lnTo>
                    <a:pt x="267" y="740"/>
                  </a:lnTo>
                  <a:lnTo>
                    <a:pt x="274" y="730"/>
                  </a:lnTo>
                  <a:lnTo>
                    <a:pt x="280" y="722"/>
                  </a:lnTo>
                  <a:lnTo>
                    <a:pt x="286" y="712"/>
                  </a:lnTo>
                  <a:lnTo>
                    <a:pt x="292" y="703"/>
                  </a:lnTo>
                  <a:lnTo>
                    <a:pt x="298" y="695"/>
                  </a:lnTo>
                  <a:lnTo>
                    <a:pt x="302" y="685"/>
                  </a:lnTo>
                  <a:lnTo>
                    <a:pt x="309" y="674"/>
                  </a:lnTo>
                  <a:lnTo>
                    <a:pt x="315" y="666"/>
                  </a:lnTo>
                  <a:lnTo>
                    <a:pt x="319" y="656"/>
                  </a:lnTo>
                  <a:lnTo>
                    <a:pt x="323" y="646"/>
                  </a:lnTo>
                  <a:lnTo>
                    <a:pt x="329" y="637"/>
                  </a:lnTo>
                  <a:lnTo>
                    <a:pt x="333" y="627"/>
                  </a:lnTo>
                  <a:lnTo>
                    <a:pt x="337" y="617"/>
                  </a:lnTo>
                  <a:lnTo>
                    <a:pt x="342" y="607"/>
                  </a:lnTo>
                  <a:lnTo>
                    <a:pt x="346" y="596"/>
                  </a:lnTo>
                  <a:lnTo>
                    <a:pt x="350" y="586"/>
                  </a:lnTo>
                  <a:lnTo>
                    <a:pt x="352" y="576"/>
                  </a:lnTo>
                  <a:lnTo>
                    <a:pt x="356" y="566"/>
                  </a:lnTo>
                  <a:lnTo>
                    <a:pt x="360" y="555"/>
                  </a:lnTo>
                  <a:lnTo>
                    <a:pt x="362" y="545"/>
                  </a:lnTo>
                  <a:lnTo>
                    <a:pt x="366" y="535"/>
                  </a:lnTo>
                  <a:lnTo>
                    <a:pt x="368" y="524"/>
                  </a:lnTo>
                  <a:lnTo>
                    <a:pt x="370" y="512"/>
                  </a:lnTo>
                  <a:lnTo>
                    <a:pt x="374" y="502"/>
                  </a:lnTo>
                  <a:lnTo>
                    <a:pt x="376" y="491"/>
                  </a:lnTo>
                  <a:lnTo>
                    <a:pt x="376" y="481"/>
                  </a:lnTo>
                  <a:lnTo>
                    <a:pt x="379" y="469"/>
                  </a:lnTo>
                  <a:lnTo>
                    <a:pt x="381" y="459"/>
                  </a:lnTo>
                  <a:lnTo>
                    <a:pt x="383" y="446"/>
                  </a:lnTo>
                  <a:lnTo>
                    <a:pt x="385" y="436"/>
                  </a:lnTo>
                  <a:lnTo>
                    <a:pt x="385" y="426"/>
                  </a:lnTo>
                  <a:lnTo>
                    <a:pt x="385" y="415"/>
                  </a:lnTo>
                  <a:lnTo>
                    <a:pt x="387" y="403"/>
                  </a:lnTo>
                  <a:lnTo>
                    <a:pt x="387" y="391"/>
                  </a:lnTo>
                  <a:lnTo>
                    <a:pt x="387" y="380"/>
                  </a:lnTo>
                  <a:lnTo>
                    <a:pt x="387" y="368"/>
                  </a:lnTo>
                  <a:lnTo>
                    <a:pt x="387" y="358"/>
                  </a:lnTo>
                  <a:lnTo>
                    <a:pt x="387" y="345"/>
                  </a:lnTo>
                  <a:lnTo>
                    <a:pt x="387" y="335"/>
                  </a:lnTo>
                  <a:lnTo>
                    <a:pt x="385" y="323"/>
                  </a:lnTo>
                  <a:lnTo>
                    <a:pt x="385" y="313"/>
                  </a:lnTo>
                  <a:lnTo>
                    <a:pt x="385" y="300"/>
                  </a:lnTo>
                  <a:lnTo>
                    <a:pt x="383" y="290"/>
                  </a:lnTo>
                  <a:lnTo>
                    <a:pt x="381" y="278"/>
                  </a:lnTo>
                  <a:lnTo>
                    <a:pt x="381" y="267"/>
                  </a:lnTo>
                  <a:lnTo>
                    <a:pt x="379" y="255"/>
                  </a:lnTo>
                  <a:lnTo>
                    <a:pt x="376" y="245"/>
                  </a:lnTo>
                  <a:lnTo>
                    <a:pt x="374" y="232"/>
                  </a:lnTo>
                  <a:lnTo>
                    <a:pt x="372" y="222"/>
                  </a:lnTo>
                  <a:lnTo>
                    <a:pt x="370" y="210"/>
                  </a:lnTo>
                  <a:lnTo>
                    <a:pt x="366" y="199"/>
                  </a:lnTo>
                  <a:lnTo>
                    <a:pt x="364" y="187"/>
                  </a:lnTo>
                  <a:lnTo>
                    <a:pt x="362" y="177"/>
                  </a:lnTo>
                  <a:lnTo>
                    <a:pt x="358" y="165"/>
                  </a:lnTo>
                  <a:lnTo>
                    <a:pt x="356" y="154"/>
                  </a:lnTo>
                  <a:lnTo>
                    <a:pt x="352" y="142"/>
                  </a:lnTo>
                  <a:lnTo>
                    <a:pt x="348" y="132"/>
                  </a:lnTo>
                  <a:lnTo>
                    <a:pt x="344" y="119"/>
                  </a:lnTo>
                  <a:lnTo>
                    <a:pt x="339" y="109"/>
                  </a:lnTo>
                  <a:lnTo>
                    <a:pt x="335" y="97"/>
                  </a:lnTo>
                  <a:lnTo>
                    <a:pt x="331" y="86"/>
                  </a:lnTo>
                  <a:lnTo>
                    <a:pt x="327" y="76"/>
                  </a:lnTo>
                  <a:lnTo>
                    <a:pt x="321" y="66"/>
                  </a:lnTo>
                  <a:lnTo>
                    <a:pt x="317" y="53"/>
                  </a:lnTo>
                  <a:lnTo>
                    <a:pt x="311" y="43"/>
                  </a:lnTo>
                  <a:lnTo>
                    <a:pt x="307" y="33"/>
                  </a:lnTo>
                  <a:lnTo>
                    <a:pt x="300" y="23"/>
                  </a:lnTo>
                  <a:lnTo>
                    <a:pt x="294" y="10"/>
                  </a:lnTo>
                  <a:lnTo>
                    <a:pt x="290" y="0"/>
                  </a:lnTo>
                  <a:lnTo>
                    <a:pt x="298" y="2"/>
                  </a:lnTo>
                  <a:lnTo>
                    <a:pt x="300" y="6"/>
                  </a:lnTo>
                  <a:lnTo>
                    <a:pt x="307" y="16"/>
                  </a:lnTo>
                  <a:lnTo>
                    <a:pt x="313" y="29"/>
                  </a:lnTo>
                  <a:lnTo>
                    <a:pt x="319" y="39"/>
                  </a:lnTo>
                  <a:lnTo>
                    <a:pt x="323" y="49"/>
                  </a:lnTo>
                  <a:lnTo>
                    <a:pt x="327" y="60"/>
                  </a:lnTo>
                  <a:lnTo>
                    <a:pt x="333" y="72"/>
                  </a:lnTo>
                  <a:lnTo>
                    <a:pt x="337" y="82"/>
                  </a:lnTo>
                  <a:lnTo>
                    <a:pt x="342" y="95"/>
                  </a:lnTo>
                  <a:lnTo>
                    <a:pt x="346" y="105"/>
                  </a:lnTo>
                  <a:lnTo>
                    <a:pt x="350" y="115"/>
                  </a:lnTo>
                  <a:lnTo>
                    <a:pt x="354" y="127"/>
                  </a:lnTo>
                  <a:lnTo>
                    <a:pt x="358" y="140"/>
                  </a:lnTo>
                  <a:lnTo>
                    <a:pt x="362" y="150"/>
                  </a:lnTo>
                  <a:lnTo>
                    <a:pt x="366" y="162"/>
                  </a:lnTo>
                  <a:lnTo>
                    <a:pt x="368" y="173"/>
                  </a:lnTo>
                  <a:lnTo>
                    <a:pt x="370" y="185"/>
                  </a:lnTo>
                  <a:lnTo>
                    <a:pt x="374" y="197"/>
                  </a:lnTo>
                  <a:lnTo>
                    <a:pt x="376" y="208"/>
                  </a:lnTo>
                  <a:lnTo>
                    <a:pt x="379" y="220"/>
                  </a:lnTo>
                  <a:lnTo>
                    <a:pt x="381" y="230"/>
                  </a:lnTo>
                  <a:lnTo>
                    <a:pt x="385" y="241"/>
                  </a:lnTo>
                  <a:lnTo>
                    <a:pt x="385" y="253"/>
                  </a:lnTo>
                  <a:lnTo>
                    <a:pt x="387" y="265"/>
                  </a:lnTo>
                  <a:lnTo>
                    <a:pt x="389" y="276"/>
                  </a:lnTo>
                  <a:lnTo>
                    <a:pt x="391" y="288"/>
                  </a:lnTo>
                  <a:lnTo>
                    <a:pt x="391" y="298"/>
                  </a:lnTo>
                  <a:lnTo>
                    <a:pt x="393" y="311"/>
                  </a:lnTo>
                  <a:lnTo>
                    <a:pt x="393" y="323"/>
                  </a:lnTo>
                  <a:lnTo>
                    <a:pt x="395" y="333"/>
                  </a:lnTo>
                  <a:lnTo>
                    <a:pt x="395" y="345"/>
                  </a:lnTo>
                  <a:lnTo>
                    <a:pt x="395" y="356"/>
                  </a:lnTo>
                  <a:lnTo>
                    <a:pt x="395" y="380"/>
                  </a:lnTo>
                  <a:lnTo>
                    <a:pt x="395" y="391"/>
                  </a:lnTo>
                  <a:lnTo>
                    <a:pt x="395" y="403"/>
                  </a:lnTo>
                  <a:lnTo>
                    <a:pt x="393" y="413"/>
                  </a:lnTo>
                  <a:lnTo>
                    <a:pt x="393" y="424"/>
                  </a:lnTo>
                  <a:lnTo>
                    <a:pt x="391" y="436"/>
                  </a:lnTo>
                  <a:lnTo>
                    <a:pt x="391" y="446"/>
                  </a:lnTo>
                  <a:lnTo>
                    <a:pt x="389" y="459"/>
                  </a:lnTo>
                  <a:lnTo>
                    <a:pt x="387" y="469"/>
                  </a:lnTo>
                  <a:lnTo>
                    <a:pt x="385" y="481"/>
                  </a:lnTo>
                  <a:lnTo>
                    <a:pt x="383" y="491"/>
                  </a:lnTo>
                  <a:lnTo>
                    <a:pt x="381" y="502"/>
                  </a:lnTo>
                  <a:lnTo>
                    <a:pt x="379" y="514"/>
                  </a:lnTo>
                  <a:lnTo>
                    <a:pt x="376" y="524"/>
                  </a:lnTo>
                  <a:lnTo>
                    <a:pt x="374" y="535"/>
                  </a:lnTo>
                  <a:lnTo>
                    <a:pt x="370" y="545"/>
                  </a:lnTo>
                  <a:lnTo>
                    <a:pt x="366" y="557"/>
                  </a:lnTo>
                  <a:lnTo>
                    <a:pt x="364" y="568"/>
                  </a:lnTo>
                  <a:lnTo>
                    <a:pt x="360" y="578"/>
                  </a:lnTo>
                  <a:lnTo>
                    <a:pt x="356" y="588"/>
                  </a:lnTo>
                  <a:lnTo>
                    <a:pt x="352" y="598"/>
                  </a:lnTo>
                  <a:lnTo>
                    <a:pt x="348" y="609"/>
                  </a:lnTo>
                  <a:lnTo>
                    <a:pt x="346" y="619"/>
                  </a:lnTo>
                  <a:lnTo>
                    <a:pt x="342" y="629"/>
                  </a:lnTo>
                  <a:lnTo>
                    <a:pt x="335" y="640"/>
                  </a:lnTo>
                  <a:lnTo>
                    <a:pt x="331" y="648"/>
                  </a:lnTo>
                  <a:lnTo>
                    <a:pt x="327" y="658"/>
                  </a:lnTo>
                  <a:lnTo>
                    <a:pt x="321" y="668"/>
                  </a:lnTo>
                  <a:lnTo>
                    <a:pt x="315" y="679"/>
                  </a:lnTo>
                  <a:lnTo>
                    <a:pt x="311" y="687"/>
                  </a:lnTo>
                  <a:lnTo>
                    <a:pt x="304" y="697"/>
                  </a:lnTo>
                  <a:lnTo>
                    <a:pt x="298" y="707"/>
                  </a:lnTo>
                  <a:lnTo>
                    <a:pt x="292" y="716"/>
                  </a:lnTo>
                  <a:lnTo>
                    <a:pt x="286" y="726"/>
                  </a:lnTo>
                  <a:lnTo>
                    <a:pt x="280" y="734"/>
                  </a:lnTo>
                  <a:lnTo>
                    <a:pt x="274" y="742"/>
                  </a:lnTo>
                  <a:lnTo>
                    <a:pt x="267" y="753"/>
                  </a:lnTo>
                  <a:lnTo>
                    <a:pt x="261" y="761"/>
                  </a:lnTo>
                  <a:lnTo>
                    <a:pt x="255" y="769"/>
                  </a:lnTo>
                  <a:lnTo>
                    <a:pt x="247" y="777"/>
                  </a:lnTo>
                  <a:lnTo>
                    <a:pt x="241" y="786"/>
                  </a:lnTo>
                  <a:lnTo>
                    <a:pt x="232" y="794"/>
                  </a:lnTo>
                  <a:lnTo>
                    <a:pt x="224" y="802"/>
                  </a:lnTo>
                  <a:lnTo>
                    <a:pt x="210" y="816"/>
                  </a:lnTo>
                  <a:lnTo>
                    <a:pt x="202" y="825"/>
                  </a:lnTo>
                  <a:lnTo>
                    <a:pt x="193" y="833"/>
                  </a:lnTo>
                  <a:lnTo>
                    <a:pt x="185" y="839"/>
                  </a:lnTo>
                  <a:lnTo>
                    <a:pt x="177" y="847"/>
                  </a:lnTo>
                  <a:lnTo>
                    <a:pt x="169" y="853"/>
                  </a:lnTo>
                  <a:lnTo>
                    <a:pt x="160" y="862"/>
                  </a:lnTo>
                  <a:lnTo>
                    <a:pt x="152" y="868"/>
                  </a:lnTo>
                  <a:lnTo>
                    <a:pt x="142" y="874"/>
                  </a:lnTo>
                  <a:lnTo>
                    <a:pt x="134" y="880"/>
                  </a:lnTo>
                  <a:lnTo>
                    <a:pt x="123" y="888"/>
                  </a:lnTo>
                  <a:lnTo>
                    <a:pt x="115" y="895"/>
                  </a:lnTo>
                  <a:lnTo>
                    <a:pt x="105" y="899"/>
                  </a:lnTo>
                  <a:lnTo>
                    <a:pt x="97" y="905"/>
                  </a:lnTo>
                  <a:lnTo>
                    <a:pt x="86" y="911"/>
                  </a:lnTo>
                  <a:lnTo>
                    <a:pt x="76" y="917"/>
                  </a:lnTo>
                  <a:lnTo>
                    <a:pt x="68" y="921"/>
                  </a:lnTo>
                  <a:lnTo>
                    <a:pt x="58" y="927"/>
                  </a:lnTo>
                  <a:lnTo>
                    <a:pt x="47" y="932"/>
                  </a:lnTo>
                  <a:lnTo>
                    <a:pt x="37" y="938"/>
                  </a:lnTo>
                  <a:lnTo>
                    <a:pt x="27" y="942"/>
                  </a:lnTo>
                  <a:lnTo>
                    <a:pt x="16" y="946"/>
                  </a:lnTo>
                  <a:lnTo>
                    <a:pt x="14" y="948"/>
                  </a:lnTo>
                  <a:lnTo>
                    <a:pt x="0" y="946"/>
                  </a:lnTo>
                  <a:lnTo>
                    <a:pt x="0" y="946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" name="Freeform 28">
              <a:extLst>
                <a:ext uri="{FF2B5EF4-FFF2-40B4-BE49-F238E27FC236}">
                  <a16:creationId xmlns:a16="http://schemas.microsoft.com/office/drawing/2014/main" id="{13613DED-ED37-4BD9-8185-3AF01C5987F2}"/>
                </a:ext>
              </a:extLst>
            </p:cNvPr>
            <p:cNvSpPr>
              <a:spLocks/>
            </p:cNvSpPr>
            <p:nvPr/>
          </p:nvSpPr>
          <p:spPr bwMode="auto">
            <a:xfrm>
              <a:off x="3322" y="1568"/>
              <a:ext cx="282" cy="231"/>
            </a:xfrm>
            <a:custGeom>
              <a:avLst/>
              <a:gdLst>
                <a:gd name="T0" fmla="*/ 168 w 282"/>
                <a:gd name="T1" fmla="*/ 23 h 231"/>
                <a:gd name="T2" fmla="*/ 144 w 282"/>
                <a:gd name="T3" fmla="*/ 12 h 231"/>
                <a:gd name="T4" fmla="*/ 119 w 282"/>
                <a:gd name="T5" fmla="*/ 4 h 231"/>
                <a:gd name="T6" fmla="*/ 96 w 282"/>
                <a:gd name="T7" fmla="*/ 0 h 231"/>
                <a:gd name="T8" fmla="*/ 66 w 282"/>
                <a:gd name="T9" fmla="*/ 0 h 231"/>
                <a:gd name="T10" fmla="*/ 45 w 282"/>
                <a:gd name="T11" fmla="*/ 4 h 231"/>
                <a:gd name="T12" fmla="*/ 27 w 282"/>
                <a:gd name="T13" fmla="*/ 14 h 231"/>
                <a:gd name="T14" fmla="*/ 12 w 282"/>
                <a:gd name="T15" fmla="*/ 27 h 231"/>
                <a:gd name="T16" fmla="*/ 4 w 282"/>
                <a:gd name="T17" fmla="*/ 41 h 231"/>
                <a:gd name="T18" fmla="*/ 0 w 282"/>
                <a:gd name="T19" fmla="*/ 62 h 231"/>
                <a:gd name="T20" fmla="*/ 4 w 282"/>
                <a:gd name="T21" fmla="*/ 86 h 231"/>
                <a:gd name="T22" fmla="*/ 10 w 282"/>
                <a:gd name="T23" fmla="*/ 109 h 231"/>
                <a:gd name="T24" fmla="*/ 23 w 282"/>
                <a:gd name="T25" fmla="*/ 129 h 231"/>
                <a:gd name="T26" fmla="*/ 37 w 282"/>
                <a:gd name="T27" fmla="*/ 148 h 231"/>
                <a:gd name="T28" fmla="*/ 59 w 282"/>
                <a:gd name="T29" fmla="*/ 170 h 231"/>
                <a:gd name="T30" fmla="*/ 82 w 282"/>
                <a:gd name="T31" fmla="*/ 187 h 231"/>
                <a:gd name="T32" fmla="*/ 105 w 282"/>
                <a:gd name="T33" fmla="*/ 203 h 231"/>
                <a:gd name="T34" fmla="*/ 131 w 282"/>
                <a:gd name="T35" fmla="*/ 214 h 231"/>
                <a:gd name="T36" fmla="*/ 154 w 282"/>
                <a:gd name="T37" fmla="*/ 224 h 231"/>
                <a:gd name="T38" fmla="*/ 180 w 282"/>
                <a:gd name="T39" fmla="*/ 228 h 231"/>
                <a:gd name="T40" fmla="*/ 211 w 282"/>
                <a:gd name="T41" fmla="*/ 230 h 231"/>
                <a:gd name="T42" fmla="*/ 234 w 282"/>
                <a:gd name="T43" fmla="*/ 226 h 231"/>
                <a:gd name="T44" fmla="*/ 254 w 282"/>
                <a:gd name="T45" fmla="*/ 218 h 231"/>
                <a:gd name="T46" fmla="*/ 271 w 282"/>
                <a:gd name="T47" fmla="*/ 199 h 231"/>
                <a:gd name="T48" fmla="*/ 279 w 282"/>
                <a:gd name="T49" fmla="*/ 179 h 231"/>
                <a:gd name="T50" fmla="*/ 279 w 282"/>
                <a:gd name="T51" fmla="*/ 154 h 231"/>
                <a:gd name="T52" fmla="*/ 275 w 282"/>
                <a:gd name="T53" fmla="*/ 131 h 231"/>
                <a:gd name="T54" fmla="*/ 265 w 282"/>
                <a:gd name="T55" fmla="*/ 113 h 231"/>
                <a:gd name="T56" fmla="*/ 252 w 282"/>
                <a:gd name="T57" fmla="*/ 92 h 231"/>
                <a:gd name="T58" fmla="*/ 232 w 282"/>
                <a:gd name="T59" fmla="*/ 70 h 231"/>
                <a:gd name="T60" fmla="*/ 211 w 282"/>
                <a:gd name="T61" fmla="*/ 51 h 231"/>
                <a:gd name="T62" fmla="*/ 189 w 282"/>
                <a:gd name="T63" fmla="*/ 35 h 231"/>
                <a:gd name="T64" fmla="*/ 164 w 282"/>
                <a:gd name="T65" fmla="*/ 31 h 231"/>
                <a:gd name="T66" fmla="*/ 139 w 282"/>
                <a:gd name="T67" fmla="*/ 21 h 231"/>
                <a:gd name="T68" fmla="*/ 115 w 282"/>
                <a:gd name="T69" fmla="*/ 12 h 231"/>
                <a:gd name="T70" fmla="*/ 92 w 282"/>
                <a:gd name="T71" fmla="*/ 8 h 231"/>
                <a:gd name="T72" fmla="*/ 62 w 282"/>
                <a:gd name="T73" fmla="*/ 10 h 231"/>
                <a:gd name="T74" fmla="*/ 39 w 282"/>
                <a:gd name="T75" fmla="*/ 14 h 231"/>
                <a:gd name="T76" fmla="*/ 21 w 282"/>
                <a:gd name="T77" fmla="*/ 31 h 231"/>
                <a:gd name="T78" fmla="*/ 10 w 282"/>
                <a:gd name="T79" fmla="*/ 47 h 231"/>
                <a:gd name="T80" fmla="*/ 8 w 282"/>
                <a:gd name="T81" fmla="*/ 76 h 231"/>
                <a:gd name="T82" fmla="*/ 12 w 282"/>
                <a:gd name="T83" fmla="*/ 97 h 231"/>
                <a:gd name="T84" fmla="*/ 23 w 282"/>
                <a:gd name="T85" fmla="*/ 115 h 231"/>
                <a:gd name="T86" fmla="*/ 35 w 282"/>
                <a:gd name="T87" fmla="*/ 136 h 231"/>
                <a:gd name="T88" fmla="*/ 53 w 282"/>
                <a:gd name="T89" fmla="*/ 156 h 231"/>
                <a:gd name="T90" fmla="*/ 76 w 282"/>
                <a:gd name="T91" fmla="*/ 175 h 231"/>
                <a:gd name="T92" fmla="*/ 98 w 282"/>
                <a:gd name="T93" fmla="*/ 189 h 231"/>
                <a:gd name="T94" fmla="*/ 121 w 282"/>
                <a:gd name="T95" fmla="*/ 203 h 231"/>
                <a:gd name="T96" fmla="*/ 146 w 282"/>
                <a:gd name="T97" fmla="*/ 214 h 231"/>
                <a:gd name="T98" fmla="*/ 172 w 282"/>
                <a:gd name="T99" fmla="*/ 220 h 231"/>
                <a:gd name="T100" fmla="*/ 195 w 282"/>
                <a:gd name="T101" fmla="*/ 222 h 231"/>
                <a:gd name="T102" fmla="*/ 222 w 282"/>
                <a:gd name="T103" fmla="*/ 222 h 231"/>
                <a:gd name="T104" fmla="*/ 244 w 282"/>
                <a:gd name="T105" fmla="*/ 214 h 231"/>
                <a:gd name="T106" fmla="*/ 258 w 282"/>
                <a:gd name="T107" fmla="*/ 201 h 231"/>
                <a:gd name="T108" fmla="*/ 269 w 282"/>
                <a:gd name="T109" fmla="*/ 183 h 231"/>
                <a:gd name="T110" fmla="*/ 273 w 282"/>
                <a:gd name="T111" fmla="*/ 156 h 231"/>
                <a:gd name="T112" fmla="*/ 267 w 282"/>
                <a:gd name="T113" fmla="*/ 133 h 231"/>
                <a:gd name="T114" fmla="*/ 256 w 282"/>
                <a:gd name="T115" fmla="*/ 113 h 231"/>
                <a:gd name="T116" fmla="*/ 242 w 282"/>
                <a:gd name="T117" fmla="*/ 92 h 231"/>
                <a:gd name="T118" fmla="*/ 224 w 282"/>
                <a:gd name="T119" fmla="*/ 74 h 231"/>
                <a:gd name="T120" fmla="*/ 205 w 282"/>
                <a:gd name="T121" fmla="*/ 55 h 231"/>
                <a:gd name="T122" fmla="*/ 189 w 282"/>
                <a:gd name="T123" fmla="*/ 35 h 2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282" h="231">
                  <a:moveTo>
                    <a:pt x="189" y="35"/>
                  </a:moveTo>
                  <a:lnTo>
                    <a:pt x="187" y="35"/>
                  </a:lnTo>
                  <a:lnTo>
                    <a:pt x="185" y="33"/>
                  </a:lnTo>
                  <a:lnTo>
                    <a:pt x="183" y="31"/>
                  </a:lnTo>
                  <a:lnTo>
                    <a:pt x="180" y="31"/>
                  </a:lnTo>
                  <a:lnTo>
                    <a:pt x="178" y="29"/>
                  </a:lnTo>
                  <a:lnTo>
                    <a:pt x="176" y="29"/>
                  </a:lnTo>
                  <a:lnTo>
                    <a:pt x="174" y="27"/>
                  </a:lnTo>
                  <a:lnTo>
                    <a:pt x="172" y="25"/>
                  </a:lnTo>
                  <a:lnTo>
                    <a:pt x="170" y="25"/>
                  </a:lnTo>
                  <a:lnTo>
                    <a:pt x="168" y="23"/>
                  </a:lnTo>
                  <a:lnTo>
                    <a:pt x="166" y="23"/>
                  </a:lnTo>
                  <a:lnTo>
                    <a:pt x="164" y="21"/>
                  </a:lnTo>
                  <a:lnTo>
                    <a:pt x="162" y="21"/>
                  </a:lnTo>
                  <a:lnTo>
                    <a:pt x="160" y="18"/>
                  </a:lnTo>
                  <a:lnTo>
                    <a:pt x="158" y="18"/>
                  </a:lnTo>
                  <a:lnTo>
                    <a:pt x="154" y="18"/>
                  </a:lnTo>
                  <a:lnTo>
                    <a:pt x="154" y="16"/>
                  </a:lnTo>
                  <a:lnTo>
                    <a:pt x="150" y="16"/>
                  </a:lnTo>
                  <a:lnTo>
                    <a:pt x="148" y="14"/>
                  </a:lnTo>
                  <a:lnTo>
                    <a:pt x="146" y="14"/>
                  </a:lnTo>
                  <a:lnTo>
                    <a:pt x="144" y="12"/>
                  </a:lnTo>
                  <a:lnTo>
                    <a:pt x="142" y="12"/>
                  </a:lnTo>
                  <a:lnTo>
                    <a:pt x="139" y="12"/>
                  </a:lnTo>
                  <a:lnTo>
                    <a:pt x="137" y="10"/>
                  </a:lnTo>
                  <a:lnTo>
                    <a:pt x="135" y="10"/>
                  </a:lnTo>
                  <a:lnTo>
                    <a:pt x="133" y="10"/>
                  </a:lnTo>
                  <a:lnTo>
                    <a:pt x="131" y="8"/>
                  </a:lnTo>
                  <a:lnTo>
                    <a:pt x="129" y="8"/>
                  </a:lnTo>
                  <a:lnTo>
                    <a:pt x="127" y="6"/>
                  </a:lnTo>
                  <a:lnTo>
                    <a:pt x="125" y="6"/>
                  </a:lnTo>
                  <a:lnTo>
                    <a:pt x="123" y="6"/>
                  </a:lnTo>
                  <a:lnTo>
                    <a:pt x="119" y="4"/>
                  </a:lnTo>
                  <a:lnTo>
                    <a:pt x="117" y="4"/>
                  </a:lnTo>
                  <a:lnTo>
                    <a:pt x="115" y="4"/>
                  </a:lnTo>
                  <a:lnTo>
                    <a:pt x="113" y="4"/>
                  </a:lnTo>
                  <a:lnTo>
                    <a:pt x="111" y="4"/>
                  </a:lnTo>
                  <a:lnTo>
                    <a:pt x="109" y="2"/>
                  </a:lnTo>
                  <a:lnTo>
                    <a:pt x="107" y="2"/>
                  </a:lnTo>
                  <a:lnTo>
                    <a:pt x="105" y="2"/>
                  </a:lnTo>
                  <a:lnTo>
                    <a:pt x="103" y="2"/>
                  </a:lnTo>
                  <a:lnTo>
                    <a:pt x="101" y="2"/>
                  </a:lnTo>
                  <a:lnTo>
                    <a:pt x="98" y="0"/>
                  </a:lnTo>
                  <a:lnTo>
                    <a:pt x="96" y="0"/>
                  </a:lnTo>
                  <a:lnTo>
                    <a:pt x="94" y="0"/>
                  </a:lnTo>
                  <a:lnTo>
                    <a:pt x="92" y="0"/>
                  </a:lnTo>
                  <a:lnTo>
                    <a:pt x="90" y="0"/>
                  </a:lnTo>
                  <a:lnTo>
                    <a:pt x="88" y="0"/>
                  </a:lnTo>
                  <a:lnTo>
                    <a:pt x="86" y="0"/>
                  </a:lnTo>
                  <a:lnTo>
                    <a:pt x="84" y="0"/>
                  </a:lnTo>
                  <a:lnTo>
                    <a:pt x="74" y="0"/>
                  </a:lnTo>
                  <a:lnTo>
                    <a:pt x="72" y="0"/>
                  </a:lnTo>
                  <a:lnTo>
                    <a:pt x="70" y="0"/>
                  </a:lnTo>
                  <a:lnTo>
                    <a:pt x="68" y="0"/>
                  </a:lnTo>
                  <a:lnTo>
                    <a:pt x="66" y="0"/>
                  </a:lnTo>
                  <a:lnTo>
                    <a:pt x="64" y="0"/>
                  </a:lnTo>
                  <a:lnTo>
                    <a:pt x="59" y="0"/>
                  </a:lnTo>
                  <a:lnTo>
                    <a:pt x="59" y="2"/>
                  </a:lnTo>
                  <a:lnTo>
                    <a:pt x="57" y="2"/>
                  </a:lnTo>
                  <a:lnTo>
                    <a:pt x="55" y="2"/>
                  </a:lnTo>
                  <a:lnTo>
                    <a:pt x="53" y="2"/>
                  </a:lnTo>
                  <a:lnTo>
                    <a:pt x="51" y="2"/>
                  </a:lnTo>
                  <a:lnTo>
                    <a:pt x="51" y="4"/>
                  </a:lnTo>
                  <a:lnTo>
                    <a:pt x="49" y="4"/>
                  </a:lnTo>
                  <a:lnTo>
                    <a:pt x="47" y="4"/>
                  </a:lnTo>
                  <a:lnTo>
                    <a:pt x="45" y="4"/>
                  </a:lnTo>
                  <a:lnTo>
                    <a:pt x="43" y="4"/>
                  </a:lnTo>
                  <a:lnTo>
                    <a:pt x="41" y="6"/>
                  </a:lnTo>
                  <a:lnTo>
                    <a:pt x="39" y="6"/>
                  </a:lnTo>
                  <a:lnTo>
                    <a:pt x="37" y="8"/>
                  </a:lnTo>
                  <a:lnTo>
                    <a:pt x="35" y="10"/>
                  </a:lnTo>
                  <a:lnTo>
                    <a:pt x="33" y="10"/>
                  </a:lnTo>
                  <a:lnTo>
                    <a:pt x="31" y="10"/>
                  </a:lnTo>
                  <a:lnTo>
                    <a:pt x="31" y="12"/>
                  </a:lnTo>
                  <a:lnTo>
                    <a:pt x="29" y="12"/>
                  </a:lnTo>
                  <a:lnTo>
                    <a:pt x="27" y="12"/>
                  </a:lnTo>
                  <a:lnTo>
                    <a:pt x="27" y="14"/>
                  </a:lnTo>
                  <a:lnTo>
                    <a:pt x="25" y="14"/>
                  </a:lnTo>
                  <a:lnTo>
                    <a:pt x="25" y="16"/>
                  </a:lnTo>
                  <a:lnTo>
                    <a:pt x="23" y="16"/>
                  </a:lnTo>
                  <a:lnTo>
                    <a:pt x="21" y="18"/>
                  </a:lnTo>
                  <a:lnTo>
                    <a:pt x="18" y="18"/>
                  </a:lnTo>
                  <a:lnTo>
                    <a:pt x="16" y="21"/>
                  </a:lnTo>
                  <a:lnTo>
                    <a:pt x="16" y="23"/>
                  </a:lnTo>
                  <a:lnTo>
                    <a:pt x="14" y="23"/>
                  </a:lnTo>
                  <a:lnTo>
                    <a:pt x="14" y="25"/>
                  </a:lnTo>
                  <a:lnTo>
                    <a:pt x="12" y="25"/>
                  </a:lnTo>
                  <a:lnTo>
                    <a:pt x="12" y="27"/>
                  </a:lnTo>
                  <a:lnTo>
                    <a:pt x="12" y="29"/>
                  </a:lnTo>
                  <a:lnTo>
                    <a:pt x="10" y="29"/>
                  </a:lnTo>
                  <a:lnTo>
                    <a:pt x="10" y="31"/>
                  </a:lnTo>
                  <a:lnTo>
                    <a:pt x="8" y="31"/>
                  </a:lnTo>
                  <a:lnTo>
                    <a:pt x="8" y="33"/>
                  </a:lnTo>
                  <a:lnTo>
                    <a:pt x="8" y="35"/>
                  </a:lnTo>
                  <a:lnTo>
                    <a:pt x="6" y="35"/>
                  </a:lnTo>
                  <a:lnTo>
                    <a:pt x="6" y="37"/>
                  </a:lnTo>
                  <a:lnTo>
                    <a:pt x="6" y="39"/>
                  </a:lnTo>
                  <a:lnTo>
                    <a:pt x="4" y="39"/>
                  </a:lnTo>
                  <a:lnTo>
                    <a:pt x="4" y="41"/>
                  </a:lnTo>
                  <a:lnTo>
                    <a:pt x="4" y="43"/>
                  </a:lnTo>
                  <a:lnTo>
                    <a:pt x="2" y="45"/>
                  </a:lnTo>
                  <a:lnTo>
                    <a:pt x="2" y="47"/>
                  </a:lnTo>
                  <a:lnTo>
                    <a:pt x="2" y="49"/>
                  </a:lnTo>
                  <a:lnTo>
                    <a:pt x="2" y="51"/>
                  </a:lnTo>
                  <a:lnTo>
                    <a:pt x="0" y="51"/>
                  </a:lnTo>
                  <a:lnTo>
                    <a:pt x="0" y="53"/>
                  </a:lnTo>
                  <a:lnTo>
                    <a:pt x="0" y="55"/>
                  </a:lnTo>
                  <a:lnTo>
                    <a:pt x="0" y="58"/>
                  </a:lnTo>
                  <a:lnTo>
                    <a:pt x="0" y="60"/>
                  </a:lnTo>
                  <a:lnTo>
                    <a:pt x="0" y="62"/>
                  </a:lnTo>
                  <a:lnTo>
                    <a:pt x="0" y="68"/>
                  </a:lnTo>
                  <a:lnTo>
                    <a:pt x="0" y="70"/>
                  </a:lnTo>
                  <a:lnTo>
                    <a:pt x="0" y="72"/>
                  </a:lnTo>
                  <a:lnTo>
                    <a:pt x="0" y="74"/>
                  </a:lnTo>
                  <a:lnTo>
                    <a:pt x="0" y="76"/>
                  </a:lnTo>
                  <a:lnTo>
                    <a:pt x="0" y="78"/>
                  </a:lnTo>
                  <a:lnTo>
                    <a:pt x="2" y="80"/>
                  </a:lnTo>
                  <a:lnTo>
                    <a:pt x="2" y="82"/>
                  </a:lnTo>
                  <a:lnTo>
                    <a:pt x="2" y="84"/>
                  </a:lnTo>
                  <a:lnTo>
                    <a:pt x="2" y="86"/>
                  </a:lnTo>
                  <a:lnTo>
                    <a:pt x="4" y="86"/>
                  </a:lnTo>
                  <a:lnTo>
                    <a:pt x="4" y="88"/>
                  </a:lnTo>
                  <a:lnTo>
                    <a:pt x="4" y="90"/>
                  </a:lnTo>
                  <a:lnTo>
                    <a:pt x="4" y="92"/>
                  </a:lnTo>
                  <a:lnTo>
                    <a:pt x="4" y="94"/>
                  </a:lnTo>
                  <a:lnTo>
                    <a:pt x="6" y="97"/>
                  </a:lnTo>
                  <a:lnTo>
                    <a:pt x="6" y="99"/>
                  </a:lnTo>
                  <a:lnTo>
                    <a:pt x="8" y="101"/>
                  </a:lnTo>
                  <a:lnTo>
                    <a:pt x="8" y="103"/>
                  </a:lnTo>
                  <a:lnTo>
                    <a:pt x="8" y="105"/>
                  </a:lnTo>
                  <a:lnTo>
                    <a:pt x="10" y="107"/>
                  </a:lnTo>
                  <a:lnTo>
                    <a:pt x="10" y="109"/>
                  </a:lnTo>
                  <a:lnTo>
                    <a:pt x="12" y="111"/>
                  </a:lnTo>
                  <a:lnTo>
                    <a:pt x="12" y="113"/>
                  </a:lnTo>
                  <a:lnTo>
                    <a:pt x="14" y="113"/>
                  </a:lnTo>
                  <a:lnTo>
                    <a:pt x="14" y="115"/>
                  </a:lnTo>
                  <a:lnTo>
                    <a:pt x="16" y="117"/>
                  </a:lnTo>
                  <a:lnTo>
                    <a:pt x="16" y="119"/>
                  </a:lnTo>
                  <a:lnTo>
                    <a:pt x="18" y="121"/>
                  </a:lnTo>
                  <a:lnTo>
                    <a:pt x="18" y="123"/>
                  </a:lnTo>
                  <a:lnTo>
                    <a:pt x="21" y="125"/>
                  </a:lnTo>
                  <a:lnTo>
                    <a:pt x="21" y="127"/>
                  </a:lnTo>
                  <a:lnTo>
                    <a:pt x="23" y="129"/>
                  </a:lnTo>
                  <a:lnTo>
                    <a:pt x="23" y="131"/>
                  </a:lnTo>
                  <a:lnTo>
                    <a:pt x="25" y="131"/>
                  </a:lnTo>
                  <a:lnTo>
                    <a:pt x="25" y="133"/>
                  </a:lnTo>
                  <a:lnTo>
                    <a:pt x="27" y="136"/>
                  </a:lnTo>
                  <a:lnTo>
                    <a:pt x="29" y="138"/>
                  </a:lnTo>
                  <a:lnTo>
                    <a:pt x="29" y="140"/>
                  </a:lnTo>
                  <a:lnTo>
                    <a:pt x="31" y="142"/>
                  </a:lnTo>
                  <a:lnTo>
                    <a:pt x="33" y="144"/>
                  </a:lnTo>
                  <a:lnTo>
                    <a:pt x="35" y="144"/>
                  </a:lnTo>
                  <a:lnTo>
                    <a:pt x="35" y="146"/>
                  </a:lnTo>
                  <a:lnTo>
                    <a:pt x="37" y="148"/>
                  </a:lnTo>
                  <a:lnTo>
                    <a:pt x="39" y="150"/>
                  </a:lnTo>
                  <a:lnTo>
                    <a:pt x="41" y="152"/>
                  </a:lnTo>
                  <a:lnTo>
                    <a:pt x="41" y="154"/>
                  </a:lnTo>
                  <a:lnTo>
                    <a:pt x="43" y="156"/>
                  </a:lnTo>
                  <a:lnTo>
                    <a:pt x="49" y="160"/>
                  </a:lnTo>
                  <a:lnTo>
                    <a:pt x="51" y="162"/>
                  </a:lnTo>
                  <a:lnTo>
                    <a:pt x="53" y="164"/>
                  </a:lnTo>
                  <a:lnTo>
                    <a:pt x="55" y="166"/>
                  </a:lnTo>
                  <a:lnTo>
                    <a:pt x="55" y="168"/>
                  </a:lnTo>
                  <a:lnTo>
                    <a:pt x="57" y="168"/>
                  </a:lnTo>
                  <a:lnTo>
                    <a:pt x="59" y="170"/>
                  </a:lnTo>
                  <a:lnTo>
                    <a:pt x="62" y="173"/>
                  </a:lnTo>
                  <a:lnTo>
                    <a:pt x="64" y="175"/>
                  </a:lnTo>
                  <a:lnTo>
                    <a:pt x="66" y="177"/>
                  </a:lnTo>
                  <a:lnTo>
                    <a:pt x="68" y="179"/>
                  </a:lnTo>
                  <a:lnTo>
                    <a:pt x="70" y="179"/>
                  </a:lnTo>
                  <a:lnTo>
                    <a:pt x="72" y="181"/>
                  </a:lnTo>
                  <a:lnTo>
                    <a:pt x="72" y="183"/>
                  </a:lnTo>
                  <a:lnTo>
                    <a:pt x="76" y="183"/>
                  </a:lnTo>
                  <a:lnTo>
                    <a:pt x="78" y="185"/>
                  </a:lnTo>
                  <a:lnTo>
                    <a:pt x="80" y="187"/>
                  </a:lnTo>
                  <a:lnTo>
                    <a:pt x="82" y="187"/>
                  </a:lnTo>
                  <a:lnTo>
                    <a:pt x="82" y="189"/>
                  </a:lnTo>
                  <a:lnTo>
                    <a:pt x="84" y="189"/>
                  </a:lnTo>
                  <a:lnTo>
                    <a:pt x="86" y="191"/>
                  </a:lnTo>
                  <a:lnTo>
                    <a:pt x="90" y="193"/>
                  </a:lnTo>
                  <a:lnTo>
                    <a:pt x="92" y="195"/>
                  </a:lnTo>
                  <a:lnTo>
                    <a:pt x="94" y="197"/>
                  </a:lnTo>
                  <a:lnTo>
                    <a:pt x="96" y="199"/>
                  </a:lnTo>
                  <a:lnTo>
                    <a:pt x="101" y="199"/>
                  </a:lnTo>
                  <a:lnTo>
                    <a:pt x="101" y="201"/>
                  </a:lnTo>
                  <a:lnTo>
                    <a:pt x="105" y="201"/>
                  </a:lnTo>
                  <a:lnTo>
                    <a:pt x="105" y="203"/>
                  </a:lnTo>
                  <a:lnTo>
                    <a:pt x="109" y="205"/>
                  </a:lnTo>
                  <a:lnTo>
                    <a:pt x="111" y="205"/>
                  </a:lnTo>
                  <a:lnTo>
                    <a:pt x="113" y="207"/>
                  </a:lnTo>
                  <a:lnTo>
                    <a:pt x="115" y="207"/>
                  </a:lnTo>
                  <a:lnTo>
                    <a:pt x="117" y="209"/>
                  </a:lnTo>
                  <a:lnTo>
                    <a:pt x="119" y="209"/>
                  </a:lnTo>
                  <a:lnTo>
                    <a:pt x="121" y="212"/>
                  </a:lnTo>
                  <a:lnTo>
                    <a:pt x="123" y="212"/>
                  </a:lnTo>
                  <a:lnTo>
                    <a:pt x="125" y="214"/>
                  </a:lnTo>
                  <a:lnTo>
                    <a:pt x="127" y="214"/>
                  </a:lnTo>
                  <a:lnTo>
                    <a:pt x="131" y="214"/>
                  </a:lnTo>
                  <a:lnTo>
                    <a:pt x="131" y="216"/>
                  </a:lnTo>
                  <a:lnTo>
                    <a:pt x="135" y="218"/>
                  </a:lnTo>
                  <a:lnTo>
                    <a:pt x="137" y="218"/>
                  </a:lnTo>
                  <a:lnTo>
                    <a:pt x="139" y="218"/>
                  </a:lnTo>
                  <a:lnTo>
                    <a:pt x="142" y="218"/>
                  </a:lnTo>
                  <a:lnTo>
                    <a:pt x="144" y="220"/>
                  </a:lnTo>
                  <a:lnTo>
                    <a:pt x="146" y="220"/>
                  </a:lnTo>
                  <a:lnTo>
                    <a:pt x="148" y="222"/>
                  </a:lnTo>
                  <a:lnTo>
                    <a:pt x="150" y="222"/>
                  </a:lnTo>
                  <a:lnTo>
                    <a:pt x="152" y="222"/>
                  </a:lnTo>
                  <a:lnTo>
                    <a:pt x="154" y="224"/>
                  </a:lnTo>
                  <a:lnTo>
                    <a:pt x="156" y="224"/>
                  </a:lnTo>
                  <a:lnTo>
                    <a:pt x="158" y="224"/>
                  </a:lnTo>
                  <a:lnTo>
                    <a:pt x="160" y="226"/>
                  </a:lnTo>
                  <a:lnTo>
                    <a:pt x="164" y="226"/>
                  </a:lnTo>
                  <a:lnTo>
                    <a:pt x="168" y="226"/>
                  </a:lnTo>
                  <a:lnTo>
                    <a:pt x="170" y="226"/>
                  </a:lnTo>
                  <a:lnTo>
                    <a:pt x="170" y="228"/>
                  </a:lnTo>
                  <a:lnTo>
                    <a:pt x="174" y="228"/>
                  </a:lnTo>
                  <a:lnTo>
                    <a:pt x="176" y="228"/>
                  </a:lnTo>
                  <a:lnTo>
                    <a:pt x="178" y="228"/>
                  </a:lnTo>
                  <a:lnTo>
                    <a:pt x="180" y="228"/>
                  </a:lnTo>
                  <a:lnTo>
                    <a:pt x="180" y="230"/>
                  </a:lnTo>
                  <a:lnTo>
                    <a:pt x="185" y="230"/>
                  </a:lnTo>
                  <a:lnTo>
                    <a:pt x="187" y="230"/>
                  </a:lnTo>
                  <a:lnTo>
                    <a:pt x="189" y="230"/>
                  </a:lnTo>
                  <a:lnTo>
                    <a:pt x="191" y="230"/>
                  </a:lnTo>
                  <a:lnTo>
                    <a:pt x="193" y="230"/>
                  </a:lnTo>
                  <a:lnTo>
                    <a:pt x="195" y="230"/>
                  </a:lnTo>
                  <a:lnTo>
                    <a:pt x="197" y="230"/>
                  </a:lnTo>
                  <a:lnTo>
                    <a:pt x="207" y="230"/>
                  </a:lnTo>
                  <a:lnTo>
                    <a:pt x="209" y="230"/>
                  </a:lnTo>
                  <a:lnTo>
                    <a:pt x="211" y="230"/>
                  </a:lnTo>
                  <a:lnTo>
                    <a:pt x="213" y="230"/>
                  </a:lnTo>
                  <a:lnTo>
                    <a:pt x="215" y="230"/>
                  </a:lnTo>
                  <a:lnTo>
                    <a:pt x="217" y="230"/>
                  </a:lnTo>
                  <a:lnTo>
                    <a:pt x="219" y="230"/>
                  </a:lnTo>
                  <a:lnTo>
                    <a:pt x="222" y="228"/>
                  </a:lnTo>
                  <a:lnTo>
                    <a:pt x="224" y="228"/>
                  </a:lnTo>
                  <a:lnTo>
                    <a:pt x="226" y="228"/>
                  </a:lnTo>
                  <a:lnTo>
                    <a:pt x="228" y="228"/>
                  </a:lnTo>
                  <a:lnTo>
                    <a:pt x="230" y="226"/>
                  </a:lnTo>
                  <a:lnTo>
                    <a:pt x="232" y="226"/>
                  </a:lnTo>
                  <a:lnTo>
                    <a:pt x="234" y="226"/>
                  </a:lnTo>
                  <a:lnTo>
                    <a:pt x="236" y="226"/>
                  </a:lnTo>
                  <a:lnTo>
                    <a:pt x="238" y="224"/>
                  </a:lnTo>
                  <a:lnTo>
                    <a:pt x="240" y="224"/>
                  </a:lnTo>
                  <a:lnTo>
                    <a:pt x="242" y="224"/>
                  </a:lnTo>
                  <a:lnTo>
                    <a:pt x="244" y="222"/>
                  </a:lnTo>
                  <a:lnTo>
                    <a:pt x="246" y="222"/>
                  </a:lnTo>
                  <a:lnTo>
                    <a:pt x="248" y="220"/>
                  </a:lnTo>
                  <a:lnTo>
                    <a:pt x="250" y="220"/>
                  </a:lnTo>
                  <a:lnTo>
                    <a:pt x="250" y="218"/>
                  </a:lnTo>
                  <a:lnTo>
                    <a:pt x="252" y="218"/>
                  </a:lnTo>
                  <a:lnTo>
                    <a:pt x="254" y="218"/>
                  </a:lnTo>
                  <a:lnTo>
                    <a:pt x="256" y="216"/>
                  </a:lnTo>
                  <a:lnTo>
                    <a:pt x="256" y="214"/>
                  </a:lnTo>
                  <a:lnTo>
                    <a:pt x="258" y="214"/>
                  </a:lnTo>
                  <a:lnTo>
                    <a:pt x="260" y="212"/>
                  </a:lnTo>
                  <a:lnTo>
                    <a:pt x="265" y="209"/>
                  </a:lnTo>
                  <a:lnTo>
                    <a:pt x="265" y="207"/>
                  </a:lnTo>
                  <a:lnTo>
                    <a:pt x="267" y="205"/>
                  </a:lnTo>
                  <a:lnTo>
                    <a:pt x="269" y="203"/>
                  </a:lnTo>
                  <a:lnTo>
                    <a:pt x="269" y="201"/>
                  </a:lnTo>
                  <a:lnTo>
                    <a:pt x="271" y="201"/>
                  </a:lnTo>
                  <a:lnTo>
                    <a:pt x="271" y="199"/>
                  </a:lnTo>
                  <a:lnTo>
                    <a:pt x="273" y="199"/>
                  </a:lnTo>
                  <a:lnTo>
                    <a:pt x="273" y="197"/>
                  </a:lnTo>
                  <a:lnTo>
                    <a:pt x="273" y="195"/>
                  </a:lnTo>
                  <a:lnTo>
                    <a:pt x="275" y="193"/>
                  </a:lnTo>
                  <a:lnTo>
                    <a:pt x="275" y="191"/>
                  </a:lnTo>
                  <a:lnTo>
                    <a:pt x="277" y="189"/>
                  </a:lnTo>
                  <a:lnTo>
                    <a:pt x="277" y="187"/>
                  </a:lnTo>
                  <a:lnTo>
                    <a:pt x="277" y="185"/>
                  </a:lnTo>
                  <a:lnTo>
                    <a:pt x="279" y="183"/>
                  </a:lnTo>
                  <a:lnTo>
                    <a:pt x="279" y="181"/>
                  </a:lnTo>
                  <a:lnTo>
                    <a:pt x="279" y="179"/>
                  </a:lnTo>
                  <a:lnTo>
                    <a:pt x="281" y="177"/>
                  </a:lnTo>
                  <a:lnTo>
                    <a:pt x="281" y="175"/>
                  </a:lnTo>
                  <a:lnTo>
                    <a:pt x="281" y="173"/>
                  </a:lnTo>
                  <a:lnTo>
                    <a:pt x="281" y="170"/>
                  </a:lnTo>
                  <a:lnTo>
                    <a:pt x="281" y="168"/>
                  </a:lnTo>
                  <a:lnTo>
                    <a:pt x="281" y="162"/>
                  </a:lnTo>
                  <a:lnTo>
                    <a:pt x="281" y="160"/>
                  </a:lnTo>
                  <a:lnTo>
                    <a:pt x="281" y="158"/>
                  </a:lnTo>
                  <a:lnTo>
                    <a:pt x="281" y="156"/>
                  </a:lnTo>
                  <a:lnTo>
                    <a:pt x="281" y="154"/>
                  </a:lnTo>
                  <a:lnTo>
                    <a:pt x="279" y="154"/>
                  </a:lnTo>
                  <a:lnTo>
                    <a:pt x="279" y="152"/>
                  </a:lnTo>
                  <a:lnTo>
                    <a:pt x="279" y="150"/>
                  </a:lnTo>
                  <a:lnTo>
                    <a:pt x="279" y="148"/>
                  </a:lnTo>
                  <a:lnTo>
                    <a:pt x="279" y="146"/>
                  </a:lnTo>
                  <a:lnTo>
                    <a:pt x="277" y="144"/>
                  </a:lnTo>
                  <a:lnTo>
                    <a:pt x="277" y="142"/>
                  </a:lnTo>
                  <a:lnTo>
                    <a:pt x="277" y="140"/>
                  </a:lnTo>
                  <a:lnTo>
                    <a:pt x="277" y="138"/>
                  </a:lnTo>
                  <a:lnTo>
                    <a:pt x="275" y="136"/>
                  </a:lnTo>
                  <a:lnTo>
                    <a:pt x="275" y="133"/>
                  </a:lnTo>
                  <a:lnTo>
                    <a:pt x="275" y="131"/>
                  </a:lnTo>
                  <a:lnTo>
                    <a:pt x="273" y="131"/>
                  </a:lnTo>
                  <a:lnTo>
                    <a:pt x="273" y="129"/>
                  </a:lnTo>
                  <a:lnTo>
                    <a:pt x="273" y="127"/>
                  </a:lnTo>
                  <a:lnTo>
                    <a:pt x="271" y="125"/>
                  </a:lnTo>
                  <a:lnTo>
                    <a:pt x="271" y="123"/>
                  </a:lnTo>
                  <a:lnTo>
                    <a:pt x="269" y="121"/>
                  </a:lnTo>
                  <a:lnTo>
                    <a:pt x="269" y="119"/>
                  </a:lnTo>
                  <a:lnTo>
                    <a:pt x="267" y="117"/>
                  </a:lnTo>
                  <a:lnTo>
                    <a:pt x="267" y="115"/>
                  </a:lnTo>
                  <a:lnTo>
                    <a:pt x="267" y="113"/>
                  </a:lnTo>
                  <a:lnTo>
                    <a:pt x="265" y="113"/>
                  </a:lnTo>
                  <a:lnTo>
                    <a:pt x="265" y="111"/>
                  </a:lnTo>
                  <a:lnTo>
                    <a:pt x="263" y="109"/>
                  </a:lnTo>
                  <a:lnTo>
                    <a:pt x="263" y="107"/>
                  </a:lnTo>
                  <a:lnTo>
                    <a:pt x="260" y="105"/>
                  </a:lnTo>
                  <a:lnTo>
                    <a:pt x="260" y="103"/>
                  </a:lnTo>
                  <a:lnTo>
                    <a:pt x="258" y="101"/>
                  </a:lnTo>
                  <a:lnTo>
                    <a:pt x="256" y="101"/>
                  </a:lnTo>
                  <a:lnTo>
                    <a:pt x="256" y="99"/>
                  </a:lnTo>
                  <a:lnTo>
                    <a:pt x="254" y="97"/>
                  </a:lnTo>
                  <a:lnTo>
                    <a:pt x="254" y="94"/>
                  </a:lnTo>
                  <a:lnTo>
                    <a:pt x="252" y="92"/>
                  </a:lnTo>
                  <a:lnTo>
                    <a:pt x="250" y="90"/>
                  </a:lnTo>
                  <a:lnTo>
                    <a:pt x="250" y="88"/>
                  </a:lnTo>
                  <a:lnTo>
                    <a:pt x="248" y="86"/>
                  </a:lnTo>
                  <a:lnTo>
                    <a:pt x="246" y="86"/>
                  </a:lnTo>
                  <a:lnTo>
                    <a:pt x="244" y="84"/>
                  </a:lnTo>
                  <a:lnTo>
                    <a:pt x="244" y="82"/>
                  </a:lnTo>
                  <a:lnTo>
                    <a:pt x="242" y="80"/>
                  </a:lnTo>
                  <a:lnTo>
                    <a:pt x="240" y="78"/>
                  </a:lnTo>
                  <a:lnTo>
                    <a:pt x="240" y="76"/>
                  </a:lnTo>
                  <a:lnTo>
                    <a:pt x="238" y="74"/>
                  </a:lnTo>
                  <a:lnTo>
                    <a:pt x="232" y="70"/>
                  </a:lnTo>
                  <a:lnTo>
                    <a:pt x="230" y="68"/>
                  </a:lnTo>
                  <a:lnTo>
                    <a:pt x="228" y="66"/>
                  </a:lnTo>
                  <a:lnTo>
                    <a:pt x="226" y="64"/>
                  </a:lnTo>
                  <a:lnTo>
                    <a:pt x="224" y="62"/>
                  </a:lnTo>
                  <a:lnTo>
                    <a:pt x="222" y="62"/>
                  </a:lnTo>
                  <a:lnTo>
                    <a:pt x="219" y="60"/>
                  </a:lnTo>
                  <a:lnTo>
                    <a:pt x="219" y="58"/>
                  </a:lnTo>
                  <a:lnTo>
                    <a:pt x="217" y="55"/>
                  </a:lnTo>
                  <a:lnTo>
                    <a:pt x="215" y="53"/>
                  </a:lnTo>
                  <a:lnTo>
                    <a:pt x="213" y="51"/>
                  </a:lnTo>
                  <a:lnTo>
                    <a:pt x="211" y="51"/>
                  </a:lnTo>
                  <a:lnTo>
                    <a:pt x="209" y="49"/>
                  </a:lnTo>
                  <a:lnTo>
                    <a:pt x="207" y="47"/>
                  </a:lnTo>
                  <a:lnTo>
                    <a:pt x="205" y="47"/>
                  </a:lnTo>
                  <a:lnTo>
                    <a:pt x="203" y="45"/>
                  </a:lnTo>
                  <a:lnTo>
                    <a:pt x="201" y="43"/>
                  </a:lnTo>
                  <a:lnTo>
                    <a:pt x="199" y="43"/>
                  </a:lnTo>
                  <a:lnTo>
                    <a:pt x="197" y="41"/>
                  </a:lnTo>
                  <a:lnTo>
                    <a:pt x="195" y="39"/>
                  </a:lnTo>
                  <a:lnTo>
                    <a:pt x="193" y="39"/>
                  </a:lnTo>
                  <a:lnTo>
                    <a:pt x="191" y="37"/>
                  </a:lnTo>
                  <a:lnTo>
                    <a:pt x="189" y="35"/>
                  </a:lnTo>
                  <a:lnTo>
                    <a:pt x="185" y="43"/>
                  </a:lnTo>
                  <a:lnTo>
                    <a:pt x="183" y="41"/>
                  </a:lnTo>
                  <a:lnTo>
                    <a:pt x="180" y="39"/>
                  </a:lnTo>
                  <a:lnTo>
                    <a:pt x="178" y="39"/>
                  </a:lnTo>
                  <a:lnTo>
                    <a:pt x="176" y="37"/>
                  </a:lnTo>
                  <a:lnTo>
                    <a:pt x="174" y="37"/>
                  </a:lnTo>
                  <a:lnTo>
                    <a:pt x="172" y="35"/>
                  </a:lnTo>
                  <a:lnTo>
                    <a:pt x="170" y="35"/>
                  </a:lnTo>
                  <a:lnTo>
                    <a:pt x="168" y="33"/>
                  </a:lnTo>
                  <a:lnTo>
                    <a:pt x="168" y="31"/>
                  </a:lnTo>
                  <a:lnTo>
                    <a:pt x="164" y="31"/>
                  </a:lnTo>
                  <a:lnTo>
                    <a:pt x="160" y="29"/>
                  </a:lnTo>
                  <a:lnTo>
                    <a:pt x="158" y="27"/>
                  </a:lnTo>
                  <a:lnTo>
                    <a:pt x="156" y="27"/>
                  </a:lnTo>
                  <a:lnTo>
                    <a:pt x="154" y="25"/>
                  </a:lnTo>
                  <a:lnTo>
                    <a:pt x="152" y="25"/>
                  </a:lnTo>
                  <a:lnTo>
                    <a:pt x="150" y="25"/>
                  </a:lnTo>
                  <a:lnTo>
                    <a:pt x="148" y="23"/>
                  </a:lnTo>
                  <a:lnTo>
                    <a:pt x="146" y="23"/>
                  </a:lnTo>
                  <a:lnTo>
                    <a:pt x="144" y="21"/>
                  </a:lnTo>
                  <a:lnTo>
                    <a:pt x="142" y="21"/>
                  </a:lnTo>
                  <a:lnTo>
                    <a:pt x="139" y="21"/>
                  </a:lnTo>
                  <a:lnTo>
                    <a:pt x="139" y="18"/>
                  </a:lnTo>
                  <a:lnTo>
                    <a:pt x="135" y="18"/>
                  </a:lnTo>
                  <a:lnTo>
                    <a:pt x="131" y="16"/>
                  </a:lnTo>
                  <a:lnTo>
                    <a:pt x="129" y="16"/>
                  </a:lnTo>
                  <a:lnTo>
                    <a:pt x="127" y="16"/>
                  </a:lnTo>
                  <a:lnTo>
                    <a:pt x="125" y="14"/>
                  </a:lnTo>
                  <a:lnTo>
                    <a:pt x="123" y="14"/>
                  </a:lnTo>
                  <a:lnTo>
                    <a:pt x="121" y="14"/>
                  </a:lnTo>
                  <a:lnTo>
                    <a:pt x="119" y="14"/>
                  </a:lnTo>
                  <a:lnTo>
                    <a:pt x="117" y="12"/>
                  </a:lnTo>
                  <a:lnTo>
                    <a:pt x="115" y="12"/>
                  </a:lnTo>
                  <a:lnTo>
                    <a:pt x="113" y="12"/>
                  </a:lnTo>
                  <a:lnTo>
                    <a:pt x="111" y="12"/>
                  </a:lnTo>
                  <a:lnTo>
                    <a:pt x="109" y="10"/>
                  </a:lnTo>
                  <a:lnTo>
                    <a:pt x="107" y="10"/>
                  </a:lnTo>
                  <a:lnTo>
                    <a:pt x="105" y="10"/>
                  </a:lnTo>
                  <a:lnTo>
                    <a:pt x="103" y="10"/>
                  </a:lnTo>
                  <a:lnTo>
                    <a:pt x="101" y="10"/>
                  </a:lnTo>
                  <a:lnTo>
                    <a:pt x="98" y="10"/>
                  </a:lnTo>
                  <a:lnTo>
                    <a:pt x="96" y="10"/>
                  </a:lnTo>
                  <a:lnTo>
                    <a:pt x="94" y="8"/>
                  </a:lnTo>
                  <a:lnTo>
                    <a:pt x="92" y="8"/>
                  </a:lnTo>
                  <a:lnTo>
                    <a:pt x="90" y="8"/>
                  </a:lnTo>
                  <a:lnTo>
                    <a:pt x="88" y="8"/>
                  </a:lnTo>
                  <a:lnTo>
                    <a:pt x="84" y="8"/>
                  </a:lnTo>
                  <a:lnTo>
                    <a:pt x="82" y="8"/>
                  </a:lnTo>
                  <a:lnTo>
                    <a:pt x="76" y="8"/>
                  </a:lnTo>
                  <a:lnTo>
                    <a:pt x="74" y="8"/>
                  </a:lnTo>
                  <a:lnTo>
                    <a:pt x="72" y="8"/>
                  </a:lnTo>
                  <a:lnTo>
                    <a:pt x="68" y="8"/>
                  </a:lnTo>
                  <a:lnTo>
                    <a:pt x="66" y="8"/>
                  </a:lnTo>
                  <a:lnTo>
                    <a:pt x="64" y="8"/>
                  </a:lnTo>
                  <a:lnTo>
                    <a:pt x="62" y="10"/>
                  </a:lnTo>
                  <a:lnTo>
                    <a:pt x="59" y="10"/>
                  </a:lnTo>
                  <a:lnTo>
                    <a:pt x="57" y="10"/>
                  </a:lnTo>
                  <a:lnTo>
                    <a:pt x="55" y="10"/>
                  </a:lnTo>
                  <a:lnTo>
                    <a:pt x="53" y="10"/>
                  </a:lnTo>
                  <a:lnTo>
                    <a:pt x="51" y="12"/>
                  </a:lnTo>
                  <a:lnTo>
                    <a:pt x="49" y="12"/>
                  </a:lnTo>
                  <a:lnTo>
                    <a:pt x="47" y="12"/>
                  </a:lnTo>
                  <a:lnTo>
                    <a:pt x="45" y="14"/>
                  </a:lnTo>
                  <a:lnTo>
                    <a:pt x="43" y="14"/>
                  </a:lnTo>
                  <a:lnTo>
                    <a:pt x="41" y="14"/>
                  </a:lnTo>
                  <a:lnTo>
                    <a:pt x="39" y="14"/>
                  </a:lnTo>
                  <a:lnTo>
                    <a:pt x="37" y="16"/>
                  </a:lnTo>
                  <a:lnTo>
                    <a:pt x="35" y="18"/>
                  </a:lnTo>
                  <a:lnTo>
                    <a:pt x="33" y="18"/>
                  </a:lnTo>
                  <a:lnTo>
                    <a:pt x="31" y="21"/>
                  </a:lnTo>
                  <a:lnTo>
                    <a:pt x="29" y="21"/>
                  </a:lnTo>
                  <a:lnTo>
                    <a:pt x="27" y="23"/>
                  </a:lnTo>
                  <a:lnTo>
                    <a:pt x="27" y="25"/>
                  </a:lnTo>
                  <a:lnTo>
                    <a:pt x="25" y="25"/>
                  </a:lnTo>
                  <a:lnTo>
                    <a:pt x="23" y="27"/>
                  </a:lnTo>
                  <a:lnTo>
                    <a:pt x="21" y="29"/>
                  </a:lnTo>
                  <a:lnTo>
                    <a:pt x="21" y="31"/>
                  </a:lnTo>
                  <a:lnTo>
                    <a:pt x="18" y="31"/>
                  </a:lnTo>
                  <a:lnTo>
                    <a:pt x="18" y="33"/>
                  </a:lnTo>
                  <a:lnTo>
                    <a:pt x="16" y="35"/>
                  </a:lnTo>
                  <a:lnTo>
                    <a:pt x="14" y="37"/>
                  </a:lnTo>
                  <a:lnTo>
                    <a:pt x="14" y="39"/>
                  </a:lnTo>
                  <a:lnTo>
                    <a:pt x="12" y="39"/>
                  </a:lnTo>
                  <a:lnTo>
                    <a:pt x="12" y="41"/>
                  </a:lnTo>
                  <a:lnTo>
                    <a:pt x="12" y="43"/>
                  </a:lnTo>
                  <a:lnTo>
                    <a:pt x="12" y="45"/>
                  </a:lnTo>
                  <a:lnTo>
                    <a:pt x="10" y="45"/>
                  </a:lnTo>
                  <a:lnTo>
                    <a:pt x="10" y="47"/>
                  </a:lnTo>
                  <a:lnTo>
                    <a:pt x="10" y="49"/>
                  </a:lnTo>
                  <a:lnTo>
                    <a:pt x="8" y="51"/>
                  </a:lnTo>
                  <a:lnTo>
                    <a:pt x="8" y="53"/>
                  </a:lnTo>
                  <a:lnTo>
                    <a:pt x="8" y="55"/>
                  </a:lnTo>
                  <a:lnTo>
                    <a:pt x="8" y="58"/>
                  </a:lnTo>
                  <a:lnTo>
                    <a:pt x="8" y="60"/>
                  </a:lnTo>
                  <a:lnTo>
                    <a:pt x="8" y="62"/>
                  </a:lnTo>
                  <a:lnTo>
                    <a:pt x="8" y="70"/>
                  </a:lnTo>
                  <a:lnTo>
                    <a:pt x="8" y="72"/>
                  </a:lnTo>
                  <a:lnTo>
                    <a:pt x="8" y="74"/>
                  </a:lnTo>
                  <a:lnTo>
                    <a:pt x="8" y="76"/>
                  </a:lnTo>
                  <a:lnTo>
                    <a:pt x="8" y="78"/>
                  </a:lnTo>
                  <a:lnTo>
                    <a:pt x="8" y="80"/>
                  </a:lnTo>
                  <a:lnTo>
                    <a:pt x="8" y="82"/>
                  </a:lnTo>
                  <a:lnTo>
                    <a:pt x="10" y="82"/>
                  </a:lnTo>
                  <a:lnTo>
                    <a:pt x="10" y="84"/>
                  </a:lnTo>
                  <a:lnTo>
                    <a:pt x="10" y="86"/>
                  </a:lnTo>
                  <a:lnTo>
                    <a:pt x="12" y="88"/>
                  </a:lnTo>
                  <a:lnTo>
                    <a:pt x="12" y="90"/>
                  </a:lnTo>
                  <a:lnTo>
                    <a:pt x="12" y="92"/>
                  </a:lnTo>
                  <a:lnTo>
                    <a:pt x="12" y="94"/>
                  </a:lnTo>
                  <a:lnTo>
                    <a:pt x="12" y="97"/>
                  </a:lnTo>
                  <a:lnTo>
                    <a:pt x="14" y="97"/>
                  </a:lnTo>
                  <a:lnTo>
                    <a:pt x="14" y="99"/>
                  </a:lnTo>
                  <a:lnTo>
                    <a:pt x="16" y="101"/>
                  </a:lnTo>
                  <a:lnTo>
                    <a:pt x="16" y="103"/>
                  </a:lnTo>
                  <a:lnTo>
                    <a:pt x="18" y="105"/>
                  </a:lnTo>
                  <a:lnTo>
                    <a:pt x="18" y="107"/>
                  </a:lnTo>
                  <a:lnTo>
                    <a:pt x="21" y="109"/>
                  </a:lnTo>
                  <a:lnTo>
                    <a:pt x="21" y="111"/>
                  </a:lnTo>
                  <a:lnTo>
                    <a:pt x="21" y="113"/>
                  </a:lnTo>
                  <a:lnTo>
                    <a:pt x="23" y="113"/>
                  </a:lnTo>
                  <a:lnTo>
                    <a:pt x="23" y="115"/>
                  </a:lnTo>
                  <a:lnTo>
                    <a:pt x="25" y="117"/>
                  </a:lnTo>
                  <a:lnTo>
                    <a:pt x="25" y="119"/>
                  </a:lnTo>
                  <a:lnTo>
                    <a:pt x="27" y="121"/>
                  </a:lnTo>
                  <a:lnTo>
                    <a:pt x="27" y="123"/>
                  </a:lnTo>
                  <a:lnTo>
                    <a:pt x="27" y="125"/>
                  </a:lnTo>
                  <a:lnTo>
                    <a:pt x="29" y="127"/>
                  </a:lnTo>
                  <a:lnTo>
                    <a:pt x="31" y="127"/>
                  </a:lnTo>
                  <a:lnTo>
                    <a:pt x="31" y="129"/>
                  </a:lnTo>
                  <a:lnTo>
                    <a:pt x="33" y="131"/>
                  </a:lnTo>
                  <a:lnTo>
                    <a:pt x="35" y="133"/>
                  </a:lnTo>
                  <a:lnTo>
                    <a:pt x="35" y="136"/>
                  </a:lnTo>
                  <a:lnTo>
                    <a:pt x="37" y="136"/>
                  </a:lnTo>
                  <a:lnTo>
                    <a:pt x="37" y="138"/>
                  </a:lnTo>
                  <a:lnTo>
                    <a:pt x="39" y="140"/>
                  </a:lnTo>
                  <a:lnTo>
                    <a:pt x="41" y="142"/>
                  </a:lnTo>
                  <a:lnTo>
                    <a:pt x="41" y="144"/>
                  </a:lnTo>
                  <a:lnTo>
                    <a:pt x="43" y="144"/>
                  </a:lnTo>
                  <a:lnTo>
                    <a:pt x="45" y="146"/>
                  </a:lnTo>
                  <a:lnTo>
                    <a:pt x="47" y="148"/>
                  </a:lnTo>
                  <a:lnTo>
                    <a:pt x="49" y="150"/>
                  </a:lnTo>
                  <a:lnTo>
                    <a:pt x="51" y="152"/>
                  </a:lnTo>
                  <a:lnTo>
                    <a:pt x="53" y="156"/>
                  </a:lnTo>
                  <a:lnTo>
                    <a:pt x="55" y="156"/>
                  </a:lnTo>
                  <a:lnTo>
                    <a:pt x="57" y="158"/>
                  </a:lnTo>
                  <a:lnTo>
                    <a:pt x="59" y="160"/>
                  </a:lnTo>
                  <a:lnTo>
                    <a:pt x="62" y="162"/>
                  </a:lnTo>
                  <a:lnTo>
                    <a:pt x="64" y="164"/>
                  </a:lnTo>
                  <a:lnTo>
                    <a:pt x="66" y="166"/>
                  </a:lnTo>
                  <a:lnTo>
                    <a:pt x="68" y="168"/>
                  </a:lnTo>
                  <a:lnTo>
                    <a:pt x="70" y="170"/>
                  </a:lnTo>
                  <a:lnTo>
                    <a:pt x="72" y="173"/>
                  </a:lnTo>
                  <a:lnTo>
                    <a:pt x="74" y="173"/>
                  </a:lnTo>
                  <a:lnTo>
                    <a:pt x="76" y="175"/>
                  </a:lnTo>
                  <a:lnTo>
                    <a:pt x="78" y="177"/>
                  </a:lnTo>
                  <a:lnTo>
                    <a:pt x="80" y="179"/>
                  </a:lnTo>
                  <a:lnTo>
                    <a:pt x="82" y="179"/>
                  </a:lnTo>
                  <a:lnTo>
                    <a:pt x="84" y="181"/>
                  </a:lnTo>
                  <a:lnTo>
                    <a:pt x="84" y="183"/>
                  </a:lnTo>
                  <a:lnTo>
                    <a:pt x="88" y="183"/>
                  </a:lnTo>
                  <a:lnTo>
                    <a:pt x="90" y="185"/>
                  </a:lnTo>
                  <a:lnTo>
                    <a:pt x="92" y="187"/>
                  </a:lnTo>
                  <a:lnTo>
                    <a:pt x="94" y="187"/>
                  </a:lnTo>
                  <a:lnTo>
                    <a:pt x="96" y="189"/>
                  </a:lnTo>
                  <a:lnTo>
                    <a:pt x="98" y="189"/>
                  </a:lnTo>
                  <a:lnTo>
                    <a:pt x="101" y="191"/>
                  </a:lnTo>
                  <a:lnTo>
                    <a:pt x="103" y="193"/>
                  </a:lnTo>
                  <a:lnTo>
                    <a:pt x="105" y="193"/>
                  </a:lnTo>
                  <a:lnTo>
                    <a:pt x="107" y="195"/>
                  </a:lnTo>
                  <a:lnTo>
                    <a:pt x="109" y="195"/>
                  </a:lnTo>
                  <a:lnTo>
                    <a:pt x="111" y="197"/>
                  </a:lnTo>
                  <a:lnTo>
                    <a:pt x="113" y="199"/>
                  </a:lnTo>
                  <a:lnTo>
                    <a:pt x="115" y="199"/>
                  </a:lnTo>
                  <a:lnTo>
                    <a:pt x="117" y="199"/>
                  </a:lnTo>
                  <a:lnTo>
                    <a:pt x="119" y="201"/>
                  </a:lnTo>
                  <a:lnTo>
                    <a:pt x="121" y="203"/>
                  </a:lnTo>
                  <a:lnTo>
                    <a:pt x="123" y="203"/>
                  </a:lnTo>
                  <a:lnTo>
                    <a:pt x="125" y="205"/>
                  </a:lnTo>
                  <a:lnTo>
                    <a:pt x="127" y="205"/>
                  </a:lnTo>
                  <a:lnTo>
                    <a:pt x="129" y="205"/>
                  </a:lnTo>
                  <a:lnTo>
                    <a:pt x="131" y="207"/>
                  </a:lnTo>
                  <a:lnTo>
                    <a:pt x="133" y="207"/>
                  </a:lnTo>
                  <a:lnTo>
                    <a:pt x="135" y="209"/>
                  </a:lnTo>
                  <a:lnTo>
                    <a:pt x="139" y="209"/>
                  </a:lnTo>
                  <a:lnTo>
                    <a:pt x="142" y="212"/>
                  </a:lnTo>
                  <a:lnTo>
                    <a:pt x="144" y="212"/>
                  </a:lnTo>
                  <a:lnTo>
                    <a:pt x="146" y="214"/>
                  </a:lnTo>
                  <a:lnTo>
                    <a:pt x="148" y="214"/>
                  </a:lnTo>
                  <a:lnTo>
                    <a:pt x="150" y="214"/>
                  </a:lnTo>
                  <a:lnTo>
                    <a:pt x="152" y="214"/>
                  </a:lnTo>
                  <a:lnTo>
                    <a:pt x="154" y="216"/>
                  </a:lnTo>
                  <a:lnTo>
                    <a:pt x="156" y="216"/>
                  </a:lnTo>
                  <a:lnTo>
                    <a:pt x="158" y="218"/>
                  </a:lnTo>
                  <a:lnTo>
                    <a:pt x="160" y="218"/>
                  </a:lnTo>
                  <a:lnTo>
                    <a:pt x="164" y="218"/>
                  </a:lnTo>
                  <a:lnTo>
                    <a:pt x="168" y="218"/>
                  </a:lnTo>
                  <a:lnTo>
                    <a:pt x="170" y="220"/>
                  </a:lnTo>
                  <a:lnTo>
                    <a:pt x="172" y="220"/>
                  </a:lnTo>
                  <a:lnTo>
                    <a:pt x="174" y="220"/>
                  </a:lnTo>
                  <a:lnTo>
                    <a:pt x="176" y="220"/>
                  </a:lnTo>
                  <a:lnTo>
                    <a:pt x="178" y="222"/>
                  </a:lnTo>
                  <a:lnTo>
                    <a:pt x="180" y="222"/>
                  </a:lnTo>
                  <a:lnTo>
                    <a:pt x="183" y="222"/>
                  </a:lnTo>
                  <a:lnTo>
                    <a:pt x="185" y="222"/>
                  </a:lnTo>
                  <a:lnTo>
                    <a:pt x="187" y="222"/>
                  </a:lnTo>
                  <a:lnTo>
                    <a:pt x="189" y="222"/>
                  </a:lnTo>
                  <a:lnTo>
                    <a:pt x="191" y="222"/>
                  </a:lnTo>
                  <a:lnTo>
                    <a:pt x="193" y="222"/>
                  </a:lnTo>
                  <a:lnTo>
                    <a:pt x="195" y="222"/>
                  </a:lnTo>
                  <a:lnTo>
                    <a:pt x="197" y="222"/>
                  </a:lnTo>
                  <a:lnTo>
                    <a:pt x="199" y="222"/>
                  </a:lnTo>
                  <a:lnTo>
                    <a:pt x="203" y="222"/>
                  </a:lnTo>
                  <a:lnTo>
                    <a:pt x="205" y="222"/>
                  </a:lnTo>
                  <a:lnTo>
                    <a:pt x="209" y="222"/>
                  </a:lnTo>
                  <a:lnTo>
                    <a:pt x="211" y="222"/>
                  </a:lnTo>
                  <a:lnTo>
                    <a:pt x="213" y="222"/>
                  </a:lnTo>
                  <a:lnTo>
                    <a:pt x="215" y="222"/>
                  </a:lnTo>
                  <a:lnTo>
                    <a:pt x="217" y="222"/>
                  </a:lnTo>
                  <a:lnTo>
                    <a:pt x="219" y="222"/>
                  </a:lnTo>
                  <a:lnTo>
                    <a:pt x="222" y="222"/>
                  </a:lnTo>
                  <a:lnTo>
                    <a:pt x="224" y="220"/>
                  </a:lnTo>
                  <a:lnTo>
                    <a:pt x="226" y="220"/>
                  </a:lnTo>
                  <a:lnTo>
                    <a:pt x="228" y="220"/>
                  </a:lnTo>
                  <a:lnTo>
                    <a:pt x="230" y="218"/>
                  </a:lnTo>
                  <a:lnTo>
                    <a:pt x="232" y="218"/>
                  </a:lnTo>
                  <a:lnTo>
                    <a:pt x="234" y="218"/>
                  </a:lnTo>
                  <a:lnTo>
                    <a:pt x="236" y="218"/>
                  </a:lnTo>
                  <a:lnTo>
                    <a:pt x="238" y="216"/>
                  </a:lnTo>
                  <a:lnTo>
                    <a:pt x="240" y="216"/>
                  </a:lnTo>
                  <a:lnTo>
                    <a:pt x="242" y="214"/>
                  </a:lnTo>
                  <a:lnTo>
                    <a:pt x="244" y="214"/>
                  </a:lnTo>
                  <a:lnTo>
                    <a:pt x="246" y="212"/>
                  </a:lnTo>
                  <a:lnTo>
                    <a:pt x="248" y="212"/>
                  </a:lnTo>
                  <a:lnTo>
                    <a:pt x="248" y="209"/>
                  </a:lnTo>
                  <a:lnTo>
                    <a:pt x="250" y="209"/>
                  </a:lnTo>
                  <a:lnTo>
                    <a:pt x="252" y="207"/>
                  </a:lnTo>
                  <a:lnTo>
                    <a:pt x="254" y="207"/>
                  </a:lnTo>
                  <a:lnTo>
                    <a:pt x="254" y="205"/>
                  </a:lnTo>
                  <a:lnTo>
                    <a:pt x="256" y="205"/>
                  </a:lnTo>
                  <a:lnTo>
                    <a:pt x="256" y="203"/>
                  </a:lnTo>
                  <a:lnTo>
                    <a:pt x="258" y="203"/>
                  </a:lnTo>
                  <a:lnTo>
                    <a:pt x="258" y="201"/>
                  </a:lnTo>
                  <a:lnTo>
                    <a:pt x="260" y="199"/>
                  </a:lnTo>
                  <a:lnTo>
                    <a:pt x="263" y="197"/>
                  </a:lnTo>
                  <a:lnTo>
                    <a:pt x="263" y="195"/>
                  </a:lnTo>
                  <a:lnTo>
                    <a:pt x="265" y="195"/>
                  </a:lnTo>
                  <a:lnTo>
                    <a:pt x="265" y="193"/>
                  </a:lnTo>
                  <a:lnTo>
                    <a:pt x="267" y="191"/>
                  </a:lnTo>
                  <a:lnTo>
                    <a:pt x="267" y="189"/>
                  </a:lnTo>
                  <a:lnTo>
                    <a:pt x="267" y="187"/>
                  </a:lnTo>
                  <a:lnTo>
                    <a:pt x="269" y="187"/>
                  </a:lnTo>
                  <a:lnTo>
                    <a:pt x="269" y="185"/>
                  </a:lnTo>
                  <a:lnTo>
                    <a:pt x="269" y="183"/>
                  </a:lnTo>
                  <a:lnTo>
                    <a:pt x="271" y="183"/>
                  </a:lnTo>
                  <a:lnTo>
                    <a:pt x="271" y="181"/>
                  </a:lnTo>
                  <a:lnTo>
                    <a:pt x="271" y="179"/>
                  </a:lnTo>
                  <a:lnTo>
                    <a:pt x="271" y="177"/>
                  </a:lnTo>
                  <a:lnTo>
                    <a:pt x="273" y="175"/>
                  </a:lnTo>
                  <a:lnTo>
                    <a:pt x="273" y="173"/>
                  </a:lnTo>
                  <a:lnTo>
                    <a:pt x="273" y="170"/>
                  </a:lnTo>
                  <a:lnTo>
                    <a:pt x="273" y="168"/>
                  </a:lnTo>
                  <a:lnTo>
                    <a:pt x="273" y="160"/>
                  </a:lnTo>
                  <a:lnTo>
                    <a:pt x="273" y="158"/>
                  </a:lnTo>
                  <a:lnTo>
                    <a:pt x="273" y="156"/>
                  </a:lnTo>
                  <a:lnTo>
                    <a:pt x="273" y="154"/>
                  </a:lnTo>
                  <a:lnTo>
                    <a:pt x="271" y="152"/>
                  </a:lnTo>
                  <a:lnTo>
                    <a:pt x="271" y="150"/>
                  </a:lnTo>
                  <a:lnTo>
                    <a:pt x="271" y="148"/>
                  </a:lnTo>
                  <a:lnTo>
                    <a:pt x="271" y="146"/>
                  </a:lnTo>
                  <a:lnTo>
                    <a:pt x="269" y="144"/>
                  </a:lnTo>
                  <a:lnTo>
                    <a:pt x="269" y="142"/>
                  </a:lnTo>
                  <a:lnTo>
                    <a:pt x="269" y="140"/>
                  </a:lnTo>
                  <a:lnTo>
                    <a:pt x="267" y="138"/>
                  </a:lnTo>
                  <a:lnTo>
                    <a:pt x="267" y="136"/>
                  </a:lnTo>
                  <a:lnTo>
                    <a:pt x="267" y="133"/>
                  </a:lnTo>
                  <a:lnTo>
                    <a:pt x="265" y="131"/>
                  </a:lnTo>
                  <a:lnTo>
                    <a:pt x="265" y="129"/>
                  </a:lnTo>
                  <a:lnTo>
                    <a:pt x="265" y="127"/>
                  </a:lnTo>
                  <a:lnTo>
                    <a:pt x="263" y="127"/>
                  </a:lnTo>
                  <a:lnTo>
                    <a:pt x="263" y="125"/>
                  </a:lnTo>
                  <a:lnTo>
                    <a:pt x="260" y="123"/>
                  </a:lnTo>
                  <a:lnTo>
                    <a:pt x="260" y="121"/>
                  </a:lnTo>
                  <a:lnTo>
                    <a:pt x="260" y="119"/>
                  </a:lnTo>
                  <a:lnTo>
                    <a:pt x="258" y="117"/>
                  </a:lnTo>
                  <a:lnTo>
                    <a:pt x="258" y="115"/>
                  </a:lnTo>
                  <a:lnTo>
                    <a:pt x="256" y="113"/>
                  </a:lnTo>
                  <a:lnTo>
                    <a:pt x="254" y="111"/>
                  </a:lnTo>
                  <a:lnTo>
                    <a:pt x="254" y="109"/>
                  </a:lnTo>
                  <a:lnTo>
                    <a:pt x="254" y="107"/>
                  </a:lnTo>
                  <a:lnTo>
                    <a:pt x="252" y="105"/>
                  </a:lnTo>
                  <a:lnTo>
                    <a:pt x="250" y="103"/>
                  </a:lnTo>
                  <a:lnTo>
                    <a:pt x="248" y="101"/>
                  </a:lnTo>
                  <a:lnTo>
                    <a:pt x="248" y="99"/>
                  </a:lnTo>
                  <a:lnTo>
                    <a:pt x="246" y="97"/>
                  </a:lnTo>
                  <a:lnTo>
                    <a:pt x="244" y="97"/>
                  </a:lnTo>
                  <a:lnTo>
                    <a:pt x="244" y="94"/>
                  </a:lnTo>
                  <a:lnTo>
                    <a:pt x="242" y="92"/>
                  </a:lnTo>
                  <a:lnTo>
                    <a:pt x="240" y="90"/>
                  </a:lnTo>
                  <a:lnTo>
                    <a:pt x="240" y="88"/>
                  </a:lnTo>
                  <a:lnTo>
                    <a:pt x="238" y="86"/>
                  </a:lnTo>
                  <a:lnTo>
                    <a:pt x="236" y="86"/>
                  </a:lnTo>
                  <a:lnTo>
                    <a:pt x="236" y="84"/>
                  </a:lnTo>
                  <a:lnTo>
                    <a:pt x="234" y="82"/>
                  </a:lnTo>
                  <a:lnTo>
                    <a:pt x="232" y="82"/>
                  </a:lnTo>
                  <a:lnTo>
                    <a:pt x="232" y="80"/>
                  </a:lnTo>
                  <a:lnTo>
                    <a:pt x="230" y="78"/>
                  </a:lnTo>
                  <a:lnTo>
                    <a:pt x="226" y="74"/>
                  </a:lnTo>
                  <a:lnTo>
                    <a:pt x="224" y="74"/>
                  </a:lnTo>
                  <a:lnTo>
                    <a:pt x="224" y="72"/>
                  </a:lnTo>
                  <a:lnTo>
                    <a:pt x="222" y="70"/>
                  </a:lnTo>
                  <a:lnTo>
                    <a:pt x="219" y="70"/>
                  </a:lnTo>
                  <a:lnTo>
                    <a:pt x="217" y="68"/>
                  </a:lnTo>
                  <a:lnTo>
                    <a:pt x="215" y="66"/>
                  </a:lnTo>
                  <a:lnTo>
                    <a:pt x="215" y="64"/>
                  </a:lnTo>
                  <a:lnTo>
                    <a:pt x="213" y="62"/>
                  </a:lnTo>
                  <a:lnTo>
                    <a:pt x="211" y="62"/>
                  </a:lnTo>
                  <a:lnTo>
                    <a:pt x="209" y="60"/>
                  </a:lnTo>
                  <a:lnTo>
                    <a:pt x="207" y="58"/>
                  </a:lnTo>
                  <a:lnTo>
                    <a:pt x="205" y="55"/>
                  </a:lnTo>
                  <a:lnTo>
                    <a:pt x="203" y="55"/>
                  </a:lnTo>
                  <a:lnTo>
                    <a:pt x="203" y="53"/>
                  </a:lnTo>
                  <a:lnTo>
                    <a:pt x="199" y="51"/>
                  </a:lnTo>
                  <a:lnTo>
                    <a:pt x="197" y="49"/>
                  </a:lnTo>
                  <a:lnTo>
                    <a:pt x="195" y="47"/>
                  </a:lnTo>
                  <a:lnTo>
                    <a:pt x="193" y="47"/>
                  </a:lnTo>
                  <a:lnTo>
                    <a:pt x="191" y="45"/>
                  </a:lnTo>
                  <a:lnTo>
                    <a:pt x="189" y="45"/>
                  </a:lnTo>
                  <a:lnTo>
                    <a:pt x="187" y="43"/>
                  </a:lnTo>
                  <a:lnTo>
                    <a:pt x="185" y="43"/>
                  </a:lnTo>
                  <a:lnTo>
                    <a:pt x="189" y="35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" name="Freeform 29">
              <a:extLst>
                <a:ext uri="{FF2B5EF4-FFF2-40B4-BE49-F238E27FC236}">
                  <a16:creationId xmlns:a16="http://schemas.microsoft.com/office/drawing/2014/main" id="{B498BDFB-C1EA-4C32-80C7-29396011C164}"/>
                </a:ext>
              </a:extLst>
            </p:cNvPr>
            <p:cNvSpPr>
              <a:spLocks/>
            </p:cNvSpPr>
            <p:nvPr/>
          </p:nvSpPr>
          <p:spPr bwMode="auto">
            <a:xfrm>
              <a:off x="3069" y="1518"/>
              <a:ext cx="676" cy="544"/>
            </a:xfrm>
            <a:custGeom>
              <a:avLst/>
              <a:gdLst>
                <a:gd name="T0" fmla="*/ 667 w 676"/>
                <a:gd name="T1" fmla="*/ 385 h 544"/>
                <a:gd name="T2" fmla="*/ 661 w 676"/>
                <a:gd name="T3" fmla="*/ 413 h 544"/>
                <a:gd name="T4" fmla="*/ 648 w 676"/>
                <a:gd name="T5" fmla="*/ 442 h 544"/>
                <a:gd name="T6" fmla="*/ 632 w 676"/>
                <a:gd name="T7" fmla="*/ 467 h 544"/>
                <a:gd name="T8" fmla="*/ 603 w 676"/>
                <a:gd name="T9" fmla="*/ 494 h 544"/>
                <a:gd name="T10" fmla="*/ 576 w 676"/>
                <a:gd name="T11" fmla="*/ 510 h 544"/>
                <a:gd name="T12" fmla="*/ 547 w 676"/>
                <a:gd name="T13" fmla="*/ 522 h 544"/>
                <a:gd name="T14" fmla="*/ 512 w 676"/>
                <a:gd name="T15" fmla="*/ 531 h 544"/>
                <a:gd name="T16" fmla="*/ 477 w 676"/>
                <a:gd name="T17" fmla="*/ 535 h 544"/>
                <a:gd name="T18" fmla="*/ 422 w 676"/>
                <a:gd name="T19" fmla="*/ 533 h 544"/>
                <a:gd name="T20" fmla="*/ 383 w 676"/>
                <a:gd name="T21" fmla="*/ 527 h 544"/>
                <a:gd name="T22" fmla="*/ 340 w 676"/>
                <a:gd name="T23" fmla="*/ 516 h 544"/>
                <a:gd name="T24" fmla="*/ 298 w 676"/>
                <a:gd name="T25" fmla="*/ 500 h 544"/>
                <a:gd name="T26" fmla="*/ 257 w 676"/>
                <a:gd name="T27" fmla="*/ 481 h 544"/>
                <a:gd name="T28" fmla="*/ 218 w 676"/>
                <a:gd name="T29" fmla="*/ 459 h 544"/>
                <a:gd name="T30" fmla="*/ 181 w 676"/>
                <a:gd name="T31" fmla="*/ 434 h 544"/>
                <a:gd name="T32" fmla="*/ 146 w 676"/>
                <a:gd name="T33" fmla="*/ 405 h 544"/>
                <a:gd name="T34" fmla="*/ 113 w 676"/>
                <a:gd name="T35" fmla="*/ 374 h 544"/>
                <a:gd name="T36" fmla="*/ 84 w 676"/>
                <a:gd name="T37" fmla="*/ 341 h 544"/>
                <a:gd name="T38" fmla="*/ 60 w 676"/>
                <a:gd name="T39" fmla="*/ 306 h 544"/>
                <a:gd name="T40" fmla="*/ 39 w 676"/>
                <a:gd name="T41" fmla="*/ 272 h 544"/>
                <a:gd name="T42" fmla="*/ 25 w 676"/>
                <a:gd name="T43" fmla="*/ 237 h 544"/>
                <a:gd name="T44" fmla="*/ 14 w 676"/>
                <a:gd name="T45" fmla="*/ 202 h 544"/>
                <a:gd name="T46" fmla="*/ 8 w 676"/>
                <a:gd name="T47" fmla="*/ 167 h 544"/>
                <a:gd name="T48" fmla="*/ 8 w 676"/>
                <a:gd name="T49" fmla="*/ 134 h 544"/>
                <a:gd name="T50" fmla="*/ 12 w 676"/>
                <a:gd name="T51" fmla="*/ 103 h 544"/>
                <a:gd name="T52" fmla="*/ 23 w 676"/>
                <a:gd name="T53" fmla="*/ 74 h 544"/>
                <a:gd name="T54" fmla="*/ 37 w 676"/>
                <a:gd name="T55" fmla="*/ 47 h 544"/>
                <a:gd name="T56" fmla="*/ 64 w 676"/>
                <a:gd name="T57" fmla="*/ 21 h 544"/>
                <a:gd name="T58" fmla="*/ 88 w 676"/>
                <a:gd name="T59" fmla="*/ 2 h 544"/>
                <a:gd name="T60" fmla="*/ 60 w 676"/>
                <a:gd name="T61" fmla="*/ 12 h 544"/>
                <a:gd name="T62" fmla="*/ 35 w 676"/>
                <a:gd name="T63" fmla="*/ 39 h 544"/>
                <a:gd name="T64" fmla="*/ 19 w 676"/>
                <a:gd name="T65" fmla="*/ 64 h 544"/>
                <a:gd name="T66" fmla="*/ 8 w 676"/>
                <a:gd name="T67" fmla="*/ 95 h 544"/>
                <a:gd name="T68" fmla="*/ 0 w 676"/>
                <a:gd name="T69" fmla="*/ 125 h 544"/>
                <a:gd name="T70" fmla="*/ 0 w 676"/>
                <a:gd name="T71" fmla="*/ 165 h 544"/>
                <a:gd name="T72" fmla="*/ 6 w 676"/>
                <a:gd name="T73" fmla="*/ 200 h 544"/>
                <a:gd name="T74" fmla="*/ 14 w 676"/>
                <a:gd name="T75" fmla="*/ 234 h 544"/>
                <a:gd name="T76" fmla="*/ 31 w 676"/>
                <a:gd name="T77" fmla="*/ 272 h 544"/>
                <a:gd name="T78" fmla="*/ 51 w 676"/>
                <a:gd name="T79" fmla="*/ 309 h 544"/>
                <a:gd name="T80" fmla="*/ 76 w 676"/>
                <a:gd name="T81" fmla="*/ 343 h 544"/>
                <a:gd name="T82" fmla="*/ 105 w 676"/>
                <a:gd name="T83" fmla="*/ 376 h 544"/>
                <a:gd name="T84" fmla="*/ 142 w 676"/>
                <a:gd name="T85" fmla="*/ 413 h 544"/>
                <a:gd name="T86" fmla="*/ 179 w 676"/>
                <a:gd name="T87" fmla="*/ 442 h 544"/>
                <a:gd name="T88" fmla="*/ 218 w 676"/>
                <a:gd name="T89" fmla="*/ 467 h 544"/>
                <a:gd name="T90" fmla="*/ 257 w 676"/>
                <a:gd name="T91" fmla="*/ 490 h 544"/>
                <a:gd name="T92" fmla="*/ 300 w 676"/>
                <a:gd name="T93" fmla="*/ 508 h 544"/>
                <a:gd name="T94" fmla="*/ 342 w 676"/>
                <a:gd name="T95" fmla="*/ 524 h 544"/>
                <a:gd name="T96" fmla="*/ 385 w 676"/>
                <a:gd name="T97" fmla="*/ 535 h 544"/>
                <a:gd name="T98" fmla="*/ 426 w 676"/>
                <a:gd name="T99" fmla="*/ 541 h 544"/>
                <a:gd name="T100" fmla="*/ 482 w 676"/>
                <a:gd name="T101" fmla="*/ 543 h 544"/>
                <a:gd name="T102" fmla="*/ 519 w 676"/>
                <a:gd name="T103" fmla="*/ 537 h 544"/>
                <a:gd name="T104" fmla="*/ 554 w 676"/>
                <a:gd name="T105" fmla="*/ 529 h 544"/>
                <a:gd name="T106" fmla="*/ 584 w 676"/>
                <a:gd name="T107" fmla="*/ 514 h 544"/>
                <a:gd name="T108" fmla="*/ 611 w 676"/>
                <a:gd name="T109" fmla="*/ 498 h 544"/>
                <a:gd name="T110" fmla="*/ 638 w 676"/>
                <a:gd name="T111" fmla="*/ 473 h 544"/>
                <a:gd name="T112" fmla="*/ 654 w 676"/>
                <a:gd name="T113" fmla="*/ 448 h 544"/>
                <a:gd name="T114" fmla="*/ 667 w 676"/>
                <a:gd name="T115" fmla="*/ 420 h 544"/>
                <a:gd name="T116" fmla="*/ 675 w 676"/>
                <a:gd name="T117" fmla="*/ 389 h 5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676" h="544">
                  <a:moveTo>
                    <a:pt x="675" y="387"/>
                  </a:moveTo>
                  <a:lnTo>
                    <a:pt x="669" y="368"/>
                  </a:lnTo>
                  <a:lnTo>
                    <a:pt x="669" y="366"/>
                  </a:lnTo>
                  <a:lnTo>
                    <a:pt x="669" y="368"/>
                  </a:lnTo>
                  <a:lnTo>
                    <a:pt x="669" y="372"/>
                  </a:lnTo>
                  <a:lnTo>
                    <a:pt x="669" y="376"/>
                  </a:lnTo>
                  <a:lnTo>
                    <a:pt x="667" y="381"/>
                  </a:lnTo>
                  <a:lnTo>
                    <a:pt x="667" y="385"/>
                  </a:lnTo>
                  <a:lnTo>
                    <a:pt x="667" y="387"/>
                  </a:lnTo>
                  <a:lnTo>
                    <a:pt x="667" y="391"/>
                  </a:lnTo>
                  <a:lnTo>
                    <a:pt x="665" y="395"/>
                  </a:lnTo>
                  <a:lnTo>
                    <a:pt x="665" y="399"/>
                  </a:lnTo>
                  <a:lnTo>
                    <a:pt x="663" y="403"/>
                  </a:lnTo>
                  <a:lnTo>
                    <a:pt x="663" y="407"/>
                  </a:lnTo>
                  <a:lnTo>
                    <a:pt x="663" y="409"/>
                  </a:lnTo>
                  <a:lnTo>
                    <a:pt x="661" y="413"/>
                  </a:lnTo>
                  <a:lnTo>
                    <a:pt x="661" y="418"/>
                  </a:lnTo>
                  <a:lnTo>
                    <a:pt x="659" y="422"/>
                  </a:lnTo>
                  <a:lnTo>
                    <a:pt x="656" y="426"/>
                  </a:lnTo>
                  <a:lnTo>
                    <a:pt x="654" y="430"/>
                  </a:lnTo>
                  <a:lnTo>
                    <a:pt x="654" y="432"/>
                  </a:lnTo>
                  <a:lnTo>
                    <a:pt x="652" y="434"/>
                  </a:lnTo>
                  <a:lnTo>
                    <a:pt x="650" y="438"/>
                  </a:lnTo>
                  <a:lnTo>
                    <a:pt x="648" y="442"/>
                  </a:lnTo>
                  <a:lnTo>
                    <a:pt x="646" y="444"/>
                  </a:lnTo>
                  <a:lnTo>
                    <a:pt x="644" y="448"/>
                  </a:lnTo>
                  <a:lnTo>
                    <a:pt x="642" y="450"/>
                  </a:lnTo>
                  <a:lnTo>
                    <a:pt x="640" y="455"/>
                  </a:lnTo>
                  <a:lnTo>
                    <a:pt x="638" y="457"/>
                  </a:lnTo>
                  <a:lnTo>
                    <a:pt x="636" y="461"/>
                  </a:lnTo>
                  <a:lnTo>
                    <a:pt x="634" y="465"/>
                  </a:lnTo>
                  <a:lnTo>
                    <a:pt x="632" y="467"/>
                  </a:lnTo>
                  <a:lnTo>
                    <a:pt x="630" y="469"/>
                  </a:lnTo>
                  <a:lnTo>
                    <a:pt x="626" y="473"/>
                  </a:lnTo>
                  <a:lnTo>
                    <a:pt x="619" y="481"/>
                  </a:lnTo>
                  <a:lnTo>
                    <a:pt x="615" y="483"/>
                  </a:lnTo>
                  <a:lnTo>
                    <a:pt x="613" y="485"/>
                  </a:lnTo>
                  <a:lnTo>
                    <a:pt x="611" y="487"/>
                  </a:lnTo>
                  <a:lnTo>
                    <a:pt x="607" y="490"/>
                  </a:lnTo>
                  <a:lnTo>
                    <a:pt x="603" y="494"/>
                  </a:lnTo>
                  <a:lnTo>
                    <a:pt x="601" y="496"/>
                  </a:lnTo>
                  <a:lnTo>
                    <a:pt x="597" y="498"/>
                  </a:lnTo>
                  <a:lnTo>
                    <a:pt x="595" y="500"/>
                  </a:lnTo>
                  <a:lnTo>
                    <a:pt x="593" y="502"/>
                  </a:lnTo>
                  <a:lnTo>
                    <a:pt x="589" y="504"/>
                  </a:lnTo>
                  <a:lnTo>
                    <a:pt x="584" y="506"/>
                  </a:lnTo>
                  <a:lnTo>
                    <a:pt x="580" y="508"/>
                  </a:lnTo>
                  <a:lnTo>
                    <a:pt x="576" y="510"/>
                  </a:lnTo>
                  <a:lnTo>
                    <a:pt x="574" y="512"/>
                  </a:lnTo>
                  <a:lnTo>
                    <a:pt x="570" y="512"/>
                  </a:lnTo>
                  <a:lnTo>
                    <a:pt x="566" y="514"/>
                  </a:lnTo>
                  <a:lnTo>
                    <a:pt x="562" y="516"/>
                  </a:lnTo>
                  <a:lnTo>
                    <a:pt x="558" y="518"/>
                  </a:lnTo>
                  <a:lnTo>
                    <a:pt x="554" y="518"/>
                  </a:lnTo>
                  <a:lnTo>
                    <a:pt x="552" y="520"/>
                  </a:lnTo>
                  <a:lnTo>
                    <a:pt x="547" y="522"/>
                  </a:lnTo>
                  <a:lnTo>
                    <a:pt x="543" y="522"/>
                  </a:lnTo>
                  <a:lnTo>
                    <a:pt x="539" y="524"/>
                  </a:lnTo>
                  <a:lnTo>
                    <a:pt x="535" y="527"/>
                  </a:lnTo>
                  <a:lnTo>
                    <a:pt x="531" y="527"/>
                  </a:lnTo>
                  <a:lnTo>
                    <a:pt x="527" y="529"/>
                  </a:lnTo>
                  <a:lnTo>
                    <a:pt x="523" y="529"/>
                  </a:lnTo>
                  <a:lnTo>
                    <a:pt x="517" y="531"/>
                  </a:lnTo>
                  <a:lnTo>
                    <a:pt x="512" y="531"/>
                  </a:lnTo>
                  <a:lnTo>
                    <a:pt x="508" y="531"/>
                  </a:lnTo>
                  <a:lnTo>
                    <a:pt x="504" y="531"/>
                  </a:lnTo>
                  <a:lnTo>
                    <a:pt x="500" y="533"/>
                  </a:lnTo>
                  <a:lnTo>
                    <a:pt x="494" y="533"/>
                  </a:lnTo>
                  <a:lnTo>
                    <a:pt x="490" y="533"/>
                  </a:lnTo>
                  <a:lnTo>
                    <a:pt x="486" y="535"/>
                  </a:lnTo>
                  <a:lnTo>
                    <a:pt x="479" y="535"/>
                  </a:lnTo>
                  <a:lnTo>
                    <a:pt x="477" y="535"/>
                  </a:lnTo>
                  <a:lnTo>
                    <a:pt x="471" y="535"/>
                  </a:lnTo>
                  <a:lnTo>
                    <a:pt x="453" y="535"/>
                  </a:lnTo>
                  <a:lnTo>
                    <a:pt x="447" y="535"/>
                  </a:lnTo>
                  <a:lnTo>
                    <a:pt x="442" y="535"/>
                  </a:lnTo>
                  <a:lnTo>
                    <a:pt x="438" y="535"/>
                  </a:lnTo>
                  <a:lnTo>
                    <a:pt x="432" y="535"/>
                  </a:lnTo>
                  <a:lnTo>
                    <a:pt x="428" y="533"/>
                  </a:lnTo>
                  <a:lnTo>
                    <a:pt x="422" y="533"/>
                  </a:lnTo>
                  <a:lnTo>
                    <a:pt x="418" y="533"/>
                  </a:lnTo>
                  <a:lnTo>
                    <a:pt x="414" y="531"/>
                  </a:lnTo>
                  <a:lnTo>
                    <a:pt x="407" y="531"/>
                  </a:lnTo>
                  <a:lnTo>
                    <a:pt x="401" y="531"/>
                  </a:lnTo>
                  <a:lnTo>
                    <a:pt x="397" y="529"/>
                  </a:lnTo>
                  <a:lnTo>
                    <a:pt x="391" y="529"/>
                  </a:lnTo>
                  <a:lnTo>
                    <a:pt x="387" y="529"/>
                  </a:lnTo>
                  <a:lnTo>
                    <a:pt x="383" y="527"/>
                  </a:lnTo>
                  <a:lnTo>
                    <a:pt x="377" y="524"/>
                  </a:lnTo>
                  <a:lnTo>
                    <a:pt x="372" y="524"/>
                  </a:lnTo>
                  <a:lnTo>
                    <a:pt x="366" y="522"/>
                  </a:lnTo>
                  <a:lnTo>
                    <a:pt x="362" y="522"/>
                  </a:lnTo>
                  <a:lnTo>
                    <a:pt x="356" y="520"/>
                  </a:lnTo>
                  <a:lnTo>
                    <a:pt x="350" y="518"/>
                  </a:lnTo>
                  <a:lnTo>
                    <a:pt x="346" y="518"/>
                  </a:lnTo>
                  <a:lnTo>
                    <a:pt x="340" y="516"/>
                  </a:lnTo>
                  <a:lnTo>
                    <a:pt x="335" y="514"/>
                  </a:lnTo>
                  <a:lnTo>
                    <a:pt x="329" y="512"/>
                  </a:lnTo>
                  <a:lnTo>
                    <a:pt x="325" y="510"/>
                  </a:lnTo>
                  <a:lnTo>
                    <a:pt x="319" y="508"/>
                  </a:lnTo>
                  <a:lnTo>
                    <a:pt x="315" y="508"/>
                  </a:lnTo>
                  <a:lnTo>
                    <a:pt x="309" y="504"/>
                  </a:lnTo>
                  <a:lnTo>
                    <a:pt x="305" y="504"/>
                  </a:lnTo>
                  <a:lnTo>
                    <a:pt x="298" y="500"/>
                  </a:lnTo>
                  <a:lnTo>
                    <a:pt x="294" y="500"/>
                  </a:lnTo>
                  <a:lnTo>
                    <a:pt x="288" y="496"/>
                  </a:lnTo>
                  <a:lnTo>
                    <a:pt x="284" y="494"/>
                  </a:lnTo>
                  <a:lnTo>
                    <a:pt x="278" y="492"/>
                  </a:lnTo>
                  <a:lnTo>
                    <a:pt x="274" y="490"/>
                  </a:lnTo>
                  <a:lnTo>
                    <a:pt x="268" y="487"/>
                  </a:lnTo>
                  <a:lnTo>
                    <a:pt x="263" y="485"/>
                  </a:lnTo>
                  <a:lnTo>
                    <a:pt x="257" y="481"/>
                  </a:lnTo>
                  <a:lnTo>
                    <a:pt x="253" y="479"/>
                  </a:lnTo>
                  <a:lnTo>
                    <a:pt x="249" y="477"/>
                  </a:lnTo>
                  <a:lnTo>
                    <a:pt x="243" y="475"/>
                  </a:lnTo>
                  <a:lnTo>
                    <a:pt x="239" y="471"/>
                  </a:lnTo>
                  <a:lnTo>
                    <a:pt x="233" y="469"/>
                  </a:lnTo>
                  <a:lnTo>
                    <a:pt x="228" y="465"/>
                  </a:lnTo>
                  <a:lnTo>
                    <a:pt x="222" y="463"/>
                  </a:lnTo>
                  <a:lnTo>
                    <a:pt x="218" y="459"/>
                  </a:lnTo>
                  <a:lnTo>
                    <a:pt x="214" y="457"/>
                  </a:lnTo>
                  <a:lnTo>
                    <a:pt x="210" y="453"/>
                  </a:lnTo>
                  <a:lnTo>
                    <a:pt x="204" y="450"/>
                  </a:lnTo>
                  <a:lnTo>
                    <a:pt x="200" y="448"/>
                  </a:lnTo>
                  <a:lnTo>
                    <a:pt x="193" y="444"/>
                  </a:lnTo>
                  <a:lnTo>
                    <a:pt x="189" y="440"/>
                  </a:lnTo>
                  <a:lnTo>
                    <a:pt x="185" y="438"/>
                  </a:lnTo>
                  <a:lnTo>
                    <a:pt x="181" y="434"/>
                  </a:lnTo>
                  <a:lnTo>
                    <a:pt x="177" y="430"/>
                  </a:lnTo>
                  <a:lnTo>
                    <a:pt x="171" y="428"/>
                  </a:lnTo>
                  <a:lnTo>
                    <a:pt x="167" y="424"/>
                  </a:lnTo>
                  <a:lnTo>
                    <a:pt x="163" y="420"/>
                  </a:lnTo>
                  <a:lnTo>
                    <a:pt x="158" y="415"/>
                  </a:lnTo>
                  <a:lnTo>
                    <a:pt x="154" y="413"/>
                  </a:lnTo>
                  <a:lnTo>
                    <a:pt x="150" y="409"/>
                  </a:lnTo>
                  <a:lnTo>
                    <a:pt x="146" y="405"/>
                  </a:lnTo>
                  <a:lnTo>
                    <a:pt x="142" y="401"/>
                  </a:lnTo>
                  <a:lnTo>
                    <a:pt x="138" y="397"/>
                  </a:lnTo>
                  <a:lnTo>
                    <a:pt x="134" y="395"/>
                  </a:lnTo>
                  <a:lnTo>
                    <a:pt x="130" y="389"/>
                  </a:lnTo>
                  <a:lnTo>
                    <a:pt x="126" y="387"/>
                  </a:lnTo>
                  <a:lnTo>
                    <a:pt x="121" y="383"/>
                  </a:lnTo>
                  <a:lnTo>
                    <a:pt x="117" y="378"/>
                  </a:lnTo>
                  <a:lnTo>
                    <a:pt x="113" y="374"/>
                  </a:lnTo>
                  <a:lnTo>
                    <a:pt x="109" y="370"/>
                  </a:lnTo>
                  <a:lnTo>
                    <a:pt x="105" y="366"/>
                  </a:lnTo>
                  <a:lnTo>
                    <a:pt x="103" y="362"/>
                  </a:lnTo>
                  <a:lnTo>
                    <a:pt x="99" y="358"/>
                  </a:lnTo>
                  <a:lnTo>
                    <a:pt x="95" y="354"/>
                  </a:lnTo>
                  <a:lnTo>
                    <a:pt x="93" y="350"/>
                  </a:lnTo>
                  <a:lnTo>
                    <a:pt x="88" y="346"/>
                  </a:lnTo>
                  <a:lnTo>
                    <a:pt x="84" y="341"/>
                  </a:lnTo>
                  <a:lnTo>
                    <a:pt x="82" y="337"/>
                  </a:lnTo>
                  <a:lnTo>
                    <a:pt x="78" y="333"/>
                  </a:lnTo>
                  <a:lnTo>
                    <a:pt x="76" y="329"/>
                  </a:lnTo>
                  <a:lnTo>
                    <a:pt x="72" y="325"/>
                  </a:lnTo>
                  <a:lnTo>
                    <a:pt x="68" y="321"/>
                  </a:lnTo>
                  <a:lnTo>
                    <a:pt x="66" y="315"/>
                  </a:lnTo>
                  <a:lnTo>
                    <a:pt x="62" y="311"/>
                  </a:lnTo>
                  <a:lnTo>
                    <a:pt x="60" y="306"/>
                  </a:lnTo>
                  <a:lnTo>
                    <a:pt x="58" y="302"/>
                  </a:lnTo>
                  <a:lnTo>
                    <a:pt x="54" y="298"/>
                  </a:lnTo>
                  <a:lnTo>
                    <a:pt x="51" y="294"/>
                  </a:lnTo>
                  <a:lnTo>
                    <a:pt x="49" y="290"/>
                  </a:lnTo>
                  <a:lnTo>
                    <a:pt x="47" y="286"/>
                  </a:lnTo>
                  <a:lnTo>
                    <a:pt x="43" y="282"/>
                  </a:lnTo>
                  <a:lnTo>
                    <a:pt x="41" y="276"/>
                  </a:lnTo>
                  <a:lnTo>
                    <a:pt x="39" y="272"/>
                  </a:lnTo>
                  <a:lnTo>
                    <a:pt x="37" y="267"/>
                  </a:lnTo>
                  <a:lnTo>
                    <a:pt x="35" y="263"/>
                  </a:lnTo>
                  <a:lnTo>
                    <a:pt x="33" y="259"/>
                  </a:lnTo>
                  <a:lnTo>
                    <a:pt x="31" y="253"/>
                  </a:lnTo>
                  <a:lnTo>
                    <a:pt x="29" y="249"/>
                  </a:lnTo>
                  <a:lnTo>
                    <a:pt x="29" y="245"/>
                  </a:lnTo>
                  <a:lnTo>
                    <a:pt x="27" y="241"/>
                  </a:lnTo>
                  <a:lnTo>
                    <a:pt x="25" y="237"/>
                  </a:lnTo>
                  <a:lnTo>
                    <a:pt x="23" y="232"/>
                  </a:lnTo>
                  <a:lnTo>
                    <a:pt x="21" y="228"/>
                  </a:lnTo>
                  <a:lnTo>
                    <a:pt x="21" y="224"/>
                  </a:lnTo>
                  <a:lnTo>
                    <a:pt x="19" y="218"/>
                  </a:lnTo>
                  <a:lnTo>
                    <a:pt x="16" y="214"/>
                  </a:lnTo>
                  <a:lnTo>
                    <a:pt x="14" y="210"/>
                  </a:lnTo>
                  <a:lnTo>
                    <a:pt x="14" y="206"/>
                  </a:lnTo>
                  <a:lnTo>
                    <a:pt x="14" y="202"/>
                  </a:lnTo>
                  <a:lnTo>
                    <a:pt x="12" y="197"/>
                  </a:lnTo>
                  <a:lnTo>
                    <a:pt x="10" y="193"/>
                  </a:lnTo>
                  <a:lnTo>
                    <a:pt x="10" y="187"/>
                  </a:lnTo>
                  <a:lnTo>
                    <a:pt x="10" y="183"/>
                  </a:lnTo>
                  <a:lnTo>
                    <a:pt x="10" y="179"/>
                  </a:lnTo>
                  <a:lnTo>
                    <a:pt x="8" y="175"/>
                  </a:lnTo>
                  <a:lnTo>
                    <a:pt x="8" y="171"/>
                  </a:lnTo>
                  <a:lnTo>
                    <a:pt x="8" y="167"/>
                  </a:lnTo>
                  <a:lnTo>
                    <a:pt x="8" y="162"/>
                  </a:lnTo>
                  <a:lnTo>
                    <a:pt x="8" y="158"/>
                  </a:lnTo>
                  <a:lnTo>
                    <a:pt x="8" y="154"/>
                  </a:lnTo>
                  <a:lnTo>
                    <a:pt x="8" y="150"/>
                  </a:lnTo>
                  <a:lnTo>
                    <a:pt x="8" y="146"/>
                  </a:lnTo>
                  <a:lnTo>
                    <a:pt x="8" y="142"/>
                  </a:lnTo>
                  <a:lnTo>
                    <a:pt x="8" y="138"/>
                  </a:lnTo>
                  <a:lnTo>
                    <a:pt x="8" y="134"/>
                  </a:lnTo>
                  <a:lnTo>
                    <a:pt x="8" y="130"/>
                  </a:lnTo>
                  <a:lnTo>
                    <a:pt x="8" y="125"/>
                  </a:lnTo>
                  <a:lnTo>
                    <a:pt x="8" y="123"/>
                  </a:lnTo>
                  <a:lnTo>
                    <a:pt x="10" y="117"/>
                  </a:lnTo>
                  <a:lnTo>
                    <a:pt x="10" y="115"/>
                  </a:lnTo>
                  <a:lnTo>
                    <a:pt x="10" y="111"/>
                  </a:lnTo>
                  <a:lnTo>
                    <a:pt x="10" y="107"/>
                  </a:lnTo>
                  <a:lnTo>
                    <a:pt x="12" y="103"/>
                  </a:lnTo>
                  <a:lnTo>
                    <a:pt x="14" y="99"/>
                  </a:lnTo>
                  <a:lnTo>
                    <a:pt x="14" y="95"/>
                  </a:lnTo>
                  <a:lnTo>
                    <a:pt x="14" y="93"/>
                  </a:lnTo>
                  <a:lnTo>
                    <a:pt x="16" y="88"/>
                  </a:lnTo>
                  <a:lnTo>
                    <a:pt x="19" y="84"/>
                  </a:lnTo>
                  <a:lnTo>
                    <a:pt x="21" y="80"/>
                  </a:lnTo>
                  <a:lnTo>
                    <a:pt x="21" y="78"/>
                  </a:lnTo>
                  <a:lnTo>
                    <a:pt x="23" y="74"/>
                  </a:lnTo>
                  <a:lnTo>
                    <a:pt x="25" y="70"/>
                  </a:lnTo>
                  <a:lnTo>
                    <a:pt x="27" y="68"/>
                  </a:lnTo>
                  <a:lnTo>
                    <a:pt x="29" y="64"/>
                  </a:lnTo>
                  <a:lnTo>
                    <a:pt x="29" y="62"/>
                  </a:lnTo>
                  <a:lnTo>
                    <a:pt x="33" y="58"/>
                  </a:lnTo>
                  <a:lnTo>
                    <a:pt x="33" y="56"/>
                  </a:lnTo>
                  <a:lnTo>
                    <a:pt x="35" y="51"/>
                  </a:lnTo>
                  <a:lnTo>
                    <a:pt x="37" y="47"/>
                  </a:lnTo>
                  <a:lnTo>
                    <a:pt x="41" y="45"/>
                  </a:lnTo>
                  <a:lnTo>
                    <a:pt x="41" y="41"/>
                  </a:lnTo>
                  <a:lnTo>
                    <a:pt x="43" y="39"/>
                  </a:lnTo>
                  <a:lnTo>
                    <a:pt x="47" y="37"/>
                  </a:lnTo>
                  <a:lnTo>
                    <a:pt x="49" y="33"/>
                  </a:lnTo>
                  <a:lnTo>
                    <a:pt x="58" y="25"/>
                  </a:lnTo>
                  <a:lnTo>
                    <a:pt x="60" y="23"/>
                  </a:lnTo>
                  <a:lnTo>
                    <a:pt x="64" y="21"/>
                  </a:lnTo>
                  <a:lnTo>
                    <a:pt x="66" y="19"/>
                  </a:lnTo>
                  <a:lnTo>
                    <a:pt x="70" y="16"/>
                  </a:lnTo>
                  <a:lnTo>
                    <a:pt x="72" y="12"/>
                  </a:lnTo>
                  <a:lnTo>
                    <a:pt x="76" y="10"/>
                  </a:lnTo>
                  <a:lnTo>
                    <a:pt x="78" y="8"/>
                  </a:lnTo>
                  <a:lnTo>
                    <a:pt x="82" y="6"/>
                  </a:lnTo>
                  <a:lnTo>
                    <a:pt x="84" y="4"/>
                  </a:lnTo>
                  <a:lnTo>
                    <a:pt x="88" y="2"/>
                  </a:lnTo>
                  <a:lnTo>
                    <a:pt x="93" y="0"/>
                  </a:lnTo>
                  <a:lnTo>
                    <a:pt x="72" y="2"/>
                  </a:lnTo>
                  <a:lnTo>
                    <a:pt x="72" y="4"/>
                  </a:lnTo>
                  <a:lnTo>
                    <a:pt x="70" y="4"/>
                  </a:lnTo>
                  <a:lnTo>
                    <a:pt x="68" y="6"/>
                  </a:lnTo>
                  <a:lnTo>
                    <a:pt x="66" y="8"/>
                  </a:lnTo>
                  <a:lnTo>
                    <a:pt x="62" y="10"/>
                  </a:lnTo>
                  <a:lnTo>
                    <a:pt x="60" y="12"/>
                  </a:lnTo>
                  <a:lnTo>
                    <a:pt x="56" y="16"/>
                  </a:lnTo>
                  <a:lnTo>
                    <a:pt x="54" y="19"/>
                  </a:lnTo>
                  <a:lnTo>
                    <a:pt x="49" y="23"/>
                  </a:lnTo>
                  <a:lnTo>
                    <a:pt x="43" y="27"/>
                  </a:lnTo>
                  <a:lnTo>
                    <a:pt x="41" y="31"/>
                  </a:lnTo>
                  <a:lnTo>
                    <a:pt x="39" y="33"/>
                  </a:lnTo>
                  <a:lnTo>
                    <a:pt x="37" y="37"/>
                  </a:lnTo>
                  <a:lnTo>
                    <a:pt x="35" y="39"/>
                  </a:lnTo>
                  <a:lnTo>
                    <a:pt x="33" y="41"/>
                  </a:lnTo>
                  <a:lnTo>
                    <a:pt x="31" y="45"/>
                  </a:lnTo>
                  <a:lnTo>
                    <a:pt x="29" y="49"/>
                  </a:lnTo>
                  <a:lnTo>
                    <a:pt x="27" y="51"/>
                  </a:lnTo>
                  <a:lnTo>
                    <a:pt x="25" y="56"/>
                  </a:lnTo>
                  <a:lnTo>
                    <a:pt x="23" y="60"/>
                  </a:lnTo>
                  <a:lnTo>
                    <a:pt x="21" y="62"/>
                  </a:lnTo>
                  <a:lnTo>
                    <a:pt x="19" y="64"/>
                  </a:lnTo>
                  <a:lnTo>
                    <a:pt x="16" y="68"/>
                  </a:lnTo>
                  <a:lnTo>
                    <a:pt x="14" y="72"/>
                  </a:lnTo>
                  <a:lnTo>
                    <a:pt x="12" y="76"/>
                  </a:lnTo>
                  <a:lnTo>
                    <a:pt x="12" y="80"/>
                  </a:lnTo>
                  <a:lnTo>
                    <a:pt x="10" y="84"/>
                  </a:lnTo>
                  <a:lnTo>
                    <a:pt x="8" y="86"/>
                  </a:lnTo>
                  <a:lnTo>
                    <a:pt x="8" y="91"/>
                  </a:lnTo>
                  <a:lnTo>
                    <a:pt x="8" y="95"/>
                  </a:lnTo>
                  <a:lnTo>
                    <a:pt x="6" y="99"/>
                  </a:lnTo>
                  <a:lnTo>
                    <a:pt x="4" y="103"/>
                  </a:lnTo>
                  <a:lnTo>
                    <a:pt x="4" y="107"/>
                  </a:lnTo>
                  <a:lnTo>
                    <a:pt x="4" y="109"/>
                  </a:lnTo>
                  <a:lnTo>
                    <a:pt x="2" y="113"/>
                  </a:lnTo>
                  <a:lnTo>
                    <a:pt x="2" y="117"/>
                  </a:lnTo>
                  <a:lnTo>
                    <a:pt x="2" y="123"/>
                  </a:lnTo>
                  <a:lnTo>
                    <a:pt x="0" y="125"/>
                  </a:lnTo>
                  <a:lnTo>
                    <a:pt x="0" y="130"/>
                  </a:lnTo>
                  <a:lnTo>
                    <a:pt x="0" y="134"/>
                  </a:lnTo>
                  <a:lnTo>
                    <a:pt x="0" y="138"/>
                  </a:lnTo>
                  <a:lnTo>
                    <a:pt x="0" y="142"/>
                  </a:lnTo>
                  <a:lnTo>
                    <a:pt x="0" y="150"/>
                  </a:lnTo>
                  <a:lnTo>
                    <a:pt x="0" y="154"/>
                  </a:lnTo>
                  <a:lnTo>
                    <a:pt x="0" y="160"/>
                  </a:lnTo>
                  <a:lnTo>
                    <a:pt x="0" y="165"/>
                  </a:lnTo>
                  <a:lnTo>
                    <a:pt x="0" y="169"/>
                  </a:lnTo>
                  <a:lnTo>
                    <a:pt x="0" y="173"/>
                  </a:lnTo>
                  <a:lnTo>
                    <a:pt x="2" y="177"/>
                  </a:lnTo>
                  <a:lnTo>
                    <a:pt x="2" y="181"/>
                  </a:lnTo>
                  <a:lnTo>
                    <a:pt x="4" y="185"/>
                  </a:lnTo>
                  <a:lnTo>
                    <a:pt x="4" y="191"/>
                  </a:lnTo>
                  <a:lnTo>
                    <a:pt x="4" y="195"/>
                  </a:lnTo>
                  <a:lnTo>
                    <a:pt x="6" y="200"/>
                  </a:lnTo>
                  <a:lnTo>
                    <a:pt x="6" y="204"/>
                  </a:lnTo>
                  <a:lnTo>
                    <a:pt x="8" y="208"/>
                  </a:lnTo>
                  <a:lnTo>
                    <a:pt x="8" y="212"/>
                  </a:lnTo>
                  <a:lnTo>
                    <a:pt x="10" y="218"/>
                  </a:lnTo>
                  <a:lnTo>
                    <a:pt x="10" y="222"/>
                  </a:lnTo>
                  <a:lnTo>
                    <a:pt x="12" y="226"/>
                  </a:lnTo>
                  <a:lnTo>
                    <a:pt x="14" y="230"/>
                  </a:lnTo>
                  <a:lnTo>
                    <a:pt x="14" y="234"/>
                  </a:lnTo>
                  <a:lnTo>
                    <a:pt x="16" y="241"/>
                  </a:lnTo>
                  <a:lnTo>
                    <a:pt x="19" y="245"/>
                  </a:lnTo>
                  <a:lnTo>
                    <a:pt x="21" y="249"/>
                  </a:lnTo>
                  <a:lnTo>
                    <a:pt x="23" y="253"/>
                  </a:lnTo>
                  <a:lnTo>
                    <a:pt x="25" y="259"/>
                  </a:lnTo>
                  <a:lnTo>
                    <a:pt x="27" y="263"/>
                  </a:lnTo>
                  <a:lnTo>
                    <a:pt x="29" y="267"/>
                  </a:lnTo>
                  <a:lnTo>
                    <a:pt x="31" y="272"/>
                  </a:lnTo>
                  <a:lnTo>
                    <a:pt x="33" y="276"/>
                  </a:lnTo>
                  <a:lnTo>
                    <a:pt x="37" y="282"/>
                  </a:lnTo>
                  <a:lnTo>
                    <a:pt x="39" y="286"/>
                  </a:lnTo>
                  <a:lnTo>
                    <a:pt x="41" y="290"/>
                  </a:lnTo>
                  <a:lnTo>
                    <a:pt x="43" y="294"/>
                  </a:lnTo>
                  <a:lnTo>
                    <a:pt x="45" y="298"/>
                  </a:lnTo>
                  <a:lnTo>
                    <a:pt x="49" y="304"/>
                  </a:lnTo>
                  <a:lnTo>
                    <a:pt x="51" y="309"/>
                  </a:lnTo>
                  <a:lnTo>
                    <a:pt x="54" y="313"/>
                  </a:lnTo>
                  <a:lnTo>
                    <a:pt x="58" y="317"/>
                  </a:lnTo>
                  <a:lnTo>
                    <a:pt x="60" y="321"/>
                  </a:lnTo>
                  <a:lnTo>
                    <a:pt x="64" y="325"/>
                  </a:lnTo>
                  <a:lnTo>
                    <a:pt x="68" y="329"/>
                  </a:lnTo>
                  <a:lnTo>
                    <a:pt x="70" y="333"/>
                  </a:lnTo>
                  <a:lnTo>
                    <a:pt x="74" y="339"/>
                  </a:lnTo>
                  <a:lnTo>
                    <a:pt x="76" y="343"/>
                  </a:lnTo>
                  <a:lnTo>
                    <a:pt x="80" y="348"/>
                  </a:lnTo>
                  <a:lnTo>
                    <a:pt x="82" y="352"/>
                  </a:lnTo>
                  <a:lnTo>
                    <a:pt x="86" y="356"/>
                  </a:lnTo>
                  <a:lnTo>
                    <a:pt x="91" y="360"/>
                  </a:lnTo>
                  <a:lnTo>
                    <a:pt x="95" y="364"/>
                  </a:lnTo>
                  <a:lnTo>
                    <a:pt x="99" y="368"/>
                  </a:lnTo>
                  <a:lnTo>
                    <a:pt x="101" y="372"/>
                  </a:lnTo>
                  <a:lnTo>
                    <a:pt x="105" y="376"/>
                  </a:lnTo>
                  <a:lnTo>
                    <a:pt x="109" y="381"/>
                  </a:lnTo>
                  <a:lnTo>
                    <a:pt x="113" y="385"/>
                  </a:lnTo>
                  <a:lnTo>
                    <a:pt x="121" y="393"/>
                  </a:lnTo>
                  <a:lnTo>
                    <a:pt x="126" y="397"/>
                  </a:lnTo>
                  <a:lnTo>
                    <a:pt x="130" y="401"/>
                  </a:lnTo>
                  <a:lnTo>
                    <a:pt x="134" y="405"/>
                  </a:lnTo>
                  <a:lnTo>
                    <a:pt x="138" y="409"/>
                  </a:lnTo>
                  <a:lnTo>
                    <a:pt x="142" y="413"/>
                  </a:lnTo>
                  <a:lnTo>
                    <a:pt x="146" y="415"/>
                  </a:lnTo>
                  <a:lnTo>
                    <a:pt x="152" y="420"/>
                  </a:lnTo>
                  <a:lnTo>
                    <a:pt x="156" y="424"/>
                  </a:lnTo>
                  <a:lnTo>
                    <a:pt x="161" y="428"/>
                  </a:lnTo>
                  <a:lnTo>
                    <a:pt x="165" y="432"/>
                  </a:lnTo>
                  <a:lnTo>
                    <a:pt x="169" y="434"/>
                  </a:lnTo>
                  <a:lnTo>
                    <a:pt x="173" y="438"/>
                  </a:lnTo>
                  <a:lnTo>
                    <a:pt x="179" y="442"/>
                  </a:lnTo>
                  <a:lnTo>
                    <a:pt x="183" y="444"/>
                  </a:lnTo>
                  <a:lnTo>
                    <a:pt x="187" y="448"/>
                  </a:lnTo>
                  <a:lnTo>
                    <a:pt x="191" y="450"/>
                  </a:lnTo>
                  <a:lnTo>
                    <a:pt x="198" y="455"/>
                  </a:lnTo>
                  <a:lnTo>
                    <a:pt x="202" y="459"/>
                  </a:lnTo>
                  <a:lnTo>
                    <a:pt x="208" y="463"/>
                  </a:lnTo>
                  <a:lnTo>
                    <a:pt x="212" y="465"/>
                  </a:lnTo>
                  <a:lnTo>
                    <a:pt x="218" y="467"/>
                  </a:lnTo>
                  <a:lnTo>
                    <a:pt x="222" y="471"/>
                  </a:lnTo>
                  <a:lnTo>
                    <a:pt x="226" y="473"/>
                  </a:lnTo>
                  <a:lnTo>
                    <a:pt x="233" y="477"/>
                  </a:lnTo>
                  <a:lnTo>
                    <a:pt x="237" y="479"/>
                  </a:lnTo>
                  <a:lnTo>
                    <a:pt x="243" y="481"/>
                  </a:lnTo>
                  <a:lnTo>
                    <a:pt x="247" y="485"/>
                  </a:lnTo>
                  <a:lnTo>
                    <a:pt x="253" y="487"/>
                  </a:lnTo>
                  <a:lnTo>
                    <a:pt x="257" y="490"/>
                  </a:lnTo>
                  <a:lnTo>
                    <a:pt x="263" y="494"/>
                  </a:lnTo>
                  <a:lnTo>
                    <a:pt x="268" y="496"/>
                  </a:lnTo>
                  <a:lnTo>
                    <a:pt x="274" y="498"/>
                  </a:lnTo>
                  <a:lnTo>
                    <a:pt x="278" y="500"/>
                  </a:lnTo>
                  <a:lnTo>
                    <a:pt x="284" y="504"/>
                  </a:lnTo>
                  <a:lnTo>
                    <a:pt x="290" y="504"/>
                  </a:lnTo>
                  <a:lnTo>
                    <a:pt x="294" y="508"/>
                  </a:lnTo>
                  <a:lnTo>
                    <a:pt x="300" y="508"/>
                  </a:lnTo>
                  <a:lnTo>
                    <a:pt x="305" y="512"/>
                  </a:lnTo>
                  <a:lnTo>
                    <a:pt x="311" y="512"/>
                  </a:lnTo>
                  <a:lnTo>
                    <a:pt x="315" y="516"/>
                  </a:lnTo>
                  <a:lnTo>
                    <a:pt x="321" y="518"/>
                  </a:lnTo>
                  <a:lnTo>
                    <a:pt x="327" y="518"/>
                  </a:lnTo>
                  <a:lnTo>
                    <a:pt x="331" y="520"/>
                  </a:lnTo>
                  <a:lnTo>
                    <a:pt x="338" y="522"/>
                  </a:lnTo>
                  <a:lnTo>
                    <a:pt x="342" y="524"/>
                  </a:lnTo>
                  <a:lnTo>
                    <a:pt x="348" y="527"/>
                  </a:lnTo>
                  <a:lnTo>
                    <a:pt x="352" y="529"/>
                  </a:lnTo>
                  <a:lnTo>
                    <a:pt x="358" y="529"/>
                  </a:lnTo>
                  <a:lnTo>
                    <a:pt x="362" y="531"/>
                  </a:lnTo>
                  <a:lnTo>
                    <a:pt x="368" y="531"/>
                  </a:lnTo>
                  <a:lnTo>
                    <a:pt x="375" y="533"/>
                  </a:lnTo>
                  <a:lnTo>
                    <a:pt x="379" y="533"/>
                  </a:lnTo>
                  <a:lnTo>
                    <a:pt x="385" y="535"/>
                  </a:lnTo>
                  <a:lnTo>
                    <a:pt x="389" y="537"/>
                  </a:lnTo>
                  <a:lnTo>
                    <a:pt x="395" y="537"/>
                  </a:lnTo>
                  <a:lnTo>
                    <a:pt x="401" y="537"/>
                  </a:lnTo>
                  <a:lnTo>
                    <a:pt x="405" y="539"/>
                  </a:lnTo>
                  <a:lnTo>
                    <a:pt x="412" y="539"/>
                  </a:lnTo>
                  <a:lnTo>
                    <a:pt x="416" y="541"/>
                  </a:lnTo>
                  <a:lnTo>
                    <a:pt x="420" y="541"/>
                  </a:lnTo>
                  <a:lnTo>
                    <a:pt x="426" y="541"/>
                  </a:lnTo>
                  <a:lnTo>
                    <a:pt x="432" y="541"/>
                  </a:lnTo>
                  <a:lnTo>
                    <a:pt x="436" y="543"/>
                  </a:lnTo>
                  <a:lnTo>
                    <a:pt x="442" y="543"/>
                  </a:lnTo>
                  <a:lnTo>
                    <a:pt x="447" y="543"/>
                  </a:lnTo>
                  <a:lnTo>
                    <a:pt x="451" y="543"/>
                  </a:lnTo>
                  <a:lnTo>
                    <a:pt x="471" y="543"/>
                  </a:lnTo>
                  <a:lnTo>
                    <a:pt x="477" y="543"/>
                  </a:lnTo>
                  <a:lnTo>
                    <a:pt x="482" y="543"/>
                  </a:lnTo>
                  <a:lnTo>
                    <a:pt x="486" y="543"/>
                  </a:lnTo>
                  <a:lnTo>
                    <a:pt x="490" y="541"/>
                  </a:lnTo>
                  <a:lnTo>
                    <a:pt x="496" y="541"/>
                  </a:lnTo>
                  <a:lnTo>
                    <a:pt x="500" y="541"/>
                  </a:lnTo>
                  <a:lnTo>
                    <a:pt x="504" y="539"/>
                  </a:lnTo>
                  <a:lnTo>
                    <a:pt x="510" y="539"/>
                  </a:lnTo>
                  <a:lnTo>
                    <a:pt x="514" y="539"/>
                  </a:lnTo>
                  <a:lnTo>
                    <a:pt x="519" y="537"/>
                  </a:lnTo>
                  <a:lnTo>
                    <a:pt x="523" y="537"/>
                  </a:lnTo>
                  <a:lnTo>
                    <a:pt x="529" y="537"/>
                  </a:lnTo>
                  <a:lnTo>
                    <a:pt x="533" y="535"/>
                  </a:lnTo>
                  <a:lnTo>
                    <a:pt x="537" y="533"/>
                  </a:lnTo>
                  <a:lnTo>
                    <a:pt x="539" y="533"/>
                  </a:lnTo>
                  <a:lnTo>
                    <a:pt x="543" y="531"/>
                  </a:lnTo>
                  <a:lnTo>
                    <a:pt x="549" y="531"/>
                  </a:lnTo>
                  <a:lnTo>
                    <a:pt x="554" y="529"/>
                  </a:lnTo>
                  <a:lnTo>
                    <a:pt x="558" y="527"/>
                  </a:lnTo>
                  <a:lnTo>
                    <a:pt x="562" y="524"/>
                  </a:lnTo>
                  <a:lnTo>
                    <a:pt x="566" y="524"/>
                  </a:lnTo>
                  <a:lnTo>
                    <a:pt x="568" y="522"/>
                  </a:lnTo>
                  <a:lnTo>
                    <a:pt x="572" y="520"/>
                  </a:lnTo>
                  <a:lnTo>
                    <a:pt x="576" y="518"/>
                  </a:lnTo>
                  <a:lnTo>
                    <a:pt x="580" y="516"/>
                  </a:lnTo>
                  <a:lnTo>
                    <a:pt x="584" y="514"/>
                  </a:lnTo>
                  <a:lnTo>
                    <a:pt x="587" y="512"/>
                  </a:lnTo>
                  <a:lnTo>
                    <a:pt x="593" y="510"/>
                  </a:lnTo>
                  <a:lnTo>
                    <a:pt x="595" y="508"/>
                  </a:lnTo>
                  <a:lnTo>
                    <a:pt x="599" y="506"/>
                  </a:lnTo>
                  <a:lnTo>
                    <a:pt x="601" y="504"/>
                  </a:lnTo>
                  <a:lnTo>
                    <a:pt x="605" y="502"/>
                  </a:lnTo>
                  <a:lnTo>
                    <a:pt x="609" y="500"/>
                  </a:lnTo>
                  <a:lnTo>
                    <a:pt x="611" y="498"/>
                  </a:lnTo>
                  <a:lnTo>
                    <a:pt x="615" y="494"/>
                  </a:lnTo>
                  <a:lnTo>
                    <a:pt x="617" y="492"/>
                  </a:lnTo>
                  <a:lnTo>
                    <a:pt x="621" y="490"/>
                  </a:lnTo>
                  <a:lnTo>
                    <a:pt x="624" y="487"/>
                  </a:lnTo>
                  <a:lnTo>
                    <a:pt x="626" y="485"/>
                  </a:lnTo>
                  <a:lnTo>
                    <a:pt x="632" y="479"/>
                  </a:lnTo>
                  <a:lnTo>
                    <a:pt x="634" y="475"/>
                  </a:lnTo>
                  <a:lnTo>
                    <a:pt x="638" y="473"/>
                  </a:lnTo>
                  <a:lnTo>
                    <a:pt x="640" y="469"/>
                  </a:lnTo>
                  <a:lnTo>
                    <a:pt x="642" y="467"/>
                  </a:lnTo>
                  <a:lnTo>
                    <a:pt x="644" y="465"/>
                  </a:lnTo>
                  <a:lnTo>
                    <a:pt x="646" y="461"/>
                  </a:lnTo>
                  <a:lnTo>
                    <a:pt x="648" y="457"/>
                  </a:lnTo>
                  <a:lnTo>
                    <a:pt x="650" y="455"/>
                  </a:lnTo>
                  <a:lnTo>
                    <a:pt x="652" y="450"/>
                  </a:lnTo>
                  <a:lnTo>
                    <a:pt x="654" y="448"/>
                  </a:lnTo>
                  <a:lnTo>
                    <a:pt x="656" y="444"/>
                  </a:lnTo>
                  <a:lnTo>
                    <a:pt x="659" y="440"/>
                  </a:lnTo>
                  <a:lnTo>
                    <a:pt x="661" y="438"/>
                  </a:lnTo>
                  <a:lnTo>
                    <a:pt x="663" y="434"/>
                  </a:lnTo>
                  <a:lnTo>
                    <a:pt x="663" y="430"/>
                  </a:lnTo>
                  <a:lnTo>
                    <a:pt x="665" y="426"/>
                  </a:lnTo>
                  <a:lnTo>
                    <a:pt x="667" y="424"/>
                  </a:lnTo>
                  <a:lnTo>
                    <a:pt x="667" y="420"/>
                  </a:lnTo>
                  <a:lnTo>
                    <a:pt x="669" y="415"/>
                  </a:lnTo>
                  <a:lnTo>
                    <a:pt x="669" y="411"/>
                  </a:lnTo>
                  <a:lnTo>
                    <a:pt x="671" y="407"/>
                  </a:lnTo>
                  <a:lnTo>
                    <a:pt x="671" y="405"/>
                  </a:lnTo>
                  <a:lnTo>
                    <a:pt x="673" y="401"/>
                  </a:lnTo>
                  <a:lnTo>
                    <a:pt x="673" y="395"/>
                  </a:lnTo>
                  <a:lnTo>
                    <a:pt x="675" y="391"/>
                  </a:lnTo>
                  <a:lnTo>
                    <a:pt x="675" y="389"/>
                  </a:lnTo>
                  <a:lnTo>
                    <a:pt x="675" y="387"/>
                  </a:lnTo>
                  <a:lnTo>
                    <a:pt x="675" y="387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" name="Freeform 30">
              <a:extLst>
                <a:ext uri="{FF2B5EF4-FFF2-40B4-BE49-F238E27FC236}">
                  <a16:creationId xmlns:a16="http://schemas.microsoft.com/office/drawing/2014/main" id="{14B31F19-8B76-4F48-8C8D-7857033E7946}"/>
                </a:ext>
              </a:extLst>
            </p:cNvPr>
            <p:cNvSpPr>
              <a:spLocks/>
            </p:cNvSpPr>
            <p:nvPr/>
          </p:nvSpPr>
          <p:spPr bwMode="auto">
            <a:xfrm>
              <a:off x="2941" y="1559"/>
              <a:ext cx="803" cy="568"/>
            </a:xfrm>
            <a:custGeom>
              <a:avLst/>
              <a:gdLst>
                <a:gd name="T0" fmla="*/ 14 w 803"/>
                <a:gd name="T1" fmla="*/ 64 h 568"/>
                <a:gd name="T2" fmla="*/ 41 w 803"/>
                <a:gd name="T3" fmla="*/ 49 h 568"/>
                <a:gd name="T4" fmla="*/ 72 w 803"/>
                <a:gd name="T5" fmla="*/ 35 h 568"/>
                <a:gd name="T6" fmla="*/ 103 w 803"/>
                <a:gd name="T7" fmla="*/ 25 h 568"/>
                <a:gd name="T8" fmla="*/ 136 w 803"/>
                <a:gd name="T9" fmla="*/ 16 h 568"/>
                <a:gd name="T10" fmla="*/ 169 w 803"/>
                <a:gd name="T11" fmla="*/ 12 h 568"/>
                <a:gd name="T12" fmla="*/ 204 w 803"/>
                <a:gd name="T13" fmla="*/ 8 h 568"/>
                <a:gd name="T14" fmla="*/ 274 w 803"/>
                <a:gd name="T15" fmla="*/ 8 h 568"/>
                <a:gd name="T16" fmla="*/ 308 w 803"/>
                <a:gd name="T17" fmla="*/ 12 h 568"/>
                <a:gd name="T18" fmla="*/ 343 w 803"/>
                <a:gd name="T19" fmla="*/ 19 h 568"/>
                <a:gd name="T20" fmla="*/ 378 w 803"/>
                <a:gd name="T21" fmla="*/ 27 h 568"/>
                <a:gd name="T22" fmla="*/ 413 w 803"/>
                <a:gd name="T23" fmla="*/ 39 h 568"/>
                <a:gd name="T24" fmla="*/ 448 w 803"/>
                <a:gd name="T25" fmla="*/ 52 h 568"/>
                <a:gd name="T26" fmla="*/ 483 w 803"/>
                <a:gd name="T27" fmla="*/ 68 h 568"/>
                <a:gd name="T28" fmla="*/ 518 w 803"/>
                <a:gd name="T29" fmla="*/ 87 h 568"/>
                <a:gd name="T30" fmla="*/ 551 w 803"/>
                <a:gd name="T31" fmla="*/ 107 h 568"/>
                <a:gd name="T32" fmla="*/ 582 w 803"/>
                <a:gd name="T33" fmla="*/ 130 h 568"/>
                <a:gd name="T34" fmla="*/ 613 w 803"/>
                <a:gd name="T35" fmla="*/ 155 h 568"/>
                <a:gd name="T36" fmla="*/ 654 w 803"/>
                <a:gd name="T37" fmla="*/ 194 h 568"/>
                <a:gd name="T38" fmla="*/ 679 w 803"/>
                <a:gd name="T39" fmla="*/ 221 h 568"/>
                <a:gd name="T40" fmla="*/ 699 w 803"/>
                <a:gd name="T41" fmla="*/ 249 h 568"/>
                <a:gd name="T42" fmla="*/ 720 w 803"/>
                <a:gd name="T43" fmla="*/ 278 h 568"/>
                <a:gd name="T44" fmla="*/ 738 w 803"/>
                <a:gd name="T45" fmla="*/ 309 h 568"/>
                <a:gd name="T46" fmla="*/ 755 w 803"/>
                <a:gd name="T47" fmla="*/ 340 h 568"/>
                <a:gd name="T48" fmla="*/ 767 w 803"/>
                <a:gd name="T49" fmla="*/ 373 h 568"/>
                <a:gd name="T50" fmla="*/ 777 w 803"/>
                <a:gd name="T51" fmla="*/ 404 h 568"/>
                <a:gd name="T52" fmla="*/ 788 w 803"/>
                <a:gd name="T53" fmla="*/ 437 h 568"/>
                <a:gd name="T54" fmla="*/ 792 w 803"/>
                <a:gd name="T55" fmla="*/ 470 h 568"/>
                <a:gd name="T56" fmla="*/ 794 w 803"/>
                <a:gd name="T57" fmla="*/ 503 h 568"/>
                <a:gd name="T58" fmla="*/ 794 w 803"/>
                <a:gd name="T59" fmla="*/ 542 h 568"/>
                <a:gd name="T60" fmla="*/ 800 w 803"/>
                <a:gd name="T61" fmla="*/ 565 h 568"/>
                <a:gd name="T62" fmla="*/ 802 w 803"/>
                <a:gd name="T63" fmla="*/ 499 h 568"/>
                <a:gd name="T64" fmla="*/ 798 w 803"/>
                <a:gd name="T65" fmla="*/ 466 h 568"/>
                <a:gd name="T66" fmla="*/ 794 w 803"/>
                <a:gd name="T67" fmla="*/ 433 h 568"/>
                <a:gd name="T68" fmla="*/ 786 w 803"/>
                <a:gd name="T69" fmla="*/ 400 h 568"/>
                <a:gd name="T70" fmla="*/ 773 w 803"/>
                <a:gd name="T71" fmla="*/ 369 h 568"/>
                <a:gd name="T72" fmla="*/ 761 w 803"/>
                <a:gd name="T73" fmla="*/ 336 h 568"/>
                <a:gd name="T74" fmla="*/ 744 w 803"/>
                <a:gd name="T75" fmla="*/ 305 h 568"/>
                <a:gd name="T76" fmla="*/ 726 w 803"/>
                <a:gd name="T77" fmla="*/ 274 h 568"/>
                <a:gd name="T78" fmla="*/ 705 w 803"/>
                <a:gd name="T79" fmla="*/ 245 h 568"/>
                <a:gd name="T80" fmla="*/ 683 w 803"/>
                <a:gd name="T81" fmla="*/ 216 h 568"/>
                <a:gd name="T82" fmla="*/ 637 w 803"/>
                <a:gd name="T83" fmla="*/ 167 h 568"/>
                <a:gd name="T84" fmla="*/ 609 w 803"/>
                <a:gd name="T85" fmla="*/ 142 h 568"/>
                <a:gd name="T86" fmla="*/ 578 w 803"/>
                <a:gd name="T87" fmla="*/ 120 h 568"/>
                <a:gd name="T88" fmla="*/ 547 w 803"/>
                <a:gd name="T89" fmla="*/ 97 h 568"/>
                <a:gd name="T90" fmla="*/ 514 w 803"/>
                <a:gd name="T91" fmla="*/ 76 h 568"/>
                <a:gd name="T92" fmla="*/ 479 w 803"/>
                <a:gd name="T93" fmla="*/ 58 h 568"/>
                <a:gd name="T94" fmla="*/ 444 w 803"/>
                <a:gd name="T95" fmla="*/ 43 h 568"/>
                <a:gd name="T96" fmla="*/ 409 w 803"/>
                <a:gd name="T97" fmla="*/ 31 h 568"/>
                <a:gd name="T98" fmla="*/ 374 w 803"/>
                <a:gd name="T99" fmla="*/ 19 h 568"/>
                <a:gd name="T100" fmla="*/ 339 w 803"/>
                <a:gd name="T101" fmla="*/ 10 h 568"/>
                <a:gd name="T102" fmla="*/ 304 w 803"/>
                <a:gd name="T103" fmla="*/ 4 h 568"/>
                <a:gd name="T104" fmla="*/ 269 w 803"/>
                <a:gd name="T105" fmla="*/ 2 h 568"/>
                <a:gd name="T106" fmla="*/ 216 w 803"/>
                <a:gd name="T107" fmla="*/ 0 h 568"/>
                <a:gd name="T108" fmla="*/ 183 w 803"/>
                <a:gd name="T109" fmla="*/ 2 h 568"/>
                <a:gd name="T110" fmla="*/ 150 w 803"/>
                <a:gd name="T111" fmla="*/ 8 h 568"/>
                <a:gd name="T112" fmla="*/ 117 w 803"/>
                <a:gd name="T113" fmla="*/ 14 h 568"/>
                <a:gd name="T114" fmla="*/ 84 w 803"/>
                <a:gd name="T115" fmla="*/ 23 h 568"/>
                <a:gd name="T116" fmla="*/ 53 w 803"/>
                <a:gd name="T117" fmla="*/ 35 h 568"/>
                <a:gd name="T118" fmla="*/ 25 w 803"/>
                <a:gd name="T119" fmla="*/ 49 h 568"/>
                <a:gd name="T120" fmla="*/ 4 w 803"/>
                <a:gd name="T121" fmla="*/ 62 h 5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803" h="568">
                  <a:moveTo>
                    <a:pt x="4" y="62"/>
                  </a:moveTo>
                  <a:lnTo>
                    <a:pt x="0" y="72"/>
                  </a:lnTo>
                  <a:lnTo>
                    <a:pt x="6" y="68"/>
                  </a:lnTo>
                  <a:lnTo>
                    <a:pt x="14" y="64"/>
                  </a:lnTo>
                  <a:lnTo>
                    <a:pt x="21" y="60"/>
                  </a:lnTo>
                  <a:lnTo>
                    <a:pt x="29" y="56"/>
                  </a:lnTo>
                  <a:lnTo>
                    <a:pt x="35" y="52"/>
                  </a:lnTo>
                  <a:lnTo>
                    <a:pt x="41" y="49"/>
                  </a:lnTo>
                  <a:lnTo>
                    <a:pt x="49" y="45"/>
                  </a:lnTo>
                  <a:lnTo>
                    <a:pt x="58" y="41"/>
                  </a:lnTo>
                  <a:lnTo>
                    <a:pt x="66" y="39"/>
                  </a:lnTo>
                  <a:lnTo>
                    <a:pt x="72" y="35"/>
                  </a:lnTo>
                  <a:lnTo>
                    <a:pt x="80" y="33"/>
                  </a:lnTo>
                  <a:lnTo>
                    <a:pt x="88" y="31"/>
                  </a:lnTo>
                  <a:lnTo>
                    <a:pt x="95" y="27"/>
                  </a:lnTo>
                  <a:lnTo>
                    <a:pt x="103" y="25"/>
                  </a:lnTo>
                  <a:lnTo>
                    <a:pt x="111" y="23"/>
                  </a:lnTo>
                  <a:lnTo>
                    <a:pt x="119" y="21"/>
                  </a:lnTo>
                  <a:lnTo>
                    <a:pt x="127" y="19"/>
                  </a:lnTo>
                  <a:lnTo>
                    <a:pt x="136" y="16"/>
                  </a:lnTo>
                  <a:lnTo>
                    <a:pt x="144" y="14"/>
                  </a:lnTo>
                  <a:lnTo>
                    <a:pt x="152" y="14"/>
                  </a:lnTo>
                  <a:lnTo>
                    <a:pt x="160" y="12"/>
                  </a:lnTo>
                  <a:lnTo>
                    <a:pt x="169" y="12"/>
                  </a:lnTo>
                  <a:lnTo>
                    <a:pt x="177" y="10"/>
                  </a:lnTo>
                  <a:lnTo>
                    <a:pt x="185" y="8"/>
                  </a:lnTo>
                  <a:lnTo>
                    <a:pt x="193" y="8"/>
                  </a:lnTo>
                  <a:lnTo>
                    <a:pt x="204" y="8"/>
                  </a:lnTo>
                  <a:lnTo>
                    <a:pt x="212" y="8"/>
                  </a:lnTo>
                  <a:lnTo>
                    <a:pt x="255" y="8"/>
                  </a:lnTo>
                  <a:lnTo>
                    <a:pt x="263" y="8"/>
                  </a:lnTo>
                  <a:lnTo>
                    <a:pt x="274" y="8"/>
                  </a:lnTo>
                  <a:lnTo>
                    <a:pt x="282" y="8"/>
                  </a:lnTo>
                  <a:lnTo>
                    <a:pt x="290" y="10"/>
                  </a:lnTo>
                  <a:lnTo>
                    <a:pt x="298" y="12"/>
                  </a:lnTo>
                  <a:lnTo>
                    <a:pt x="308" y="12"/>
                  </a:lnTo>
                  <a:lnTo>
                    <a:pt x="317" y="14"/>
                  </a:lnTo>
                  <a:lnTo>
                    <a:pt x="327" y="16"/>
                  </a:lnTo>
                  <a:lnTo>
                    <a:pt x="335" y="16"/>
                  </a:lnTo>
                  <a:lnTo>
                    <a:pt x="343" y="19"/>
                  </a:lnTo>
                  <a:lnTo>
                    <a:pt x="352" y="21"/>
                  </a:lnTo>
                  <a:lnTo>
                    <a:pt x="362" y="23"/>
                  </a:lnTo>
                  <a:lnTo>
                    <a:pt x="370" y="27"/>
                  </a:lnTo>
                  <a:lnTo>
                    <a:pt x="378" y="27"/>
                  </a:lnTo>
                  <a:lnTo>
                    <a:pt x="389" y="31"/>
                  </a:lnTo>
                  <a:lnTo>
                    <a:pt x="397" y="33"/>
                  </a:lnTo>
                  <a:lnTo>
                    <a:pt x="405" y="35"/>
                  </a:lnTo>
                  <a:lnTo>
                    <a:pt x="413" y="39"/>
                  </a:lnTo>
                  <a:lnTo>
                    <a:pt x="424" y="43"/>
                  </a:lnTo>
                  <a:lnTo>
                    <a:pt x="432" y="45"/>
                  </a:lnTo>
                  <a:lnTo>
                    <a:pt x="440" y="49"/>
                  </a:lnTo>
                  <a:lnTo>
                    <a:pt x="448" y="52"/>
                  </a:lnTo>
                  <a:lnTo>
                    <a:pt x="459" y="58"/>
                  </a:lnTo>
                  <a:lnTo>
                    <a:pt x="467" y="60"/>
                  </a:lnTo>
                  <a:lnTo>
                    <a:pt x="475" y="64"/>
                  </a:lnTo>
                  <a:lnTo>
                    <a:pt x="483" y="68"/>
                  </a:lnTo>
                  <a:lnTo>
                    <a:pt x="491" y="72"/>
                  </a:lnTo>
                  <a:lnTo>
                    <a:pt x="502" y="78"/>
                  </a:lnTo>
                  <a:lnTo>
                    <a:pt x="510" y="82"/>
                  </a:lnTo>
                  <a:lnTo>
                    <a:pt x="518" y="87"/>
                  </a:lnTo>
                  <a:lnTo>
                    <a:pt x="526" y="93"/>
                  </a:lnTo>
                  <a:lnTo>
                    <a:pt x="535" y="97"/>
                  </a:lnTo>
                  <a:lnTo>
                    <a:pt x="543" y="103"/>
                  </a:lnTo>
                  <a:lnTo>
                    <a:pt x="551" y="107"/>
                  </a:lnTo>
                  <a:lnTo>
                    <a:pt x="559" y="113"/>
                  </a:lnTo>
                  <a:lnTo>
                    <a:pt x="568" y="120"/>
                  </a:lnTo>
                  <a:lnTo>
                    <a:pt x="574" y="124"/>
                  </a:lnTo>
                  <a:lnTo>
                    <a:pt x="582" y="130"/>
                  </a:lnTo>
                  <a:lnTo>
                    <a:pt x="590" y="136"/>
                  </a:lnTo>
                  <a:lnTo>
                    <a:pt x="598" y="142"/>
                  </a:lnTo>
                  <a:lnTo>
                    <a:pt x="605" y="148"/>
                  </a:lnTo>
                  <a:lnTo>
                    <a:pt x="613" y="155"/>
                  </a:lnTo>
                  <a:lnTo>
                    <a:pt x="619" y="161"/>
                  </a:lnTo>
                  <a:lnTo>
                    <a:pt x="627" y="167"/>
                  </a:lnTo>
                  <a:lnTo>
                    <a:pt x="633" y="173"/>
                  </a:lnTo>
                  <a:lnTo>
                    <a:pt x="654" y="194"/>
                  </a:lnTo>
                  <a:lnTo>
                    <a:pt x="660" y="200"/>
                  </a:lnTo>
                  <a:lnTo>
                    <a:pt x="666" y="206"/>
                  </a:lnTo>
                  <a:lnTo>
                    <a:pt x="672" y="212"/>
                  </a:lnTo>
                  <a:lnTo>
                    <a:pt x="679" y="221"/>
                  </a:lnTo>
                  <a:lnTo>
                    <a:pt x="683" y="227"/>
                  </a:lnTo>
                  <a:lnTo>
                    <a:pt x="689" y="235"/>
                  </a:lnTo>
                  <a:lnTo>
                    <a:pt x="695" y="241"/>
                  </a:lnTo>
                  <a:lnTo>
                    <a:pt x="699" y="249"/>
                  </a:lnTo>
                  <a:lnTo>
                    <a:pt x="705" y="256"/>
                  </a:lnTo>
                  <a:lnTo>
                    <a:pt x="712" y="264"/>
                  </a:lnTo>
                  <a:lnTo>
                    <a:pt x="716" y="272"/>
                  </a:lnTo>
                  <a:lnTo>
                    <a:pt x="720" y="278"/>
                  </a:lnTo>
                  <a:lnTo>
                    <a:pt x="726" y="287"/>
                  </a:lnTo>
                  <a:lnTo>
                    <a:pt x="730" y="295"/>
                  </a:lnTo>
                  <a:lnTo>
                    <a:pt x="734" y="301"/>
                  </a:lnTo>
                  <a:lnTo>
                    <a:pt x="738" y="309"/>
                  </a:lnTo>
                  <a:lnTo>
                    <a:pt x="742" y="318"/>
                  </a:lnTo>
                  <a:lnTo>
                    <a:pt x="746" y="326"/>
                  </a:lnTo>
                  <a:lnTo>
                    <a:pt x="751" y="332"/>
                  </a:lnTo>
                  <a:lnTo>
                    <a:pt x="755" y="340"/>
                  </a:lnTo>
                  <a:lnTo>
                    <a:pt x="759" y="348"/>
                  </a:lnTo>
                  <a:lnTo>
                    <a:pt x="761" y="357"/>
                  </a:lnTo>
                  <a:lnTo>
                    <a:pt x="765" y="365"/>
                  </a:lnTo>
                  <a:lnTo>
                    <a:pt x="767" y="373"/>
                  </a:lnTo>
                  <a:lnTo>
                    <a:pt x="771" y="379"/>
                  </a:lnTo>
                  <a:lnTo>
                    <a:pt x="773" y="388"/>
                  </a:lnTo>
                  <a:lnTo>
                    <a:pt x="775" y="396"/>
                  </a:lnTo>
                  <a:lnTo>
                    <a:pt x="777" y="404"/>
                  </a:lnTo>
                  <a:lnTo>
                    <a:pt x="781" y="412"/>
                  </a:lnTo>
                  <a:lnTo>
                    <a:pt x="781" y="421"/>
                  </a:lnTo>
                  <a:lnTo>
                    <a:pt x="786" y="429"/>
                  </a:lnTo>
                  <a:lnTo>
                    <a:pt x="788" y="437"/>
                  </a:lnTo>
                  <a:lnTo>
                    <a:pt x="788" y="445"/>
                  </a:lnTo>
                  <a:lnTo>
                    <a:pt x="790" y="454"/>
                  </a:lnTo>
                  <a:lnTo>
                    <a:pt x="792" y="462"/>
                  </a:lnTo>
                  <a:lnTo>
                    <a:pt x="792" y="470"/>
                  </a:lnTo>
                  <a:lnTo>
                    <a:pt x="794" y="478"/>
                  </a:lnTo>
                  <a:lnTo>
                    <a:pt x="794" y="487"/>
                  </a:lnTo>
                  <a:lnTo>
                    <a:pt x="794" y="495"/>
                  </a:lnTo>
                  <a:lnTo>
                    <a:pt x="794" y="503"/>
                  </a:lnTo>
                  <a:lnTo>
                    <a:pt x="796" y="511"/>
                  </a:lnTo>
                  <a:lnTo>
                    <a:pt x="796" y="528"/>
                  </a:lnTo>
                  <a:lnTo>
                    <a:pt x="794" y="536"/>
                  </a:lnTo>
                  <a:lnTo>
                    <a:pt x="794" y="542"/>
                  </a:lnTo>
                  <a:lnTo>
                    <a:pt x="794" y="551"/>
                  </a:lnTo>
                  <a:lnTo>
                    <a:pt x="794" y="559"/>
                  </a:lnTo>
                  <a:lnTo>
                    <a:pt x="792" y="567"/>
                  </a:lnTo>
                  <a:lnTo>
                    <a:pt x="800" y="565"/>
                  </a:lnTo>
                  <a:lnTo>
                    <a:pt x="800" y="557"/>
                  </a:lnTo>
                  <a:lnTo>
                    <a:pt x="802" y="548"/>
                  </a:lnTo>
                  <a:lnTo>
                    <a:pt x="802" y="540"/>
                  </a:lnTo>
                  <a:lnTo>
                    <a:pt x="802" y="499"/>
                  </a:lnTo>
                  <a:lnTo>
                    <a:pt x="802" y="491"/>
                  </a:lnTo>
                  <a:lnTo>
                    <a:pt x="800" y="482"/>
                  </a:lnTo>
                  <a:lnTo>
                    <a:pt x="800" y="474"/>
                  </a:lnTo>
                  <a:lnTo>
                    <a:pt x="798" y="466"/>
                  </a:lnTo>
                  <a:lnTo>
                    <a:pt x="798" y="458"/>
                  </a:lnTo>
                  <a:lnTo>
                    <a:pt x="796" y="449"/>
                  </a:lnTo>
                  <a:lnTo>
                    <a:pt x="794" y="441"/>
                  </a:lnTo>
                  <a:lnTo>
                    <a:pt x="794" y="433"/>
                  </a:lnTo>
                  <a:lnTo>
                    <a:pt x="792" y="425"/>
                  </a:lnTo>
                  <a:lnTo>
                    <a:pt x="790" y="416"/>
                  </a:lnTo>
                  <a:lnTo>
                    <a:pt x="788" y="408"/>
                  </a:lnTo>
                  <a:lnTo>
                    <a:pt x="786" y="400"/>
                  </a:lnTo>
                  <a:lnTo>
                    <a:pt x="781" y="392"/>
                  </a:lnTo>
                  <a:lnTo>
                    <a:pt x="779" y="383"/>
                  </a:lnTo>
                  <a:lnTo>
                    <a:pt x="777" y="375"/>
                  </a:lnTo>
                  <a:lnTo>
                    <a:pt x="773" y="369"/>
                  </a:lnTo>
                  <a:lnTo>
                    <a:pt x="769" y="359"/>
                  </a:lnTo>
                  <a:lnTo>
                    <a:pt x="767" y="351"/>
                  </a:lnTo>
                  <a:lnTo>
                    <a:pt x="763" y="344"/>
                  </a:lnTo>
                  <a:lnTo>
                    <a:pt x="761" y="336"/>
                  </a:lnTo>
                  <a:lnTo>
                    <a:pt x="757" y="328"/>
                  </a:lnTo>
                  <a:lnTo>
                    <a:pt x="753" y="320"/>
                  </a:lnTo>
                  <a:lnTo>
                    <a:pt x="749" y="311"/>
                  </a:lnTo>
                  <a:lnTo>
                    <a:pt x="744" y="305"/>
                  </a:lnTo>
                  <a:lnTo>
                    <a:pt x="740" y="297"/>
                  </a:lnTo>
                  <a:lnTo>
                    <a:pt x="734" y="289"/>
                  </a:lnTo>
                  <a:lnTo>
                    <a:pt x="730" y="282"/>
                  </a:lnTo>
                  <a:lnTo>
                    <a:pt x="726" y="274"/>
                  </a:lnTo>
                  <a:lnTo>
                    <a:pt x="720" y="266"/>
                  </a:lnTo>
                  <a:lnTo>
                    <a:pt x="716" y="260"/>
                  </a:lnTo>
                  <a:lnTo>
                    <a:pt x="712" y="252"/>
                  </a:lnTo>
                  <a:lnTo>
                    <a:pt x="705" y="245"/>
                  </a:lnTo>
                  <a:lnTo>
                    <a:pt x="699" y="237"/>
                  </a:lnTo>
                  <a:lnTo>
                    <a:pt x="695" y="231"/>
                  </a:lnTo>
                  <a:lnTo>
                    <a:pt x="689" y="223"/>
                  </a:lnTo>
                  <a:lnTo>
                    <a:pt x="683" y="216"/>
                  </a:lnTo>
                  <a:lnTo>
                    <a:pt x="677" y="208"/>
                  </a:lnTo>
                  <a:lnTo>
                    <a:pt x="670" y="202"/>
                  </a:lnTo>
                  <a:lnTo>
                    <a:pt x="664" y="194"/>
                  </a:lnTo>
                  <a:lnTo>
                    <a:pt x="637" y="167"/>
                  </a:lnTo>
                  <a:lnTo>
                    <a:pt x="629" y="163"/>
                  </a:lnTo>
                  <a:lnTo>
                    <a:pt x="623" y="155"/>
                  </a:lnTo>
                  <a:lnTo>
                    <a:pt x="617" y="148"/>
                  </a:lnTo>
                  <a:lnTo>
                    <a:pt x="609" y="142"/>
                  </a:lnTo>
                  <a:lnTo>
                    <a:pt x="603" y="136"/>
                  </a:lnTo>
                  <a:lnTo>
                    <a:pt x="594" y="130"/>
                  </a:lnTo>
                  <a:lnTo>
                    <a:pt x="586" y="126"/>
                  </a:lnTo>
                  <a:lnTo>
                    <a:pt x="578" y="120"/>
                  </a:lnTo>
                  <a:lnTo>
                    <a:pt x="570" y="113"/>
                  </a:lnTo>
                  <a:lnTo>
                    <a:pt x="563" y="107"/>
                  </a:lnTo>
                  <a:lnTo>
                    <a:pt x="555" y="103"/>
                  </a:lnTo>
                  <a:lnTo>
                    <a:pt x="547" y="97"/>
                  </a:lnTo>
                  <a:lnTo>
                    <a:pt x="539" y="91"/>
                  </a:lnTo>
                  <a:lnTo>
                    <a:pt x="531" y="87"/>
                  </a:lnTo>
                  <a:lnTo>
                    <a:pt x="522" y="80"/>
                  </a:lnTo>
                  <a:lnTo>
                    <a:pt x="514" y="76"/>
                  </a:lnTo>
                  <a:lnTo>
                    <a:pt x="506" y="72"/>
                  </a:lnTo>
                  <a:lnTo>
                    <a:pt x="496" y="68"/>
                  </a:lnTo>
                  <a:lnTo>
                    <a:pt x="487" y="62"/>
                  </a:lnTo>
                  <a:lnTo>
                    <a:pt x="479" y="58"/>
                  </a:lnTo>
                  <a:lnTo>
                    <a:pt x="471" y="54"/>
                  </a:lnTo>
                  <a:lnTo>
                    <a:pt x="461" y="52"/>
                  </a:lnTo>
                  <a:lnTo>
                    <a:pt x="452" y="47"/>
                  </a:lnTo>
                  <a:lnTo>
                    <a:pt x="444" y="43"/>
                  </a:lnTo>
                  <a:lnTo>
                    <a:pt x="436" y="39"/>
                  </a:lnTo>
                  <a:lnTo>
                    <a:pt x="428" y="37"/>
                  </a:lnTo>
                  <a:lnTo>
                    <a:pt x="420" y="33"/>
                  </a:lnTo>
                  <a:lnTo>
                    <a:pt x="409" y="31"/>
                  </a:lnTo>
                  <a:lnTo>
                    <a:pt x="401" y="27"/>
                  </a:lnTo>
                  <a:lnTo>
                    <a:pt x="393" y="25"/>
                  </a:lnTo>
                  <a:lnTo>
                    <a:pt x="382" y="23"/>
                  </a:lnTo>
                  <a:lnTo>
                    <a:pt x="374" y="19"/>
                  </a:lnTo>
                  <a:lnTo>
                    <a:pt x="366" y="16"/>
                  </a:lnTo>
                  <a:lnTo>
                    <a:pt x="358" y="14"/>
                  </a:lnTo>
                  <a:lnTo>
                    <a:pt x="348" y="12"/>
                  </a:lnTo>
                  <a:lnTo>
                    <a:pt x="339" y="10"/>
                  </a:lnTo>
                  <a:lnTo>
                    <a:pt x="331" y="8"/>
                  </a:lnTo>
                  <a:lnTo>
                    <a:pt x="321" y="8"/>
                  </a:lnTo>
                  <a:lnTo>
                    <a:pt x="313" y="6"/>
                  </a:lnTo>
                  <a:lnTo>
                    <a:pt x="304" y="4"/>
                  </a:lnTo>
                  <a:lnTo>
                    <a:pt x="294" y="4"/>
                  </a:lnTo>
                  <a:lnTo>
                    <a:pt x="286" y="4"/>
                  </a:lnTo>
                  <a:lnTo>
                    <a:pt x="278" y="2"/>
                  </a:lnTo>
                  <a:lnTo>
                    <a:pt x="269" y="2"/>
                  </a:lnTo>
                  <a:lnTo>
                    <a:pt x="261" y="0"/>
                  </a:lnTo>
                  <a:lnTo>
                    <a:pt x="251" y="0"/>
                  </a:lnTo>
                  <a:lnTo>
                    <a:pt x="243" y="0"/>
                  </a:lnTo>
                  <a:lnTo>
                    <a:pt x="216" y="0"/>
                  </a:lnTo>
                  <a:lnTo>
                    <a:pt x="208" y="0"/>
                  </a:lnTo>
                  <a:lnTo>
                    <a:pt x="199" y="0"/>
                  </a:lnTo>
                  <a:lnTo>
                    <a:pt x="191" y="2"/>
                  </a:lnTo>
                  <a:lnTo>
                    <a:pt x="183" y="2"/>
                  </a:lnTo>
                  <a:lnTo>
                    <a:pt x="175" y="4"/>
                  </a:lnTo>
                  <a:lnTo>
                    <a:pt x="167" y="4"/>
                  </a:lnTo>
                  <a:lnTo>
                    <a:pt x="158" y="6"/>
                  </a:lnTo>
                  <a:lnTo>
                    <a:pt x="150" y="8"/>
                  </a:lnTo>
                  <a:lnTo>
                    <a:pt x="142" y="8"/>
                  </a:lnTo>
                  <a:lnTo>
                    <a:pt x="134" y="10"/>
                  </a:lnTo>
                  <a:lnTo>
                    <a:pt x="125" y="12"/>
                  </a:lnTo>
                  <a:lnTo>
                    <a:pt x="117" y="14"/>
                  </a:lnTo>
                  <a:lnTo>
                    <a:pt x="109" y="16"/>
                  </a:lnTo>
                  <a:lnTo>
                    <a:pt x="101" y="19"/>
                  </a:lnTo>
                  <a:lnTo>
                    <a:pt x="93" y="21"/>
                  </a:lnTo>
                  <a:lnTo>
                    <a:pt x="84" y="23"/>
                  </a:lnTo>
                  <a:lnTo>
                    <a:pt x="76" y="27"/>
                  </a:lnTo>
                  <a:lnTo>
                    <a:pt x="70" y="29"/>
                  </a:lnTo>
                  <a:lnTo>
                    <a:pt x="62" y="33"/>
                  </a:lnTo>
                  <a:lnTo>
                    <a:pt x="53" y="35"/>
                  </a:lnTo>
                  <a:lnTo>
                    <a:pt x="45" y="39"/>
                  </a:lnTo>
                  <a:lnTo>
                    <a:pt x="39" y="41"/>
                  </a:lnTo>
                  <a:lnTo>
                    <a:pt x="31" y="45"/>
                  </a:lnTo>
                  <a:lnTo>
                    <a:pt x="25" y="49"/>
                  </a:lnTo>
                  <a:lnTo>
                    <a:pt x="16" y="54"/>
                  </a:lnTo>
                  <a:lnTo>
                    <a:pt x="10" y="58"/>
                  </a:lnTo>
                  <a:lnTo>
                    <a:pt x="4" y="62"/>
                  </a:lnTo>
                  <a:lnTo>
                    <a:pt x="4" y="62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" name="Freeform 31">
              <a:extLst>
                <a:ext uri="{FF2B5EF4-FFF2-40B4-BE49-F238E27FC236}">
                  <a16:creationId xmlns:a16="http://schemas.microsoft.com/office/drawing/2014/main" id="{85F8F036-9058-4F75-B680-FB84821AA49A}"/>
                </a:ext>
              </a:extLst>
            </p:cNvPr>
            <p:cNvSpPr>
              <a:spLocks/>
            </p:cNvSpPr>
            <p:nvPr/>
          </p:nvSpPr>
          <p:spPr bwMode="auto">
            <a:xfrm>
              <a:off x="2774" y="1499"/>
              <a:ext cx="982" cy="999"/>
            </a:xfrm>
            <a:custGeom>
              <a:avLst/>
              <a:gdLst>
                <a:gd name="T0" fmla="*/ 664 w 982"/>
                <a:gd name="T1" fmla="*/ 41 h 999"/>
                <a:gd name="T2" fmla="*/ 570 w 982"/>
                <a:gd name="T3" fmla="*/ 14 h 999"/>
                <a:gd name="T4" fmla="*/ 473 w 982"/>
                <a:gd name="T5" fmla="*/ 8 h 999"/>
                <a:gd name="T6" fmla="*/ 374 w 982"/>
                <a:gd name="T7" fmla="*/ 23 h 999"/>
                <a:gd name="T8" fmla="*/ 282 w 982"/>
                <a:gd name="T9" fmla="*/ 56 h 999"/>
                <a:gd name="T10" fmla="*/ 197 w 982"/>
                <a:gd name="T11" fmla="*/ 107 h 999"/>
                <a:gd name="T12" fmla="*/ 125 w 982"/>
                <a:gd name="T13" fmla="*/ 177 h 999"/>
                <a:gd name="T14" fmla="*/ 70 w 982"/>
                <a:gd name="T15" fmla="*/ 257 h 999"/>
                <a:gd name="T16" fmla="*/ 31 w 982"/>
                <a:gd name="T17" fmla="*/ 350 h 999"/>
                <a:gd name="T18" fmla="*/ 10 w 982"/>
                <a:gd name="T19" fmla="*/ 449 h 999"/>
                <a:gd name="T20" fmla="*/ 12 w 982"/>
                <a:gd name="T21" fmla="*/ 564 h 999"/>
                <a:gd name="T22" fmla="*/ 35 w 982"/>
                <a:gd name="T23" fmla="*/ 661 h 999"/>
                <a:gd name="T24" fmla="*/ 76 w 982"/>
                <a:gd name="T25" fmla="*/ 751 h 999"/>
                <a:gd name="T26" fmla="*/ 136 w 982"/>
                <a:gd name="T27" fmla="*/ 831 h 999"/>
                <a:gd name="T28" fmla="*/ 210 w 982"/>
                <a:gd name="T29" fmla="*/ 897 h 999"/>
                <a:gd name="T30" fmla="*/ 296 w 982"/>
                <a:gd name="T31" fmla="*/ 947 h 999"/>
                <a:gd name="T32" fmla="*/ 389 w 982"/>
                <a:gd name="T33" fmla="*/ 979 h 999"/>
                <a:gd name="T34" fmla="*/ 487 w 982"/>
                <a:gd name="T35" fmla="*/ 990 h 999"/>
                <a:gd name="T36" fmla="*/ 584 w 982"/>
                <a:gd name="T37" fmla="*/ 979 h 999"/>
                <a:gd name="T38" fmla="*/ 679 w 982"/>
                <a:gd name="T39" fmla="*/ 951 h 999"/>
                <a:gd name="T40" fmla="*/ 765 w 982"/>
                <a:gd name="T41" fmla="*/ 903 h 999"/>
                <a:gd name="T42" fmla="*/ 841 w 982"/>
                <a:gd name="T43" fmla="*/ 837 h 999"/>
                <a:gd name="T44" fmla="*/ 901 w 982"/>
                <a:gd name="T45" fmla="*/ 759 h 999"/>
                <a:gd name="T46" fmla="*/ 944 w 982"/>
                <a:gd name="T47" fmla="*/ 669 h 999"/>
                <a:gd name="T48" fmla="*/ 969 w 982"/>
                <a:gd name="T49" fmla="*/ 572 h 999"/>
                <a:gd name="T50" fmla="*/ 973 w 982"/>
                <a:gd name="T51" fmla="*/ 457 h 999"/>
                <a:gd name="T52" fmla="*/ 954 w 982"/>
                <a:gd name="T53" fmla="*/ 360 h 999"/>
                <a:gd name="T54" fmla="*/ 917 w 982"/>
                <a:gd name="T55" fmla="*/ 265 h 999"/>
                <a:gd name="T56" fmla="*/ 860 w 982"/>
                <a:gd name="T57" fmla="*/ 183 h 999"/>
                <a:gd name="T58" fmla="*/ 790 w 982"/>
                <a:gd name="T59" fmla="*/ 113 h 999"/>
                <a:gd name="T60" fmla="*/ 718 w 982"/>
                <a:gd name="T61" fmla="*/ 56 h 999"/>
                <a:gd name="T62" fmla="*/ 625 w 982"/>
                <a:gd name="T63" fmla="*/ 19 h 999"/>
                <a:gd name="T64" fmla="*/ 526 w 982"/>
                <a:gd name="T65" fmla="*/ 2 h 999"/>
                <a:gd name="T66" fmla="*/ 417 w 982"/>
                <a:gd name="T67" fmla="*/ 6 h 999"/>
                <a:gd name="T68" fmla="*/ 321 w 982"/>
                <a:gd name="T69" fmla="*/ 31 h 999"/>
                <a:gd name="T70" fmla="*/ 232 w 982"/>
                <a:gd name="T71" fmla="*/ 76 h 999"/>
                <a:gd name="T72" fmla="*/ 152 w 982"/>
                <a:gd name="T73" fmla="*/ 138 h 999"/>
                <a:gd name="T74" fmla="*/ 86 w 982"/>
                <a:gd name="T75" fmla="*/ 216 h 999"/>
                <a:gd name="T76" fmla="*/ 39 w 982"/>
                <a:gd name="T77" fmla="*/ 305 h 999"/>
                <a:gd name="T78" fmla="*/ 10 w 982"/>
                <a:gd name="T79" fmla="*/ 401 h 999"/>
                <a:gd name="T80" fmla="*/ 0 w 982"/>
                <a:gd name="T81" fmla="*/ 519 h 999"/>
                <a:gd name="T82" fmla="*/ 14 w 982"/>
                <a:gd name="T83" fmla="*/ 619 h 999"/>
                <a:gd name="T84" fmla="*/ 47 w 982"/>
                <a:gd name="T85" fmla="*/ 714 h 999"/>
                <a:gd name="T86" fmla="*/ 101 w 982"/>
                <a:gd name="T87" fmla="*/ 803 h 999"/>
                <a:gd name="T88" fmla="*/ 169 w 982"/>
                <a:gd name="T89" fmla="*/ 877 h 999"/>
                <a:gd name="T90" fmla="*/ 251 w 982"/>
                <a:gd name="T91" fmla="*/ 934 h 999"/>
                <a:gd name="T92" fmla="*/ 341 w 982"/>
                <a:gd name="T93" fmla="*/ 973 h 999"/>
                <a:gd name="T94" fmla="*/ 440 w 982"/>
                <a:gd name="T95" fmla="*/ 996 h 999"/>
                <a:gd name="T96" fmla="*/ 547 w 982"/>
                <a:gd name="T97" fmla="*/ 994 h 999"/>
                <a:gd name="T98" fmla="*/ 646 w 982"/>
                <a:gd name="T99" fmla="*/ 971 h 999"/>
                <a:gd name="T100" fmla="*/ 736 w 982"/>
                <a:gd name="T101" fmla="*/ 930 h 999"/>
                <a:gd name="T102" fmla="*/ 819 w 982"/>
                <a:gd name="T103" fmla="*/ 870 h 999"/>
                <a:gd name="T104" fmla="*/ 884 w 982"/>
                <a:gd name="T105" fmla="*/ 796 h 999"/>
                <a:gd name="T106" fmla="*/ 936 w 982"/>
                <a:gd name="T107" fmla="*/ 708 h 999"/>
                <a:gd name="T108" fmla="*/ 969 w 982"/>
                <a:gd name="T109" fmla="*/ 613 h 999"/>
                <a:gd name="T110" fmla="*/ 981 w 982"/>
                <a:gd name="T111" fmla="*/ 510 h 999"/>
                <a:gd name="T112" fmla="*/ 971 w 982"/>
                <a:gd name="T113" fmla="*/ 395 h 999"/>
                <a:gd name="T114" fmla="*/ 940 w 982"/>
                <a:gd name="T115" fmla="*/ 298 h 999"/>
                <a:gd name="T116" fmla="*/ 891 w 982"/>
                <a:gd name="T117" fmla="*/ 210 h 999"/>
                <a:gd name="T118" fmla="*/ 825 w 982"/>
                <a:gd name="T119" fmla="*/ 134 h 999"/>
                <a:gd name="T120" fmla="*/ 747 w 982"/>
                <a:gd name="T121" fmla="*/ 82 h 9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982" h="999">
                  <a:moveTo>
                    <a:pt x="747" y="82"/>
                  </a:moveTo>
                  <a:lnTo>
                    <a:pt x="740" y="78"/>
                  </a:lnTo>
                  <a:lnTo>
                    <a:pt x="734" y="74"/>
                  </a:lnTo>
                  <a:lnTo>
                    <a:pt x="728" y="70"/>
                  </a:lnTo>
                  <a:lnTo>
                    <a:pt x="720" y="66"/>
                  </a:lnTo>
                  <a:lnTo>
                    <a:pt x="714" y="64"/>
                  </a:lnTo>
                  <a:lnTo>
                    <a:pt x="707" y="60"/>
                  </a:lnTo>
                  <a:lnTo>
                    <a:pt x="699" y="56"/>
                  </a:lnTo>
                  <a:lnTo>
                    <a:pt x="693" y="54"/>
                  </a:lnTo>
                  <a:lnTo>
                    <a:pt x="687" y="49"/>
                  </a:lnTo>
                  <a:lnTo>
                    <a:pt x="679" y="47"/>
                  </a:lnTo>
                  <a:lnTo>
                    <a:pt x="673" y="43"/>
                  </a:lnTo>
                  <a:lnTo>
                    <a:pt x="664" y="41"/>
                  </a:lnTo>
                  <a:lnTo>
                    <a:pt x="658" y="37"/>
                  </a:lnTo>
                  <a:lnTo>
                    <a:pt x="652" y="35"/>
                  </a:lnTo>
                  <a:lnTo>
                    <a:pt x="644" y="33"/>
                  </a:lnTo>
                  <a:lnTo>
                    <a:pt x="638" y="31"/>
                  </a:lnTo>
                  <a:lnTo>
                    <a:pt x="629" y="29"/>
                  </a:lnTo>
                  <a:lnTo>
                    <a:pt x="621" y="27"/>
                  </a:lnTo>
                  <a:lnTo>
                    <a:pt x="615" y="25"/>
                  </a:lnTo>
                  <a:lnTo>
                    <a:pt x="607" y="23"/>
                  </a:lnTo>
                  <a:lnTo>
                    <a:pt x="598" y="21"/>
                  </a:lnTo>
                  <a:lnTo>
                    <a:pt x="592" y="19"/>
                  </a:lnTo>
                  <a:lnTo>
                    <a:pt x="584" y="19"/>
                  </a:lnTo>
                  <a:lnTo>
                    <a:pt x="578" y="16"/>
                  </a:lnTo>
                  <a:lnTo>
                    <a:pt x="570" y="14"/>
                  </a:lnTo>
                  <a:lnTo>
                    <a:pt x="564" y="12"/>
                  </a:lnTo>
                  <a:lnTo>
                    <a:pt x="555" y="12"/>
                  </a:lnTo>
                  <a:lnTo>
                    <a:pt x="547" y="10"/>
                  </a:lnTo>
                  <a:lnTo>
                    <a:pt x="541" y="10"/>
                  </a:lnTo>
                  <a:lnTo>
                    <a:pt x="533" y="8"/>
                  </a:lnTo>
                  <a:lnTo>
                    <a:pt x="524" y="8"/>
                  </a:lnTo>
                  <a:lnTo>
                    <a:pt x="518" y="8"/>
                  </a:lnTo>
                  <a:lnTo>
                    <a:pt x="510" y="8"/>
                  </a:lnTo>
                  <a:lnTo>
                    <a:pt x="502" y="8"/>
                  </a:lnTo>
                  <a:lnTo>
                    <a:pt x="496" y="8"/>
                  </a:lnTo>
                  <a:lnTo>
                    <a:pt x="487" y="8"/>
                  </a:lnTo>
                  <a:lnTo>
                    <a:pt x="479" y="8"/>
                  </a:lnTo>
                  <a:lnTo>
                    <a:pt x="473" y="8"/>
                  </a:lnTo>
                  <a:lnTo>
                    <a:pt x="465" y="8"/>
                  </a:lnTo>
                  <a:lnTo>
                    <a:pt x="457" y="8"/>
                  </a:lnTo>
                  <a:lnTo>
                    <a:pt x="450" y="8"/>
                  </a:lnTo>
                  <a:lnTo>
                    <a:pt x="442" y="10"/>
                  </a:lnTo>
                  <a:lnTo>
                    <a:pt x="434" y="10"/>
                  </a:lnTo>
                  <a:lnTo>
                    <a:pt x="426" y="12"/>
                  </a:lnTo>
                  <a:lnTo>
                    <a:pt x="420" y="12"/>
                  </a:lnTo>
                  <a:lnTo>
                    <a:pt x="411" y="14"/>
                  </a:lnTo>
                  <a:lnTo>
                    <a:pt x="403" y="16"/>
                  </a:lnTo>
                  <a:lnTo>
                    <a:pt x="397" y="16"/>
                  </a:lnTo>
                  <a:lnTo>
                    <a:pt x="389" y="19"/>
                  </a:lnTo>
                  <a:lnTo>
                    <a:pt x="383" y="21"/>
                  </a:lnTo>
                  <a:lnTo>
                    <a:pt x="374" y="23"/>
                  </a:lnTo>
                  <a:lnTo>
                    <a:pt x="368" y="23"/>
                  </a:lnTo>
                  <a:lnTo>
                    <a:pt x="360" y="27"/>
                  </a:lnTo>
                  <a:lnTo>
                    <a:pt x="352" y="29"/>
                  </a:lnTo>
                  <a:lnTo>
                    <a:pt x="346" y="31"/>
                  </a:lnTo>
                  <a:lnTo>
                    <a:pt x="337" y="33"/>
                  </a:lnTo>
                  <a:lnTo>
                    <a:pt x="331" y="35"/>
                  </a:lnTo>
                  <a:lnTo>
                    <a:pt x="323" y="37"/>
                  </a:lnTo>
                  <a:lnTo>
                    <a:pt x="317" y="41"/>
                  </a:lnTo>
                  <a:lnTo>
                    <a:pt x="308" y="43"/>
                  </a:lnTo>
                  <a:lnTo>
                    <a:pt x="302" y="47"/>
                  </a:lnTo>
                  <a:lnTo>
                    <a:pt x="296" y="49"/>
                  </a:lnTo>
                  <a:lnTo>
                    <a:pt x="288" y="51"/>
                  </a:lnTo>
                  <a:lnTo>
                    <a:pt x="282" y="56"/>
                  </a:lnTo>
                  <a:lnTo>
                    <a:pt x="276" y="60"/>
                  </a:lnTo>
                  <a:lnTo>
                    <a:pt x="267" y="64"/>
                  </a:lnTo>
                  <a:lnTo>
                    <a:pt x="261" y="66"/>
                  </a:lnTo>
                  <a:lnTo>
                    <a:pt x="255" y="70"/>
                  </a:lnTo>
                  <a:lnTo>
                    <a:pt x="249" y="74"/>
                  </a:lnTo>
                  <a:lnTo>
                    <a:pt x="243" y="78"/>
                  </a:lnTo>
                  <a:lnTo>
                    <a:pt x="237" y="82"/>
                  </a:lnTo>
                  <a:lnTo>
                    <a:pt x="228" y="86"/>
                  </a:lnTo>
                  <a:lnTo>
                    <a:pt x="222" y="91"/>
                  </a:lnTo>
                  <a:lnTo>
                    <a:pt x="216" y="95"/>
                  </a:lnTo>
                  <a:lnTo>
                    <a:pt x="210" y="99"/>
                  </a:lnTo>
                  <a:lnTo>
                    <a:pt x="204" y="103"/>
                  </a:lnTo>
                  <a:lnTo>
                    <a:pt x="197" y="107"/>
                  </a:lnTo>
                  <a:lnTo>
                    <a:pt x="191" y="113"/>
                  </a:lnTo>
                  <a:lnTo>
                    <a:pt x="185" y="117"/>
                  </a:lnTo>
                  <a:lnTo>
                    <a:pt x="181" y="123"/>
                  </a:lnTo>
                  <a:lnTo>
                    <a:pt x="175" y="128"/>
                  </a:lnTo>
                  <a:lnTo>
                    <a:pt x="169" y="132"/>
                  </a:lnTo>
                  <a:lnTo>
                    <a:pt x="162" y="138"/>
                  </a:lnTo>
                  <a:lnTo>
                    <a:pt x="158" y="144"/>
                  </a:lnTo>
                  <a:lnTo>
                    <a:pt x="152" y="148"/>
                  </a:lnTo>
                  <a:lnTo>
                    <a:pt x="146" y="154"/>
                  </a:lnTo>
                  <a:lnTo>
                    <a:pt x="140" y="158"/>
                  </a:lnTo>
                  <a:lnTo>
                    <a:pt x="136" y="165"/>
                  </a:lnTo>
                  <a:lnTo>
                    <a:pt x="132" y="171"/>
                  </a:lnTo>
                  <a:lnTo>
                    <a:pt x="125" y="177"/>
                  </a:lnTo>
                  <a:lnTo>
                    <a:pt x="121" y="183"/>
                  </a:lnTo>
                  <a:lnTo>
                    <a:pt x="115" y="187"/>
                  </a:lnTo>
                  <a:lnTo>
                    <a:pt x="111" y="195"/>
                  </a:lnTo>
                  <a:lnTo>
                    <a:pt x="107" y="200"/>
                  </a:lnTo>
                  <a:lnTo>
                    <a:pt x="103" y="206"/>
                  </a:lnTo>
                  <a:lnTo>
                    <a:pt x="99" y="214"/>
                  </a:lnTo>
                  <a:lnTo>
                    <a:pt x="95" y="218"/>
                  </a:lnTo>
                  <a:lnTo>
                    <a:pt x="88" y="226"/>
                  </a:lnTo>
                  <a:lnTo>
                    <a:pt x="84" y="233"/>
                  </a:lnTo>
                  <a:lnTo>
                    <a:pt x="80" y="239"/>
                  </a:lnTo>
                  <a:lnTo>
                    <a:pt x="76" y="245"/>
                  </a:lnTo>
                  <a:lnTo>
                    <a:pt x="72" y="253"/>
                  </a:lnTo>
                  <a:lnTo>
                    <a:pt x="70" y="257"/>
                  </a:lnTo>
                  <a:lnTo>
                    <a:pt x="66" y="265"/>
                  </a:lnTo>
                  <a:lnTo>
                    <a:pt x="62" y="272"/>
                  </a:lnTo>
                  <a:lnTo>
                    <a:pt x="60" y="280"/>
                  </a:lnTo>
                  <a:lnTo>
                    <a:pt x="56" y="286"/>
                  </a:lnTo>
                  <a:lnTo>
                    <a:pt x="51" y="292"/>
                  </a:lnTo>
                  <a:lnTo>
                    <a:pt x="49" y="300"/>
                  </a:lnTo>
                  <a:lnTo>
                    <a:pt x="45" y="307"/>
                  </a:lnTo>
                  <a:lnTo>
                    <a:pt x="43" y="315"/>
                  </a:lnTo>
                  <a:lnTo>
                    <a:pt x="39" y="321"/>
                  </a:lnTo>
                  <a:lnTo>
                    <a:pt x="37" y="329"/>
                  </a:lnTo>
                  <a:lnTo>
                    <a:pt x="35" y="335"/>
                  </a:lnTo>
                  <a:lnTo>
                    <a:pt x="33" y="344"/>
                  </a:lnTo>
                  <a:lnTo>
                    <a:pt x="31" y="350"/>
                  </a:lnTo>
                  <a:lnTo>
                    <a:pt x="27" y="358"/>
                  </a:lnTo>
                  <a:lnTo>
                    <a:pt x="25" y="364"/>
                  </a:lnTo>
                  <a:lnTo>
                    <a:pt x="25" y="372"/>
                  </a:lnTo>
                  <a:lnTo>
                    <a:pt x="21" y="381"/>
                  </a:lnTo>
                  <a:lnTo>
                    <a:pt x="21" y="387"/>
                  </a:lnTo>
                  <a:lnTo>
                    <a:pt x="19" y="395"/>
                  </a:lnTo>
                  <a:lnTo>
                    <a:pt x="16" y="403"/>
                  </a:lnTo>
                  <a:lnTo>
                    <a:pt x="14" y="409"/>
                  </a:lnTo>
                  <a:lnTo>
                    <a:pt x="14" y="418"/>
                  </a:lnTo>
                  <a:lnTo>
                    <a:pt x="12" y="426"/>
                  </a:lnTo>
                  <a:lnTo>
                    <a:pt x="12" y="432"/>
                  </a:lnTo>
                  <a:lnTo>
                    <a:pt x="10" y="440"/>
                  </a:lnTo>
                  <a:lnTo>
                    <a:pt x="10" y="449"/>
                  </a:lnTo>
                  <a:lnTo>
                    <a:pt x="8" y="457"/>
                  </a:lnTo>
                  <a:lnTo>
                    <a:pt x="8" y="463"/>
                  </a:lnTo>
                  <a:lnTo>
                    <a:pt x="8" y="471"/>
                  </a:lnTo>
                  <a:lnTo>
                    <a:pt x="8" y="479"/>
                  </a:lnTo>
                  <a:lnTo>
                    <a:pt x="8" y="486"/>
                  </a:lnTo>
                  <a:lnTo>
                    <a:pt x="8" y="510"/>
                  </a:lnTo>
                  <a:lnTo>
                    <a:pt x="8" y="516"/>
                  </a:lnTo>
                  <a:lnTo>
                    <a:pt x="8" y="525"/>
                  </a:lnTo>
                  <a:lnTo>
                    <a:pt x="8" y="533"/>
                  </a:lnTo>
                  <a:lnTo>
                    <a:pt x="8" y="541"/>
                  </a:lnTo>
                  <a:lnTo>
                    <a:pt x="10" y="547"/>
                  </a:lnTo>
                  <a:lnTo>
                    <a:pt x="10" y="556"/>
                  </a:lnTo>
                  <a:lnTo>
                    <a:pt x="12" y="564"/>
                  </a:lnTo>
                  <a:lnTo>
                    <a:pt x="12" y="572"/>
                  </a:lnTo>
                  <a:lnTo>
                    <a:pt x="14" y="578"/>
                  </a:lnTo>
                  <a:lnTo>
                    <a:pt x="14" y="586"/>
                  </a:lnTo>
                  <a:lnTo>
                    <a:pt x="16" y="595"/>
                  </a:lnTo>
                  <a:lnTo>
                    <a:pt x="19" y="601"/>
                  </a:lnTo>
                  <a:lnTo>
                    <a:pt x="21" y="609"/>
                  </a:lnTo>
                  <a:lnTo>
                    <a:pt x="21" y="615"/>
                  </a:lnTo>
                  <a:lnTo>
                    <a:pt x="23" y="623"/>
                  </a:lnTo>
                  <a:lnTo>
                    <a:pt x="25" y="632"/>
                  </a:lnTo>
                  <a:lnTo>
                    <a:pt x="27" y="638"/>
                  </a:lnTo>
                  <a:lnTo>
                    <a:pt x="31" y="646"/>
                  </a:lnTo>
                  <a:lnTo>
                    <a:pt x="33" y="652"/>
                  </a:lnTo>
                  <a:lnTo>
                    <a:pt x="35" y="661"/>
                  </a:lnTo>
                  <a:lnTo>
                    <a:pt x="37" y="669"/>
                  </a:lnTo>
                  <a:lnTo>
                    <a:pt x="39" y="675"/>
                  </a:lnTo>
                  <a:lnTo>
                    <a:pt x="43" y="683"/>
                  </a:lnTo>
                  <a:lnTo>
                    <a:pt x="45" y="689"/>
                  </a:lnTo>
                  <a:lnTo>
                    <a:pt x="49" y="698"/>
                  </a:lnTo>
                  <a:lnTo>
                    <a:pt x="51" y="704"/>
                  </a:lnTo>
                  <a:lnTo>
                    <a:pt x="56" y="710"/>
                  </a:lnTo>
                  <a:lnTo>
                    <a:pt x="58" y="718"/>
                  </a:lnTo>
                  <a:lnTo>
                    <a:pt x="62" y="724"/>
                  </a:lnTo>
                  <a:lnTo>
                    <a:pt x="66" y="733"/>
                  </a:lnTo>
                  <a:lnTo>
                    <a:pt x="70" y="739"/>
                  </a:lnTo>
                  <a:lnTo>
                    <a:pt x="72" y="745"/>
                  </a:lnTo>
                  <a:lnTo>
                    <a:pt x="76" y="751"/>
                  </a:lnTo>
                  <a:lnTo>
                    <a:pt x="80" y="757"/>
                  </a:lnTo>
                  <a:lnTo>
                    <a:pt x="84" y="763"/>
                  </a:lnTo>
                  <a:lnTo>
                    <a:pt x="88" y="772"/>
                  </a:lnTo>
                  <a:lnTo>
                    <a:pt x="93" y="778"/>
                  </a:lnTo>
                  <a:lnTo>
                    <a:pt x="97" y="784"/>
                  </a:lnTo>
                  <a:lnTo>
                    <a:pt x="103" y="790"/>
                  </a:lnTo>
                  <a:lnTo>
                    <a:pt x="105" y="796"/>
                  </a:lnTo>
                  <a:lnTo>
                    <a:pt x="111" y="803"/>
                  </a:lnTo>
                  <a:lnTo>
                    <a:pt x="115" y="809"/>
                  </a:lnTo>
                  <a:lnTo>
                    <a:pt x="121" y="815"/>
                  </a:lnTo>
                  <a:lnTo>
                    <a:pt x="125" y="821"/>
                  </a:lnTo>
                  <a:lnTo>
                    <a:pt x="130" y="825"/>
                  </a:lnTo>
                  <a:lnTo>
                    <a:pt x="136" y="831"/>
                  </a:lnTo>
                  <a:lnTo>
                    <a:pt x="140" y="837"/>
                  </a:lnTo>
                  <a:lnTo>
                    <a:pt x="146" y="842"/>
                  </a:lnTo>
                  <a:lnTo>
                    <a:pt x="152" y="848"/>
                  </a:lnTo>
                  <a:lnTo>
                    <a:pt x="156" y="854"/>
                  </a:lnTo>
                  <a:lnTo>
                    <a:pt x="162" y="858"/>
                  </a:lnTo>
                  <a:lnTo>
                    <a:pt x="169" y="864"/>
                  </a:lnTo>
                  <a:lnTo>
                    <a:pt x="173" y="868"/>
                  </a:lnTo>
                  <a:lnTo>
                    <a:pt x="179" y="875"/>
                  </a:lnTo>
                  <a:lnTo>
                    <a:pt x="185" y="879"/>
                  </a:lnTo>
                  <a:lnTo>
                    <a:pt x="191" y="885"/>
                  </a:lnTo>
                  <a:lnTo>
                    <a:pt x="197" y="889"/>
                  </a:lnTo>
                  <a:lnTo>
                    <a:pt x="204" y="893"/>
                  </a:lnTo>
                  <a:lnTo>
                    <a:pt x="210" y="897"/>
                  </a:lnTo>
                  <a:lnTo>
                    <a:pt x="216" y="901"/>
                  </a:lnTo>
                  <a:lnTo>
                    <a:pt x="222" y="907"/>
                  </a:lnTo>
                  <a:lnTo>
                    <a:pt x="228" y="912"/>
                  </a:lnTo>
                  <a:lnTo>
                    <a:pt x="234" y="916"/>
                  </a:lnTo>
                  <a:lnTo>
                    <a:pt x="241" y="920"/>
                  </a:lnTo>
                  <a:lnTo>
                    <a:pt x="249" y="924"/>
                  </a:lnTo>
                  <a:lnTo>
                    <a:pt x="255" y="928"/>
                  </a:lnTo>
                  <a:lnTo>
                    <a:pt x="261" y="930"/>
                  </a:lnTo>
                  <a:lnTo>
                    <a:pt x="267" y="934"/>
                  </a:lnTo>
                  <a:lnTo>
                    <a:pt x="276" y="938"/>
                  </a:lnTo>
                  <a:lnTo>
                    <a:pt x="282" y="942"/>
                  </a:lnTo>
                  <a:lnTo>
                    <a:pt x="288" y="944"/>
                  </a:lnTo>
                  <a:lnTo>
                    <a:pt x="296" y="947"/>
                  </a:lnTo>
                  <a:lnTo>
                    <a:pt x="302" y="951"/>
                  </a:lnTo>
                  <a:lnTo>
                    <a:pt x="308" y="953"/>
                  </a:lnTo>
                  <a:lnTo>
                    <a:pt x="317" y="957"/>
                  </a:lnTo>
                  <a:lnTo>
                    <a:pt x="323" y="959"/>
                  </a:lnTo>
                  <a:lnTo>
                    <a:pt x="331" y="961"/>
                  </a:lnTo>
                  <a:lnTo>
                    <a:pt x="337" y="965"/>
                  </a:lnTo>
                  <a:lnTo>
                    <a:pt x="346" y="967"/>
                  </a:lnTo>
                  <a:lnTo>
                    <a:pt x="352" y="969"/>
                  </a:lnTo>
                  <a:lnTo>
                    <a:pt x="360" y="971"/>
                  </a:lnTo>
                  <a:lnTo>
                    <a:pt x="366" y="973"/>
                  </a:lnTo>
                  <a:lnTo>
                    <a:pt x="374" y="975"/>
                  </a:lnTo>
                  <a:lnTo>
                    <a:pt x="383" y="977"/>
                  </a:lnTo>
                  <a:lnTo>
                    <a:pt x="389" y="979"/>
                  </a:lnTo>
                  <a:lnTo>
                    <a:pt x="397" y="979"/>
                  </a:lnTo>
                  <a:lnTo>
                    <a:pt x="403" y="982"/>
                  </a:lnTo>
                  <a:lnTo>
                    <a:pt x="411" y="984"/>
                  </a:lnTo>
                  <a:lnTo>
                    <a:pt x="420" y="984"/>
                  </a:lnTo>
                  <a:lnTo>
                    <a:pt x="426" y="986"/>
                  </a:lnTo>
                  <a:lnTo>
                    <a:pt x="434" y="986"/>
                  </a:lnTo>
                  <a:lnTo>
                    <a:pt x="442" y="988"/>
                  </a:lnTo>
                  <a:lnTo>
                    <a:pt x="448" y="988"/>
                  </a:lnTo>
                  <a:lnTo>
                    <a:pt x="457" y="990"/>
                  </a:lnTo>
                  <a:lnTo>
                    <a:pt x="463" y="990"/>
                  </a:lnTo>
                  <a:lnTo>
                    <a:pt x="471" y="990"/>
                  </a:lnTo>
                  <a:lnTo>
                    <a:pt x="479" y="990"/>
                  </a:lnTo>
                  <a:lnTo>
                    <a:pt x="487" y="990"/>
                  </a:lnTo>
                  <a:lnTo>
                    <a:pt x="494" y="990"/>
                  </a:lnTo>
                  <a:lnTo>
                    <a:pt x="502" y="990"/>
                  </a:lnTo>
                  <a:lnTo>
                    <a:pt x="508" y="990"/>
                  </a:lnTo>
                  <a:lnTo>
                    <a:pt x="516" y="990"/>
                  </a:lnTo>
                  <a:lnTo>
                    <a:pt x="524" y="990"/>
                  </a:lnTo>
                  <a:lnTo>
                    <a:pt x="533" y="988"/>
                  </a:lnTo>
                  <a:lnTo>
                    <a:pt x="539" y="988"/>
                  </a:lnTo>
                  <a:lnTo>
                    <a:pt x="547" y="986"/>
                  </a:lnTo>
                  <a:lnTo>
                    <a:pt x="555" y="986"/>
                  </a:lnTo>
                  <a:lnTo>
                    <a:pt x="561" y="984"/>
                  </a:lnTo>
                  <a:lnTo>
                    <a:pt x="570" y="984"/>
                  </a:lnTo>
                  <a:lnTo>
                    <a:pt x="578" y="982"/>
                  </a:lnTo>
                  <a:lnTo>
                    <a:pt x="584" y="979"/>
                  </a:lnTo>
                  <a:lnTo>
                    <a:pt x="592" y="979"/>
                  </a:lnTo>
                  <a:lnTo>
                    <a:pt x="598" y="977"/>
                  </a:lnTo>
                  <a:lnTo>
                    <a:pt x="607" y="975"/>
                  </a:lnTo>
                  <a:lnTo>
                    <a:pt x="613" y="973"/>
                  </a:lnTo>
                  <a:lnTo>
                    <a:pt x="621" y="971"/>
                  </a:lnTo>
                  <a:lnTo>
                    <a:pt x="629" y="969"/>
                  </a:lnTo>
                  <a:lnTo>
                    <a:pt x="635" y="967"/>
                  </a:lnTo>
                  <a:lnTo>
                    <a:pt x="644" y="965"/>
                  </a:lnTo>
                  <a:lnTo>
                    <a:pt x="650" y="961"/>
                  </a:lnTo>
                  <a:lnTo>
                    <a:pt x="658" y="959"/>
                  </a:lnTo>
                  <a:lnTo>
                    <a:pt x="664" y="957"/>
                  </a:lnTo>
                  <a:lnTo>
                    <a:pt x="673" y="955"/>
                  </a:lnTo>
                  <a:lnTo>
                    <a:pt x="679" y="951"/>
                  </a:lnTo>
                  <a:lnTo>
                    <a:pt x="687" y="949"/>
                  </a:lnTo>
                  <a:lnTo>
                    <a:pt x="693" y="944"/>
                  </a:lnTo>
                  <a:lnTo>
                    <a:pt x="699" y="942"/>
                  </a:lnTo>
                  <a:lnTo>
                    <a:pt x="707" y="938"/>
                  </a:lnTo>
                  <a:lnTo>
                    <a:pt x="714" y="934"/>
                  </a:lnTo>
                  <a:lnTo>
                    <a:pt x="720" y="932"/>
                  </a:lnTo>
                  <a:lnTo>
                    <a:pt x="726" y="928"/>
                  </a:lnTo>
                  <a:lnTo>
                    <a:pt x="734" y="924"/>
                  </a:lnTo>
                  <a:lnTo>
                    <a:pt x="740" y="920"/>
                  </a:lnTo>
                  <a:lnTo>
                    <a:pt x="744" y="916"/>
                  </a:lnTo>
                  <a:lnTo>
                    <a:pt x="753" y="912"/>
                  </a:lnTo>
                  <a:lnTo>
                    <a:pt x="759" y="907"/>
                  </a:lnTo>
                  <a:lnTo>
                    <a:pt x="765" y="903"/>
                  </a:lnTo>
                  <a:lnTo>
                    <a:pt x="771" y="899"/>
                  </a:lnTo>
                  <a:lnTo>
                    <a:pt x="777" y="895"/>
                  </a:lnTo>
                  <a:lnTo>
                    <a:pt x="784" y="889"/>
                  </a:lnTo>
                  <a:lnTo>
                    <a:pt x="790" y="885"/>
                  </a:lnTo>
                  <a:lnTo>
                    <a:pt x="796" y="881"/>
                  </a:lnTo>
                  <a:lnTo>
                    <a:pt x="802" y="875"/>
                  </a:lnTo>
                  <a:lnTo>
                    <a:pt x="806" y="870"/>
                  </a:lnTo>
                  <a:lnTo>
                    <a:pt x="812" y="864"/>
                  </a:lnTo>
                  <a:lnTo>
                    <a:pt x="819" y="860"/>
                  </a:lnTo>
                  <a:lnTo>
                    <a:pt x="825" y="854"/>
                  </a:lnTo>
                  <a:lnTo>
                    <a:pt x="829" y="848"/>
                  </a:lnTo>
                  <a:lnTo>
                    <a:pt x="835" y="844"/>
                  </a:lnTo>
                  <a:lnTo>
                    <a:pt x="841" y="837"/>
                  </a:lnTo>
                  <a:lnTo>
                    <a:pt x="845" y="833"/>
                  </a:lnTo>
                  <a:lnTo>
                    <a:pt x="849" y="827"/>
                  </a:lnTo>
                  <a:lnTo>
                    <a:pt x="856" y="821"/>
                  </a:lnTo>
                  <a:lnTo>
                    <a:pt x="860" y="815"/>
                  </a:lnTo>
                  <a:lnTo>
                    <a:pt x="866" y="809"/>
                  </a:lnTo>
                  <a:lnTo>
                    <a:pt x="870" y="803"/>
                  </a:lnTo>
                  <a:lnTo>
                    <a:pt x="876" y="796"/>
                  </a:lnTo>
                  <a:lnTo>
                    <a:pt x="880" y="790"/>
                  </a:lnTo>
                  <a:lnTo>
                    <a:pt x="884" y="784"/>
                  </a:lnTo>
                  <a:lnTo>
                    <a:pt x="888" y="778"/>
                  </a:lnTo>
                  <a:lnTo>
                    <a:pt x="893" y="772"/>
                  </a:lnTo>
                  <a:lnTo>
                    <a:pt x="897" y="765"/>
                  </a:lnTo>
                  <a:lnTo>
                    <a:pt x="901" y="759"/>
                  </a:lnTo>
                  <a:lnTo>
                    <a:pt x="905" y="753"/>
                  </a:lnTo>
                  <a:lnTo>
                    <a:pt x="909" y="745"/>
                  </a:lnTo>
                  <a:lnTo>
                    <a:pt x="913" y="739"/>
                  </a:lnTo>
                  <a:lnTo>
                    <a:pt x="915" y="733"/>
                  </a:lnTo>
                  <a:lnTo>
                    <a:pt x="919" y="726"/>
                  </a:lnTo>
                  <a:lnTo>
                    <a:pt x="921" y="718"/>
                  </a:lnTo>
                  <a:lnTo>
                    <a:pt x="925" y="712"/>
                  </a:lnTo>
                  <a:lnTo>
                    <a:pt x="930" y="704"/>
                  </a:lnTo>
                  <a:lnTo>
                    <a:pt x="932" y="698"/>
                  </a:lnTo>
                  <a:lnTo>
                    <a:pt x="936" y="691"/>
                  </a:lnTo>
                  <a:lnTo>
                    <a:pt x="938" y="683"/>
                  </a:lnTo>
                  <a:lnTo>
                    <a:pt x="942" y="675"/>
                  </a:lnTo>
                  <a:lnTo>
                    <a:pt x="944" y="669"/>
                  </a:lnTo>
                  <a:lnTo>
                    <a:pt x="946" y="661"/>
                  </a:lnTo>
                  <a:lnTo>
                    <a:pt x="948" y="654"/>
                  </a:lnTo>
                  <a:lnTo>
                    <a:pt x="950" y="648"/>
                  </a:lnTo>
                  <a:lnTo>
                    <a:pt x="954" y="640"/>
                  </a:lnTo>
                  <a:lnTo>
                    <a:pt x="956" y="632"/>
                  </a:lnTo>
                  <a:lnTo>
                    <a:pt x="958" y="626"/>
                  </a:lnTo>
                  <a:lnTo>
                    <a:pt x="960" y="617"/>
                  </a:lnTo>
                  <a:lnTo>
                    <a:pt x="960" y="611"/>
                  </a:lnTo>
                  <a:lnTo>
                    <a:pt x="962" y="603"/>
                  </a:lnTo>
                  <a:lnTo>
                    <a:pt x="965" y="595"/>
                  </a:lnTo>
                  <a:lnTo>
                    <a:pt x="967" y="589"/>
                  </a:lnTo>
                  <a:lnTo>
                    <a:pt x="967" y="580"/>
                  </a:lnTo>
                  <a:lnTo>
                    <a:pt x="969" y="572"/>
                  </a:lnTo>
                  <a:lnTo>
                    <a:pt x="971" y="566"/>
                  </a:lnTo>
                  <a:lnTo>
                    <a:pt x="971" y="558"/>
                  </a:lnTo>
                  <a:lnTo>
                    <a:pt x="971" y="549"/>
                  </a:lnTo>
                  <a:lnTo>
                    <a:pt x="973" y="541"/>
                  </a:lnTo>
                  <a:lnTo>
                    <a:pt x="973" y="533"/>
                  </a:lnTo>
                  <a:lnTo>
                    <a:pt x="973" y="527"/>
                  </a:lnTo>
                  <a:lnTo>
                    <a:pt x="973" y="519"/>
                  </a:lnTo>
                  <a:lnTo>
                    <a:pt x="973" y="510"/>
                  </a:lnTo>
                  <a:lnTo>
                    <a:pt x="973" y="488"/>
                  </a:lnTo>
                  <a:lnTo>
                    <a:pt x="973" y="482"/>
                  </a:lnTo>
                  <a:lnTo>
                    <a:pt x="973" y="471"/>
                  </a:lnTo>
                  <a:lnTo>
                    <a:pt x="973" y="465"/>
                  </a:lnTo>
                  <a:lnTo>
                    <a:pt x="973" y="457"/>
                  </a:lnTo>
                  <a:lnTo>
                    <a:pt x="971" y="449"/>
                  </a:lnTo>
                  <a:lnTo>
                    <a:pt x="971" y="442"/>
                  </a:lnTo>
                  <a:lnTo>
                    <a:pt x="971" y="434"/>
                  </a:lnTo>
                  <a:lnTo>
                    <a:pt x="969" y="426"/>
                  </a:lnTo>
                  <a:lnTo>
                    <a:pt x="967" y="420"/>
                  </a:lnTo>
                  <a:lnTo>
                    <a:pt x="967" y="412"/>
                  </a:lnTo>
                  <a:lnTo>
                    <a:pt x="965" y="403"/>
                  </a:lnTo>
                  <a:lnTo>
                    <a:pt x="962" y="397"/>
                  </a:lnTo>
                  <a:lnTo>
                    <a:pt x="960" y="389"/>
                  </a:lnTo>
                  <a:lnTo>
                    <a:pt x="960" y="381"/>
                  </a:lnTo>
                  <a:lnTo>
                    <a:pt x="958" y="372"/>
                  </a:lnTo>
                  <a:lnTo>
                    <a:pt x="956" y="366"/>
                  </a:lnTo>
                  <a:lnTo>
                    <a:pt x="954" y="360"/>
                  </a:lnTo>
                  <a:lnTo>
                    <a:pt x="950" y="352"/>
                  </a:lnTo>
                  <a:lnTo>
                    <a:pt x="948" y="344"/>
                  </a:lnTo>
                  <a:lnTo>
                    <a:pt x="946" y="337"/>
                  </a:lnTo>
                  <a:lnTo>
                    <a:pt x="944" y="329"/>
                  </a:lnTo>
                  <a:lnTo>
                    <a:pt x="942" y="323"/>
                  </a:lnTo>
                  <a:lnTo>
                    <a:pt x="940" y="315"/>
                  </a:lnTo>
                  <a:lnTo>
                    <a:pt x="936" y="309"/>
                  </a:lnTo>
                  <a:lnTo>
                    <a:pt x="934" y="300"/>
                  </a:lnTo>
                  <a:lnTo>
                    <a:pt x="930" y="294"/>
                  </a:lnTo>
                  <a:lnTo>
                    <a:pt x="925" y="286"/>
                  </a:lnTo>
                  <a:lnTo>
                    <a:pt x="923" y="280"/>
                  </a:lnTo>
                  <a:lnTo>
                    <a:pt x="919" y="274"/>
                  </a:lnTo>
                  <a:lnTo>
                    <a:pt x="917" y="265"/>
                  </a:lnTo>
                  <a:lnTo>
                    <a:pt x="913" y="259"/>
                  </a:lnTo>
                  <a:lnTo>
                    <a:pt x="909" y="253"/>
                  </a:lnTo>
                  <a:lnTo>
                    <a:pt x="905" y="247"/>
                  </a:lnTo>
                  <a:lnTo>
                    <a:pt x="901" y="239"/>
                  </a:lnTo>
                  <a:lnTo>
                    <a:pt x="897" y="233"/>
                  </a:lnTo>
                  <a:lnTo>
                    <a:pt x="893" y="226"/>
                  </a:lnTo>
                  <a:lnTo>
                    <a:pt x="888" y="220"/>
                  </a:lnTo>
                  <a:lnTo>
                    <a:pt x="884" y="214"/>
                  </a:lnTo>
                  <a:lnTo>
                    <a:pt x="880" y="208"/>
                  </a:lnTo>
                  <a:lnTo>
                    <a:pt x="876" y="202"/>
                  </a:lnTo>
                  <a:lnTo>
                    <a:pt x="870" y="195"/>
                  </a:lnTo>
                  <a:lnTo>
                    <a:pt x="866" y="189"/>
                  </a:lnTo>
                  <a:lnTo>
                    <a:pt x="860" y="183"/>
                  </a:lnTo>
                  <a:lnTo>
                    <a:pt x="856" y="177"/>
                  </a:lnTo>
                  <a:lnTo>
                    <a:pt x="851" y="171"/>
                  </a:lnTo>
                  <a:lnTo>
                    <a:pt x="845" y="167"/>
                  </a:lnTo>
                  <a:lnTo>
                    <a:pt x="841" y="161"/>
                  </a:lnTo>
                  <a:lnTo>
                    <a:pt x="835" y="154"/>
                  </a:lnTo>
                  <a:lnTo>
                    <a:pt x="831" y="150"/>
                  </a:lnTo>
                  <a:lnTo>
                    <a:pt x="825" y="144"/>
                  </a:lnTo>
                  <a:lnTo>
                    <a:pt x="819" y="138"/>
                  </a:lnTo>
                  <a:lnTo>
                    <a:pt x="814" y="134"/>
                  </a:lnTo>
                  <a:lnTo>
                    <a:pt x="808" y="128"/>
                  </a:lnTo>
                  <a:lnTo>
                    <a:pt x="802" y="123"/>
                  </a:lnTo>
                  <a:lnTo>
                    <a:pt x="796" y="117"/>
                  </a:lnTo>
                  <a:lnTo>
                    <a:pt x="790" y="113"/>
                  </a:lnTo>
                  <a:lnTo>
                    <a:pt x="784" y="109"/>
                  </a:lnTo>
                  <a:lnTo>
                    <a:pt x="777" y="105"/>
                  </a:lnTo>
                  <a:lnTo>
                    <a:pt x="773" y="99"/>
                  </a:lnTo>
                  <a:lnTo>
                    <a:pt x="765" y="95"/>
                  </a:lnTo>
                  <a:lnTo>
                    <a:pt x="759" y="91"/>
                  </a:lnTo>
                  <a:lnTo>
                    <a:pt x="753" y="86"/>
                  </a:lnTo>
                  <a:lnTo>
                    <a:pt x="747" y="82"/>
                  </a:lnTo>
                  <a:lnTo>
                    <a:pt x="751" y="76"/>
                  </a:lnTo>
                  <a:lnTo>
                    <a:pt x="744" y="72"/>
                  </a:lnTo>
                  <a:lnTo>
                    <a:pt x="738" y="68"/>
                  </a:lnTo>
                  <a:lnTo>
                    <a:pt x="730" y="64"/>
                  </a:lnTo>
                  <a:lnTo>
                    <a:pt x="724" y="60"/>
                  </a:lnTo>
                  <a:lnTo>
                    <a:pt x="718" y="56"/>
                  </a:lnTo>
                  <a:lnTo>
                    <a:pt x="712" y="54"/>
                  </a:lnTo>
                  <a:lnTo>
                    <a:pt x="703" y="49"/>
                  </a:lnTo>
                  <a:lnTo>
                    <a:pt x="697" y="47"/>
                  </a:lnTo>
                  <a:lnTo>
                    <a:pt x="689" y="43"/>
                  </a:lnTo>
                  <a:lnTo>
                    <a:pt x="683" y="39"/>
                  </a:lnTo>
                  <a:lnTo>
                    <a:pt x="675" y="37"/>
                  </a:lnTo>
                  <a:lnTo>
                    <a:pt x="668" y="33"/>
                  </a:lnTo>
                  <a:lnTo>
                    <a:pt x="660" y="31"/>
                  </a:lnTo>
                  <a:lnTo>
                    <a:pt x="654" y="29"/>
                  </a:lnTo>
                  <a:lnTo>
                    <a:pt x="646" y="27"/>
                  </a:lnTo>
                  <a:lnTo>
                    <a:pt x="640" y="23"/>
                  </a:lnTo>
                  <a:lnTo>
                    <a:pt x="631" y="21"/>
                  </a:lnTo>
                  <a:lnTo>
                    <a:pt x="625" y="19"/>
                  </a:lnTo>
                  <a:lnTo>
                    <a:pt x="617" y="16"/>
                  </a:lnTo>
                  <a:lnTo>
                    <a:pt x="609" y="14"/>
                  </a:lnTo>
                  <a:lnTo>
                    <a:pt x="603" y="12"/>
                  </a:lnTo>
                  <a:lnTo>
                    <a:pt x="594" y="12"/>
                  </a:lnTo>
                  <a:lnTo>
                    <a:pt x="588" y="10"/>
                  </a:lnTo>
                  <a:lnTo>
                    <a:pt x="580" y="8"/>
                  </a:lnTo>
                  <a:lnTo>
                    <a:pt x="572" y="6"/>
                  </a:lnTo>
                  <a:lnTo>
                    <a:pt x="564" y="6"/>
                  </a:lnTo>
                  <a:lnTo>
                    <a:pt x="557" y="4"/>
                  </a:lnTo>
                  <a:lnTo>
                    <a:pt x="549" y="4"/>
                  </a:lnTo>
                  <a:lnTo>
                    <a:pt x="541" y="2"/>
                  </a:lnTo>
                  <a:lnTo>
                    <a:pt x="533" y="2"/>
                  </a:lnTo>
                  <a:lnTo>
                    <a:pt x="526" y="2"/>
                  </a:lnTo>
                  <a:lnTo>
                    <a:pt x="518" y="0"/>
                  </a:lnTo>
                  <a:lnTo>
                    <a:pt x="510" y="0"/>
                  </a:lnTo>
                  <a:lnTo>
                    <a:pt x="502" y="0"/>
                  </a:lnTo>
                  <a:lnTo>
                    <a:pt x="496" y="0"/>
                  </a:lnTo>
                  <a:lnTo>
                    <a:pt x="479" y="0"/>
                  </a:lnTo>
                  <a:lnTo>
                    <a:pt x="473" y="0"/>
                  </a:lnTo>
                  <a:lnTo>
                    <a:pt x="465" y="0"/>
                  </a:lnTo>
                  <a:lnTo>
                    <a:pt x="457" y="2"/>
                  </a:lnTo>
                  <a:lnTo>
                    <a:pt x="448" y="2"/>
                  </a:lnTo>
                  <a:lnTo>
                    <a:pt x="442" y="2"/>
                  </a:lnTo>
                  <a:lnTo>
                    <a:pt x="434" y="4"/>
                  </a:lnTo>
                  <a:lnTo>
                    <a:pt x="426" y="4"/>
                  </a:lnTo>
                  <a:lnTo>
                    <a:pt x="417" y="6"/>
                  </a:lnTo>
                  <a:lnTo>
                    <a:pt x="411" y="6"/>
                  </a:lnTo>
                  <a:lnTo>
                    <a:pt x="403" y="8"/>
                  </a:lnTo>
                  <a:lnTo>
                    <a:pt x="395" y="10"/>
                  </a:lnTo>
                  <a:lnTo>
                    <a:pt x="389" y="10"/>
                  </a:lnTo>
                  <a:lnTo>
                    <a:pt x="380" y="12"/>
                  </a:lnTo>
                  <a:lnTo>
                    <a:pt x="372" y="14"/>
                  </a:lnTo>
                  <a:lnTo>
                    <a:pt x="366" y="16"/>
                  </a:lnTo>
                  <a:lnTo>
                    <a:pt x="358" y="19"/>
                  </a:lnTo>
                  <a:lnTo>
                    <a:pt x="352" y="21"/>
                  </a:lnTo>
                  <a:lnTo>
                    <a:pt x="343" y="23"/>
                  </a:lnTo>
                  <a:lnTo>
                    <a:pt x="335" y="27"/>
                  </a:lnTo>
                  <a:lnTo>
                    <a:pt x="329" y="29"/>
                  </a:lnTo>
                  <a:lnTo>
                    <a:pt x="321" y="31"/>
                  </a:lnTo>
                  <a:lnTo>
                    <a:pt x="315" y="33"/>
                  </a:lnTo>
                  <a:lnTo>
                    <a:pt x="306" y="37"/>
                  </a:lnTo>
                  <a:lnTo>
                    <a:pt x="300" y="39"/>
                  </a:lnTo>
                  <a:lnTo>
                    <a:pt x="292" y="43"/>
                  </a:lnTo>
                  <a:lnTo>
                    <a:pt x="286" y="47"/>
                  </a:lnTo>
                  <a:lnTo>
                    <a:pt x="280" y="49"/>
                  </a:lnTo>
                  <a:lnTo>
                    <a:pt x="271" y="54"/>
                  </a:lnTo>
                  <a:lnTo>
                    <a:pt x="265" y="56"/>
                  </a:lnTo>
                  <a:lnTo>
                    <a:pt x="259" y="60"/>
                  </a:lnTo>
                  <a:lnTo>
                    <a:pt x="251" y="64"/>
                  </a:lnTo>
                  <a:lnTo>
                    <a:pt x="245" y="68"/>
                  </a:lnTo>
                  <a:lnTo>
                    <a:pt x="239" y="72"/>
                  </a:lnTo>
                  <a:lnTo>
                    <a:pt x="232" y="76"/>
                  </a:lnTo>
                  <a:lnTo>
                    <a:pt x="224" y="80"/>
                  </a:lnTo>
                  <a:lnTo>
                    <a:pt x="218" y="84"/>
                  </a:lnTo>
                  <a:lnTo>
                    <a:pt x="212" y="88"/>
                  </a:lnTo>
                  <a:lnTo>
                    <a:pt x="206" y="93"/>
                  </a:lnTo>
                  <a:lnTo>
                    <a:pt x="199" y="97"/>
                  </a:lnTo>
                  <a:lnTo>
                    <a:pt x="193" y="103"/>
                  </a:lnTo>
                  <a:lnTo>
                    <a:pt x="187" y="107"/>
                  </a:lnTo>
                  <a:lnTo>
                    <a:pt x="181" y="111"/>
                  </a:lnTo>
                  <a:lnTo>
                    <a:pt x="177" y="117"/>
                  </a:lnTo>
                  <a:lnTo>
                    <a:pt x="171" y="121"/>
                  </a:lnTo>
                  <a:lnTo>
                    <a:pt x="165" y="128"/>
                  </a:lnTo>
                  <a:lnTo>
                    <a:pt x="158" y="132"/>
                  </a:lnTo>
                  <a:lnTo>
                    <a:pt x="152" y="138"/>
                  </a:lnTo>
                  <a:lnTo>
                    <a:pt x="146" y="144"/>
                  </a:lnTo>
                  <a:lnTo>
                    <a:pt x="142" y="150"/>
                  </a:lnTo>
                  <a:lnTo>
                    <a:pt x="136" y="154"/>
                  </a:lnTo>
                  <a:lnTo>
                    <a:pt x="132" y="161"/>
                  </a:lnTo>
                  <a:lnTo>
                    <a:pt x="125" y="167"/>
                  </a:lnTo>
                  <a:lnTo>
                    <a:pt x="121" y="173"/>
                  </a:lnTo>
                  <a:lnTo>
                    <a:pt x="115" y="177"/>
                  </a:lnTo>
                  <a:lnTo>
                    <a:pt x="111" y="183"/>
                  </a:lnTo>
                  <a:lnTo>
                    <a:pt x="105" y="189"/>
                  </a:lnTo>
                  <a:lnTo>
                    <a:pt x="101" y="198"/>
                  </a:lnTo>
                  <a:lnTo>
                    <a:pt x="97" y="202"/>
                  </a:lnTo>
                  <a:lnTo>
                    <a:pt x="93" y="210"/>
                  </a:lnTo>
                  <a:lnTo>
                    <a:pt x="86" y="216"/>
                  </a:lnTo>
                  <a:lnTo>
                    <a:pt x="82" y="222"/>
                  </a:lnTo>
                  <a:lnTo>
                    <a:pt x="78" y="228"/>
                  </a:lnTo>
                  <a:lnTo>
                    <a:pt x="74" y="235"/>
                  </a:lnTo>
                  <a:lnTo>
                    <a:pt x="70" y="241"/>
                  </a:lnTo>
                  <a:lnTo>
                    <a:pt x="68" y="249"/>
                  </a:lnTo>
                  <a:lnTo>
                    <a:pt x="64" y="255"/>
                  </a:lnTo>
                  <a:lnTo>
                    <a:pt x="60" y="261"/>
                  </a:lnTo>
                  <a:lnTo>
                    <a:pt x="56" y="270"/>
                  </a:lnTo>
                  <a:lnTo>
                    <a:pt x="51" y="276"/>
                  </a:lnTo>
                  <a:lnTo>
                    <a:pt x="49" y="284"/>
                  </a:lnTo>
                  <a:lnTo>
                    <a:pt x="45" y="290"/>
                  </a:lnTo>
                  <a:lnTo>
                    <a:pt x="43" y="298"/>
                  </a:lnTo>
                  <a:lnTo>
                    <a:pt x="39" y="305"/>
                  </a:lnTo>
                  <a:lnTo>
                    <a:pt x="37" y="313"/>
                  </a:lnTo>
                  <a:lnTo>
                    <a:pt x="33" y="319"/>
                  </a:lnTo>
                  <a:lnTo>
                    <a:pt x="31" y="327"/>
                  </a:lnTo>
                  <a:lnTo>
                    <a:pt x="29" y="333"/>
                  </a:lnTo>
                  <a:lnTo>
                    <a:pt x="25" y="342"/>
                  </a:lnTo>
                  <a:lnTo>
                    <a:pt x="23" y="348"/>
                  </a:lnTo>
                  <a:lnTo>
                    <a:pt x="21" y="356"/>
                  </a:lnTo>
                  <a:lnTo>
                    <a:pt x="19" y="364"/>
                  </a:lnTo>
                  <a:lnTo>
                    <a:pt x="16" y="370"/>
                  </a:lnTo>
                  <a:lnTo>
                    <a:pt x="14" y="379"/>
                  </a:lnTo>
                  <a:lnTo>
                    <a:pt x="12" y="387"/>
                  </a:lnTo>
                  <a:lnTo>
                    <a:pt x="12" y="393"/>
                  </a:lnTo>
                  <a:lnTo>
                    <a:pt x="10" y="401"/>
                  </a:lnTo>
                  <a:lnTo>
                    <a:pt x="8" y="409"/>
                  </a:lnTo>
                  <a:lnTo>
                    <a:pt x="6" y="418"/>
                  </a:lnTo>
                  <a:lnTo>
                    <a:pt x="6" y="426"/>
                  </a:lnTo>
                  <a:lnTo>
                    <a:pt x="4" y="432"/>
                  </a:lnTo>
                  <a:lnTo>
                    <a:pt x="4" y="440"/>
                  </a:lnTo>
                  <a:lnTo>
                    <a:pt x="2" y="449"/>
                  </a:lnTo>
                  <a:lnTo>
                    <a:pt x="2" y="457"/>
                  </a:lnTo>
                  <a:lnTo>
                    <a:pt x="2" y="463"/>
                  </a:lnTo>
                  <a:lnTo>
                    <a:pt x="0" y="471"/>
                  </a:lnTo>
                  <a:lnTo>
                    <a:pt x="0" y="479"/>
                  </a:lnTo>
                  <a:lnTo>
                    <a:pt x="0" y="488"/>
                  </a:lnTo>
                  <a:lnTo>
                    <a:pt x="0" y="510"/>
                  </a:lnTo>
                  <a:lnTo>
                    <a:pt x="0" y="519"/>
                  </a:lnTo>
                  <a:lnTo>
                    <a:pt x="0" y="527"/>
                  </a:lnTo>
                  <a:lnTo>
                    <a:pt x="0" y="533"/>
                  </a:lnTo>
                  <a:lnTo>
                    <a:pt x="2" y="541"/>
                  </a:lnTo>
                  <a:lnTo>
                    <a:pt x="2" y="549"/>
                  </a:lnTo>
                  <a:lnTo>
                    <a:pt x="4" y="558"/>
                  </a:lnTo>
                  <a:lnTo>
                    <a:pt x="4" y="566"/>
                  </a:lnTo>
                  <a:lnTo>
                    <a:pt x="6" y="572"/>
                  </a:lnTo>
                  <a:lnTo>
                    <a:pt x="6" y="580"/>
                  </a:lnTo>
                  <a:lnTo>
                    <a:pt x="8" y="589"/>
                  </a:lnTo>
                  <a:lnTo>
                    <a:pt x="8" y="597"/>
                  </a:lnTo>
                  <a:lnTo>
                    <a:pt x="10" y="603"/>
                  </a:lnTo>
                  <a:lnTo>
                    <a:pt x="12" y="611"/>
                  </a:lnTo>
                  <a:lnTo>
                    <a:pt x="14" y="619"/>
                  </a:lnTo>
                  <a:lnTo>
                    <a:pt x="16" y="626"/>
                  </a:lnTo>
                  <a:lnTo>
                    <a:pt x="19" y="634"/>
                  </a:lnTo>
                  <a:lnTo>
                    <a:pt x="21" y="642"/>
                  </a:lnTo>
                  <a:lnTo>
                    <a:pt x="23" y="650"/>
                  </a:lnTo>
                  <a:lnTo>
                    <a:pt x="25" y="656"/>
                  </a:lnTo>
                  <a:lnTo>
                    <a:pt x="27" y="665"/>
                  </a:lnTo>
                  <a:lnTo>
                    <a:pt x="31" y="673"/>
                  </a:lnTo>
                  <a:lnTo>
                    <a:pt x="33" y="679"/>
                  </a:lnTo>
                  <a:lnTo>
                    <a:pt x="35" y="685"/>
                  </a:lnTo>
                  <a:lnTo>
                    <a:pt x="39" y="693"/>
                  </a:lnTo>
                  <a:lnTo>
                    <a:pt x="41" y="700"/>
                  </a:lnTo>
                  <a:lnTo>
                    <a:pt x="45" y="708"/>
                  </a:lnTo>
                  <a:lnTo>
                    <a:pt x="47" y="714"/>
                  </a:lnTo>
                  <a:lnTo>
                    <a:pt x="51" y="722"/>
                  </a:lnTo>
                  <a:lnTo>
                    <a:pt x="56" y="728"/>
                  </a:lnTo>
                  <a:lnTo>
                    <a:pt x="60" y="735"/>
                  </a:lnTo>
                  <a:lnTo>
                    <a:pt x="62" y="743"/>
                  </a:lnTo>
                  <a:lnTo>
                    <a:pt x="66" y="749"/>
                  </a:lnTo>
                  <a:lnTo>
                    <a:pt x="70" y="755"/>
                  </a:lnTo>
                  <a:lnTo>
                    <a:pt x="74" y="763"/>
                  </a:lnTo>
                  <a:lnTo>
                    <a:pt x="78" y="770"/>
                  </a:lnTo>
                  <a:lnTo>
                    <a:pt x="82" y="776"/>
                  </a:lnTo>
                  <a:lnTo>
                    <a:pt x="86" y="782"/>
                  </a:lnTo>
                  <a:lnTo>
                    <a:pt x="90" y="788"/>
                  </a:lnTo>
                  <a:lnTo>
                    <a:pt x="95" y="794"/>
                  </a:lnTo>
                  <a:lnTo>
                    <a:pt x="101" y="803"/>
                  </a:lnTo>
                  <a:lnTo>
                    <a:pt x="105" y="807"/>
                  </a:lnTo>
                  <a:lnTo>
                    <a:pt x="109" y="813"/>
                  </a:lnTo>
                  <a:lnTo>
                    <a:pt x="115" y="819"/>
                  </a:lnTo>
                  <a:lnTo>
                    <a:pt x="119" y="825"/>
                  </a:lnTo>
                  <a:lnTo>
                    <a:pt x="125" y="831"/>
                  </a:lnTo>
                  <a:lnTo>
                    <a:pt x="130" y="837"/>
                  </a:lnTo>
                  <a:lnTo>
                    <a:pt x="136" y="842"/>
                  </a:lnTo>
                  <a:lnTo>
                    <a:pt x="140" y="848"/>
                  </a:lnTo>
                  <a:lnTo>
                    <a:pt x="146" y="854"/>
                  </a:lnTo>
                  <a:lnTo>
                    <a:pt x="152" y="860"/>
                  </a:lnTo>
                  <a:lnTo>
                    <a:pt x="158" y="864"/>
                  </a:lnTo>
                  <a:lnTo>
                    <a:pt x="162" y="870"/>
                  </a:lnTo>
                  <a:lnTo>
                    <a:pt x="169" y="877"/>
                  </a:lnTo>
                  <a:lnTo>
                    <a:pt x="175" y="881"/>
                  </a:lnTo>
                  <a:lnTo>
                    <a:pt x="181" y="887"/>
                  </a:lnTo>
                  <a:lnTo>
                    <a:pt x="187" y="891"/>
                  </a:lnTo>
                  <a:lnTo>
                    <a:pt x="191" y="895"/>
                  </a:lnTo>
                  <a:lnTo>
                    <a:pt x="199" y="901"/>
                  </a:lnTo>
                  <a:lnTo>
                    <a:pt x="206" y="905"/>
                  </a:lnTo>
                  <a:lnTo>
                    <a:pt x="212" y="910"/>
                  </a:lnTo>
                  <a:lnTo>
                    <a:pt x="218" y="914"/>
                  </a:lnTo>
                  <a:lnTo>
                    <a:pt x="224" y="918"/>
                  </a:lnTo>
                  <a:lnTo>
                    <a:pt x="230" y="922"/>
                  </a:lnTo>
                  <a:lnTo>
                    <a:pt x="237" y="926"/>
                  </a:lnTo>
                  <a:lnTo>
                    <a:pt x="245" y="930"/>
                  </a:lnTo>
                  <a:lnTo>
                    <a:pt x="251" y="934"/>
                  </a:lnTo>
                  <a:lnTo>
                    <a:pt x="257" y="938"/>
                  </a:lnTo>
                  <a:lnTo>
                    <a:pt x="263" y="942"/>
                  </a:lnTo>
                  <a:lnTo>
                    <a:pt x="271" y="944"/>
                  </a:lnTo>
                  <a:lnTo>
                    <a:pt x="278" y="949"/>
                  </a:lnTo>
                  <a:lnTo>
                    <a:pt x="284" y="951"/>
                  </a:lnTo>
                  <a:lnTo>
                    <a:pt x="292" y="955"/>
                  </a:lnTo>
                  <a:lnTo>
                    <a:pt x="298" y="959"/>
                  </a:lnTo>
                  <a:lnTo>
                    <a:pt x="306" y="961"/>
                  </a:lnTo>
                  <a:lnTo>
                    <a:pt x="313" y="965"/>
                  </a:lnTo>
                  <a:lnTo>
                    <a:pt x="321" y="967"/>
                  </a:lnTo>
                  <a:lnTo>
                    <a:pt x="327" y="969"/>
                  </a:lnTo>
                  <a:lnTo>
                    <a:pt x="335" y="971"/>
                  </a:lnTo>
                  <a:lnTo>
                    <a:pt x="341" y="973"/>
                  </a:lnTo>
                  <a:lnTo>
                    <a:pt x="350" y="977"/>
                  </a:lnTo>
                  <a:lnTo>
                    <a:pt x="356" y="979"/>
                  </a:lnTo>
                  <a:lnTo>
                    <a:pt x="364" y="982"/>
                  </a:lnTo>
                  <a:lnTo>
                    <a:pt x="372" y="984"/>
                  </a:lnTo>
                  <a:lnTo>
                    <a:pt x="378" y="984"/>
                  </a:lnTo>
                  <a:lnTo>
                    <a:pt x="387" y="986"/>
                  </a:lnTo>
                  <a:lnTo>
                    <a:pt x="395" y="988"/>
                  </a:lnTo>
                  <a:lnTo>
                    <a:pt x="403" y="990"/>
                  </a:lnTo>
                  <a:lnTo>
                    <a:pt x="409" y="990"/>
                  </a:lnTo>
                  <a:lnTo>
                    <a:pt x="417" y="992"/>
                  </a:lnTo>
                  <a:lnTo>
                    <a:pt x="426" y="992"/>
                  </a:lnTo>
                  <a:lnTo>
                    <a:pt x="432" y="994"/>
                  </a:lnTo>
                  <a:lnTo>
                    <a:pt x="440" y="996"/>
                  </a:lnTo>
                  <a:lnTo>
                    <a:pt x="448" y="996"/>
                  </a:lnTo>
                  <a:lnTo>
                    <a:pt x="455" y="996"/>
                  </a:lnTo>
                  <a:lnTo>
                    <a:pt x="463" y="998"/>
                  </a:lnTo>
                  <a:lnTo>
                    <a:pt x="471" y="998"/>
                  </a:lnTo>
                  <a:lnTo>
                    <a:pt x="479" y="998"/>
                  </a:lnTo>
                  <a:lnTo>
                    <a:pt x="485" y="998"/>
                  </a:lnTo>
                  <a:lnTo>
                    <a:pt x="502" y="998"/>
                  </a:lnTo>
                  <a:lnTo>
                    <a:pt x="508" y="998"/>
                  </a:lnTo>
                  <a:lnTo>
                    <a:pt x="516" y="998"/>
                  </a:lnTo>
                  <a:lnTo>
                    <a:pt x="524" y="996"/>
                  </a:lnTo>
                  <a:lnTo>
                    <a:pt x="533" y="996"/>
                  </a:lnTo>
                  <a:lnTo>
                    <a:pt x="541" y="996"/>
                  </a:lnTo>
                  <a:lnTo>
                    <a:pt x="547" y="994"/>
                  </a:lnTo>
                  <a:lnTo>
                    <a:pt x="555" y="992"/>
                  </a:lnTo>
                  <a:lnTo>
                    <a:pt x="564" y="992"/>
                  </a:lnTo>
                  <a:lnTo>
                    <a:pt x="570" y="992"/>
                  </a:lnTo>
                  <a:lnTo>
                    <a:pt x="578" y="990"/>
                  </a:lnTo>
                  <a:lnTo>
                    <a:pt x="586" y="988"/>
                  </a:lnTo>
                  <a:lnTo>
                    <a:pt x="592" y="988"/>
                  </a:lnTo>
                  <a:lnTo>
                    <a:pt x="601" y="984"/>
                  </a:lnTo>
                  <a:lnTo>
                    <a:pt x="609" y="984"/>
                  </a:lnTo>
                  <a:lnTo>
                    <a:pt x="615" y="982"/>
                  </a:lnTo>
                  <a:lnTo>
                    <a:pt x="623" y="979"/>
                  </a:lnTo>
                  <a:lnTo>
                    <a:pt x="629" y="977"/>
                  </a:lnTo>
                  <a:lnTo>
                    <a:pt x="638" y="973"/>
                  </a:lnTo>
                  <a:lnTo>
                    <a:pt x="646" y="971"/>
                  </a:lnTo>
                  <a:lnTo>
                    <a:pt x="652" y="969"/>
                  </a:lnTo>
                  <a:lnTo>
                    <a:pt x="660" y="967"/>
                  </a:lnTo>
                  <a:lnTo>
                    <a:pt x="666" y="965"/>
                  </a:lnTo>
                  <a:lnTo>
                    <a:pt x="675" y="961"/>
                  </a:lnTo>
                  <a:lnTo>
                    <a:pt x="683" y="959"/>
                  </a:lnTo>
                  <a:lnTo>
                    <a:pt x="689" y="955"/>
                  </a:lnTo>
                  <a:lnTo>
                    <a:pt x="695" y="951"/>
                  </a:lnTo>
                  <a:lnTo>
                    <a:pt x="703" y="949"/>
                  </a:lnTo>
                  <a:lnTo>
                    <a:pt x="710" y="944"/>
                  </a:lnTo>
                  <a:lnTo>
                    <a:pt x="716" y="942"/>
                  </a:lnTo>
                  <a:lnTo>
                    <a:pt x="724" y="938"/>
                  </a:lnTo>
                  <a:lnTo>
                    <a:pt x="730" y="934"/>
                  </a:lnTo>
                  <a:lnTo>
                    <a:pt x="736" y="930"/>
                  </a:lnTo>
                  <a:lnTo>
                    <a:pt x="742" y="926"/>
                  </a:lnTo>
                  <a:lnTo>
                    <a:pt x="749" y="922"/>
                  </a:lnTo>
                  <a:lnTo>
                    <a:pt x="757" y="918"/>
                  </a:lnTo>
                  <a:lnTo>
                    <a:pt x="763" y="914"/>
                  </a:lnTo>
                  <a:lnTo>
                    <a:pt x="769" y="910"/>
                  </a:lnTo>
                  <a:lnTo>
                    <a:pt x="775" y="905"/>
                  </a:lnTo>
                  <a:lnTo>
                    <a:pt x="782" y="901"/>
                  </a:lnTo>
                  <a:lnTo>
                    <a:pt x="788" y="895"/>
                  </a:lnTo>
                  <a:lnTo>
                    <a:pt x="794" y="891"/>
                  </a:lnTo>
                  <a:lnTo>
                    <a:pt x="800" y="887"/>
                  </a:lnTo>
                  <a:lnTo>
                    <a:pt x="804" y="881"/>
                  </a:lnTo>
                  <a:lnTo>
                    <a:pt x="812" y="877"/>
                  </a:lnTo>
                  <a:lnTo>
                    <a:pt x="819" y="870"/>
                  </a:lnTo>
                  <a:lnTo>
                    <a:pt x="823" y="866"/>
                  </a:lnTo>
                  <a:lnTo>
                    <a:pt x="829" y="860"/>
                  </a:lnTo>
                  <a:lnTo>
                    <a:pt x="835" y="854"/>
                  </a:lnTo>
                  <a:lnTo>
                    <a:pt x="841" y="848"/>
                  </a:lnTo>
                  <a:lnTo>
                    <a:pt x="845" y="842"/>
                  </a:lnTo>
                  <a:lnTo>
                    <a:pt x="849" y="837"/>
                  </a:lnTo>
                  <a:lnTo>
                    <a:pt x="856" y="831"/>
                  </a:lnTo>
                  <a:lnTo>
                    <a:pt x="860" y="825"/>
                  </a:lnTo>
                  <a:lnTo>
                    <a:pt x="866" y="821"/>
                  </a:lnTo>
                  <a:lnTo>
                    <a:pt x="870" y="815"/>
                  </a:lnTo>
                  <a:lnTo>
                    <a:pt x="876" y="809"/>
                  </a:lnTo>
                  <a:lnTo>
                    <a:pt x="880" y="803"/>
                  </a:lnTo>
                  <a:lnTo>
                    <a:pt x="884" y="796"/>
                  </a:lnTo>
                  <a:lnTo>
                    <a:pt x="888" y="788"/>
                  </a:lnTo>
                  <a:lnTo>
                    <a:pt x="895" y="784"/>
                  </a:lnTo>
                  <a:lnTo>
                    <a:pt x="899" y="776"/>
                  </a:lnTo>
                  <a:lnTo>
                    <a:pt x="903" y="770"/>
                  </a:lnTo>
                  <a:lnTo>
                    <a:pt x="907" y="763"/>
                  </a:lnTo>
                  <a:lnTo>
                    <a:pt x="911" y="755"/>
                  </a:lnTo>
                  <a:lnTo>
                    <a:pt x="915" y="749"/>
                  </a:lnTo>
                  <a:lnTo>
                    <a:pt x="919" y="743"/>
                  </a:lnTo>
                  <a:lnTo>
                    <a:pt x="921" y="737"/>
                  </a:lnTo>
                  <a:lnTo>
                    <a:pt x="925" y="728"/>
                  </a:lnTo>
                  <a:lnTo>
                    <a:pt x="930" y="722"/>
                  </a:lnTo>
                  <a:lnTo>
                    <a:pt x="934" y="714"/>
                  </a:lnTo>
                  <a:lnTo>
                    <a:pt x="936" y="708"/>
                  </a:lnTo>
                  <a:lnTo>
                    <a:pt x="940" y="700"/>
                  </a:lnTo>
                  <a:lnTo>
                    <a:pt x="942" y="693"/>
                  </a:lnTo>
                  <a:lnTo>
                    <a:pt x="946" y="685"/>
                  </a:lnTo>
                  <a:lnTo>
                    <a:pt x="948" y="679"/>
                  </a:lnTo>
                  <a:lnTo>
                    <a:pt x="950" y="673"/>
                  </a:lnTo>
                  <a:lnTo>
                    <a:pt x="952" y="665"/>
                  </a:lnTo>
                  <a:lnTo>
                    <a:pt x="956" y="656"/>
                  </a:lnTo>
                  <a:lnTo>
                    <a:pt x="958" y="650"/>
                  </a:lnTo>
                  <a:lnTo>
                    <a:pt x="960" y="642"/>
                  </a:lnTo>
                  <a:lnTo>
                    <a:pt x="962" y="634"/>
                  </a:lnTo>
                  <a:lnTo>
                    <a:pt x="965" y="628"/>
                  </a:lnTo>
                  <a:lnTo>
                    <a:pt x="967" y="619"/>
                  </a:lnTo>
                  <a:lnTo>
                    <a:pt x="969" y="613"/>
                  </a:lnTo>
                  <a:lnTo>
                    <a:pt x="971" y="605"/>
                  </a:lnTo>
                  <a:lnTo>
                    <a:pt x="973" y="597"/>
                  </a:lnTo>
                  <a:lnTo>
                    <a:pt x="973" y="589"/>
                  </a:lnTo>
                  <a:lnTo>
                    <a:pt x="975" y="580"/>
                  </a:lnTo>
                  <a:lnTo>
                    <a:pt x="975" y="574"/>
                  </a:lnTo>
                  <a:lnTo>
                    <a:pt x="977" y="566"/>
                  </a:lnTo>
                  <a:lnTo>
                    <a:pt x="977" y="558"/>
                  </a:lnTo>
                  <a:lnTo>
                    <a:pt x="979" y="551"/>
                  </a:lnTo>
                  <a:lnTo>
                    <a:pt x="979" y="541"/>
                  </a:lnTo>
                  <a:lnTo>
                    <a:pt x="979" y="535"/>
                  </a:lnTo>
                  <a:lnTo>
                    <a:pt x="981" y="527"/>
                  </a:lnTo>
                  <a:lnTo>
                    <a:pt x="981" y="519"/>
                  </a:lnTo>
                  <a:lnTo>
                    <a:pt x="981" y="510"/>
                  </a:lnTo>
                  <a:lnTo>
                    <a:pt x="981" y="488"/>
                  </a:lnTo>
                  <a:lnTo>
                    <a:pt x="981" y="479"/>
                  </a:lnTo>
                  <a:lnTo>
                    <a:pt x="981" y="471"/>
                  </a:lnTo>
                  <a:lnTo>
                    <a:pt x="981" y="465"/>
                  </a:lnTo>
                  <a:lnTo>
                    <a:pt x="979" y="457"/>
                  </a:lnTo>
                  <a:lnTo>
                    <a:pt x="979" y="449"/>
                  </a:lnTo>
                  <a:lnTo>
                    <a:pt x="977" y="440"/>
                  </a:lnTo>
                  <a:lnTo>
                    <a:pt x="977" y="432"/>
                  </a:lnTo>
                  <a:lnTo>
                    <a:pt x="977" y="426"/>
                  </a:lnTo>
                  <a:lnTo>
                    <a:pt x="975" y="418"/>
                  </a:lnTo>
                  <a:lnTo>
                    <a:pt x="973" y="409"/>
                  </a:lnTo>
                  <a:lnTo>
                    <a:pt x="973" y="403"/>
                  </a:lnTo>
                  <a:lnTo>
                    <a:pt x="971" y="395"/>
                  </a:lnTo>
                  <a:lnTo>
                    <a:pt x="969" y="387"/>
                  </a:lnTo>
                  <a:lnTo>
                    <a:pt x="967" y="379"/>
                  </a:lnTo>
                  <a:lnTo>
                    <a:pt x="965" y="372"/>
                  </a:lnTo>
                  <a:lnTo>
                    <a:pt x="962" y="364"/>
                  </a:lnTo>
                  <a:lnTo>
                    <a:pt x="960" y="356"/>
                  </a:lnTo>
                  <a:lnTo>
                    <a:pt x="958" y="348"/>
                  </a:lnTo>
                  <a:lnTo>
                    <a:pt x="956" y="342"/>
                  </a:lnTo>
                  <a:lnTo>
                    <a:pt x="954" y="333"/>
                  </a:lnTo>
                  <a:lnTo>
                    <a:pt x="950" y="327"/>
                  </a:lnTo>
                  <a:lnTo>
                    <a:pt x="948" y="319"/>
                  </a:lnTo>
                  <a:lnTo>
                    <a:pt x="946" y="313"/>
                  </a:lnTo>
                  <a:lnTo>
                    <a:pt x="944" y="305"/>
                  </a:lnTo>
                  <a:lnTo>
                    <a:pt x="940" y="298"/>
                  </a:lnTo>
                  <a:lnTo>
                    <a:pt x="936" y="290"/>
                  </a:lnTo>
                  <a:lnTo>
                    <a:pt x="934" y="284"/>
                  </a:lnTo>
                  <a:lnTo>
                    <a:pt x="930" y="276"/>
                  </a:lnTo>
                  <a:lnTo>
                    <a:pt x="925" y="270"/>
                  </a:lnTo>
                  <a:lnTo>
                    <a:pt x="921" y="261"/>
                  </a:lnTo>
                  <a:lnTo>
                    <a:pt x="919" y="255"/>
                  </a:lnTo>
                  <a:lnTo>
                    <a:pt x="915" y="249"/>
                  </a:lnTo>
                  <a:lnTo>
                    <a:pt x="911" y="241"/>
                  </a:lnTo>
                  <a:lnTo>
                    <a:pt x="907" y="235"/>
                  </a:lnTo>
                  <a:lnTo>
                    <a:pt x="903" y="228"/>
                  </a:lnTo>
                  <a:lnTo>
                    <a:pt x="899" y="222"/>
                  </a:lnTo>
                  <a:lnTo>
                    <a:pt x="895" y="216"/>
                  </a:lnTo>
                  <a:lnTo>
                    <a:pt x="891" y="210"/>
                  </a:lnTo>
                  <a:lnTo>
                    <a:pt x="886" y="204"/>
                  </a:lnTo>
                  <a:lnTo>
                    <a:pt x="880" y="198"/>
                  </a:lnTo>
                  <a:lnTo>
                    <a:pt x="876" y="191"/>
                  </a:lnTo>
                  <a:lnTo>
                    <a:pt x="872" y="185"/>
                  </a:lnTo>
                  <a:lnTo>
                    <a:pt x="866" y="179"/>
                  </a:lnTo>
                  <a:lnTo>
                    <a:pt x="862" y="173"/>
                  </a:lnTo>
                  <a:lnTo>
                    <a:pt x="858" y="167"/>
                  </a:lnTo>
                  <a:lnTo>
                    <a:pt x="851" y="161"/>
                  </a:lnTo>
                  <a:lnTo>
                    <a:pt x="845" y="154"/>
                  </a:lnTo>
                  <a:lnTo>
                    <a:pt x="841" y="150"/>
                  </a:lnTo>
                  <a:lnTo>
                    <a:pt x="835" y="144"/>
                  </a:lnTo>
                  <a:lnTo>
                    <a:pt x="829" y="138"/>
                  </a:lnTo>
                  <a:lnTo>
                    <a:pt x="825" y="134"/>
                  </a:lnTo>
                  <a:lnTo>
                    <a:pt x="819" y="128"/>
                  </a:lnTo>
                  <a:lnTo>
                    <a:pt x="812" y="121"/>
                  </a:lnTo>
                  <a:lnTo>
                    <a:pt x="806" y="117"/>
                  </a:lnTo>
                  <a:lnTo>
                    <a:pt x="802" y="111"/>
                  </a:lnTo>
                  <a:lnTo>
                    <a:pt x="794" y="107"/>
                  </a:lnTo>
                  <a:lnTo>
                    <a:pt x="790" y="103"/>
                  </a:lnTo>
                  <a:lnTo>
                    <a:pt x="784" y="97"/>
                  </a:lnTo>
                  <a:lnTo>
                    <a:pt x="775" y="93"/>
                  </a:lnTo>
                  <a:lnTo>
                    <a:pt x="769" y="88"/>
                  </a:lnTo>
                  <a:lnTo>
                    <a:pt x="765" y="84"/>
                  </a:lnTo>
                  <a:lnTo>
                    <a:pt x="757" y="80"/>
                  </a:lnTo>
                  <a:lnTo>
                    <a:pt x="751" y="76"/>
                  </a:lnTo>
                  <a:lnTo>
                    <a:pt x="747" y="82"/>
                  </a:lnTo>
                </a:path>
              </a:pathLst>
            </a:custGeom>
            <a:solidFill>
              <a:srgbClr val="081D58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" name="Freeform 32">
              <a:extLst>
                <a:ext uri="{FF2B5EF4-FFF2-40B4-BE49-F238E27FC236}">
                  <a16:creationId xmlns:a16="http://schemas.microsoft.com/office/drawing/2014/main" id="{84B58DC2-8642-484E-B30D-D67C658E70A0}"/>
                </a:ext>
              </a:extLst>
            </p:cNvPr>
            <p:cNvSpPr>
              <a:spLocks/>
            </p:cNvSpPr>
            <p:nvPr/>
          </p:nvSpPr>
          <p:spPr bwMode="auto">
            <a:xfrm>
              <a:off x="2886" y="1641"/>
              <a:ext cx="841" cy="634"/>
            </a:xfrm>
            <a:custGeom>
              <a:avLst/>
              <a:gdLst>
                <a:gd name="T0" fmla="*/ 819 w 841"/>
                <a:gd name="T1" fmla="*/ 538 h 634"/>
                <a:gd name="T2" fmla="*/ 797 w 841"/>
                <a:gd name="T3" fmla="*/ 559 h 634"/>
                <a:gd name="T4" fmla="*/ 770 w 841"/>
                <a:gd name="T5" fmla="*/ 580 h 634"/>
                <a:gd name="T6" fmla="*/ 741 w 841"/>
                <a:gd name="T7" fmla="*/ 594 h 634"/>
                <a:gd name="T8" fmla="*/ 709 w 841"/>
                <a:gd name="T9" fmla="*/ 606 h 634"/>
                <a:gd name="T10" fmla="*/ 676 w 841"/>
                <a:gd name="T11" fmla="*/ 617 h 634"/>
                <a:gd name="T12" fmla="*/ 641 w 841"/>
                <a:gd name="T13" fmla="*/ 623 h 634"/>
                <a:gd name="T14" fmla="*/ 583 w 841"/>
                <a:gd name="T15" fmla="*/ 625 h 634"/>
                <a:gd name="T16" fmla="*/ 542 w 841"/>
                <a:gd name="T17" fmla="*/ 623 h 634"/>
                <a:gd name="T18" fmla="*/ 501 w 841"/>
                <a:gd name="T19" fmla="*/ 617 h 634"/>
                <a:gd name="T20" fmla="*/ 460 w 841"/>
                <a:gd name="T21" fmla="*/ 606 h 634"/>
                <a:gd name="T22" fmla="*/ 417 w 841"/>
                <a:gd name="T23" fmla="*/ 594 h 634"/>
                <a:gd name="T24" fmla="*/ 376 w 841"/>
                <a:gd name="T25" fmla="*/ 580 h 634"/>
                <a:gd name="T26" fmla="*/ 335 w 841"/>
                <a:gd name="T27" fmla="*/ 559 h 634"/>
                <a:gd name="T28" fmla="*/ 292 w 841"/>
                <a:gd name="T29" fmla="*/ 536 h 634"/>
                <a:gd name="T30" fmla="*/ 253 w 841"/>
                <a:gd name="T31" fmla="*/ 512 h 634"/>
                <a:gd name="T32" fmla="*/ 212 w 841"/>
                <a:gd name="T33" fmla="*/ 483 h 634"/>
                <a:gd name="T34" fmla="*/ 177 w 841"/>
                <a:gd name="T35" fmla="*/ 454 h 634"/>
                <a:gd name="T36" fmla="*/ 136 w 841"/>
                <a:gd name="T37" fmla="*/ 413 h 634"/>
                <a:gd name="T38" fmla="*/ 109 w 841"/>
                <a:gd name="T39" fmla="*/ 380 h 634"/>
                <a:gd name="T40" fmla="*/ 82 w 841"/>
                <a:gd name="T41" fmla="*/ 347 h 634"/>
                <a:gd name="T42" fmla="*/ 62 w 841"/>
                <a:gd name="T43" fmla="*/ 312 h 634"/>
                <a:gd name="T44" fmla="*/ 43 w 841"/>
                <a:gd name="T45" fmla="*/ 277 h 634"/>
                <a:gd name="T46" fmla="*/ 29 w 841"/>
                <a:gd name="T47" fmla="*/ 243 h 634"/>
                <a:gd name="T48" fmla="*/ 18 w 841"/>
                <a:gd name="T49" fmla="*/ 208 h 634"/>
                <a:gd name="T50" fmla="*/ 10 w 841"/>
                <a:gd name="T51" fmla="*/ 175 h 634"/>
                <a:gd name="T52" fmla="*/ 8 w 841"/>
                <a:gd name="T53" fmla="*/ 115 h 634"/>
                <a:gd name="T54" fmla="*/ 12 w 841"/>
                <a:gd name="T55" fmla="*/ 84 h 634"/>
                <a:gd name="T56" fmla="*/ 21 w 841"/>
                <a:gd name="T57" fmla="*/ 53 h 634"/>
                <a:gd name="T58" fmla="*/ 33 w 841"/>
                <a:gd name="T59" fmla="*/ 25 h 634"/>
                <a:gd name="T60" fmla="*/ 41 w 841"/>
                <a:gd name="T61" fmla="*/ 0 h 634"/>
                <a:gd name="T62" fmla="*/ 27 w 841"/>
                <a:gd name="T63" fmla="*/ 21 h 634"/>
                <a:gd name="T64" fmla="*/ 14 w 841"/>
                <a:gd name="T65" fmla="*/ 51 h 634"/>
                <a:gd name="T66" fmla="*/ 6 w 841"/>
                <a:gd name="T67" fmla="*/ 82 h 634"/>
                <a:gd name="T68" fmla="*/ 0 w 841"/>
                <a:gd name="T69" fmla="*/ 115 h 634"/>
                <a:gd name="T70" fmla="*/ 2 w 841"/>
                <a:gd name="T71" fmla="*/ 164 h 634"/>
                <a:gd name="T72" fmla="*/ 8 w 841"/>
                <a:gd name="T73" fmla="*/ 199 h 634"/>
                <a:gd name="T74" fmla="*/ 18 w 841"/>
                <a:gd name="T75" fmla="*/ 234 h 634"/>
                <a:gd name="T76" fmla="*/ 31 w 841"/>
                <a:gd name="T77" fmla="*/ 271 h 634"/>
                <a:gd name="T78" fmla="*/ 49 w 841"/>
                <a:gd name="T79" fmla="*/ 306 h 634"/>
                <a:gd name="T80" fmla="*/ 72 w 841"/>
                <a:gd name="T81" fmla="*/ 341 h 634"/>
                <a:gd name="T82" fmla="*/ 94 w 841"/>
                <a:gd name="T83" fmla="*/ 376 h 634"/>
                <a:gd name="T84" fmla="*/ 123 w 841"/>
                <a:gd name="T85" fmla="*/ 409 h 634"/>
                <a:gd name="T86" fmla="*/ 156 w 841"/>
                <a:gd name="T87" fmla="*/ 442 h 634"/>
                <a:gd name="T88" fmla="*/ 189 w 841"/>
                <a:gd name="T89" fmla="*/ 475 h 634"/>
                <a:gd name="T90" fmla="*/ 228 w 841"/>
                <a:gd name="T91" fmla="*/ 504 h 634"/>
                <a:gd name="T92" fmla="*/ 267 w 841"/>
                <a:gd name="T93" fmla="*/ 530 h 634"/>
                <a:gd name="T94" fmla="*/ 310 w 841"/>
                <a:gd name="T95" fmla="*/ 555 h 634"/>
                <a:gd name="T96" fmla="*/ 351 w 841"/>
                <a:gd name="T97" fmla="*/ 575 h 634"/>
                <a:gd name="T98" fmla="*/ 394 w 841"/>
                <a:gd name="T99" fmla="*/ 594 h 634"/>
                <a:gd name="T100" fmla="*/ 437 w 841"/>
                <a:gd name="T101" fmla="*/ 608 h 634"/>
                <a:gd name="T102" fmla="*/ 481 w 841"/>
                <a:gd name="T103" fmla="*/ 619 h 634"/>
                <a:gd name="T104" fmla="*/ 522 w 841"/>
                <a:gd name="T105" fmla="*/ 627 h 634"/>
                <a:gd name="T106" fmla="*/ 563 w 841"/>
                <a:gd name="T107" fmla="*/ 631 h 634"/>
                <a:gd name="T108" fmla="*/ 604 w 841"/>
                <a:gd name="T109" fmla="*/ 633 h 634"/>
                <a:gd name="T110" fmla="*/ 643 w 841"/>
                <a:gd name="T111" fmla="*/ 629 h 634"/>
                <a:gd name="T112" fmla="*/ 680 w 841"/>
                <a:gd name="T113" fmla="*/ 623 h 634"/>
                <a:gd name="T114" fmla="*/ 713 w 841"/>
                <a:gd name="T115" fmla="*/ 615 h 634"/>
                <a:gd name="T116" fmla="*/ 746 w 841"/>
                <a:gd name="T117" fmla="*/ 602 h 634"/>
                <a:gd name="T118" fmla="*/ 776 w 841"/>
                <a:gd name="T119" fmla="*/ 586 h 634"/>
                <a:gd name="T120" fmla="*/ 803 w 841"/>
                <a:gd name="T121" fmla="*/ 565 h 634"/>
                <a:gd name="T122" fmla="*/ 826 w 841"/>
                <a:gd name="T123" fmla="*/ 543 h 634"/>
                <a:gd name="T124" fmla="*/ 834 w 841"/>
                <a:gd name="T125" fmla="*/ 520 h 6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841" h="634">
                  <a:moveTo>
                    <a:pt x="834" y="518"/>
                  </a:moveTo>
                  <a:lnTo>
                    <a:pt x="830" y="526"/>
                  </a:lnTo>
                  <a:lnTo>
                    <a:pt x="824" y="530"/>
                  </a:lnTo>
                  <a:lnTo>
                    <a:pt x="819" y="538"/>
                  </a:lnTo>
                  <a:lnTo>
                    <a:pt x="813" y="545"/>
                  </a:lnTo>
                  <a:lnTo>
                    <a:pt x="807" y="549"/>
                  </a:lnTo>
                  <a:lnTo>
                    <a:pt x="803" y="555"/>
                  </a:lnTo>
                  <a:lnTo>
                    <a:pt x="797" y="559"/>
                  </a:lnTo>
                  <a:lnTo>
                    <a:pt x="789" y="565"/>
                  </a:lnTo>
                  <a:lnTo>
                    <a:pt x="785" y="569"/>
                  </a:lnTo>
                  <a:lnTo>
                    <a:pt x="776" y="575"/>
                  </a:lnTo>
                  <a:lnTo>
                    <a:pt x="770" y="580"/>
                  </a:lnTo>
                  <a:lnTo>
                    <a:pt x="762" y="584"/>
                  </a:lnTo>
                  <a:lnTo>
                    <a:pt x="756" y="586"/>
                  </a:lnTo>
                  <a:lnTo>
                    <a:pt x="750" y="592"/>
                  </a:lnTo>
                  <a:lnTo>
                    <a:pt x="741" y="594"/>
                  </a:lnTo>
                  <a:lnTo>
                    <a:pt x="733" y="598"/>
                  </a:lnTo>
                  <a:lnTo>
                    <a:pt x="725" y="602"/>
                  </a:lnTo>
                  <a:lnTo>
                    <a:pt x="717" y="604"/>
                  </a:lnTo>
                  <a:lnTo>
                    <a:pt x="709" y="606"/>
                  </a:lnTo>
                  <a:lnTo>
                    <a:pt x="702" y="610"/>
                  </a:lnTo>
                  <a:lnTo>
                    <a:pt x="692" y="612"/>
                  </a:lnTo>
                  <a:lnTo>
                    <a:pt x="684" y="615"/>
                  </a:lnTo>
                  <a:lnTo>
                    <a:pt x="676" y="617"/>
                  </a:lnTo>
                  <a:lnTo>
                    <a:pt x="667" y="619"/>
                  </a:lnTo>
                  <a:lnTo>
                    <a:pt x="657" y="619"/>
                  </a:lnTo>
                  <a:lnTo>
                    <a:pt x="649" y="621"/>
                  </a:lnTo>
                  <a:lnTo>
                    <a:pt x="641" y="623"/>
                  </a:lnTo>
                  <a:lnTo>
                    <a:pt x="631" y="623"/>
                  </a:lnTo>
                  <a:lnTo>
                    <a:pt x="620" y="623"/>
                  </a:lnTo>
                  <a:lnTo>
                    <a:pt x="612" y="625"/>
                  </a:lnTo>
                  <a:lnTo>
                    <a:pt x="583" y="625"/>
                  </a:lnTo>
                  <a:lnTo>
                    <a:pt x="573" y="623"/>
                  </a:lnTo>
                  <a:lnTo>
                    <a:pt x="563" y="623"/>
                  </a:lnTo>
                  <a:lnTo>
                    <a:pt x="552" y="623"/>
                  </a:lnTo>
                  <a:lnTo>
                    <a:pt x="542" y="623"/>
                  </a:lnTo>
                  <a:lnTo>
                    <a:pt x="532" y="621"/>
                  </a:lnTo>
                  <a:lnTo>
                    <a:pt x="522" y="619"/>
                  </a:lnTo>
                  <a:lnTo>
                    <a:pt x="511" y="619"/>
                  </a:lnTo>
                  <a:lnTo>
                    <a:pt x="501" y="617"/>
                  </a:lnTo>
                  <a:lnTo>
                    <a:pt x="491" y="615"/>
                  </a:lnTo>
                  <a:lnTo>
                    <a:pt x="481" y="612"/>
                  </a:lnTo>
                  <a:lnTo>
                    <a:pt x="470" y="610"/>
                  </a:lnTo>
                  <a:lnTo>
                    <a:pt x="460" y="606"/>
                  </a:lnTo>
                  <a:lnTo>
                    <a:pt x="450" y="604"/>
                  </a:lnTo>
                  <a:lnTo>
                    <a:pt x="440" y="602"/>
                  </a:lnTo>
                  <a:lnTo>
                    <a:pt x="429" y="598"/>
                  </a:lnTo>
                  <a:lnTo>
                    <a:pt x="417" y="594"/>
                  </a:lnTo>
                  <a:lnTo>
                    <a:pt x="407" y="590"/>
                  </a:lnTo>
                  <a:lnTo>
                    <a:pt x="396" y="586"/>
                  </a:lnTo>
                  <a:lnTo>
                    <a:pt x="386" y="584"/>
                  </a:lnTo>
                  <a:lnTo>
                    <a:pt x="376" y="580"/>
                  </a:lnTo>
                  <a:lnTo>
                    <a:pt x="366" y="573"/>
                  </a:lnTo>
                  <a:lnTo>
                    <a:pt x="355" y="569"/>
                  </a:lnTo>
                  <a:lnTo>
                    <a:pt x="345" y="565"/>
                  </a:lnTo>
                  <a:lnTo>
                    <a:pt x="335" y="559"/>
                  </a:lnTo>
                  <a:lnTo>
                    <a:pt x="322" y="553"/>
                  </a:lnTo>
                  <a:lnTo>
                    <a:pt x="312" y="549"/>
                  </a:lnTo>
                  <a:lnTo>
                    <a:pt x="302" y="543"/>
                  </a:lnTo>
                  <a:lnTo>
                    <a:pt x="292" y="536"/>
                  </a:lnTo>
                  <a:lnTo>
                    <a:pt x="283" y="530"/>
                  </a:lnTo>
                  <a:lnTo>
                    <a:pt x="271" y="524"/>
                  </a:lnTo>
                  <a:lnTo>
                    <a:pt x="261" y="518"/>
                  </a:lnTo>
                  <a:lnTo>
                    <a:pt x="253" y="512"/>
                  </a:lnTo>
                  <a:lnTo>
                    <a:pt x="242" y="506"/>
                  </a:lnTo>
                  <a:lnTo>
                    <a:pt x="232" y="497"/>
                  </a:lnTo>
                  <a:lnTo>
                    <a:pt x="222" y="491"/>
                  </a:lnTo>
                  <a:lnTo>
                    <a:pt x="212" y="483"/>
                  </a:lnTo>
                  <a:lnTo>
                    <a:pt x="203" y="477"/>
                  </a:lnTo>
                  <a:lnTo>
                    <a:pt x="195" y="469"/>
                  </a:lnTo>
                  <a:lnTo>
                    <a:pt x="185" y="460"/>
                  </a:lnTo>
                  <a:lnTo>
                    <a:pt x="177" y="454"/>
                  </a:lnTo>
                  <a:lnTo>
                    <a:pt x="168" y="446"/>
                  </a:lnTo>
                  <a:lnTo>
                    <a:pt x="160" y="438"/>
                  </a:lnTo>
                  <a:lnTo>
                    <a:pt x="152" y="430"/>
                  </a:lnTo>
                  <a:lnTo>
                    <a:pt x="136" y="413"/>
                  </a:lnTo>
                  <a:lnTo>
                    <a:pt x="129" y="405"/>
                  </a:lnTo>
                  <a:lnTo>
                    <a:pt x="121" y="397"/>
                  </a:lnTo>
                  <a:lnTo>
                    <a:pt x="115" y="388"/>
                  </a:lnTo>
                  <a:lnTo>
                    <a:pt x="109" y="380"/>
                  </a:lnTo>
                  <a:lnTo>
                    <a:pt x="101" y="372"/>
                  </a:lnTo>
                  <a:lnTo>
                    <a:pt x="94" y="364"/>
                  </a:lnTo>
                  <a:lnTo>
                    <a:pt x="88" y="356"/>
                  </a:lnTo>
                  <a:lnTo>
                    <a:pt x="82" y="347"/>
                  </a:lnTo>
                  <a:lnTo>
                    <a:pt x="76" y="339"/>
                  </a:lnTo>
                  <a:lnTo>
                    <a:pt x="72" y="329"/>
                  </a:lnTo>
                  <a:lnTo>
                    <a:pt x="66" y="323"/>
                  </a:lnTo>
                  <a:lnTo>
                    <a:pt x="62" y="312"/>
                  </a:lnTo>
                  <a:lnTo>
                    <a:pt x="55" y="304"/>
                  </a:lnTo>
                  <a:lnTo>
                    <a:pt x="51" y="296"/>
                  </a:lnTo>
                  <a:lnTo>
                    <a:pt x="47" y="288"/>
                  </a:lnTo>
                  <a:lnTo>
                    <a:pt x="43" y="277"/>
                  </a:lnTo>
                  <a:lnTo>
                    <a:pt x="39" y="269"/>
                  </a:lnTo>
                  <a:lnTo>
                    <a:pt x="35" y="261"/>
                  </a:lnTo>
                  <a:lnTo>
                    <a:pt x="31" y="251"/>
                  </a:lnTo>
                  <a:lnTo>
                    <a:pt x="29" y="243"/>
                  </a:lnTo>
                  <a:lnTo>
                    <a:pt x="25" y="234"/>
                  </a:lnTo>
                  <a:lnTo>
                    <a:pt x="23" y="226"/>
                  </a:lnTo>
                  <a:lnTo>
                    <a:pt x="21" y="216"/>
                  </a:lnTo>
                  <a:lnTo>
                    <a:pt x="18" y="208"/>
                  </a:lnTo>
                  <a:lnTo>
                    <a:pt x="16" y="199"/>
                  </a:lnTo>
                  <a:lnTo>
                    <a:pt x="14" y="191"/>
                  </a:lnTo>
                  <a:lnTo>
                    <a:pt x="12" y="183"/>
                  </a:lnTo>
                  <a:lnTo>
                    <a:pt x="10" y="175"/>
                  </a:lnTo>
                  <a:lnTo>
                    <a:pt x="10" y="164"/>
                  </a:lnTo>
                  <a:lnTo>
                    <a:pt x="8" y="156"/>
                  </a:lnTo>
                  <a:lnTo>
                    <a:pt x="8" y="148"/>
                  </a:lnTo>
                  <a:lnTo>
                    <a:pt x="8" y="115"/>
                  </a:lnTo>
                  <a:lnTo>
                    <a:pt x="8" y="107"/>
                  </a:lnTo>
                  <a:lnTo>
                    <a:pt x="10" y="99"/>
                  </a:lnTo>
                  <a:lnTo>
                    <a:pt x="10" y="92"/>
                  </a:lnTo>
                  <a:lnTo>
                    <a:pt x="12" y="84"/>
                  </a:lnTo>
                  <a:lnTo>
                    <a:pt x="14" y="76"/>
                  </a:lnTo>
                  <a:lnTo>
                    <a:pt x="16" y="68"/>
                  </a:lnTo>
                  <a:lnTo>
                    <a:pt x="18" y="60"/>
                  </a:lnTo>
                  <a:lnTo>
                    <a:pt x="21" y="53"/>
                  </a:lnTo>
                  <a:lnTo>
                    <a:pt x="25" y="45"/>
                  </a:lnTo>
                  <a:lnTo>
                    <a:pt x="27" y="39"/>
                  </a:lnTo>
                  <a:lnTo>
                    <a:pt x="31" y="31"/>
                  </a:lnTo>
                  <a:lnTo>
                    <a:pt x="33" y="25"/>
                  </a:lnTo>
                  <a:lnTo>
                    <a:pt x="37" y="16"/>
                  </a:lnTo>
                  <a:lnTo>
                    <a:pt x="41" y="10"/>
                  </a:lnTo>
                  <a:lnTo>
                    <a:pt x="45" y="4"/>
                  </a:lnTo>
                  <a:lnTo>
                    <a:pt x="41" y="0"/>
                  </a:lnTo>
                  <a:lnTo>
                    <a:pt x="39" y="0"/>
                  </a:lnTo>
                  <a:lnTo>
                    <a:pt x="35" y="6"/>
                  </a:lnTo>
                  <a:lnTo>
                    <a:pt x="31" y="14"/>
                  </a:lnTo>
                  <a:lnTo>
                    <a:pt x="27" y="21"/>
                  </a:lnTo>
                  <a:lnTo>
                    <a:pt x="23" y="29"/>
                  </a:lnTo>
                  <a:lnTo>
                    <a:pt x="18" y="35"/>
                  </a:lnTo>
                  <a:lnTo>
                    <a:pt x="16" y="43"/>
                  </a:lnTo>
                  <a:lnTo>
                    <a:pt x="14" y="51"/>
                  </a:lnTo>
                  <a:lnTo>
                    <a:pt x="10" y="58"/>
                  </a:lnTo>
                  <a:lnTo>
                    <a:pt x="8" y="66"/>
                  </a:lnTo>
                  <a:lnTo>
                    <a:pt x="6" y="74"/>
                  </a:lnTo>
                  <a:lnTo>
                    <a:pt x="6" y="82"/>
                  </a:lnTo>
                  <a:lnTo>
                    <a:pt x="4" y="88"/>
                  </a:lnTo>
                  <a:lnTo>
                    <a:pt x="2" y="99"/>
                  </a:lnTo>
                  <a:lnTo>
                    <a:pt x="0" y="107"/>
                  </a:lnTo>
                  <a:lnTo>
                    <a:pt x="0" y="115"/>
                  </a:lnTo>
                  <a:lnTo>
                    <a:pt x="0" y="123"/>
                  </a:lnTo>
                  <a:lnTo>
                    <a:pt x="0" y="148"/>
                  </a:lnTo>
                  <a:lnTo>
                    <a:pt x="0" y="156"/>
                  </a:lnTo>
                  <a:lnTo>
                    <a:pt x="2" y="164"/>
                  </a:lnTo>
                  <a:lnTo>
                    <a:pt x="4" y="173"/>
                  </a:lnTo>
                  <a:lnTo>
                    <a:pt x="4" y="183"/>
                  </a:lnTo>
                  <a:lnTo>
                    <a:pt x="6" y="191"/>
                  </a:lnTo>
                  <a:lnTo>
                    <a:pt x="8" y="199"/>
                  </a:lnTo>
                  <a:lnTo>
                    <a:pt x="10" y="210"/>
                  </a:lnTo>
                  <a:lnTo>
                    <a:pt x="12" y="218"/>
                  </a:lnTo>
                  <a:lnTo>
                    <a:pt x="16" y="226"/>
                  </a:lnTo>
                  <a:lnTo>
                    <a:pt x="18" y="234"/>
                  </a:lnTo>
                  <a:lnTo>
                    <a:pt x="21" y="245"/>
                  </a:lnTo>
                  <a:lnTo>
                    <a:pt x="25" y="253"/>
                  </a:lnTo>
                  <a:lnTo>
                    <a:pt x="29" y="263"/>
                  </a:lnTo>
                  <a:lnTo>
                    <a:pt x="31" y="271"/>
                  </a:lnTo>
                  <a:lnTo>
                    <a:pt x="37" y="280"/>
                  </a:lnTo>
                  <a:lnTo>
                    <a:pt x="41" y="290"/>
                  </a:lnTo>
                  <a:lnTo>
                    <a:pt x="45" y="298"/>
                  </a:lnTo>
                  <a:lnTo>
                    <a:pt x="49" y="306"/>
                  </a:lnTo>
                  <a:lnTo>
                    <a:pt x="53" y="314"/>
                  </a:lnTo>
                  <a:lnTo>
                    <a:pt x="60" y="325"/>
                  </a:lnTo>
                  <a:lnTo>
                    <a:pt x="66" y="333"/>
                  </a:lnTo>
                  <a:lnTo>
                    <a:pt x="72" y="341"/>
                  </a:lnTo>
                  <a:lnTo>
                    <a:pt x="76" y="351"/>
                  </a:lnTo>
                  <a:lnTo>
                    <a:pt x="82" y="360"/>
                  </a:lnTo>
                  <a:lnTo>
                    <a:pt x="88" y="368"/>
                  </a:lnTo>
                  <a:lnTo>
                    <a:pt x="94" y="376"/>
                  </a:lnTo>
                  <a:lnTo>
                    <a:pt x="103" y="384"/>
                  </a:lnTo>
                  <a:lnTo>
                    <a:pt x="109" y="393"/>
                  </a:lnTo>
                  <a:lnTo>
                    <a:pt x="115" y="401"/>
                  </a:lnTo>
                  <a:lnTo>
                    <a:pt x="123" y="409"/>
                  </a:lnTo>
                  <a:lnTo>
                    <a:pt x="131" y="419"/>
                  </a:lnTo>
                  <a:lnTo>
                    <a:pt x="140" y="427"/>
                  </a:lnTo>
                  <a:lnTo>
                    <a:pt x="148" y="436"/>
                  </a:lnTo>
                  <a:lnTo>
                    <a:pt x="156" y="442"/>
                  </a:lnTo>
                  <a:lnTo>
                    <a:pt x="162" y="450"/>
                  </a:lnTo>
                  <a:lnTo>
                    <a:pt x="173" y="458"/>
                  </a:lnTo>
                  <a:lnTo>
                    <a:pt x="181" y="467"/>
                  </a:lnTo>
                  <a:lnTo>
                    <a:pt x="189" y="475"/>
                  </a:lnTo>
                  <a:lnTo>
                    <a:pt x="199" y="481"/>
                  </a:lnTo>
                  <a:lnTo>
                    <a:pt x="207" y="489"/>
                  </a:lnTo>
                  <a:lnTo>
                    <a:pt x="218" y="495"/>
                  </a:lnTo>
                  <a:lnTo>
                    <a:pt x="228" y="504"/>
                  </a:lnTo>
                  <a:lnTo>
                    <a:pt x="238" y="510"/>
                  </a:lnTo>
                  <a:lnTo>
                    <a:pt x="246" y="518"/>
                  </a:lnTo>
                  <a:lnTo>
                    <a:pt x="257" y="524"/>
                  </a:lnTo>
                  <a:lnTo>
                    <a:pt x="267" y="530"/>
                  </a:lnTo>
                  <a:lnTo>
                    <a:pt x="277" y="536"/>
                  </a:lnTo>
                  <a:lnTo>
                    <a:pt x="290" y="543"/>
                  </a:lnTo>
                  <a:lnTo>
                    <a:pt x="300" y="549"/>
                  </a:lnTo>
                  <a:lnTo>
                    <a:pt x="310" y="555"/>
                  </a:lnTo>
                  <a:lnTo>
                    <a:pt x="320" y="559"/>
                  </a:lnTo>
                  <a:lnTo>
                    <a:pt x="331" y="565"/>
                  </a:lnTo>
                  <a:lnTo>
                    <a:pt x="341" y="571"/>
                  </a:lnTo>
                  <a:lnTo>
                    <a:pt x="351" y="575"/>
                  </a:lnTo>
                  <a:lnTo>
                    <a:pt x="364" y="582"/>
                  </a:lnTo>
                  <a:lnTo>
                    <a:pt x="374" y="586"/>
                  </a:lnTo>
                  <a:lnTo>
                    <a:pt x="384" y="590"/>
                  </a:lnTo>
                  <a:lnTo>
                    <a:pt x="394" y="594"/>
                  </a:lnTo>
                  <a:lnTo>
                    <a:pt x="407" y="598"/>
                  </a:lnTo>
                  <a:lnTo>
                    <a:pt x="415" y="602"/>
                  </a:lnTo>
                  <a:lnTo>
                    <a:pt x="427" y="606"/>
                  </a:lnTo>
                  <a:lnTo>
                    <a:pt x="437" y="608"/>
                  </a:lnTo>
                  <a:lnTo>
                    <a:pt x="448" y="612"/>
                  </a:lnTo>
                  <a:lnTo>
                    <a:pt x="460" y="615"/>
                  </a:lnTo>
                  <a:lnTo>
                    <a:pt x="470" y="617"/>
                  </a:lnTo>
                  <a:lnTo>
                    <a:pt x="481" y="619"/>
                  </a:lnTo>
                  <a:lnTo>
                    <a:pt x="491" y="623"/>
                  </a:lnTo>
                  <a:lnTo>
                    <a:pt x="501" y="623"/>
                  </a:lnTo>
                  <a:lnTo>
                    <a:pt x="511" y="625"/>
                  </a:lnTo>
                  <a:lnTo>
                    <a:pt x="522" y="627"/>
                  </a:lnTo>
                  <a:lnTo>
                    <a:pt x="532" y="629"/>
                  </a:lnTo>
                  <a:lnTo>
                    <a:pt x="542" y="629"/>
                  </a:lnTo>
                  <a:lnTo>
                    <a:pt x="552" y="631"/>
                  </a:lnTo>
                  <a:lnTo>
                    <a:pt x="563" y="631"/>
                  </a:lnTo>
                  <a:lnTo>
                    <a:pt x="573" y="633"/>
                  </a:lnTo>
                  <a:lnTo>
                    <a:pt x="583" y="633"/>
                  </a:lnTo>
                  <a:lnTo>
                    <a:pt x="594" y="633"/>
                  </a:lnTo>
                  <a:lnTo>
                    <a:pt x="604" y="633"/>
                  </a:lnTo>
                  <a:lnTo>
                    <a:pt x="614" y="633"/>
                  </a:lnTo>
                  <a:lnTo>
                    <a:pt x="622" y="631"/>
                  </a:lnTo>
                  <a:lnTo>
                    <a:pt x="633" y="631"/>
                  </a:lnTo>
                  <a:lnTo>
                    <a:pt x="643" y="629"/>
                  </a:lnTo>
                  <a:lnTo>
                    <a:pt x="651" y="629"/>
                  </a:lnTo>
                  <a:lnTo>
                    <a:pt x="661" y="627"/>
                  </a:lnTo>
                  <a:lnTo>
                    <a:pt x="670" y="625"/>
                  </a:lnTo>
                  <a:lnTo>
                    <a:pt x="680" y="623"/>
                  </a:lnTo>
                  <a:lnTo>
                    <a:pt x="688" y="623"/>
                  </a:lnTo>
                  <a:lnTo>
                    <a:pt x="696" y="619"/>
                  </a:lnTo>
                  <a:lnTo>
                    <a:pt x="704" y="617"/>
                  </a:lnTo>
                  <a:lnTo>
                    <a:pt x="713" y="615"/>
                  </a:lnTo>
                  <a:lnTo>
                    <a:pt x="721" y="612"/>
                  </a:lnTo>
                  <a:lnTo>
                    <a:pt x="729" y="608"/>
                  </a:lnTo>
                  <a:lnTo>
                    <a:pt x="737" y="606"/>
                  </a:lnTo>
                  <a:lnTo>
                    <a:pt x="746" y="602"/>
                  </a:lnTo>
                  <a:lnTo>
                    <a:pt x="752" y="598"/>
                  </a:lnTo>
                  <a:lnTo>
                    <a:pt x="760" y="594"/>
                  </a:lnTo>
                  <a:lnTo>
                    <a:pt x="768" y="590"/>
                  </a:lnTo>
                  <a:lnTo>
                    <a:pt x="776" y="586"/>
                  </a:lnTo>
                  <a:lnTo>
                    <a:pt x="782" y="582"/>
                  </a:lnTo>
                  <a:lnTo>
                    <a:pt x="789" y="575"/>
                  </a:lnTo>
                  <a:lnTo>
                    <a:pt x="795" y="571"/>
                  </a:lnTo>
                  <a:lnTo>
                    <a:pt x="803" y="565"/>
                  </a:lnTo>
                  <a:lnTo>
                    <a:pt x="807" y="559"/>
                  </a:lnTo>
                  <a:lnTo>
                    <a:pt x="813" y="555"/>
                  </a:lnTo>
                  <a:lnTo>
                    <a:pt x="819" y="549"/>
                  </a:lnTo>
                  <a:lnTo>
                    <a:pt x="826" y="543"/>
                  </a:lnTo>
                  <a:lnTo>
                    <a:pt x="830" y="536"/>
                  </a:lnTo>
                  <a:lnTo>
                    <a:pt x="836" y="530"/>
                  </a:lnTo>
                  <a:lnTo>
                    <a:pt x="840" y="524"/>
                  </a:lnTo>
                  <a:lnTo>
                    <a:pt x="834" y="520"/>
                  </a:lnTo>
                  <a:lnTo>
                    <a:pt x="834" y="518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" name="Freeform 33">
              <a:extLst>
                <a:ext uri="{FF2B5EF4-FFF2-40B4-BE49-F238E27FC236}">
                  <a16:creationId xmlns:a16="http://schemas.microsoft.com/office/drawing/2014/main" id="{D6D4EA9E-06E3-4F61-ABA5-E6E8A8E094BA}"/>
                </a:ext>
              </a:extLst>
            </p:cNvPr>
            <p:cNvSpPr>
              <a:spLocks/>
            </p:cNvSpPr>
            <p:nvPr/>
          </p:nvSpPr>
          <p:spPr bwMode="auto">
            <a:xfrm>
              <a:off x="2790" y="1861"/>
              <a:ext cx="801" cy="575"/>
            </a:xfrm>
            <a:custGeom>
              <a:avLst/>
              <a:gdLst>
                <a:gd name="T0" fmla="*/ 784 w 801"/>
                <a:gd name="T1" fmla="*/ 512 h 575"/>
                <a:gd name="T2" fmla="*/ 755 w 801"/>
                <a:gd name="T3" fmla="*/ 527 h 575"/>
                <a:gd name="T4" fmla="*/ 724 w 801"/>
                <a:gd name="T5" fmla="*/ 541 h 575"/>
                <a:gd name="T6" fmla="*/ 691 w 801"/>
                <a:gd name="T7" fmla="*/ 551 h 575"/>
                <a:gd name="T8" fmla="*/ 658 w 801"/>
                <a:gd name="T9" fmla="*/ 560 h 575"/>
                <a:gd name="T10" fmla="*/ 623 w 801"/>
                <a:gd name="T11" fmla="*/ 564 h 575"/>
                <a:gd name="T12" fmla="*/ 588 w 801"/>
                <a:gd name="T13" fmla="*/ 566 h 575"/>
                <a:gd name="T14" fmla="*/ 543 w 801"/>
                <a:gd name="T15" fmla="*/ 566 h 575"/>
                <a:gd name="T16" fmla="*/ 508 w 801"/>
                <a:gd name="T17" fmla="*/ 564 h 575"/>
                <a:gd name="T18" fmla="*/ 471 w 801"/>
                <a:gd name="T19" fmla="*/ 555 h 575"/>
                <a:gd name="T20" fmla="*/ 434 w 801"/>
                <a:gd name="T21" fmla="*/ 547 h 575"/>
                <a:gd name="T22" fmla="*/ 397 w 801"/>
                <a:gd name="T23" fmla="*/ 537 h 575"/>
                <a:gd name="T24" fmla="*/ 360 w 801"/>
                <a:gd name="T25" fmla="*/ 523 h 575"/>
                <a:gd name="T26" fmla="*/ 325 w 801"/>
                <a:gd name="T27" fmla="*/ 508 h 575"/>
                <a:gd name="T28" fmla="*/ 290 w 801"/>
                <a:gd name="T29" fmla="*/ 490 h 575"/>
                <a:gd name="T30" fmla="*/ 257 w 801"/>
                <a:gd name="T31" fmla="*/ 469 h 575"/>
                <a:gd name="T32" fmla="*/ 226 w 801"/>
                <a:gd name="T33" fmla="*/ 446 h 575"/>
                <a:gd name="T34" fmla="*/ 195 w 801"/>
                <a:gd name="T35" fmla="*/ 422 h 575"/>
                <a:gd name="T36" fmla="*/ 167 w 801"/>
                <a:gd name="T37" fmla="*/ 395 h 575"/>
                <a:gd name="T38" fmla="*/ 140 w 801"/>
                <a:gd name="T39" fmla="*/ 366 h 575"/>
                <a:gd name="T40" fmla="*/ 115 w 801"/>
                <a:gd name="T41" fmla="*/ 337 h 575"/>
                <a:gd name="T42" fmla="*/ 93 w 801"/>
                <a:gd name="T43" fmla="*/ 307 h 575"/>
                <a:gd name="T44" fmla="*/ 72 w 801"/>
                <a:gd name="T45" fmla="*/ 276 h 575"/>
                <a:gd name="T46" fmla="*/ 56 w 801"/>
                <a:gd name="T47" fmla="*/ 243 h 575"/>
                <a:gd name="T48" fmla="*/ 41 w 801"/>
                <a:gd name="T49" fmla="*/ 208 h 575"/>
                <a:gd name="T50" fmla="*/ 29 w 801"/>
                <a:gd name="T51" fmla="*/ 175 h 575"/>
                <a:gd name="T52" fmla="*/ 19 w 801"/>
                <a:gd name="T53" fmla="*/ 142 h 575"/>
                <a:gd name="T54" fmla="*/ 12 w 801"/>
                <a:gd name="T55" fmla="*/ 107 h 575"/>
                <a:gd name="T56" fmla="*/ 8 w 801"/>
                <a:gd name="T57" fmla="*/ 74 h 575"/>
                <a:gd name="T58" fmla="*/ 6 w 801"/>
                <a:gd name="T59" fmla="*/ 33 h 575"/>
                <a:gd name="T60" fmla="*/ 2 w 801"/>
                <a:gd name="T61" fmla="*/ 8 h 575"/>
                <a:gd name="T62" fmla="*/ 0 w 801"/>
                <a:gd name="T63" fmla="*/ 37 h 575"/>
                <a:gd name="T64" fmla="*/ 2 w 801"/>
                <a:gd name="T65" fmla="*/ 78 h 575"/>
                <a:gd name="T66" fmla="*/ 6 w 801"/>
                <a:gd name="T67" fmla="*/ 113 h 575"/>
                <a:gd name="T68" fmla="*/ 12 w 801"/>
                <a:gd name="T69" fmla="*/ 148 h 575"/>
                <a:gd name="T70" fmla="*/ 23 w 801"/>
                <a:gd name="T71" fmla="*/ 183 h 575"/>
                <a:gd name="T72" fmla="*/ 35 w 801"/>
                <a:gd name="T73" fmla="*/ 216 h 575"/>
                <a:gd name="T74" fmla="*/ 51 w 801"/>
                <a:gd name="T75" fmla="*/ 251 h 575"/>
                <a:gd name="T76" fmla="*/ 70 w 801"/>
                <a:gd name="T77" fmla="*/ 284 h 575"/>
                <a:gd name="T78" fmla="*/ 90 w 801"/>
                <a:gd name="T79" fmla="*/ 315 h 575"/>
                <a:gd name="T80" fmla="*/ 113 w 801"/>
                <a:gd name="T81" fmla="*/ 348 h 575"/>
                <a:gd name="T82" fmla="*/ 138 w 801"/>
                <a:gd name="T83" fmla="*/ 376 h 575"/>
                <a:gd name="T84" fmla="*/ 167 w 801"/>
                <a:gd name="T85" fmla="*/ 403 h 575"/>
                <a:gd name="T86" fmla="*/ 195 w 801"/>
                <a:gd name="T87" fmla="*/ 432 h 575"/>
                <a:gd name="T88" fmla="*/ 226 w 801"/>
                <a:gd name="T89" fmla="*/ 455 h 575"/>
                <a:gd name="T90" fmla="*/ 259 w 801"/>
                <a:gd name="T91" fmla="*/ 479 h 575"/>
                <a:gd name="T92" fmla="*/ 292 w 801"/>
                <a:gd name="T93" fmla="*/ 498 h 575"/>
                <a:gd name="T94" fmla="*/ 329 w 801"/>
                <a:gd name="T95" fmla="*/ 516 h 575"/>
                <a:gd name="T96" fmla="*/ 364 w 801"/>
                <a:gd name="T97" fmla="*/ 533 h 575"/>
                <a:gd name="T98" fmla="*/ 401 w 801"/>
                <a:gd name="T99" fmla="*/ 547 h 575"/>
                <a:gd name="T100" fmla="*/ 438 w 801"/>
                <a:gd name="T101" fmla="*/ 558 h 575"/>
                <a:gd name="T102" fmla="*/ 475 w 801"/>
                <a:gd name="T103" fmla="*/ 566 h 575"/>
                <a:gd name="T104" fmla="*/ 512 w 801"/>
                <a:gd name="T105" fmla="*/ 570 h 575"/>
                <a:gd name="T106" fmla="*/ 551 w 801"/>
                <a:gd name="T107" fmla="*/ 574 h 575"/>
                <a:gd name="T108" fmla="*/ 601 w 801"/>
                <a:gd name="T109" fmla="*/ 574 h 575"/>
                <a:gd name="T110" fmla="*/ 638 w 801"/>
                <a:gd name="T111" fmla="*/ 570 h 575"/>
                <a:gd name="T112" fmla="*/ 672 w 801"/>
                <a:gd name="T113" fmla="*/ 564 h 575"/>
                <a:gd name="T114" fmla="*/ 705 w 801"/>
                <a:gd name="T115" fmla="*/ 553 h 575"/>
                <a:gd name="T116" fmla="*/ 738 w 801"/>
                <a:gd name="T117" fmla="*/ 543 h 575"/>
                <a:gd name="T118" fmla="*/ 769 w 801"/>
                <a:gd name="T119" fmla="*/ 529 h 575"/>
                <a:gd name="T120" fmla="*/ 798 w 801"/>
                <a:gd name="T121" fmla="*/ 512 h 5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801" h="575">
                  <a:moveTo>
                    <a:pt x="800" y="510"/>
                  </a:moveTo>
                  <a:lnTo>
                    <a:pt x="800" y="502"/>
                  </a:lnTo>
                  <a:lnTo>
                    <a:pt x="794" y="504"/>
                  </a:lnTo>
                  <a:lnTo>
                    <a:pt x="788" y="508"/>
                  </a:lnTo>
                  <a:lnTo>
                    <a:pt x="784" y="512"/>
                  </a:lnTo>
                  <a:lnTo>
                    <a:pt x="777" y="514"/>
                  </a:lnTo>
                  <a:lnTo>
                    <a:pt x="771" y="518"/>
                  </a:lnTo>
                  <a:lnTo>
                    <a:pt x="765" y="521"/>
                  </a:lnTo>
                  <a:lnTo>
                    <a:pt x="761" y="525"/>
                  </a:lnTo>
                  <a:lnTo>
                    <a:pt x="755" y="527"/>
                  </a:lnTo>
                  <a:lnTo>
                    <a:pt x="749" y="531"/>
                  </a:lnTo>
                  <a:lnTo>
                    <a:pt x="742" y="533"/>
                  </a:lnTo>
                  <a:lnTo>
                    <a:pt x="736" y="535"/>
                  </a:lnTo>
                  <a:lnTo>
                    <a:pt x="730" y="537"/>
                  </a:lnTo>
                  <a:lnTo>
                    <a:pt x="724" y="541"/>
                  </a:lnTo>
                  <a:lnTo>
                    <a:pt x="718" y="543"/>
                  </a:lnTo>
                  <a:lnTo>
                    <a:pt x="712" y="545"/>
                  </a:lnTo>
                  <a:lnTo>
                    <a:pt x="703" y="547"/>
                  </a:lnTo>
                  <a:lnTo>
                    <a:pt x="697" y="549"/>
                  </a:lnTo>
                  <a:lnTo>
                    <a:pt x="691" y="551"/>
                  </a:lnTo>
                  <a:lnTo>
                    <a:pt x="685" y="551"/>
                  </a:lnTo>
                  <a:lnTo>
                    <a:pt x="679" y="553"/>
                  </a:lnTo>
                  <a:lnTo>
                    <a:pt x="672" y="555"/>
                  </a:lnTo>
                  <a:lnTo>
                    <a:pt x="664" y="558"/>
                  </a:lnTo>
                  <a:lnTo>
                    <a:pt x="658" y="560"/>
                  </a:lnTo>
                  <a:lnTo>
                    <a:pt x="650" y="560"/>
                  </a:lnTo>
                  <a:lnTo>
                    <a:pt x="644" y="562"/>
                  </a:lnTo>
                  <a:lnTo>
                    <a:pt x="638" y="562"/>
                  </a:lnTo>
                  <a:lnTo>
                    <a:pt x="629" y="564"/>
                  </a:lnTo>
                  <a:lnTo>
                    <a:pt x="623" y="564"/>
                  </a:lnTo>
                  <a:lnTo>
                    <a:pt x="615" y="566"/>
                  </a:lnTo>
                  <a:lnTo>
                    <a:pt x="609" y="566"/>
                  </a:lnTo>
                  <a:lnTo>
                    <a:pt x="601" y="566"/>
                  </a:lnTo>
                  <a:lnTo>
                    <a:pt x="594" y="566"/>
                  </a:lnTo>
                  <a:lnTo>
                    <a:pt x="588" y="566"/>
                  </a:lnTo>
                  <a:lnTo>
                    <a:pt x="580" y="566"/>
                  </a:lnTo>
                  <a:lnTo>
                    <a:pt x="566" y="566"/>
                  </a:lnTo>
                  <a:lnTo>
                    <a:pt x="557" y="566"/>
                  </a:lnTo>
                  <a:lnTo>
                    <a:pt x="551" y="566"/>
                  </a:lnTo>
                  <a:lnTo>
                    <a:pt x="543" y="566"/>
                  </a:lnTo>
                  <a:lnTo>
                    <a:pt x="537" y="566"/>
                  </a:lnTo>
                  <a:lnTo>
                    <a:pt x="529" y="566"/>
                  </a:lnTo>
                  <a:lnTo>
                    <a:pt x="522" y="566"/>
                  </a:lnTo>
                  <a:lnTo>
                    <a:pt x="514" y="564"/>
                  </a:lnTo>
                  <a:lnTo>
                    <a:pt x="508" y="564"/>
                  </a:lnTo>
                  <a:lnTo>
                    <a:pt x="500" y="562"/>
                  </a:lnTo>
                  <a:lnTo>
                    <a:pt x="492" y="562"/>
                  </a:lnTo>
                  <a:lnTo>
                    <a:pt x="485" y="560"/>
                  </a:lnTo>
                  <a:lnTo>
                    <a:pt x="477" y="558"/>
                  </a:lnTo>
                  <a:lnTo>
                    <a:pt x="471" y="555"/>
                  </a:lnTo>
                  <a:lnTo>
                    <a:pt x="463" y="555"/>
                  </a:lnTo>
                  <a:lnTo>
                    <a:pt x="457" y="553"/>
                  </a:lnTo>
                  <a:lnTo>
                    <a:pt x="448" y="551"/>
                  </a:lnTo>
                  <a:lnTo>
                    <a:pt x="440" y="551"/>
                  </a:lnTo>
                  <a:lnTo>
                    <a:pt x="434" y="547"/>
                  </a:lnTo>
                  <a:lnTo>
                    <a:pt x="426" y="547"/>
                  </a:lnTo>
                  <a:lnTo>
                    <a:pt x="420" y="543"/>
                  </a:lnTo>
                  <a:lnTo>
                    <a:pt x="411" y="543"/>
                  </a:lnTo>
                  <a:lnTo>
                    <a:pt x="405" y="539"/>
                  </a:lnTo>
                  <a:lnTo>
                    <a:pt x="397" y="537"/>
                  </a:lnTo>
                  <a:lnTo>
                    <a:pt x="391" y="535"/>
                  </a:lnTo>
                  <a:lnTo>
                    <a:pt x="383" y="533"/>
                  </a:lnTo>
                  <a:lnTo>
                    <a:pt x="376" y="529"/>
                  </a:lnTo>
                  <a:lnTo>
                    <a:pt x="368" y="527"/>
                  </a:lnTo>
                  <a:lnTo>
                    <a:pt x="360" y="523"/>
                  </a:lnTo>
                  <a:lnTo>
                    <a:pt x="354" y="521"/>
                  </a:lnTo>
                  <a:lnTo>
                    <a:pt x="346" y="516"/>
                  </a:lnTo>
                  <a:lnTo>
                    <a:pt x="339" y="514"/>
                  </a:lnTo>
                  <a:lnTo>
                    <a:pt x="333" y="510"/>
                  </a:lnTo>
                  <a:lnTo>
                    <a:pt x="325" y="508"/>
                  </a:lnTo>
                  <a:lnTo>
                    <a:pt x="319" y="504"/>
                  </a:lnTo>
                  <a:lnTo>
                    <a:pt x="311" y="500"/>
                  </a:lnTo>
                  <a:lnTo>
                    <a:pt x="304" y="496"/>
                  </a:lnTo>
                  <a:lnTo>
                    <a:pt x="298" y="492"/>
                  </a:lnTo>
                  <a:lnTo>
                    <a:pt x="290" y="490"/>
                  </a:lnTo>
                  <a:lnTo>
                    <a:pt x="284" y="486"/>
                  </a:lnTo>
                  <a:lnTo>
                    <a:pt x="278" y="481"/>
                  </a:lnTo>
                  <a:lnTo>
                    <a:pt x="271" y="477"/>
                  </a:lnTo>
                  <a:lnTo>
                    <a:pt x="263" y="473"/>
                  </a:lnTo>
                  <a:lnTo>
                    <a:pt x="257" y="469"/>
                  </a:lnTo>
                  <a:lnTo>
                    <a:pt x="251" y="465"/>
                  </a:lnTo>
                  <a:lnTo>
                    <a:pt x="245" y="461"/>
                  </a:lnTo>
                  <a:lnTo>
                    <a:pt x="239" y="455"/>
                  </a:lnTo>
                  <a:lnTo>
                    <a:pt x="232" y="451"/>
                  </a:lnTo>
                  <a:lnTo>
                    <a:pt x="226" y="446"/>
                  </a:lnTo>
                  <a:lnTo>
                    <a:pt x="220" y="442"/>
                  </a:lnTo>
                  <a:lnTo>
                    <a:pt x="214" y="436"/>
                  </a:lnTo>
                  <a:lnTo>
                    <a:pt x="208" y="432"/>
                  </a:lnTo>
                  <a:lnTo>
                    <a:pt x="202" y="426"/>
                  </a:lnTo>
                  <a:lnTo>
                    <a:pt x="195" y="422"/>
                  </a:lnTo>
                  <a:lnTo>
                    <a:pt x="189" y="416"/>
                  </a:lnTo>
                  <a:lnTo>
                    <a:pt x="183" y="411"/>
                  </a:lnTo>
                  <a:lnTo>
                    <a:pt x="177" y="405"/>
                  </a:lnTo>
                  <a:lnTo>
                    <a:pt x="173" y="401"/>
                  </a:lnTo>
                  <a:lnTo>
                    <a:pt x="167" y="395"/>
                  </a:lnTo>
                  <a:lnTo>
                    <a:pt x="160" y="391"/>
                  </a:lnTo>
                  <a:lnTo>
                    <a:pt x="156" y="385"/>
                  </a:lnTo>
                  <a:lnTo>
                    <a:pt x="150" y="379"/>
                  </a:lnTo>
                  <a:lnTo>
                    <a:pt x="146" y="372"/>
                  </a:lnTo>
                  <a:lnTo>
                    <a:pt x="140" y="366"/>
                  </a:lnTo>
                  <a:lnTo>
                    <a:pt x="134" y="360"/>
                  </a:lnTo>
                  <a:lnTo>
                    <a:pt x="130" y="356"/>
                  </a:lnTo>
                  <a:lnTo>
                    <a:pt x="125" y="350"/>
                  </a:lnTo>
                  <a:lnTo>
                    <a:pt x="121" y="344"/>
                  </a:lnTo>
                  <a:lnTo>
                    <a:pt x="115" y="337"/>
                  </a:lnTo>
                  <a:lnTo>
                    <a:pt x="111" y="331"/>
                  </a:lnTo>
                  <a:lnTo>
                    <a:pt x="107" y="325"/>
                  </a:lnTo>
                  <a:lnTo>
                    <a:pt x="101" y="319"/>
                  </a:lnTo>
                  <a:lnTo>
                    <a:pt x="97" y="313"/>
                  </a:lnTo>
                  <a:lnTo>
                    <a:pt x="93" y="307"/>
                  </a:lnTo>
                  <a:lnTo>
                    <a:pt x="88" y="300"/>
                  </a:lnTo>
                  <a:lnTo>
                    <a:pt x="84" y="294"/>
                  </a:lnTo>
                  <a:lnTo>
                    <a:pt x="80" y="288"/>
                  </a:lnTo>
                  <a:lnTo>
                    <a:pt x="76" y="282"/>
                  </a:lnTo>
                  <a:lnTo>
                    <a:pt x="72" y="276"/>
                  </a:lnTo>
                  <a:lnTo>
                    <a:pt x="68" y="270"/>
                  </a:lnTo>
                  <a:lnTo>
                    <a:pt x="66" y="261"/>
                  </a:lnTo>
                  <a:lnTo>
                    <a:pt x="62" y="255"/>
                  </a:lnTo>
                  <a:lnTo>
                    <a:pt x="60" y="249"/>
                  </a:lnTo>
                  <a:lnTo>
                    <a:pt x="56" y="243"/>
                  </a:lnTo>
                  <a:lnTo>
                    <a:pt x="51" y="237"/>
                  </a:lnTo>
                  <a:lnTo>
                    <a:pt x="49" y="228"/>
                  </a:lnTo>
                  <a:lnTo>
                    <a:pt x="45" y="222"/>
                  </a:lnTo>
                  <a:lnTo>
                    <a:pt x="43" y="216"/>
                  </a:lnTo>
                  <a:lnTo>
                    <a:pt x="41" y="208"/>
                  </a:lnTo>
                  <a:lnTo>
                    <a:pt x="39" y="202"/>
                  </a:lnTo>
                  <a:lnTo>
                    <a:pt x="35" y="195"/>
                  </a:lnTo>
                  <a:lnTo>
                    <a:pt x="33" y="189"/>
                  </a:lnTo>
                  <a:lnTo>
                    <a:pt x="31" y="181"/>
                  </a:lnTo>
                  <a:lnTo>
                    <a:pt x="29" y="175"/>
                  </a:lnTo>
                  <a:lnTo>
                    <a:pt x="25" y="169"/>
                  </a:lnTo>
                  <a:lnTo>
                    <a:pt x="25" y="163"/>
                  </a:lnTo>
                  <a:lnTo>
                    <a:pt x="23" y="154"/>
                  </a:lnTo>
                  <a:lnTo>
                    <a:pt x="21" y="148"/>
                  </a:lnTo>
                  <a:lnTo>
                    <a:pt x="19" y="142"/>
                  </a:lnTo>
                  <a:lnTo>
                    <a:pt x="16" y="134"/>
                  </a:lnTo>
                  <a:lnTo>
                    <a:pt x="14" y="128"/>
                  </a:lnTo>
                  <a:lnTo>
                    <a:pt x="14" y="121"/>
                  </a:lnTo>
                  <a:lnTo>
                    <a:pt x="12" y="113"/>
                  </a:lnTo>
                  <a:lnTo>
                    <a:pt x="12" y="107"/>
                  </a:lnTo>
                  <a:lnTo>
                    <a:pt x="10" y="101"/>
                  </a:lnTo>
                  <a:lnTo>
                    <a:pt x="10" y="95"/>
                  </a:lnTo>
                  <a:lnTo>
                    <a:pt x="8" y="86"/>
                  </a:lnTo>
                  <a:lnTo>
                    <a:pt x="8" y="80"/>
                  </a:lnTo>
                  <a:lnTo>
                    <a:pt x="8" y="74"/>
                  </a:lnTo>
                  <a:lnTo>
                    <a:pt x="6" y="68"/>
                  </a:lnTo>
                  <a:lnTo>
                    <a:pt x="6" y="60"/>
                  </a:lnTo>
                  <a:lnTo>
                    <a:pt x="6" y="53"/>
                  </a:lnTo>
                  <a:lnTo>
                    <a:pt x="6" y="39"/>
                  </a:lnTo>
                  <a:lnTo>
                    <a:pt x="6" y="33"/>
                  </a:lnTo>
                  <a:lnTo>
                    <a:pt x="6" y="27"/>
                  </a:lnTo>
                  <a:lnTo>
                    <a:pt x="8" y="19"/>
                  </a:lnTo>
                  <a:lnTo>
                    <a:pt x="8" y="12"/>
                  </a:lnTo>
                  <a:lnTo>
                    <a:pt x="10" y="0"/>
                  </a:lnTo>
                  <a:lnTo>
                    <a:pt x="2" y="8"/>
                  </a:lnTo>
                  <a:lnTo>
                    <a:pt x="2" y="10"/>
                  </a:lnTo>
                  <a:lnTo>
                    <a:pt x="2" y="16"/>
                  </a:lnTo>
                  <a:lnTo>
                    <a:pt x="0" y="23"/>
                  </a:lnTo>
                  <a:lnTo>
                    <a:pt x="0" y="31"/>
                  </a:lnTo>
                  <a:lnTo>
                    <a:pt x="0" y="37"/>
                  </a:lnTo>
                  <a:lnTo>
                    <a:pt x="0" y="51"/>
                  </a:lnTo>
                  <a:lnTo>
                    <a:pt x="0" y="58"/>
                  </a:lnTo>
                  <a:lnTo>
                    <a:pt x="0" y="66"/>
                  </a:lnTo>
                  <a:lnTo>
                    <a:pt x="0" y="72"/>
                  </a:lnTo>
                  <a:lnTo>
                    <a:pt x="2" y="78"/>
                  </a:lnTo>
                  <a:lnTo>
                    <a:pt x="2" y="86"/>
                  </a:lnTo>
                  <a:lnTo>
                    <a:pt x="4" y="93"/>
                  </a:lnTo>
                  <a:lnTo>
                    <a:pt x="4" y="99"/>
                  </a:lnTo>
                  <a:lnTo>
                    <a:pt x="4" y="107"/>
                  </a:lnTo>
                  <a:lnTo>
                    <a:pt x="6" y="113"/>
                  </a:lnTo>
                  <a:lnTo>
                    <a:pt x="6" y="119"/>
                  </a:lnTo>
                  <a:lnTo>
                    <a:pt x="8" y="128"/>
                  </a:lnTo>
                  <a:lnTo>
                    <a:pt x="10" y="134"/>
                  </a:lnTo>
                  <a:lnTo>
                    <a:pt x="12" y="142"/>
                  </a:lnTo>
                  <a:lnTo>
                    <a:pt x="12" y="148"/>
                  </a:lnTo>
                  <a:lnTo>
                    <a:pt x="14" y="154"/>
                  </a:lnTo>
                  <a:lnTo>
                    <a:pt x="16" y="163"/>
                  </a:lnTo>
                  <a:lnTo>
                    <a:pt x="19" y="169"/>
                  </a:lnTo>
                  <a:lnTo>
                    <a:pt x="21" y="177"/>
                  </a:lnTo>
                  <a:lnTo>
                    <a:pt x="23" y="183"/>
                  </a:lnTo>
                  <a:lnTo>
                    <a:pt x="25" y="189"/>
                  </a:lnTo>
                  <a:lnTo>
                    <a:pt x="27" y="195"/>
                  </a:lnTo>
                  <a:lnTo>
                    <a:pt x="31" y="204"/>
                  </a:lnTo>
                  <a:lnTo>
                    <a:pt x="33" y="210"/>
                  </a:lnTo>
                  <a:lnTo>
                    <a:pt x="35" y="216"/>
                  </a:lnTo>
                  <a:lnTo>
                    <a:pt x="39" y="224"/>
                  </a:lnTo>
                  <a:lnTo>
                    <a:pt x="41" y="230"/>
                  </a:lnTo>
                  <a:lnTo>
                    <a:pt x="45" y="237"/>
                  </a:lnTo>
                  <a:lnTo>
                    <a:pt x="47" y="243"/>
                  </a:lnTo>
                  <a:lnTo>
                    <a:pt x="51" y="251"/>
                  </a:lnTo>
                  <a:lnTo>
                    <a:pt x="56" y="257"/>
                  </a:lnTo>
                  <a:lnTo>
                    <a:pt x="58" y="263"/>
                  </a:lnTo>
                  <a:lnTo>
                    <a:pt x="62" y="272"/>
                  </a:lnTo>
                  <a:lnTo>
                    <a:pt x="66" y="278"/>
                  </a:lnTo>
                  <a:lnTo>
                    <a:pt x="70" y="284"/>
                  </a:lnTo>
                  <a:lnTo>
                    <a:pt x="72" y="290"/>
                  </a:lnTo>
                  <a:lnTo>
                    <a:pt x="76" y="296"/>
                  </a:lnTo>
                  <a:lnTo>
                    <a:pt x="82" y="302"/>
                  </a:lnTo>
                  <a:lnTo>
                    <a:pt x="86" y="309"/>
                  </a:lnTo>
                  <a:lnTo>
                    <a:pt x="90" y="315"/>
                  </a:lnTo>
                  <a:lnTo>
                    <a:pt x="95" y="321"/>
                  </a:lnTo>
                  <a:lnTo>
                    <a:pt x="99" y="327"/>
                  </a:lnTo>
                  <a:lnTo>
                    <a:pt x="103" y="333"/>
                  </a:lnTo>
                  <a:lnTo>
                    <a:pt x="109" y="342"/>
                  </a:lnTo>
                  <a:lnTo>
                    <a:pt x="113" y="348"/>
                  </a:lnTo>
                  <a:lnTo>
                    <a:pt x="117" y="352"/>
                  </a:lnTo>
                  <a:lnTo>
                    <a:pt x="123" y="358"/>
                  </a:lnTo>
                  <a:lnTo>
                    <a:pt x="130" y="364"/>
                  </a:lnTo>
                  <a:lnTo>
                    <a:pt x="134" y="370"/>
                  </a:lnTo>
                  <a:lnTo>
                    <a:pt x="138" y="376"/>
                  </a:lnTo>
                  <a:lnTo>
                    <a:pt x="144" y="383"/>
                  </a:lnTo>
                  <a:lnTo>
                    <a:pt x="150" y="389"/>
                  </a:lnTo>
                  <a:lnTo>
                    <a:pt x="154" y="393"/>
                  </a:lnTo>
                  <a:lnTo>
                    <a:pt x="160" y="399"/>
                  </a:lnTo>
                  <a:lnTo>
                    <a:pt x="167" y="403"/>
                  </a:lnTo>
                  <a:lnTo>
                    <a:pt x="173" y="409"/>
                  </a:lnTo>
                  <a:lnTo>
                    <a:pt x="177" y="416"/>
                  </a:lnTo>
                  <a:lnTo>
                    <a:pt x="183" y="420"/>
                  </a:lnTo>
                  <a:lnTo>
                    <a:pt x="189" y="426"/>
                  </a:lnTo>
                  <a:lnTo>
                    <a:pt x="195" y="432"/>
                  </a:lnTo>
                  <a:lnTo>
                    <a:pt x="202" y="436"/>
                  </a:lnTo>
                  <a:lnTo>
                    <a:pt x="208" y="442"/>
                  </a:lnTo>
                  <a:lnTo>
                    <a:pt x="214" y="446"/>
                  </a:lnTo>
                  <a:lnTo>
                    <a:pt x="220" y="451"/>
                  </a:lnTo>
                  <a:lnTo>
                    <a:pt x="226" y="455"/>
                  </a:lnTo>
                  <a:lnTo>
                    <a:pt x="232" y="461"/>
                  </a:lnTo>
                  <a:lnTo>
                    <a:pt x="239" y="465"/>
                  </a:lnTo>
                  <a:lnTo>
                    <a:pt x="247" y="469"/>
                  </a:lnTo>
                  <a:lnTo>
                    <a:pt x="253" y="473"/>
                  </a:lnTo>
                  <a:lnTo>
                    <a:pt x="259" y="479"/>
                  </a:lnTo>
                  <a:lnTo>
                    <a:pt x="265" y="483"/>
                  </a:lnTo>
                  <a:lnTo>
                    <a:pt x="271" y="488"/>
                  </a:lnTo>
                  <a:lnTo>
                    <a:pt x="280" y="492"/>
                  </a:lnTo>
                  <a:lnTo>
                    <a:pt x="286" y="494"/>
                  </a:lnTo>
                  <a:lnTo>
                    <a:pt x="292" y="498"/>
                  </a:lnTo>
                  <a:lnTo>
                    <a:pt x="300" y="504"/>
                  </a:lnTo>
                  <a:lnTo>
                    <a:pt x="308" y="506"/>
                  </a:lnTo>
                  <a:lnTo>
                    <a:pt x="315" y="510"/>
                  </a:lnTo>
                  <a:lnTo>
                    <a:pt x="321" y="512"/>
                  </a:lnTo>
                  <a:lnTo>
                    <a:pt x="329" y="516"/>
                  </a:lnTo>
                  <a:lnTo>
                    <a:pt x="335" y="521"/>
                  </a:lnTo>
                  <a:lnTo>
                    <a:pt x="341" y="523"/>
                  </a:lnTo>
                  <a:lnTo>
                    <a:pt x="350" y="527"/>
                  </a:lnTo>
                  <a:lnTo>
                    <a:pt x="358" y="531"/>
                  </a:lnTo>
                  <a:lnTo>
                    <a:pt x="364" y="533"/>
                  </a:lnTo>
                  <a:lnTo>
                    <a:pt x="372" y="537"/>
                  </a:lnTo>
                  <a:lnTo>
                    <a:pt x="378" y="539"/>
                  </a:lnTo>
                  <a:lnTo>
                    <a:pt x="387" y="541"/>
                  </a:lnTo>
                  <a:lnTo>
                    <a:pt x="395" y="543"/>
                  </a:lnTo>
                  <a:lnTo>
                    <a:pt x="401" y="547"/>
                  </a:lnTo>
                  <a:lnTo>
                    <a:pt x="409" y="549"/>
                  </a:lnTo>
                  <a:lnTo>
                    <a:pt x="415" y="551"/>
                  </a:lnTo>
                  <a:lnTo>
                    <a:pt x="424" y="553"/>
                  </a:lnTo>
                  <a:lnTo>
                    <a:pt x="432" y="555"/>
                  </a:lnTo>
                  <a:lnTo>
                    <a:pt x="438" y="558"/>
                  </a:lnTo>
                  <a:lnTo>
                    <a:pt x="446" y="560"/>
                  </a:lnTo>
                  <a:lnTo>
                    <a:pt x="452" y="562"/>
                  </a:lnTo>
                  <a:lnTo>
                    <a:pt x="461" y="562"/>
                  </a:lnTo>
                  <a:lnTo>
                    <a:pt x="469" y="564"/>
                  </a:lnTo>
                  <a:lnTo>
                    <a:pt x="475" y="566"/>
                  </a:lnTo>
                  <a:lnTo>
                    <a:pt x="483" y="566"/>
                  </a:lnTo>
                  <a:lnTo>
                    <a:pt x="492" y="568"/>
                  </a:lnTo>
                  <a:lnTo>
                    <a:pt x="498" y="570"/>
                  </a:lnTo>
                  <a:lnTo>
                    <a:pt x="506" y="570"/>
                  </a:lnTo>
                  <a:lnTo>
                    <a:pt x="512" y="570"/>
                  </a:lnTo>
                  <a:lnTo>
                    <a:pt x="520" y="572"/>
                  </a:lnTo>
                  <a:lnTo>
                    <a:pt x="529" y="572"/>
                  </a:lnTo>
                  <a:lnTo>
                    <a:pt x="537" y="574"/>
                  </a:lnTo>
                  <a:lnTo>
                    <a:pt x="543" y="574"/>
                  </a:lnTo>
                  <a:lnTo>
                    <a:pt x="551" y="574"/>
                  </a:lnTo>
                  <a:lnTo>
                    <a:pt x="557" y="574"/>
                  </a:lnTo>
                  <a:lnTo>
                    <a:pt x="580" y="574"/>
                  </a:lnTo>
                  <a:lnTo>
                    <a:pt x="588" y="574"/>
                  </a:lnTo>
                  <a:lnTo>
                    <a:pt x="594" y="574"/>
                  </a:lnTo>
                  <a:lnTo>
                    <a:pt x="601" y="574"/>
                  </a:lnTo>
                  <a:lnTo>
                    <a:pt x="609" y="572"/>
                  </a:lnTo>
                  <a:lnTo>
                    <a:pt x="617" y="572"/>
                  </a:lnTo>
                  <a:lnTo>
                    <a:pt x="623" y="572"/>
                  </a:lnTo>
                  <a:lnTo>
                    <a:pt x="631" y="570"/>
                  </a:lnTo>
                  <a:lnTo>
                    <a:pt x="638" y="570"/>
                  </a:lnTo>
                  <a:lnTo>
                    <a:pt x="644" y="568"/>
                  </a:lnTo>
                  <a:lnTo>
                    <a:pt x="652" y="568"/>
                  </a:lnTo>
                  <a:lnTo>
                    <a:pt x="658" y="566"/>
                  </a:lnTo>
                  <a:lnTo>
                    <a:pt x="666" y="566"/>
                  </a:lnTo>
                  <a:lnTo>
                    <a:pt x="672" y="564"/>
                  </a:lnTo>
                  <a:lnTo>
                    <a:pt x="679" y="562"/>
                  </a:lnTo>
                  <a:lnTo>
                    <a:pt x="687" y="560"/>
                  </a:lnTo>
                  <a:lnTo>
                    <a:pt x="693" y="558"/>
                  </a:lnTo>
                  <a:lnTo>
                    <a:pt x="699" y="555"/>
                  </a:lnTo>
                  <a:lnTo>
                    <a:pt x="705" y="553"/>
                  </a:lnTo>
                  <a:lnTo>
                    <a:pt x="714" y="551"/>
                  </a:lnTo>
                  <a:lnTo>
                    <a:pt x="720" y="549"/>
                  </a:lnTo>
                  <a:lnTo>
                    <a:pt x="726" y="547"/>
                  </a:lnTo>
                  <a:lnTo>
                    <a:pt x="732" y="545"/>
                  </a:lnTo>
                  <a:lnTo>
                    <a:pt x="738" y="543"/>
                  </a:lnTo>
                  <a:lnTo>
                    <a:pt x="744" y="541"/>
                  </a:lnTo>
                  <a:lnTo>
                    <a:pt x="751" y="537"/>
                  </a:lnTo>
                  <a:lnTo>
                    <a:pt x="757" y="535"/>
                  </a:lnTo>
                  <a:lnTo>
                    <a:pt x="763" y="533"/>
                  </a:lnTo>
                  <a:lnTo>
                    <a:pt x="769" y="529"/>
                  </a:lnTo>
                  <a:lnTo>
                    <a:pt x="775" y="525"/>
                  </a:lnTo>
                  <a:lnTo>
                    <a:pt x="781" y="523"/>
                  </a:lnTo>
                  <a:lnTo>
                    <a:pt x="788" y="518"/>
                  </a:lnTo>
                  <a:lnTo>
                    <a:pt x="792" y="516"/>
                  </a:lnTo>
                  <a:lnTo>
                    <a:pt x="798" y="512"/>
                  </a:lnTo>
                  <a:lnTo>
                    <a:pt x="800" y="510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" name="Freeform 34">
              <a:extLst>
                <a:ext uri="{FF2B5EF4-FFF2-40B4-BE49-F238E27FC236}">
                  <a16:creationId xmlns:a16="http://schemas.microsoft.com/office/drawing/2014/main" id="{CD22A66C-FA92-4AD6-99FF-0DB0F1447235}"/>
                </a:ext>
              </a:extLst>
            </p:cNvPr>
            <p:cNvSpPr>
              <a:spLocks/>
            </p:cNvSpPr>
            <p:nvPr/>
          </p:nvSpPr>
          <p:spPr bwMode="auto">
            <a:xfrm>
              <a:off x="2881" y="1415"/>
              <a:ext cx="880" cy="1086"/>
            </a:xfrm>
            <a:custGeom>
              <a:avLst/>
              <a:gdLst>
                <a:gd name="T0" fmla="*/ 14 w 880"/>
                <a:gd name="T1" fmla="*/ 41 h 1086"/>
                <a:gd name="T2" fmla="*/ 33 w 880"/>
                <a:gd name="T3" fmla="*/ 88 h 1086"/>
                <a:gd name="T4" fmla="*/ 58 w 880"/>
                <a:gd name="T5" fmla="*/ 136 h 1086"/>
                <a:gd name="T6" fmla="*/ 82 w 880"/>
                <a:gd name="T7" fmla="*/ 181 h 1086"/>
                <a:gd name="T8" fmla="*/ 111 w 880"/>
                <a:gd name="T9" fmla="*/ 230 h 1086"/>
                <a:gd name="T10" fmla="*/ 146 w 880"/>
                <a:gd name="T11" fmla="*/ 279 h 1086"/>
                <a:gd name="T12" fmla="*/ 181 w 880"/>
                <a:gd name="T13" fmla="*/ 329 h 1086"/>
                <a:gd name="T14" fmla="*/ 212 w 880"/>
                <a:gd name="T15" fmla="*/ 374 h 1086"/>
                <a:gd name="T16" fmla="*/ 138 w 880"/>
                <a:gd name="T17" fmla="*/ 390 h 1086"/>
                <a:gd name="T18" fmla="*/ 173 w 880"/>
                <a:gd name="T19" fmla="*/ 456 h 1086"/>
                <a:gd name="T20" fmla="*/ 212 w 880"/>
                <a:gd name="T21" fmla="*/ 518 h 1086"/>
                <a:gd name="T22" fmla="*/ 255 w 880"/>
                <a:gd name="T23" fmla="*/ 573 h 1086"/>
                <a:gd name="T24" fmla="*/ 318 w 880"/>
                <a:gd name="T25" fmla="*/ 645 h 1086"/>
                <a:gd name="T26" fmla="*/ 376 w 880"/>
                <a:gd name="T27" fmla="*/ 699 h 1086"/>
                <a:gd name="T28" fmla="*/ 429 w 880"/>
                <a:gd name="T29" fmla="*/ 740 h 1086"/>
                <a:gd name="T30" fmla="*/ 485 w 880"/>
                <a:gd name="T31" fmla="*/ 777 h 1086"/>
                <a:gd name="T32" fmla="*/ 462 w 880"/>
                <a:gd name="T33" fmla="*/ 789 h 1086"/>
                <a:gd name="T34" fmla="*/ 437 w 880"/>
                <a:gd name="T35" fmla="*/ 799 h 1086"/>
                <a:gd name="T36" fmla="*/ 417 w 880"/>
                <a:gd name="T37" fmla="*/ 808 h 1086"/>
                <a:gd name="T38" fmla="*/ 396 w 880"/>
                <a:gd name="T39" fmla="*/ 814 h 1086"/>
                <a:gd name="T40" fmla="*/ 372 w 880"/>
                <a:gd name="T41" fmla="*/ 820 h 1086"/>
                <a:gd name="T42" fmla="*/ 349 w 880"/>
                <a:gd name="T43" fmla="*/ 826 h 1086"/>
                <a:gd name="T44" fmla="*/ 396 w 880"/>
                <a:gd name="T45" fmla="*/ 865 h 1086"/>
                <a:gd name="T46" fmla="*/ 454 w 880"/>
                <a:gd name="T47" fmla="*/ 904 h 1086"/>
                <a:gd name="T48" fmla="*/ 518 w 880"/>
                <a:gd name="T49" fmla="*/ 941 h 1086"/>
                <a:gd name="T50" fmla="*/ 581 w 880"/>
                <a:gd name="T51" fmla="*/ 974 h 1086"/>
                <a:gd name="T52" fmla="*/ 651 w 880"/>
                <a:gd name="T53" fmla="*/ 1005 h 1086"/>
                <a:gd name="T54" fmla="*/ 727 w 880"/>
                <a:gd name="T55" fmla="*/ 1036 h 1086"/>
                <a:gd name="T56" fmla="*/ 805 w 880"/>
                <a:gd name="T57" fmla="*/ 1062 h 1086"/>
                <a:gd name="T58" fmla="*/ 875 w 880"/>
                <a:gd name="T59" fmla="*/ 1083 h 1086"/>
                <a:gd name="T60" fmla="*/ 830 w 880"/>
                <a:gd name="T61" fmla="*/ 1058 h 1086"/>
                <a:gd name="T62" fmla="*/ 785 w 880"/>
                <a:gd name="T63" fmla="*/ 1034 h 1086"/>
                <a:gd name="T64" fmla="*/ 741 w 880"/>
                <a:gd name="T65" fmla="*/ 1009 h 1086"/>
                <a:gd name="T66" fmla="*/ 702 w 880"/>
                <a:gd name="T67" fmla="*/ 984 h 1086"/>
                <a:gd name="T68" fmla="*/ 661 w 880"/>
                <a:gd name="T69" fmla="*/ 958 h 1086"/>
                <a:gd name="T70" fmla="*/ 620 w 880"/>
                <a:gd name="T71" fmla="*/ 931 h 1086"/>
                <a:gd name="T72" fmla="*/ 581 w 880"/>
                <a:gd name="T73" fmla="*/ 902 h 1086"/>
                <a:gd name="T74" fmla="*/ 561 w 880"/>
                <a:gd name="T75" fmla="*/ 880 h 1086"/>
                <a:gd name="T76" fmla="*/ 585 w 880"/>
                <a:gd name="T77" fmla="*/ 869 h 1086"/>
                <a:gd name="T78" fmla="*/ 608 w 880"/>
                <a:gd name="T79" fmla="*/ 861 h 1086"/>
                <a:gd name="T80" fmla="*/ 633 w 880"/>
                <a:gd name="T81" fmla="*/ 851 h 1086"/>
                <a:gd name="T82" fmla="*/ 655 w 880"/>
                <a:gd name="T83" fmla="*/ 838 h 1086"/>
                <a:gd name="T84" fmla="*/ 680 w 880"/>
                <a:gd name="T85" fmla="*/ 824 h 1086"/>
                <a:gd name="T86" fmla="*/ 637 w 880"/>
                <a:gd name="T87" fmla="*/ 797 h 1086"/>
                <a:gd name="T88" fmla="*/ 577 w 880"/>
                <a:gd name="T89" fmla="*/ 764 h 1086"/>
                <a:gd name="T90" fmla="*/ 520 w 880"/>
                <a:gd name="T91" fmla="*/ 729 h 1086"/>
                <a:gd name="T92" fmla="*/ 462 w 880"/>
                <a:gd name="T93" fmla="*/ 693 h 1086"/>
                <a:gd name="T94" fmla="*/ 411 w 880"/>
                <a:gd name="T95" fmla="*/ 656 h 1086"/>
                <a:gd name="T96" fmla="*/ 357 w 880"/>
                <a:gd name="T97" fmla="*/ 612 h 1086"/>
                <a:gd name="T98" fmla="*/ 308 w 880"/>
                <a:gd name="T99" fmla="*/ 569 h 1086"/>
                <a:gd name="T100" fmla="*/ 281 w 880"/>
                <a:gd name="T101" fmla="*/ 520 h 1086"/>
                <a:gd name="T102" fmla="*/ 333 w 880"/>
                <a:gd name="T103" fmla="*/ 514 h 1086"/>
                <a:gd name="T104" fmla="*/ 372 w 880"/>
                <a:gd name="T105" fmla="*/ 510 h 1086"/>
                <a:gd name="T106" fmla="*/ 405 w 880"/>
                <a:gd name="T107" fmla="*/ 503 h 1086"/>
                <a:gd name="T108" fmla="*/ 435 w 880"/>
                <a:gd name="T109" fmla="*/ 499 h 1086"/>
                <a:gd name="T110" fmla="*/ 419 w 880"/>
                <a:gd name="T111" fmla="*/ 471 h 1086"/>
                <a:gd name="T112" fmla="*/ 343 w 880"/>
                <a:gd name="T113" fmla="*/ 411 h 1086"/>
                <a:gd name="T114" fmla="*/ 273 w 880"/>
                <a:gd name="T115" fmla="*/ 349 h 1086"/>
                <a:gd name="T116" fmla="*/ 173 w 880"/>
                <a:gd name="T117" fmla="*/ 247 h 1086"/>
                <a:gd name="T118" fmla="*/ 117 w 880"/>
                <a:gd name="T119" fmla="*/ 181 h 1086"/>
                <a:gd name="T120" fmla="*/ 70 w 880"/>
                <a:gd name="T121" fmla="*/ 115 h 1086"/>
                <a:gd name="T122" fmla="*/ 27 w 880"/>
                <a:gd name="T123" fmla="*/ 49 h 10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880" h="1086">
                  <a:moveTo>
                    <a:pt x="0" y="0"/>
                  </a:moveTo>
                  <a:lnTo>
                    <a:pt x="0" y="4"/>
                  </a:lnTo>
                  <a:lnTo>
                    <a:pt x="2" y="8"/>
                  </a:lnTo>
                  <a:lnTo>
                    <a:pt x="4" y="12"/>
                  </a:lnTo>
                  <a:lnTo>
                    <a:pt x="6" y="14"/>
                  </a:lnTo>
                  <a:lnTo>
                    <a:pt x="6" y="18"/>
                  </a:lnTo>
                  <a:lnTo>
                    <a:pt x="8" y="23"/>
                  </a:lnTo>
                  <a:lnTo>
                    <a:pt x="8" y="27"/>
                  </a:lnTo>
                  <a:lnTo>
                    <a:pt x="10" y="31"/>
                  </a:lnTo>
                  <a:lnTo>
                    <a:pt x="12" y="35"/>
                  </a:lnTo>
                  <a:lnTo>
                    <a:pt x="12" y="37"/>
                  </a:lnTo>
                  <a:lnTo>
                    <a:pt x="14" y="41"/>
                  </a:lnTo>
                  <a:lnTo>
                    <a:pt x="16" y="47"/>
                  </a:lnTo>
                  <a:lnTo>
                    <a:pt x="16" y="49"/>
                  </a:lnTo>
                  <a:lnTo>
                    <a:pt x="18" y="53"/>
                  </a:lnTo>
                  <a:lnTo>
                    <a:pt x="21" y="58"/>
                  </a:lnTo>
                  <a:lnTo>
                    <a:pt x="21" y="62"/>
                  </a:lnTo>
                  <a:lnTo>
                    <a:pt x="23" y="66"/>
                  </a:lnTo>
                  <a:lnTo>
                    <a:pt x="25" y="70"/>
                  </a:lnTo>
                  <a:lnTo>
                    <a:pt x="27" y="74"/>
                  </a:lnTo>
                  <a:lnTo>
                    <a:pt x="29" y="76"/>
                  </a:lnTo>
                  <a:lnTo>
                    <a:pt x="31" y="80"/>
                  </a:lnTo>
                  <a:lnTo>
                    <a:pt x="31" y="84"/>
                  </a:lnTo>
                  <a:lnTo>
                    <a:pt x="33" y="88"/>
                  </a:lnTo>
                  <a:lnTo>
                    <a:pt x="35" y="92"/>
                  </a:lnTo>
                  <a:lnTo>
                    <a:pt x="37" y="97"/>
                  </a:lnTo>
                  <a:lnTo>
                    <a:pt x="39" y="101"/>
                  </a:lnTo>
                  <a:lnTo>
                    <a:pt x="41" y="105"/>
                  </a:lnTo>
                  <a:lnTo>
                    <a:pt x="43" y="107"/>
                  </a:lnTo>
                  <a:lnTo>
                    <a:pt x="45" y="113"/>
                  </a:lnTo>
                  <a:lnTo>
                    <a:pt x="47" y="117"/>
                  </a:lnTo>
                  <a:lnTo>
                    <a:pt x="47" y="121"/>
                  </a:lnTo>
                  <a:lnTo>
                    <a:pt x="51" y="123"/>
                  </a:lnTo>
                  <a:lnTo>
                    <a:pt x="53" y="127"/>
                  </a:lnTo>
                  <a:lnTo>
                    <a:pt x="53" y="132"/>
                  </a:lnTo>
                  <a:lnTo>
                    <a:pt x="58" y="136"/>
                  </a:lnTo>
                  <a:lnTo>
                    <a:pt x="58" y="140"/>
                  </a:lnTo>
                  <a:lnTo>
                    <a:pt x="62" y="144"/>
                  </a:lnTo>
                  <a:lnTo>
                    <a:pt x="64" y="148"/>
                  </a:lnTo>
                  <a:lnTo>
                    <a:pt x="66" y="152"/>
                  </a:lnTo>
                  <a:lnTo>
                    <a:pt x="68" y="156"/>
                  </a:lnTo>
                  <a:lnTo>
                    <a:pt x="70" y="160"/>
                  </a:lnTo>
                  <a:lnTo>
                    <a:pt x="72" y="162"/>
                  </a:lnTo>
                  <a:lnTo>
                    <a:pt x="74" y="166"/>
                  </a:lnTo>
                  <a:lnTo>
                    <a:pt x="76" y="173"/>
                  </a:lnTo>
                  <a:lnTo>
                    <a:pt x="78" y="177"/>
                  </a:lnTo>
                  <a:lnTo>
                    <a:pt x="80" y="179"/>
                  </a:lnTo>
                  <a:lnTo>
                    <a:pt x="82" y="181"/>
                  </a:lnTo>
                  <a:lnTo>
                    <a:pt x="84" y="185"/>
                  </a:lnTo>
                  <a:lnTo>
                    <a:pt x="86" y="189"/>
                  </a:lnTo>
                  <a:lnTo>
                    <a:pt x="88" y="193"/>
                  </a:lnTo>
                  <a:lnTo>
                    <a:pt x="90" y="197"/>
                  </a:lnTo>
                  <a:lnTo>
                    <a:pt x="92" y="201"/>
                  </a:lnTo>
                  <a:lnTo>
                    <a:pt x="97" y="205"/>
                  </a:lnTo>
                  <a:lnTo>
                    <a:pt x="99" y="210"/>
                  </a:lnTo>
                  <a:lnTo>
                    <a:pt x="101" y="214"/>
                  </a:lnTo>
                  <a:lnTo>
                    <a:pt x="103" y="218"/>
                  </a:lnTo>
                  <a:lnTo>
                    <a:pt x="107" y="222"/>
                  </a:lnTo>
                  <a:lnTo>
                    <a:pt x="109" y="226"/>
                  </a:lnTo>
                  <a:lnTo>
                    <a:pt x="111" y="230"/>
                  </a:lnTo>
                  <a:lnTo>
                    <a:pt x="115" y="234"/>
                  </a:lnTo>
                  <a:lnTo>
                    <a:pt x="117" y="238"/>
                  </a:lnTo>
                  <a:lnTo>
                    <a:pt x="119" y="242"/>
                  </a:lnTo>
                  <a:lnTo>
                    <a:pt x="121" y="247"/>
                  </a:lnTo>
                  <a:lnTo>
                    <a:pt x="125" y="251"/>
                  </a:lnTo>
                  <a:lnTo>
                    <a:pt x="127" y="255"/>
                  </a:lnTo>
                  <a:lnTo>
                    <a:pt x="129" y="259"/>
                  </a:lnTo>
                  <a:lnTo>
                    <a:pt x="133" y="263"/>
                  </a:lnTo>
                  <a:lnTo>
                    <a:pt x="136" y="267"/>
                  </a:lnTo>
                  <a:lnTo>
                    <a:pt x="140" y="271"/>
                  </a:lnTo>
                  <a:lnTo>
                    <a:pt x="142" y="275"/>
                  </a:lnTo>
                  <a:lnTo>
                    <a:pt x="146" y="279"/>
                  </a:lnTo>
                  <a:lnTo>
                    <a:pt x="148" y="284"/>
                  </a:lnTo>
                  <a:lnTo>
                    <a:pt x="150" y="288"/>
                  </a:lnTo>
                  <a:lnTo>
                    <a:pt x="154" y="292"/>
                  </a:lnTo>
                  <a:lnTo>
                    <a:pt x="156" y="296"/>
                  </a:lnTo>
                  <a:lnTo>
                    <a:pt x="158" y="300"/>
                  </a:lnTo>
                  <a:lnTo>
                    <a:pt x="162" y="304"/>
                  </a:lnTo>
                  <a:lnTo>
                    <a:pt x="166" y="308"/>
                  </a:lnTo>
                  <a:lnTo>
                    <a:pt x="168" y="312"/>
                  </a:lnTo>
                  <a:lnTo>
                    <a:pt x="173" y="316"/>
                  </a:lnTo>
                  <a:lnTo>
                    <a:pt x="175" y="321"/>
                  </a:lnTo>
                  <a:lnTo>
                    <a:pt x="179" y="325"/>
                  </a:lnTo>
                  <a:lnTo>
                    <a:pt x="181" y="329"/>
                  </a:lnTo>
                  <a:lnTo>
                    <a:pt x="185" y="333"/>
                  </a:lnTo>
                  <a:lnTo>
                    <a:pt x="187" y="337"/>
                  </a:lnTo>
                  <a:lnTo>
                    <a:pt x="191" y="341"/>
                  </a:lnTo>
                  <a:lnTo>
                    <a:pt x="195" y="345"/>
                  </a:lnTo>
                  <a:lnTo>
                    <a:pt x="197" y="349"/>
                  </a:lnTo>
                  <a:lnTo>
                    <a:pt x="201" y="353"/>
                  </a:lnTo>
                  <a:lnTo>
                    <a:pt x="203" y="358"/>
                  </a:lnTo>
                  <a:lnTo>
                    <a:pt x="207" y="362"/>
                  </a:lnTo>
                  <a:lnTo>
                    <a:pt x="212" y="368"/>
                  </a:lnTo>
                  <a:lnTo>
                    <a:pt x="216" y="372"/>
                  </a:lnTo>
                  <a:lnTo>
                    <a:pt x="216" y="374"/>
                  </a:lnTo>
                  <a:lnTo>
                    <a:pt x="212" y="374"/>
                  </a:lnTo>
                  <a:lnTo>
                    <a:pt x="201" y="374"/>
                  </a:lnTo>
                  <a:lnTo>
                    <a:pt x="201" y="376"/>
                  </a:lnTo>
                  <a:lnTo>
                    <a:pt x="187" y="376"/>
                  </a:lnTo>
                  <a:lnTo>
                    <a:pt x="185" y="376"/>
                  </a:lnTo>
                  <a:lnTo>
                    <a:pt x="150" y="376"/>
                  </a:lnTo>
                  <a:lnTo>
                    <a:pt x="140" y="376"/>
                  </a:lnTo>
                  <a:lnTo>
                    <a:pt x="138" y="374"/>
                  </a:lnTo>
                  <a:lnTo>
                    <a:pt x="131" y="374"/>
                  </a:lnTo>
                  <a:lnTo>
                    <a:pt x="127" y="374"/>
                  </a:lnTo>
                  <a:lnTo>
                    <a:pt x="131" y="380"/>
                  </a:lnTo>
                  <a:lnTo>
                    <a:pt x="133" y="386"/>
                  </a:lnTo>
                  <a:lnTo>
                    <a:pt x="138" y="390"/>
                  </a:lnTo>
                  <a:lnTo>
                    <a:pt x="140" y="397"/>
                  </a:lnTo>
                  <a:lnTo>
                    <a:pt x="142" y="403"/>
                  </a:lnTo>
                  <a:lnTo>
                    <a:pt x="146" y="407"/>
                  </a:lnTo>
                  <a:lnTo>
                    <a:pt x="148" y="413"/>
                  </a:lnTo>
                  <a:lnTo>
                    <a:pt x="152" y="419"/>
                  </a:lnTo>
                  <a:lnTo>
                    <a:pt x="154" y="423"/>
                  </a:lnTo>
                  <a:lnTo>
                    <a:pt x="158" y="429"/>
                  </a:lnTo>
                  <a:lnTo>
                    <a:pt x="160" y="436"/>
                  </a:lnTo>
                  <a:lnTo>
                    <a:pt x="164" y="440"/>
                  </a:lnTo>
                  <a:lnTo>
                    <a:pt x="166" y="444"/>
                  </a:lnTo>
                  <a:lnTo>
                    <a:pt x="170" y="450"/>
                  </a:lnTo>
                  <a:lnTo>
                    <a:pt x="173" y="456"/>
                  </a:lnTo>
                  <a:lnTo>
                    <a:pt x="177" y="460"/>
                  </a:lnTo>
                  <a:lnTo>
                    <a:pt x="179" y="466"/>
                  </a:lnTo>
                  <a:lnTo>
                    <a:pt x="183" y="473"/>
                  </a:lnTo>
                  <a:lnTo>
                    <a:pt x="185" y="477"/>
                  </a:lnTo>
                  <a:lnTo>
                    <a:pt x="189" y="481"/>
                  </a:lnTo>
                  <a:lnTo>
                    <a:pt x="193" y="487"/>
                  </a:lnTo>
                  <a:lnTo>
                    <a:pt x="195" y="491"/>
                  </a:lnTo>
                  <a:lnTo>
                    <a:pt x="199" y="497"/>
                  </a:lnTo>
                  <a:lnTo>
                    <a:pt x="201" y="501"/>
                  </a:lnTo>
                  <a:lnTo>
                    <a:pt x="205" y="508"/>
                  </a:lnTo>
                  <a:lnTo>
                    <a:pt x="209" y="512"/>
                  </a:lnTo>
                  <a:lnTo>
                    <a:pt x="212" y="518"/>
                  </a:lnTo>
                  <a:lnTo>
                    <a:pt x="216" y="522"/>
                  </a:lnTo>
                  <a:lnTo>
                    <a:pt x="220" y="526"/>
                  </a:lnTo>
                  <a:lnTo>
                    <a:pt x="222" y="532"/>
                  </a:lnTo>
                  <a:lnTo>
                    <a:pt x="226" y="536"/>
                  </a:lnTo>
                  <a:lnTo>
                    <a:pt x="230" y="540"/>
                  </a:lnTo>
                  <a:lnTo>
                    <a:pt x="232" y="547"/>
                  </a:lnTo>
                  <a:lnTo>
                    <a:pt x="236" y="551"/>
                  </a:lnTo>
                  <a:lnTo>
                    <a:pt x="240" y="555"/>
                  </a:lnTo>
                  <a:lnTo>
                    <a:pt x="244" y="561"/>
                  </a:lnTo>
                  <a:lnTo>
                    <a:pt x="246" y="565"/>
                  </a:lnTo>
                  <a:lnTo>
                    <a:pt x="251" y="569"/>
                  </a:lnTo>
                  <a:lnTo>
                    <a:pt x="255" y="573"/>
                  </a:lnTo>
                  <a:lnTo>
                    <a:pt x="259" y="579"/>
                  </a:lnTo>
                  <a:lnTo>
                    <a:pt x="263" y="584"/>
                  </a:lnTo>
                  <a:lnTo>
                    <a:pt x="265" y="588"/>
                  </a:lnTo>
                  <a:lnTo>
                    <a:pt x="269" y="592"/>
                  </a:lnTo>
                  <a:lnTo>
                    <a:pt x="273" y="596"/>
                  </a:lnTo>
                  <a:lnTo>
                    <a:pt x="277" y="600"/>
                  </a:lnTo>
                  <a:lnTo>
                    <a:pt x="281" y="604"/>
                  </a:lnTo>
                  <a:lnTo>
                    <a:pt x="288" y="612"/>
                  </a:lnTo>
                  <a:lnTo>
                    <a:pt x="292" y="616"/>
                  </a:lnTo>
                  <a:lnTo>
                    <a:pt x="300" y="625"/>
                  </a:lnTo>
                  <a:lnTo>
                    <a:pt x="302" y="629"/>
                  </a:lnTo>
                  <a:lnTo>
                    <a:pt x="318" y="645"/>
                  </a:lnTo>
                  <a:lnTo>
                    <a:pt x="322" y="649"/>
                  </a:lnTo>
                  <a:lnTo>
                    <a:pt x="327" y="653"/>
                  </a:lnTo>
                  <a:lnTo>
                    <a:pt x="339" y="666"/>
                  </a:lnTo>
                  <a:lnTo>
                    <a:pt x="343" y="670"/>
                  </a:lnTo>
                  <a:lnTo>
                    <a:pt x="347" y="674"/>
                  </a:lnTo>
                  <a:lnTo>
                    <a:pt x="351" y="676"/>
                  </a:lnTo>
                  <a:lnTo>
                    <a:pt x="355" y="680"/>
                  </a:lnTo>
                  <a:lnTo>
                    <a:pt x="359" y="684"/>
                  </a:lnTo>
                  <a:lnTo>
                    <a:pt x="364" y="688"/>
                  </a:lnTo>
                  <a:lnTo>
                    <a:pt x="370" y="693"/>
                  </a:lnTo>
                  <a:lnTo>
                    <a:pt x="372" y="697"/>
                  </a:lnTo>
                  <a:lnTo>
                    <a:pt x="376" y="699"/>
                  </a:lnTo>
                  <a:lnTo>
                    <a:pt x="382" y="703"/>
                  </a:lnTo>
                  <a:lnTo>
                    <a:pt x="386" y="707"/>
                  </a:lnTo>
                  <a:lnTo>
                    <a:pt x="390" y="709"/>
                  </a:lnTo>
                  <a:lnTo>
                    <a:pt x="394" y="713"/>
                  </a:lnTo>
                  <a:lnTo>
                    <a:pt x="398" y="717"/>
                  </a:lnTo>
                  <a:lnTo>
                    <a:pt x="403" y="719"/>
                  </a:lnTo>
                  <a:lnTo>
                    <a:pt x="409" y="723"/>
                  </a:lnTo>
                  <a:lnTo>
                    <a:pt x="413" y="727"/>
                  </a:lnTo>
                  <a:lnTo>
                    <a:pt x="417" y="729"/>
                  </a:lnTo>
                  <a:lnTo>
                    <a:pt x="421" y="734"/>
                  </a:lnTo>
                  <a:lnTo>
                    <a:pt x="425" y="736"/>
                  </a:lnTo>
                  <a:lnTo>
                    <a:pt x="429" y="740"/>
                  </a:lnTo>
                  <a:lnTo>
                    <a:pt x="435" y="744"/>
                  </a:lnTo>
                  <a:lnTo>
                    <a:pt x="440" y="748"/>
                  </a:lnTo>
                  <a:lnTo>
                    <a:pt x="446" y="750"/>
                  </a:lnTo>
                  <a:lnTo>
                    <a:pt x="450" y="754"/>
                  </a:lnTo>
                  <a:lnTo>
                    <a:pt x="454" y="756"/>
                  </a:lnTo>
                  <a:lnTo>
                    <a:pt x="458" y="758"/>
                  </a:lnTo>
                  <a:lnTo>
                    <a:pt x="464" y="762"/>
                  </a:lnTo>
                  <a:lnTo>
                    <a:pt x="468" y="764"/>
                  </a:lnTo>
                  <a:lnTo>
                    <a:pt x="472" y="769"/>
                  </a:lnTo>
                  <a:lnTo>
                    <a:pt x="479" y="773"/>
                  </a:lnTo>
                  <a:lnTo>
                    <a:pt x="483" y="775"/>
                  </a:lnTo>
                  <a:lnTo>
                    <a:pt x="485" y="777"/>
                  </a:lnTo>
                  <a:lnTo>
                    <a:pt x="483" y="777"/>
                  </a:lnTo>
                  <a:lnTo>
                    <a:pt x="481" y="779"/>
                  </a:lnTo>
                  <a:lnTo>
                    <a:pt x="479" y="781"/>
                  </a:lnTo>
                  <a:lnTo>
                    <a:pt x="476" y="781"/>
                  </a:lnTo>
                  <a:lnTo>
                    <a:pt x="474" y="783"/>
                  </a:lnTo>
                  <a:lnTo>
                    <a:pt x="472" y="783"/>
                  </a:lnTo>
                  <a:lnTo>
                    <a:pt x="470" y="785"/>
                  </a:lnTo>
                  <a:lnTo>
                    <a:pt x="468" y="785"/>
                  </a:lnTo>
                  <a:lnTo>
                    <a:pt x="466" y="787"/>
                  </a:lnTo>
                  <a:lnTo>
                    <a:pt x="464" y="787"/>
                  </a:lnTo>
                  <a:lnTo>
                    <a:pt x="464" y="789"/>
                  </a:lnTo>
                  <a:lnTo>
                    <a:pt x="462" y="789"/>
                  </a:lnTo>
                  <a:lnTo>
                    <a:pt x="460" y="789"/>
                  </a:lnTo>
                  <a:lnTo>
                    <a:pt x="458" y="791"/>
                  </a:lnTo>
                  <a:lnTo>
                    <a:pt x="456" y="791"/>
                  </a:lnTo>
                  <a:lnTo>
                    <a:pt x="454" y="793"/>
                  </a:lnTo>
                  <a:lnTo>
                    <a:pt x="452" y="793"/>
                  </a:lnTo>
                  <a:lnTo>
                    <a:pt x="450" y="795"/>
                  </a:lnTo>
                  <a:lnTo>
                    <a:pt x="448" y="795"/>
                  </a:lnTo>
                  <a:lnTo>
                    <a:pt x="446" y="795"/>
                  </a:lnTo>
                  <a:lnTo>
                    <a:pt x="444" y="797"/>
                  </a:lnTo>
                  <a:lnTo>
                    <a:pt x="442" y="797"/>
                  </a:lnTo>
                  <a:lnTo>
                    <a:pt x="440" y="799"/>
                  </a:lnTo>
                  <a:lnTo>
                    <a:pt x="437" y="799"/>
                  </a:lnTo>
                  <a:lnTo>
                    <a:pt x="435" y="801"/>
                  </a:lnTo>
                  <a:lnTo>
                    <a:pt x="433" y="801"/>
                  </a:lnTo>
                  <a:lnTo>
                    <a:pt x="431" y="801"/>
                  </a:lnTo>
                  <a:lnTo>
                    <a:pt x="429" y="801"/>
                  </a:lnTo>
                  <a:lnTo>
                    <a:pt x="429" y="803"/>
                  </a:lnTo>
                  <a:lnTo>
                    <a:pt x="427" y="803"/>
                  </a:lnTo>
                  <a:lnTo>
                    <a:pt x="425" y="803"/>
                  </a:lnTo>
                  <a:lnTo>
                    <a:pt x="425" y="806"/>
                  </a:lnTo>
                  <a:lnTo>
                    <a:pt x="423" y="806"/>
                  </a:lnTo>
                  <a:lnTo>
                    <a:pt x="421" y="806"/>
                  </a:lnTo>
                  <a:lnTo>
                    <a:pt x="419" y="806"/>
                  </a:lnTo>
                  <a:lnTo>
                    <a:pt x="417" y="808"/>
                  </a:lnTo>
                  <a:lnTo>
                    <a:pt x="415" y="808"/>
                  </a:lnTo>
                  <a:lnTo>
                    <a:pt x="413" y="808"/>
                  </a:lnTo>
                  <a:lnTo>
                    <a:pt x="413" y="810"/>
                  </a:lnTo>
                  <a:lnTo>
                    <a:pt x="411" y="810"/>
                  </a:lnTo>
                  <a:lnTo>
                    <a:pt x="409" y="810"/>
                  </a:lnTo>
                  <a:lnTo>
                    <a:pt x="409" y="812"/>
                  </a:lnTo>
                  <a:lnTo>
                    <a:pt x="407" y="812"/>
                  </a:lnTo>
                  <a:lnTo>
                    <a:pt x="405" y="812"/>
                  </a:lnTo>
                  <a:lnTo>
                    <a:pt x="403" y="812"/>
                  </a:lnTo>
                  <a:lnTo>
                    <a:pt x="400" y="812"/>
                  </a:lnTo>
                  <a:lnTo>
                    <a:pt x="398" y="814"/>
                  </a:lnTo>
                  <a:lnTo>
                    <a:pt x="396" y="814"/>
                  </a:lnTo>
                  <a:lnTo>
                    <a:pt x="394" y="814"/>
                  </a:lnTo>
                  <a:lnTo>
                    <a:pt x="392" y="816"/>
                  </a:lnTo>
                  <a:lnTo>
                    <a:pt x="390" y="816"/>
                  </a:lnTo>
                  <a:lnTo>
                    <a:pt x="388" y="818"/>
                  </a:lnTo>
                  <a:lnTo>
                    <a:pt x="386" y="818"/>
                  </a:lnTo>
                  <a:lnTo>
                    <a:pt x="384" y="818"/>
                  </a:lnTo>
                  <a:lnTo>
                    <a:pt x="382" y="818"/>
                  </a:lnTo>
                  <a:lnTo>
                    <a:pt x="380" y="820"/>
                  </a:lnTo>
                  <a:lnTo>
                    <a:pt x="378" y="820"/>
                  </a:lnTo>
                  <a:lnTo>
                    <a:pt x="376" y="820"/>
                  </a:lnTo>
                  <a:lnTo>
                    <a:pt x="374" y="820"/>
                  </a:lnTo>
                  <a:lnTo>
                    <a:pt x="372" y="820"/>
                  </a:lnTo>
                  <a:lnTo>
                    <a:pt x="370" y="820"/>
                  </a:lnTo>
                  <a:lnTo>
                    <a:pt x="370" y="822"/>
                  </a:lnTo>
                  <a:lnTo>
                    <a:pt x="368" y="822"/>
                  </a:lnTo>
                  <a:lnTo>
                    <a:pt x="366" y="822"/>
                  </a:lnTo>
                  <a:lnTo>
                    <a:pt x="364" y="822"/>
                  </a:lnTo>
                  <a:lnTo>
                    <a:pt x="361" y="824"/>
                  </a:lnTo>
                  <a:lnTo>
                    <a:pt x="359" y="824"/>
                  </a:lnTo>
                  <a:lnTo>
                    <a:pt x="357" y="824"/>
                  </a:lnTo>
                  <a:lnTo>
                    <a:pt x="355" y="824"/>
                  </a:lnTo>
                  <a:lnTo>
                    <a:pt x="353" y="824"/>
                  </a:lnTo>
                  <a:lnTo>
                    <a:pt x="351" y="826"/>
                  </a:lnTo>
                  <a:lnTo>
                    <a:pt x="349" y="826"/>
                  </a:lnTo>
                  <a:lnTo>
                    <a:pt x="347" y="826"/>
                  </a:lnTo>
                  <a:lnTo>
                    <a:pt x="351" y="830"/>
                  </a:lnTo>
                  <a:lnTo>
                    <a:pt x="355" y="834"/>
                  </a:lnTo>
                  <a:lnTo>
                    <a:pt x="359" y="836"/>
                  </a:lnTo>
                  <a:lnTo>
                    <a:pt x="366" y="840"/>
                  </a:lnTo>
                  <a:lnTo>
                    <a:pt x="370" y="845"/>
                  </a:lnTo>
                  <a:lnTo>
                    <a:pt x="374" y="849"/>
                  </a:lnTo>
                  <a:lnTo>
                    <a:pt x="378" y="851"/>
                  </a:lnTo>
                  <a:lnTo>
                    <a:pt x="382" y="855"/>
                  </a:lnTo>
                  <a:lnTo>
                    <a:pt x="386" y="859"/>
                  </a:lnTo>
                  <a:lnTo>
                    <a:pt x="392" y="861"/>
                  </a:lnTo>
                  <a:lnTo>
                    <a:pt x="396" y="865"/>
                  </a:lnTo>
                  <a:lnTo>
                    <a:pt x="400" y="867"/>
                  </a:lnTo>
                  <a:lnTo>
                    <a:pt x="407" y="871"/>
                  </a:lnTo>
                  <a:lnTo>
                    <a:pt x="411" y="875"/>
                  </a:lnTo>
                  <a:lnTo>
                    <a:pt x="415" y="877"/>
                  </a:lnTo>
                  <a:lnTo>
                    <a:pt x="421" y="882"/>
                  </a:lnTo>
                  <a:lnTo>
                    <a:pt x="425" y="884"/>
                  </a:lnTo>
                  <a:lnTo>
                    <a:pt x="429" y="888"/>
                  </a:lnTo>
                  <a:lnTo>
                    <a:pt x="433" y="890"/>
                  </a:lnTo>
                  <a:lnTo>
                    <a:pt x="440" y="894"/>
                  </a:lnTo>
                  <a:lnTo>
                    <a:pt x="446" y="898"/>
                  </a:lnTo>
                  <a:lnTo>
                    <a:pt x="450" y="900"/>
                  </a:lnTo>
                  <a:lnTo>
                    <a:pt x="454" y="904"/>
                  </a:lnTo>
                  <a:lnTo>
                    <a:pt x="460" y="906"/>
                  </a:lnTo>
                  <a:lnTo>
                    <a:pt x="464" y="910"/>
                  </a:lnTo>
                  <a:lnTo>
                    <a:pt x="470" y="912"/>
                  </a:lnTo>
                  <a:lnTo>
                    <a:pt x="474" y="916"/>
                  </a:lnTo>
                  <a:lnTo>
                    <a:pt x="481" y="919"/>
                  </a:lnTo>
                  <a:lnTo>
                    <a:pt x="485" y="923"/>
                  </a:lnTo>
                  <a:lnTo>
                    <a:pt x="491" y="925"/>
                  </a:lnTo>
                  <a:lnTo>
                    <a:pt x="497" y="927"/>
                  </a:lnTo>
                  <a:lnTo>
                    <a:pt x="501" y="931"/>
                  </a:lnTo>
                  <a:lnTo>
                    <a:pt x="505" y="935"/>
                  </a:lnTo>
                  <a:lnTo>
                    <a:pt x="511" y="937"/>
                  </a:lnTo>
                  <a:lnTo>
                    <a:pt x="518" y="941"/>
                  </a:lnTo>
                  <a:lnTo>
                    <a:pt x="522" y="943"/>
                  </a:lnTo>
                  <a:lnTo>
                    <a:pt x="528" y="945"/>
                  </a:lnTo>
                  <a:lnTo>
                    <a:pt x="534" y="949"/>
                  </a:lnTo>
                  <a:lnTo>
                    <a:pt x="538" y="951"/>
                  </a:lnTo>
                  <a:lnTo>
                    <a:pt x="544" y="956"/>
                  </a:lnTo>
                  <a:lnTo>
                    <a:pt x="548" y="958"/>
                  </a:lnTo>
                  <a:lnTo>
                    <a:pt x="555" y="960"/>
                  </a:lnTo>
                  <a:lnTo>
                    <a:pt x="561" y="964"/>
                  </a:lnTo>
                  <a:lnTo>
                    <a:pt x="567" y="966"/>
                  </a:lnTo>
                  <a:lnTo>
                    <a:pt x="571" y="970"/>
                  </a:lnTo>
                  <a:lnTo>
                    <a:pt x="577" y="972"/>
                  </a:lnTo>
                  <a:lnTo>
                    <a:pt x="581" y="974"/>
                  </a:lnTo>
                  <a:lnTo>
                    <a:pt x="587" y="976"/>
                  </a:lnTo>
                  <a:lnTo>
                    <a:pt x="594" y="978"/>
                  </a:lnTo>
                  <a:lnTo>
                    <a:pt x="598" y="982"/>
                  </a:lnTo>
                  <a:lnTo>
                    <a:pt x="604" y="984"/>
                  </a:lnTo>
                  <a:lnTo>
                    <a:pt x="610" y="986"/>
                  </a:lnTo>
                  <a:lnTo>
                    <a:pt x="616" y="988"/>
                  </a:lnTo>
                  <a:lnTo>
                    <a:pt x="622" y="993"/>
                  </a:lnTo>
                  <a:lnTo>
                    <a:pt x="628" y="995"/>
                  </a:lnTo>
                  <a:lnTo>
                    <a:pt x="633" y="997"/>
                  </a:lnTo>
                  <a:lnTo>
                    <a:pt x="639" y="1001"/>
                  </a:lnTo>
                  <a:lnTo>
                    <a:pt x="647" y="1003"/>
                  </a:lnTo>
                  <a:lnTo>
                    <a:pt x="651" y="1005"/>
                  </a:lnTo>
                  <a:lnTo>
                    <a:pt x="657" y="1007"/>
                  </a:lnTo>
                  <a:lnTo>
                    <a:pt x="663" y="1011"/>
                  </a:lnTo>
                  <a:lnTo>
                    <a:pt x="670" y="1013"/>
                  </a:lnTo>
                  <a:lnTo>
                    <a:pt x="676" y="1015"/>
                  </a:lnTo>
                  <a:lnTo>
                    <a:pt x="682" y="1017"/>
                  </a:lnTo>
                  <a:lnTo>
                    <a:pt x="688" y="1019"/>
                  </a:lnTo>
                  <a:lnTo>
                    <a:pt x="694" y="1023"/>
                  </a:lnTo>
                  <a:lnTo>
                    <a:pt x="700" y="1025"/>
                  </a:lnTo>
                  <a:lnTo>
                    <a:pt x="709" y="1027"/>
                  </a:lnTo>
                  <a:lnTo>
                    <a:pt x="715" y="1030"/>
                  </a:lnTo>
                  <a:lnTo>
                    <a:pt x="721" y="1034"/>
                  </a:lnTo>
                  <a:lnTo>
                    <a:pt x="727" y="1036"/>
                  </a:lnTo>
                  <a:lnTo>
                    <a:pt x="733" y="1038"/>
                  </a:lnTo>
                  <a:lnTo>
                    <a:pt x="739" y="1040"/>
                  </a:lnTo>
                  <a:lnTo>
                    <a:pt x="746" y="1042"/>
                  </a:lnTo>
                  <a:lnTo>
                    <a:pt x="752" y="1044"/>
                  </a:lnTo>
                  <a:lnTo>
                    <a:pt x="758" y="1048"/>
                  </a:lnTo>
                  <a:lnTo>
                    <a:pt x="766" y="1048"/>
                  </a:lnTo>
                  <a:lnTo>
                    <a:pt x="772" y="1052"/>
                  </a:lnTo>
                  <a:lnTo>
                    <a:pt x="778" y="1054"/>
                  </a:lnTo>
                  <a:lnTo>
                    <a:pt x="785" y="1056"/>
                  </a:lnTo>
                  <a:lnTo>
                    <a:pt x="793" y="1058"/>
                  </a:lnTo>
                  <a:lnTo>
                    <a:pt x="799" y="1060"/>
                  </a:lnTo>
                  <a:lnTo>
                    <a:pt x="805" y="1062"/>
                  </a:lnTo>
                  <a:lnTo>
                    <a:pt x="813" y="1064"/>
                  </a:lnTo>
                  <a:lnTo>
                    <a:pt x="819" y="1067"/>
                  </a:lnTo>
                  <a:lnTo>
                    <a:pt x="826" y="1069"/>
                  </a:lnTo>
                  <a:lnTo>
                    <a:pt x="834" y="1073"/>
                  </a:lnTo>
                  <a:lnTo>
                    <a:pt x="840" y="1073"/>
                  </a:lnTo>
                  <a:lnTo>
                    <a:pt x="848" y="1075"/>
                  </a:lnTo>
                  <a:lnTo>
                    <a:pt x="854" y="1077"/>
                  </a:lnTo>
                  <a:lnTo>
                    <a:pt x="861" y="1079"/>
                  </a:lnTo>
                  <a:lnTo>
                    <a:pt x="869" y="1081"/>
                  </a:lnTo>
                  <a:lnTo>
                    <a:pt x="875" y="1085"/>
                  </a:lnTo>
                  <a:lnTo>
                    <a:pt x="879" y="1085"/>
                  </a:lnTo>
                  <a:lnTo>
                    <a:pt x="875" y="1083"/>
                  </a:lnTo>
                  <a:lnTo>
                    <a:pt x="871" y="1081"/>
                  </a:lnTo>
                  <a:lnTo>
                    <a:pt x="867" y="1079"/>
                  </a:lnTo>
                  <a:lnTo>
                    <a:pt x="865" y="1077"/>
                  </a:lnTo>
                  <a:lnTo>
                    <a:pt x="861" y="1075"/>
                  </a:lnTo>
                  <a:lnTo>
                    <a:pt x="856" y="1073"/>
                  </a:lnTo>
                  <a:lnTo>
                    <a:pt x="852" y="1071"/>
                  </a:lnTo>
                  <a:lnTo>
                    <a:pt x="848" y="1069"/>
                  </a:lnTo>
                  <a:lnTo>
                    <a:pt x="844" y="1067"/>
                  </a:lnTo>
                  <a:lnTo>
                    <a:pt x="842" y="1064"/>
                  </a:lnTo>
                  <a:lnTo>
                    <a:pt x="838" y="1062"/>
                  </a:lnTo>
                  <a:lnTo>
                    <a:pt x="834" y="1060"/>
                  </a:lnTo>
                  <a:lnTo>
                    <a:pt x="830" y="1058"/>
                  </a:lnTo>
                  <a:lnTo>
                    <a:pt x="826" y="1056"/>
                  </a:lnTo>
                  <a:lnTo>
                    <a:pt x="821" y="1054"/>
                  </a:lnTo>
                  <a:lnTo>
                    <a:pt x="819" y="1052"/>
                  </a:lnTo>
                  <a:lnTo>
                    <a:pt x="815" y="1050"/>
                  </a:lnTo>
                  <a:lnTo>
                    <a:pt x="811" y="1048"/>
                  </a:lnTo>
                  <a:lnTo>
                    <a:pt x="809" y="1048"/>
                  </a:lnTo>
                  <a:lnTo>
                    <a:pt x="805" y="1044"/>
                  </a:lnTo>
                  <a:lnTo>
                    <a:pt x="801" y="1044"/>
                  </a:lnTo>
                  <a:lnTo>
                    <a:pt x="797" y="1040"/>
                  </a:lnTo>
                  <a:lnTo>
                    <a:pt x="793" y="1038"/>
                  </a:lnTo>
                  <a:lnTo>
                    <a:pt x="791" y="1036"/>
                  </a:lnTo>
                  <a:lnTo>
                    <a:pt x="785" y="1034"/>
                  </a:lnTo>
                  <a:lnTo>
                    <a:pt x="782" y="1032"/>
                  </a:lnTo>
                  <a:lnTo>
                    <a:pt x="778" y="1030"/>
                  </a:lnTo>
                  <a:lnTo>
                    <a:pt x="774" y="1027"/>
                  </a:lnTo>
                  <a:lnTo>
                    <a:pt x="772" y="1025"/>
                  </a:lnTo>
                  <a:lnTo>
                    <a:pt x="768" y="1023"/>
                  </a:lnTo>
                  <a:lnTo>
                    <a:pt x="764" y="1021"/>
                  </a:lnTo>
                  <a:lnTo>
                    <a:pt x="760" y="1019"/>
                  </a:lnTo>
                  <a:lnTo>
                    <a:pt x="758" y="1017"/>
                  </a:lnTo>
                  <a:lnTo>
                    <a:pt x="754" y="1015"/>
                  </a:lnTo>
                  <a:lnTo>
                    <a:pt x="750" y="1013"/>
                  </a:lnTo>
                  <a:lnTo>
                    <a:pt x="748" y="1011"/>
                  </a:lnTo>
                  <a:lnTo>
                    <a:pt x="741" y="1009"/>
                  </a:lnTo>
                  <a:lnTo>
                    <a:pt x="739" y="1007"/>
                  </a:lnTo>
                  <a:lnTo>
                    <a:pt x="735" y="1005"/>
                  </a:lnTo>
                  <a:lnTo>
                    <a:pt x="733" y="1003"/>
                  </a:lnTo>
                  <a:lnTo>
                    <a:pt x="729" y="1001"/>
                  </a:lnTo>
                  <a:lnTo>
                    <a:pt x="725" y="999"/>
                  </a:lnTo>
                  <a:lnTo>
                    <a:pt x="721" y="997"/>
                  </a:lnTo>
                  <a:lnTo>
                    <a:pt x="719" y="995"/>
                  </a:lnTo>
                  <a:lnTo>
                    <a:pt x="715" y="993"/>
                  </a:lnTo>
                  <a:lnTo>
                    <a:pt x="711" y="988"/>
                  </a:lnTo>
                  <a:lnTo>
                    <a:pt x="709" y="988"/>
                  </a:lnTo>
                  <a:lnTo>
                    <a:pt x="706" y="986"/>
                  </a:lnTo>
                  <a:lnTo>
                    <a:pt x="702" y="984"/>
                  </a:lnTo>
                  <a:lnTo>
                    <a:pt x="698" y="982"/>
                  </a:lnTo>
                  <a:lnTo>
                    <a:pt x="694" y="980"/>
                  </a:lnTo>
                  <a:lnTo>
                    <a:pt x="692" y="978"/>
                  </a:lnTo>
                  <a:lnTo>
                    <a:pt x="688" y="974"/>
                  </a:lnTo>
                  <a:lnTo>
                    <a:pt x="686" y="974"/>
                  </a:lnTo>
                  <a:lnTo>
                    <a:pt x="682" y="970"/>
                  </a:lnTo>
                  <a:lnTo>
                    <a:pt x="678" y="968"/>
                  </a:lnTo>
                  <a:lnTo>
                    <a:pt x="676" y="966"/>
                  </a:lnTo>
                  <a:lnTo>
                    <a:pt x="672" y="964"/>
                  </a:lnTo>
                  <a:lnTo>
                    <a:pt x="667" y="962"/>
                  </a:lnTo>
                  <a:lnTo>
                    <a:pt x="663" y="960"/>
                  </a:lnTo>
                  <a:lnTo>
                    <a:pt x="661" y="958"/>
                  </a:lnTo>
                  <a:lnTo>
                    <a:pt x="657" y="956"/>
                  </a:lnTo>
                  <a:lnTo>
                    <a:pt x="653" y="953"/>
                  </a:lnTo>
                  <a:lnTo>
                    <a:pt x="651" y="949"/>
                  </a:lnTo>
                  <a:lnTo>
                    <a:pt x="647" y="947"/>
                  </a:lnTo>
                  <a:lnTo>
                    <a:pt x="645" y="945"/>
                  </a:lnTo>
                  <a:lnTo>
                    <a:pt x="641" y="943"/>
                  </a:lnTo>
                  <a:lnTo>
                    <a:pt x="637" y="941"/>
                  </a:lnTo>
                  <a:lnTo>
                    <a:pt x="635" y="939"/>
                  </a:lnTo>
                  <a:lnTo>
                    <a:pt x="630" y="937"/>
                  </a:lnTo>
                  <a:lnTo>
                    <a:pt x="628" y="935"/>
                  </a:lnTo>
                  <a:lnTo>
                    <a:pt x="624" y="931"/>
                  </a:lnTo>
                  <a:lnTo>
                    <a:pt x="620" y="931"/>
                  </a:lnTo>
                  <a:lnTo>
                    <a:pt x="618" y="927"/>
                  </a:lnTo>
                  <a:lnTo>
                    <a:pt x="614" y="925"/>
                  </a:lnTo>
                  <a:lnTo>
                    <a:pt x="610" y="923"/>
                  </a:lnTo>
                  <a:lnTo>
                    <a:pt x="608" y="921"/>
                  </a:lnTo>
                  <a:lnTo>
                    <a:pt x="604" y="919"/>
                  </a:lnTo>
                  <a:lnTo>
                    <a:pt x="602" y="916"/>
                  </a:lnTo>
                  <a:lnTo>
                    <a:pt x="598" y="912"/>
                  </a:lnTo>
                  <a:lnTo>
                    <a:pt x="594" y="910"/>
                  </a:lnTo>
                  <a:lnTo>
                    <a:pt x="591" y="908"/>
                  </a:lnTo>
                  <a:lnTo>
                    <a:pt x="587" y="906"/>
                  </a:lnTo>
                  <a:lnTo>
                    <a:pt x="585" y="904"/>
                  </a:lnTo>
                  <a:lnTo>
                    <a:pt x="581" y="902"/>
                  </a:lnTo>
                  <a:lnTo>
                    <a:pt x="579" y="900"/>
                  </a:lnTo>
                  <a:lnTo>
                    <a:pt x="575" y="898"/>
                  </a:lnTo>
                  <a:lnTo>
                    <a:pt x="571" y="896"/>
                  </a:lnTo>
                  <a:lnTo>
                    <a:pt x="569" y="892"/>
                  </a:lnTo>
                  <a:lnTo>
                    <a:pt x="567" y="890"/>
                  </a:lnTo>
                  <a:lnTo>
                    <a:pt x="563" y="888"/>
                  </a:lnTo>
                  <a:lnTo>
                    <a:pt x="559" y="886"/>
                  </a:lnTo>
                  <a:lnTo>
                    <a:pt x="557" y="884"/>
                  </a:lnTo>
                  <a:lnTo>
                    <a:pt x="555" y="882"/>
                  </a:lnTo>
                  <a:lnTo>
                    <a:pt x="557" y="882"/>
                  </a:lnTo>
                  <a:lnTo>
                    <a:pt x="559" y="880"/>
                  </a:lnTo>
                  <a:lnTo>
                    <a:pt x="561" y="880"/>
                  </a:lnTo>
                  <a:lnTo>
                    <a:pt x="563" y="880"/>
                  </a:lnTo>
                  <a:lnTo>
                    <a:pt x="565" y="877"/>
                  </a:lnTo>
                  <a:lnTo>
                    <a:pt x="567" y="877"/>
                  </a:lnTo>
                  <a:lnTo>
                    <a:pt x="569" y="877"/>
                  </a:lnTo>
                  <a:lnTo>
                    <a:pt x="571" y="875"/>
                  </a:lnTo>
                  <a:lnTo>
                    <a:pt x="573" y="875"/>
                  </a:lnTo>
                  <a:lnTo>
                    <a:pt x="575" y="873"/>
                  </a:lnTo>
                  <a:lnTo>
                    <a:pt x="577" y="873"/>
                  </a:lnTo>
                  <a:lnTo>
                    <a:pt x="579" y="873"/>
                  </a:lnTo>
                  <a:lnTo>
                    <a:pt x="581" y="871"/>
                  </a:lnTo>
                  <a:lnTo>
                    <a:pt x="583" y="871"/>
                  </a:lnTo>
                  <a:lnTo>
                    <a:pt x="585" y="869"/>
                  </a:lnTo>
                  <a:lnTo>
                    <a:pt x="587" y="869"/>
                  </a:lnTo>
                  <a:lnTo>
                    <a:pt x="589" y="869"/>
                  </a:lnTo>
                  <a:lnTo>
                    <a:pt x="591" y="867"/>
                  </a:lnTo>
                  <a:lnTo>
                    <a:pt x="594" y="867"/>
                  </a:lnTo>
                  <a:lnTo>
                    <a:pt x="596" y="867"/>
                  </a:lnTo>
                  <a:lnTo>
                    <a:pt x="598" y="865"/>
                  </a:lnTo>
                  <a:lnTo>
                    <a:pt x="600" y="865"/>
                  </a:lnTo>
                  <a:lnTo>
                    <a:pt x="602" y="863"/>
                  </a:lnTo>
                  <a:lnTo>
                    <a:pt x="604" y="863"/>
                  </a:lnTo>
                  <a:lnTo>
                    <a:pt x="606" y="863"/>
                  </a:lnTo>
                  <a:lnTo>
                    <a:pt x="606" y="861"/>
                  </a:lnTo>
                  <a:lnTo>
                    <a:pt x="608" y="861"/>
                  </a:lnTo>
                  <a:lnTo>
                    <a:pt x="610" y="861"/>
                  </a:lnTo>
                  <a:lnTo>
                    <a:pt x="612" y="859"/>
                  </a:lnTo>
                  <a:lnTo>
                    <a:pt x="614" y="859"/>
                  </a:lnTo>
                  <a:lnTo>
                    <a:pt x="616" y="859"/>
                  </a:lnTo>
                  <a:lnTo>
                    <a:pt x="618" y="857"/>
                  </a:lnTo>
                  <a:lnTo>
                    <a:pt x="620" y="857"/>
                  </a:lnTo>
                  <a:lnTo>
                    <a:pt x="622" y="855"/>
                  </a:lnTo>
                  <a:lnTo>
                    <a:pt x="624" y="853"/>
                  </a:lnTo>
                  <a:lnTo>
                    <a:pt x="626" y="853"/>
                  </a:lnTo>
                  <a:lnTo>
                    <a:pt x="628" y="853"/>
                  </a:lnTo>
                  <a:lnTo>
                    <a:pt x="630" y="851"/>
                  </a:lnTo>
                  <a:lnTo>
                    <a:pt x="633" y="851"/>
                  </a:lnTo>
                  <a:lnTo>
                    <a:pt x="633" y="849"/>
                  </a:lnTo>
                  <a:lnTo>
                    <a:pt x="635" y="849"/>
                  </a:lnTo>
                  <a:lnTo>
                    <a:pt x="637" y="849"/>
                  </a:lnTo>
                  <a:lnTo>
                    <a:pt x="639" y="847"/>
                  </a:lnTo>
                  <a:lnTo>
                    <a:pt x="641" y="847"/>
                  </a:lnTo>
                  <a:lnTo>
                    <a:pt x="643" y="845"/>
                  </a:lnTo>
                  <a:lnTo>
                    <a:pt x="645" y="845"/>
                  </a:lnTo>
                  <a:lnTo>
                    <a:pt x="647" y="845"/>
                  </a:lnTo>
                  <a:lnTo>
                    <a:pt x="649" y="843"/>
                  </a:lnTo>
                  <a:lnTo>
                    <a:pt x="651" y="840"/>
                  </a:lnTo>
                  <a:lnTo>
                    <a:pt x="653" y="838"/>
                  </a:lnTo>
                  <a:lnTo>
                    <a:pt x="655" y="838"/>
                  </a:lnTo>
                  <a:lnTo>
                    <a:pt x="657" y="838"/>
                  </a:lnTo>
                  <a:lnTo>
                    <a:pt x="659" y="836"/>
                  </a:lnTo>
                  <a:lnTo>
                    <a:pt x="661" y="836"/>
                  </a:lnTo>
                  <a:lnTo>
                    <a:pt x="663" y="834"/>
                  </a:lnTo>
                  <a:lnTo>
                    <a:pt x="665" y="832"/>
                  </a:lnTo>
                  <a:lnTo>
                    <a:pt x="667" y="832"/>
                  </a:lnTo>
                  <a:lnTo>
                    <a:pt x="670" y="830"/>
                  </a:lnTo>
                  <a:lnTo>
                    <a:pt x="672" y="830"/>
                  </a:lnTo>
                  <a:lnTo>
                    <a:pt x="674" y="828"/>
                  </a:lnTo>
                  <a:lnTo>
                    <a:pt x="676" y="826"/>
                  </a:lnTo>
                  <a:lnTo>
                    <a:pt x="678" y="826"/>
                  </a:lnTo>
                  <a:lnTo>
                    <a:pt x="680" y="824"/>
                  </a:lnTo>
                  <a:lnTo>
                    <a:pt x="682" y="824"/>
                  </a:lnTo>
                  <a:lnTo>
                    <a:pt x="682" y="822"/>
                  </a:lnTo>
                  <a:lnTo>
                    <a:pt x="684" y="822"/>
                  </a:lnTo>
                  <a:lnTo>
                    <a:pt x="680" y="820"/>
                  </a:lnTo>
                  <a:lnTo>
                    <a:pt x="674" y="818"/>
                  </a:lnTo>
                  <a:lnTo>
                    <a:pt x="667" y="814"/>
                  </a:lnTo>
                  <a:lnTo>
                    <a:pt x="663" y="812"/>
                  </a:lnTo>
                  <a:lnTo>
                    <a:pt x="659" y="810"/>
                  </a:lnTo>
                  <a:lnTo>
                    <a:pt x="653" y="806"/>
                  </a:lnTo>
                  <a:lnTo>
                    <a:pt x="647" y="803"/>
                  </a:lnTo>
                  <a:lnTo>
                    <a:pt x="643" y="801"/>
                  </a:lnTo>
                  <a:lnTo>
                    <a:pt x="637" y="797"/>
                  </a:lnTo>
                  <a:lnTo>
                    <a:pt x="633" y="795"/>
                  </a:lnTo>
                  <a:lnTo>
                    <a:pt x="628" y="793"/>
                  </a:lnTo>
                  <a:lnTo>
                    <a:pt x="622" y="789"/>
                  </a:lnTo>
                  <a:lnTo>
                    <a:pt x="618" y="787"/>
                  </a:lnTo>
                  <a:lnTo>
                    <a:pt x="612" y="785"/>
                  </a:lnTo>
                  <a:lnTo>
                    <a:pt x="606" y="783"/>
                  </a:lnTo>
                  <a:lnTo>
                    <a:pt x="602" y="779"/>
                  </a:lnTo>
                  <a:lnTo>
                    <a:pt x="598" y="777"/>
                  </a:lnTo>
                  <a:lnTo>
                    <a:pt x="591" y="775"/>
                  </a:lnTo>
                  <a:lnTo>
                    <a:pt x="587" y="771"/>
                  </a:lnTo>
                  <a:lnTo>
                    <a:pt x="581" y="769"/>
                  </a:lnTo>
                  <a:lnTo>
                    <a:pt x="577" y="764"/>
                  </a:lnTo>
                  <a:lnTo>
                    <a:pt x="573" y="762"/>
                  </a:lnTo>
                  <a:lnTo>
                    <a:pt x="567" y="758"/>
                  </a:lnTo>
                  <a:lnTo>
                    <a:pt x="563" y="756"/>
                  </a:lnTo>
                  <a:lnTo>
                    <a:pt x="557" y="754"/>
                  </a:lnTo>
                  <a:lnTo>
                    <a:pt x="552" y="750"/>
                  </a:lnTo>
                  <a:lnTo>
                    <a:pt x="548" y="748"/>
                  </a:lnTo>
                  <a:lnTo>
                    <a:pt x="542" y="744"/>
                  </a:lnTo>
                  <a:lnTo>
                    <a:pt x="538" y="742"/>
                  </a:lnTo>
                  <a:lnTo>
                    <a:pt x="534" y="738"/>
                  </a:lnTo>
                  <a:lnTo>
                    <a:pt x="528" y="736"/>
                  </a:lnTo>
                  <a:lnTo>
                    <a:pt x="524" y="734"/>
                  </a:lnTo>
                  <a:lnTo>
                    <a:pt x="520" y="729"/>
                  </a:lnTo>
                  <a:lnTo>
                    <a:pt x="513" y="727"/>
                  </a:lnTo>
                  <a:lnTo>
                    <a:pt x="509" y="723"/>
                  </a:lnTo>
                  <a:lnTo>
                    <a:pt x="503" y="721"/>
                  </a:lnTo>
                  <a:lnTo>
                    <a:pt x="499" y="717"/>
                  </a:lnTo>
                  <a:lnTo>
                    <a:pt x="495" y="715"/>
                  </a:lnTo>
                  <a:lnTo>
                    <a:pt x="491" y="711"/>
                  </a:lnTo>
                  <a:lnTo>
                    <a:pt x="485" y="709"/>
                  </a:lnTo>
                  <a:lnTo>
                    <a:pt x="481" y="705"/>
                  </a:lnTo>
                  <a:lnTo>
                    <a:pt x="476" y="701"/>
                  </a:lnTo>
                  <a:lnTo>
                    <a:pt x="472" y="699"/>
                  </a:lnTo>
                  <a:lnTo>
                    <a:pt x="466" y="697"/>
                  </a:lnTo>
                  <a:lnTo>
                    <a:pt x="462" y="693"/>
                  </a:lnTo>
                  <a:lnTo>
                    <a:pt x="458" y="688"/>
                  </a:lnTo>
                  <a:lnTo>
                    <a:pt x="456" y="688"/>
                  </a:lnTo>
                  <a:lnTo>
                    <a:pt x="450" y="684"/>
                  </a:lnTo>
                  <a:lnTo>
                    <a:pt x="446" y="680"/>
                  </a:lnTo>
                  <a:lnTo>
                    <a:pt x="442" y="678"/>
                  </a:lnTo>
                  <a:lnTo>
                    <a:pt x="437" y="674"/>
                  </a:lnTo>
                  <a:lnTo>
                    <a:pt x="433" y="672"/>
                  </a:lnTo>
                  <a:lnTo>
                    <a:pt x="427" y="668"/>
                  </a:lnTo>
                  <a:lnTo>
                    <a:pt x="423" y="664"/>
                  </a:lnTo>
                  <a:lnTo>
                    <a:pt x="419" y="662"/>
                  </a:lnTo>
                  <a:lnTo>
                    <a:pt x="415" y="658"/>
                  </a:lnTo>
                  <a:lnTo>
                    <a:pt x="411" y="656"/>
                  </a:lnTo>
                  <a:lnTo>
                    <a:pt x="405" y="651"/>
                  </a:lnTo>
                  <a:lnTo>
                    <a:pt x="400" y="647"/>
                  </a:lnTo>
                  <a:lnTo>
                    <a:pt x="396" y="645"/>
                  </a:lnTo>
                  <a:lnTo>
                    <a:pt x="392" y="641"/>
                  </a:lnTo>
                  <a:lnTo>
                    <a:pt x="388" y="637"/>
                  </a:lnTo>
                  <a:lnTo>
                    <a:pt x="384" y="633"/>
                  </a:lnTo>
                  <a:lnTo>
                    <a:pt x="380" y="631"/>
                  </a:lnTo>
                  <a:lnTo>
                    <a:pt x="374" y="627"/>
                  </a:lnTo>
                  <a:lnTo>
                    <a:pt x="370" y="623"/>
                  </a:lnTo>
                  <a:lnTo>
                    <a:pt x="366" y="621"/>
                  </a:lnTo>
                  <a:lnTo>
                    <a:pt x="361" y="616"/>
                  </a:lnTo>
                  <a:lnTo>
                    <a:pt x="357" y="612"/>
                  </a:lnTo>
                  <a:lnTo>
                    <a:pt x="353" y="608"/>
                  </a:lnTo>
                  <a:lnTo>
                    <a:pt x="349" y="606"/>
                  </a:lnTo>
                  <a:lnTo>
                    <a:pt x="345" y="602"/>
                  </a:lnTo>
                  <a:lnTo>
                    <a:pt x="341" y="598"/>
                  </a:lnTo>
                  <a:lnTo>
                    <a:pt x="337" y="594"/>
                  </a:lnTo>
                  <a:lnTo>
                    <a:pt x="333" y="590"/>
                  </a:lnTo>
                  <a:lnTo>
                    <a:pt x="329" y="588"/>
                  </a:lnTo>
                  <a:lnTo>
                    <a:pt x="324" y="584"/>
                  </a:lnTo>
                  <a:lnTo>
                    <a:pt x="320" y="579"/>
                  </a:lnTo>
                  <a:lnTo>
                    <a:pt x="316" y="575"/>
                  </a:lnTo>
                  <a:lnTo>
                    <a:pt x="312" y="573"/>
                  </a:lnTo>
                  <a:lnTo>
                    <a:pt x="308" y="569"/>
                  </a:lnTo>
                  <a:lnTo>
                    <a:pt x="304" y="565"/>
                  </a:lnTo>
                  <a:lnTo>
                    <a:pt x="300" y="561"/>
                  </a:lnTo>
                  <a:lnTo>
                    <a:pt x="296" y="557"/>
                  </a:lnTo>
                  <a:lnTo>
                    <a:pt x="292" y="553"/>
                  </a:lnTo>
                  <a:lnTo>
                    <a:pt x="285" y="551"/>
                  </a:lnTo>
                  <a:lnTo>
                    <a:pt x="271" y="534"/>
                  </a:lnTo>
                  <a:lnTo>
                    <a:pt x="267" y="530"/>
                  </a:lnTo>
                  <a:lnTo>
                    <a:pt x="257" y="522"/>
                  </a:lnTo>
                  <a:lnTo>
                    <a:pt x="261" y="522"/>
                  </a:lnTo>
                  <a:lnTo>
                    <a:pt x="263" y="520"/>
                  </a:lnTo>
                  <a:lnTo>
                    <a:pt x="273" y="520"/>
                  </a:lnTo>
                  <a:lnTo>
                    <a:pt x="281" y="520"/>
                  </a:lnTo>
                  <a:lnTo>
                    <a:pt x="283" y="518"/>
                  </a:lnTo>
                  <a:lnTo>
                    <a:pt x="292" y="518"/>
                  </a:lnTo>
                  <a:lnTo>
                    <a:pt x="294" y="518"/>
                  </a:lnTo>
                  <a:lnTo>
                    <a:pt x="300" y="518"/>
                  </a:lnTo>
                  <a:lnTo>
                    <a:pt x="302" y="516"/>
                  </a:lnTo>
                  <a:lnTo>
                    <a:pt x="308" y="516"/>
                  </a:lnTo>
                  <a:lnTo>
                    <a:pt x="312" y="516"/>
                  </a:lnTo>
                  <a:lnTo>
                    <a:pt x="318" y="516"/>
                  </a:lnTo>
                  <a:lnTo>
                    <a:pt x="320" y="516"/>
                  </a:lnTo>
                  <a:lnTo>
                    <a:pt x="324" y="516"/>
                  </a:lnTo>
                  <a:lnTo>
                    <a:pt x="327" y="514"/>
                  </a:lnTo>
                  <a:lnTo>
                    <a:pt x="333" y="514"/>
                  </a:lnTo>
                  <a:lnTo>
                    <a:pt x="335" y="514"/>
                  </a:lnTo>
                  <a:lnTo>
                    <a:pt x="339" y="514"/>
                  </a:lnTo>
                  <a:lnTo>
                    <a:pt x="341" y="512"/>
                  </a:lnTo>
                  <a:lnTo>
                    <a:pt x="345" y="512"/>
                  </a:lnTo>
                  <a:lnTo>
                    <a:pt x="347" y="512"/>
                  </a:lnTo>
                  <a:lnTo>
                    <a:pt x="351" y="512"/>
                  </a:lnTo>
                  <a:lnTo>
                    <a:pt x="353" y="510"/>
                  </a:lnTo>
                  <a:lnTo>
                    <a:pt x="359" y="510"/>
                  </a:lnTo>
                  <a:lnTo>
                    <a:pt x="361" y="510"/>
                  </a:lnTo>
                  <a:lnTo>
                    <a:pt x="366" y="510"/>
                  </a:lnTo>
                  <a:lnTo>
                    <a:pt x="368" y="510"/>
                  </a:lnTo>
                  <a:lnTo>
                    <a:pt x="372" y="510"/>
                  </a:lnTo>
                  <a:lnTo>
                    <a:pt x="374" y="508"/>
                  </a:lnTo>
                  <a:lnTo>
                    <a:pt x="378" y="508"/>
                  </a:lnTo>
                  <a:lnTo>
                    <a:pt x="380" y="508"/>
                  </a:lnTo>
                  <a:lnTo>
                    <a:pt x="384" y="508"/>
                  </a:lnTo>
                  <a:lnTo>
                    <a:pt x="386" y="506"/>
                  </a:lnTo>
                  <a:lnTo>
                    <a:pt x="388" y="506"/>
                  </a:lnTo>
                  <a:lnTo>
                    <a:pt x="390" y="506"/>
                  </a:lnTo>
                  <a:lnTo>
                    <a:pt x="394" y="506"/>
                  </a:lnTo>
                  <a:lnTo>
                    <a:pt x="396" y="506"/>
                  </a:lnTo>
                  <a:lnTo>
                    <a:pt x="400" y="506"/>
                  </a:lnTo>
                  <a:lnTo>
                    <a:pt x="403" y="503"/>
                  </a:lnTo>
                  <a:lnTo>
                    <a:pt x="405" y="503"/>
                  </a:lnTo>
                  <a:lnTo>
                    <a:pt x="407" y="503"/>
                  </a:lnTo>
                  <a:lnTo>
                    <a:pt x="411" y="503"/>
                  </a:lnTo>
                  <a:lnTo>
                    <a:pt x="413" y="501"/>
                  </a:lnTo>
                  <a:lnTo>
                    <a:pt x="415" y="501"/>
                  </a:lnTo>
                  <a:lnTo>
                    <a:pt x="417" y="501"/>
                  </a:lnTo>
                  <a:lnTo>
                    <a:pt x="421" y="501"/>
                  </a:lnTo>
                  <a:lnTo>
                    <a:pt x="423" y="501"/>
                  </a:lnTo>
                  <a:lnTo>
                    <a:pt x="425" y="501"/>
                  </a:lnTo>
                  <a:lnTo>
                    <a:pt x="427" y="499"/>
                  </a:lnTo>
                  <a:lnTo>
                    <a:pt x="431" y="499"/>
                  </a:lnTo>
                  <a:lnTo>
                    <a:pt x="433" y="499"/>
                  </a:lnTo>
                  <a:lnTo>
                    <a:pt x="435" y="499"/>
                  </a:lnTo>
                  <a:lnTo>
                    <a:pt x="437" y="497"/>
                  </a:lnTo>
                  <a:lnTo>
                    <a:pt x="440" y="497"/>
                  </a:lnTo>
                  <a:lnTo>
                    <a:pt x="442" y="497"/>
                  </a:lnTo>
                  <a:lnTo>
                    <a:pt x="446" y="497"/>
                  </a:lnTo>
                  <a:lnTo>
                    <a:pt x="448" y="497"/>
                  </a:lnTo>
                  <a:lnTo>
                    <a:pt x="450" y="497"/>
                  </a:lnTo>
                  <a:lnTo>
                    <a:pt x="452" y="495"/>
                  </a:lnTo>
                  <a:lnTo>
                    <a:pt x="446" y="491"/>
                  </a:lnTo>
                  <a:lnTo>
                    <a:pt x="440" y="485"/>
                  </a:lnTo>
                  <a:lnTo>
                    <a:pt x="433" y="481"/>
                  </a:lnTo>
                  <a:lnTo>
                    <a:pt x="425" y="475"/>
                  </a:lnTo>
                  <a:lnTo>
                    <a:pt x="419" y="471"/>
                  </a:lnTo>
                  <a:lnTo>
                    <a:pt x="413" y="466"/>
                  </a:lnTo>
                  <a:lnTo>
                    <a:pt x="407" y="460"/>
                  </a:lnTo>
                  <a:lnTo>
                    <a:pt x="400" y="456"/>
                  </a:lnTo>
                  <a:lnTo>
                    <a:pt x="394" y="450"/>
                  </a:lnTo>
                  <a:lnTo>
                    <a:pt x="386" y="446"/>
                  </a:lnTo>
                  <a:lnTo>
                    <a:pt x="382" y="440"/>
                  </a:lnTo>
                  <a:lnTo>
                    <a:pt x="374" y="436"/>
                  </a:lnTo>
                  <a:lnTo>
                    <a:pt x="370" y="432"/>
                  </a:lnTo>
                  <a:lnTo>
                    <a:pt x="361" y="425"/>
                  </a:lnTo>
                  <a:lnTo>
                    <a:pt x="355" y="421"/>
                  </a:lnTo>
                  <a:lnTo>
                    <a:pt x="349" y="415"/>
                  </a:lnTo>
                  <a:lnTo>
                    <a:pt x="343" y="411"/>
                  </a:lnTo>
                  <a:lnTo>
                    <a:pt x="339" y="405"/>
                  </a:lnTo>
                  <a:lnTo>
                    <a:pt x="333" y="401"/>
                  </a:lnTo>
                  <a:lnTo>
                    <a:pt x="324" y="395"/>
                  </a:lnTo>
                  <a:lnTo>
                    <a:pt x="320" y="390"/>
                  </a:lnTo>
                  <a:lnTo>
                    <a:pt x="314" y="384"/>
                  </a:lnTo>
                  <a:lnTo>
                    <a:pt x="308" y="380"/>
                  </a:lnTo>
                  <a:lnTo>
                    <a:pt x="302" y="374"/>
                  </a:lnTo>
                  <a:lnTo>
                    <a:pt x="296" y="370"/>
                  </a:lnTo>
                  <a:lnTo>
                    <a:pt x="292" y="364"/>
                  </a:lnTo>
                  <a:lnTo>
                    <a:pt x="285" y="360"/>
                  </a:lnTo>
                  <a:lnTo>
                    <a:pt x="279" y="353"/>
                  </a:lnTo>
                  <a:lnTo>
                    <a:pt x="273" y="349"/>
                  </a:lnTo>
                  <a:lnTo>
                    <a:pt x="263" y="337"/>
                  </a:lnTo>
                  <a:lnTo>
                    <a:pt x="257" y="333"/>
                  </a:lnTo>
                  <a:lnTo>
                    <a:pt x="253" y="329"/>
                  </a:lnTo>
                  <a:lnTo>
                    <a:pt x="246" y="323"/>
                  </a:lnTo>
                  <a:lnTo>
                    <a:pt x="242" y="316"/>
                  </a:lnTo>
                  <a:lnTo>
                    <a:pt x="236" y="312"/>
                  </a:lnTo>
                  <a:lnTo>
                    <a:pt x="205" y="282"/>
                  </a:lnTo>
                  <a:lnTo>
                    <a:pt x="199" y="275"/>
                  </a:lnTo>
                  <a:lnTo>
                    <a:pt x="191" y="265"/>
                  </a:lnTo>
                  <a:lnTo>
                    <a:pt x="185" y="259"/>
                  </a:lnTo>
                  <a:lnTo>
                    <a:pt x="177" y="251"/>
                  </a:lnTo>
                  <a:lnTo>
                    <a:pt x="173" y="247"/>
                  </a:lnTo>
                  <a:lnTo>
                    <a:pt x="168" y="240"/>
                  </a:lnTo>
                  <a:lnTo>
                    <a:pt x="164" y="236"/>
                  </a:lnTo>
                  <a:lnTo>
                    <a:pt x="158" y="230"/>
                  </a:lnTo>
                  <a:lnTo>
                    <a:pt x="154" y="224"/>
                  </a:lnTo>
                  <a:lnTo>
                    <a:pt x="150" y="220"/>
                  </a:lnTo>
                  <a:lnTo>
                    <a:pt x="146" y="214"/>
                  </a:lnTo>
                  <a:lnTo>
                    <a:pt x="140" y="208"/>
                  </a:lnTo>
                  <a:lnTo>
                    <a:pt x="136" y="203"/>
                  </a:lnTo>
                  <a:lnTo>
                    <a:pt x="131" y="197"/>
                  </a:lnTo>
                  <a:lnTo>
                    <a:pt x="127" y="191"/>
                  </a:lnTo>
                  <a:lnTo>
                    <a:pt x="123" y="187"/>
                  </a:lnTo>
                  <a:lnTo>
                    <a:pt x="117" y="181"/>
                  </a:lnTo>
                  <a:lnTo>
                    <a:pt x="115" y="177"/>
                  </a:lnTo>
                  <a:lnTo>
                    <a:pt x="111" y="171"/>
                  </a:lnTo>
                  <a:lnTo>
                    <a:pt x="107" y="164"/>
                  </a:lnTo>
                  <a:lnTo>
                    <a:pt x="101" y="160"/>
                  </a:lnTo>
                  <a:lnTo>
                    <a:pt x="97" y="154"/>
                  </a:lnTo>
                  <a:lnTo>
                    <a:pt x="92" y="148"/>
                  </a:lnTo>
                  <a:lnTo>
                    <a:pt x="88" y="144"/>
                  </a:lnTo>
                  <a:lnTo>
                    <a:pt x="84" y="138"/>
                  </a:lnTo>
                  <a:lnTo>
                    <a:pt x="82" y="132"/>
                  </a:lnTo>
                  <a:lnTo>
                    <a:pt x="78" y="125"/>
                  </a:lnTo>
                  <a:lnTo>
                    <a:pt x="74" y="121"/>
                  </a:lnTo>
                  <a:lnTo>
                    <a:pt x="70" y="115"/>
                  </a:lnTo>
                  <a:lnTo>
                    <a:pt x="66" y="111"/>
                  </a:lnTo>
                  <a:lnTo>
                    <a:pt x="64" y="105"/>
                  </a:lnTo>
                  <a:lnTo>
                    <a:pt x="58" y="99"/>
                  </a:lnTo>
                  <a:lnTo>
                    <a:pt x="55" y="95"/>
                  </a:lnTo>
                  <a:lnTo>
                    <a:pt x="51" y="88"/>
                  </a:lnTo>
                  <a:lnTo>
                    <a:pt x="47" y="82"/>
                  </a:lnTo>
                  <a:lnTo>
                    <a:pt x="43" y="76"/>
                  </a:lnTo>
                  <a:lnTo>
                    <a:pt x="41" y="70"/>
                  </a:lnTo>
                  <a:lnTo>
                    <a:pt x="37" y="66"/>
                  </a:lnTo>
                  <a:lnTo>
                    <a:pt x="33" y="60"/>
                  </a:lnTo>
                  <a:lnTo>
                    <a:pt x="31" y="53"/>
                  </a:lnTo>
                  <a:lnTo>
                    <a:pt x="27" y="49"/>
                  </a:lnTo>
                  <a:lnTo>
                    <a:pt x="23" y="43"/>
                  </a:lnTo>
                  <a:lnTo>
                    <a:pt x="21" y="37"/>
                  </a:lnTo>
                  <a:lnTo>
                    <a:pt x="16" y="31"/>
                  </a:lnTo>
                  <a:lnTo>
                    <a:pt x="14" y="27"/>
                  </a:lnTo>
                  <a:lnTo>
                    <a:pt x="10" y="21"/>
                  </a:lnTo>
                  <a:lnTo>
                    <a:pt x="8" y="14"/>
                  </a:lnTo>
                  <a:lnTo>
                    <a:pt x="6" y="8"/>
                  </a:lnTo>
                  <a:lnTo>
                    <a:pt x="2" y="4"/>
                  </a:lnTo>
                  <a:lnTo>
                    <a:pt x="0" y="0"/>
                  </a:lnTo>
                </a:path>
              </a:pathLst>
            </a:cu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" name="Freeform 35">
              <a:extLst>
                <a:ext uri="{FF2B5EF4-FFF2-40B4-BE49-F238E27FC236}">
                  <a16:creationId xmlns:a16="http://schemas.microsoft.com/office/drawing/2014/main" id="{8A4E3056-8EFB-4FDE-A8A2-8F87EB9C3028}"/>
                </a:ext>
              </a:extLst>
            </p:cNvPr>
            <p:cNvSpPr>
              <a:spLocks/>
            </p:cNvSpPr>
            <p:nvPr/>
          </p:nvSpPr>
          <p:spPr bwMode="auto">
            <a:xfrm>
              <a:off x="3359" y="1832"/>
              <a:ext cx="304" cy="336"/>
            </a:xfrm>
            <a:custGeom>
              <a:avLst/>
              <a:gdLst>
                <a:gd name="T0" fmla="*/ 119 w 304"/>
                <a:gd name="T1" fmla="*/ 236 h 336"/>
                <a:gd name="T2" fmla="*/ 121 w 304"/>
                <a:gd name="T3" fmla="*/ 243 h 336"/>
                <a:gd name="T4" fmla="*/ 123 w 304"/>
                <a:gd name="T5" fmla="*/ 249 h 336"/>
                <a:gd name="T6" fmla="*/ 131 w 304"/>
                <a:gd name="T7" fmla="*/ 255 h 336"/>
                <a:gd name="T8" fmla="*/ 137 w 304"/>
                <a:gd name="T9" fmla="*/ 259 h 336"/>
                <a:gd name="T10" fmla="*/ 145 w 304"/>
                <a:gd name="T11" fmla="*/ 261 h 336"/>
                <a:gd name="T12" fmla="*/ 156 w 304"/>
                <a:gd name="T13" fmla="*/ 263 h 336"/>
                <a:gd name="T14" fmla="*/ 176 w 304"/>
                <a:gd name="T15" fmla="*/ 261 h 336"/>
                <a:gd name="T16" fmla="*/ 184 w 304"/>
                <a:gd name="T17" fmla="*/ 259 h 336"/>
                <a:gd name="T18" fmla="*/ 190 w 304"/>
                <a:gd name="T19" fmla="*/ 257 h 336"/>
                <a:gd name="T20" fmla="*/ 197 w 304"/>
                <a:gd name="T21" fmla="*/ 255 h 336"/>
                <a:gd name="T22" fmla="*/ 205 w 304"/>
                <a:gd name="T23" fmla="*/ 247 h 336"/>
                <a:gd name="T24" fmla="*/ 207 w 304"/>
                <a:gd name="T25" fmla="*/ 238 h 336"/>
                <a:gd name="T26" fmla="*/ 209 w 304"/>
                <a:gd name="T27" fmla="*/ 232 h 336"/>
                <a:gd name="T28" fmla="*/ 209 w 304"/>
                <a:gd name="T29" fmla="*/ 33 h 336"/>
                <a:gd name="T30" fmla="*/ 186 w 304"/>
                <a:gd name="T31" fmla="*/ 31 h 336"/>
                <a:gd name="T32" fmla="*/ 287 w 304"/>
                <a:gd name="T33" fmla="*/ 31 h 336"/>
                <a:gd name="T34" fmla="*/ 280 w 304"/>
                <a:gd name="T35" fmla="*/ 35 h 336"/>
                <a:gd name="T36" fmla="*/ 278 w 304"/>
                <a:gd name="T37" fmla="*/ 236 h 336"/>
                <a:gd name="T38" fmla="*/ 276 w 304"/>
                <a:gd name="T39" fmla="*/ 251 h 336"/>
                <a:gd name="T40" fmla="*/ 274 w 304"/>
                <a:gd name="T41" fmla="*/ 261 h 336"/>
                <a:gd name="T42" fmla="*/ 272 w 304"/>
                <a:gd name="T43" fmla="*/ 269 h 336"/>
                <a:gd name="T44" fmla="*/ 268 w 304"/>
                <a:gd name="T45" fmla="*/ 275 h 336"/>
                <a:gd name="T46" fmla="*/ 264 w 304"/>
                <a:gd name="T47" fmla="*/ 282 h 336"/>
                <a:gd name="T48" fmla="*/ 256 w 304"/>
                <a:gd name="T49" fmla="*/ 292 h 336"/>
                <a:gd name="T50" fmla="*/ 252 w 304"/>
                <a:gd name="T51" fmla="*/ 298 h 336"/>
                <a:gd name="T52" fmla="*/ 244 w 304"/>
                <a:gd name="T53" fmla="*/ 302 h 336"/>
                <a:gd name="T54" fmla="*/ 240 w 304"/>
                <a:gd name="T55" fmla="*/ 308 h 336"/>
                <a:gd name="T56" fmla="*/ 233 w 304"/>
                <a:gd name="T57" fmla="*/ 312 h 336"/>
                <a:gd name="T58" fmla="*/ 225 w 304"/>
                <a:gd name="T59" fmla="*/ 317 h 336"/>
                <a:gd name="T60" fmla="*/ 217 w 304"/>
                <a:gd name="T61" fmla="*/ 321 h 336"/>
                <a:gd name="T62" fmla="*/ 209 w 304"/>
                <a:gd name="T63" fmla="*/ 325 h 336"/>
                <a:gd name="T64" fmla="*/ 201 w 304"/>
                <a:gd name="T65" fmla="*/ 327 h 336"/>
                <a:gd name="T66" fmla="*/ 192 w 304"/>
                <a:gd name="T67" fmla="*/ 329 h 336"/>
                <a:gd name="T68" fmla="*/ 182 w 304"/>
                <a:gd name="T69" fmla="*/ 331 h 336"/>
                <a:gd name="T70" fmla="*/ 172 w 304"/>
                <a:gd name="T71" fmla="*/ 333 h 336"/>
                <a:gd name="T72" fmla="*/ 139 w 304"/>
                <a:gd name="T73" fmla="*/ 335 h 336"/>
                <a:gd name="T74" fmla="*/ 123 w 304"/>
                <a:gd name="T75" fmla="*/ 333 h 336"/>
                <a:gd name="T76" fmla="*/ 115 w 304"/>
                <a:gd name="T77" fmla="*/ 331 h 336"/>
                <a:gd name="T78" fmla="*/ 106 w 304"/>
                <a:gd name="T79" fmla="*/ 331 h 336"/>
                <a:gd name="T80" fmla="*/ 96 w 304"/>
                <a:gd name="T81" fmla="*/ 327 h 336"/>
                <a:gd name="T82" fmla="*/ 88 w 304"/>
                <a:gd name="T83" fmla="*/ 325 h 336"/>
                <a:gd name="T84" fmla="*/ 78 w 304"/>
                <a:gd name="T85" fmla="*/ 319 h 336"/>
                <a:gd name="T86" fmla="*/ 72 w 304"/>
                <a:gd name="T87" fmla="*/ 314 h 336"/>
                <a:gd name="T88" fmla="*/ 63 w 304"/>
                <a:gd name="T89" fmla="*/ 310 h 336"/>
                <a:gd name="T90" fmla="*/ 55 w 304"/>
                <a:gd name="T91" fmla="*/ 306 h 336"/>
                <a:gd name="T92" fmla="*/ 51 w 304"/>
                <a:gd name="T93" fmla="*/ 300 h 336"/>
                <a:gd name="T94" fmla="*/ 45 w 304"/>
                <a:gd name="T95" fmla="*/ 294 h 336"/>
                <a:gd name="T96" fmla="*/ 37 w 304"/>
                <a:gd name="T97" fmla="*/ 288 h 336"/>
                <a:gd name="T98" fmla="*/ 31 w 304"/>
                <a:gd name="T99" fmla="*/ 277 h 336"/>
                <a:gd name="T100" fmla="*/ 29 w 304"/>
                <a:gd name="T101" fmla="*/ 271 h 336"/>
                <a:gd name="T102" fmla="*/ 25 w 304"/>
                <a:gd name="T103" fmla="*/ 263 h 336"/>
                <a:gd name="T104" fmla="*/ 23 w 304"/>
                <a:gd name="T105" fmla="*/ 257 h 336"/>
                <a:gd name="T106" fmla="*/ 20 w 304"/>
                <a:gd name="T107" fmla="*/ 249 h 336"/>
                <a:gd name="T108" fmla="*/ 20 w 304"/>
                <a:gd name="T109" fmla="*/ 39 h 336"/>
                <a:gd name="T110" fmla="*/ 18 w 304"/>
                <a:gd name="T111" fmla="*/ 33 h 336"/>
                <a:gd name="T112" fmla="*/ 12 w 304"/>
                <a:gd name="T113" fmla="*/ 31 h 336"/>
                <a:gd name="T114" fmla="*/ 137 w 304"/>
                <a:gd name="T115" fmla="*/ 31 h 336"/>
                <a:gd name="T116" fmla="*/ 121 w 304"/>
                <a:gd name="T117" fmla="*/ 33 h 336"/>
                <a:gd name="T118" fmla="*/ 117 w 304"/>
                <a:gd name="T119" fmla="*/ 37 h 3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304" h="336">
                  <a:moveTo>
                    <a:pt x="117" y="226"/>
                  </a:moveTo>
                  <a:lnTo>
                    <a:pt x="117" y="234"/>
                  </a:lnTo>
                  <a:lnTo>
                    <a:pt x="119" y="234"/>
                  </a:lnTo>
                  <a:lnTo>
                    <a:pt x="119" y="236"/>
                  </a:lnTo>
                  <a:lnTo>
                    <a:pt x="119" y="238"/>
                  </a:lnTo>
                  <a:lnTo>
                    <a:pt x="121" y="238"/>
                  </a:lnTo>
                  <a:lnTo>
                    <a:pt x="121" y="240"/>
                  </a:lnTo>
                  <a:lnTo>
                    <a:pt x="121" y="243"/>
                  </a:lnTo>
                  <a:lnTo>
                    <a:pt x="121" y="245"/>
                  </a:lnTo>
                  <a:lnTo>
                    <a:pt x="123" y="245"/>
                  </a:lnTo>
                  <a:lnTo>
                    <a:pt x="123" y="247"/>
                  </a:lnTo>
                  <a:lnTo>
                    <a:pt x="123" y="249"/>
                  </a:lnTo>
                  <a:lnTo>
                    <a:pt x="125" y="249"/>
                  </a:lnTo>
                  <a:lnTo>
                    <a:pt x="127" y="249"/>
                  </a:lnTo>
                  <a:lnTo>
                    <a:pt x="127" y="251"/>
                  </a:lnTo>
                  <a:lnTo>
                    <a:pt x="131" y="255"/>
                  </a:lnTo>
                  <a:lnTo>
                    <a:pt x="133" y="255"/>
                  </a:lnTo>
                  <a:lnTo>
                    <a:pt x="135" y="257"/>
                  </a:lnTo>
                  <a:lnTo>
                    <a:pt x="137" y="257"/>
                  </a:lnTo>
                  <a:lnTo>
                    <a:pt x="137" y="259"/>
                  </a:lnTo>
                  <a:lnTo>
                    <a:pt x="139" y="259"/>
                  </a:lnTo>
                  <a:lnTo>
                    <a:pt x="141" y="259"/>
                  </a:lnTo>
                  <a:lnTo>
                    <a:pt x="143" y="261"/>
                  </a:lnTo>
                  <a:lnTo>
                    <a:pt x="145" y="261"/>
                  </a:lnTo>
                  <a:lnTo>
                    <a:pt x="147" y="261"/>
                  </a:lnTo>
                  <a:lnTo>
                    <a:pt x="152" y="261"/>
                  </a:lnTo>
                  <a:lnTo>
                    <a:pt x="152" y="263"/>
                  </a:lnTo>
                  <a:lnTo>
                    <a:pt x="156" y="263"/>
                  </a:lnTo>
                  <a:lnTo>
                    <a:pt x="170" y="263"/>
                  </a:lnTo>
                  <a:lnTo>
                    <a:pt x="172" y="263"/>
                  </a:lnTo>
                  <a:lnTo>
                    <a:pt x="174" y="263"/>
                  </a:lnTo>
                  <a:lnTo>
                    <a:pt x="176" y="261"/>
                  </a:lnTo>
                  <a:lnTo>
                    <a:pt x="180" y="261"/>
                  </a:lnTo>
                  <a:lnTo>
                    <a:pt x="182" y="261"/>
                  </a:lnTo>
                  <a:lnTo>
                    <a:pt x="184" y="261"/>
                  </a:lnTo>
                  <a:lnTo>
                    <a:pt x="184" y="259"/>
                  </a:lnTo>
                  <a:lnTo>
                    <a:pt x="186" y="259"/>
                  </a:lnTo>
                  <a:lnTo>
                    <a:pt x="188" y="259"/>
                  </a:lnTo>
                  <a:lnTo>
                    <a:pt x="190" y="259"/>
                  </a:lnTo>
                  <a:lnTo>
                    <a:pt x="190" y="257"/>
                  </a:lnTo>
                  <a:lnTo>
                    <a:pt x="192" y="257"/>
                  </a:lnTo>
                  <a:lnTo>
                    <a:pt x="192" y="255"/>
                  </a:lnTo>
                  <a:lnTo>
                    <a:pt x="194" y="255"/>
                  </a:lnTo>
                  <a:lnTo>
                    <a:pt x="197" y="255"/>
                  </a:lnTo>
                  <a:lnTo>
                    <a:pt x="197" y="253"/>
                  </a:lnTo>
                  <a:lnTo>
                    <a:pt x="201" y="249"/>
                  </a:lnTo>
                  <a:lnTo>
                    <a:pt x="203" y="249"/>
                  </a:lnTo>
                  <a:lnTo>
                    <a:pt x="205" y="247"/>
                  </a:lnTo>
                  <a:lnTo>
                    <a:pt x="205" y="245"/>
                  </a:lnTo>
                  <a:lnTo>
                    <a:pt x="207" y="243"/>
                  </a:lnTo>
                  <a:lnTo>
                    <a:pt x="207" y="240"/>
                  </a:lnTo>
                  <a:lnTo>
                    <a:pt x="207" y="238"/>
                  </a:lnTo>
                  <a:lnTo>
                    <a:pt x="209" y="238"/>
                  </a:lnTo>
                  <a:lnTo>
                    <a:pt x="209" y="236"/>
                  </a:lnTo>
                  <a:lnTo>
                    <a:pt x="209" y="234"/>
                  </a:lnTo>
                  <a:lnTo>
                    <a:pt x="209" y="232"/>
                  </a:lnTo>
                  <a:lnTo>
                    <a:pt x="209" y="39"/>
                  </a:lnTo>
                  <a:lnTo>
                    <a:pt x="209" y="37"/>
                  </a:lnTo>
                  <a:lnTo>
                    <a:pt x="209" y="35"/>
                  </a:lnTo>
                  <a:lnTo>
                    <a:pt x="209" y="33"/>
                  </a:lnTo>
                  <a:lnTo>
                    <a:pt x="207" y="33"/>
                  </a:lnTo>
                  <a:lnTo>
                    <a:pt x="207" y="31"/>
                  </a:lnTo>
                  <a:lnTo>
                    <a:pt x="203" y="31"/>
                  </a:lnTo>
                  <a:lnTo>
                    <a:pt x="186" y="31"/>
                  </a:lnTo>
                  <a:lnTo>
                    <a:pt x="186" y="0"/>
                  </a:lnTo>
                  <a:lnTo>
                    <a:pt x="303" y="0"/>
                  </a:lnTo>
                  <a:lnTo>
                    <a:pt x="303" y="31"/>
                  </a:lnTo>
                  <a:lnTo>
                    <a:pt x="287" y="31"/>
                  </a:lnTo>
                  <a:lnTo>
                    <a:pt x="283" y="31"/>
                  </a:lnTo>
                  <a:lnTo>
                    <a:pt x="283" y="33"/>
                  </a:lnTo>
                  <a:lnTo>
                    <a:pt x="280" y="33"/>
                  </a:lnTo>
                  <a:lnTo>
                    <a:pt x="280" y="35"/>
                  </a:lnTo>
                  <a:lnTo>
                    <a:pt x="278" y="35"/>
                  </a:lnTo>
                  <a:lnTo>
                    <a:pt x="278" y="37"/>
                  </a:lnTo>
                  <a:lnTo>
                    <a:pt x="278" y="39"/>
                  </a:lnTo>
                  <a:lnTo>
                    <a:pt x="278" y="236"/>
                  </a:lnTo>
                  <a:lnTo>
                    <a:pt x="278" y="245"/>
                  </a:lnTo>
                  <a:lnTo>
                    <a:pt x="278" y="247"/>
                  </a:lnTo>
                  <a:lnTo>
                    <a:pt x="278" y="249"/>
                  </a:lnTo>
                  <a:lnTo>
                    <a:pt x="276" y="251"/>
                  </a:lnTo>
                  <a:lnTo>
                    <a:pt x="276" y="255"/>
                  </a:lnTo>
                  <a:lnTo>
                    <a:pt x="276" y="257"/>
                  </a:lnTo>
                  <a:lnTo>
                    <a:pt x="274" y="259"/>
                  </a:lnTo>
                  <a:lnTo>
                    <a:pt x="274" y="261"/>
                  </a:lnTo>
                  <a:lnTo>
                    <a:pt x="272" y="263"/>
                  </a:lnTo>
                  <a:lnTo>
                    <a:pt x="272" y="265"/>
                  </a:lnTo>
                  <a:lnTo>
                    <a:pt x="272" y="267"/>
                  </a:lnTo>
                  <a:lnTo>
                    <a:pt x="272" y="269"/>
                  </a:lnTo>
                  <a:lnTo>
                    <a:pt x="270" y="269"/>
                  </a:lnTo>
                  <a:lnTo>
                    <a:pt x="270" y="271"/>
                  </a:lnTo>
                  <a:lnTo>
                    <a:pt x="268" y="273"/>
                  </a:lnTo>
                  <a:lnTo>
                    <a:pt x="268" y="275"/>
                  </a:lnTo>
                  <a:lnTo>
                    <a:pt x="266" y="277"/>
                  </a:lnTo>
                  <a:lnTo>
                    <a:pt x="266" y="280"/>
                  </a:lnTo>
                  <a:lnTo>
                    <a:pt x="264" y="280"/>
                  </a:lnTo>
                  <a:lnTo>
                    <a:pt x="264" y="282"/>
                  </a:lnTo>
                  <a:lnTo>
                    <a:pt x="264" y="284"/>
                  </a:lnTo>
                  <a:lnTo>
                    <a:pt x="262" y="284"/>
                  </a:lnTo>
                  <a:lnTo>
                    <a:pt x="260" y="288"/>
                  </a:lnTo>
                  <a:lnTo>
                    <a:pt x="256" y="292"/>
                  </a:lnTo>
                  <a:lnTo>
                    <a:pt x="256" y="294"/>
                  </a:lnTo>
                  <a:lnTo>
                    <a:pt x="254" y="294"/>
                  </a:lnTo>
                  <a:lnTo>
                    <a:pt x="252" y="296"/>
                  </a:lnTo>
                  <a:lnTo>
                    <a:pt x="252" y="298"/>
                  </a:lnTo>
                  <a:lnTo>
                    <a:pt x="250" y="298"/>
                  </a:lnTo>
                  <a:lnTo>
                    <a:pt x="248" y="300"/>
                  </a:lnTo>
                  <a:lnTo>
                    <a:pt x="246" y="302"/>
                  </a:lnTo>
                  <a:lnTo>
                    <a:pt x="244" y="302"/>
                  </a:lnTo>
                  <a:lnTo>
                    <a:pt x="244" y="304"/>
                  </a:lnTo>
                  <a:lnTo>
                    <a:pt x="242" y="306"/>
                  </a:lnTo>
                  <a:lnTo>
                    <a:pt x="240" y="306"/>
                  </a:lnTo>
                  <a:lnTo>
                    <a:pt x="240" y="308"/>
                  </a:lnTo>
                  <a:lnTo>
                    <a:pt x="237" y="308"/>
                  </a:lnTo>
                  <a:lnTo>
                    <a:pt x="235" y="308"/>
                  </a:lnTo>
                  <a:lnTo>
                    <a:pt x="235" y="310"/>
                  </a:lnTo>
                  <a:lnTo>
                    <a:pt x="233" y="312"/>
                  </a:lnTo>
                  <a:lnTo>
                    <a:pt x="231" y="312"/>
                  </a:lnTo>
                  <a:lnTo>
                    <a:pt x="229" y="314"/>
                  </a:lnTo>
                  <a:lnTo>
                    <a:pt x="227" y="314"/>
                  </a:lnTo>
                  <a:lnTo>
                    <a:pt x="225" y="317"/>
                  </a:lnTo>
                  <a:lnTo>
                    <a:pt x="223" y="319"/>
                  </a:lnTo>
                  <a:lnTo>
                    <a:pt x="221" y="319"/>
                  </a:lnTo>
                  <a:lnTo>
                    <a:pt x="219" y="321"/>
                  </a:lnTo>
                  <a:lnTo>
                    <a:pt x="217" y="321"/>
                  </a:lnTo>
                  <a:lnTo>
                    <a:pt x="215" y="323"/>
                  </a:lnTo>
                  <a:lnTo>
                    <a:pt x="213" y="323"/>
                  </a:lnTo>
                  <a:lnTo>
                    <a:pt x="211" y="323"/>
                  </a:lnTo>
                  <a:lnTo>
                    <a:pt x="209" y="325"/>
                  </a:lnTo>
                  <a:lnTo>
                    <a:pt x="207" y="325"/>
                  </a:lnTo>
                  <a:lnTo>
                    <a:pt x="205" y="327"/>
                  </a:lnTo>
                  <a:lnTo>
                    <a:pt x="203" y="327"/>
                  </a:lnTo>
                  <a:lnTo>
                    <a:pt x="201" y="327"/>
                  </a:lnTo>
                  <a:lnTo>
                    <a:pt x="199" y="327"/>
                  </a:lnTo>
                  <a:lnTo>
                    <a:pt x="197" y="329"/>
                  </a:lnTo>
                  <a:lnTo>
                    <a:pt x="194" y="329"/>
                  </a:lnTo>
                  <a:lnTo>
                    <a:pt x="192" y="329"/>
                  </a:lnTo>
                  <a:lnTo>
                    <a:pt x="192" y="331"/>
                  </a:lnTo>
                  <a:lnTo>
                    <a:pt x="188" y="331"/>
                  </a:lnTo>
                  <a:lnTo>
                    <a:pt x="186" y="331"/>
                  </a:lnTo>
                  <a:lnTo>
                    <a:pt x="182" y="331"/>
                  </a:lnTo>
                  <a:lnTo>
                    <a:pt x="180" y="333"/>
                  </a:lnTo>
                  <a:lnTo>
                    <a:pt x="178" y="333"/>
                  </a:lnTo>
                  <a:lnTo>
                    <a:pt x="176" y="333"/>
                  </a:lnTo>
                  <a:lnTo>
                    <a:pt x="172" y="333"/>
                  </a:lnTo>
                  <a:lnTo>
                    <a:pt x="170" y="335"/>
                  </a:lnTo>
                  <a:lnTo>
                    <a:pt x="162" y="335"/>
                  </a:lnTo>
                  <a:lnTo>
                    <a:pt x="160" y="335"/>
                  </a:lnTo>
                  <a:lnTo>
                    <a:pt x="139" y="335"/>
                  </a:lnTo>
                  <a:lnTo>
                    <a:pt x="137" y="335"/>
                  </a:lnTo>
                  <a:lnTo>
                    <a:pt x="129" y="335"/>
                  </a:lnTo>
                  <a:lnTo>
                    <a:pt x="127" y="333"/>
                  </a:lnTo>
                  <a:lnTo>
                    <a:pt x="123" y="333"/>
                  </a:lnTo>
                  <a:lnTo>
                    <a:pt x="121" y="333"/>
                  </a:lnTo>
                  <a:lnTo>
                    <a:pt x="119" y="333"/>
                  </a:lnTo>
                  <a:lnTo>
                    <a:pt x="117" y="331"/>
                  </a:lnTo>
                  <a:lnTo>
                    <a:pt x="115" y="331"/>
                  </a:lnTo>
                  <a:lnTo>
                    <a:pt x="113" y="331"/>
                  </a:lnTo>
                  <a:lnTo>
                    <a:pt x="111" y="331"/>
                  </a:lnTo>
                  <a:lnTo>
                    <a:pt x="109" y="331"/>
                  </a:lnTo>
                  <a:lnTo>
                    <a:pt x="106" y="331"/>
                  </a:lnTo>
                  <a:lnTo>
                    <a:pt x="104" y="329"/>
                  </a:lnTo>
                  <a:lnTo>
                    <a:pt x="102" y="329"/>
                  </a:lnTo>
                  <a:lnTo>
                    <a:pt x="98" y="327"/>
                  </a:lnTo>
                  <a:lnTo>
                    <a:pt x="96" y="327"/>
                  </a:lnTo>
                  <a:lnTo>
                    <a:pt x="94" y="327"/>
                  </a:lnTo>
                  <a:lnTo>
                    <a:pt x="92" y="325"/>
                  </a:lnTo>
                  <a:lnTo>
                    <a:pt x="90" y="325"/>
                  </a:lnTo>
                  <a:lnTo>
                    <a:pt x="88" y="325"/>
                  </a:lnTo>
                  <a:lnTo>
                    <a:pt x="86" y="323"/>
                  </a:lnTo>
                  <a:lnTo>
                    <a:pt x="84" y="323"/>
                  </a:lnTo>
                  <a:lnTo>
                    <a:pt x="80" y="321"/>
                  </a:lnTo>
                  <a:lnTo>
                    <a:pt x="78" y="319"/>
                  </a:lnTo>
                  <a:lnTo>
                    <a:pt x="76" y="319"/>
                  </a:lnTo>
                  <a:lnTo>
                    <a:pt x="74" y="319"/>
                  </a:lnTo>
                  <a:lnTo>
                    <a:pt x="72" y="317"/>
                  </a:lnTo>
                  <a:lnTo>
                    <a:pt x="72" y="314"/>
                  </a:lnTo>
                  <a:lnTo>
                    <a:pt x="70" y="314"/>
                  </a:lnTo>
                  <a:lnTo>
                    <a:pt x="68" y="312"/>
                  </a:lnTo>
                  <a:lnTo>
                    <a:pt x="66" y="312"/>
                  </a:lnTo>
                  <a:lnTo>
                    <a:pt x="63" y="310"/>
                  </a:lnTo>
                  <a:lnTo>
                    <a:pt x="61" y="308"/>
                  </a:lnTo>
                  <a:lnTo>
                    <a:pt x="59" y="308"/>
                  </a:lnTo>
                  <a:lnTo>
                    <a:pt x="57" y="306"/>
                  </a:lnTo>
                  <a:lnTo>
                    <a:pt x="55" y="306"/>
                  </a:lnTo>
                  <a:lnTo>
                    <a:pt x="55" y="304"/>
                  </a:lnTo>
                  <a:lnTo>
                    <a:pt x="53" y="302"/>
                  </a:lnTo>
                  <a:lnTo>
                    <a:pt x="51" y="302"/>
                  </a:lnTo>
                  <a:lnTo>
                    <a:pt x="51" y="300"/>
                  </a:lnTo>
                  <a:lnTo>
                    <a:pt x="49" y="300"/>
                  </a:lnTo>
                  <a:lnTo>
                    <a:pt x="47" y="298"/>
                  </a:lnTo>
                  <a:lnTo>
                    <a:pt x="45" y="296"/>
                  </a:lnTo>
                  <a:lnTo>
                    <a:pt x="45" y="294"/>
                  </a:lnTo>
                  <a:lnTo>
                    <a:pt x="43" y="294"/>
                  </a:lnTo>
                  <a:lnTo>
                    <a:pt x="41" y="292"/>
                  </a:lnTo>
                  <a:lnTo>
                    <a:pt x="39" y="288"/>
                  </a:lnTo>
                  <a:lnTo>
                    <a:pt x="37" y="288"/>
                  </a:lnTo>
                  <a:lnTo>
                    <a:pt x="35" y="284"/>
                  </a:lnTo>
                  <a:lnTo>
                    <a:pt x="33" y="282"/>
                  </a:lnTo>
                  <a:lnTo>
                    <a:pt x="33" y="280"/>
                  </a:lnTo>
                  <a:lnTo>
                    <a:pt x="31" y="277"/>
                  </a:lnTo>
                  <a:lnTo>
                    <a:pt x="31" y="275"/>
                  </a:lnTo>
                  <a:lnTo>
                    <a:pt x="29" y="275"/>
                  </a:lnTo>
                  <a:lnTo>
                    <a:pt x="29" y="273"/>
                  </a:lnTo>
                  <a:lnTo>
                    <a:pt x="29" y="271"/>
                  </a:lnTo>
                  <a:lnTo>
                    <a:pt x="27" y="269"/>
                  </a:lnTo>
                  <a:lnTo>
                    <a:pt x="27" y="267"/>
                  </a:lnTo>
                  <a:lnTo>
                    <a:pt x="25" y="265"/>
                  </a:lnTo>
                  <a:lnTo>
                    <a:pt x="25" y="263"/>
                  </a:lnTo>
                  <a:lnTo>
                    <a:pt x="25" y="261"/>
                  </a:lnTo>
                  <a:lnTo>
                    <a:pt x="23" y="261"/>
                  </a:lnTo>
                  <a:lnTo>
                    <a:pt x="23" y="259"/>
                  </a:lnTo>
                  <a:lnTo>
                    <a:pt x="23" y="257"/>
                  </a:lnTo>
                  <a:lnTo>
                    <a:pt x="23" y="255"/>
                  </a:lnTo>
                  <a:lnTo>
                    <a:pt x="20" y="255"/>
                  </a:lnTo>
                  <a:lnTo>
                    <a:pt x="20" y="251"/>
                  </a:lnTo>
                  <a:lnTo>
                    <a:pt x="20" y="249"/>
                  </a:lnTo>
                  <a:lnTo>
                    <a:pt x="20" y="247"/>
                  </a:lnTo>
                  <a:lnTo>
                    <a:pt x="20" y="245"/>
                  </a:lnTo>
                  <a:lnTo>
                    <a:pt x="20" y="236"/>
                  </a:lnTo>
                  <a:lnTo>
                    <a:pt x="20" y="39"/>
                  </a:lnTo>
                  <a:lnTo>
                    <a:pt x="20" y="37"/>
                  </a:lnTo>
                  <a:lnTo>
                    <a:pt x="18" y="37"/>
                  </a:lnTo>
                  <a:lnTo>
                    <a:pt x="18" y="35"/>
                  </a:lnTo>
                  <a:lnTo>
                    <a:pt x="18" y="33"/>
                  </a:lnTo>
                  <a:lnTo>
                    <a:pt x="16" y="33"/>
                  </a:lnTo>
                  <a:lnTo>
                    <a:pt x="14" y="33"/>
                  </a:lnTo>
                  <a:lnTo>
                    <a:pt x="14" y="31"/>
                  </a:lnTo>
                  <a:lnTo>
                    <a:pt x="12" y="31"/>
                  </a:lnTo>
                  <a:lnTo>
                    <a:pt x="0" y="31"/>
                  </a:lnTo>
                  <a:lnTo>
                    <a:pt x="0" y="0"/>
                  </a:lnTo>
                  <a:lnTo>
                    <a:pt x="137" y="0"/>
                  </a:lnTo>
                  <a:lnTo>
                    <a:pt x="137" y="31"/>
                  </a:lnTo>
                  <a:lnTo>
                    <a:pt x="125" y="31"/>
                  </a:lnTo>
                  <a:lnTo>
                    <a:pt x="123" y="31"/>
                  </a:lnTo>
                  <a:lnTo>
                    <a:pt x="123" y="33"/>
                  </a:lnTo>
                  <a:lnTo>
                    <a:pt x="121" y="33"/>
                  </a:lnTo>
                  <a:lnTo>
                    <a:pt x="119" y="33"/>
                  </a:lnTo>
                  <a:lnTo>
                    <a:pt x="119" y="35"/>
                  </a:lnTo>
                  <a:lnTo>
                    <a:pt x="119" y="37"/>
                  </a:lnTo>
                  <a:lnTo>
                    <a:pt x="117" y="37"/>
                  </a:lnTo>
                  <a:lnTo>
                    <a:pt x="117" y="39"/>
                  </a:lnTo>
                  <a:lnTo>
                    <a:pt x="117" y="232"/>
                  </a:lnTo>
                  <a:lnTo>
                    <a:pt x="117" y="226"/>
                  </a:lnTo>
                </a:path>
              </a:pathLst>
            </a:cu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" name="Freeform 36">
              <a:extLst>
                <a:ext uri="{FF2B5EF4-FFF2-40B4-BE49-F238E27FC236}">
                  <a16:creationId xmlns:a16="http://schemas.microsoft.com/office/drawing/2014/main" id="{A7A362B0-9DDA-4B92-824A-15172A5A739B}"/>
                </a:ext>
              </a:extLst>
            </p:cNvPr>
            <p:cNvSpPr>
              <a:spLocks/>
            </p:cNvSpPr>
            <p:nvPr/>
          </p:nvSpPr>
          <p:spPr bwMode="auto">
            <a:xfrm>
              <a:off x="3372" y="1838"/>
              <a:ext cx="283" cy="315"/>
            </a:xfrm>
            <a:custGeom>
              <a:avLst/>
              <a:gdLst>
                <a:gd name="T0" fmla="*/ 255 w 283"/>
                <a:gd name="T1" fmla="*/ 242 h 315"/>
                <a:gd name="T2" fmla="*/ 251 w 283"/>
                <a:gd name="T3" fmla="*/ 254 h 315"/>
                <a:gd name="T4" fmla="*/ 245 w 283"/>
                <a:gd name="T5" fmla="*/ 263 h 315"/>
                <a:gd name="T6" fmla="*/ 237 w 283"/>
                <a:gd name="T7" fmla="*/ 275 h 315"/>
                <a:gd name="T8" fmla="*/ 231 w 283"/>
                <a:gd name="T9" fmla="*/ 283 h 315"/>
                <a:gd name="T10" fmla="*/ 223 w 283"/>
                <a:gd name="T11" fmla="*/ 289 h 315"/>
                <a:gd name="T12" fmla="*/ 213 w 283"/>
                <a:gd name="T13" fmla="*/ 296 h 315"/>
                <a:gd name="T14" fmla="*/ 204 w 283"/>
                <a:gd name="T15" fmla="*/ 300 h 315"/>
                <a:gd name="T16" fmla="*/ 194 w 283"/>
                <a:gd name="T17" fmla="*/ 304 h 315"/>
                <a:gd name="T18" fmla="*/ 184 w 283"/>
                <a:gd name="T19" fmla="*/ 308 h 315"/>
                <a:gd name="T20" fmla="*/ 174 w 283"/>
                <a:gd name="T21" fmla="*/ 310 h 315"/>
                <a:gd name="T22" fmla="*/ 161 w 283"/>
                <a:gd name="T23" fmla="*/ 312 h 315"/>
                <a:gd name="T24" fmla="*/ 127 w 283"/>
                <a:gd name="T25" fmla="*/ 314 h 315"/>
                <a:gd name="T26" fmla="*/ 112 w 283"/>
                <a:gd name="T27" fmla="*/ 312 h 315"/>
                <a:gd name="T28" fmla="*/ 98 w 283"/>
                <a:gd name="T29" fmla="*/ 310 h 315"/>
                <a:gd name="T30" fmla="*/ 88 w 283"/>
                <a:gd name="T31" fmla="*/ 306 h 315"/>
                <a:gd name="T32" fmla="*/ 80 w 283"/>
                <a:gd name="T33" fmla="*/ 302 h 315"/>
                <a:gd name="T34" fmla="*/ 69 w 283"/>
                <a:gd name="T35" fmla="*/ 298 h 315"/>
                <a:gd name="T36" fmla="*/ 61 w 283"/>
                <a:gd name="T37" fmla="*/ 293 h 315"/>
                <a:gd name="T38" fmla="*/ 53 w 283"/>
                <a:gd name="T39" fmla="*/ 287 h 315"/>
                <a:gd name="T40" fmla="*/ 45 w 283"/>
                <a:gd name="T41" fmla="*/ 283 h 315"/>
                <a:gd name="T42" fmla="*/ 39 w 283"/>
                <a:gd name="T43" fmla="*/ 277 h 315"/>
                <a:gd name="T44" fmla="*/ 33 w 283"/>
                <a:gd name="T45" fmla="*/ 267 h 315"/>
                <a:gd name="T46" fmla="*/ 27 w 283"/>
                <a:gd name="T47" fmla="*/ 259 h 315"/>
                <a:gd name="T48" fmla="*/ 22 w 283"/>
                <a:gd name="T49" fmla="*/ 250 h 315"/>
                <a:gd name="T50" fmla="*/ 20 w 283"/>
                <a:gd name="T51" fmla="*/ 238 h 315"/>
                <a:gd name="T52" fmla="*/ 18 w 283"/>
                <a:gd name="T53" fmla="*/ 25 h 315"/>
                <a:gd name="T54" fmla="*/ 14 w 283"/>
                <a:gd name="T55" fmla="*/ 16 h 315"/>
                <a:gd name="T56" fmla="*/ 8 w 283"/>
                <a:gd name="T57" fmla="*/ 12 h 315"/>
                <a:gd name="T58" fmla="*/ 116 w 283"/>
                <a:gd name="T59" fmla="*/ 12 h 315"/>
                <a:gd name="T60" fmla="*/ 104 w 283"/>
                <a:gd name="T61" fmla="*/ 14 h 315"/>
                <a:gd name="T62" fmla="*/ 100 w 283"/>
                <a:gd name="T63" fmla="*/ 21 h 315"/>
                <a:gd name="T64" fmla="*/ 98 w 283"/>
                <a:gd name="T65" fmla="*/ 224 h 315"/>
                <a:gd name="T66" fmla="*/ 100 w 283"/>
                <a:gd name="T67" fmla="*/ 234 h 315"/>
                <a:gd name="T68" fmla="*/ 106 w 283"/>
                <a:gd name="T69" fmla="*/ 242 h 315"/>
                <a:gd name="T70" fmla="*/ 121 w 283"/>
                <a:gd name="T71" fmla="*/ 254 h 315"/>
                <a:gd name="T72" fmla="*/ 129 w 283"/>
                <a:gd name="T73" fmla="*/ 259 h 315"/>
                <a:gd name="T74" fmla="*/ 137 w 283"/>
                <a:gd name="T75" fmla="*/ 261 h 315"/>
                <a:gd name="T76" fmla="*/ 166 w 283"/>
                <a:gd name="T77" fmla="*/ 263 h 315"/>
                <a:gd name="T78" fmla="*/ 176 w 283"/>
                <a:gd name="T79" fmla="*/ 259 h 315"/>
                <a:gd name="T80" fmla="*/ 184 w 283"/>
                <a:gd name="T81" fmla="*/ 254 h 315"/>
                <a:gd name="T82" fmla="*/ 192 w 283"/>
                <a:gd name="T83" fmla="*/ 250 h 315"/>
                <a:gd name="T84" fmla="*/ 202 w 283"/>
                <a:gd name="T85" fmla="*/ 238 h 315"/>
                <a:gd name="T86" fmla="*/ 206 w 283"/>
                <a:gd name="T87" fmla="*/ 230 h 315"/>
                <a:gd name="T88" fmla="*/ 208 w 283"/>
                <a:gd name="T89" fmla="*/ 220 h 315"/>
                <a:gd name="T90" fmla="*/ 206 w 283"/>
                <a:gd name="T91" fmla="*/ 18 h 315"/>
                <a:gd name="T92" fmla="*/ 200 w 283"/>
                <a:gd name="T93" fmla="*/ 14 h 315"/>
                <a:gd name="T94" fmla="*/ 184 w 283"/>
                <a:gd name="T95" fmla="*/ 0 h 315"/>
                <a:gd name="T96" fmla="*/ 268 w 283"/>
                <a:gd name="T97" fmla="*/ 14 h 315"/>
                <a:gd name="T98" fmla="*/ 262 w 283"/>
                <a:gd name="T99" fmla="*/ 18 h 315"/>
                <a:gd name="T100" fmla="*/ 257 w 283"/>
                <a:gd name="T101" fmla="*/ 27 h 3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283" h="315">
                  <a:moveTo>
                    <a:pt x="257" y="226"/>
                  </a:moveTo>
                  <a:lnTo>
                    <a:pt x="257" y="234"/>
                  </a:lnTo>
                  <a:lnTo>
                    <a:pt x="257" y="238"/>
                  </a:lnTo>
                  <a:lnTo>
                    <a:pt x="255" y="240"/>
                  </a:lnTo>
                  <a:lnTo>
                    <a:pt x="255" y="242"/>
                  </a:lnTo>
                  <a:lnTo>
                    <a:pt x="255" y="246"/>
                  </a:lnTo>
                  <a:lnTo>
                    <a:pt x="253" y="248"/>
                  </a:lnTo>
                  <a:lnTo>
                    <a:pt x="253" y="250"/>
                  </a:lnTo>
                  <a:lnTo>
                    <a:pt x="253" y="252"/>
                  </a:lnTo>
                  <a:lnTo>
                    <a:pt x="251" y="254"/>
                  </a:lnTo>
                  <a:lnTo>
                    <a:pt x="249" y="257"/>
                  </a:lnTo>
                  <a:lnTo>
                    <a:pt x="249" y="259"/>
                  </a:lnTo>
                  <a:lnTo>
                    <a:pt x="247" y="261"/>
                  </a:lnTo>
                  <a:lnTo>
                    <a:pt x="247" y="263"/>
                  </a:lnTo>
                  <a:lnTo>
                    <a:pt x="245" y="263"/>
                  </a:lnTo>
                  <a:lnTo>
                    <a:pt x="245" y="265"/>
                  </a:lnTo>
                  <a:lnTo>
                    <a:pt x="243" y="267"/>
                  </a:lnTo>
                  <a:lnTo>
                    <a:pt x="243" y="269"/>
                  </a:lnTo>
                  <a:lnTo>
                    <a:pt x="241" y="271"/>
                  </a:lnTo>
                  <a:lnTo>
                    <a:pt x="237" y="275"/>
                  </a:lnTo>
                  <a:lnTo>
                    <a:pt x="237" y="277"/>
                  </a:lnTo>
                  <a:lnTo>
                    <a:pt x="235" y="277"/>
                  </a:lnTo>
                  <a:lnTo>
                    <a:pt x="233" y="279"/>
                  </a:lnTo>
                  <a:lnTo>
                    <a:pt x="231" y="281"/>
                  </a:lnTo>
                  <a:lnTo>
                    <a:pt x="231" y="283"/>
                  </a:lnTo>
                  <a:lnTo>
                    <a:pt x="229" y="283"/>
                  </a:lnTo>
                  <a:lnTo>
                    <a:pt x="227" y="285"/>
                  </a:lnTo>
                  <a:lnTo>
                    <a:pt x="225" y="287"/>
                  </a:lnTo>
                  <a:lnTo>
                    <a:pt x="223" y="287"/>
                  </a:lnTo>
                  <a:lnTo>
                    <a:pt x="223" y="289"/>
                  </a:lnTo>
                  <a:lnTo>
                    <a:pt x="221" y="289"/>
                  </a:lnTo>
                  <a:lnTo>
                    <a:pt x="219" y="289"/>
                  </a:lnTo>
                  <a:lnTo>
                    <a:pt x="217" y="293"/>
                  </a:lnTo>
                  <a:lnTo>
                    <a:pt x="215" y="293"/>
                  </a:lnTo>
                  <a:lnTo>
                    <a:pt x="213" y="296"/>
                  </a:lnTo>
                  <a:lnTo>
                    <a:pt x="210" y="296"/>
                  </a:lnTo>
                  <a:lnTo>
                    <a:pt x="208" y="298"/>
                  </a:lnTo>
                  <a:lnTo>
                    <a:pt x="206" y="298"/>
                  </a:lnTo>
                  <a:lnTo>
                    <a:pt x="206" y="300"/>
                  </a:lnTo>
                  <a:lnTo>
                    <a:pt x="204" y="300"/>
                  </a:lnTo>
                  <a:lnTo>
                    <a:pt x="202" y="300"/>
                  </a:lnTo>
                  <a:lnTo>
                    <a:pt x="200" y="302"/>
                  </a:lnTo>
                  <a:lnTo>
                    <a:pt x="198" y="302"/>
                  </a:lnTo>
                  <a:lnTo>
                    <a:pt x="196" y="304"/>
                  </a:lnTo>
                  <a:lnTo>
                    <a:pt x="194" y="304"/>
                  </a:lnTo>
                  <a:lnTo>
                    <a:pt x="192" y="304"/>
                  </a:lnTo>
                  <a:lnTo>
                    <a:pt x="190" y="306"/>
                  </a:lnTo>
                  <a:lnTo>
                    <a:pt x="188" y="306"/>
                  </a:lnTo>
                  <a:lnTo>
                    <a:pt x="186" y="306"/>
                  </a:lnTo>
                  <a:lnTo>
                    <a:pt x="184" y="308"/>
                  </a:lnTo>
                  <a:lnTo>
                    <a:pt x="182" y="308"/>
                  </a:lnTo>
                  <a:lnTo>
                    <a:pt x="180" y="308"/>
                  </a:lnTo>
                  <a:lnTo>
                    <a:pt x="178" y="310"/>
                  </a:lnTo>
                  <a:lnTo>
                    <a:pt x="176" y="310"/>
                  </a:lnTo>
                  <a:lnTo>
                    <a:pt x="174" y="310"/>
                  </a:lnTo>
                  <a:lnTo>
                    <a:pt x="172" y="310"/>
                  </a:lnTo>
                  <a:lnTo>
                    <a:pt x="170" y="310"/>
                  </a:lnTo>
                  <a:lnTo>
                    <a:pt x="168" y="312"/>
                  </a:lnTo>
                  <a:lnTo>
                    <a:pt x="163" y="312"/>
                  </a:lnTo>
                  <a:lnTo>
                    <a:pt x="161" y="312"/>
                  </a:lnTo>
                  <a:lnTo>
                    <a:pt x="159" y="312"/>
                  </a:lnTo>
                  <a:lnTo>
                    <a:pt x="157" y="314"/>
                  </a:lnTo>
                  <a:lnTo>
                    <a:pt x="151" y="314"/>
                  </a:lnTo>
                  <a:lnTo>
                    <a:pt x="149" y="314"/>
                  </a:lnTo>
                  <a:lnTo>
                    <a:pt x="127" y="314"/>
                  </a:lnTo>
                  <a:lnTo>
                    <a:pt x="125" y="314"/>
                  </a:lnTo>
                  <a:lnTo>
                    <a:pt x="119" y="314"/>
                  </a:lnTo>
                  <a:lnTo>
                    <a:pt x="116" y="312"/>
                  </a:lnTo>
                  <a:lnTo>
                    <a:pt x="114" y="312"/>
                  </a:lnTo>
                  <a:lnTo>
                    <a:pt x="112" y="312"/>
                  </a:lnTo>
                  <a:lnTo>
                    <a:pt x="108" y="312"/>
                  </a:lnTo>
                  <a:lnTo>
                    <a:pt x="106" y="310"/>
                  </a:lnTo>
                  <a:lnTo>
                    <a:pt x="102" y="310"/>
                  </a:lnTo>
                  <a:lnTo>
                    <a:pt x="100" y="310"/>
                  </a:lnTo>
                  <a:lnTo>
                    <a:pt x="98" y="310"/>
                  </a:lnTo>
                  <a:lnTo>
                    <a:pt x="96" y="308"/>
                  </a:lnTo>
                  <a:lnTo>
                    <a:pt x="94" y="308"/>
                  </a:lnTo>
                  <a:lnTo>
                    <a:pt x="92" y="308"/>
                  </a:lnTo>
                  <a:lnTo>
                    <a:pt x="90" y="306"/>
                  </a:lnTo>
                  <a:lnTo>
                    <a:pt x="88" y="306"/>
                  </a:lnTo>
                  <a:lnTo>
                    <a:pt x="86" y="306"/>
                  </a:lnTo>
                  <a:lnTo>
                    <a:pt x="84" y="304"/>
                  </a:lnTo>
                  <a:lnTo>
                    <a:pt x="82" y="304"/>
                  </a:lnTo>
                  <a:lnTo>
                    <a:pt x="80" y="304"/>
                  </a:lnTo>
                  <a:lnTo>
                    <a:pt x="80" y="302"/>
                  </a:lnTo>
                  <a:lnTo>
                    <a:pt x="78" y="302"/>
                  </a:lnTo>
                  <a:lnTo>
                    <a:pt x="76" y="302"/>
                  </a:lnTo>
                  <a:lnTo>
                    <a:pt x="74" y="300"/>
                  </a:lnTo>
                  <a:lnTo>
                    <a:pt x="72" y="300"/>
                  </a:lnTo>
                  <a:lnTo>
                    <a:pt x="69" y="298"/>
                  </a:lnTo>
                  <a:lnTo>
                    <a:pt x="67" y="298"/>
                  </a:lnTo>
                  <a:lnTo>
                    <a:pt x="65" y="296"/>
                  </a:lnTo>
                  <a:lnTo>
                    <a:pt x="63" y="296"/>
                  </a:lnTo>
                  <a:lnTo>
                    <a:pt x="63" y="293"/>
                  </a:lnTo>
                  <a:lnTo>
                    <a:pt x="61" y="293"/>
                  </a:lnTo>
                  <a:lnTo>
                    <a:pt x="59" y="293"/>
                  </a:lnTo>
                  <a:lnTo>
                    <a:pt x="57" y="289"/>
                  </a:lnTo>
                  <a:lnTo>
                    <a:pt x="55" y="289"/>
                  </a:lnTo>
                  <a:lnTo>
                    <a:pt x="53" y="289"/>
                  </a:lnTo>
                  <a:lnTo>
                    <a:pt x="53" y="287"/>
                  </a:lnTo>
                  <a:lnTo>
                    <a:pt x="51" y="287"/>
                  </a:lnTo>
                  <a:lnTo>
                    <a:pt x="49" y="285"/>
                  </a:lnTo>
                  <a:lnTo>
                    <a:pt x="49" y="283"/>
                  </a:lnTo>
                  <a:lnTo>
                    <a:pt x="47" y="283"/>
                  </a:lnTo>
                  <a:lnTo>
                    <a:pt x="45" y="283"/>
                  </a:lnTo>
                  <a:lnTo>
                    <a:pt x="45" y="281"/>
                  </a:lnTo>
                  <a:lnTo>
                    <a:pt x="43" y="279"/>
                  </a:lnTo>
                  <a:lnTo>
                    <a:pt x="43" y="277"/>
                  </a:lnTo>
                  <a:lnTo>
                    <a:pt x="41" y="277"/>
                  </a:lnTo>
                  <a:lnTo>
                    <a:pt x="39" y="277"/>
                  </a:lnTo>
                  <a:lnTo>
                    <a:pt x="39" y="275"/>
                  </a:lnTo>
                  <a:lnTo>
                    <a:pt x="35" y="271"/>
                  </a:lnTo>
                  <a:lnTo>
                    <a:pt x="35" y="269"/>
                  </a:lnTo>
                  <a:lnTo>
                    <a:pt x="33" y="269"/>
                  </a:lnTo>
                  <a:lnTo>
                    <a:pt x="33" y="267"/>
                  </a:lnTo>
                  <a:lnTo>
                    <a:pt x="31" y="265"/>
                  </a:lnTo>
                  <a:lnTo>
                    <a:pt x="31" y="263"/>
                  </a:lnTo>
                  <a:lnTo>
                    <a:pt x="29" y="263"/>
                  </a:lnTo>
                  <a:lnTo>
                    <a:pt x="29" y="261"/>
                  </a:lnTo>
                  <a:lnTo>
                    <a:pt x="27" y="259"/>
                  </a:lnTo>
                  <a:lnTo>
                    <a:pt x="27" y="257"/>
                  </a:lnTo>
                  <a:lnTo>
                    <a:pt x="25" y="254"/>
                  </a:lnTo>
                  <a:lnTo>
                    <a:pt x="25" y="252"/>
                  </a:lnTo>
                  <a:lnTo>
                    <a:pt x="25" y="250"/>
                  </a:lnTo>
                  <a:lnTo>
                    <a:pt x="22" y="250"/>
                  </a:lnTo>
                  <a:lnTo>
                    <a:pt x="22" y="248"/>
                  </a:lnTo>
                  <a:lnTo>
                    <a:pt x="20" y="246"/>
                  </a:lnTo>
                  <a:lnTo>
                    <a:pt x="20" y="242"/>
                  </a:lnTo>
                  <a:lnTo>
                    <a:pt x="20" y="240"/>
                  </a:lnTo>
                  <a:lnTo>
                    <a:pt x="20" y="238"/>
                  </a:lnTo>
                  <a:lnTo>
                    <a:pt x="20" y="234"/>
                  </a:lnTo>
                  <a:lnTo>
                    <a:pt x="18" y="234"/>
                  </a:lnTo>
                  <a:lnTo>
                    <a:pt x="18" y="226"/>
                  </a:lnTo>
                  <a:lnTo>
                    <a:pt x="18" y="27"/>
                  </a:lnTo>
                  <a:lnTo>
                    <a:pt x="18" y="25"/>
                  </a:lnTo>
                  <a:lnTo>
                    <a:pt x="18" y="21"/>
                  </a:lnTo>
                  <a:lnTo>
                    <a:pt x="16" y="21"/>
                  </a:lnTo>
                  <a:lnTo>
                    <a:pt x="16" y="18"/>
                  </a:lnTo>
                  <a:lnTo>
                    <a:pt x="16" y="16"/>
                  </a:lnTo>
                  <a:lnTo>
                    <a:pt x="14" y="16"/>
                  </a:lnTo>
                  <a:lnTo>
                    <a:pt x="12" y="16"/>
                  </a:lnTo>
                  <a:lnTo>
                    <a:pt x="12" y="14"/>
                  </a:lnTo>
                  <a:lnTo>
                    <a:pt x="10" y="14"/>
                  </a:lnTo>
                  <a:lnTo>
                    <a:pt x="8" y="14"/>
                  </a:lnTo>
                  <a:lnTo>
                    <a:pt x="8" y="12"/>
                  </a:lnTo>
                  <a:lnTo>
                    <a:pt x="4" y="12"/>
                  </a:lnTo>
                  <a:lnTo>
                    <a:pt x="0" y="12"/>
                  </a:lnTo>
                  <a:lnTo>
                    <a:pt x="0" y="0"/>
                  </a:lnTo>
                  <a:lnTo>
                    <a:pt x="116" y="0"/>
                  </a:lnTo>
                  <a:lnTo>
                    <a:pt x="116" y="12"/>
                  </a:lnTo>
                  <a:lnTo>
                    <a:pt x="112" y="12"/>
                  </a:lnTo>
                  <a:lnTo>
                    <a:pt x="108" y="12"/>
                  </a:lnTo>
                  <a:lnTo>
                    <a:pt x="108" y="14"/>
                  </a:lnTo>
                  <a:lnTo>
                    <a:pt x="106" y="14"/>
                  </a:lnTo>
                  <a:lnTo>
                    <a:pt x="104" y="14"/>
                  </a:lnTo>
                  <a:lnTo>
                    <a:pt x="102" y="14"/>
                  </a:lnTo>
                  <a:lnTo>
                    <a:pt x="102" y="16"/>
                  </a:lnTo>
                  <a:lnTo>
                    <a:pt x="100" y="16"/>
                  </a:lnTo>
                  <a:lnTo>
                    <a:pt x="100" y="18"/>
                  </a:lnTo>
                  <a:lnTo>
                    <a:pt x="100" y="21"/>
                  </a:lnTo>
                  <a:lnTo>
                    <a:pt x="98" y="21"/>
                  </a:lnTo>
                  <a:lnTo>
                    <a:pt x="98" y="25"/>
                  </a:lnTo>
                  <a:lnTo>
                    <a:pt x="98" y="27"/>
                  </a:lnTo>
                  <a:lnTo>
                    <a:pt x="98" y="220"/>
                  </a:lnTo>
                  <a:lnTo>
                    <a:pt x="98" y="224"/>
                  </a:lnTo>
                  <a:lnTo>
                    <a:pt x="98" y="226"/>
                  </a:lnTo>
                  <a:lnTo>
                    <a:pt x="98" y="228"/>
                  </a:lnTo>
                  <a:lnTo>
                    <a:pt x="98" y="230"/>
                  </a:lnTo>
                  <a:lnTo>
                    <a:pt x="100" y="232"/>
                  </a:lnTo>
                  <a:lnTo>
                    <a:pt x="100" y="234"/>
                  </a:lnTo>
                  <a:lnTo>
                    <a:pt x="102" y="236"/>
                  </a:lnTo>
                  <a:lnTo>
                    <a:pt x="102" y="238"/>
                  </a:lnTo>
                  <a:lnTo>
                    <a:pt x="104" y="240"/>
                  </a:lnTo>
                  <a:lnTo>
                    <a:pt x="104" y="242"/>
                  </a:lnTo>
                  <a:lnTo>
                    <a:pt x="106" y="242"/>
                  </a:lnTo>
                  <a:lnTo>
                    <a:pt x="112" y="250"/>
                  </a:lnTo>
                  <a:lnTo>
                    <a:pt x="114" y="250"/>
                  </a:lnTo>
                  <a:lnTo>
                    <a:pt x="116" y="252"/>
                  </a:lnTo>
                  <a:lnTo>
                    <a:pt x="119" y="254"/>
                  </a:lnTo>
                  <a:lnTo>
                    <a:pt x="121" y="254"/>
                  </a:lnTo>
                  <a:lnTo>
                    <a:pt x="123" y="254"/>
                  </a:lnTo>
                  <a:lnTo>
                    <a:pt x="125" y="257"/>
                  </a:lnTo>
                  <a:lnTo>
                    <a:pt x="127" y="257"/>
                  </a:lnTo>
                  <a:lnTo>
                    <a:pt x="127" y="259"/>
                  </a:lnTo>
                  <a:lnTo>
                    <a:pt x="129" y="259"/>
                  </a:lnTo>
                  <a:lnTo>
                    <a:pt x="131" y="259"/>
                  </a:lnTo>
                  <a:lnTo>
                    <a:pt x="133" y="259"/>
                  </a:lnTo>
                  <a:lnTo>
                    <a:pt x="133" y="261"/>
                  </a:lnTo>
                  <a:lnTo>
                    <a:pt x="135" y="261"/>
                  </a:lnTo>
                  <a:lnTo>
                    <a:pt x="137" y="261"/>
                  </a:lnTo>
                  <a:lnTo>
                    <a:pt x="139" y="261"/>
                  </a:lnTo>
                  <a:lnTo>
                    <a:pt x="139" y="263"/>
                  </a:lnTo>
                  <a:lnTo>
                    <a:pt x="145" y="263"/>
                  </a:lnTo>
                  <a:lnTo>
                    <a:pt x="161" y="263"/>
                  </a:lnTo>
                  <a:lnTo>
                    <a:pt x="166" y="263"/>
                  </a:lnTo>
                  <a:lnTo>
                    <a:pt x="168" y="261"/>
                  </a:lnTo>
                  <a:lnTo>
                    <a:pt x="170" y="261"/>
                  </a:lnTo>
                  <a:lnTo>
                    <a:pt x="172" y="261"/>
                  </a:lnTo>
                  <a:lnTo>
                    <a:pt x="174" y="259"/>
                  </a:lnTo>
                  <a:lnTo>
                    <a:pt x="176" y="259"/>
                  </a:lnTo>
                  <a:lnTo>
                    <a:pt x="178" y="259"/>
                  </a:lnTo>
                  <a:lnTo>
                    <a:pt x="180" y="259"/>
                  </a:lnTo>
                  <a:lnTo>
                    <a:pt x="180" y="257"/>
                  </a:lnTo>
                  <a:lnTo>
                    <a:pt x="182" y="257"/>
                  </a:lnTo>
                  <a:lnTo>
                    <a:pt x="184" y="254"/>
                  </a:lnTo>
                  <a:lnTo>
                    <a:pt x="186" y="254"/>
                  </a:lnTo>
                  <a:lnTo>
                    <a:pt x="188" y="254"/>
                  </a:lnTo>
                  <a:lnTo>
                    <a:pt x="190" y="252"/>
                  </a:lnTo>
                  <a:lnTo>
                    <a:pt x="190" y="250"/>
                  </a:lnTo>
                  <a:lnTo>
                    <a:pt x="192" y="250"/>
                  </a:lnTo>
                  <a:lnTo>
                    <a:pt x="194" y="250"/>
                  </a:lnTo>
                  <a:lnTo>
                    <a:pt x="200" y="242"/>
                  </a:lnTo>
                  <a:lnTo>
                    <a:pt x="202" y="242"/>
                  </a:lnTo>
                  <a:lnTo>
                    <a:pt x="202" y="240"/>
                  </a:lnTo>
                  <a:lnTo>
                    <a:pt x="202" y="238"/>
                  </a:lnTo>
                  <a:lnTo>
                    <a:pt x="204" y="238"/>
                  </a:lnTo>
                  <a:lnTo>
                    <a:pt x="204" y="236"/>
                  </a:lnTo>
                  <a:lnTo>
                    <a:pt x="206" y="234"/>
                  </a:lnTo>
                  <a:lnTo>
                    <a:pt x="206" y="232"/>
                  </a:lnTo>
                  <a:lnTo>
                    <a:pt x="206" y="230"/>
                  </a:lnTo>
                  <a:lnTo>
                    <a:pt x="206" y="228"/>
                  </a:lnTo>
                  <a:lnTo>
                    <a:pt x="208" y="228"/>
                  </a:lnTo>
                  <a:lnTo>
                    <a:pt x="208" y="226"/>
                  </a:lnTo>
                  <a:lnTo>
                    <a:pt x="208" y="224"/>
                  </a:lnTo>
                  <a:lnTo>
                    <a:pt x="208" y="220"/>
                  </a:lnTo>
                  <a:lnTo>
                    <a:pt x="208" y="27"/>
                  </a:lnTo>
                  <a:lnTo>
                    <a:pt x="208" y="25"/>
                  </a:lnTo>
                  <a:lnTo>
                    <a:pt x="208" y="21"/>
                  </a:lnTo>
                  <a:lnTo>
                    <a:pt x="206" y="21"/>
                  </a:lnTo>
                  <a:lnTo>
                    <a:pt x="206" y="18"/>
                  </a:lnTo>
                  <a:lnTo>
                    <a:pt x="206" y="16"/>
                  </a:lnTo>
                  <a:lnTo>
                    <a:pt x="204" y="16"/>
                  </a:lnTo>
                  <a:lnTo>
                    <a:pt x="202" y="16"/>
                  </a:lnTo>
                  <a:lnTo>
                    <a:pt x="202" y="14"/>
                  </a:lnTo>
                  <a:lnTo>
                    <a:pt x="200" y="14"/>
                  </a:lnTo>
                  <a:lnTo>
                    <a:pt x="198" y="14"/>
                  </a:lnTo>
                  <a:lnTo>
                    <a:pt x="198" y="12"/>
                  </a:lnTo>
                  <a:lnTo>
                    <a:pt x="194" y="12"/>
                  </a:lnTo>
                  <a:lnTo>
                    <a:pt x="184" y="12"/>
                  </a:lnTo>
                  <a:lnTo>
                    <a:pt x="184" y="0"/>
                  </a:lnTo>
                  <a:lnTo>
                    <a:pt x="282" y="0"/>
                  </a:lnTo>
                  <a:lnTo>
                    <a:pt x="282" y="12"/>
                  </a:lnTo>
                  <a:lnTo>
                    <a:pt x="272" y="12"/>
                  </a:lnTo>
                  <a:lnTo>
                    <a:pt x="268" y="12"/>
                  </a:lnTo>
                  <a:lnTo>
                    <a:pt x="268" y="14"/>
                  </a:lnTo>
                  <a:lnTo>
                    <a:pt x="266" y="14"/>
                  </a:lnTo>
                  <a:lnTo>
                    <a:pt x="264" y="14"/>
                  </a:lnTo>
                  <a:lnTo>
                    <a:pt x="264" y="16"/>
                  </a:lnTo>
                  <a:lnTo>
                    <a:pt x="262" y="16"/>
                  </a:lnTo>
                  <a:lnTo>
                    <a:pt x="262" y="18"/>
                  </a:lnTo>
                  <a:lnTo>
                    <a:pt x="260" y="18"/>
                  </a:lnTo>
                  <a:lnTo>
                    <a:pt x="260" y="21"/>
                  </a:lnTo>
                  <a:lnTo>
                    <a:pt x="257" y="21"/>
                  </a:lnTo>
                  <a:lnTo>
                    <a:pt x="257" y="25"/>
                  </a:lnTo>
                  <a:lnTo>
                    <a:pt x="257" y="27"/>
                  </a:lnTo>
                  <a:lnTo>
                    <a:pt x="257" y="226"/>
                  </a:lnTo>
                </a:path>
              </a:pathLst>
            </a:custGeom>
            <a:solidFill>
              <a:srgbClr val="081D58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" name="Freeform 37">
              <a:extLst>
                <a:ext uri="{FF2B5EF4-FFF2-40B4-BE49-F238E27FC236}">
                  <a16:creationId xmlns:a16="http://schemas.microsoft.com/office/drawing/2014/main" id="{84503652-8A2F-48BF-9BAE-06DF4ABF8927}"/>
                </a:ext>
              </a:extLst>
            </p:cNvPr>
            <p:cNvSpPr>
              <a:spLocks/>
            </p:cNvSpPr>
            <p:nvPr/>
          </p:nvSpPr>
          <p:spPr bwMode="auto">
            <a:xfrm>
              <a:off x="2886" y="1832"/>
              <a:ext cx="153" cy="328"/>
            </a:xfrm>
            <a:custGeom>
              <a:avLst/>
              <a:gdLst>
                <a:gd name="T0" fmla="*/ 127 w 153"/>
                <a:gd name="T1" fmla="*/ 288 h 328"/>
                <a:gd name="T2" fmla="*/ 127 w 153"/>
                <a:gd name="T3" fmla="*/ 290 h 328"/>
                <a:gd name="T4" fmla="*/ 129 w 153"/>
                <a:gd name="T5" fmla="*/ 290 h 328"/>
                <a:gd name="T6" fmla="*/ 129 w 153"/>
                <a:gd name="T7" fmla="*/ 292 h 328"/>
                <a:gd name="T8" fmla="*/ 129 w 153"/>
                <a:gd name="T9" fmla="*/ 294 h 328"/>
                <a:gd name="T10" fmla="*/ 131 w 153"/>
                <a:gd name="T11" fmla="*/ 294 h 328"/>
                <a:gd name="T12" fmla="*/ 133 w 153"/>
                <a:gd name="T13" fmla="*/ 294 h 328"/>
                <a:gd name="T14" fmla="*/ 133 w 153"/>
                <a:gd name="T15" fmla="*/ 296 h 328"/>
                <a:gd name="T16" fmla="*/ 135 w 153"/>
                <a:gd name="T17" fmla="*/ 296 h 328"/>
                <a:gd name="T18" fmla="*/ 152 w 153"/>
                <a:gd name="T19" fmla="*/ 296 h 328"/>
                <a:gd name="T20" fmla="*/ 152 w 153"/>
                <a:gd name="T21" fmla="*/ 327 h 328"/>
                <a:gd name="T22" fmla="*/ 0 w 153"/>
                <a:gd name="T23" fmla="*/ 327 h 328"/>
                <a:gd name="T24" fmla="*/ 0 w 153"/>
                <a:gd name="T25" fmla="*/ 296 h 328"/>
                <a:gd name="T26" fmla="*/ 17 w 153"/>
                <a:gd name="T27" fmla="*/ 296 h 328"/>
                <a:gd name="T28" fmla="*/ 19 w 153"/>
                <a:gd name="T29" fmla="*/ 296 h 328"/>
                <a:gd name="T30" fmla="*/ 19 w 153"/>
                <a:gd name="T31" fmla="*/ 294 h 328"/>
                <a:gd name="T32" fmla="*/ 21 w 153"/>
                <a:gd name="T33" fmla="*/ 294 h 328"/>
                <a:gd name="T34" fmla="*/ 23 w 153"/>
                <a:gd name="T35" fmla="*/ 294 h 328"/>
                <a:gd name="T36" fmla="*/ 23 w 153"/>
                <a:gd name="T37" fmla="*/ 292 h 328"/>
                <a:gd name="T38" fmla="*/ 25 w 153"/>
                <a:gd name="T39" fmla="*/ 292 h 328"/>
                <a:gd name="T40" fmla="*/ 25 w 153"/>
                <a:gd name="T41" fmla="*/ 290 h 328"/>
                <a:gd name="T42" fmla="*/ 25 w 153"/>
                <a:gd name="T43" fmla="*/ 288 h 328"/>
                <a:gd name="T44" fmla="*/ 25 w 153"/>
                <a:gd name="T45" fmla="*/ 39 h 328"/>
                <a:gd name="T46" fmla="*/ 25 w 153"/>
                <a:gd name="T47" fmla="*/ 37 h 328"/>
                <a:gd name="T48" fmla="*/ 25 w 153"/>
                <a:gd name="T49" fmla="*/ 35 h 328"/>
                <a:gd name="T50" fmla="*/ 23 w 153"/>
                <a:gd name="T51" fmla="*/ 35 h 328"/>
                <a:gd name="T52" fmla="*/ 23 w 153"/>
                <a:gd name="T53" fmla="*/ 33 h 328"/>
                <a:gd name="T54" fmla="*/ 21 w 153"/>
                <a:gd name="T55" fmla="*/ 33 h 328"/>
                <a:gd name="T56" fmla="*/ 19 w 153"/>
                <a:gd name="T57" fmla="*/ 33 h 328"/>
                <a:gd name="T58" fmla="*/ 19 w 153"/>
                <a:gd name="T59" fmla="*/ 31 h 328"/>
                <a:gd name="T60" fmla="*/ 17 w 153"/>
                <a:gd name="T61" fmla="*/ 31 h 328"/>
                <a:gd name="T62" fmla="*/ 0 w 153"/>
                <a:gd name="T63" fmla="*/ 31 h 328"/>
                <a:gd name="T64" fmla="*/ 0 w 153"/>
                <a:gd name="T65" fmla="*/ 0 h 328"/>
                <a:gd name="T66" fmla="*/ 152 w 153"/>
                <a:gd name="T67" fmla="*/ 0 h 328"/>
                <a:gd name="T68" fmla="*/ 152 w 153"/>
                <a:gd name="T69" fmla="*/ 31 h 328"/>
                <a:gd name="T70" fmla="*/ 135 w 153"/>
                <a:gd name="T71" fmla="*/ 31 h 328"/>
                <a:gd name="T72" fmla="*/ 133 w 153"/>
                <a:gd name="T73" fmla="*/ 31 h 328"/>
                <a:gd name="T74" fmla="*/ 133 w 153"/>
                <a:gd name="T75" fmla="*/ 33 h 328"/>
                <a:gd name="T76" fmla="*/ 131 w 153"/>
                <a:gd name="T77" fmla="*/ 33 h 328"/>
                <a:gd name="T78" fmla="*/ 129 w 153"/>
                <a:gd name="T79" fmla="*/ 33 h 328"/>
                <a:gd name="T80" fmla="*/ 129 w 153"/>
                <a:gd name="T81" fmla="*/ 35 h 328"/>
                <a:gd name="T82" fmla="*/ 129 w 153"/>
                <a:gd name="T83" fmla="*/ 37 h 328"/>
                <a:gd name="T84" fmla="*/ 127 w 153"/>
                <a:gd name="T85" fmla="*/ 37 h 328"/>
                <a:gd name="T86" fmla="*/ 127 w 153"/>
                <a:gd name="T87" fmla="*/ 39 h 328"/>
                <a:gd name="T88" fmla="*/ 127 w 153"/>
                <a:gd name="T89" fmla="*/ 288 h 3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</a:cxnLst>
              <a:rect l="0" t="0" r="r" b="b"/>
              <a:pathLst>
                <a:path w="153" h="328">
                  <a:moveTo>
                    <a:pt x="127" y="288"/>
                  </a:moveTo>
                  <a:lnTo>
                    <a:pt x="127" y="290"/>
                  </a:lnTo>
                  <a:lnTo>
                    <a:pt x="129" y="290"/>
                  </a:lnTo>
                  <a:lnTo>
                    <a:pt x="129" y="292"/>
                  </a:lnTo>
                  <a:lnTo>
                    <a:pt x="129" y="294"/>
                  </a:lnTo>
                  <a:lnTo>
                    <a:pt x="131" y="294"/>
                  </a:lnTo>
                  <a:lnTo>
                    <a:pt x="133" y="294"/>
                  </a:lnTo>
                  <a:lnTo>
                    <a:pt x="133" y="296"/>
                  </a:lnTo>
                  <a:lnTo>
                    <a:pt x="135" y="296"/>
                  </a:lnTo>
                  <a:lnTo>
                    <a:pt x="152" y="296"/>
                  </a:lnTo>
                  <a:lnTo>
                    <a:pt x="152" y="327"/>
                  </a:lnTo>
                  <a:lnTo>
                    <a:pt x="0" y="327"/>
                  </a:lnTo>
                  <a:lnTo>
                    <a:pt x="0" y="296"/>
                  </a:lnTo>
                  <a:lnTo>
                    <a:pt x="17" y="296"/>
                  </a:lnTo>
                  <a:lnTo>
                    <a:pt x="19" y="296"/>
                  </a:lnTo>
                  <a:lnTo>
                    <a:pt x="19" y="294"/>
                  </a:lnTo>
                  <a:lnTo>
                    <a:pt x="21" y="294"/>
                  </a:lnTo>
                  <a:lnTo>
                    <a:pt x="23" y="294"/>
                  </a:lnTo>
                  <a:lnTo>
                    <a:pt x="23" y="292"/>
                  </a:lnTo>
                  <a:lnTo>
                    <a:pt x="25" y="292"/>
                  </a:lnTo>
                  <a:lnTo>
                    <a:pt x="25" y="290"/>
                  </a:lnTo>
                  <a:lnTo>
                    <a:pt x="25" y="288"/>
                  </a:lnTo>
                  <a:lnTo>
                    <a:pt x="25" y="39"/>
                  </a:lnTo>
                  <a:lnTo>
                    <a:pt x="25" y="37"/>
                  </a:lnTo>
                  <a:lnTo>
                    <a:pt x="25" y="35"/>
                  </a:lnTo>
                  <a:lnTo>
                    <a:pt x="23" y="35"/>
                  </a:lnTo>
                  <a:lnTo>
                    <a:pt x="23" y="33"/>
                  </a:lnTo>
                  <a:lnTo>
                    <a:pt x="21" y="33"/>
                  </a:lnTo>
                  <a:lnTo>
                    <a:pt x="19" y="33"/>
                  </a:lnTo>
                  <a:lnTo>
                    <a:pt x="19" y="31"/>
                  </a:lnTo>
                  <a:lnTo>
                    <a:pt x="17" y="31"/>
                  </a:lnTo>
                  <a:lnTo>
                    <a:pt x="0" y="31"/>
                  </a:lnTo>
                  <a:lnTo>
                    <a:pt x="0" y="0"/>
                  </a:lnTo>
                  <a:lnTo>
                    <a:pt x="152" y="0"/>
                  </a:lnTo>
                  <a:lnTo>
                    <a:pt x="152" y="31"/>
                  </a:lnTo>
                  <a:lnTo>
                    <a:pt x="135" y="31"/>
                  </a:lnTo>
                  <a:lnTo>
                    <a:pt x="133" y="31"/>
                  </a:lnTo>
                  <a:lnTo>
                    <a:pt x="133" y="33"/>
                  </a:lnTo>
                  <a:lnTo>
                    <a:pt x="131" y="33"/>
                  </a:lnTo>
                  <a:lnTo>
                    <a:pt x="129" y="33"/>
                  </a:lnTo>
                  <a:lnTo>
                    <a:pt x="129" y="35"/>
                  </a:lnTo>
                  <a:lnTo>
                    <a:pt x="129" y="37"/>
                  </a:lnTo>
                  <a:lnTo>
                    <a:pt x="127" y="37"/>
                  </a:lnTo>
                  <a:lnTo>
                    <a:pt x="127" y="39"/>
                  </a:lnTo>
                  <a:lnTo>
                    <a:pt x="127" y="288"/>
                  </a:lnTo>
                </a:path>
              </a:pathLst>
            </a:cu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" name="Freeform 38">
              <a:extLst>
                <a:ext uri="{FF2B5EF4-FFF2-40B4-BE49-F238E27FC236}">
                  <a16:creationId xmlns:a16="http://schemas.microsoft.com/office/drawing/2014/main" id="{DE149220-1947-4F23-9B94-8C645CCFD448}"/>
                </a:ext>
              </a:extLst>
            </p:cNvPr>
            <p:cNvSpPr>
              <a:spLocks/>
            </p:cNvSpPr>
            <p:nvPr/>
          </p:nvSpPr>
          <p:spPr bwMode="auto">
            <a:xfrm>
              <a:off x="2899" y="1838"/>
              <a:ext cx="127" cy="313"/>
            </a:xfrm>
            <a:custGeom>
              <a:avLst/>
              <a:gdLst>
                <a:gd name="T0" fmla="*/ 102 w 127"/>
                <a:gd name="T1" fmla="*/ 287 h 313"/>
                <a:gd name="T2" fmla="*/ 104 w 127"/>
                <a:gd name="T3" fmla="*/ 291 h 313"/>
                <a:gd name="T4" fmla="*/ 106 w 127"/>
                <a:gd name="T5" fmla="*/ 296 h 313"/>
                <a:gd name="T6" fmla="*/ 108 w 127"/>
                <a:gd name="T7" fmla="*/ 298 h 313"/>
                <a:gd name="T8" fmla="*/ 112 w 127"/>
                <a:gd name="T9" fmla="*/ 298 h 313"/>
                <a:gd name="T10" fmla="*/ 114 w 127"/>
                <a:gd name="T11" fmla="*/ 300 h 313"/>
                <a:gd name="T12" fmla="*/ 126 w 127"/>
                <a:gd name="T13" fmla="*/ 300 h 313"/>
                <a:gd name="T14" fmla="*/ 0 w 127"/>
                <a:gd name="T15" fmla="*/ 312 h 313"/>
                <a:gd name="T16" fmla="*/ 10 w 127"/>
                <a:gd name="T17" fmla="*/ 300 h 313"/>
                <a:gd name="T18" fmla="*/ 14 w 127"/>
                <a:gd name="T19" fmla="*/ 300 h 313"/>
                <a:gd name="T20" fmla="*/ 16 w 127"/>
                <a:gd name="T21" fmla="*/ 298 h 313"/>
                <a:gd name="T22" fmla="*/ 18 w 127"/>
                <a:gd name="T23" fmla="*/ 296 h 313"/>
                <a:gd name="T24" fmla="*/ 20 w 127"/>
                <a:gd name="T25" fmla="*/ 291 h 313"/>
                <a:gd name="T26" fmla="*/ 22 w 127"/>
                <a:gd name="T27" fmla="*/ 287 h 313"/>
                <a:gd name="T28" fmla="*/ 22 w 127"/>
                <a:gd name="T29" fmla="*/ 287 h 313"/>
                <a:gd name="T30" fmla="*/ 22 w 127"/>
                <a:gd name="T31" fmla="*/ 25 h 313"/>
                <a:gd name="T32" fmla="*/ 20 w 127"/>
                <a:gd name="T33" fmla="*/ 23 h 313"/>
                <a:gd name="T34" fmla="*/ 20 w 127"/>
                <a:gd name="T35" fmla="*/ 18 h 313"/>
                <a:gd name="T36" fmla="*/ 18 w 127"/>
                <a:gd name="T37" fmla="*/ 16 h 313"/>
                <a:gd name="T38" fmla="*/ 16 w 127"/>
                <a:gd name="T39" fmla="*/ 14 h 313"/>
                <a:gd name="T40" fmla="*/ 12 w 127"/>
                <a:gd name="T41" fmla="*/ 14 h 313"/>
                <a:gd name="T42" fmla="*/ 10 w 127"/>
                <a:gd name="T43" fmla="*/ 12 h 313"/>
                <a:gd name="T44" fmla="*/ 0 w 127"/>
                <a:gd name="T45" fmla="*/ 0 h 313"/>
                <a:gd name="T46" fmla="*/ 126 w 127"/>
                <a:gd name="T47" fmla="*/ 12 h 313"/>
                <a:gd name="T48" fmla="*/ 114 w 127"/>
                <a:gd name="T49" fmla="*/ 12 h 313"/>
                <a:gd name="T50" fmla="*/ 112 w 127"/>
                <a:gd name="T51" fmla="*/ 14 h 313"/>
                <a:gd name="T52" fmla="*/ 108 w 127"/>
                <a:gd name="T53" fmla="*/ 14 h 313"/>
                <a:gd name="T54" fmla="*/ 106 w 127"/>
                <a:gd name="T55" fmla="*/ 16 h 313"/>
                <a:gd name="T56" fmla="*/ 106 w 127"/>
                <a:gd name="T57" fmla="*/ 21 h 313"/>
                <a:gd name="T58" fmla="*/ 104 w 127"/>
                <a:gd name="T59" fmla="*/ 23 h 313"/>
                <a:gd name="T60" fmla="*/ 102 w 127"/>
                <a:gd name="T61" fmla="*/ 25 h 313"/>
                <a:gd name="T62" fmla="*/ 102 w 127"/>
                <a:gd name="T63" fmla="*/ 287 h 3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127" h="313">
                  <a:moveTo>
                    <a:pt x="102" y="285"/>
                  </a:moveTo>
                  <a:lnTo>
                    <a:pt x="102" y="287"/>
                  </a:lnTo>
                  <a:lnTo>
                    <a:pt x="104" y="287"/>
                  </a:lnTo>
                  <a:lnTo>
                    <a:pt x="104" y="291"/>
                  </a:lnTo>
                  <a:lnTo>
                    <a:pt x="106" y="294"/>
                  </a:lnTo>
                  <a:lnTo>
                    <a:pt x="106" y="296"/>
                  </a:lnTo>
                  <a:lnTo>
                    <a:pt x="108" y="296"/>
                  </a:lnTo>
                  <a:lnTo>
                    <a:pt x="108" y="298"/>
                  </a:lnTo>
                  <a:lnTo>
                    <a:pt x="110" y="298"/>
                  </a:lnTo>
                  <a:lnTo>
                    <a:pt x="112" y="298"/>
                  </a:lnTo>
                  <a:lnTo>
                    <a:pt x="112" y="300"/>
                  </a:lnTo>
                  <a:lnTo>
                    <a:pt x="114" y="300"/>
                  </a:lnTo>
                  <a:lnTo>
                    <a:pt x="116" y="300"/>
                  </a:lnTo>
                  <a:lnTo>
                    <a:pt x="126" y="300"/>
                  </a:lnTo>
                  <a:lnTo>
                    <a:pt x="126" y="312"/>
                  </a:lnTo>
                  <a:lnTo>
                    <a:pt x="0" y="312"/>
                  </a:lnTo>
                  <a:lnTo>
                    <a:pt x="0" y="300"/>
                  </a:lnTo>
                  <a:lnTo>
                    <a:pt x="10" y="300"/>
                  </a:lnTo>
                  <a:lnTo>
                    <a:pt x="12" y="300"/>
                  </a:lnTo>
                  <a:lnTo>
                    <a:pt x="14" y="300"/>
                  </a:lnTo>
                  <a:lnTo>
                    <a:pt x="14" y="298"/>
                  </a:lnTo>
                  <a:lnTo>
                    <a:pt x="16" y="298"/>
                  </a:lnTo>
                  <a:lnTo>
                    <a:pt x="16" y="296"/>
                  </a:lnTo>
                  <a:lnTo>
                    <a:pt x="18" y="296"/>
                  </a:lnTo>
                  <a:lnTo>
                    <a:pt x="20" y="294"/>
                  </a:lnTo>
                  <a:lnTo>
                    <a:pt x="20" y="291"/>
                  </a:lnTo>
                  <a:lnTo>
                    <a:pt x="22" y="291"/>
                  </a:lnTo>
                  <a:lnTo>
                    <a:pt x="22" y="287"/>
                  </a:lnTo>
                  <a:lnTo>
                    <a:pt x="22" y="285"/>
                  </a:lnTo>
                  <a:lnTo>
                    <a:pt x="22" y="287"/>
                  </a:lnTo>
                  <a:lnTo>
                    <a:pt x="22" y="29"/>
                  </a:lnTo>
                  <a:lnTo>
                    <a:pt x="22" y="25"/>
                  </a:lnTo>
                  <a:lnTo>
                    <a:pt x="22" y="23"/>
                  </a:lnTo>
                  <a:lnTo>
                    <a:pt x="20" y="23"/>
                  </a:lnTo>
                  <a:lnTo>
                    <a:pt x="20" y="21"/>
                  </a:lnTo>
                  <a:lnTo>
                    <a:pt x="20" y="18"/>
                  </a:lnTo>
                  <a:lnTo>
                    <a:pt x="18" y="18"/>
                  </a:lnTo>
                  <a:lnTo>
                    <a:pt x="18" y="16"/>
                  </a:lnTo>
                  <a:lnTo>
                    <a:pt x="16" y="16"/>
                  </a:lnTo>
                  <a:lnTo>
                    <a:pt x="16" y="14"/>
                  </a:lnTo>
                  <a:lnTo>
                    <a:pt x="14" y="14"/>
                  </a:lnTo>
                  <a:lnTo>
                    <a:pt x="12" y="14"/>
                  </a:lnTo>
                  <a:lnTo>
                    <a:pt x="12" y="12"/>
                  </a:lnTo>
                  <a:lnTo>
                    <a:pt x="10" y="12"/>
                  </a:lnTo>
                  <a:lnTo>
                    <a:pt x="0" y="12"/>
                  </a:lnTo>
                  <a:lnTo>
                    <a:pt x="0" y="0"/>
                  </a:lnTo>
                  <a:lnTo>
                    <a:pt x="126" y="0"/>
                  </a:lnTo>
                  <a:lnTo>
                    <a:pt x="126" y="12"/>
                  </a:lnTo>
                  <a:lnTo>
                    <a:pt x="116" y="12"/>
                  </a:lnTo>
                  <a:lnTo>
                    <a:pt x="114" y="12"/>
                  </a:lnTo>
                  <a:lnTo>
                    <a:pt x="114" y="14"/>
                  </a:lnTo>
                  <a:lnTo>
                    <a:pt x="112" y="14"/>
                  </a:lnTo>
                  <a:lnTo>
                    <a:pt x="110" y="14"/>
                  </a:lnTo>
                  <a:lnTo>
                    <a:pt x="108" y="14"/>
                  </a:lnTo>
                  <a:lnTo>
                    <a:pt x="108" y="16"/>
                  </a:lnTo>
                  <a:lnTo>
                    <a:pt x="106" y="16"/>
                  </a:lnTo>
                  <a:lnTo>
                    <a:pt x="106" y="18"/>
                  </a:lnTo>
                  <a:lnTo>
                    <a:pt x="106" y="21"/>
                  </a:lnTo>
                  <a:lnTo>
                    <a:pt x="104" y="21"/>
                  </a:lnTo>
                  <a:lnTo>
                    <a:pt x="104" y="23"/>
                  </a:lnTo>
                  <a:lnTo>
                    <a:pt x="104" y="25"/>
                  </a:lnTo>
                  <a:lnTo>
                    <a:pt x="102" y="25"/>
                  </a:lnTo>
                  <a:lnTo>
                    <a:pt x="102" y="29"/>
                  </a:lnTo>
                  <a:lnTo>
                    <a:pt x="102" y="287"/>
                  </a:lnTo>
                  <a:lnTo>
                    <a:pt x="102" y="285"/>
                  </a:lnTo>
                </a:path>
              </a:pathLst>
            </a:custGeom>
            <a:solidFill>
              <a:srgbClr val="081D58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" name="Freeform 39">
              <a:extLst>
                <a:ext uri="{FF2B5EF4-FFF2-40B4-BE49-F238E27FC236}">
                  <a16:creationId xmlns:a16="http://schemas.microsoft.com/office/drawing/2014/main" id="{8CD20146-B91C-4985-B44B-C93C8FD39FA5}"/>
                </a:ext>
              </a:extLst>
            </p:cNvPr>
            <p:cNvSpPr>
              <a:spLocks/>
            </p:cNvSpPr>
            <p:nvPr/>
          </p:nvSpPr>
          <p:spPr bwMode="auto">
            <a:xfrm>
              <a:off x="3064" y="1832"/>
              <a:ext cx="279" cy="328"/>
            </a:xfrm>
            <a:custGeom>
              <a:avLst/>
              <a:gdLst>
                <a:gd name="T0" fmla="*/ 204 w 279"/>
                <a:gd name="T1" fmla="*/ 296 h 328"/>
                <a:gd name="T2" fmla="*/ 66 w 279"/>
                <a:gd name="T3" fmla="*/ 327 h 328"/>
                <a:gd name="T4" fmla="*/ 78 w 279"/>
                <a:gd name="T5" fmla="*/ 296 h 328"/>
                <a:gd name="T6" fmla="*/ 80 w 279"/>
                <a:gd name="T7" fmla="*/ 294 h 328"/>
                <a:gd name="T8" fmla="*/ 82 w 279"/>
                <a:gd name="T9" fmla="*/ 292 h 328"/>
                <a:gd name="T10" fmla="*/ 84 w 279"/>
                <a:gd name="T11" fmla="*/ 290 h 328"/>
                <a:gd name="T12" fmla="*/ 84 w 279"/>
                <a:gd name="T13" fmla="*/ 66 h 328"/>
                <a:gd name="T14" fmla="*/ 68 w 279"/>
                <a:gd name="T15" fmla="*/ 66 h 328"/>
                <a:gd name="T16" fmla="*/ 62 w 279"/>
                <a:gd name="T17" fmla="*/ 68 h 328"/>
                <a:gd name="T18" fmla="*/ 56 w 279"/>
                <a:gd name="T19" fmla="*/ 68 h 328"/>
                <a:gd name="T20" fmla="*/ 54 w 279"/>
                <a:gd name="T21" fmla="*/ 70 h 328"/>
                <a:gd name="T22" fmla="*/ 49 w 279"/>
                <a:gd name="T23" fmla="*/ 70 h 328"/>
                <a:gd name="T24" fmla="*/ 47 w 279"/>
                <a:gd name="T25" fmla="*/ 72 h 328"/>
                <a:gd name="T26" fmla="*/ 43 w 279"/>
                <a:gd name="T27" fmla="*/ 76 h 328"/>
                <a:gd name="T28" fmla="*/ 41 w 279"/>
                <a:gd name="T29" fmla="*/ 78 h 328"/>
                <a:gd name="T30" fmla="*/ 39 w 279"/>
                <a:gd name="T31" fmla="*/ 80 h 328"/>
                <a:gd name="T32" fmla="*/ 37 w 279"/>
                <a:gd name="T33" fmla="*/ 84 h 328"/>
                <a:gd name="T34" fmla="*/ 35 w 279"/>
                <a:gd name="T35" fmla="*/ 86 h 328"/>
                <a:gd name="T36" fmla="*/ 33 w 279"/>
                <a:gd name="T37" fmla="*/ 90 h 328"/>
                <a:gd name="T38" fmla="*/ 33 w 279"/>
                <a:gd name="T39" fmla="*/ 97 h 328"/>
                <a:gd name="T40" fmla="*/ 31 w 279"/>
                <a:gd name="T41" fmla="*/ 101 h 328"/>
                <a:gd name="T42" fmla="*/ 0 w 279"/>
                <a:gd name="T43" fmla="*/ 113 h 328"/>
                <a:gd name="T44" fmla="*/ 278 w 279"/>
                <a:gd name="T45" fmla="*/ 0 h 328"/>
                <a:gd name="T46" fmla="*/ 247 w 279"/>
                <a:gd name="T47" fmla="*/ 113 h 328"/>
                <a:gd name="T48" fmla="*/ 247 w 279"/>
                <a:gd name="T49" fmla="*/ 97 h 328"/>
                <a:gd name="T50" fmla="*/ 245 w 279"/>
                <a:gd name="T51" fmla="*/ 93 h 328"/>
                <a:gd name="T52" fmla="*/ 245 w 279"/>
                <a:gd name="T53" fmla="*/ 88 h 328"/>
                <a:gd name="T54" fmla="*/ 243 w 279"/>
                <a:gd name="T55" fmla="*/ 84 h 328"/>
                <a:gd name="T56" fmla="*/ 241 w 279"/>
                <a:gd name="T57" fmla="*/ 82 h 328"/>
                <a:gd name="T58" fmla="*/ 237 w 279"/>
                <a:gd name="T59" fmla="*/ 78 h 328"/>
                <a:gd name="T60" fmla="*/ 233 w 279"/>
                <a:gd name="T61" fmla="*/ 74 h 328"/>
                <a:gd name="T62" fmla="*/ 231 w 279"/>
                <a:gd name="T63" fmla="*/ 72 h 328"/>
                <a:gd name="T64" fmla="*/ 229 w 279"/>
                <a:gd name="T65" fmla="*/ 70 h 328"/>
                <a:gd name="T66" fmla="*/ 224 w 279"/>
                <a:gd name="T67" fmla="*/ 70 h 328"/>
                <a:gd name="T68" fmla="*/ 222 w 279"/>
                <a:gd name="T69" fmla="*/ 68 h 328"/>
                <a:gd name="T70" fmla="*/ 214 w 279"/>
                <a:gd name="T71" fmla="*/ 68 h 328"/>
                <a:gd name="T72" fmla="*/ 210 w 279"/>
                <a:gd name="T73" fmla="*/ 66 h 328"/>
                <a:gd name="T74" fmla="*/ 194 w 279"/>
                <a:gd name="T75" fmla="*/ 288 h 328"/>
                <a:gd name="T76" fmla="*/ 194 w 279"/>
                <a:gd name="T77" fmla="*/ 292 h 328"/>
                <a:gd name="T78" fmla="*/ 196 w 279"/>
                <a:gd name="T79" fmla="*/ 294 h 328"/>
                <a:gd name="T80" fmla="*/ 198 w 279"/>
                <a:gd name="T81" fmla="*/ 296 h 3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279" h="328">
                  <a:moveTo>
                    <a:pt x="200" y="296"/>
                  </a:moveTo>
                  <a:lnTo>
                    <a:pt x="204" y="296"/>
                  </a:lnTo>
                  <a:lnTo>
                    <a:pt x="204" y="327"/>
                  </a:lnTo>
                  <a:lnTo>
                    <a:pt x="66" y="327"/>
                  </a:lnTo>
                  <a:lnTo>
                    <a:pt x="66" y="296"/>
                  </a:lnTo>
                  <a:lnTo>
                    <a:pt x="78" y="296"/>
                  </a:lnTo>
                  <a:lnTo>
                    <a:pt x="80" y="296"/>
                  </a:lnTo>
                  <a:lnTo>
                    <a:pt x="80" y="294"/>
                  </a:lnTo>
                  <a:lnTo>
                    <a:pt x="82" y="294"/>
                  </a:lnTo>
                  <a:lnTo>
                    <a:pt x="82" y="292"/>
                  </a:lnTo>
                  <a:lnTo>
                    <a:pt x="84" y="292"/>
                  </a:lnTo>
                  <a:lnTo>
                    <a:pt x="84" y="290"/>
                  </a:lnTo>
                  <a:lnTo>
                    <a:pt x="84" y="288"/>
                  </a:lnTo>
                  <a:lnTo>
                    <a:pt x="84" y="66"/>
                  </a:lnTo>
                  <a:lnTo>
                    <a:pt x="70" y="66"/>
                  </a:lnTo>
                  <a:lnTo>
                    <a:pt x="68" y="66"/>
                  </a:lnTo>
                  <a:lnTo>
                    <a:pt x="64" y="66"/>
                  </a:lnTo>
                  <a:lnTo>
                    <a:pt x="62" y="68"/>
                  </a:lnTo>
                  <a:lnTo>
                    <a:pt x="60" y="68"/>
                  </a:lnTo>
                  <a:lnTo>
                    <a:pt x="56" y="68"/>
                  </a:lnTo>
                  <a:lnTo>
                    <a:pt x="54" y="68"/>
                  </a:lnTo>
                  <a:lnTo>
                    <a:pt x="54" y="70"/>
                  </a:lnTo>
                  <a:lnTo>
                    <a:pt x="51" y="70"/>
                  </a:lnTo>
                  <a:lnTo>
                    <a:pt x="49" y="70"/>
                  </a:lnTo>
                  <a:lnTo>
                    <a:pt x="49" y="72"/>
                  </a:lnTo>
                  <a:lnTo>
                    <a:pt x="47" y="72"/>
                  </a:lnTo>
                  <a:lnTo>
                    <a:pt x="45" y="74"/>
                  </a:lnTo>
                  <a:lnTo>
                    <a:pt x="43" y="76"/>
                  </a:lnTo>
                  <a:lnTo>
                    <a:pt x="41" y="76"/>
                  </a:lnTo>
                  <a:lnTo>
                    <a:pt x="41" y="78"/>
                  </a:lnTo>
                  <a:lnTo>
                    <a:pt x="39" y="78"/>
                  </a:lnTo>
                  <a:lnTo>
                    <a:pt x="39" y="80"/>
                  </a:lnTo>
                  <a:lnTo>
                    <a:pt x="37" y="82"/>
                  </a:lnTo>
                  <a:lnTo>
                    <a:pt x="37" y="84"/>
                  </a:lnTo>
                  <a:lnTo>
                    <a:pt x="35" y="84"/>
                  </a:lnTo>
                  <a:lnTo>
                    <a:pt x="35" y="86"/>
                  </a:lnTo>
                  <a:lnTo>
                    <a:pt x="33" y="88"/>
                  </a:lnTo>
                  <a:lnTo>
                    <a:pt x="33" y="90"/>
                  </a:lnTo>
                  <a:lnTo>
                    <a:pt x="33" y="93"/>
                  </a:lnTo>
                  <a:lnTo>
                    <a:pt x="33" y="97"/>
                  </a:lnTo>
                  <a:lnTo>
                    <a:pt x="31" y="97"/>
                  </a:lnTo>
                  <a:lnTo>
                    <a:pt x="31" y="101"/>
                  </a:lnTo>
                  <a:lnTo>
                    <a:pt x="31" y="113"/>
                  </a:lnTo>
                  <a:lnTo>
                    <a:pt x="0" y="113"/>
                  </a:lnTo>
                  <a:lnTo>
                    <a:pt x="0" y="0"/>
                  </a:lnTo>
                  <a:lnTo>
                    <a:pt x="278" y="0"/>
                  </a:lnTo>
                  <a:lnTo>
                    <a:pt x="278" y="113"/>
                  </a:lnTo>
                  <a:lnTo>
                    <a:pt x="247" y="113"/>
                  </a:lnTo>
                  <a:lnTo>
                    <a:pt x="247" y="101"/>
                  </a:lnTo>
                  <a:lnTo>
                    <a:pt x="247" y="97"/>
                  </a:lnTo>
                  <a:lnTo>
                    <a:pt x="245" y="97"/>
                  </a:lnTo>
                  <a:lnTo>
                    <a:pt x="245" y="93"/>
                  </a:lnTo>
                  <a:lnTo>
                    <a:pt x="245" y="90"/>
                  </a:lnTo>
                  <a:lnTo>
                    <a:pt x="245" y="88"/>
                  </a:lnTo>
                  <a:lnTo>
                    <a:pt x="243" y="86"/>
                  </a:lnTo>
                  <a:lnTo>
                    <a:pt x="243" y="84"/>
                  </a:lnTo>
                  <a:lnTo>
                    <a:pt x="241" y="84"/>
                  </a:lnTo>
                  <a:lnTo>
                    <a:pt x="241" y="82"/>
                  </a:lnTo>
                  <a:lnTo>
                    <a:pt x="241" y="80"/>
                  </a:lnTo>
                  <a:lnTo>
                    <a:pt x="237" y="78"/>
                  </a:lnTo>
                  <a:lnTo>
                    <a:pt x="235" y="74"/>
                  </a:lnTo>
                  <a:lnTo>
                    <a:pt x="233" y="74"/>
                  </a:lnTo>
                  <a:lnTo>
                    <a:pt x="231" y="74"/>
                  </a:lnTo>
                  <a:lnTo>
                    <a:pt x="231" y="72"/>
                  </a:lnTo>
                  <a:lnTo>
                    <a:pt x="229" y="72"/>
                  </a:lnTo>
                  <a:lnTo>
                    <a:pt x="229" y="70"/>
                  </a:lnTo>
                  <a:lnTo>
                    <a:pt x="227" y="70"/>
                  </a:lnTo>
                  <a:lnTo>
                    <a:pt x="224" y="70"/>
                  </a:lnTo>
                  <a:lnTo>
                    <a:pt x="224" y="68"/>
                  </a:lnTo>
                  <a:lnTo>
                    <a:pt x="222" y="68"/>
                  </a:lnTo>
                  <a:lnTo>
                    <a:pt x="218" y="68"/>
                  </a:lnTo>
                  <a:lnTo>
                    <a:pt x="214" y="68"/>
                  </a:lnTo>
                  <a:lnTo>
                    <a:pt x="214" y="66"/>
                  </a:lnTo>
                  <a:lnTo>
                    <a:pt x="210" y="66"/>
                  </a:lnTo>
                  <a:lnTo>
                    <a:pt x="194" y="66"/>
                  </a:lnTo>
                  <a:lnTo>
                    <a:pt x="194" y="288"/>
                  </a:lnTo>
                  <a:lnTo>
                    <a:pt x="194" y="290"/>
                  </a:lnTo>
                  <a:lnTo>
                    <a:pt x="194" y="292"/>
                  </a:lnTo>
                  <a:lnTo>
                    <a:pt x="196" y="292"/>
                  </a:lnTo>
                  <a:lnTo>
                    <a:pt x="196" y="294"/>
                  </a:lnTo>
                  <a:lnTo>
                    <a:pt x="198" y="294"/>
                  </a:lnTo>
                  <a:lnTo>
                    <a:pt x="198" y="296"/>
                  </a:lnTo>
                  <a:lnTo>
                    <a:pt x="200" y="296"/>
                  </a:lnTo>
                </a:path>
              </a:pathLst>
            </a:cu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" name="Freeform 40">
              <a:extLst>
                <a:ext uri="{FF2B5EF4-FFF2-40B4-BE49-F238E27FC236}">
                  <a16:creationId xmlns:a16="http://schemas.microsoft.com/office/drawing/2014/main" id="{CCB59BAB-77C8-4DFA-889C-563F5A748BA2}"/>
                </a:ext>
              </a:extLst>
            </p:cNvPr>
            <p:cNvSpPr>
              <a:spLocks/>
            </p:cNvSpPr>
            <p:nvPr/>
          </p:nvSpPr>
          <p:spPr bwMode="auto">
            <a:xfrm>
              <a:off x="3076" y="1838"/>
              <a:ext cx="258" cy="313"/>
            </a:xfrm>
            <a:custGeom>
              <a:avLst/>
              <a:gdLst>
                <a:gd name="T0" fmla="*/ 12 w 258"/>
                <a:gd name="T1" fmla="*/ 94 h 313"/>
                <a:gd name="T2" fmla="*/ 0 w 258"/>
                <a:gd name="T3" fmla="*/ 0 h 313"/>
                <a:gd name="T4" fmla="*/ 257 w 258"/>
                <a:gd name="T5" fmla="*/ 94 h 313"/>
                <a:gd name="T6" fmla="*/ 245 w 258"/>
                <a:gd name="T7" fmla="*/ 90 h 313"/>
                <a:gd name="T8" fmla="*/ 245 w 258"/>
                <a:gd name="T9" fmla="*/ 82 h 313"/>
                <a:gd name="T10" fmla="*/ 243 w 258"/>
                <a:gd name="T11" fmla="*/ 78 h 313"/>
                <a:gd name="T12" fmla="*/ 243 w 258"/>
                <a:gd name="T13" fmla="*/ 74 h 313"/>
                <a:gd name="T14" fmla="*/ 241 w 258"/>
                <a:gd name="T15" fmla="*/ 72 h 313"/>
                <a:gd name="T16" fmla="*/ 238 w 258"/>
                <a:gd name="T17" fmla="*/ 68 h 313"/>
                <a:gd name="T18" fmla="*/ 236 w 258"/>
                <a:gd name="T19" fmla="*/ 66 h 313"/>
                <a:gd name="T20" fmla="*/ 234 w 258"/>
                <a:gd name="T21" fmla="*/ 64 h 313"/>
                <a:gd name="T22" fmla="*/ 230 w 258"/>
                <a:gd name="T23" fmla="*/ 57 h 313"/>
                <a:gd name="T24" fmla="*/ 226 w 258"/>
                <a:gd name="T25" fmla="*/ 55 h 313"/>
                <a:gd name="T26" fmla="*/ 224 w 258"/>
                <a:gd name="T27" fmla="*/ 53 h 313"/>
                <a:gd name="T28" fmla="*/ 220 w 258"/>
                <a:gd name="T29" fmla="*/ 53 h 313"/>
                <a:gd name="T30" fmla="*/ 218 w 258"/>
                <a:gd name="T31" fmla="*/ 51 h 313"/>
                <a:gd name="T32" fmla="*/ 214 w 258"/>
                <a:gd name="T33" fmla="*/ 51 h 313"/>
                <a:gd name="T34" fmla="*/ 210 w 258"/>
                <a:gd name="T35" fmla="*/ 49 h 313"/>
                <a:gd name="T36" fmla="*/ 204 w 258"/>
                <a:gd name="T37" fmla="*/ 47 h 313"/>
                <a:gd name="T38" fmla="*/ 173 w 258"/>
                <a:gd name="T39" fmla="*/ 47 h 313"/>
                <a:gd name="T40" fmla="*/ 173 w 258"/>
                <a:gd name="T41" fmla="*/ 287 h 313"/>
                <a:gd name="T42" fmla="*/ 175 w 258"/>
                <a:gd name="T43" fmla="*/ 291 h 313"/>
                <a:gd name="T44" fmla="*/ 177 w 258"/>
                <a:gd name="T45" fmla="*/ 296 h 313"/>
                <a:gd name="T46" fmla="*/ 179 w 258"/>
                <a:gd name="T47" fmla="*/ 298 h 313"/>
                <a:gd name="T48" fmla="*/ 181 w 258"/>
                <a:gd name="T49" fmla="*/ 300 h 313"/>
                <a:gd name="T50" fmla="*/ 187 w 258"/>
                <a:gd name="T51" fmla="*/ 300 h 313"/>
                <a:gd name="T52" fmla="*/ 193 w 258"/>
                <a:gd name="T53" fmla="*/ 312 h 313"/>
                <a:gd name="T54" fmla="*/ 66 w 258"/>
                <a:gd name="T55" fmla="*/ 300 h 313"/>
                <a:gd name="T56" fmla="*/ 74 w 258"/>
                <a:gd name="T57" fmla="*/ 300 h 313"/>
                <a:gd name="T58" fmla="*/ 76 w 258"/>
                <a:gd name="T59" fmla="*/ 298 h 313"/>
                <a:gd name="T60" fmla="*/ 78 w 258"/>
                <a:gd name="T61" fmla="*/ 296 h 313"/>
                <a:gd name="T62" fmla="*/ 82 w 258"/>
                <a:gd name="T63" fmla="*/ 294 h 313"/>
                <a:gd name="T64" fmla="*/ 84 w 258"/>
                <a:gd name="T65" fmla="*/ 291 h 313"/>
                <a:gd name="T66" fmla="*/ 84 w 258"/>
                <a:gd name="T67" fmla="*/ 285 h 313"/>
                <a:gd name="T68" fmla="*/ 60 w 258"/>
                <a:gd name="T69" fmla="*/ 47 h 313"/>
                <a:gd name="T70" fmla="*/ 53 w 258"/>
                <a:gd name="T71" fmla="*/ 47 h 313"/>
                <a:gd name="T72" fmla="*/ 49 w 258"/>
                <a:gd name="T73" fmla="*/ 49 h 313"/>
                <a:gd name="T74" fmla="*/ 45 w 258"/>
                <a:gd name="T75" fmla="*/ 51 h 313"/>
                <a:gd name="T76" fmla="*/ 41 w 258"/>
                <a:gd name="T77" fmla="*/ 51 h 313"/>
                <a:gd name="T78" fmla="*/ 39 w 258"/>
                <a:gd name="T79" fmla="*/ 53 h 313"/>
                <a:gd name="T80" fmla="*/ 35 w 258"/>
                <a:gd name="T81" fmla="*/ 55 h 313"/>
                <a:gd name="T82" fmla="*/ 31 w 258"/>
                <a:gd name="T83" fmla="*/ 55 h 313"/>
                <a:gd name="T84" fmla="*/ 29 w 258"/>
                <a:gd name="T85" fmla="*/ 57 h 313"/>
                <a:gd name="T86" fmla="*/ 27 w 258"/>
                <a:gd name="T87" fmla="*/ 60 h 313"/>
                <a:gd name="T88" fmla="*/ 23 w 258"/>
                <a:gd name="T89" fmla="*/ 62 h 313"/>
                <a:gd name="T90" fmla="*/ 23 w 258"/>
                <a:gd name="T91" fmla="*/ 66 h 313"/>
                <a:gd name="T92" fmla="*/ 21 w 258"/>
                <a:gd name="T93" fmla="*/ 68 h 313"/>
                <a:gd name="T94" fmla="*/ 16 w 258"/>
                <a:gd name="T95" fmla="*/ 72 h 313"/>
                <a:gd name="T96" fmla="*/ 16 w 258"/>
                <a:gd name="T97" fmla="*/ 76 h 313"/>
                <a:gd name="T98" fmla="*/ 14 w 258"/>
                <a:gd name="T99" fmla="*/ 78 h 313"/>
                <a:gd name="T100" fmla="*/ 14 w 258"/>
                <a:gd name="T101" fmla="*/ 82 h 313"/>
                <a:gd name="T102" fmla="*/ 12 w 258"/>
                <a:gd name="T103" fmla="*/ 86 h 313"/>
                <a:gd name="T104" fmla="*/ 12 w 258"/>
                <a:gd name="T105" fmla="*/ 92 h 3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258" h="313">
                  <a:moveTo>
                    <a:pt x="12" y="90"/>
                  </a:moveTo>
                  <a:lnTo>
                    <a:pt x="12" y="94"/>
                  </a:lnTo>
                  <a:lnTo>
                    <a:pt x="0" y="94"/>
                  </a:lnTo>
                  <a:lnTo>
                    <a:pt x="0" y="0"/>
                  </a:lnTo>
                  <a:lnTo>
                    <a:pt x="257" y="0"/>
                  </a:lnTo>
                  <a:lnTo>
                    <a:pt x="257" y="94"/>
                  </a:lnTo>
                  <a:lnTo>
                    <a:pt x="245" y="94"/>
                  </a:lnTo>
                  <a:lnTo>
                    <a:pt x="245" y="90"/>
                  </a:lnTo>
                  <a:lnTo>
                    <a:pt x="245" y="86"/>
                  </a:lnTo>
                  <a:lnTo>
                    <a:pt x="245" y="82"/>
                  </a:lnTo>
                  <a:lnTo>
                    <a:pt x="245" y="78"/>
                  </a:lnTo>
                  <a:lnTo>
                    <a:pt x="243" y="78"/>
                  </a:lnTo>
                  <a:lnTo>
                    <a:pt x="243" y="76"/>
                  </a:lnTo>
                  <a:lnTo>
                    <a:pt x="243" y="74"/>
                  </a:lnTo>
                  <a:lnTo>
                    <a:pt x="241" y="74"/>
                  </a:lnTo>
                  <a:lnTo>
                    <a:pt x="241" y="72"/>
                  </a:lnTo>
                  <a:lnTo>
                    <a:pt x="241" y="70"/>
                  </a:lnTo>
                  <a:lnTo>
                    <a:pt x="238" y="68"/>
                  </a:lnTo>
                  <a:lnTo>
                    <a:pt x="238" y="66"/>
                  </a:lnTo>
                  <a:lnTo>
                    <a:pt x="236" y="66"/>
                  </a:lnTo>
                  <a:lnTo>
                    <a:pt x="236" y="64"/>
                  </a:lnTo>
                  <a:lnTo>
                    <a:pt x="234" y="64"/>
                  </a:lnTo>
                  <a:lnTo>
                    <a:pt x="234" y="62"/>
                  </a:lnTo>
                  <a:lnTo>
                    <a:pt x="230" y="57"/>
                  </a:lnTo>
                  <a:lnTo>
                    <a:pt x="228" y="55"/>
                  </a:lnTo>
                  <a:lnTo>
                    <a:pt x="226" y="55"/>
                  </a:lnTo>
                  <a:lnTo>
                    <a:pt x="224" y="55"/>
                  </a:lnTo>
                  <a:lnTo>
                    <a:pt x="224" y="53"/>
                  </a:lnTo>
                  <a:lnTo>
                    <a:pt x="222" y="53"/>
                  </a:lnTo>
                  <a:lnTo>
                    <a:pt x="220" y="53"/>
                  </a:lnTo>
                  <a:lnTo>
                    <a:pt x="220" y="51"/>
                  </a:lnTo>
                  <a:lnTo>
                    <a:pt x="218" y="51"/>
                  </a:lnTo>
                  <a:lnTo>
                    <a:pt x="216" y="51"/>
                  </a:lnTo>
                  <a:lnTo>
                    <a:pt x="214" y="51"/>
                  </a:lnTo>
                  <a:lnTo>
                    <a:pt x="212" y="49"/>
                  </a:lnTo>
                  <a:lnTo>
                    <a:pt x="210" y="49"/>
                  </a:lnTo>
                  <a:lnTo>
                    <a:pt x="206" y="49"/>
                  </a:lnTo>
                  <a:lnTo>
                    <a:pt x="204" y="47"/>
                  </a:lnTo>
                  <a:lnTo>
                    <a:pt x="199" y="47"/>
                  </a:lnTo>
                  <a:lnTo>
                    <a:pt x="173" y="47"/>
                  </a:lnTo>
                  <a:lnTo>
                    <a:pt x="173" y="285"/>
                  </a:lnTo>
                  <a:lnTo>
                    <a:pt x="173" y="287"/>
                  </a:lnTo>
                  <a:lnTo>
                    <a:pt x="173" y="291"/>
                  </a:lnTo>
                  <a:lnTo>
                    <a:pt x="175" y="291"/>
                  </a:lnTo>
                  <a:lnTo>
                    <a:pt x="175" y="294"/>
                  </a:lnTo>
                  <a:lnTo>
                    <a:pt x="177" y="296"/>
                  </a:lnTo>
                  <a:lnTo>
                    <a:pt x="179" y="296"/>
                  </a:lnTo>
                  <a:lnTo>
                    <a:pt x="179" y="298"/>
                  </a:lnTo>
                  <a:lnTo>
                    <a:pt x="181" y="298"/>
                  </a:lnTo>
                  <a:lnTo>
                    <a:pt x="181" y="300"/>
                  </a:lnTo>
                  <a:lnTo>
                    <a:pt x="183" y="300"/>
                  </a:lnTo>
                  <a:lnTo>
                    <a:pt x="187" y="300"/>
                  </a:lnTo>
                  <a:lnTo>
                    <a:pt x="193" y="300"/>
                  </a:lnTo>
                  <a:lnTo>
                    <a:pt x="193" y="312"/>
                  </a:lnTo>
                  <a:lnTo>
                    <a:pt x="66" y="312"/>
                  </a:lnTo>
                  <a:lnTo>
                    <a:pt x="66" y="300"/>
                  </a:lnTo>
                  <a:lnTo>
                    <a:pt x="70" y="300"/>
                  </a:lnTo>
                  <a:lnTo>
                    <a:pt x="74" y="300"/>
                  </a:lnTo>
                  <a:lnTo>
                    <a:pt x="76" y="300"/>
                  </a:lnTo>
                  <a:lnTo>
                    <a:pt x="76" y="298"/>
                  </a:lnTo>
                  <a:lnTo>
                    <a:pt x="78" y="298"/>
                  </a:lnTo>
                  <a:lnTo>
                    <a:pt x="78" y="296"/>
                  </a:lnTo>
                  <a:lnTo>
                    <a:pt x="80" y="296"/>
                  </a:lnTo>
                  <a:lnTo>
                    <a:pt x="82" y="294"/>
                  </a:lnTo>
                  <a:lnTo>
                    <a:pt x="82" y="291"/>
                  </a:lnTo>
                  <a:lnTo>
                    <a:pt x="84" y="291"/>
                  </a:lnTo>
                  <a:lnTo>
                    <a:pt x="84" y="287"/>
                  </a:lnTo>
                  <a:lnTo>
                    <a:pt x="84" y="285"/>
                  </a:lnTo>
                  <a:lnTo>
                    <a:pt x="84" y="47"/>
                  </a:lnTo>
                  <a:lnTo>
                    <a:pt x="60" y="47"/>
                  </a:lnTo>
                  <a:lnTo>
                    <a:pt x="58" y="47"/>
                  </a:lnTo>
                  <a:lnTo>
                    <a:pt x="53" y="47"/>
                  </a:lnTo>
                  <a:lnTo>
                    <a:pt x="53" y="49"/>
                  </a:lnTo>
                  <a:lnTo>
                    <a:pt x="49" y="49"/>
                  </a:lnTo>
                  <a:lnTo>
                    <a:pt x="45" y="49"/>
                  </a:lnTo>
                  <a:lnTo>
                    <a:pt x="45" y="51"/>
                  </a:lnTo>
                  <a:lnTo>
                    <a:pt x="43" y="51"/>
                  </a:lnTo>
                  <a:lnTo>
                    <a:pt x="41" y="51"/>
                  </a:lnTo>
                  <a:lnTo>
                    <a:pt x="39" y="51"/>
                  </a:lnTo>
                  <a:lnTo>
                    <a:pt x="39" y="53"/>
                  </a:lnTo>
                  <a:lnTo>
                    <a:pt x="37" y="53"/>
                  </a:lnTo>
                  <a:lnTo>
                    <a:pt x="35" y="55"/>
                  </a:lnTo>
                  <a:lnTo>
                    <a:pt x="33" y="55"/>
                  </a:lnTo>
                  <a:lnTo>
                    <a:pt x="31" y="55"/>
                  </a:lnTo>
                  <a:lnTo>
                    <a:pt x="31" y="57"/>
                  </a:lnTo>
                  <a:lnTo>
                    <a:pt x="29" y="57"/>
                  </a:lnTo>
                  <a:lnTo>
                    <a:pt x="27" y="57"/>
                  </a:lnTo>
                  <a:lnTo>
                    <a:pt x="27" y="60"/>
                  </a:lnTo>
                  <a:lnTo>
                    <a:pt x="25" y="62"/>
                  </a:lnTo>
                  <a:lnTo>
                    <a:pt x="23" y="62"/>
                  </a:lnTo>
                  <a:lnTo>
                    <a:pt x="23" y="64"/>
                  </a:lnTo>
                  <a:lnTo>
                    <a:pt x="23" y="66"/>
                  </a:lnTo>
                  <a:lnTo>
                    <a:pt x="21" y="66"/>
                  </a:lnTo>
                  <a:lnTo>
                    <a:pt x="21" y="68"/>
                  </a:lnTo>
                  <a:lnTo>
                    <a:pt x="19" y="70"/>
                  </a:lnTo>
                  <a:lnTo>
                    <a:pt x="16" y="72"/>
                  </a:lnTo>
                  <a:lnTo>
                    <a:pt x="16" y="74"/>
                  </a:lnTo>
                  <a:lnTo>
                    <a:pt x="16" y="76"/>
                  </a:lnTo>
                  <a:lnTo>
                    <a:pt x="14" y="76"/>
                  </a:lnTo>
                  <a:lnTo>
                    <a:pt x="14" y="78"/>
                  </a:lnTo>
                  <a:lnTo>
                    <a:pt x="14" y="80"/>
                  </a:lnTo>
                  <a:lnTo>
                    <a:pt x="14" y="82"/>
                  </a:lnTo>
                  <a:lnTo>
                    <a:pt x="12" y="84"/>
                  </a:lnTo>
                  <a:lnTo>
                    <a:pt x="12" y="86"/>
                  </a:lnTo>
                  <a:lnTo>
                    <a:pt x="12" y="88"/>
                  </a:lnTo>
                  <a:lnTo>
                    <a:pt x="12" y="92"/>
                  </a:lnTo>
                  <a:lnTo>
                    <a:pt x="12" y="90"/>
                  </a:lnTo>
                </a:path>
              </a:pathLst>
            </a:custGeom>
            <a:solidFill>
              <a:srgbClr val="081D58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" name="Line 41">
              <a:extLst>
                <a:ext uri="{FF2B5EF4-FFF2-40B4-BE49-F238E27FC236}">
                  <a16:creationId xmlns:a16="http://schemas.microsoft.com/office/drawing/2014/main" id="{AD31B1A5-3292-422C-990A-799049DFCFB1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2888" y="1439"/>
              <a:ext cx="76" cy="166"/>
            </a:xfrm>
            <a:prstGeom prst="line">
              <a:avLst/>
            </a:prstGeom>
            <a:noFill/>
            <a:ln w="12700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" name="Line 42">
              <a:extLst>
                <a:ext uri="{FF2B5EF4-FFF2-40B4-BE49-F238E27FC236}">
                  <a16:creationId xmlns:a16="http://schemas.microsoft.com/office/drawing/2014/main" id="{8F489617-FCBC-4EE1-995A-63F2A358B4E1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2894" y="1457"/>
              <a:ext cx="92" cy="130"/>
            </a:xfrm>
            <a:prstGeom prst="line">
              <a:avLst/>
            </a:prstGeom>
            <a:noFill/>
            <a:ln w="12700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5" name="WordArt 43">
              <a:extLst>
                <a:ext uri="{FF2B5EF4-FFF2-40B4-BE49-F238E27FC236}">
                  <a16:creationId xmlns:a16="http://schemas.microsoft.com/office/drawing/2014/main" id="{0937E31D-DF90-4AB7-83DF-DA8876F7C84F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1776" y="780"/>
              <a:ext cx="2346" cy="2352"/>
            </a:xfrm>
            <a:prstGeom prst="rect">
              <a:avLst/>
            </a:prstGeom>
            <a:extLst>
              <a:ext uri="{AF507438-7753-43E0-B8FC-AC1667EBCBE1}">
                <a14:hiddenEffects xmlns:a14="http://schemas.microsoft.com/office/drawing/2010/main">
                  <a:effectLst/>
                </a14:hiddenEffects>
              </a:ext>
            </a:extLst>
          </p:spPr>
          <p:txBody>
            <a:bodyPr spcFirstLastPara="1" wrap="none" fromWordArt="1">
              <a:prstTxWarp prst="textButton">
                <a:avLst>
                  <a:gd name="adj" fmla="val 10800000"/>
                </a:avLst>
              </a:prstTxWarp>
            </a:bodyPr>
            <a:lstStyle/>
            <a:p>
              <a:pPr algn="ctr"/>
              <a:r>
                <a:rPr lang="en-US" sz="3600" kern="10" dirty="0">
                  <a:ln w="9525">
                    <a:solidFill>
                      <a:srgbClr val="FFFF00"/>
                    </a:solidFill>
                    <a:round/>
                    <a:headEnd/>
                    <a:tailEnd/>
                  </a:ln>
                  <a:solidFill>
                    <a:srgbClr val="FFFF00"/>
                  </a:solidFill>
                </a:rPr>
                <a:t>IMT-2020</a:t>
              </a:r>
            </a:p>
            <a:p>
              <a:pPr algn="ctr"/>
              <a:endParaRPr lang="en-US" sz="3600" kern="10" dirty="0">
                <a:ln w="9525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FF00"/>
                </a:solidFill>
              </a:endParaRPr>
            </a:p>
            <a:p>
              <a:pPr algn="ctr"/>
              <a:r>
                <a:rPr lang="en-US" sz="3600" kern="10" dirty="0">
                  <a:ln w="9525">
                    <a:solidFill>
                      <a:srgbClr val="FFFF00"/>
                    </a:solidFill>
                    <a:round/>
                    <a:headEnd/>
                    <a:tailEnd/>
                  </a:ln>
                  <a:solidFill>
                    <a:srgbClr val="FFFF00"/>
                  </a:solidFill>
                </a:rPr>
                <a:t>Canadian Evaluation Group (CEG)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2872071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10th - 11th Dec'19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www.IMT-CEG.ca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17BBF7-581C-4FB0-83E4-310F1377AF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39742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imt-ceg.ca/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imt-ceg.ca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imt-ceg.ca/" TargetMode="External"/><Relationship Id="rId2" Type="http://schemas.openxmlformats.org/officeDocument/2006/relationships/hyperlink" Target="https://www.itu.int/oth/R0A06000072/en" TargetMode="Externa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38200" y="1122363"/>
            <a:ext cx="7978254" cy="2330211"/>
          </a:xfrm>
          <a:prstGeom prst="rect">
            <a:avLst/>
          </a:prstGeom>
          <a:noFill/>
        </p:spPr>
        <p:txBody>
          <a:bodyPr wrap="none" rtlCol="0" anchor="ctr">
            <a:no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prstMaterial="metal">
              <a:bevelT w="127000" h="31750" prst="relaxedInset"/>
              <a:contourClr>
                <a:srgbClr val="585858"/>
              </a:contourClr>
            </a:sp3d>
          </a:bodyPr>
          <a:lstStyle/>
          <a:p>
            <a:pPr algn="ctr"/>
            <a:r>
              <a:rPr lang="en-US" sz="5400" b="1" cap="all" dirty="0">
                <a:ln w="0"/>
                <a:effectLst>
                  <a:reflection blurRad="12700" stA="50000" endPos="50000" dist="5000" dir="5400000" sy="-100000" rotWithShape="0"/>
                </a:effectLst>
                <a:latin typeface="Arial Black" pitchFamily="34" charset="0"/>
              </a:rPr>
              <a:t>Canadian </a:t>
            </a:r>
          </a:p>
          <a:p>
            <a:pPr algn="ctr"/>
            <a:r>
              <a:rPr lang="en-US" sz="5400" b="1" cap="all" dirty="0">
                <a:ln w="0"/>
                <a:effectLst>
                  <a:reflection blurRad="12700" stA="50000" endPos="50000" dist="5000" dir="5400000" sy="-100000" rotWithShape="0"/>
                </a:effectLst>
                <a:latin typeface="Arial Black" pitchFamily="34" charset="0"/>
              </a:rPr>
              <a:t>evaluation group </a:t>
            </a:r>
          </a:p>
        </p:txBody>
      </p:sp>
      <p:sp>
        <p:nvSpPr>
          <p:cNvPr id="3" name="Spotlight"/>
          <p:cNvSpPr/>
          <p:nvPr/>
        </p:nvSpPr>
        <p:spPr>
          <a:xfrm>
            <a:off x="2209799" y="2438400"/>
            <a:ext cx="2116282" cy="1007918"/>
          </a:xfrm>
          <a:prstGeom prst="ellipse">
            <a:avLst/>
          </a:prstGeom>
          <a:gradFill flip="none" rotWithShape="1">
            <a:gsLst>
              <a:gs pos="0">
                <a:srgbClr val="FFFFFF"/>
              </a:gs>
              <a:gs pos="78000">
                <a:srgbClr val="FFFFFF">
                  <a:alpha val="25000"/>
                </a:srgbClr>
              </a:gs>
              <a:gs pos="100000">
                <a:srgbClr val="FFFFFF">
                  <a:alpha val="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317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7" name="Subtitle 6">
            <a:extLst>
              <a:ext uri="{FF2B5EF4-FFF2-40B4-BE49-F238E27FC236}">
                <a16:creationId xmlns:a16="http://schemas.microsoft.com/office/drawing/2014/main" id="{A02A25CE-81C5-431A-A927-2FFAAA60D03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38200" y="4202539"/>
            <a:ext cx="7978254" cy="2239203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IMT-2020 Evaluation Workshop</a:t>
            </a:r>
          </a:p>
          <a:p>
            <a:r>
              <a:rPr lang="en-US" dirty="0"/>
              <a:t>WP 5D Focus Meeting</a:t>
            </a:r>
          </a:p>
          <a:p>
            <a:r>
              <a:rPr lang="en-US" dirty="0"/>
              <a:t>Geneva, Switzerland</a:t>
            </a:r>
          </a:p>
          <a:p>
            <a:r>
              <a:rPr lang="en-US" dirty="0"/>
              <a:t>10</a:t>
            </a:r>
            <a:r>
              <a:rPr lang="en-US" baseline="30000" dirty="0"/>
              <a:t>th</a:t>
            </a:r>
            <a:r>
              <a:rPr lang="en-US" dirty="0"/>
              <a:t> – 11</a:t>
            </a:r>
            <a:r>
              <a:rPr lang="en-US" baseline="30000" dirty="0"/>
              <a:t>th</a:t>
            </a:r>
            <a:r>
              <a:rPr lang="en-US" dirty="0"/>
              <a:t> December 2019</a:t>
            </a:r>
          </a:p>
          <a:p>
            <a:endParaRPr lang="en-US" dirty="0"/>
          </a:p>
          <a:p>
            <a:r>
              <a:rPr lang="en-US" dirty="0">
                <a:hlinkClick r:id="rId2"/>
              </a:rPr>
              <a:t>www.IMT-CEG.ca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32799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xit" presetSubtype="0" fill="hold" grpId="2" nodeType="withEffect">
                                  <p:stCondLst>
                                    <p:cond delay="4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3" nodeType="with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xit" presetSubtype="0" fill="hold" grpId="4" nodeType="withEffect">
                                  <p:stCondLst>
                                    <p:cond delay="7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63" presetClass="path" presetSubtype="0" repeatCount="2000" accel="50000" decel="50000" autoRev="1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25E-6 4.81481E-6 L 0.50937 4.81481E-6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5469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3" grpId="1" animBg="1"/>
      <p:bldP spid="3" grpId="2" animBg="1"/>
      <p:bldP spid="3" grpId="3" animBg="1"/>
      <p:bldP spid="3" grpId="4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2F1506-501A-41EE-B0AE-55C8E42E01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/>
              <a:t>Overview</a:t>
            </a:r>
            <a:br>
              <a:rPr lang="en-US"/>
            </a:br>
            <a:r>
              <a:rPr lang="en-US" sz="1800"/>
              <a:t>Work accomplished, future work</a:t>
            </a:r>
            <a:endParaRPr lang="en-US" sz="1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06C066-06A9-41D7-9BBC-9A796B94F6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/>
          <a:lstStyle/>
          <a:p>
            <a:r>
              <a:rPr lang="en-US"/>
              <a:t>Methodology</a:t>
            </a:r>
          </a:p>
          <a:p>
            <a:r>
              <a:rPr lang="en-US"/>
              <a:t>Work accomplished</a:t>
            </a:r>
          </a:p>
          <a:p>
            <a:r>
              <a:rPr lang="en-US"/>
              <a:t>Work to be done</a:t>
            </a:r>
          </a:p>
          <a:p>
            <a:pPr marL="0" indent="0" algn="ctr">
              <a:buNone/>
            </a:pPr>
            <a:r>
              <a:rPr lang="en-US">
                <a:hlinkClick r:id="rId2"/>
              </a:rPr>
              <a:t>www.IMT-CEG.ca</a:t>
            </a:r>
            <a:r>
              <a:rPr lang="en-US"/>
              <a:t> </a:t>
            </a:r>
          </a:p>
          <a:p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4066971-7955-4CD7-8FD7-E6EA0B5E8AB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r>
              <a:rPr lang="en-US"/>
              <a:t>10th - 11th Dec'19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8A0ABA-F29A-4C37-AB09-D539A7D79F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en-US"/>
              <a:t>www.IMT-CEG.ca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1742590-05F6-4FB4-A979-A24C3D216D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6F17BBF7-581C-4FB0-83E4-310F1377AF43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5045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20">
            <a:extLst>
              <a:ext uri="{FF2B5EF4-FFF2-40B4-BE49-F238E27FC236}">
                <a16:creationId xmlns:a16="http://schemas.microsoft.com/office/drawing/2014/main" id="{EE1FC7B4-E4A7-4452-B413-1A623E3A72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3324"/>
            <a:ext cx="12192000" cy="6861324"/>
          </a:xfrm>
          <a:prstGeom prst="rect">
            <a:avLst/>
          </a:prstGeom>
          <a:solidFill>
            <a:schemeClr val="bg1">
              <a:alpha val="9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Freeform 13">
            <a:extLst>
              <a:ext uri="{FF2B5EF4-FFF2-40B4-BE49-F238E27FC236}">
                <a16:creationId xmlns:a16="http://schemas.microsoft.com/office/drawing/2014/main" id="{E0709AF0-24F0-4486-B189-BE6386BDB1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1786754" cy="6858000"/>
          </a:xfrm>
          <a:custGeom>
            <a:avLst/>
            <a:gdLst>
              <a:gd name="connsiteX0" fmla="*/ 0 w 11786754"/>
              <a:gd name="connsiteY0" fmla="*/ 0 h 6858000"/>
              <a:gd name="connsiteX1" fmla="*/ 8610600 w 11786754"/>
              <a:gd name="connsiteY1" fmla="*/ 0 h 6858000"/>
              <a:gd name="connsiteX2" fmla="*/ 11786754 w 11786754"/>
              <a:gd name="connsiteY2" fmla="*/ 6858000 h 6858000"/>
              <a:gd name="connsiteX3" fmla="*/ 0 w 11786754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786754" h="6858000">
                <a:moveTo>
                  <a:pt x="0" y="0"/>
                </a:moveTo>
                <a:lnTo>
                  <a:pt x="8610600" y="0"/>
                </a:lnTo>
                <a:lnTo>
                  <a:pt x="11786754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Freeform 11">
            <a:extLst>
              <a:ext uri="{FF2B5EF4-FFF2-40B4-BE49-F238E27FC236}">
                <a16:creationId xmlns:a16="http://schemas.microsoft.com/office/drawing/2014/main" id="{FBE3B62F-5853-4A3C-B050-6186351A71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581400" cy="6858000"/>
          </a:xfrm>
          <a:custGeom>
            <a:avLst/>
            <a:gdLst>
              <a:gd name="connsiteX0" fmla="*/ 0 w 3581400"/>
              <a:gd name="connsiteY0" fmla="*/ 0 h 6858000"/>
              <a:gd name="connsiteX1" fmla="*/ 405246 w 3581400"/>
              <a:gd name="connsiteY1" fmla="*/ 0 h 6858000"/>
              <a:gd name="connsiteX2" fmla="*/ 3581400 w 3581400"/>
              <a:gd name="connsiteY2" fmla="*/ 6858000 h 6858000"/>
              <a:gd name="connsiteX3" fmla="*/ 0 w 3581400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81400" h="6858000">
                <a:moveTo>
                  <a:pt x="0" y="0"/>
                </a:moveTo>
                <a:lnTo>
                  <a:pt x="405246" y="0"/>
                </a:lnTo>
                <a:lnTo>
                  <a:pt x="358140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864BC8A-5E52-45F8-988E-EC88901EF7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3002" y="448253"/>
            <a:ext cx="10520702" cy="1325563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44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CEG – method of work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8375478-74BC-4D06-A488-6588B374D5D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8200" y="2191807"/>
            <a:ext cx="4936067" cy="3985155"/>
          </a:xfrm>
        </p:spPr>
        <p:txBody>
          <a:bodyPr vert="horz" lIns="91440" tIns="45720" rIns="91440" bIns="45720" rtlCol="0">
            <a:normAutofit/>
          </a:bodyPr>
          <a:lstStyle/>
          <a:p>
            <a:pPr indent="-228600">
              <a:buFont typeface="Arial" panose="020B0604020202020204" pitchFamily="34" charset="0"/>
              <a:buChar char="•"/>
            </a:pPr>
            <a:r>
              <a:rPr lang="en-US" sz="1700"/>
              <a:t>Work carried out in co-operative fashion</a:t>
            </a:r>
          </a:p>
          <a:p>
            <a:pPr lvl="1" indent="-228600">
              <a:buFont typeface="Arial" panose="020B0604020202020204" pitchFamily="34" charset="0"/>
              <a:buChar char="•"/>
            </a:pPr>
            <a:r>
              <a:rPr lang="en-US" sz="1700"/>
              <a:t>Technical co-ordinators (“Champions”) established for each of the 15 technical performance requirements, including link-budgets (private sector, government and academia) </a:t>
            </a:r>
          </a:p>
          <a:p>
            <a:pPr lvl="1" indent="-228600">
              <a:buFont typeface="Arial" panose="020B0604020202020204" pitchFamily="34" charset="0"/>
              <a:buChar char="•"/>
            </a:pPr>
            <a:r>
              <a:rPr lang="en-US" sz="1700"/>
              <a:t>Each of these co-ordinators worked with the others to perform the evaluation</a:t>
            </a:r>
          </a:p>
          <a:p>
            <a:pPr indent="-228600">
              <a:buFont typeface="Arial" panose="020B0604020202020204" pitchFamily="34" charset="0"/>
              <a:buChar char="•"/>
            </a:pPr>
            <a:r>
              <a:rPr lang="en-US" sz="1700"/>
              <a:t>Specifically, the academia</a:t>
            </a:r>
          </a:p>
          <a:p>
            <a:pPr lvl="1" indent="-228600">
              <a:buFont typeface="Arial" panose="020B0604020202020204" pitchFamily="34" charset="0"/>
              <a:buChar char="•"/>
            </a:pPr>
            <a:r>
              <a:rPr lang="en-US" sz="1700"/>
              <a:t>Implemented their own simulators (independent platforms)</a:t>
            </a:r>
          </a:p>
          <a:p>
            <a:pPr lvl="1" indent="-228600">
              <a:buFont typeface="Arial" panose="020B0604020202020204" pitchFamily="34" charset="0"/>
              <a:buChar char="•"/>
            </a:pPr>
            <a:r>
              <a:rPr lang="en-US" sz="1700"/>
              <a:t>Collaborated to ensure calibration</a:t>
            </a:r>
          </a:p>
          <a:p>
            <a:pPr lvl="1" indent="-228600">
              <a:buFont typeface="Arial" panose="020B0604020202020204" pitchFamily="34" charset="0"/>
              <a:buChar char="•"/>
            </a:pPr>
            <a:r>
              <a:rPr lang="en-US" sz="1700"/>
              <a:t>Produced results independently to evaluate the 5-6 parameters by simulation</a:t>
            </a:r>
          </a:p>
          <a:p>
            <a:pPr lvl="1" indent="-228600">
              <a:buFont typeface="Arial" panose="020B0604020202020204" pitchFamily="34" charset="0"/>
              <a:buChar char="•"/>
            </a:pPr>
            <a:endParaRPr lang="en-US" sz="1700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5FECD099-870E-415B-8AA1-0000782D3C6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17734" y="3265061"/>
            <a:ext cx="4935970" cy="1838648"/>
          </a:xfrm>
          <a:prstGeom prst="rect">
            <a:avLst/>
          </a:prstGeom>
        </p:spPr>
      </p:pic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57F53C4-6316-4017-B6B4-1234F3BD014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n-US">
                <a:solidFill>
                  <a:schemeClr val="tx1">
                    <a:alpha val="80000"/>
                  </a:schemeClr>
                </a:solidFill>
              </a:rPr>
              <a:t>10th - 11th Dec'19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9FA173F-A2F9-4C31-AC4D-7CD4D5ABAF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n-US" kern="1200">
                <a:solidFill>
                  <a:schemeClr val="tx1">
                    <a:alpha val="80000"/>
                  </a:schemeClr>
                </a:solidFill>
                <a:latin typeface="+mn-lt"/>
                <a:ea typeface="+mn-ea"/>
                <a:cs typeface="+mn-cs"/>
              </a:rPr>
              <a:t>www.IMT-CEG.ca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67259C3-A2A2-4AA2-AFE6-883C9EA648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fld id="{6F17BBF7-581C-4FB0-83E4-310F1377AF43}" type="slidenum">
              <a:rPr lang="en-US">
                <a:solidFill>
                  <a:schemeClr val="tx1">
                    <a:alpha val="80000"/>
                  </a:schemeClr>
                </a:solidFill>
              </a:rPr>
              <a:pPr>
                <a:spcAft>
                  <a:spcPts val="600"/>
                </a:spcAft>
              </a:pPr>
              <a:t>3</a:t>
            </a:fld>
            <a:endParaRPr lang="en-US">
              <a:solidFill>
                <a:schemeClr val="tx1">
                  <a:alpha val="8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498982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Freeform: Shape 14">
            <a:extLst>
              <a:ext uri="{FF2B5EF4-FFF2-40B4-BE49-F238E27FC236}">
                <a16:creationId xmlns:a16="http://schemas.microsoft.com/office/drawing/2014/main" id="{46C2E80F-49A6-4372-B103-219D417A55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4096" y="470925"/>
            <a:ext cx="4381009" cy="5892104"/>
          </a:xfrm>
          <a:custGeom>
            <a:avLst/>
            <a:gdLst>
              <a:gd name="connsiteX0" fmla="*/ 0 w 4381009"/>
              <a:gd name="connsiteY0" fmla="*/ 0 h 5892104"/>
              <a:gd name="connsiteX1" fmla="*/ 4157628 w 4381009"/>
              <a:gd name="connsiteY1" fmla="*/ 0 h 5892104"/>
              <a:gd name="connsiteX2" fmla="*/ 4169302 w 4381009"/>
              <a:gd name="connsiteY2" fmla="*/ 68659 h 5892104"/>
              <a:gd name="connsiteX3" fmla="*/ 4191571 w 4381009"/>
              <a:gd name="connsiteY3" fmla="*/ 205472 h 5892104"/>
              <a:gd name="connsiteX4" fmla="*/ 4213368 w 4381009"/>
              <a:gd name="connsiteY4" fmla="*/ 342890 h 5892104"/>
              <a:gd name="connsiteX5" fmla="*/ 4232030 w 4381009"/>
              <a:gd name="connsiteY5" fmla="*/ 480913 h 5892104"/>
              <a:gd name="connsiteX6" fmla="*/ 4250848 w 4381009"/>
              <a:gd name="connsiteY6" fmla="*/ 618332 h 5892104"/>
              <a:gd name="connsiteX7" fmla="*/ 4268412 w 4381009"/>
              <a:gd name="connsiteY7" fmla="*/ 756355 h 5892104"/>
              <a:gd name="connsiteX8" fmla="*/ 4283467 w 4381009"/>
              <a:gd name="connsiteY8" fmla="*/ 892563 h 5892104"/>
              <a:gd name="connsiteX9" fmla="*/ 4297737 w 4381009"/>
              <a:gd name="connsiteY9" fmla="*/ 1030587 h 5892104"/>
              <a:gd name="connsiteX10" fmla="*/ 4310754 w 4381009"/>
              <a:gd name="connsiteY10" fmla="*/ 1168005 h 5892104"/>
              <a:gd name="connsiteX11" fmla="*/ 4322045 w 4381009"/>
              <a:gd name="connsiteY11" fmla="*/ 1303002 h 5892104"/>
              <a:gd name="connsiteX12" fmla="*/ 4333336 w 4381009"/>
              <a:gd name="connsiteY12" fmla="*/ 1439815 h 5892104"/>
              <a:gd name="connsiteX13" fmla="*/ 4342745 w 4381009"/>
              <a:gd name="connsiteY13" fmla="*/ 1574812 h 5892104"/>
              <a:gd name="connsiteX14" fmla="*/ 4350115 w 4381009"/>
              <a:gd name="connsiteY14" fmla="*/ 1709808 h 5892104"/>
              <a:gd name="connsiteX15" fmla="*/ 4357799 w 4381009"/>
              <a:gd name="connsiteY15" fmla="*/ 1844200 h 5892104"/>
              <a:gd name="connsiteX16" fmla="*/ 4364229 w 4381009"/>
              <a:gd name="connsiteY16" fmla="*/ 1977381 h 5892104"/>
              <a:gd name="connsiteX17" fmla="*/ 4368777 w 4381009"/>
              <a:gd name="connsiteY17" fmla="*/ 2109351 h 5892104"/>
              <a:gd name="connsiteX18" fmla="*/ 4372697 w 4381009"/>
              <a:gd name="connsiteY18" fmla="*/ 2241321 h 5892104"/>
              <a:gd name="connsiteX19" fmla="*/ 4376461 w 4381009"/>
              <a:gd name="connsiteY19" fmla="*/ 2372080 h 5892104"/>
              <a:gd name="connsiteX20" fmla="*/ 4378186 w 4381009"/>
              <a:gd name="connsiteY20" fmla="*/ 2501023 h 5892104"/>
              <a:gd name="connsiteX21" fmla="*/ 4380068 w 4381009"/>
              <a:gd name="connsiteY21" fmla="*/ 2629966 h 5892104"/>
              <a:gd name="connsiteX22" fmla="*/ 4381009 w 4381009"/>
              <a:gd name="connsiteY22" fmla="*/ 2757093 h 5892104"/>
              <a:gd name="connsiteX23" fmla="*/ 4380068 w 4381009"/>
              <a:gd name="connsiteY23" fmla="*/ 2883010 h 5892104"/>
              <a:gd name="connsiteX24" fmla="*/ 4380068 w 4381009"/>
              <a:gd name="connsiteY24" fmla="*/ 3007715 h 5892104"/>
              <a:gd name="connsiteX25" fmla="*/ 4378186 w 4381009"/>
              <a:gd name="connsiteY25" fmla="*/ 3131210 h 5892104"/>
              <a:gd name="connsiteX26" fmla="*/ 4375363 w 4381009"/>
              <a:gd name="connsiteY26" fmla="*/ 3252283 h 5892104"/>
              <a:gd name="connsiteX27" fmla="*/ 4372697 w 4381009"/>
              <a:gd name="connsiteY27" fmla="*/ 3372146 h 5892104"/>
              <a:gd name="connsiteX28" fmla="*/ 4369718 w 4381009"/>
              <a:gd name="connsiteY28" fmla="*/ 3489587 h 5892104"/>
              <a:gd name="connsiteX29" fmla="*/ 4365170 w 4381009"/>
              <a:gd name="connsiteY29" fmla="*/ 3606423 h 5892104"/>
              <a:gd name="connsiteX30" fmla="*/ 4360309 w 4381009"/>
              <a:gd name="connsiteY30" fmla="*/ 3721443 h 5892104"/>
              <a:gd name="connsiteX31" fmla="*/ 4355918 w 4381009"/>
              <a:gd name="connsiteY31" fmla="*/ 3834041 h 5892104"/>
              <a:gd name="connsiteX32" fmla="*/ 4343529 w 4381009"/>
              <a:gd name="connsiteY32" fmla="*/ 4053789 h 5892104"/>
              <a:gd name="connsiteX33" fmla="*/ 4330356 w 4381009"/>
              <a:gd name="connsiteY33" fmla="*/ 4264457 h 5892104"/>
              <a:gd name="connsiteX34" fmla="*/ 4316556 w 4381009"/>
              <a:gd name="connsiteY34" fmla="*/ 4466650 h 5892104"/>
              <a:gd name="connsiteX35" fmla="*/ 4301344 w 4381009"/>
              <a:gd name="connsiteY35" fmla="*/ 4657946 h 5892104"/>
              <a:gd name="connsiteX36" fmla="*/ 4285506 w 4381009"/>
              <a:gd name="connsiteY36" fmla="*/ 4840767 h 5892104"/>
              <a:gd name="connsiteX37" fmla="*/ 4268412 w 4381009"/>
              <a:gd name="connsiteY37" fmla="*/ 5010269 h 5892104"/>
              <a:gd name="connsiteX38" fmla="*/ 4251633 w 4381009"/>
              <a:gd name="connsiteY38" fmla="*/ 5169481 h 5892104"/>
              <a:gd name="connsiteX39" fmla="*/ 4234853 w 4381009"/>
              <a:gd name="connsiteY39" fmla="*/ 5315980 h 5892104"/>
              <a:gd name="connsiteX40" fmla="*/ 4219014 w 4381009"/>
              <a:gd name="connsiteY40" fmla="*/ 5450371 h 5892104"/>
              <a:gd name="connsiteX41" fmla="*/ 4203959 w 4381009"/>
              <a:gd name="connsiteY41" fmla="*/ 5569628 h 5892104"/>
              <a:gd name="connsiteX42" fmla="*/ 4189689 w 4381009"/>
              <a:gd name="connsiteY42" fmla="*/ 5677384 h 5892104"/>
              <a:gd name="connsiteX43" fmla="*/ 4177770 w 4381009"/>
              <a:gd name="connsiteY43" fmla="*/ 5768189 h 5892104"/>
              <a:gd name="connsiteX44" fmla="*/ 4166479 w 4381009"/>
              <a:gd name="connsiteY44" fmla="*/ 5844465 h 5892104"/>
              <a:gd name="connsiteX45" fmla="*/ 4159132 w 4381009"/>
              <a:gd name="connsiteY45" fmla="*/ 5892104 h 5892104"/>
              <a:gd name="connsiteX46" fmla="*/ 0 w 4381009"/>
              <a:gd name="connsiteY46" fmla="*/ 5892104 h 58921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</a:cxnLst>
            <a:rect l="l" t="t" r="r" b="b"/>
            <a:pathLst>
              <a:path w="4381009" h="5892104">
                <a:moveTo>
                  <a:pt x="0" y="0"/>
                </a:moveTo>
                <a:lnTo>
                  <a:pt x="4157628" y="0"/>
                </a:lnTo>
                <a:lnTo>
                  <a:pt x="4169302" y="68659"/>
                </a:lnTo>
                <a:lnTo>
                  <a:pt x="4191571" y="205472"/>
                </a:lnTo>
                <a:lnTo>
                  <a:pt x="4213368" y="342890"/>
                </a:lnTo>
                <a:lnTo>
                  <a:pt x="4232030" y="480913"/>
                </a:lnTo>
                <a:lnTo>
                  <a:pt x="4250848" y="618332"/>
                </a:lnTo>
                <a:lnTo>
                  <a:pt x="4268412" y="756355"/>
                </a:lnTo>
                <a:lnTo>
                  <a:pt x="4283467" y="892563"/>
                </a:lnTo>
                <a:lnTo>
                  <a:pt x="4297737" y="1030587"/>
                </a:lnTo>
                <a:lnTo>
                  <a:pt x="4310754" y="1168005"/>
                </a:lnTo>
                <a:lnTo>
                  <a:pt x="4322045" y="1303002"/>
                </a:lnTo>
                <a:lnTo>
                  <a:pt x="4333336" y="1439815"/>
                </a:lnTo>
                <a:lnTo>
                  <a:pt x="4342745" y="1574812"/>
                </a:lnTo>
                <a:lnTo>
                  <a:pt x="4350115" y="1709808"/>
                </a:lnTo>
                <a:lnTo>
                  <a:pt x="4357799" y="1844200"/>
                </a:lnTo>
                <a:lnTo>
                  <a:pt x="4364229" y="1977381"/>
                </a:lnTo>
                <a:lnTo>
                  <a:pt x="4368777" y="2109351"/>
                </a:lnTo>
                <a:lnTo>
                  <a:pt x="4372697" y="2241321"/>
                </a:lnTo>
                <a:lnTo>
                  <a:pt x="4376461" y="2372080"/>
                </a:lnTo>
                <a:lnTo>
                  <a:pt x="4378186" y="2501023"/>
                </a:lnTo>
                <a:lnTo>
                  <a:pt x="4380068" y="2629966"/>
                </a:lnTo>
                <a:lnTo>
                  <a:pt x="4381009" y="2757093"/>
                </a:lnTo>
                <a:lnTo>
                  <a:pt x="4380068" y="2883010"/>
                </a:lnTo>
                <a:lnTo>
                  <a:pt x="4380068" y="3007715"/>
                </a:lnTo>
                <a:lnTo>
                  <a:pt x="4378186" y="3131210"/>
                </a:lnTo>
                <a:lnTo>
                  <a:pt x="4375363" y="3252283"/>
                </a:lnTo>
                <a:lnTo>
                  <a:pt x="4372697" y="3372146"/>
                </a:lnTo>
                <a:lnTo>
                  <a:pt x="4369718" y="3489587"/>
                </a:lnTo>
                <a:lnTo>
                  <a:pt x="4365170" y="3606423"/>
                </a:lnTo>
                <a:lnTo>
                  <a:pt x="4360309" y="3721443"/>
                </a:lnTo>
                <a:lnTo>
                  <a:pt x="4355918" y="3834041"/>
                </a:lnTo>
                <a:lnTo>
                  <a:pt x="4343529" y="4053789"/>
                </a:lnTo>
                <a:lnTo>
                  <a:pt x="4330356" y="4264457"/>
                </a:lnTo>
                <a:lnTo>
                  <a:pt x="4316556" y="4466650"/>
                </a:lnTo>
                <a:lnTo>
                  <a:pt x="4301344" y="4657946"/>
                </a:lnTo>
                <a:lnTo>
                  <a:pt x="4285506" y="4840767"/>
                </a:lnTo>
                <a:lnTo>
                  <a:pt x="4268412" y="5010269"/>
                </a:lnTo>
                <a:lnTo>
                  <a:pt x="4251633" y="5169481"/>
                </a:lnTo>
                <a:lnTo>
                  <a:pt x="4234853" y="5315980"/>
                </a:lnTo>
                <a:lnTo>
                  <a:pt x="4219014" y="5450371"/>
                </a:lnTo>
                <a:lnTo>
                  <a:pt x="4203959" y="5569628"/>
                </a:lnTo>
                <a:lnTo>
                  <a:pt x="4189689" y="5677384"/>
                </a:lnTo>
                <a:lnTo>
                  <a:pt x="4177770" y="5768189"/>
                </a:lnTo>
                <a:lnTo>
                  <a:pt x="4166479" y="5844465"/>
                </a:lnTo>
                <a:lnTo>
                  <a:pt x="4159132" y="5892104"/>
                </a:lnTo>
                <a:lnTo>
                  <a:pt x="0" y="5892104"/>
                </a:lnTo>
                <a:close/>
              </a:path>
            </a:pathLst>
          </a:custGeom>
          <a:solidFill>
            <a:srgbClr val="4040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063ADC0-64E8-43BF-9554-55BDF47A20C8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863029" y="1012004"/>
            <a:ext cx="3416158" cy="4795408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>
                <a:solidFill>
                  <a:srgbClr val="FFFFFF"/>
                </a:solidFill>
              </a:rPr>
              <a:t>CEG – work accomplished</a:t>
            </a:r>
            <a:br>
              <a:rPr lang="en-US" dirty="0">
                <a:solidFill>
                  <a:srgbClr val="FFFFFF"/>
                </a:solidFill>
              </a:rPr>
            </a:br>
            <a:r>
              <a:rPr lang="en-US" dirty="0">
                <a:solidFill>
                  <a:srgbClr val="FFFFFF"/>
                </a:solidFill>
              </a:rPr>
              <a:t>(as of December 2019)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2BB4CFD-6E00-4C75-AC6F-1B35248AD9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750305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l">
              <a:spcAft>
                <a:spcPts val="600"/>
              </a:spcAft>
            </a:pPr>
            <a:r>
              <a:rPr lang="en-US" kern="1200">
                <a:solidFill>
                  <a:prstClr val="black">
                    <a:tint val="75000"/>
                  </a:prstClr>
                </a:solidFill>
                <a:latin typeface="+mn-lt"/>
                <a:ea typeface="+mn-ea"/>
                <a:cs typeface="+mn-cs"/>
              </a:rPr>
              <a:t>www.IMT-CEG.ca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7938F91-8F25-44A2-9DEF-19253955577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762293" y="6356350"/>
            <a:ext cx="27432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r">
              <a:spcAft>
                <a:spcPts val="600"/>
              </a:spcAft>
            </a:pPr>
            <a:r>
              <a:rPr lang="en-US">
                <a:solidFill>
                  <a:prstClr val="black">
                    <a:tint val="75000"/>
                  </a:prstClr>
                </a:solidFill>
              </a:rPr>
              <a:t>10th - 11th Dec'19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D9AEAE0-4C69-4990-BF32-1EFC9F2798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726220" y="6356350"/>
            <a:ext cx="62758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fld id="{6F17BBF7-581C-4FB0-83E4-310F1377AF43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spcAft>
                  <a:spcPts val="600"/>
                </a:spcAft>
              </a:pPr>
              <a:t>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graphicFrame>
        <p:nvGraphicFramePr>
          <p:cNvPr id="22" name="Content Placeholder 7">
            <a:extLst>
              <a:ext uri="{FF2B5EF4-FFF2-40B4-BE49-F238E27FC236}">
                <a16:creationId xmlns:a16="http://schemas.microsoft.com/office/drawing/2014/main" id="{0E81BF0A-C44D-4C93-9B96-D2B2B3238AE3}"/>
              </a:ext>
            </a:extLst>
          </p:cNvPr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2706213503"/>
              </p:ext>
            </p:extLst>
          </p:nvPr>
        </p:nvGraphicFramePr>
        <p:xfrm>
          <a:off x="5194300" y="470924"/>
          <a:ext cx="6513604" cy="588542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1720601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46C2E80F-49A6-4372-B103-219D417A55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4096" y="470925"/>
            <a:ext cx="4381009" cy="5892104"/>
          </a:xfrm>
          <a:custGeom>
            <a:avLst/>
            <a:gdLst>
              <a:gd name="connsiteX0" fmla="*/ 0 w 4381009"/>
              <a:gd name="connsiteY0" fmla="*/ 0 h 5892104"/>
              <a:gd name="connsiteX1" fmla="*/ 4157628 w 4381009"/>
              <a:gd name="connsiteY1" fmla="*/ 0 h 5892104"/>
              <a:gd name="connsiteX2" fmla="*/ 4169302 w 4381009"/>
              <a:gd name="connsiteY2" fmla="*/ 68659 h 5892104"/>
              <a:gd name="connsiteX3" fmla="*/ 4191571 w 4381009"/>
              <a:gd name="connsiteY3" fmla="*/ 205472 h 5892104"/>
              <a:gd name="connsiteX4" fmla="*/ 4213368 w 4381009"/>
              <a:gd name="connsiteY4" fmla="*/ 342890 h 5892104"/>
              <a:gd name="connsiteX5" fmla="*/ 4232030 w 4381009"/>
              <a:gd name="connsiteY5" fmla="*/ 480913 h 5892104"/>
              <a:gd name="connsiteX6" fmla="*/ 4250848 w 4381009"/>
              <a:gd name="connsiteY6" fmla="*/ 618332 h 5892104"/>
              <a:gd name="connsiteX7" fmla="*/ 4268412 w 4381009"/>
              <a:gd name="connsiteY7" fmla="*/ 756355 h 5892104"/>
              <a:gd name="connsiteX8" fmla="*/ 4283467 w 4381009"/>
              <a:gd name="connsiteY8" fmla="*/ 892563 h 5892104"/>
              <a:gd name="connsiteX9" fmla="*/ 4297737 w 4381009"/>
              <a:gd name="connsiteY9" fmla="*/ 1030587 h 5892104"/>
              <a:gd name="connsiteX10" fmla="*/ 4310754 w 4381009"/>
              <a:gd name="connsiteY10" fmla="*/ 1168005 h 5892104"/>
              <a:gd name="connsiteX11" fmla="*/ 4322045 w 4381009"/>
              <a:gd name="connsiteY11" fmla="*/ 1303002 h 5892104"/>
              <a:gd name="connsiteX12" fmla="*/ 4333336 w 4381009"/>
              <a:gd name="connsiteY12" fmla="*/ 1439815 h 5892104"/>
              <a:gd name="connsiteX13" fmla="*/ 4342745 w 4381009"/>
              <a:gd name="connsiteY13" fmla="*/ 1574812 h 5892104"/>
              <a:gd name="connsiteX14" fmla="*/ 4350115 w 4381009"/>
              <a:gd name="connsiteY14" fmla="*/ 1709808 h 5892104"/>
              <a:gd name="connsiteX15" fmla="*/ 4357799 w 4381009"/>
              <a:gd name="connsiteY15" fmla="*/ 1844200 h 5892104"/>
              <a:gd name="connsiteX16" fmla="*/ 4364229 w 4381009"/>
              <a:gd name="connsiteY16" fmla="*/ 1977381 h 5892104"/>
              <a:gd name="connsiteX17" fmla="*/ 4368777 w 4381009"/>
              <a:gd name="connsiteY17" fmla="*/ 2109351 h 5892104"/>
              <a:gd name="connsiteX18" fmla="*/ 4372697 w 4381009"/>
              <a:gd name="connsiteY18" fmla="*/ 2241321 h 5892104"/>
              <a:gd name="connsiteX19" fmla="*/ 4376461 w 4381009"/>
              <a:gd name="connsiteY19" fmla="*/ 2372080 h 5892104"/>
              <a:gd name="connsiteX20" fmla="*/ 4378186 w 4381009"/>
              <a:gd name="connsiteY20" fmla="*/ 2501023 h 5892104"/>
              <a:gd name="connsiteX21" fmla="*/ 4380068 w 4381009"/>
              <a:gd name="connsiteY21" fmla="*/ 2629966 h 5892104"/>
              <a:gd name="connsiteX22" fmla="*/ 4381009 w 4381009"/>
              <a:gd name="connsiteY22" fmla="*/ 2757093 h 5892104"/>
              <a:gd name="connsiteX23" fmla="*/ 4380068 w 4381009"/>
              <a:gd name="connsiteY23" fmla="*/ 2883010 h 5892104"/>
              <a:gd name="connsiteX24" fmla="*/ 4380068 w 4381009"/>
              <a:gd name="connsiteY24" fmla="*/ 3007715 h 5892104"/>
              <a:gd name="connsiteX25" fmla="*/ 4378186 w 4381009"/>
              <a:gd name="connsiteY25" fmla="*/ 3131210 h 5892104"/>
              <a:gd name="connsiteX26" fmla="*/ 4375363 w 4381009"/>
              <a:gd name="connsiteY26" fmla="*/ 3252283 h 5892104"/>
              <a:gd name="connsiteX27" fmla="*/ 4372697 w 4381009"/>
              <a:gd name="connsiteY27" fmla="*/ 3372146 h 5892104"/>
              <a:gd name="connsiteX28" fmla="*/ 4369718 w 4381009"/>
              <a:gd name="connsiteY28" fmla="*/ 3489587 h 5892104"/>
              <a:gd name="connsiteX29" fmla="*/ 4365170 w 4381009"/>
              <a:gd name="connsiteY29" fmla="*/ 3606423 h 5892104"/>
              <a:gd name="connsiteX30" fmla="*/ 4360309 w 4381009"/>
              <a:gd name="connsiteY30" fmla="*/ 3721443 h 5892104"/>
              <a:gd name="connsiteX31" fmla="*/ 4355918 w 4381009"/>
              <a:gd name="connsiteY31" fmla="*/ 3834041 h 5892104"/>
              <a:gd name="connsiteX32" fmla="*/ 4343529 w 4381009"/>
              <a:gd name="connsiteY32" fmla="*/ 4053789 h 5892104"/>
              <a:gd name="connsiteX33" fmla="*/ 4330356 w 4381009"/>
              <a:gd name="connsiteY33" fmla="*/ 4264457 h 5892104"/>
              <a:gd name="connsiteX34" fmla="*/ 4316556 w 4381009"/>
              <a:gd name="connsiteY34" fmla="*/ 4466650 h 5892104"/>
              <a:gd name="connsiteX35" fmla="*/ 4301344 w 4381009"/>
              <a:gd name="connsiteY35" fmla="*/ 4657946 h 5892104"/>
              <a:gd name="connsiteX36" fmla="*/ 4285506 w 4381009"/>
              <a:gd name="connsiteY36" fmla="*/ 4840767 h 5892104"/>
              <a:gd name="connsiteX37" fmla="*/ 4268412 w 4381009"/>
              <a:gd name="connsiteY37" fmla="*/ 5010269 h 5892104"/>
              <a:gd name="connsiteX38" fmla="*/ 4251633 w 4381009"/>
              <a:gd name="connsiteY38" fmla="*/ 5169481 h 5892104"/>
              <a:gd name="connsiteX39" fmla="*/ 4234853 w 4381009"/>
              <a:gd name="connsiteY39" fmla="*/ 5315980 h 5892104"/>
              <a:gd name="connsiteX40" fmla="*/ 4219014 w 4381009"/>
              <a:gd name="connsiteY40" fmla="*/ 5450371 h 5892104"/>
              <a:gd name="connsiteX41" fmla="*/ 4203959 w 4381009"/>
              <a:gd name="connsiteY41" fmla="*/ 5569628 h 5892104"/>
              <a:gd name="connsiteX42" fmla="*/ 4189689 w 4381009"/>
              <a:gd name="connsiteY42" fmla="*/ 5677384 h 5892104"/>
              <a:gd name="connsiteX43" fmla="*/ 4177770 w 4381009"/>
              <a:gd name="connsiteY43" fmla="*/ 5768189 h 5892104"/>
              <a:gd name="connsiteX44" fmla="*/ 4166479 w 4381009"/>
              <a:gd name="connsiteY44" fmla="*/ 5844465 h 5892104"/>
              <a:gd name="connsiteX45" fmla="*/ 4159132 w 4381009"/>
              <a:gd name="connsiteY45" fmla="*/ 5892104 h 5892104"/>
              <a:gd name="connsiteX46" fmla="*/ 0 w 4381009"/>
              <a:gd name="connsiteY46" fmla="*/ 5892104 h 58921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</a:cxnLst>
            <a:rect l="l" t="t" r="r" b="b"/>
            <a:pathLst>
              <a:path w="4381009" h="5892104">
                <a:moveTo>
                  <a:pt x="0" y="0"/>
                </a:moveTo>
                <a:lnTo>
                  <a:pt x="4157628" y="0"/>
                </a:lnTo>
                <a:lnTo>
                  <a:pt x="4169302" y="68659"/>
                </a:lnTo>
                <a:lnTo>
                  <a:pt x="4191571" y="205472"/>
                </a:lnTo>
                <a:lnTo>
                  <a:pt x="4213368" y="342890"/>
                </a:lnTo>
                <a:lnTo>
                  <a:pt x="4232030" y="480913"/>
                </a:lnTo>
                <a:lnTo>
                  <a:pt x="4250848" y="618332"/>
                </a:lnTo>
                <a:lnTo>
                  <a:pt x="4268412" y="756355"/>
                </a:lnTo>
                <a:lnTo>
                  <a:pt x="4283467" y="892563"/>
                </a:lnTo>
                <a:lnTo>
                  <a:pt x="4297737" y="1030587"/>
                </a:lnTo>
                <a:lnTo>
                  <a:pt x="4310754" y="1168005"/>
                </a:lnTo>
                <a:lnTo>
                  <a:pt x="4322045" y="1303002"/>
                </a:lnTo>
                <a:lnTo>
                  <a:pt x="4333336" y="1439815"/>
                </a:lnTo>
                <a:lnTo>
                  <a:pt x="4342745" y="1574812"/>
                </a:lnTo>
                <a:lnTo>
                  <a:pt x="4350115" y="1709808"/>
                </a:lnTo>
                <a:lnTo>
                  <a:pt x="4357799" y="1844200"/>
                </a:lnTo>
                <a:lnTo>
                  <a:pt x="4364229" y="1977381"/>
                </a:lnTo>
                <a:lnTo>
                  <a:pt x="4368777" y="2109351"/>
                </a:lnTo>
                <a:lnTo>
                  <a:pt x="4372697" y="2241321"/>
                </a:lnTo>
                <a:lnTo>
                  <a:pt x="4376461" y="2372080"/>
                </a:lnTo>
                <a:lnTo>
                  <a:pt x="4378186" y="2501023"/>
                </a:lnTo>
                <a:lnTo>
                  <a:pt x="4380068" y="2629966"/>
                </a:lnTo>
                <a:lnTo>
                  <a:pt x="4381009" y="2757093"/>
                </a:lnTo>
                <a:lnTo>
                  <a:pt x="4380068" y="2883010"/>
                </a:lnTo>
                <a:lnTo>
                  <a:pt x="4380068" y="3007715"/>
                </a:lnTo>
                <a:lnTo>
                  <a:pt x="4378186" y="3131210"/>
                </a:lnTo>
                <a:lnTo>
                  <a:pt x="4375363" y="3252283"/>
                </a:lnTo>
                <a:lnTo>
                  <a:pt x="4372697" y="3372146"/>
                </a:lnTo>
                <a:lnTo>
                  <a:pt x="4369718" y="3489587"/>
                </a:lnTo>
                <a:lnTo>
                  <a:pt x="4365170" y="3606423"/>
                </a:lnTo>
                <a:lnTo>
                  <a:pt x="4360309" y="3721443"/>
                </a:lnTo>
                <a:lnTo>
                  <a:pt x="4355918" y="3834041"/>
                </a:lnTo>
                <a:lnTo>
                  <a:pt x="4343529" y="4053789"/>
                </a:lnTo>
                <a:lnTo>
                  <a:pt x="4330356" y="4264457"/>
                </a:lnTo>
                <a:lnTo>
                  <a:pt x="4316556" y="4466650"/>
                </a:lnTo>
                <a:lnTo>
                  <a:pt x="4301344" y="4657946"/>
                </a:lnTo>
                <a:lnTo>
                  <a:pt x="4285506" y="4840767"/>
                </a:lnTo>
                <a:lnTo>
                  <a:pt x="4268412" y="5010269"/>
                </a:lnTo>
                <a:lnTo>
                  <a:pt x="4251633" y="5169481"/>
                </a:lnTo>
                <a:lnTo>
                  <a:pt x="4234853" y="5315980"/>
                </a:lnTo>
                <a:lnTo>
                  <a:pt x="4219014" y="5450371"/>
                </a:lnTo>
                <a:lnTo>
                  <a:pt x="4203959" y="5569628"/>
                </a:lnTo>
                <a:lnTo>
                  <a:pt x="4189689" y="5677384"/>
                </a:lnTo>
                <a:lnTo>
                  <a:pt x="4177770" y="5768189"/>
                </a:lnTo>
                <a:lnTo>
                  <a:pt x="4166479" y="5844465"/>
                </a:lnTo>
                <a:lnTo>
                  <a:pt x="4159132" y="5892104"/>
                </a:lnTo>
                <a:lnTo>
                  <a:pt x="0" y="5892104"/>
                </a:lnTo>
                <a:close/>
              </a:path>
            </a:pathLst>
          </a:custGeom>
          <a:solidFill>
            <a:srgbClr val="4040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C5000F2-D8D7-4540-90E9-EA451233EA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3029" y="1012004"/>
            <a:ext cx="3416158" cy="4795408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FFFFFF"/>
                </a:solidFill>
              </a:rPr>
              <a:t>CEG – work accomplished #2</a:t>
            </a:r>
            <a:br>
              <a:rPr lang="en-US" dirty="0">
                <a:solidFill>
                  <a:srgbClr val="FFFFFF"/>
                </a:solidFill>
              </a:rPr>
            </a:br>
            <a:r>
              <a:rPr lang="en-US" dirty="0">
                <a:solidFill>
                  <a:srgbClr val="FFFFFF"/>
                </a:solidFill>
              </a:rPr>
              <a:t>(as of December 2019)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CDA46FA-27E1-4B82-AD99-D983CCB27C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750305" y="6356350"/>
            <a:ext cx="4114800" cy="365125"/>
          </a:xfrm>
        </p:spPr>
        <p:txBody>
          <a:bodyPr>
            <a:normAutofit/>
          </a:bodyPr>
          <a:lstStyle/>
          <a:p>
            <a:pPr algn="l">
              <a:spcAft>
                <a:spcPts val="600"/>
              </a:spcAft>
            </a:pPr>
            <a:r>
              <a:rPr lang="en-US">
                <a:solidFill>
                  <a:prstClr val="black">
                    <a:tint val="75000"/>
                  </a:prstClr>
                </a:solidFill>
              </a:rPr>
              <a:t>www.IMT-CEG.ca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3D9080-700A-409C-B365-00929596EB3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762293" y="6356350"/>
            <a:ext cx="2743200" cy="365125"/>
          </a:xfrm>
        </p:spPr>
        <p:txBody>
          <a:bodyPr>
            <a:normAutofit/>
          </a:bodyPr>
          <a:lstStyle/>
          <a:p>
            <a:pPr algn="r">
              <a:spcAft>
                <a:spcPts val="600"/>
              </a:spcAft>
            </a:pPr>
            <a:r>
              <a:rPr lang="en-US">
                <a:solidFill>
                  <a:prstClr val="black">
                    <a:tint val="75000"/>
                  </a:prstClr>
                </a:solidFill>
              </a:rPr>
              <a:t>10th - 11th Dec'19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D0038AF-A0A7-4CB4-A675-6E586E4F55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726220" y="6356350"/>
            <a:ext cx="627580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6F17BBF7-581C-4FB0-83E4-310F1377AF43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spcAft>
                  <a:spcPts val="600"/>
                </a:spcAft>
              </a:pPr>
              <a:t>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graphicFrame>
        <p:nvGraphicFramePr>
          <p:cNvPr id="8" name="Content Placeholder 2">
            <a:extLst>
              <a:ext uri="{FF2B5EF4-FFF2-40B4-BE49-F238E27FC236}">
                <a16:creationId xmlns:a16="http://schemas.microsoft.com/office/drawing/2014/main" id="{2AD7DA76-A37A-4062-9AF9-0ADAFCA20E4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93964471"/>
              </p:ext>
            </p:extLst>
          </p:nvPr>
        </p:nvGraphicFramePr>
        <p:xfrm>
          <a:off x="5194300" y="470924"/>
          <a:ext cx="6513604" cy="588542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0768031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10">
            <a:extLst>
              <a:ext uri="{FF2B5EF4-FFF2-40B4-BE49-F238E27FC236}">
                <a16:creationId xmlns:a16="http://schemas.microsoft.com/office/drawing/2014/main" id="{6753252F-4873-4F63-801D-CC719279A7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12">
            <a:extLst>
              <a:ext uri="{FF2B5EF4-FFF2-40B4-BE49-F238E27FC236}">
                <a16:creationId xmlns:a16="http://schemas.microsoft.com/office/drawing/2014/main" id="{047C8CCB-F95D-4249-92DD-651249D353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2013557" cy="6858000"/>
          </a:xfrm>
          <a:prstGeom prst="rect">
            <a:avLst/>
          </a:prstGeom>
          <a:solidFill>
            <a:srgbClr val="7F7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4F9AC14-CEE1-4A90-8013-6B56497A51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2074363"/>
            <a:ext cx="2752354" cy="2709275"/>
          </a:xfrm>
          <a:prstGeom prst="ellipse">
            <a:avLst/>
          </a:prstGeom>
          <a:solidFill>
            <a:srgbClr val="262626"/>
          </a:solidFill>
          <a:ln w="174625" cmpd="thinThick">
            <a:solidFill>
              <a:srgbClr val="262626"/>
            </a:solidFill>
          </a:ln>
        </p:spPr>
        <p:txBody>
          <a:bodyPr anchor="ctr">
            <a:normAutofit/>
          </a:bodyPr>
          <a:lstStyle/>
          <a:p>
            <a:pPr algn="ctr"/>
            <a:r>
              <a:rPr lang="en-US" sz="2400" dirty="0">
                <a:solidFill>
                  <a:srgbClr val="FFFFFF"/>
                </a:solidFill>
              </a:rPr>
              <a:t>CEG – work accomplished #3</a:t>
            </a:r>
            <a:br>
              <a:rPr lang="en-US" sz="2400" dirty="0">
                <a:solidFill>
                  <a:srgbClr val="FFFFFF"/>
                </a:solidFill>
              </a:rPr>
            </a:br>
            <a:r>
              <a:rPr lang="en-US" sz="2400" dirty="0">
                <a:solidFill>
                  <a:srgbClr val="FFFFFF"/>
                </a:solidFill>
              </a:rPr>
              <a:t>(parameters by simulation)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135616B-B113-4A37-A645-3B431D3B427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13657" y="6356350"/>
            <a:ext cx="1480457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en-US">
                <a:solidFill>
                  <a:srgbClr val="FFFFFF"/>
                </a:solidFill>
              </a:rPr>
              <a:t>10th - 11th Dec'19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E00916A-7139-469E-9CF4-CCF9F42F14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16613" y="6356350"/>
            <a:ext cx="7032172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en-US">
                <a:solidFill>
                  <a:srgbClr val="898989"/>
                </a:solidFill>
              </a:rPr>
              <a:t>www.IMT-CEG.ca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0FBF93D-7AB8-42AE-8B5C-DEE83880A4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10257" y="6356350"/>
            <a:ext cx="560009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6F17BBF7-581C-4FB0-83E4-310F1377AF43}" type="slidenum">
              <a:rPr lang="en-US">
                <a:solidFill>
                  <a:srgbClr val="898989"/>
                </a:solidFill>
              </a:rPr>
              <a:pPr>
                <a:spcAft>
                  <a:spcPts val="600"/>
                </a:spcAft>
              </a:pPr>
              <a:t>6</a:t>
            </a:fld>
            <a:endParaRPr lang="en-US">
              <a:solidFill>
                <a:srgbClr val="898989"/>
              </a:solidFill>
            </a:endParaRP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76BBF3F6-45E7-41B2-85EE-7D3B23232F4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65799437"/>
              </p:ext>
            </p:extLst>
          </p:nvPr>
        </p:nvGraphicFramePr>
        <p:xfrm>
          <a:off x="4497595" y="961812"/>
          <a:ext cx="6270210" cy="493099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1279617">
                  <a:extLst>
                    <a:ext uri="{9D8B030D-6E8A-4147-A177-3AD203B41FA5}">
                      <a16:colId xmlns:a16="http://schemas.microsoft.com/office/drawing/2014/main" val="3246142456"/>
                    </a:ext>
                  </a:extLst>
                </a:gridCol>
                <a:gridCol w="921938">
                  <a:extLst>
                    <a:ext uri="{9D8B030D-6E8A-4147-A177-3AD203B41FA5}">
                      <a16:colId xmlns:a16="http://schemas.microsoft.com/office/drawing/2014/main" val="1962550668"/>
                    </a:ext>
                  </a:extLst>
                </a:gridCol>
                <a:gridCol w="921938">
                  <a:extLst>
                    <a:ext uri="{9D8B030D-6E8A-4147-A177-3AD203B41FA5}">
                      <a16:colId xmlns:a16="http://schemas.microsoft.com/office/drawing/2014/main" val="3553188830"/>
                    </a:ext>
                  </a:extLst>
                </a:gridCol>
                <a:gridCol w="1181804">
                  <a:extLst>
                    <a:ext uri="{9D8B030D-6E8A-4147-A177-3AD203B41FA5}">
                      <a16:colId xmlns:a16="http://schemas.microsoft.com/office/drawing/2014/main" val="379545792"/>
                    </a:ext>
                  </a:extLst>
                </a:gridCol>
                <a:gridCol w="1964913">
                  <a:extLst>
                    <a:ext uri="{9D8B030D-6E8A-4147-A177-3AD203B41FA5}">
                      <a16:colId xmlns:a16="http://schemas.microsoft.com/office/drawing/2014/main" val="34762953"/>
                    </a:ext>
                  </a:extLst>
                </a:gridCol>
              </a:tblGrid>
              <a:tr h="251719">
                <a:tc rowSpan="2">
                  <a:txBody>
                    <a:bodyPr/>
                    <a:lstStyle/>
                    <a:p>
                      <a:r>
                        <a:rPr lang="en-US" sz="1000"/>
                        <a:t>Test Environment</a:t>
                      </a:r>
                      <a:endParaRPr lang="en-US" sz="1300" b="1"/>
                    </a:p>
                  </a:txBody>
                  <a:tcPr marL="67425" marR="67425" marT="33712" marB="33712"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sz="1000"/>
                        <a:t>Evaluation Configuration</a:t>
                      </a:r>
                      <a:endParaRPr lang="en-US" sz="1000" b="1"/>
                    </a:p>
                  </a:txBody>
                  <a:tcPr marL="67425" marR="67425" marT="33712" marB="33712"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kern="1200"/>
                        <a:t>CEG</a:t>
                      </a:r>
                      <a:r>
                        <a:rPr lang="en-US" sz="1300"/>
                        <a:t> </a:t>
                      </a:r>
                    </a:p>
                  </a:txBody>
                  <a:tcPr marL="67425" marR="67425" marT="33712" marB="33712"/>
                </a:tc>
                <a:extLst>
                  <a:ext uri="{0D108BD9-81ED-4DB2-BD59-A6C34878D82A}">
                    <a16:rowId xmlns:a16="http://schemas.microsoft.com/office/drawing/2014/main" val="4262464816"/>
                  </a:ext>
                </a:extLst>
              </a:tr>
              <a:tr h="251719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/>
                        <a:t>A</a:t>
                      </a:r>
                    </a:p>
                  </a:txBody>
                  <a:tcPr marL="67425" marR="67425" marT="33712" marB="3371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/>
                        <a:t>B</a:t>
                      </a:r>
                    </a:p>
                  </a:txBody>
                  <a:tcPr marL="67425" marR="67425" marT="33712" marB="3371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/>
                        <a:t>C</a:t>
                      </a:r>
                    </a:p>
                  </a:txBody>
                  <a:tcPr marL="67425" marR="67425" marT="33712" marB="33712"/>
                </a:tc>
                <a:tc vMerge="1"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89530898"/>
                  </a:ext>
                </a:extLst>
              </a:tr>
              <a:tr h="1038340">
                <a:tc>
                  <a:txBody>
                    <a:bodyPr/>
                    <a:lstStyle/>
                    <a:p>
                      <a:r>
                        <a:rPr lang="en-US" sz="1000"/>
                        <a:t>InH-eMBB</a:t>
                      </a:r>
                    </a:p>
                    <a:p>
                      <a:pPr marL="119063" indent="-119063" algn="l" defTabSz="914400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en-US" sz="900" kern="1200"/>
                        <a:t>4 GHz – A</a:t>
                      </a:r>
                    </a:p>
                    <a:p>
                      <a:pPr marL="119063" indent="-119063" algn="l" defTabSz="914400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en-US" sz="900" kern="1200"/>
                        <a:t>30 GHz – B </a:t>
                      </a:r>
                    </a:p>
                    <a:p>
                      <a:pPr marL="119063" indent="-119063" algn="l" defTabSz="914400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en-US" sz="900" kern="1200"/>
                        <a:t>70 GHz – C</a:t>
                      </a:r>
                      <a:endParaRPr lang="en-US" sz="900"/>
                    </a:p>
                  </a:txBody>
                  <a:tcPr marL="67425" marR="67425" marT="33712" marB="33712"/>
                </a:tc>
                <a:tc>
                  <a:txBody>
                    <a:bodyPr/>
                    <a:lstStyle/>
                    <a:p>
                      <a:pPr marL="119063" indent="-119063">
                        <a:buFont typeface="Arial" panose="020B0604020202020204" pitchFamily="34" charset="0"/>
                        <a:buChar char="•"/>
                      </a:pPr>
                      <a:r>
                        <a:rPr lang="en-US" sz="900"/>
                        <a:t>Avg spectral efficiency </a:t>
                      </a:r>
                    </a:p>
                    <a:p>
                      <a:pPr marL="119063" indent="-119063">
                        <a:buFont typeface="Arial" panose="020B0604020202020204" pitchFamily="34" charset="0"/>
                        <a:buChar char="•"/>
                      </a:pPr>
                      <a:r>
                        <a:rPr lang="en-US" sz="900"/>
                        <a:t>5% spectral efficiency</a:t>
                      </a:r>
                    </a:p>
                    <a:p>
                      <a:pPr marL="119063" indent="-119063" algn="l" defTabSz="914400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en-US" sz="900" kern="1200"/>
                        <a:t>Mobility </a:t>
                      </a:r>
                    </a:p>
                    <a:p>
                      <a:pPr marL="119063" indent="-119063" algn="l" defTabSz="914400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en-US" sz="900" kern="1200"/>
                        <a:t>Area traffic capacity</a:t>
                      </a:r>
                      <a:endParaRPr lang="en-US" sz="9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7425" marR="67425" marT="33712" marB="33712"/>
                </a:tc>
                <a:tc>
                  <a:txBody>
                    <a:bodyPr/>
                    <a:lstStyle/>
                    <a:p>
                      <a:pPr marL="119063" indent="-119063">
                        <a:buFont typeface="Arial" panose="020B0604020202020204" pitchFamily="34" charset="0"/>
                        <a:buChar char="•"/>
                      </a:pPr>
                      <a:r>
                        <a:rPr lang="en-US" sz="900"/>
                        <a:t>Avg spectral efficiency </a:t>
                      </a:r>
                    </a:p>
                    <a:p>
                      <a:pPr marL="119063" indent="-119063">
                        <a:buFont typeface="Arial" panose="020B0604020202020204" pitchFamily="34" charset="0"/>
                        <a:buChar char="•"/>
                      </a:pPr>
                      <a:r>
                        <a:rPr lang="en-US" sz="900"/>
                        <a:t>5% spectral efficiency</a:t>
                      </a:r>
                    </a:p>
                    <a:p>
                      <a:pPr marL="119063" indent="-119063" algn="l" defTabSz="914400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en-US" sz="900" kern="1200"/>
                        <a:t>Mobility </a:t>
                      </a:r>
                    </a:p>
                    <a:p>
                      <a:pPr marL="119063" indent="-119063" algn="l" defTabSz="914400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en-US" sz="900" kern="1200"/>
                        <a:t>Area traffic capacity</a:t>
                      </a:r>
                      <a:endParaRPr lang="en-US" sz="9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7425" marR="67425" marT="33712" marB="33712"/>
                </a:tc>
                <a:tc>
                  <a:txBody>
                    <a:bodyPr/>
                    <a:lstStyle/>
                    <a:p>
                      <a:pPr marL="119063" indent="-119063">
                        <a:buFont typeface="Arial" panose="020B0604020202020204" pitchFamily="34" charset="0"/>
                        <a:buChar char="•"/>
                      </a:pPr>
                      <a:r>
                        <a:rPr lang="en-US" sz="900"/>
                        <a:t>Avg spectral efficiency </a:t>
                      </a:r>
                    </a:p>
                    <a:p>
                      <a:pPr marL="119063" indent="-119063">
                        <a:buFont typeface="Arial" panose="020B0604020202020204" pitchFamily="34" charset="0"/>
                        <a:buChar char="•"/>
                      </a:pPr>
                      <a:r>
                        <a:rPr lang="en-US" sz="900"/>
                        <a:t>5% spectral efficiency</a:t>
                      </a:r>
                    </a:p>
                    <a:p>
                      <a:pPr marL="119063" indent="-119063" algn="l" defTabSz="914400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en-US" sz="900" kern="1200"/>
                        <a:t>Mobility </a:t>
                      </a:r>
                    </a:p>
                    <a:p>
                      <a:pPr marL="119063" indent="-119063" algn="l" defTabSz="914400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en-US" sz="900" kern="1200"/>
                        <a:t>Area traffic capacity</a:t>
                      </a:r>
                      <a:endParaRPr lang="en-US" sz="9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7425" marR="67425" marT="33712" marB="33712"/>
                </a:tc>
                <a:tc>
                  <a:txBody>
                    <a:bodyPr/>
                    <a:lstStyle/>
                    <a:p>
                      <a:pPr marL="119063" marR="0" lvl="0" indent="-119063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900" kern="1200">
                          <a:sym typeface="Wingdings 2" panose="05020102010507070707" pitchFamily="18" charset="2"/>
                        </a:rPr>
                        <a:t>Avg SE (A: TDD &amp; FDD)  </a:t>
                      </a:r>
                      <a:endParaRPr lang="en-US" sz="900" kern="1200"/>
                    </a:p>
                    <a:p>
                      <a:pPr marL="119063" marR="0" lvl="0" indent="-119063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900" kern="1200">
                          <a:sym typeface="Wingdings 2" panose="05020102010507070707" pitchFamily="18" charset="2"/>
                        </a:rPr>
                        <a:t>5% SE (A: TDD &amp; FDD) </a:t>
                      </a:r>
                    </a:p>
                    <a:p>
                      <a:pPr marL="119063" marR="0" lvl="0" indent="-119063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900" kern="1200">
                          <a:sym typeface="Wingdings 2" panose="05020102010507070707" pitchFamily="18" charset="2"/>
                        </a:rPr>
                        <a:t>10, 20 &amp; 120 km/h (A &amp; B: TDD &amp; FDD)  </a:t>
                      </a:r>
                    </a:p>
                    <a:p>
                      <a:pPr marL="119063" indent="-119063" algn="l" defTabSz="914400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en-US" sz="900" kern="1200">
                          <a:sym typeface="Wingdings 2" panose="05020102010507070707" pitchFamily="18" charset="2"/>
                        </a:rPr>
                        <a:t>Only via analysis</a:t>
                      </a:r>
                      <a:endParaRPr lang="en-US" sz="9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7425" marR="67425" marT="33712" marB="33712"/>
                </a:tc>
                <a:extLst>
                  <a:ext uri="{0D108BD9-81ED-4DB2-BD59-A6C34878D82A}">
                    <a16:rowId xmlns:a16="http://schemas.microsoft.com/office/drawing/2014/main" val="951892306"/>
                  </a:ext>
                </a:extLst>
              </a:tr>
              <a:tr h="903490">
                <a:tc>
                  <a:txBody>
                    <a:bodyPr/>
                    <a:lstStyle/>
                    <a:p>
                      <a:r>
                        <a:rPr lang="en-US" sz="1000"/>
                        <a:t>DU-eMBB</a:t>
                      </a:r>
                    </a:p>
                    <a:p>
                      <a:pPr marL="119063" indent="-119063" algn="l" defTabSz="914400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en-US" sz="900" kern="1200"/>
                        <a:t>4 GHz/1 layer – A</a:t>
                      </a:r>
                    </a:p>
                    <a:p>
                      <a:pPr marL="119063" indent="-119063" algn="l" defTabSz="914400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en-US" sz="900" kern="1200"/>
                        <a:t>30 GHz/1 layer – B</a:t>
                      </a:r>
                    </a:p>
                    <a:p>
                      <a:pPr marL="119063" indent="-119063" algn="l" defTabSz="914400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en-US" sz="900" kern="1200"/>
                        <a:t>4 &amp; 30 GHz/(macro &amp; micro) – C</a:t>
                      </a:r>
                      <a:endParaRPr lang="en-US" sz="900"/>
                    </a:p>
                  </a:txBody>
                  <a:tcPr marL="67425" marR="67425" marT="33712" marB="33712"/>
                </a:tc>
                <a:tc>
                  <a:txBody>
                    <a:bodyPr/>
                    <a:lstStyle/>
                    <a:p>
                      <a:pPr marL="119063" indent="-119063">
                        <a:buFont typeface="Arial" panose="020B0604020202020204" pitchFamily="34" charset="0"/>
                        <a:buChar char="•"/>
                      </a:pPr>
                      <a:r>
                        <a:rPr lang="en-US" sz="900"/>
                        <a:t>Avg spectral efficiency </a:t>
                      </a:r>
                    </a:p>
                    <a:p>
                      <a:pPr marL="119063" indent="-119063">
                        <a:buFont typeface="Arial" panose="020B0604020202020204" pitchFamily="34" charset="0"/>
                        <a:buChar char="•"/>
                      </a:pPr>
                      <a:r>
                        <a:rPr lang="en-US" sz="900"/>
                        <a:t>5% spectral efficiency</a:t>
                      </a:r>
                    </a:p>
                    <a:p>
                      <a:pPr marL="119063" indent="-119063" algn="l" defTabSz="914400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en-US" sz="900" kern="1200"/>
                        <a:t>Mobility </a:t>
                      </a:r>
                    </a:p>
                    <a:p>
                      <a:endParaRPr lang="en-US" sz="900"/>
                    </a:p>
                  </a:txBody>
                  <a:tcPr marL="67425" marR="67425" marT="33712" marB="33712"/>
                </a:tc>
                <a:tc>
                  <a:txBody>
                    <a:bodyPr/>
                    <a:lstStyle/>
                    <a:p>
                      <a:pPr marL="119063" indent="-119063">
                        <a:buFont typeface="Arial" panose="020B0604020202020204" pitchFamily="34" charset="0"/>
                        <a:buChar char="•"/>
                      </a:pPr>
                      <a:r>
                        <a:rPr lang="en-US" sz="900"/>
                        <a:t>Avg spectral efficiency </a:t>
                      </a:r>
                    </a:p>
                    <a:p>
                      <a:pPr marL="119063" indent="-119063">
                        <a:buFont typeface="Arial" panose="020B0604020202020204" pitchFamily="34" charset="0"/>
                        <a:buChar char="•"/>
                      </a:pPr>
                      <a:r>
                        <a:rPr lang="en-US" sz="900"/>
                        <a:t>5% spectral efficiency</a:t>
                      </a:r>
                    </a:p>
                    <a:p>
                      <a:pPr marL="119063" indent="-119063" algn="l" defTabSz="914400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en-US" sz="900" kern="1200"/>
                        <a:t>Mobility </a:t>
                      </a:r>
                    </a:p>
                    <a:p>
                      <a:endParaRPr lang="en-US" sz="900"/>
                    </a:p>
                  </a:txBody>
                  <a:tcPr marL="67425" marR="67425" marT="33712" marB="33712"/>
                </a:tc>
                <a:tc>
                  <a:txBody>
                    <a:bodyPr/>
                    <a:lstStyle/>
                    <a:p>
                      <a:pPr marL="119063" indent="-119063">
                        <a:buFont typeface="Arial" panose="020B0604020202020204" pitchFamily="34" charset="0"/>
                        <a:buChar char="•"/>
                      </a:pPr>
                      <a:r>
                        <a:rPr lang="en-US" sz="900" kern="1200"/>
                        <a:t>User experienced data rate evaluation</a:t>
                      </a:r>
                    </a:p>
                    <a:p>
                      <a:endParaRPr lang="en-US" sz="900"/>
                    </a:p>
                  </a:txBody>
                  <a:tcPr marL="67425" marR="67425" marT="33712" marB="33712"/>
                </a:tc>
                <a:tc>
                  <a:txBody>
                    <a:bodyPr/>
                    <a:lstStyle/>
                    <a:p>
                      <a:pPr marL="119063" marR="0" lvl="0" indent="-119063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900" kern="1200">
                          <a:sym typeface="Wingdings 2" panose="05020102010507070707" pitchFamily="18" charset="2"/>
                        </a:rPr>
                        <a:t>Avg SE (A &amp; B: TDD &amp; FDD)  </a:t>
                      </a:r>
                      <a:endParaRPr lang="en-US" sz="900" kern="1200"/>
                    </a:p>
                    <a:p>
                      <a:pPr marL="119063" marR="0" lvl="0" indent="-119063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900" kern="1200">
                          <a:sym typeface="Wingdings 2" panose="05020102010507070707" pitchFamily="18" charset="2"/>
                        </a:rPr>
                        <a:t>5% SE (A &amp; B: TDD &amp; FDD) </a:t>
                      </a:r>
                    </a:p>
                    <a:p>
                      <a:endParaRPr lang="en-US" sz="900"/>
                    </a:p>
                  </a:txBody>
                  <a:tcPr marL="67425" marR="67425" marT="33712" marB="33712"/>
                </a:tc>
                <a:extLst>
                  <a:ext uri="{0D108BD9-81ED-4DB2-BD59-A6C34878D82A}">
                    <a16:rowId xmlns:a16="http://schemas.microsoft.com/office/drawing/2014/main" val="2207982436"/>
                  </a:ext>
                </a:extLst>
              </a:tr>
              <a:tr h="903490">
                <a:tc>
                  <a:txBody>
                    <a:bodyPr/>
                    <a:lstStyle/>
                    <a:p>
                      <a:r>
                        <a:rPr lang="en-US" sz="1000"/>
                        <a:t>RU-eMBB</a:t>
                      </a:r>
                    </a:p>
                    <a:p>
                      <a:pPr marL="119063" indent="-119063" algn="l" defTabSz="914400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en-US" sz="900" kern="1200"/>
                        <a:t>700 MHz – A</a:t>
                      </a:r>
                    </a:p>
                    <a:p>
                      <a:pPr marL="119063" indent="-119063" algn="l" defTabSz="914400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en-US" sz="900" kern="1200"/>
                        <a:t>4 GHz – B </a:t>
                      </a:r>
                    </a:p>
                    <a:p>
                      <a:pPr marL="119063" indent="-119063" algn="l" defTabSz="914400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en-US" sz="900" kern="1200"/>
                        <a:t>700 MHz – C</a:t>
                      </a:r>
                      <a:endParaRPr lang="en-US" sz="900"/>
                    </a:p>
                  </a:txBody>
                  <a:tcPr marL="67425" marR="67425" marT="33712" marB="33712"/>
                </a:tc>
                <a:tc>
                  <a:txBody>
                    <a:bodyPr/>
                    <a:lstStyle/>
                    <a:p>
                      <a:pPr marL="119063" indent="-119063">
                        <a:buFont typeface="Arial" panose="020B0604020202020204" pitchFamily="34" charset="0"/>
                        <a:buChar char="•"/>
                      </a:pPr>
                      <a:r>
                        <a:rPr lang="en-US" sz="900"/>
                        <a:t>Avg spectral efficiency </a:t>
                      </a:r>
                    </a:p>
                    <a:p>
                      <a:pPr marL="119063" indent="-119063">
                        <a:buFont typeface="Arial" panose="020B0604020202020204" pitchFamily="34" charset="0"/>
                        <a:buChar char="•"/>
                      </a:pPr>
                      <a:r>
                        <a:rPr lang="en-US" sz="900"/>
                        <a:t>5% spectral efficiency</a:t>
                      </a:r>
                    </a:p>
                    <a:p>
                      <a:pPr marL="119063" indent="-119063" algn="l" defTabSz="914400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en-US" sz="900" kern="1200"/>
                        <a:t>Mobility </a:t>
                      </a:r>
                    </a:p>
                    <a:p>
                      <a:endParaRPr lang="en-US" sz="900"/>
                    </a:p>
                  </a:txBody>
                  <a:tcPr marL="67425" marR="67425" marT="33712" marB="33712"/>
                </a:tc>
                <a:tc>
                  <a:txBody>
                    <a:bodyPr/>
                    <a:lstStyle/>
                    <a:p>
                      <a:pPr marL="119063" indent="-119063">
                        <a:buFont typeface="Arial" panose="020B0604020202020204" pitchFamily="34" charset="0"/>
                        <a:buChar char="•"/>
                      </a:pPr>
                      <a:r>
                        <a:rPr lang="en-US" sz="900"/>
                        <a:t>Avg spectral efficiency </a:t>
                      </a:r>
                    </a:p>
                    <a:p>
                      <a:pPr marL="119063" indent="-119063">
                        <a:buFont typeface="Arial" panose="020B0604020202020204" pitchFamily="34" charset="0"/>
                        <a:buChar char="•"/>
                      </a:pPr>
                      <a:r>
                        <a:rPr lang="en-US" sz="900"/>
                        <a:t>5% spectral efficiency</a:t>
                      </a:r>
                    </a:p>
                    <a:p>
                      <a:pPr marL="119063" indent="-119063" algn="l" defTabSz="914400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en-US" sz="900" kern="1200"/>
                        <a:t>Mobility </a:t>
                      </a:r>
                    </a:p>
                    <a:p>
                      <a:endParaRPr lang="en-US" sz="900"/>
                    </a:p>
                  </a:txBody>
                  <a:tcPr marL="67425" marR="67425" marT="33712" marB="33712"/>
                </a:tc>
                <a:tc>
                  <a:txBody>
                    <a:bodyPr/>
                    <a:lstStyle/>
                    <a:p>
                      <a:pPr marL="119063" indent="-119063">
                        <a:buFont typeface="Arial" panose="020B0604020202020204" pitchFamily="34" charset="0"/>
                        <a:buChar char="•"/>
                      </a:pPr>
                      <a:r>
                        <a:rPr lang="en-US" sz="900"/>
                        <a:t>Avg spectral efficiency for LMLC</a:t>
                      </a:r>
                      <a:endParaRPr lang="en-US" sz="900" kern="1200"/>
                    </a:p>
                    <a:p>
                      <a:endParaRPr lang="en-US" sz="900"/>
                    </a:p>
                  </a:txBody>
                  <a:tcPr marL="67425" marR="67425" marT="33712" marB="33712"/>
                </a:tc>
                <a:tc>
                  <a:txBody>
                    <a:bodyPr/>
                    <a:lstStyle/>
                    <a:p>
                      <a:pPr marL="119063" marR="0" lvl="0" indent="-119063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900" kern="1200">
                          <a:sym typeface="Wingdings 2" panose="05020102010507070707" pitchFamily="18" charset="2"/>
                        </a:rPr>
                        <a:t>Avg SE (A &amp; B, TDD &amp; FDD, C: FDD)  </a:t>
                      </a:r>
                      <a:endParaRPr lang="en-US" sz="900" kern="1200"/>
                    </a:p>
                    <a:p>
                      <a:pPr marL="119063" marR="0" lvl="0" indent="-119063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900" kern="1200">
                          <a:sym typeface="Wingdings 2" panose="05020102010507070707" pitchFamily="18" charset="2"/>
                        </a:rPr>
                        <a:t>5% SE (A &amp; B: TDD &amp; FDD) </a:t>
                      </a:r>
                    </a:p>
                    <a:p>
                      <a:endParaRPr lang="en-US" sz="900"/>
                    </a:p>
                  </a:txBody>
                  <a:tcPr marL="67425" marR="67425" marT="33712" marB="33712"/>
                </a:tc>
                <a:extLst>
                  <a:ext uri="{0D108BD9-81ED-4DB2-BD59-A6C34878D82A}">
                    <a16:rowId xmlns:a16="http://schemas.microsoft.com/office/drawing/2014/main" val="707915957"/>
                  </a:ext>
                </a:extLst>
              </a:tr>
              <a:tr h="521418">
                <a:tc>
                  <a:txBody>
                    <a:bodyPr/>
                    <a:lstStyle/>
                    <a:p>
                      <a:r>
                        <a:rPr lang="en-US" sz="1000"/>
                        <a:t>UMa-mMTC</a:t>
                      </a:r>
                    </a:p>
                    <a:p>
                      <a:pPr marL="119063" indent="-119063" algn="l" defTabSz="914400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en-US" sz="900" kern="1200"/>
                        <a:t>700 MHz – A</a:t>
                      </a:r>
                    </a:p>
                    <a:p>
                      <a:pPr marL="119063" indent="-119063" algn="l" defTabSz="914400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en-US" sz="900" kern="1200"/>
                        <a:t>700 MHz – B</a:t>
                      </a:r>
                      <a:endParaRPr lang="en-US" sz="900"/>
                    </a:p>
                  </a:txBody>
                  <a:tcPr marL="67425" marR="67425" marT="33712" marB="33712"/>
                </a:tc>
                <a:tc>
                  <a:txBody>
                    <a:bodyPr/>
                    <a:lstStyle/>
                    <a:p>
                      <a:pPr marL="119063" indent="-119063">
                        <a:buFont typeface="Arial" panose="020B0604020202020204" pitchFamily="34" charset="0"/>
                        <a:buChar char="•"/>
                      </a:pPr>
                      <a:r>
                        <a:rPr lang="en-US" sz="900"/>
                        <a:t>Connection density</a:t>
                      </a:r>
                    </a:p>
                  </a:txBody>
                  <a:tcPr marL="67425" marR="67425" marT="33712" marB="33712"/>
                </a:tc>
                <a:tc>
                  <a:txBody>
                    <a:bodyPr/>
                    <a:lstStyle/>
                    <a:p>
                      <a:pPr marL="119063" marR="0" lvl="0" indent="-119063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900" kern="1200"/>
                        <a:t>Connection density</a:t>
                      </a:r>
                    </a:p>
                    <a:p>
                      <a:endParaRPr lang="en-US" sz="900"/>
                    </a:p>
                  </a:txBody>
                  <a:tcPr marL="67425" marR="67425" marT="33712" marB="33712"/>
                </a:tc>
                <a:tc>
                  <a:txBody>
                    <a:bodyPr/>
                    <a:lstStyle/>
                    <a:p>
                      <a:endParaRPr lang="en-US" sz="900"/>
                    </a:p>
                  </a:txBody>
                  <a:tcPr marL="67425" marR="67425" marT="33712" marB="33712"/>
                </a:tc>
                <a:tc>
                  <a:txBody>
                    <a:bodyPr/>
                    <a:lstStyle/>
                    <a:p>
                      <a:pPr marL="119063" marR="0" lvl="0" indent="-119063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900" kern="1200">
                          <a:sym typeface="Wingdings 2" panose="05020102010507070707" pitchFamily="18" charset="2"/>
                        </a:rPr>
                        <a:t>A: FDD </a:t>
                      </a:r>
                      <a:endParaRPr lang="en-US" sz="900" kern="1200"/>
                    </a:p>
                    <a:p>
                      <a:endParaRPr lang="en-US" sz="900"/>
                    </a:p>
                  </a:txBody>
                  <a:tcPr marL="67425" marR="67425" marT="33712" marB="33712"/>
                </a:tc>
                <a:extLst>
                  <a:ext uri="{0D108BD9-81ED-4DB2-BD59-A6C34878D82A}">
                    <a16:rowId xmlns:a16="http://schemas.microsoft.com/office/drawing/2014/main" val="545909664"/>
                  </a:ext>
                </a:extLst>
              </a:tr>
              <a:tr h="1060814">
                <a:tc>
                  <a:txBody>
                    <a:bodyPr/>
                    <a:lstStyle/>
                    <a:p>
                      <a:r>
                        <a:rPr lang="en-US" sz="1000"/>
                        <a:t>UMa-URLLC</a:t>
                      </a:r>
                    </a:p>
                    <a:p>
                      <a:pPr marL="119063" indent="-119063" algn="l" defTabSz="914400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en-US" sz="900" kern="1200"/>
                        <a:t>256 ant. elements per TRxP and 8 per UE – A</a:t>
                      </a:r>
                    </a:p>
                    <a:p>
                      <a:pPr marL="119063" indent="-119063" algn="l" defTabSz="914400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en-US" sz="900" kern="1200"/>
                        <a:t>64 ant. elements per TRxP and 4 per UE – B</a:t>
                      </a:r>
                      <a:endParaRPr lang="en-US" sz="900"/>
                    </a:p>
                  </a:txBody>
                  <a:tcPr marL="67425" marR="67425" marT="33712" marB="33712"/>
                </a:tc>
                <a:tc>
                  <a:txBody>
                    <a:bodyPr/>
                    <a:lstStyle/>
                    <a:p>
                      <a:pPr marL="119063" marR="0" lvl="0" indent="-119063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900" kern="1200"/>
                        <a:t>Reliability</a:t>
                      </a:r>
                    </a:p>
                    <a:p>
                      <a:endParaRPr lang="en-US" sz="900"/>
                    </a:p>
                  </a:txBody>
                  <a:tcPr marL="67425" marR="67425" marT="33712" marB="33712"/>
                </a:tc>
                <a:tc>
                  <a:txBody>
                    <a:bodyPr/>
                    <a:lstStyle/>
                    <a:p>
                      <a:pPr marL="119063" marR="0" lvl="0" indent="-119063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900" kern="1200"/>
                        <a:t>Reliability</a:t>
                      </a:r>
                    </a:p>
                    <a:p>
                      <a:pPr marL="119063" marR="0" lvl="0" indent="-119063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lang="en-US" sz="9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7425" marR="67425" marT="33712" marB="33712"/>
                </a:tc>
                <a:tc>
                  <a:txBody>
                    <a:bodyPr/>
                    <a:lstStyle/>
                    <a:p>
                      <a:endParaRPr lang="en-US" sz="900"/>
                    </a:p>
                  </a:txBody>
                  <a:tcPr marL="67425" marR="67425" marT="33712" marB="33712"/>
                </a:tc>
                <a:tc>
                  <a:txBody>
                    <a:bodyPr/>
                    <a:lstStyle/>
                    <a:p>
                      <a:endParaRPr lang="en-US" sz="900"/>
                    </a:p>
                  </a:txBody>
                  <a:tcPr marL="67425" marR="67425" marT="33712" marB="33712"/>
                </a:tc>
                <a:extLst>
                  <a:ext uri="{0D108BD9-81ED-4DB2-BD59-A6C34878D82A}">
                    <a16:rowId xmlns:a16="http://schemas.microsoft.com/office/drawing/2014/main" val="28285087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311330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233278-44CC-4408-A124-664207BDC7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CEG work accomplished #4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BC8337E-ACF6-4890-B1D4-AEE4DD66B78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Other results are being processed</a:t>
            </a:r>
          </a:p>
          <a:p>
            <a:pPr lvl="1"/>
            <a:r>
              <a:rPr lang="en-US" dirty="0"/>
              <a:t>Inspection (spectrum and services)</a:t>
            </a:r>
          </a:p>
          <a:p>
            <a:pPr lvl="1"/>
            <a:r>
              <a:rPr lang="en-US" dirty="0"/>
              <a:t>Analysis (User-experienced data-rate, latency, etc.)</a:t>
            </a:r>
          </a:p>
          <a:p>
            <a:pPr lvl="1"/>
            <a:r>
              <a:rPr lang="en-US" dirty="0"/>
              <a:t>Simulation (Reliability)</a:t>
            </a:r>
          </a:p>
          <a:p>
            <a:r>
              <a:rPr lang="en-US" dirty="0"/>
              <a:t>Proponents: 3GPP and DECT/ETSI-Forum, </a:t>
            </a:r>
            <a:r>
              <a:rPr lang="en-US" dirty="0" err="1">
                <a:solidFill>
                  <a:schemeClr val="bg1">
                    <a:lumMod val="65000"/>
                  </a:schemeClr>
                </a:solidFill>
              </a:rPr>
              <a:t>Nufront</a:t>
            </a:r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?</a:t>
            </a:r>
            <a:r>
              <a:rPr lang="en-US" sz="3600" dirty="0"/>
              <a:t> 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D9929C5-0DC1-4717-9F41-E9ACF30C6B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10th - 11th Dec'19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90303B4-AF84-4C5D-AAF6-9BEFDD26F3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www.IMT-CEG.ca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59CB014-A484-4F28-88CB-D929DDB9EC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17BBF7-581C-4FB0-83E4-310F1377AF43}" type="slidenum">
              <a:rPr lang="en-US" smtClean="0"/>
              <a:t>7</a:t>
            </a:fld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0802ACC-204E-4AF3-9D49-C04A8754692C}"/>
              </a:ext>
            </a:extLst>
          </p:cNvPr>
          <p:cNvSpPr txBox="1"/>
          <p:nvPr/>
        </p:nvSpPr>
        <p:spPr>
          <a:xfrm>
            <a:off x="3686366" y="4489704"/>
            <a:ext cx="48192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Relatively small thing – WRC-19 – got in the way! </a:t>
            </a:r>
          </a:p>
        </p:txBody>
      </p:sp>
    </p:spTree>
    <p:extLst>
      <p:ext uri="{BB962C8B-B14F-4D97-AF65-F5344CB8AC3E}">
        <p14:creationId xmlns:p14="http://schemas.microsoft.com/office/powerpoint/2010/main" val="19265104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12">
            <a:extLst>
              <a:ext uri="{FF2B5EF4-FFF2-40B4-BE49-F238E27FC236}">
                <a16:creationId xmlns:a16="http://schemas.microsoft.com/office/drawing/2014/main" id="{42A5316D-ED2F-4F89-B4B4-8D9240B1A3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2013557" cy="6858000"/>
          </a:xfrm>
          <a:prstGeom prst="rect">
            <a:avLst/>
          </a:prstGeom>
          <a:solidFill>
            <a:srgbClr val="7F7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9B36A51-4035-4D6B-ACDB-236E819C67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376649" y="1487272"/>
            <a:ext cx="2743200" cy="2743200"/>
          </a:xfrm>
          <a:prstGeom prst="ellipse">
            <a:avLst/>
          </a:prstGeom>
          <a:solidFill>
            <a:srgbClr val="262626"/>
          </a:solidFill>
          <a:ln w="174625" cmpd="thinThick">
            <a:solidFill>
              <a:srgbClr val="262626"/>
            </a:solidFill>
          </a:ln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24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CEG workplan</a:t>
            </a:r>
            <a:br>
              <a:rPr lang="en-US" sz="24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</a:br>
            <a:r>
              <a:rPr lang="en-US" sz="24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(through the remainder of the evaluation period)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4ADF857-5D2F-40A3-8A1A-6A90BEBC68F0}"/>
              </a:ext>
            </a:extLst>
          </p:cNvPr>
          <p:cNvSpPr txBox="1"/>
          <p:nvPr/>
        </p:nvSpPr>
        <p:spPr>
          <a:xfrm>
            <a:off x="10234654" y="1573666"/>
            <a:ext cx="3109623" cy="143623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900" dirty="0"/>
              <a:t>Note 1 – The CEG will evaluate both </a:t>
            </a:r>
          </a:p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900" dirty="0"/>
              <a:t>the SRIT and the RIT submitted by </a:t>
            </a:r>
          </a:p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900" dirty="0"/>
              <a:t>3GPP. It is the CEG’s understanding </a:t>
            </a:r>
          </a:p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900" dirty="0"/>
              <a:t>that such evaluation applies to the </a:t>
            </a:r>
          </a:p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900" dirty="0"/>
              <a:t>candidates from China and Korea, </a:t>
            </a:r>
          </a:p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900" dirty="0"/>
              <a:t>so no separate activity is foreseen </a:t>
            </a:r>
          </a:p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900" dirty="0"/>
              <a:t>on those two submissions. </a:t>
            </a:r>
          </a:p>
          <a:p>
            <a:pPr>
              <a:lnSpc>
                <a:spcPct val="90000"/>
              </a:lnSpc>
              <a:spcAft>
                <a:spcPts val="600"/>
              </a:spcAft>
            </a:pPr>
            <a:endParaRPr lang="en-US" sz="900" dirty="0"/>
          </a:p>
          <a:p>
            <a:pPr>
              <a:lnSpc>
                <a:spcPct val="90000"/>
              </a:lnSpc>
              <a:spcAft>
                <a:spcPts val="600"/>
              </a:spcAft>
            </a:pPr>
            <a:endParaRPr lang="en-US" sz="900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B369CE2-D527-41C3-937B-21442358950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41738" y="6356350"/>
            <a:ext cx="1655379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>
              <a:spcAft>
                <a:spcPts val="600"/>
              </a:spcAft>
            </a:pPr>
            <a:r>
              <a:rPr lang="en-US">
                <a:solidFill>
                  <a:srgbClr val="FFFFFF"/>
                </a:solidFill>
              </a:rPr>
              <a:t>10th - 11th Dec'19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BB05F6F-FFC5-4828-A1D0-01139BB9FD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599" y="6356350"/>
            <a:ext cx="4847897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l">
              <a:spcAft>
                <a:spcPts val="600"/>
              </a:spcAft>
            </a:pPr>
            <a:r>
              <a:rPr lang="en-US" kern="1200">
                <a:solidFill>
                  <a:prstClr val="black">
                    <a:tint val="75000"/>
                  </a:prstClr>
                </a:solidFill>
                <a:latin typeface="+mn-lt"/>
                <a:ea typeface="+mn-ea"/>
                <a:cs typeface="+mn-cs"/>
              </a:rPr>
              <a:t>www.IMT-CEG.ca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2BE23F-E35D-4995-804F-D05841BAC1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884978" y="6356350"/>
            <a:ext cx="1468821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fld id="{6F17BBF7-581C-4FB0-83E4-310F1377AF43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spcAft>
                  <a:spcPts val="600"/>
                </a:spcAft>
              </a:pPr>
              <a:t>8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E4C29D7F-2B87-4FAF-B96F-42385420BDF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16961702"/>
              </p:ext>
            </p:extLst>
          </p:nvPr>
        </p:nvGraphicFramePr>
        <p:xfrm>
          <a:off x="1778000" y="464834"/>
          <a:ext cx="8263677" cy="5631171"/>
        </p:xfrm>
        <a:graphic>
          <a:graphicData uri="http://schemas.openxmlformats.org/drawingml/2006/table">
            <a:tbl>
              <a:tblPr firstRow="1" firstCol="1" bandRow="1">
                <a:tableStyleId>{073A0DAA-6AF3-43AB-8588-CEC1D06C72B9}</a:tableStyleId>
              </a:tblPr>
              <a:tblGrid>
                <a:gridCol w="1501644">
                  <a:extLst>
                    <a:ext uri="{9D8B030D-6E8A-4147-A177-3AD203B41FA5}">
                      <a16:colId xmlns:a16="http://schemas.microsoft.com/office/drawing/2014/main" val="1814371428"/>
                    </a:ext>
                  </a:extLst>
                </a:gridCol>
                <a:gridCol w="716653">
                  <a:extLst>
                    <a:ext uri="{9D8B030D-6E8A-4147-A177-3AD203B41FA5}">
                      <a16:colId xmlns:a16="http://schemas.microsoft.com/office/drawing/2014/main" val="744870244"/>
                    </a:ext>
                  </a:extLst>
                </a:gridCol>
                <a:gridCol w="741299">
                  <a:extLst>
                    <a:ext uri="{9D8B030D-6E8A-4147-A177-3AD203B41FA5}">
                      <a16:colId xmlns:a16="http://schemas.microsoft.com/office/drawing/2014/main" val="3405016989"/>
                    </a:ext>
                  </a:extLst>
                </a:gridCol>
                <a:gridCol w="769643">
                  <a:extLst>
                    <a:ext uri="{9D8B030D-6E8A-4147-A177-3AD203B41FA5}">
                      <a16:colId xmlns:a16="http://schemas.microsoft.com/office/drawing/2014/main" val="1471118861"/>
                    </a:ext>
                  </a:extLst>
                </a:gridCol>
                <a:gridCol w="782459">
                  <a:extLst>
                    <a:ext uri="{9D8B030D-6E8A-4147-A177-3AD203B41FA5}">
                      <a16:colId xmlns:a16="http://schemas.microsoft.com/office/drawing/2014/main" val="863170061"/>
                    </a:ext>
                  </a:extLst>
                </a:gridCol>
                <a:gridCol w="944632">
                  <a:extLst>
                    <a:ext uri="{9D8B030D-6E8A-4147-A177-3AD203B41FA5}">
                      <a16:colId xmlns:a16="http://schemas.microsoft.com/office/drawing/2014/main" val="1708369899"/>
                    </a:ext>
                  </a:extLst>
                </a:gridCol>
                <a:gridCol w="1887360">
                  <a:extLst>
                    <a:ext uri="{9D8B030D-6E8A-4147-A177-3AD203B41FA5}">
                      <a16:colId xmlns:a16="http://schemas.microsoft.com/office/drawing/2014/main" val="4143707294"/>
                    </a:ext>
                  </a:extLst>
                </a:gridCol>
                <a:gridCol w="919987">
                  <a:extLst>
                    <a:ext uri="{9D8B030D-6E8A-4147-A177-3AD203B41FA5}">
                      <a16:colId xmlns:a16="http://schemas.microsoft.com/office/drawing/2014/main" val="2832407984"/>
                    </a:ext>
                  </a:extLst>
                </a:gridCol>
              </a:tblGrid>
              <a:tr h="257480">
                <a:tc gridSpan="8">
                  <a:txBody>
                    <a:bodyPr/>
                    <a:lstStyle/>
                    <a:p>
                      <a:pPr marL="0" marR="0" algn="ctr" hangingPunct="0"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720090" algn="l"/>
                          <a:tab pos="1188085" algn="l"/>
                          <a:tab pos="1440180" algn="l"/>
                        </a:tabLst>
                      </a:pPr>
                      <a:r>
                        <a:rPr lang="en-US" sz="1100" dirty="0">
                          <a:effectLst/>
                        </a:rPr>
                        <a:t>IMT-2020 SUBMISSION (document number in parentheses)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7451" marR="37451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73240459"/>
                  </a:ext>
                </a:extLst>
              </a:tr>
              <a:tr h="240763">
                <a:tc rowSpan="2">
                  <a:txBody>
                    <a:bodyPr/>
                    <a:lstStyle/>
                    <a:p>
                      <a:pPr marL="0" marR="0" algn="ctr" hangingPunct="0"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720090" algn="l"/>
                          <a:tab pos="1188085" algn="l"/>
                          <a:tab pos="1440180" algn="l"/>
                        </a:tabLst>
                      </a:pPr>
                      <a:r>
                        <a:rPr lang="en-US" sz="900" dirty="0">
                          <a:effectLst/>
                        </a:rPr>
                        <a:t> 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7451" marR="37451" marT="0" marB="0" anchor="ctr"/>
                </a:tc>
                <a:tc gridSpan="2">
                  <a:txBody>
                    <a:bodyPr/>
                    <a:lstStyle/>
                    <a:p>
                      <a:pPr marL="0" marR="0" algn="ctr" hangingPunct="0"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720090" algn="l"/>
                          <a:tab pos="1188085" algn="l"/>
                          <a:tab pos="1440180" algn="l"/>
                        </a:tabLst>
                      </a:pPr>
                      <a:r>
                        <a:rPr lang="fr-FR" sz="1050">
                          <a:effectLst/>
                        </a:rPr>
                        <a:t>3GPP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7451" marR="37451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algn="ctr" hangingPunct="0"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720090" algn="l"/>
                          <a:tab pos="1188085" algn="l"/>
                          <a:tab pos="1440180" algn="l"/>
                        </a:tabLst>
                      </a:pPr>
                      <a:r>
                        <a:rPr lang="fr-FR" sz="1050" dirty="0">
                          <a:effectLst/>
                        </a:rPr>
                        <a:t>CHINA (#15)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7451" marR="37451" marT="0" marB="0" anchor="ctr"/>
                </a:tc>
                <a:tc rowSpan="2">
                  <a:txBody>
                    <a:bodyPr/>
                    <a:lstStyle/>
                    <a:p>
                      <a:pPr marL="0" marR="0" algn="ctr" hangingPunct="0"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720090" algn="l"/>
                          <a:tab pos="1188085" algn="l"/>
                          <a:tab pos="1440180" algn="l"/>
                        </a:tabLst>
                      </a:pPr>
                      <a:r>
                        <a:rPr lang="fr-FR" sz="1050">
                          <a:effectLst/>
                        </a:rPr>
                        <a:t>KOREA (#16)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7451" marR="37451" marT="0" marB="0" anchor="ctr"/>
                </a:tc>
                <a:tc rowSpan="2">
                  <a:txBody>
                    <a:bodyPr/>
                    <a:lstStyle/>
                    <a:p>
                      <a:pPr marL="0" marR="0" algn="ctr" hangingPunct="0"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720090" algn="l"/>
                          <a:tab pos="1188085" algn="l"/>
                          <a:tab pos="1440180" algn="l"/>
                        </a:tabLst>
                      </a:pPr>
                      <a:r>
                        <a:rPr lang="fr-FR" sz="1050">
                          <a:effectLst/>
                        </a:rPr>
                        <a:t>TSDSI (#19)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7451" marR="37451" marT="0" marB="0" anchor="ctr"/>
                </a:tc>
                <a:tc rowSpan="2">
                  <a:txBody>
                    <a:bodyPr/>
                    <a:lstStyle/>
                    <a:p>
                      <a:pPr marL="0" marR="0" algn="ctr" hangingPunct="0"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720090" algn="l"/>
                          <a:tab pos="1188085" algn="l"/>
                          <a:tab pos="1440180" algn="l"/>
                        </a:tabLst>
                      </a:pPr>
                      <a:r>
                        <a:rPr lang="fr-FR" sz="1050" dirty="0">
                          <a:effectLst/>
                        </a:rPr>
                        <a:t>ETSI-DECT (#17)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7451" marR="37451" marT="0" marB="0" anchor="ctr"/>
                </a:tc>
                <a:tc rowSpan="2">
                  <a:txBody>
                    <a:bodyPr/>
                    <a:lstStyle/>
                    <a:p>
                      <a:pPr marL="0" marR="0" algn="ctr" hangingPunct="0"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720090" algn="l"/>
                          <a:tab pos="1188085" algn="l"/>
                          <a:tab pos="1440180" algn="l"/>
                        </a:tabLst>
                      </a:pPr>
                      <a:r>
                        <a:rPr lang="fr-FR" sz="1050">
                          <a:effectLst/>
                        </a:rPr>
                        <a:t>Nufront (#18)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7451" marR="37451" marT="0" marB="0" anchor="ctr"/>
                </a:tc>
                <a:extLst>
                  <a:ext uri="{0D108BD9-81ED-4DB2-BD59-A6C34878D82A}">
                    <a16:rowId xmlns:a16="http://schemas.microsoft.com/office/drawing/2014/main" val="3418259258"/>
                  </a:ext>
                </a:extLst>
              </a:tr>
              <a:tr h="24076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 hangingPunct="0"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720090" algn="l"/>
                          <a:tab pos="1188085" algn="l"/>
                          <a:tab pos="1440180" algn="l"/>
                        </a:tabLst>
                      </a:pPr>
                      <a:r>
                        <a:rPr lang="fr-FR" sz="1000">
                          <a:effectLst/>
                        </a:rPr>
                        <a:t>RIT (#14)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7451" marR="37451" marT="0" marB="0"/>
                </a:tc>
                <a:tc>
                  <a:txBody>
                    <a:bodyPr/>
                    <a:lstStyle/>
                    <a:p>
                      <a:pPr marL="0" marR="0" algn="ctr" hangingPunct="0"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720090" algn="l"/>
                          <a:tab pos="1188085" algn="l"/>
                          <a:tab pos="1440180" algn="l"/>
                        </a:tabLst>
                      </a:pPr>
                      <a:r>
                        <a:rPr lang="fr-FR" sz="1050" dirty="0">
                          <a:effectLst/>
                        </a:rPr>
                        <a:t>SRIT (#13)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7451" marR="37451" marT="0" marB="0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82662738"/>
                  </a:ext>
                </a:extLst>
              </a:tr>
              <a:tr h="1043298">
                <a:tc>
                  <a:txBody>
                    <a:bodyPr/>
                    <a:lstStyle/>
                    <a:p>
                      <a:pPr marL="0" marR="0" algn="ctr" hangingPunct="0"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720090" algn="l"/>
                          <a:tab pos="1188085" algn="l"/>
                          <a:tab pos="1440180" algn="l"/>
                        </a:tabLst>
                      </a:pPr>
                      <a:r>
                        <a:rPr lang="en-GB" sz="900" u="sng" dirty="0">
                          <a:solidFill>
                            <a:schemeClr val="bg1"/>
                          </a:solidFill>
                          <a:effectLst/>
                          <a:hlinkClick r:id="rId2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Canadian Evaluation Group</a:t>
                      </a:r>
                      <a:r>
                        <a:rPr lang="en-GB" sz="900" u="sng" dirty="0">
                          <a:solidFill>
                            <a:schemeClr val="bg1"/>
                          </a:solidFill>
                          <a:effectLst/>
                        </a:rPr>
                        <a:t> (</a:t>
                      </a:r>
                      <a:r>
                        <a:rPr lang="en-GB" sz="900" u="sng" dirty="0">
                          <a:solidFill>
                            <a:schemeClr val="bg1"/>
                          </a:solidFill>
                          <a:effectLst/>
                          <a:hlinkClick r:id="rId3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CEG web site</a:t>
                      </a:r>
                      <a:r>
                        <a:rPr lang="en-GB" sz="900" u="sng" dirty="0">
                          <a:solidFill>
                            <a:schemeClr val="bg1"/>
                          </a:solidFill>
                          <a:effectLst/>
                        </a:rPr>
                        <a:t>)</a:t>
                      </a:r>
                      <a:endParaRPr lang="en-US" sz="10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7451" marR="37451" marT="0" marB="0" anchor="ctr"/>
                </a:tc>
                <a:tc>
                  <a:txBody>
                    <a:bodyPr/>
                    <a:lstStyle/>
                    <a:p>
                      <a:pPr marL="0" marR="0" algn="ctr" hangingPunct="0"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720090" algn="l"/>
                          <a:tab pos="1188085" algn="l"/>
                          <a:tab pos="1440180" algn="l"/>
                        </a:tabLst>
                      </a:pPr>
                      <a:r>
                        <a:rPr lang="en-GB" sz="900" dirty="0">
                          <a:effectLst/>
                          <a:latin typeface="Berlin Sans FB" panose="020E0602020502020306" pitchFamily="34" charset="0"/>
                        </a:rPr>
                        <a:t>Will evaluate</a:t>
                      </a:r>
                      <a:endParaRPr lang="en-US" sz="1000" dirty="0">
                        <a:effectLst/>
                        <a:latin typeface="Berlin Sans FB" panose="020E0602020502020306" pitchFamily="34" charset="0"/>
                        <a:ea typeface="Times New Roman" panose="02020603050405020304" pitchFamily="18" charset="0"/>
                      </a:endParaRPr>
                    </a:p>
                  </a:txBody>
                  <a:tcPr marL="37451" marR="37451" marT="0" marB="0"/>
                </a:tc>
                <a:tc>
                  <a:txBody>
                    <a:bodyPr/>
                    <a:lstStyle/>
                    <a:p>
                      <a:pPr marL="0" marR="0" algn="ctr" hangingPunct="0"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720090" algn="l"/>
                          <a:tab pos="1188085" algn="l"/>
                          <a:tab pos="1440180" algn="l"/>
                        </a:tabLst>
                      </a:pPr>
                      <a:r>
                        <a:rPr lang="en-GB" sz="1000">
                          <a:effectLst/>
                          <a:latin typeface="Berlin Sans FB" panose="020E0602020502020306" pitchFamily="34" charset="0"/>
                        </a:rPr>
                        <a:t>Will evaluate </a:t>
                      </a:r>
                      <a:endParaRPr lang="en-US" sz="1050">
                        <a:effectLst/>
                        <a:latin typeface="Berlin Sans FB" panose="020E0602020502020306" pitchFamily="34" charset="0"/>
                        <a:ea typeface="Times New Roman" panose="02020603050405020304" pitchFamily="18" charset="0"/>
                      </a:endParaRPr>
                    </a:p>
                  </a:txBody>
                  <a:tcPr marL="37451" marR="37451" marT="0" marB="0"/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720090" algn="l"/>
                          <a:tab pos="1188085" algn="l"/>
                          <a:tab pos="1440180" algn="l"/>
                        </a:tabLst>
                      </a:pPr>
                      <a:r>
                        <a:rPr lang="en-GB" sz="1000" kern="1200" dirty="0">
                          <a:solidFill>
                            <a:schemeClr val="dk1"/>
                          </a:solidFill>
                          <a:effectLst/>
                          <a:latin typeface="Berlin Sans FB" panose="020E0602020502020306" pitchFamily="34" charset="0"/>
                          <a:ea typeface="+mn-ea"/>
                          <a:cs typeface="+mn-cs"/>
                        </a:rPr>
                        <a:t>Not evaluate</a:t>
                      </a:r>
                    </a:p>
                    <a:p>
                      <a:pPr marL="0" marR="0" algn="ctr" defTabSz="914400" rtl="0" eaLnBrk="1" latinLnBrk="0" hangingPunct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720090" algn="l"/>
                          <a:tab pos="1188085" algn="l"/>
                          <a:tab pos="1440180" algn="l"/>
                        </a:tabLst>
                      </a:pPr>
                      <a:endParaRPr lang="en-GB" sz="1000" kern="1200" dirty="0">
                        <a:solidFill>
                          <a:schemeClr val="dk1"/>
                        </a:solidFill>
                        <a:effectLst/>
                        <a:latin typeface="Berlin Sans FB" panose="020E0602020502020306" pitchFamily="34" charset="0"/>
                        <a:ea typeface="+mn-ea"/>
                        <a:cs typeface="+mn-cs"/>
                      </a:endParaRPr>
                    </a:p>
                    <a:p>
                      <a:pPr marL="0" marR="0" algn="ctr" defTabSz="914400" rtl="0" eaLnBrk="1" latinLnBrk="0" hangingPunct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720090" algn="l"/>
                          <a:tab pos="1188085" algn="l"/>
                          <a:tab pos="1440180" algn="l"/>
                        </a:tabLst>
                      </a:pPr>
                      <a:r>
                        <a:rPr lang="en-GB" sz="1000" kern="1200" dirty="0">
                          <a:solidFill>
                            <a:schemeClr val="dk1"/>
                          </a:solidFill>
                          <a:effectLst/>
                          <a:latin typeface="Berlin Sans FB" panose="020E0602020502020306" pitchFamily="34" charset="0"/>
                          <a:ea typeface="+mn-ea"/>
                          <a:cs typeface="+mn-cs"/>
                        </a:rPr>
                        <a:t>See Note 1  </a:t>
                      </a:r>
                      <a:endParaRPr lang="en-US" sz="1000" kern="1200" dirty="0">
                        <a:solidFill>
                          <a:schemeClr val="dk1"/>
                        </a:solidFill>
                        <a:effectLst/>
                        <a:latin typeface="Berlin Sans FB" panose="020E0602020502020306" pitchFamily="34" charset="0"/>
                        <a:ea typeface="+mn-ea"/>
                        <a:cs typeface="+mn-cs"/>
                      </a:endParaRPr>
                    </a:p>
                  </a:txBody>
                  <a:tcPr marL="37451" marR="37451" marT="0" marB="0"/>
                </a:tc>
                <a:tc>
                  <a:txBody>
                    <a:bodyPr/>
                    <a:lstStyle/>
                    <a:p>
                      <a:pPr marL="0" marR="0" algn="ctr" hangingPunct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720090" algn="l"/>
                          <a:tab pos="1188085" algn="l"/>
                          <a:tab pos="1440180" algn="l"/>
                        </a:tabLst>
                      </a:pPr>
                      <a:r>
                        <a:rPr lang="en-GB" sz="1000" dirty="0">
                          <a:effectLst/>
                          <a:latin typeface="Berlin Sans FB" panose="020E0602020502020306" pitchFamily="34" charset="0"/>
                        </a:rPr>
                        <a:t>Not evaluate</a:t>
                      </a:r>
                    </a:p>
                    <a:p>
                      <a:pPr marL="0" marR="0" algn="ctr" hangingPunct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720090" algn="l"/>
                          <a:tab pos="1188085" algn="l"/>
                          <a:tab pos="1440180" algn="l"/>
                        </a:tabLst>
                      </a:pPr>
                      <a:endParaRPr lang="en-GB" sz="1000" dirty="0">
                        <a:effectLst/>
                        <a:latin typeface="Berlin Sans FB" panose="020E0602020502020306" pitchFamily="34" charset="0"/>
                        <a:ea typeface="Times New Roman" panose="02020603050405020304" pitchFamily="18" charset="0"/>
                      </a:endParaRPr>
                    </a:p>
                    <a:p>
                      <a:pPr marL="0" marR="0" algn="ctr" hangingPunct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720090" algn="l"/>
                          <a:tab pos="1188085" algn="l"/>
                          <a:tab pos="1440180" algn="l"/>
                        </a:tabLst>
                      </a:pPr>
                      <a:endParaRPr lang="en-GB" sz="1000" dirty="0">
                        <a:effectLst/>
                        <a:latin typeface="Berlin Sans FB" panose="020E0602020502020306" pitchFamily="34" charset="0"/>
                        <a:ea typeface="Times New Roman" panose="02020603050405020304" pitchFamily="18" charset="0"/>
                      </a:endParaRPr>
                    </a:p>
                    <a:p>
                      <a:pPr marL="0" marR="0" algn="ctr" hangingPunct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720090" algn="l"/>
                          <a:tab pos="1188085" algn="l"/>
                          <a:tab pos="1440180" algn="l"/>
                        </a:tabLst>
                      </a:pPr>
                      <a:r>
                        <a:rPr lang="en-GB" sz="1000" dirty="0">
                          <a:effectLst/>
                          <a:latin typeface="Berlin Sans FB" panose="020E0602020502020306" pitchFamily="34" charset="0"/>
                          <a:ea typeface="Times New Roman" panose="02020603050405020304" pitchFamily="18" charset="0"/>
                        </a:rPr>
                        <a:t>See Note 1</a:t>
                      </a:r>
                      <a:endParaRPr lang="en-US" sz="1050" dirty="0">
                        <a:effectLst/>
                        <a:latin typeface="Berlin Sans FB" panose="020E0602020502020306" pitchFamily="34" charset="0"/>
                        <a:ea typeface="Times New Roman" panose="02020603050405020304" pitchFamily="18" charset="0"/>
                      </a:endParaRPr>
                    </a:p>
                  </a:txBody>
                  <a:tcPr marL="37451" marR="37451" marT="0" marB="0"/>
                </a:tc>
                <a:tc>
                  <a:txBody>
                    <a:bodyPr/>
                    <a:lstStyle/>
                    <a:p>
                      <a:pPr marL="0" marR="0" algn="ctr" hangingPunct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720090" algn="l"/>
                          <a:tab pos="1188085" algn="l"/>
                          <a:tab pos="1440180" algn="l"/>
                        </a:tabLst>
                      </a:pPr>
                      <a:r>
                        <a:rPr lang="en-GB" sz="1000" kern="1200" dirty="0">
                          <a:solidFill>
                            <a:schemeClr val="dk1"/>
                          </a:solidFill>
                          <a:effectLst/>
                          <a:latin typeface="Berlin Sans FB" panose="020E0602020502020306" pitchFamily="34" charset="0"/>
                          <a:ea typeface="+mn-ea"/>
                          <a:cs typeface="+mn-cs"/>
                        </a:rPr>
                        <a:t>Partial evaluation </a:t>
                      </a:r>
                      <a:endParaRPr lang="en-US" sz="1000" kern="1200" dirty="0">
                        <a:solidFill>
                          <a:schemeClr val="dk1"/>
                        </a:solidFill>
                        <a:effectLst/>
                        <a:latin typeface="Berlin Sans FB" panose="020E0602020502020306" pitchFamily="34" charset="0"/>
                        <a:ea typeface="+mn-ea"/>
                        <a:cs typeface="+mn-cs"/>
                      </a:endParaRPr>
                    </a:p>
                    <a:p>
                      <a:pPr marL="0" marR="0" algn="ctr" hangingPunct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720090" algn="l"/>
                          <a:tab pos="1188085" algn="l"/>
                          <a:tab pos="1440180" algn="l"/>
                        </a:tabLst>
                      </a:pPr>
                      <a:endParaRPr lang="en-GB" sz="1000" kern="1200" dirty="0">
                        <a:solidFill>
                          <a:schemeClr val="dk1"/>
                        </a:solidFill>
                        <a:effectLst/>
                        <a:latin typeface="Berlin Sans FB" panose="020E0602020502020306" pitchFamily="34" charset="0"/>
                        <a:ea typeface="+mn-ea"/>
                        <a:cs typeface="+mn-cs"/>
                      </a:endParaRPr>
                    </a:p>
                    <a:p>
                      <a:pPr marL="0" marR="0" algn="ctr" hangingPunct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720090" algn="l"/>
                          <a:tab pos="1188085" algn="l"/>
                          <a:tab pos="1440180" algn="l"/>
                        </a:tabLst>
                      </a:pPr>
                      <a:r>
                        <a:rPr lang="en-GB" sz="1000" kern="1200" dirty="0">
                          <a:solidFill>
                            <a:schemeClr val="dk1"/>
                          </a:solidFill>
                          <a:effectLst/>
                          <a:latin typeface="Berlin Sans FB" panose="020E0602020502020306" pitchFamily="34" charset="0"/>
                          <a:ea typeface="+mn-ea"/>
                          <a:cs typeface="+mn-cs"/>
                        </a:rPr>
                        <a:t>See Note 2</a:t>
                      </a:r>
                      <a:endParaRPr lang="en-US" sz="1000" kern="1200" dirty="0">
                        <a:solidFill>
                          <a:schemeClr val="dk1"/>
                        </a:solidFill>
                        <a:effectLst/>
                        <a:latin typeface="Berlin Sans FB" panose="020E0602020502020306" pitchFamily="34" charset="0"/>
                        <a:ea typeface="+mn-ea"/>
                        <a:cs typeface="+mn-cs"/>
                      </a:endParaRPr>
                    </a:p>
                  </a:txBody>
                  <a:tcPr marL="37451" marR="37451" marT="0" marB="0"/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720090" algn="l"/>
                          <a:tab pos="1188085" algn="l"/>
                          <a:tab pos="1440180" algn="l"/>
                        </a:tabLst>
                      </a:pPr>
                      <a:r>
                        <a:rPr lang="en-GB" sz="1000" kern="1200" dirty="0">
                          <a:solidFill>
                            <a:schemeClr val="dk1"/>
                          </a:solidFill>
                          <a:effectLst/>
                          <a:latin typeface="Berlin Sans FB" panose="020E0602020502020306" pitchFamily="34" charset="0"/>
                          <a:ea typeface="+mn-ea"/>
                          <a:cs typeface="+mn-cs"/>
                        </a:rPr>
                        <a:t>Partial evaluation (DECT component RIT)</a:t>
                      </a:r>
                    </a:p>
                    <a:p>
                      <a:pPr marL="0" marR="0" algn="ctr" defTabSz="914400" rtl="0" eaLnBrk="1" latinLnBrk="0" hangingPunct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720090" algn="l"/>
                          <a:tab pos="1188085" algn="l"/>
                          <a:tab pos="1440180" algn="l"/>
                        </a:tabLst>
                      </a:pPr>
                      <a:endParaRPr lang="en-GB" sz="1000" kern="1200" dirty="0">
                        <a:solidFill>
                          <a:schemeClr val="dk1"/>
                        </a:solidFill>
                        <a:effectLst/>
                        <a:latin typeface="Berlin Sans FB" panose="020E0602020502020306" pitchFamily="34" charset="0"/>
                        <a:ea typeface="+mn-ea"/>
                        <a:cs typeface="+mn-cs"/>
                      </a:endParaRPr>
                    </a:p>
                    <a:p>
                      <a:pPr marL="0" marR="0" algn="ctr" defTabSz="914400" rtl="0" eaLnBrk="1" latinLnBrk="0" hangingPunct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720090" algn="l"/>
                          <a:tab pos="1188085" algn="l"/>
                          <a:tab pos="1440180" algn="l"/>
                        </a:tabLst>
                      </a:pPr>
                      <a:r>
                        <a:rPr lang="en-GB" sz="1000" kern="1200" dirty="0">
                          <a:solidFill>
                            <a:schemeClr val="dk1"/>
                          </a:solidFill>
                          <a:effectLst/>
                          <a:latin typeface="Berlin Sans FB" panose="020E0602020502020306" pitchFamily="34" charset="0"/>
                          <a:ea typeface="+mn-ea"/>
                          <a:cs typeface="+mn-cs"/>
                        </a:rPr>
                        <a:t>See Note 2</a:t>
                      </a:r>
                      <a:endParaRPr lang="en-US" sz="1050" dirty="0">
                        <a:effectLst/>
                        <a:latin typeface="Berlin Sans FB" panose="020E0602020502020306" pitchFamily="34" charset="0"/>
                        <a:ea typeface="Times New Roman" panose="02020603050405020304" pitchFamily="18" charset="0"/>
                      </a:endParaRPr>
                    </a:p>
                  </a:txBody>
                  <a:tcPr marL="37451" marR="37451" marT="0" marB="0"/>
                </a:tc>
                <a:tc>
                  <a:txBody>
                    <a:bodyPr/>
                    <a:lstStyle/>
                    <a:p>
                      <a:pPr marL="0" marR="0" algn="ctr" hangingPunct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720090" algn="l"/>
                          <a:tab pos="1188085" algn="l"/>
                          <a:tab pos="1440180" algn="l"/>
                        </a:tabLst>
                      </a:pPr>
                      <a:r>
                        <a:rPr lang="en-GB" sz="1000" dirty="0">
                          <a:effectLst/>
                          <a:latin typeface="Berlin Sans FB" panose="020E0602020502020306" pitchFamily="34" charset="0"/>
                        </a:rPr>
                        <a:t>Partial evaluation</a:t>
                      </a:r>
                      <a:endParaRPr lang="en-US" sz="1050" dirty="0">
                        <a:effectLst/>
                        <a:latin typeface="Berlin Sans FB" panose="020E0602020502020306" pitchFamily="34" charset="0"/>
                      </a:endParaRPr>
                    </a:p>
                    <a:p>
                      <a:pPr marL="0" marR="0" algn="ctr" hangingPunct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720090" algn="l"/>
                          <a:tab pos="1188085" algn="l"/>
                          <a:tab pos="1440180" algn="l"/>
                        </a:tabLst>
                      </a:pPr>
                      <a:endParaRPr lang="en-GB" sz="1000" dirty="0">
                        <a:effectLst/>
                        <a:latin typeface="Berlin Sans FB" panose="020E0602020502020306" pitchFamily="34" charset="0"/>
                      </a:endParaRPr>
                    </a:p>
                    <a:p>
                      <a:pPr marL="0" marR="0" algn="ctr" hangingPunct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720090" algn="l"/>
                          <a:tab pos="1188085" algn="l"/>
                          <a:tab pos="1440180" algn="l"/>
                        </a:tabLst>
                      </a:pPr>
                      <a:r>
                        <a:rPr lang="en-GB" sz="1000" dirty="0">
                          <a:effectLst/>
                          <a:latin typeface="Berlin Sans FB" panose="020E0602020502020306" pitchFamily="34" charset="0"/>
                        </a:rPr>
                        <a:t>See Note 2</a:t>
                      </a:r>
                      <a:endParaRPr lang="en-US" sz="1050" dirty="0">
                        <a:effectLst/>
                        <a:latin typeface="Berlin Sans FB" panose="020E0602020502020306" pitchFamily="34" charset="0"/>
                        <a:ea typeface="Times New Roman" panose="02020603050405020304" pitchFamily="18" charset="0"/>
                      </a:endParaRPr>
                    </a:p>
                  </a:txBody>
                  <a:tcPr marL="37451" marR="37451" marT="0" marB="0"/>
                </a:tc>
                <a:extLst>
                  <a:ext uri="{0D108BD9-81ED-4DB2-BD59-A6C34878D82A}">
                    <a16:rowId xmlns:a16="http://schemas.microsoft.com/office/drawing/2014/main" val="2459131061"/>
                  </a:ext>
                </a:extLst>
              </a:tr>
              <a:tr h="224043">
                <a:tc>
                  <a:txBody>
                    <a:bodyPr/>
                    <a:lstStyle/>
                    <a:p>
                      <a:pPr marL="0" marR="0" algn="l" defTabSz="914400" rtl="0" eaLnBrk="1" latinLnBrk="0" hangingPunct="0"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720090" algn="l"/>
                          <a:tab pos="1188085" algn="l"/>
                          <a:tab pos="1440180" algn="l"/>
                        </a:tabLst>
                      </a:pPr>
                      <a:r>
                        <a:rPr lang="en-GB" sz="1000" b="1" kern="1200" dirty="0">
                          <a:solidFill>
                            <a:schemeClr val="accent4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Parameters via Inspection</a:t>
                      </a:r>
                      <a:endParaRPr lang="en-US" sz="1000" b="1" kern="1200" dirty="0">
                        <a:solidFill>
                          <a:schemeClr val="accent4">
                            <a:lumMod val="60000"/>
                            <a:lumOff val="40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7451" marR="37451" marT="0" marB="0"/>
                </a:tc>
                <a:tc>
                  <a:txBody>
                    <a:bodyPr/>
                    <a:lstStyle/>
                    <a:p>
                      <a:pPr marL="0" marR="0" algn="ctr" hangingPunct="0"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720090" algn="l"/>
                          <a:tab pos="1188085" algn="l"/>
                          <a:tab pos="1440180" algn="l"/>
                        </a:tabLst>
                      </a:pPr>
                      <a:r>
                        <a:rPr lang="fr-FR" sz="900" dirty="0">
                          <a:effectLst/>
                        </a:rPr>
                        <a:t> 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7451" marR="37451" marT="0" marB="0"/>
                </a:tc>
                <a:tc>
                  <a:txBody>
                    <a:bodyPr/>
                    <a:lstStyle/>
                    <a:p>
                      <a:pPr marL="0" marR="0" algn="ctr" hangingPunct="0"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720090" algn="l"/>
                          <a:tab pos="1188085" algn="l"/>
                          <a:tab pos="1440180" algn="l"/>
                        </a:tabLst>
                      </a:pPr>
                      <a:r>
                        <a:rPr lang="fr-FR" sz="900" dirty="0">
                          <a:effectLst/>
                        </a:rPr>
                        <a:t> 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7451" marR="37451" marT="0" marB="0"/>
                </a:tc>
                <a:tc>
                  <a:txBody>
                    <a:bodyPr/>
                    <a:lstStyle/>
                    <a:p>
                      <a:pPr marL="0" marR="0" hangingPunct="0"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720090" algn="l"/>
                          <a:tab pos="1188085" algn="l"/>
                          <a:tab pos="1440180" algn="l"/>
                        </a:tabLst>
                      </a:pPr>
                      <a:r>
                        <a:rPr lang="fr-FR" sz="900">
                          <a:effectLst/>
                        </a:rPr>
                        <a:t> 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7451" marR="37451" marT="0" marB="0"/>
                </a:tc>
                <a:tc>
                  <a:txBody>
                    <a:bodyPr/>
                    <a:lstStyle/>
                    <a:p>
                      <a:pPr marL="0" marR="0" hangingPunct="0"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720090" algn="l"/>
                          <a:tab pos="1188085" algn="l"/>
                          <a:tab pos="1440180" algn="l"/>
                        </a:tabLst>
                      </a:pPr>
                      <a:r>
                        <a:rPr lang="fr-FR" sz="900">
                          <a:effectLst/>
                        </a:rPr>
                        <a:t> 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7451" marR="37451" marT="0" marB="0"/>
                </a:tc>
                <a:tc>
                  <a:txBody>
                    <a:bodyPr/>
                    <a:lstStyle/>
                    <a:p>
                      <a:pPr marL="0" marR="0" hangingPunct="0"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720090" algn="l"/>
                          <a:tab pos="1188085" algn="l"/>
                          <a:tab pos="1440180" algn="l"/>
                        </a:tabLst>
                      </a:pPr>
                      <a:r>
                        <a:rPr lang="fr-FR" sz="900" dirty="0">
                          <a:effectLst/>
                        </a:rPr>
                        <a:t> 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7451" marR="37451" marT="0" marB="0"/>
                </a:tc>
                <a:tc>
                  <a:txBody>
                    <a:bodyPr/>
                    <a:lstStyle/>
                    <a:p>
                      <a:pPr marL="0" marR="0" hangingPunct="0"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720090" algn="l"/>
                          <a:tab pos="1188085" algn="l"/>
                          <a:tab pos="1440180" algn="l"/>
                        </a:tabLst>
                      </a:pPr>
                      <a:r>
                        <a:rPr lang="fr-FR" sz="900">
                          <a:effectLst/>
                        </a:rPr>
                        <a:t> 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7451" marR="37451" marT="0" marB="0"/>
                </a:tc>
                <a:tc>
                  <a:txBody>
                    <a:bodyPr/>
                    <a:lstStyle/>
                    <a:p>
                      <a:pPr marL="0" marR="0" hangingPunct="0"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720090" algn="l"/>
                          <a:tab pos="1188085" algn="l"/>
                          <a:tab pos="1440180" algn="l"/>
                        </a:tabLst>
                      </a:pPr>
                      <a:r>
                        <a:rPr lang="fr-FR" sz="900">
                          <a:effectLst/>
                        </a:rPr>
                        <a:t> 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7451" marR="37451" marT="0" marB="0"/>
                </a:tc>
                <a:extLst>
                  <a:ext uri="{0D108BD9-81ED-4DB2-BD59-A6C34878D82A}">
                    <a16:rowId xmlns:a16="http://schemas.microsoft.com/office/drawing/2014/main" val="192027581"/>
                  </a:ext>
                </a:extLst>
              </a:tr>
              <a:tr h="207324">
                <a:tc>
                  <a:txBody>
                    <a:bodyPr/>
                    <a:lstStyle/>
                    <a:p>
                      <a:pPr marL="0" marR="0" hangingPunct="0"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720090" algn="l"/>
                          <a:tab pos="1188085" algn="l"/>
                          <a:tab pos="1440180" algn="l"/>
                        </a:tabLst>
                      </a:pPr>
                      <a:r>
                        <a:rPr lang="en-GB" sz="900" dirty="0">
                          <a:effectLst/>
                        </a:rPr>
                        <a:t>Bandwidth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7451" marR="37451" marT="0" marB="0"/>
                </a:tc>
                <a:tc>
                  <a:txBody>
                    <a:bodyPr/>
                    <a:lstStyle/>
                    <a:p>
                      <a:pPr marL="0" marR="0" algn="ctr" hangingPunct="0"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720090" algn="l"/>
                          <a:tab pos="1188085" algn="l"/>
                          <a:tab pos="1440180" algn="l"/>
                        </a:tabLst>
                      </a:pPr>
                      <a:r>
                        <a:rPr lang="en-GB" sz="900">
                          <a:effectLst/>
                          <a:sym typeface="Wingdings 2" panose="05020102010507070707" pitchFamily="18" charset="2"/>
                        </a:rPr>
                        <a:t>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7451" marR="37451" marT="0" marB="0"/>
                </a:tc>
                <a:tc>
                  <a:txBody>
                    <a:bodyPr/>
                    <a:lstStyle/>
                    <a:p>
                      <a:pPr marL="0" marR="0" algn="ctr" hangingPunct="0"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720090" algn="l"/>
                          <a:tab pos="1188085" algn="l"/>
                          <a:tab pos="1440180" algn="l"/>
                        </a:tabLst>
                      </a:pPr>
                      <a:r>
                        <a:rPr lang="en-GB" sz="900" dirty="0">
                          <a:effectLst/>
                          <a:sym typeface="Wingdings 2" panose="05020102010507070707" pitchFamily="18" charset="2"/>
                        </a:rPr>
                        <a:t>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7451" marR="37451" marT="0" marB="0"/>
                </a:tc>
                <a:tc>
                  <a:txBody>
                    <a:bodyPr/>
                    <a:lstStyle/>
                    <a:p>
                      <a:pPr marL="0" marR="0" hangingPunct="0"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720090" algn="l"/>
                          <a:tab pos="1188085" algn="l"/>
                          <a:tab pos="1440180" algn="l"/>
                        </a:tabLs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7451" marR="37451" marT="0" marB="0"/>
                </a:tc>
                <a:tc>
                  <a:txBody>
                    <a:bodyPr/>
                    <a:lstStyle/>
                    <a:p>
                      <a:pPr marL="0" marR="0" hangingPunct="0"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720090" algn="l"/>
                          <a:tab pos="1188085" algn="l"/>
                          <a:tab pos="1440180" algn="l"/>
                        </a:tabLs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7451" marR="37451" marT="0" marB="0"/>
                </a:tc>
                <a:tc>
                  <a:txBody>
                    <a:bodyPr/>
                    <a:lstStyle/>
                    <a:p>
                      <a:pPr marL="0" marR="0" hangingPunct="0"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720090" algn="l"/>
                          <a:tab pos="1188085" algn="l"/>
                          <a:tab pos="1440180" algn="l"/>
                        </a:tabLs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7451" marR="37451" marT="0" marB="0"/>
                </a:tc>
                <a:tc>
                  <a:txBody>
                    <a:bodyPr/>
                    <a:lstStyle/>
                    <a:p>
                      <a:pPr marL="0" marR="0" hangingPunct="0"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720090" algn="l"/>
                          <a:tab pos="1188085" algn="l"/>
                          <a:tab pos="1440180" algn="l"/>
                        </a:tabLs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7451" marR="37451" marT="0" marB="0"/>
                </a:tc>
                <a:tc>
                  <a:txBody>
                    <a:bodyPr/>
                    <a:lstStyle/>
                    <a:p>
                      <a:pPr marL="0" marR="0" hangingPunct="0"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720090" algn="l"/>
                          <a:tab pos="1188085" algn="l"/>
                          <a:tab pos="1440180" algn="l"/>
                        </a:tabLs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7451" marR="37451" marT="0" marB="0"/>
                </a:tc>
                <a:extLst>
                  <a:ext uri="{0D108BD9-81ED-4DB2-BD59-A6C34878D82A}">
                    <a16:rowId xmlns:a16="http://schemas.microsoft.com/office/drawing/2014/main" val="836885088"/>
                  </a:ext>
                </a:extLst>
              </a:tr>
              <a:tr h="207324">
                <a:tc>
                  <a:txBody>
                    <a:bodyPr/>
                    <a:lstStyle/>
                    <a:p>
                      <a:pPr marL="0" marR="0" hangingPunct="0"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720090" algn="l"/>
                          <a:tab pos="1188085" algn="l"/>
                          <a:tab pos="1440180" algn="l"/>
                        </a:tabLst>
                      </a:pPr>
                      <a:r>
                        <a:rPr lang="en-GB" sz="900" dirty="0">
                          <a:effectLst/>
                        </a:rPr>
                        <a:t>Energy Efficiency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7451" marR="37451" marT="0" marB="0"/>
                </a:tc>
                <a:tc>
                  <a:txBody>
                    <a:bodyPr/>
                    <a:lstStyle/>
                    <a:p>
                      <a:pPr marL="0" marR="0" algn="ctr" hangingPunct="0"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720090" algn="l"/>
                          <a:tab pos="1188085" algn="l"/>
                          <a:tab pos="1440180" algn="l"/>
                        </a:tabLst>
                      </a:pPr>
                      <a:r>
                        <a:rPr lang="en-GB" sz="900">
                          <a:effectLst/>
                          <a:sym typeface="Wingdings 2" panose="05020102010507070707" pitchFamily="18" charset="2"/>
                        </a:rPr>
                        <a:t>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7451" marR="37451" marT="0" marB="0"/>
                </a:tc>
                <a:tc>
                  <a:txBody>
                    <a:bodyPr/>
                    <a:lstStyle/>
                    <a:p>
                      <a:pPr marL="0" marR="0" algn="ctr" hangingPunct="0"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720090" algn="l"/>
                          <a:tab pos="1188085" algn="l"/>
                          <a:tab pos="1440180" algn="l"/>
                        </a:tabLst>
                      </a:pPr>
                      <a:r>
                        <a:rPr lang="en-GB" sz="900" dirty="0">
                          <a:effectLst/>
                          <a:sym typeface="Wingdings 2" panose="05020102010507070707" pitchFamily="18" charset="2"/>
                        </a:rPr>
                        <a:t>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7451" marR="37451" marT="0" marB="0"/>
                </a:tc>
                <a:tc>
                  <a:txBody>
                    <a:bodyPr/>
                    <a:lstStyle/>
                    <a:p>
                      <a:pPr marL="0" marR="0" hangingPunct="0"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720090" algn="l"/>
                          <a:tab pos="1188085" algn="l"/>
                          <a:tab pos="1440180" algn="l"/>
                        </a:tabLs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7451" marR="37451" marT="0" marB="0"/>
                </a:tc>
                <a:tc>
                  <a:txBody>
                    <a:bodyPr/>
                    <a:lstStyle/>
                    <a:p>
                      <a:pPr marL="0" marR="0" hangingPunct="0"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720090" algn="l"/>
                          <a:tab pos="1188085" algn="l"/>
                          <a:tab pos="1440180" algn="l"/>
                        </a:tabLs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7451" marR="37451" marT="0" marB="0"/>
                </a:tc>
                <a:tc>
                  <a:txBody>
                    <a:bodyPr/>
                    <a:lstStyle/>
                    <a:p>
                      <a:pPr marL="0" marR="0" hangingPunct="0"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720090" algn="l"/>
                          <a:tab pos="1188085" algn="l"/>
                          <a:tab pos="1440180" algn="l"/>
                        </a:tabLs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7451" marR="37451" marT="0" marB="0"/>
                </a:tc>
                <a:tc>
                  <a:txBody>
                    <a:bodyPr/>
                    <a:lstStyle/>
                    <a:p>
                      <a:pPr marL="0" marR="0" hangingPunct="0"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720090" algn="l"/>
                          <a:tab pos="1188085" algn="l"/>
                          <a:tab pos="1440180" algn="l"/>
                        </a:tabLst>
                      </a:pPr>
                      <a:r>
                        <a:rPr lang="en-GB" sz="900" dirty="0">
                          <a:effectLst/>
                        </a:rPr>
                        <a:t> 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7451" marR="37451" marT="0" marB="0"/>
                </a:tc>
                <a:tc>
                  <a:txBody>
                    <a:bodyPr/>
                    <a:lstStyle/>
                    <a:p>
                      <a:pPr marL="0" marR="0" hangingPunct="0"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720090" algn="l"/>
                          <a:tab pos="1188085" algn="l"/>
                          <a:tab pos="1440180" algn="l"/>
                        </a:tabLs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7451" marR="37451" marT="0" marB="0"/>
                </a:tc>
                <a:extLst>
                  <a:ext uri="{0D108BD9-81ED-4DB2-BD59-A6C34878D82A}">
                    <a16:rowId xmlns:a16="http://schemas.microsoft.com/office/drawing/2014/main" val="3257108171"/>
                  </a:ext>
                </a:extLst>
              </a:tr>
              <a:tr h="207324">
                <a:tc>
                  <a:txBody>
                    <a:bodyPr/>
                    <a:lstStyle/>
                    <a:p>
                      <a:pPr marL="0" marR="0" hangingPunct="0"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720090" algn="l"/>
                          <a:tab pos="1188085" algn="l"/>
                          <a:tab pos="1440180" algn="l"/>
                        </a:tabLst>
                      </a:pPr>
                      <a:r>
                        <a:rPr lang="en-GB" sz="900" dirty="0">
                          <a:effectLst/>
                        </a:rPr>
                        <a:t>Spectrum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7451" marR="37451" marT="0" marB="0"/>
                </a:tc>
                <a:tc>
                  <a:txBody>
                    <a:bodyPr/>
                    <a:lstStyle/>
                    <a:p>
                      <a:pPr marL="0" marR="0" algn="ctr" hangingPunct="0"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720090" algn="l"/>
                          <a:tab pos="1188085" algn="l"/>
                          <a:tab pos="1440180" algn="l"/>
                        </a:tabLs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7451" marR="37451" marT="0" marB="0"/>
                </a:tc>
                <a:tc>
                  <a:txBody>
                    <a:bodyPr/>
                    <a:lstStyle/>
                    <a:p>
                      <a:pPr marL="0" marR="0" algn="ctr" hangingPunct="0"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720090" algn="l"/>
                          <a:tab pos="1188085" algn="l"/>
                          <a:tab pos="1440180" algn="l"/>
                        </a:tabLst>
                      </a:pPr>
                      <a:r>
                        <a:rPr lang="en-GB" sz="900" dirty="0">
                          <a:effectLst/>
                        </a:rPr>
                        <a:t> 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7451" marR="37451" marT="0" marB="0"/>
                </a:tc>
                <a:tc>
                  <a:txBody>
                    <a:bodyPr/>
                    <a:lstStyle/>
                    <a:p>
                      <a:pPr marL="0" marR="0" hangingPunct="0"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720090" algn="l"/>
                          <a:tab pos="1188085" algn="l"/>
                          <a:tab pos="1440180" algn="l"/>
                        </a:tabLs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7451" marR="37451" marT="0" marB="0"/>
                </a:tc>
                <a:tc>
                  <a:txBody>
                    <a:bodyPr/>
                    <a:lstStyle/>
                    <a:p>
                      <a:pPr marL="0" marR="0" hangingPunct="0"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720090" algn="l"/>
                          <a:tab pos="1188085" algn="l"/>
                          <a:tab pos="1440180" algn="l"/>
                        </a:tabLs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7451" marR="37451" marT="0" marB="0"/>
                </a:tc>
                <a:tc>
                  <a:txBody>
                    <a:bodyPr/>
                    <a:lstStyle/>
                    <a:p>
                      <a:pPr marL="0" marR="0" hangingPunct="0"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720090" algn="l"/>
                          <a:tab pos="1188085" algn="l"/>
                          <a:tab pos="1440180" algn="l"/>
                        </a:tabLs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7451" marR="37451" marT="0" marB="0"/>
                </a:tc>
                <a:tc>
                  <a:txBody>
                    <a:bodyPr/>
                    <a:lstStyle/>
                    <a:p>
                      <a:pPr marL="0" marR="0" hangingPunct="0"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720090" algn="l"/>
                          <a:tab pos="1188085" algn="l"/>
                          <a:tab pos="1440180" algn="l"/>
                        </a:tabLst>
                      </a:pPr>
                      <a:r>
                        <a:rPr lang="en-GB" sz="900" dirty="0">
                          <a:effectLst/>
                        </a:rPr>
                        <a:t> 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7451" marR="37451" marT="0" marB="0"/>
                </a:tc>
                <a:tc>
                  <a:txBody>
                    <a:bodyPr/>
                    <a:lstStyle/>
                    <a:p>
                      <a:pPr marL="0" marR="0" hangingPunct="0"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720090" algn="l"/>
                          <a:tab pos="1188085" algn="l"/>
                          <a:tab pos="1440180" algn="l"/>
                        </a:tabLs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7451" marR="37451" marT="0" marB="0"/>
                </a:tc>
                <a:extLst>
                  <a:ext uri="{0D108BD9-81ED-4DB2-BD59-A6C34878D82A}">
                    <a16:rowId xmlns:a16="http://schemas.microsoft.com/office/drawing/2014/main" val="2816365763"/>
                  </a:ext>
                </a:extLst>
              </a:tr>
              <a:tr h="207324">
                <a:tc>
                  <a:txBody>
                    <a:bodyPr/>
                    <a:lstStyle/>
                    <a:p>
                      <a:pPr marL="0" marR="0" hangingPunct="0"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720090" algn="l"/>
                          <a:tab pos="1188085" algn="l"/>
                          <a:tab pos="1440180" algn="l"/>
                        </a:tabLst>
                      </a:pPr>
                      <a:r>
                        <a:rPr lang="en-GB" sz="900" dirty="0">
                          <a:effectLst/>
                        </a:rPr>
                        <a:t>Services 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7451" marR="37451" marT="0" marB="0"/>
                </a:tc>
                <a:tc>
                  <a:txBody>
                    <a:bodyPr/>
                    <a:lstStyle/>
                    <a:p>
                      <a:pPr marL="0" marR="0" algn="ctr" hangingPunct="0"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720090" algn="l"/>
                          <a:tab pos="1188085" algn="l"/>
                          <a:tab pos="1440180" algn="l"/>
                        </a:tabLs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7451" marR="37451" marT="0" marB="0"/>
                </a:tc>
                <a:tc>
                  <a:txBody>
                    <a:bodyPr/>
                    <a:lstStyle/>
                    <a:p>
                      <a:pPr marL="0" marR="0" algn="ctr" hangingPunct="0"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720090" algn="l"/>
                          <a:tab pos="1188085" algn="l"/>
                          <a:tab pos="1440180" algn="l"/>
                        </a:tabLst>
                      </a:pPr>
                      <a:r>
                        <a:rPr lang="en-GB" sz="900" dirty="0">
                          <a:effectLst/>
                        </a:rPr>
                        <a:t> 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7451" marR="37451" marT="0" marB="0"/>
                </a:tc>
                <a:tc>
                  <a:txBody>
                    <a:bodyPr/>
                    <a:lstStyle/>
                    <a:p>
                      <a:pPr marL="0" marR="0" hangingPunct="0"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720090" algn="l"/>
                          <a:tab pos="1188085" algn="l"/>
                          <a:tab pos="1440180" algn="l"/>
                        </a:tabLs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7451" marR="37451" marT="0" marB="0"/>
                </a:tc>
                <a:tc>
                  <a:txBody>
                    <a:bodyPr/>
                    <a:lstStyle/>
                    <a:p>
                      <a:pPr marL="0" marR="0" hangingPunct="0"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720090" algn="l"/>
                          <a:tab pos="1188085" algn="l"/>
                          <a:tab pos="1440180" algn="l"/>
                        </a:tabLs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7451" marR="37451" marT="0" marB="0"/>
                </a:tc>
                <a:tc>
                  <a:txBody>
                    <a:bodyPr/>
                    <a:lstStyle/>
                    <a:p>
                      <a:pPr marL="0" marR="0" hangingPunct="0"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720090" algn="l"/>
                          <a:tab pos="1188085" algn="l"/>
                          <a:tab pos="1440180" algn="l"/>
                        </a:tabLs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7451" marR="37451" marT="0" marB="0"/>
                </a:tc>
                <a:tc>
                  <a:txBody>
                    <a:bodyPr/>
                    <a:lstStyle/>
                    <a:p>
                      <a:pPr marL="0" marR="0" hangingPunct="0"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720090" algn="l"/>
                          <a:tab pos="1188085" algn="l"/>
                          <a:tab pos="1440180" algn="l"/>
                        </a:tabLst>
                      </a:pPr>
                      <a:r>
                        <a:rPr lang="en-GB" sz="900" dirty="0">
                          <a:effectLst/>
                        </a:rPr>
                        <a:t> 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7451" marR="37451" marT="0" marB="0"/>
                </a:tc>
                <a:tc>
                  <a:txBody>
                    <a:bodyPr/>
                    <a:lstStyle/>
                    <a:p>
                      <a:pPr marL="0" marR="0" hangingPunct="0"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720090" algn="l"/>
                          <a:tab pos="1188085" algn="l"/>
                          <a:tab pos="1440180" algn="l"/>
                        </a:tabLs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7451" marR="37451" marT="0" marB="0"/>
                </a:tc>
                <a:extLst>
                  <a:ext uri="{0D108BD9-81ED-4DB2-BD59-A6C34878D82A}">
                    <a16:rowId xmlns:a16="http://schemas.microsoft.com/office/drawing/2014/main" val="2038999628"/>
                  </a:ext>
                </a:extLst>
              </a:tr>
              <a:tr h="224043">
                <a:tc>
                  <a:txBody>
                    <a:bodyPr/>
                    <a:lstStyle/>
                    <a:p>
                      <a:pPr marL="0" marR="0" algn="l" defTabSz="914400" rtl="0" eaLnBrk="1" latinLnBrk="0" hangingPunct="0"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720090" algn="l"/>
                          <a:tab pos="1188085" algn="l"/>
                          <a:tab pos="1440180" algn="l"/>
                        </a:tabLst>
                      </a:pPr>
                      <a:r>
                        <a:rPr lang="en-GB" sz="1000" b="1" kern="1200">
                          <a:solidFill>
                            <a:schemeClr val="accent4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Parameters via Analysis</a:t>
                      </a:r>
                      <a:endParaRPr lang="en-US" sz="1000" b="1" kern="1200">
                        <a:solidFill>
                          <a:schemeClr val="accent4">
                            <a:lumMod val="60000"/>
                            <a:lumOff val="40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7451" marR="37451" marT="0" marB="0"/>
                </a:tc>
                <a:tc>
                  <a:txBody>
                    <a:bodyPr/>
                    <a:lstStyle/>
                    <a:p>
                      <a:pPr marL="0" marR="0" algn="ctr" hangingPunct="0"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720090" algn="l"/>
                          <a:tab pos="1188085" algn="l"/>
                          <a:tab pos="1440180" algn="l"/>
                        </a:tabLs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7451" marR="37451" marT="0" marB="0"/>
                </a:tc>
                <a:tc>
                  <a:txBody>
                    <a:bodyPr/>
                    <a:lstStyle/>
                    <a:p>
                      <a:pPr marL="0" marR="0" algn="ctr" hangingPunct="0"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720090" algn="l"/>
                          <a:tab pos="1188085" algn="l"/>
                          <a:tab pos="1440180" algn="l"/>
                        </a:tabLs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7451" marR="37451" marT="0" marB="0"/>
                </a:tc>
                <a:tc>
                  <a:txBody>
                    <a:bodyPr/>
                    <a:lstStyle/>
                    <a:p>
                      <a:pPr marL="0" marR="0" hangingPunct="0"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720090" algn="l"/>
                          <a:tab pos="1188085" algn="l"/>
                          <a:tab pos="1440180" algn="l"/>
                        </a:tabLs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7451" marR="37451" marT="0" marB="0"/>
                </a:tc>
                <a:tc>
                  <a:txBody>
                    <a:bodyPr/>
                    <a:lstStyle/>
                    <a:p>
                      <a:pPr marL="0" marR="0" hangingPunct="0"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720090" algn="l"/>
                          <a:tab pos="1188085" algn="l"/>
                          <a:tab pos="1440180" algn="l"/>
                        </a:tabLs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7451" marR="37451" marT="0" marB="0"/>
                </a:tc>
                <a:tc>
                  <a:txBody>
                    <a:bodyPr/>
                    <a:lstStyle/>
                    <a:p>
                      <a:pPr marL="0" marR="0" hangingPunct="0"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720090" algn="l"/>
                          <a:tab pos="1188085" algn="l"/>
                          <a:tab pos="1440180" algn="l"/>
                        </a:tabLs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7451" marR="37451" marT="0" marB="0"/>
                </a:tc>
                <a:tc>
                  <a:txBody>
                    <a:bodyPr/>
                    <a:lstStyle/>
                    <a:p>
                      <a:pPr marL="0" marR="0" hangingPunct="0"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720090" algn="l"/>
                          <a:tab pos="1188085" algn="l"/>
                          <a:tab pos="1440180" algn="l"/>
                        </a:tabLs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7451" marR="37451" marT="0" marB="0"/>
                </a:tc>
                <a:tc>
                  <a:txBody>
                    <a:bodyPr/>
                    <a:lstStyle/>
                    <a:p>
                      <a:pPr marL="0" marR="0" hangingPunct="0"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720090" algn="l"/>
                          <a:tab pos="1188085" algn="l"/>
                          <a:tab pos="1440180" algn="l"/>
                        </a:tabLs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7451" marR="37451" marT="0" marB="0"/>
                </a:tc>
                <a:extLst>
                  <a:ext uri="{0D108BD9-81ED-4DB2-BD59-A6C34878D82A}">
                    <a16:rowId xmlns:a16="http://schemas.microsoft.com/office/drawing/2014/main" val="966966486"/>
                  </a:ext>
                </a:extLst>
              </a:tr>
              <a:tr h="240763">
                <a:tc>
                  <a:txBody>
                    <a:bodyPr/>
                    <a:lstStyle/>
                    <a:p>
                      <a:pPr marL="0" marR="0" hangingPunct="0"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720090" algn="l"/>
                          <a:tab pos="1188085" algn="l"/>
                          <a:tab pos="1440180" algn="l"/>
                        </a:tabLst>
                      </a:pPr>
                      <a:r>
                        <a:rPr lang="en-US" sz="900" u="none" dirty="0">
                          <a:effectLst/>
                        </a:rPr>
                        <a:t>Peak data rate</a:t>
                      </a:r>
                      <a:endParaRPr lang="en-US" sz="1000" u="none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7451" marR="37451" marT="0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0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ClrTx/>
                        <a:buSzTx/>
                        <a:buFontTx/>
                        <a:buNone/>
                        <a:tabLst>
                          <a:tab pos="720090" algn="l"/>
                          <a:tab pos="1188085" algn="l"/>
                          <a:tab pos="1440180" algn="l"/>
                        </a:tabLst>
                        <a:defRPr/>
                      </a:pPr>
                      <a:r>
                        <a:rPr lang="en-GB" sz="1000">
                          <a:effectLst/>
                          <a:sym typeface="Wingdings 2" panose="05020102010507070707" pitchFamily="18" charset="2"/>
                        </a:rPr>
                        <a:t>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7451" marR="37451" marT="0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0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ClrTx/>
                        <a:buSzTx/>
                        <a:buFontTx/>
                        <a:buNone/>
                        <a:tabLst>
                          <a:tab pos="720090" algn="l"/>
                          <a:tab pos="1188085" algn="l"/>
                          <a:tab pos="1440180" algn="l"/>
                        </a:tabLst>
                        <a:defRPr/>
                      </a:pPr>
                      <a:r>
                        <a:rPr lang="en-GB" sz="1000" dirty="0">
                          <a:effectLst/>
                          <a:sym typeface="Wingdings 2" panose="05020102010507070707" pitchFamily="18" charset="2"/>
                        </a:rPr>
                        <a:t>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7451" marR="37451" marT="0" marB="0"/>
                </a:tc>
                <a:tc>
                  <a:txBody>
                    <a:bodyPr/>
                    <a:lstStyle/>
                    <a:p>
                      <a:pPr marL="0" marR="0" hangingPunct="0"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720090" algn="l"/>
                          <a:tab pos="1188085" algn="l"/>
                          <a:tab pos="1440180" algn="l"/>
                        </a:tabLs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7451" marR="37451" marT="0" marB="0"/>
                </a:tc>
                <a:tc>
                  <a:txBody>
                    <a:bodyPr/>
                    <a:lstStyle/>
                    <a:p>
                      <a:pPr marL="0" marR="0" hangingPunct="0"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720090" algn="l"/>
                          <a:tab pos="1188085" algn="l"/>
                          <a:tab pos="1440180" algn="l"/>
                        </a:tabLs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7451" marR="37451" marT="0" marB="0"/>
                </a:tc>
                <a:tc>
                  <a:txBody>
                    <a:bodyPr/>
                    <a:lstStyle/>
                    <a:p>
                      <a:pPr marL="0" marR="0" hangingPunct="0"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720090" algn="l"/>
                          <a:tab pos="1188085" algn="l"/>
                          <a:tab pos="1440180" algn="l"/>
                        </a:tabLs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7451" marR="37451" marT="0" marB="0"/>
                </a:tc>
                <a:tc>
                  <a:txBody>
                    <a:bodyPr/>
                    <a:lstStyle/>
                    <a:p>
                      <a:pPr marL="0" marR="0" hangingPunct="0"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720090" algn="l"/>
                          <a:tab pos="1188085" algn="l"/>
                          <a:tab pos="1440180" algn="l"/>
                        </a:tabLst>
                      </a:pPr>
                      <a:r>
                        <a:rPr lang="en-GB" sz="900" dirty="0">
                          <a:effectLst/>
                        </a:rPr>
                        <a:t> 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7451" marR="37451" marT="0" marB="0"/>
                </a:tc>
                <a:tc>
                  <a:txBody>
                    <a:bodyPr/>
                    <a:lstStyle/>
                    <a:p>
                      <a:pPr marL="0" marR="0" hangingPunct="0"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720090" algn="l"/>
                          <a:tab pos="1188085" algn="l"/>
                          <a:tab pos="1440180" algn="l"/>
                        </a:tabLs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7451" marR="37451" marT="0" marB="0"/>
                </a:tc>
                <a:extLst>
                  <a:ext uri="{0D108BD9-81ED-4DB2-BD59-A6C34878D82A}">
                    <a16:rowId xmlns:a16="http://schemas.microsoft.com/office/drawing/2014/main" val="1623021018"/>
                  </a:ext>
                </a:extLst>
              </a:tr>
              <a:tr h="240763">
                <a:tc>
                  <a:txBody>
                    <a:bodyPr/>
                    <a:lstStyle/>
                    <a:p>
                      <a:pPr marL="0" marR="0" hangingPunct="0"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720090" algn="l"/>
                          <a:tab pos="1188085" algn="l"/>
                          <a:tab pos="1440180" algn="l"/>
                        </a:tabLst>
                      </a:pPr>
                      <a:r>
                        <a:rPr lang="en-US" sz="900" u="none" dirty="0">
                          <a:effectLst/>
                        </a:rPr>
                        <a:t>Peak spectral efficiency </a:t>
                      </a:r>
                      <a:endParaRPr lang="en-US" sz="1000" u="none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7451" marR="37451" marT="0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0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ClrTx/>
                        <a:buSzTx/>
                        <a:buFontTx/>
                        <a:buNone/>
                        <a:tabLst>
                          <a:tab pos="720090" algn="l"/>
                          <a:tab pos="1188085" algn="l"/>
                          <a:tab pos="1440180" algn="l"/>
                        </a:tabLst>
                        <a:defRPr/>
                      </a:pPr>
                      <a:r>
                        <a:rPr lang="en-GB" sz="1000">
                          <a:effectLst/>
                          <a:sym typeface="Wingdings 2" panose="05020102010507070707" pitchFamily="18" charset="2"/>
                        </a:rPr>
                        <a:t>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7451" marR="37451" marT="0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0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ClrTx/>
                        <a:buSzTx/>
                        <a:buFontTx/>
                        <a:buNone/>
                        <a:tabLst>
                          <a:tab pos="720090" algn="l"/>
                          <a:tab pos="1188085" algn="l"/>
                          <a:tab pos="1440180" algn="l"/>
                        </a:tabLst>
                        <a:defRPr/>
                      </a:pPr>
                      <a:r>
                        <a:rPr lang="en-GB" sz="900" dirty="0">
                          <a:effectLst/>
                          <a:sym typeface="Wingdings 2" panose="05020102010507070707" pitchFamily="18" charset="2"/>
                        </a:rPr>
                        <a:t></a:t>
                      </a:r>
                      <a:r>
                        <a:rPr lang="en-GB" sz="900" dirty="0">
                          <a:effectLst/>
                        </a:rPr>
                        <a:t> 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7451" marR="37451" marT="0" marB="0"/>
                </a:tc>
                <a:tc>
                  <a:txBody>
                    <a:bodyPr/>
                    <a:lstStyle/>
                    <a:p>
                      <a:pPr marL="0" marR="0" hangingPunct="0"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720090" algn="l"/>
                          <a:tab pos="1188085" algn="l"/>
                          <a:tab pos="1440180" algn="l"/>
                        </a:tabLs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7451" marR="37451" marT="0" marB="0"/>
                </a:tc>
                <a:tc>
                  <a:txBody>
                    <a:bodyPr/>
                    <a:lstStyle/>
                    <a:p>
                      <a:pPr marL="0" marR="0" hangingPunct="0"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720090" algn="l"/>
                          <a:tab pos="1188085" algn="l"/>
                          <a:tab pos="1440180" algn="l"/>
                        </a:tabLs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7451" marR="37451" marT="0" marB="0"/>
                </a:tc>
                <a:tc>
                  <a:txBody>
                    <a:bodyPr/>
                    <a:lstStyle/>
                    <a:p>
                      <a:pPr marL="0" marR="0" hangingPunct="0"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720090" algn="l"/>
                          <a:tab pos="1188085" algn="l"/>
                          <a:tab pos="1440180" algn="l"/>
                        </a:tabLs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7451" marR="37451" marT="0" marB="0"/>
                </a:tc>
                <a:tc>
                  <a:txBody>
                    <a:bodyPr/>
                    <a:lstStyle/>
                    <a:p>
                      <a:pPr marL="0" marR="0" hangingPunct="0"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720090" algn="l"/>
                          <a:tab pos="1188085" algn="l"/>
                          <a:tab pos="1440180" algn="l"/>
                        </a:tabLst>
                      </a:pPr>
                      <a:r>
                        <a:rPr lang="en-GB" sz="900" dirty="0">
                          <a:effectLst/>
                        </a:rPr>
                        <a:t> 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7451" marR="37451" marT="0" marB="0"/>
                </a:tc>
                <a:tc>
                  <a:txBody>
                    <a:bodyPr/>
                    <a:lstStyle/>
                    <a:p>
                      <a:pPr marL="0" marR="0" hangingPunct="0"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720090" algn="l"/>
                          <a:tab pos="1188085" algn="l"/>
                          <a:tab pos="1440180" algn="l"/>
                        </a:tabLs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7451" marR="37451" marT="0" marB="0"/>
                </a:tc>
                <a:extLst>
                  <a:ext uri="{0D108BD9-81ED-4DB2-BD59-A6C34878D82A}">
                    <a16:rowId xmlns:a16="http://schemas.microsoft.com/office/drawing/2014/main" val="243508263"/>
                  </a:ext>
                </a:extLst>
              </a:tr>
              <a:tr h="207324">
                <a:tc>
                  <a:txBody>
                    <a:bodyPr/>
                    <a:lstStyle/>
                    <a:p>
                      <a:pPr marL="0" marR="0" hangingPunct="0"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720090" algn="l"/>
                          <a:tab pos="1188085" algn="l"/>
                          <a:tab pos="1440180" algn="l"/>
                        </a:tabLst>
                      </a:pPr>
                      <a:r>
                        <a:rPr lang="en-GB" sz="900" dirty="0">
                          <a:effectLst/>
                        </a:rPr>
                        <a:t>User experienced data rate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7451" marR="37451" marT="0" marB="0"/>
                </a:tc>
                <a:tc>
                  <a:txBody>
                    <a:bodyPr/>
                    <a:lstStyle/>
                    <a:p>
                      <a:pPr marL="0" marR="0" algn="ctr" hangingPunct="0"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720090" algn="l"/>
                          <a:tab pos="1188085" algn="l"/>
                          <a:tab pos="1440180" algn="l"/>
                        </a:tabLs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7451" marR="37451" marT="0" marB="0"/>
                </a:tc>
                <a:tc>
                  <a:txBody>
                    <a:bodyPr/>
                    <a:lstStyle/>
                    <a:p>
                      <a:pPr marL="0" marR="0" algn="ctr" hangingPunct="0"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720090" algn="l"/>
                          <a:tab pos="1188085" algn="l"/>
                          <a:tab pos="1440180" algn="l"/>
                        </a:tabLst>
                      </a:pPr>
                      <a:r>
                        <a:rPr lang="en-GB" sz="900" dirty="0">
                          <a:effectLst/>
                        </a:rPr>
                        <a:t> 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7451" marR="37451" marT="0" marB="0"/>
                </a:tc>
                <a:tc>
                  <a:txBody>
                    <a:bodyPr/>
                    <a:lstStyle/>
                    <a:p>
                      <a:pPr marL="0" marR="0" hangingPunct="0"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720090" algn="l"/>
                          <a:tab pos="1188085" algn="l"/>
                          <a:tab pos="1440180" algn="l"/>
                        </a:tabLs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7451" marR="37451" marT="0" marB="0"/>
                </a:tc>
                <a:tc>
                  <a:txBody>
                    <a:bodyPr/>
                    <a:lstStyle/>
                    <a:p>
                      <a:pPr marL="0" marR="0" hangingPunct="0"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720090" algn="l"/>
                          <a:tab pos="1188085" algn="l"/>
                          <a:tab pos="1440180" algn="l"/>
                        </a:tabLs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7451" marR="37451" marT="0" marB="0"/>
                </a:tc>
                <a:tc>
                  <a:txBody>
                    <a:bodyPr/>
                    <a:lstStyle/>
                    <a:p>
                      <a:pPr marL="0" marR="0" hangingPunct="0"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720090" algn="l"/>
                          <a:tab pos="1188085" algn="l"/>
                          <a:tab pos="1440180" algn="l"/>
                        </a:tabLs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7451" marR="37451" marT="0" marB="0"/>
                </a:tc>
                <a:tc>
                  <a:txBody>
                    <a:bodyPr/>
                    <a:lstStyle/>
                    <a:p>
                      <a:pPr marL="0" marR="0" hangingPunct="0"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720090" algn="l"/>
                          <a:tab pos="1188085" algn="l"/>
                          <a:tab pos="1440180" algn="l"/>
                        </a:tabLst>
                      </a:pPr>
                      <a:r>
                        <a:rPr lang="en-GB" sz="900" dirty="0">
                          <a:effectLst/>
                        </a:rPr>
                        <a:t> 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7451" marR="37451" marT="0" marB="0"/>
                </a:tc>
                <a:tc>
                  <a:txBody>
                    <a:bodyPr/>
                    <a:lstStyle/>
                    <a:p>
                      <a:pPr marL="0" marR="0" hangingPunct="0"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720090" algn="l"/>
                          <a:tab pos="1188085" algn="l"/>
                          <a:tab pos="1440180" algn="l"/>
                        </a:tabLs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7451" marR="37451" marT="0" marB="0"/>
                </a:tc>
                <a:extLst>
                  <a:ext uri="{0D108BD9-81ED-4DB2-BD59-A6C34878D82A}">
                    <a16:rowId xmlns:a16="http://schemas.microsoft.com/office/drawing/2014/main" val="3386347898"/>
                  </a:ext>
                </a:extLst>
              </a:tr>
              <a:tr h="207324">
                <a:tc>
                  <a:txBody>
                    <a:bodyPr/>
                    <a:lstStyle/>
                    <a:p>
                      <a:pPr marL="0" marR="0" hangingPunct="0"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720090" algn="l"/>
                          <a:tab pos="1188085" algn="l"/>
                          <a:tab pos="1440180" algn="l"/>
                        </a:tabLst>
                      </a:pPr>
                      <a:r>
                        <a:rPr lang="en-GB" sz="900" dirty="0">
                          <a:effectLst/>
                        </a:rPr>
                        <a:t>Area traffic capacity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7451" marR="37451" marT="0" marB="0"/>
                </a:tc>
                <a:tc>
                  <a:txBody>
                    <a:bodyPr/>
                    <a:lstStyle/>
                    <a:p>
                      <a:pPr marL="0" marR="0" algn="ctr" hangingPunct="0"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720090" algn="l"/>
                          <a:tab pos="1188085" algn="l"/>
                          <a:tab pos="1440180" algn="l"/>
                        </a:tabLst>
                      </a:pPr>
                      <a:r>
                        <a:rPr lang="en-GB" sz="900">
                          <a:effectLst/>
                          <a:sym typeface="Wingdings 2" panose="05020102010507070707" pitchFamily="18" charset="2"/>
                        </a:rPr>
                        <a:t>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7451" marR="37451" marT="0" marB="0"/>
                </a:tc>
                <a:tc>
                  <a:txBody>
                    <a:bodyPr/>
                    <a:lstStyle/>
                    <a:p>
                      <a:pPr marL="0" marR="0" algn="ctr" hangingPunct="0"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720090" algn="l"/>
                          <a:tab pos="1188085" algn="l"/>
                          <a:tab pos="1440180" algn="l"/>
                        </a:tabLst>
                      </a:pPr>
                      <a:r>
                        <a:rPr lang="en-GB" sz="900" dirty="0">
                          <a:effectLst/>
                          <a:sym typeface="Wingdings 2" panose="05020102010507070707" pitchFamily="18" charset="2"/>
                        </a:rPr>
                        <a:t>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7451" marR="37451" marT="0" marB="0"/>
                </a:tc>
                <a:tc>
                  <a:txBody>
                    <a:bodyPr/>
                    <a:lstStyle/>
                    <a:p>
                      <a:pPr marL="0" marR="0" hangingPunct="0"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720090" algn="l"/>
                          <a:tab pos="1188085" algn="l"/>
                          <a:tab pos="1440180" algn="l"/>
                        </a:tabLst>
                      </a:pPr>
                      <a:r>
                        <a:rPr lang="fr-FR" sz="900">
                          <a:effectLst/>
                        </a:rPr>
                        <a:t> 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7451" marR="37451" marT="0" marB="0"/>
                </a:tc>
                <a:tc>
                  <a:txBody>
                    <a:bodyPr/>
                    <a:lstStyle/>
                    <a:p>
                      <a:pPr marL="0" marR="0" hangingPunct="0"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720090" algn="l"/>
                          <a:tab pos="1188085" algn="l"/>
                          <a:tab pos="1440180" algn="l"/>
                        </a:tabLst>
                      </a:pPr>
                      <a:r>
                        <a:rPr lang="fr-FR" sz="900">
                          <a:effectLst/>
                        </a:rPr>
                        <a:t> 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7451" marR="37451" marT="0" marB="0"/>
                </a:tc>
                <a:tc>
                  <a:txBody>
                    <a:bodyPr/>
                    <a:lstStyle/>
                    <a:p>
                      <a:pPr marL="0" marR="0" hangingPunct="0"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720090" algn="l"/>
                          <a:tab pos="1188085" algn="l"/>
                          <a:tab pos="1440180" algn="l"/>
                        </a:tabLst>
                      </a:pPr>
                      <a:r>
                        <a:rPr lang="fr-FR" sz="900">
                          <a:effectLst/>
                        </a:rPr>
                        <a:t> 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7451" marR="37451" marT="0" marB="0"/>
                </a:tc>
                <a:tc>
                  <a:txBody>
                    <a:bodyPr/>
                    <a:lstStyle/>
                    <a:p>
                      <a:pPr marL="0" marR="0" hangingPunct="0"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720090" algn="l"/>
                          <a:tab pos="1188085" algn="l"/>
                          <a:tab pos="1440180" algn="l"/>
                        </a:tabLst>
                      </a:pPr>
                      <a:r>
                        <a:rPr lang="fr-FR" sz="900" dirty="0">
                          <a:effectLst/>
                        </a:rPr>
                        <a:t> 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7451" marR="37451" marT="0" marB="0"/>
                </a:tc>
                <a:tc>
                  <a:txBody>
                    <a:bodyPr/>
                    <a:lstStyle/>
                    <a:p>
                      <a:pPr marL="0" marR="0" hangingPunct="0"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720090" algn="l"/>
                          <a:tab pos="1188085" algn="l"/>
                          <a:tab pos="1440180" algn="l"/>
                        </a:tabLst>
                      </a:pPr>
                      <a:r>
                        <a:rPr lang="fr-FR" sz="900">
                          <a:effectLst/>
                        </a:rPr>
                        <a:t> 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7451" marR="37451" marT="0" marB="0"/>
                </a:tc>
                <a:extLst>
                  <a:ext uri="{0D108BD9-81ED-4DB2-BD59-A6C34878D82A}">
                    <a16:rowId xmlns:a16="http://schemas.microsoft.com/office/drawing/2014/main" val="1953412697"/>
                  </a:ext>
                </a:extLst>
              </a:tr>
              <a:tr h="207324">
                <a:tc>
                  <a:txBody>
                    <a:bodyPr/>
                    <a:lstStyle/>
                    <a:p>
                      <a:pPr marL="0" marR="0" hangingPunct="0"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720090" algn="l"/>
                          <a:tab pos="1188085" algn="l"/>
                          <a:tab pos="1440180" algn="l"/>
                        </a:tabLst>
                      </a:pPr>
                      <a:r>
                        <a:rPr lang="en-GB" sz="900" dirty="0">
                          <a:effectLst/>
                        </a:rPr>
                        <a:t>Latency (UP and CP)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7451" marR="37451" marT="0" marB="0"/>
                </a:tc>
                <a:tc>
                  <a:txBody>
                    <a:bodyPr/>
                    <a:lstStyle/>
                    <a:p>
                      <a:pPr marL="0" marR="0" algn="ctr" hangingPunct="0"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720090" algn="l"/>
                          <a:tab pos="1188085" algn="l"/>
                          <a:tab pos="1440180" algn="l"/>
                        </a:tabLs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7451" marR="37451" marT="0" marB="0"/>
                </a:tc>
                <a:tc>
                  <a:txBody>
                    <a:bodyPr/>
                    <a:lstStyle/>
                    <a:p>
                      <a:pPr marL="0" marR="0" algn="ctr" hangingPunct="0"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720090" algn="l"/>
                          <a:tab pos="1188085" algn="l"/>
                          <a:tab pos="1440180" algn="l"/>
                        </a:tabLst>
                      </a:pPr>
                      <a:r>
                        <a:rPr lang="en-GB" sz="900" dirty="0">
                          <a:effectLst/>
                        </a:rPr>
                        <a:t> 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7451" marR="37451" marT="0" marB="0"/>
                </a:tc>
                <a:tc>
                  <a:txBody>
                    <a:bodyPr/>
                    <a:lstStyle/>
                    <a:p>
                      <a:pPr marL="0" marR="0" hangingPunct="0"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720090" algn="l"/>
                          <a:tab pos="1188085" algn="l"/>
                          <a:tab pos="1440180" algn="l"/>
                        </a:tabLst>
                      </a:pPr>
                      <a:r>
                        <a:rPr lang="fr-FR" sz="900">
                          <a:effectLst/>
                        </a:rPr>
                        <a:t> 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7451" marR="37451" marT="0" marB="0"/>
                </a:tc>
                <a:tc>
                  <a:txBody>
                    <a:bodyPr/>
                    <a:lstStyle/>
                    <a:p>
                      <a:pPr marL="0" marR="0" hangingPunct="0"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720090" algn="l"/>
                          <a:tab pos="1188085" algn="l"/>
                          <a:tab pos="1440180" algn="l"/>
                        </a:tabLst>
                      </a:pPr>
                      <a:r>
                        <a:rPr lang="fr-FR" sz="900">
                          <a:effectLst/>
                        </a:rPr>
                        <a:t> 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7451" marR="37451" marT="0" marB="0"/>
                </a:tc>
                <a:tc>
                  <a:txBody>
                    <a:bodyPr/>
                    <a:lstStyle/>
                    <a:p>
                      <a:pPr marL="0" marR="0" hangingPunct="0"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720090" algn="l"/>
                          <a:tab pos="1188085" algn="l"/>
                          <a:tab pos="1440180" algn="l"/>
                        </a:tabLst>
                      </a:pPr>
                      <a:r>
                        <a:rPr lang="fr-FR" sz="900">
                          <a:effectLst/>
                        </a:rPr>
                        <a:t> 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7451" marR="37451" marT="0" marB="0"/>
                </a:tc>
                <a:tc>
                  <a:txBody>
                    <a:bodyPr/>
                    <a:lstStyle/>
                    <a:p>
                      <a:pPr marL="0" marR="0" hangingPunct="0"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720090" algn="l"/>
                          <a:tab pos="1188085" algn="l"/>
                          <a:tab pos="1440180" algn="l"/>
                        </a:tabLst>
                      </a:pPr>
                      <a:r>
                        <a:rPr lang="fr-FR" sz="900" dirty="0">
                          <a:effectLst/>
                        </a:rPr>
                        <a:t> 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7451" marR="37451" marT="0" marB="0"/>
                </a:tc>
                <a:tc>
                  <a:txBody>
                    <a:bodyPr/>
                    <a:lstStyle/>
                    <a:p>
                      <a:pPr marL="0" marR="0" hangingPunct="0"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720090" algn="l"/>
                          <a:tab pos="1188085" algn="l"/>
                          <a:tab pos="1440180" algn="l"/>
                        </a:tabLst>
                      </a:pPr>
                      <a:r>
                        <a:rPr lang="fr-FR" sz="900">
                          <a:effectLst/>
                        </a:rPr>
                        <a:t> 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7451" marR="37451" marT="0" marB="0"/>
                </a:tc>
                <a:extLst>
                  <a:ext uri="{0D108BD9-81ED-4DB2-BD59-A6C34878D82A}">
                    <a16:rowId xmlns:a16="http://schemas.microsoft.com/office/drawing/2014/main" val="3543585925"/>
                  </a:ext>
                </a:extLst>
              </a:tr>
              <a:tr h="207324">
                <a:tc>
                  <a:txBody>
                    <a:bodyPr/>
                    <a:lstStyle/>
                    <a:p>
                      <a:pPr marL="0" marR="0" hangingPunct="0"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720090" algn="l"/>
                          <a:tab pos="1188085" algn="l"/>
                          <a:tab pos="1440180" algn="l"/>
                        </a:tabLst>
                      </a:pPr>
                      <a:r>
                        <a:rPr lang="en-GB" sz="900" dirty="0">
                          <a:effectLst/>
                        </a:rPr>
                        <a:t>Mobility interruption time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7451" marR="37451" marT="0" marB="0"/>
                </a:tc>
                <a:tc>
                  <a:txBody>
                    <a:bodyPr/>
                    <a:lstStyle/>
                    <a:p>
                      <a:pPr marL="0" marR="0" algn="ctr" hangingPunct="0"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720090" algn="l"/>
                          <a:tab pos="1188085" algn="l"/>
                          <a:tab pos="1440180" algn="l"/>
                        </a:tabLst>
                      </a:pPr>
                      <a:r>
                        <a:rPr lang="en-GB" sz="900">
                          <a:effectLst/>
                          <a:sym typeface="Wingdings 2" panose="05020102010507070707" pitchFamily="18" charset="2"/>
                        </a:rPr>
                        <a:t>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7451" marR="37451" marT="0" marB="0"/>
                </a:tc>
                <a:tc>
                  <a:txBody>
                    <a:bodyPr/>
                    <a:lstStyle/>
                    <a:p>
                      <a:pPr marL="0" marR="0" algn="ctr" hangingPunct="0"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720090" algn="l"/>
                          <a:tab pos="1188085" algn="l"/>
                          <a:tab pos="1440180" algn="l"/>
                        </a:tabLst>
                      </a:pPr>
                      <a:r>
                        <a:rPr lang="en-GB" sz="900">
                          <a:effectLst/>
                          <a:sym typeface="Wingdings 2" panose="05020102010507070707" pitchFamily="18" charset="2"/>
                        </a:rPr>
                        <a:t>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7451" marR="37451" marT="0" marB="0"/>
                </a:tc>
                <a:tc>
                  <a:txBody>
                    <a:bodyPr/>
                    <a:lstStyle/>
                    <a:p>
                      <a:pPr marL="0" marR="0" hangingPunct="0"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720090" algn="l"/>
                          <a:tab pos="1188085" algn="l"/>
                          <a:tab pos="1440180" algn="l"/>
                        </a:tabLs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7451" marR="37451" marT="0" marB="0"/>
                </a:tc>
                <a:tc>
                  <a:txBody>
                    <a:bodyPr/>
                    <a:lstStyle/>
                    <a:p>
                      <a:pPr marL="0" marR="0" hangingPunct="0"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720090" algn="l"/>
                          <a:tab pos="1188085" algn="l"/>
                          <a:tab pos="1440180" algn="l"/>
                        </a:tabLs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7451" marR="37451" marT="0" marB="0"/>
                </a:tc>
                <a:tc>
                  <a:txBody>
                    <a:bodyPr/>
                    <a:lstStyle/>
                    <a:p>
                      <a:pPr marL="0" marR="0" hangingPunct="0"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720090" algn="l"/>
                          <a:tab pos="1188085" algn="l"/>
                          <a:tab pos="1440180" algn="l"/>
                        </a:tabLs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7451" marR="37451" marT="0" marB="0"/>
                </a:tc>
                <a:tc>
                  <a:txBody>
                    <a:bodyPr/>
                    <a:lstStyle/>
                    <a:p>
                      <a:pPr marL="0" marR="0" hangingPunct="0"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720090" algn="l"/>
                          <a:tab pos="1188085" algn="l"/>
                          <a:tab pos="1440180" algn="l"/>
                        </a:tabLst>
                      </a:pPr>
                      <a:r>
                        <a:rPr lang="en-GB" sz="900" dirty="0">
                          <a:effectLst/>
                        </a:rPr>
                        <a:t> 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7451" marR="37451" marT="0" marB="0"/>
                </a:tc>
                <a:tc>
                  <a:txBody>
                    <a:bodyPr/>
                    <a:lstStyle/>
                    <a:p>
                      <a:pPr marL="0" marR="0" hangingPunct="0"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720090" algn="l"/>
                          <a:tab pos="1188085" algn="l"/>
                          <a:tab pos="1440180" algn="l"/>
                        </a:tabLs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7451" marR="37451" marT="0" marB="0"/>
                </a:tc>
                <a:extLst>
                  <a:ext uri="{0D108BD9-81ED-4DB2-BD59-A6C34878D82A}">
                    <a16:rowId xmlns:a16="http://schemas.microsoft.com/office/drawing/2014/main" val="526333624"/>
                  </a:ext>
                </a:extLst>
              </a:tr>
              <a:tr h="224043">
                <a:tc>
                  <a:txBody>
                    <a:bodyPr/>
                    <a:lstStyle/>
                    <a:p>
                      <a:pPr marL="0" marR="0" algn="l" defTabSz="914400" rtl="0" eaLnBrk="1" latinLnBrk="0" hangingPunct="0"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720090" algn="l"/>
                          <a:tab pos="1188085" algn="l"/>
                          <a:tab pos="1440180" algn="l"/>
                        </a:tabLst>
                      </a:pPr>
                      <a:r>
                        <a:rPr lang="en-GB" sz="1000" b="1" kern="1200" dirty="0">
                          <a:solidFill>
                            <a:schemeClr val="accent4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Parameters via Simulation</a:t>
                      </a:r>
                      <a:endParaRPr lang="en-US" sz="1000" b="1" kern="1200" dirty="0">
                        <a:solidFill>
                          <a:schemeClr val="accent4">
                            <a:lumMod val="60000"/>
                            <a:lumOff val="40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7451" marR="37451" marT="0" marB="0"/>
                </a:tc>
                <a:tc>
                  <a:txBody>
                    <a:bodyPr/>
                    <a:lstStyle/>
                    <a:p>
                      <a:pPr marL="0" marR="0" algn="ctr" hangingPunct="0"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720090" algn="l"/>
                          <a:tab pos="1188085" algn="l"/>
                          <a:tab pos="1440180" algn="l"/>
                        </a:tabLs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7451" marR="37451" marT="0" marB="0"/>
                </a:tc>
                <a:tc>
                  <a:txBody>
                    <a:bodyPr/>
                    <a:lstStyle/>
                    <a:p>
                      <a:pPr marL="0" marR="0" algn="ctr" hangingPunct="0"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720090" algn="l"/>
                          <a:tab pos="1188085" algn="l"/>
                          <a:tab pos="1440180" algn="l"/>
                        </a:tabLs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7451" marR="37451" marT="0" marB="0"/>
                </a:tc>
                <a:tc>
                  <a:txBody>
                    <a:bodyPr/>
                    <a:lstStyle/>
                    <a:p>
                      <a:pPr marL="0" marR="0" hangingPunct="0"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720090" algn="l"/>
                          <a:tab pos="1188085" algn="l"/>
                          <a:tab pos="1440180" algn="l"/>
                        </a:tabLs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7451" marR="37451" marT="0" marB="0"/>
                </a:tc>
                <a:tc>
                  <a:txBody>
                    <a:bodyPr/>
                    <a:lstStyle/>
                    <a:p>
                      <a:pPr marL="0" marR="0" hangingPunct="0"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720090" algn="l"/>
                          <a:tab pos="1188085" algn="l"/>
                          <a:tab pos="1440180" algn="l"/>
                        </a:tabLs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7451" marR="37451" marT="0" marB="0"/>
                </a:tc>
                <a:tc>
                  <a:txBody>
                    <a:bodyPr/>
                    <a:lstStyle/>
                    <a:p>
                      <a:pPr marL="0" marR="0" hangingPunct="0"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720090" algn="l"/>
                          <a:tab pos="1188085" algn="l"/>
                          <a:tab pos="1440180" algn="l"/>
                        </a:tabLs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7451" marR="37451" marT="0" marB="0"/>
                </a:tc>
                <a:tc>
                  <a:txBody>
                    <a:bodyPr/>
                    <a:lstStyle/>
                    <a:p>
                      <a:pPr marL="0" marR="0" hangingPunct="0"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720090" algn="l"/>
                          <a:tab pos="1188085" algn="l"/>
                          <a:tab pos="1440180" algn="l"/>
                        </a:tabLst>
                      </a:pPr>
                      <a:r>
                        <a:rPr lang="en-GB" sz="900" dirty="0">
                          <a:effectLst/>
                        </a:rPr>
                        <a:t> 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7451" marR="37451" marT="0" marB="0"/>
                </a:tc>
                <a:tc>
                  <a:txBody>
                    <a:bodyPr/>
                    <a:lstStyle/>
                    <a:p>
                      <a:pPr marL="0" marR="0" hangingPunct="0"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720090" algn="l"/>
                          <a:tab pos="1188085" algn="l"/>
                          <a:tab pos="1440180" algn="l"/>
                        </a:tabLs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7451" marR="37451" marT="0" marB="0"/>
                </a:tc>
                <a:extLst>
                  <a:ext uri="{0D108BD9-81ED-4DB2-BD59-A6C34878D82A}">
                    <a16:rowId xmlns:a16="http://schemas.microsoft.com/office/drawing/2014/main" val="2729444509"/>
                  </a:ext>
                </a:extLst>
              </a:tr>
              <a:tr h="207324">
                <a:tc>
                  <a:txBody>
                    <a:bodyPr/>
                    <a:lstStyle/>
                    <a:p>
                      <a:pPr marL="0" marR="0" hangingPunct="0"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720090" algn="l"/>
                          <a:tab pos="1188085" algn="l"/>
                          <a:tab pos="1440180" algn="l"/>
                        </a:tabLst>
                      </a:pPr>
                      <a:r>
                        <a:rPr lang="en-GB" sz="900" dirty="0">
                          <a:effectLst/>
                        </a:rPr>
                        <a:t>Average spectral efficiency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7451" marR="37451" marT="0" marB="0"/>
                </a:tc>
                <a:tc>
                  <a:txBody>
                    <a:bodyPr/>
                    <a:lstStyle/>
                    <a:p>
                      <a:pPr marL="0" marR="0" algn="ctr" hangingPunct="0"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720090" algn="l"/>
                          <a:tab pos="1188085" algn="l"/>
                          <a:tab pos="1440180" algn="l"/>
                        </a:tabLst>
                      </a:pPr>
                      <a:r>
                        <a:rPr lang="en-GB" sz="900">
                          <a:effectLst/>
                          <a:sym typeface="Wingdings 2" panose="05020102010507070707" pitchFamily="18" charset="2"/>
                        </a:rPr>
                        <a:t>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7451" marR="37451" marT="0" marB="0"/>
                </a:tc>
                <a:tc>
                  <a:txBody>
                    <a:bodyPr/>
                    <a:lstStyle/>
                    <a:p>
                      <a:pPr marL="0" marR="0" algn="ctr" hangingPunct="0"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720090" algn="l"/>
                          <a:tab pos="1188085" algn="l"/>
                          <a:tab pos="1440180" algn="l"/>
                        </a:tabLs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7451" marR="37451" marT="0" marB="0"/>
                </a:tc>
                <a:tc>
                  <a:txBody>
                    <a:bodyPr/>
                    <a:lstStyle/>
                    <a:p>
                      <a:pPr marL="0" marR="0" hangingPunct="0"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720090" algn="l"/>
                          <a:tab pos="1188085" algn="l"/>
                          <a:tab pos="1440180" algn="l"/>
                        </a:tabLs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7451" marR="37451" marT="0" marB="0"/>
                </a:tc>
                <a:tc>
                  <a:txBody>
                    <a:bodyPr/>
                    <a:lstStyle/>
                    <a:p>
                      <a:pPr marL="0" marR="0" hangingPunct="0"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720090" algn="l"/>
                          <a:tab pos="1188085" algn="l"/>
                          <a:tab pos="1440180" algn="l"/>
                        </a:tabLs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7451" marR="37451" marT="0" marB="0"/>
                </a:tc>
                <a:tc>
                  <a:txBody>
                    <a:bodyPr/>
                    <a:lstStyle/>
                    <a:p>
                      <a:pPr marL="0" marR="0" hangingPunct="0"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720090" algn="l"/>
                          <a:tab pos="1188085" algn="l"/>
                          <a:tab pos="1440180" algn="l"/>
                        </a:tabLs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7451" marR="37451" marT="0" marB="0"/>
                </a:tc>
                <a:tc>
                  <a:txBody>
                    <a:bodyPr/>
                    <a:lstStyle/>
                    <a:p>
                      <a:pPr marL="0" marR="0" hangingPunct="0"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720090" algn="l"/>
                          <a:tab pos="1188085" algn="l"/>
                          <a:tab pos="1440180" algn="l"/>
                        </a:tabLst>
                      </a:pPr>
                      <a:r>
                        <a:rPr lang="en-GB" sz="900" dirty="0">
                          <a:effectLst/>
                        </a:rPr>
                        <a:t> 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7451" marR="37451" marT="0" marB="0"/>
                </a:tc>
                <a:tc>
                  <a:txBody>
                    <a:bodyPr/>
                    <a:lstStyle/>
                    <a:p>
                      <a:pPr marL="0" marR="0" hangingPunct="0"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720090" algn="l"/>
                          <a:tab pos="1188085" algn="l"/>
                          <a:tab pos="1440180" algn="l"/>
                        </a:tabLs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7451" marR="37451" marT="0" marB="0"/>
                </a:tc>
                <a:extLst>
                  <a:ext uri="{0D108BD9-81ED-4DB2-BD59-A6C34878D82A}">
                    <a16:rowId xmlns:a16="http://schemas.microsoft.com/office/drawing/2014/main" val="3553093382"/>
                  </a:ext>
                </a:extLst>
              </a:tr>
              <a:tr h="207324">
                <a:tc>
                  <a:txBody>
                    <a:bodyPr/>
                    <a:lstStyle/>
                    <a:p>
                      <a:pPr marL="0" marR="0" hangingPunct="0"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720090" algn="l"/>
                          <a:tab pos="1188085" algn="l"/>
                          <a:tab pos="1440180" algn="l"/>
                        </a:tabLst>
                      </a:pPr>
                      <a:r>
                        <a:rPr lang="en-GB" sz="900" dirty="0">
                          <a:effectLst/>
                        </a:rPr>
                        <a:t>5% spectral efficiency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7451" marR="37451" marT="0" marB="0"/>
                </a:tc>
                <a:tc>
                  <a:txBody>
                    <a:bodyPr/>
                    <a:lstStyle/>
                    <a:p>
                      <a:pPr marL="0" marR="0" algn="ctr" hangingPunct="0"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720090" algn="l"/>
                          <a:tab pos="1188085" algn="l"/>
                          <a:tab pos="1440180" algn="l"/>
                        </a:tabLst>
                      </a:pPr>
                      <a:r>
                        <a:rPr lang="en-GB" sz="900">
                          <a:effectLst/>
                          <a:sym typeface="Wingdings 2" panose="05020102010507070707" pitchFamily="18" charset="2"/>
                        </a:rPr>
                        <a:t>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7451" marR="37451" marT="0" marB="0"/>
                </a:tc>
                <a:tc>
                  <a:txBody>
                    <a:bodyPr/>
                    <a:lstStyle/>
                    <a:p>
                      <a:pPr marL="0" marR="0" algn="ctr" hangingPunct="0"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720090" algn="l"/>
                          <a:tab pos="1188085" algn="l"/>
                          <a:tab pos="1440180" algn="l"/>
                        </a:tabLs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7451" marR="37451" marT="0" marB="0"/>
                </a:tc>
                <a:tc>
                  <a:txBody>
                    <a:bodyPr/>
                    <a:lstStyle/>
                    <a:p>
                      <a:pPr marL="0" marR="0" hangingPunct="0"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720090" algn="l"/>
                          <a:tab pos="1188085" algn="l"/>
                          <a:tab pos="1440180" algn="l"/>
                        </a:tabLs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7451" marR="37451" marT="0" marB="0"/>
                </a:tc>
                <a:tc>
                  <a:txBody>
                    <a:bodyPr/>
                    <a:lstStyle/>
                    <a:p>
                      <a:pPr marL="0" marR="0" hangingPunct="0"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720090" algn="l"/>
                          <a:tab pos="1188085" algn="l"/>
                          <a:tab pos="1440180" algn="l"/>
                        </a:tabLs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7451" marR="37451" marT="0" marB="0"/>
                </a:tc>
                <a:tc>
                  <a:txBody>
                    <a:bodyPr/>
                    <a:lstStyle/>
                    <a:p>
                      <a:pPr marL="0" marR="0" hangingPunct="0"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720090" algn="l"/>
                          <a:tab pos="1188085" algn="l"/>
                          <a:tab pos="1440180" algn="l"/>
                        </a:tabLs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7451" marR="37451" marT="0" marB="0"/>
                </a:tc>
                <a:tc>
                  <a:txBody>
                    <a:bodyPr/>
                    <a:lstStyle/>
                    <a:p>
                      <a:pPr marL="0" marR="0" hangingPunct="0"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720090" algn="l"/>
                          <a:tab pos="1188085" algn="l"/>
                          <a:tab pos="1440180" algn="l"/>
                        </a:tabLst>
                      </a:pPr>
                      <a:r>
                        <a:rPr lang="en-GB" sz="900" dirty="0">
                          <a:effectLst/>
                        </a:rPr>
                        <a:t> 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7451" marR="37451" marT="0" marB="0"/>
                </a:tc>
                <a:tc>
                  <a:txBody>
                    <a:bodyPr/>
                    <a:lstStyle/>
                    <a:p>
                      <a:pPr marL="0" marR="0" hangingPunct="0"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720090" algn="l"/>
                          <a:tab pos="1188085" algn="l"/>
                          <a:tab pos="1440180" algn="l"/>
                        </a:tabLst>
                      </a:pPr>
                      <a:r>
                        <a:rPr lang="en-GB" sz="900" dirty="0">
                          <a:effectLst/>
                        </a:rPr>
                        <a:t> 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7451" marR="37451" marT="0" marB="0"/>
                </a:tc>
                <a:extLst>
                  <a:ext uri="{0D108BD9-81ED-4DB2-BD59-A6C34878D82A}">
                    <a16:rowId xmlns:a16="http://schemas.microsoft.com/office/drawing/2014/main" val="3256680734"/>
                  </a:ext>
                </a:extLst>
              </a:tr>
              <a:tr h="207324">
                <a:tc>
                  <a:txBody>
                    <a:bodyPr/>
                    <a:lstStyle/>
                    <a:p>
                      <a:pPr marL="0" marR="0" hangingPunct="0"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720090" algn="l"/>
                          <a:tab pos="1188085" algn="l"/>
                          <a:tab pos="1440180" algn="l"/>
                        </a:tabLst>
                      </a:pPr>
                      <a:r>
                        <a:rPr lang="en-GB" sz="900" dirty="0">
                          <a:effectLst/>
                        </a:rPr>
                        <a:t>Mobility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7451" marR="37451" marT="0" marB="0"/>
                </a:tc>
                <a:tc>
                  <a:txBody>
                    <a:bodyPr/>
                    <a:lstStyle/>
                    <a:p>
                      <a:pPr marL="0" marR="0" algn="ctr" hangingPunct="0"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720090" algn="l"/>
                          <a:tab pos="1188085" algn="l"/>
                          <a:tab pos="1440180" algn="l"/>
                        </a:tabLst>
                      </a:pPr>
                      <a:r>
                        <a:rPr lang="en-GB" sz="900">
                          <a:effectLst/>
                          <a:sym typeface="Wingdings 2" panose="05020102010507070707" pitchFamily="18" charset="2"/>
                        </a:rPr>
                        <a:t>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7451" marR="37451" marT="0" marB="0"/>
                </a:tc>
                <a:tc>
                  <a:txBody>
                    <a:bodyPr/>
                    <a:lstStyle/>
                    <a:p>
                      <a:pPr marL="0" marR="0" algn="ctr" hangingPunct="0"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720090" algn="l"/>
                          <a:tab pos="1188085" algn="l"/>
                          <a:tab pos="1440180" algn="l"/>
                        </a:tabLs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7451" marR="37451" marT="0" marB="0"/>
                </a:tc>
                <a:tc>
                  <a:txBody>
                    <a:bodyPr/>
                    <a:lstStyle/>
                    <a:p>
                      <a:pPr marL="0" marR="0" hangingPunct="0"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720090" algn="l"/>
                          <a:tab pos="1188085" algn="l"/>
                          <a:tab pos="1440180" algn="l"/>
                        </a:tabLs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7451" marR="37451" marT="0" marB="0"/>
                </a:tc>
                <a:tc>
                  <a:txBody>
                    <a:bodyPr/>
                    <a:lstStyle/>
                    <a:p>
                      <a:pPr marL="0" marR="0" hangingPunct="0"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720090" algn="l"/>
                          <a:tab pos="1188085" algn="l"/>
                          <a:tab pos="1440180" algn="l"/>
                        </a:tabLs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7451" marR="37451" marT="0" marB="0"/>
                </a:tc>
                <a:tc>
                  <a:txBody>
                    <a:bodyPr/>
                    <a:lstStyle/>
                    <a:p>
                      <a:pPr marL="0" marR="0" hangingPunct="0"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720090" algn="l"/>
                          <a:tab pos="1188085" algn="l"/>
                          <a:tab pos="1440180" algn="l"/>
                        </a:tabLs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7451" marR="37451" marT="0" marB="0"/>
                </a:tc>
                <a:tc>
                  <a:txBody>
                    <a:bodyPr/>
                    <a:lstStyle/>
                    <a:p>
                      <a:pPr marL="0" marR="0" hangingPunct="0"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720090" algn="l"/>
                          <a:tab pos="1188085" algn="l"/>
                          <a:tab pos="1440180" algn="l"/>
                        </a:tabLs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7451" marR="37451" marT="0" marB="0"/>
                </a:tc>
                <a:tc>
                  <a:txBody>
                    <a:bodyPr/>
                    <a:lstStyle/>
                    <a:p>
                      <a:pPr marL="0" marR="0" hangingPunct="0"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720090" algn="l"/>
                          <a:tab pos="1188085" algn="l"/>
                          <a:tab pos="1440180" algn="l"/>
                        </a:tabLst>
                      </a:pPr>
                      <a:r>
                        <a:rPr lang="en-GB" sz="900" dirty="0">
                          <a:effectLst/>
                        </a:rPr>
                        <a:t> 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7451" marR="37451" marT="0" marB="0"/>
                </a:tc>
                <a:extLst>
                  <a:ext uri="{0D108BD9-81ED-4DB2-BD59-A6C34878D82A}">
                    <a16:rowId xmlns:a16="http://schemas.microsoft.com/office/drawing/2014/main" val="2218490947"/>
                  </a:ext>
                </a:extLst>
              </a:tr>
              <a:tr h="207324">
                <a:tc>
                  <a:txBody>
                    <a:bodyPr/>
                    <a:lstStyle/>
                    <a:p>
                      <a:pPr marL="0" marR="0" hangingPunct="0"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720090" algn="l"/>
                          <a:tab pos="1188085" algn="l"/>
                          <a:tab pos="1440180" algn="l"/>
                        </a:tabLst>
                      </a:pPr>
                      <a:r>
                        <a:rPr lang="en-GB" sz="900" dirty="0">
                          <a:effectLst/>
                        </a:rPr>
                        <a:t>Reliability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7451" marR="37451" marT="0" marB="0"/>
                </a:tc>
                <a:tc>
                  <a:txBody>
                    <a:bodyPr/>
                    <a:lstStyle/>
                    <a:p>
                      <a:pPr marL="0" marR="0" algn="ctr" hangingPunct="0"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720090" algn="l"/>
                          <a:tab pos="1188085" algn="l"/>
                          <a:tab pos="1440180" algn="l"/>
                        </a:tabLs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7451" marR="37451" marT="0" marB="0"/>
                </a:tc>
                <a:tc>
                  <a:txBody>
                    <a:bodyPr/>
                    <a:lstStyle/>
                    <a:p>
                      <a:pPr marL="0" marR="0" algn="ctr" hangingPunct="0"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720090" algn="l"/>
                          <a:tab pos="1188085" algn="l"/>
                          <a:tab pos="1440180" algn="l"/>
                        </a:tabLs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7451" marR="37451" marT="0" marB="0"/>
                </a:tc>
                <a:tc>
                  <a:txBody>
                    <a:bodyPr/>
                    <a:lstStyle/>
                    <a:p>
                      <a:pPr marL="0" marR="0" hangingPunct="0"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720090" algn="l"/>
                          <a:tab pos="1188085" algn="l"/>
                          <a:tab pos="1440180" algn="l"/>
                        </a:tabLst>
                      </a:pPr>
                      <a:r>
                        <a:rPr lang="en-GB" sz="900" dirty="0">
                          <a:effectLst/>
                        </a:rPr>
                        <a:t> 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7451" marR="37451" marT="0" marB="0"/>
                </a:tc>
                <a:tc>
                  <a:txBody>
                    <a:bodyPr/>
                    <a:lstStyle/>
                    <a:p>
                      <a:pPr marL="0" marR="0" hangingPunct="0"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720090" algn="l"/>
                          <a:tab pos="1188085" algn="l"/>
                          <a:tab pos="1440180" algn="l"/>
                        </a:tabLst>
                      </a:pPr>
                      <a:r>
                        <a:rPr lang="en-GB" sz="900" dirty="0">
                          <a:effectLst/>
                        </a:rPr>
                        <a:t> 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7451" marR="37451" marT="0" marB="0"/>
                </a:tc>
                <a:tc>
                  <a:txBody>
                    <a:bodyPr/>
                    <a:lstStyle/>
                    <a:p>
                      <a:pPr marL="0" marR="0" hangingPunct="0"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720090" algn="l"/>
                          <a:tab pos="1188085" algn="l"/>
                          <a:tab pos="1440180" algn="l"/>
                        </a:tabLst>
                      </a:pPr>
                      <a:r>
                        <a:rPr lang="en-GB" sz="900" dirty="0">
                          <a:effectLst/>
                        </a:rPr>
                        <a:t> 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7451" marR="37451" marT="0" marB="0"/>
                </a:tc>
                <a:tc>
                  <a:txBody>
                    <a:bodyPr/>
                    <a:lstStyle/>
                    <a:p>
                      <a:pPr marL="0" marR="0" hangingPunct="0"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720090" algn="l"/>
                          <a:tab pos="1188085" algn="l"/>
                          <a:tab pos="1440180" algn="l"/>
                        </a:tabLst>
                      </a:pPr>
                      <a:r>
                        <a:rPr lang="en-GB" sz="900" dirty="0">
                          <a:effectLst/>
                        </a:rPr>
                        <a:t> 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7451" marR="37451" marT="0" marB="0"/>
                </a:tc>
                <a:tc>
                  <a:txBody>
                    <a:bodyPr/>
                    <a:lstStyle/>
                    <a:p>
                      <a:pPr marL="0" marR="0" hangingPunct="0"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720090" algn="l"/>
                          <a:tab pos="1188085" algn="l"/>
                          <a:tab pos="1440180" algn="l"/>
                        </a:tabLst>
                      </a:pPr>
                      <a:r>
                        <a:rPr lang="en-GB" sz="900" dirty="0">
                          <a:effectLst/>
                        </a:rPr>
                        <a:t> 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7451" marR="37451" marT="0" marB="0"/>
                </a:tc>
                <a:extLst>
                  <a:ext uri="{0D108BD9-81ED-4DB2-BD59-A6C34878D82A}">
                    <a16:rowId xmlns:a16="http://schemas.microsoft.com/office/drawing/2014/main" val="413126659"/>
                  </a:ext>
                </a:extLst>
              </a:tr>
              <a:tr h="207324">
                <a:tc>
                  <a:txBody>
                    <a:bodyPr/>
                    <a:lstStyle/>
                    <a:p>
                      <a:pPr marL="0" marR="0" hangingPunct="0"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720090" algn="l"/>
                          <a:tab pos="1188085" algn="l"/>
                          <a:tab pos="1440180" algn="l"/>
                        </a:tabLst>
                      </a:pPr>
                      <a:r>
                        <a:rPr lang="en-GB" sz="900" dirty="0">
                          <a:effectLst/>
                        </a:rPr>
                        <a:t>Connection density 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7451" marR="37451" marT="0" marB="0"/>
                </a:tc>
                <a:tc>
                  <a:txBody>
                    <a:bodyPr/>
                    <a:lstStyle/>
                    <a:p>
                      <a:pPr marL="0" marR="0" algn="ctr" hangingPunct="0"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720090" algn="l"/>
                          <a:tab pos="1188085" algn="l"/>
                          <a:tab pos="1440180" algn="l"/>
                        </a:tabLst>
                      </a:pPr>
                      <a:r>
                        <a:rPr lang="en-GB" sz="900" dirty="0">
                          <a:effectLst/>
                          <a:sym typeface="Wingdings 2" panose="05020102010507070707" pitchFamily="18" charset="2"/>
                        </a:rPr>
                        <a:t>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7451" marR="37451" marT="0" marB="0"/>
                </a:tc>
                <a:tc>
                  <a:txBody>
                    <a:bodyPr/>
                    <a:lstStyle/>
                    <a:p>
                      <a:pPr marL="0" marR="0" algn="ctr" hangingPunct="0"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720090" algn="l"/>
                          <a:tab pos="1188085" algn="l"/>
                          <a:tab pos="1440180" algn="l"/>
                        </a:tabLst>
                      </a:pPr>
                      <a:r>
                        <a:rPr lang="en-GB" sz="900" dirty="0">
                          <a:effectLst/>
                        </a:rPr>
                        <a:t> 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7451" marR="37451" marT="0" marB="0"/>
                </a:tc>
                <a:tc>
                  <a:txBody>
                    <a:bodyPr/>
                    <a:lstStyle/>
                    <a:p>
                      <a:pPr marL="0" marR="0" hangingPunct="0"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720090" algn="l"/>
                          <a:tab pos="1188085" algn="l"/>
                          <a:tab pos="1440180" algn="l"/>
                        </a:tabLst>
                      </a:pPr>
                      <a:r>
                        <a:rPr lang="en-GB" sz="900" dirty="0">
                          <a:effectLst/>
                        </a:rPr>
                        <a:t> 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7451" marR="37451" marT="0" marB="0"/>
                </a:tc>
                <a:tc>
                  <a:txBody>
                    <a:bodyPr/>
                    <a:lstStyle/>
                    <a:p>
                      <a:pPr marL="0" marR="0" hangingPunct="0"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720090" algn="l"/>
                          <a:tab pos="1188085" algn="l"/>
                          <a:tab pos="1440180" algn="l"/>
                        </a:tabLst>
                      </a:pPr>
                      <a:r>
                        <a:rPr lang="en-GB" sz="900" dirty="0">
                          <a:effectLst/>
                        </a:rPr>
                        <a:t> 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7451" marR="37451" marT="0" marB="0"/>
                </a:tc>
                <a:tc>
                  <a:txBody>
                    <a:bodyPr/>
                    <a:lstStyle/>
                    <a:p>
                      <a:pPr marL="0" marR="0" hangingPunct="0"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720090" algn="l"/>
                          <a:tab pos="1188085" algn="l"/>
                          <a:tab pos="1440180" algn="l"/>
                        </a:tabLst>
                      </a:pPr>
                      <a:r>
                        <a:rPr lang="en-GB" sz="900" dirty="0">
                          <a:effectLst/>
                        </a:rPr>
                        <a:t> 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7451" marR="37451" marT="0" marB="0"/>
                </a:tc>
                <a:tc>
                  <a:txBody>
                    <a:bodyPr/>
                    <a:lstStyle/>
                    <a:p>
                      <a:pPr marL="0" marR="0" hangingPunct="0"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720090" algn="l"/>
                          <a:tab pos="1188085" algn="l"/>
                          <a:tab pos="1440180" algn="l"/>
                        </a:tabLst>
                      </a:pPr>
                      <a:r>
                        <a:rPr lang="en-GB" sz="900" dirty="0">
                          <a:effectLst/>
                        </a:rPr>
                        <a:t> 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7451" marR="37451" marT="0" marB="0"/>
                </a:tc>
                <a:tc>
                  <a:txBody>
                    <a:bodyPr/>
                    <a:lstStyle/>
                    <a:p>
                      <a:pPr marL="0" marR="0" hangingPunct="0"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720090" algn="l"/>
                          <a:tab pos="1188085" algn="l"/>
                          <a:tab pos="1440180" algn="l"/>
                        </a:tabLst>
                      </a:pPr>
                      <a:r>
                        <a:rPr lang="en-GB" sz="900" dirty="0">
                          <a:effectLst/>
                        </a:rPr>
                        <a:t> 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7451" marR="37451" marT="0" marB="0"/>
                </a:tc>
                <a:extLst>
                  <a:ext uri="{0D108BD9-81ED-4DB2-BD59-A6C34878D82A}">
                    <a16:rowId xmlns:a16="http://schemas.microsoft.com/office/drawing/2014/main" val="2597291923"/>
                  </a:ext>
                </a:extLst>
              </a:tr>
            </a:tbl>
          </a:graphicData>
        </a:graphic>
      </p:graphicFrame>
      <p:sp>
        <p:nvSpPr>
          <p:cNvPr id="14" name="TextBox 13">
            <a:extLst>
              <a:ext uri="{FF2B5EF4-FFF2-40B4-BE49-F238E27FC236}">
                <a16:creationId xmlns:a16="http://schemas.microsoft.com/office/drawing/2014/main" id="{E8DC1568-355E-40DE-98F9-03EAAAAF87DC}"/>
              </a:ext>
            </a:extLst>
          </p:cNvPr>
          <p:cNvSpPr txBox="1"/>
          <p:nvPr/>
        </p:nvSpPr>
        <p:spPr>
          <a:xfrm>
            <a:off x="10234654" y="3328238"/>
            <a:ext cx="3109623" cy="178280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900" dirty="0"/>
              <a:t>Note 2 – Further, the CEG intends </a:t>
            </a:r>
          </a:p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900" dirty="0"/>
              <a:t>to evaluate the submissions from </a:t>
            </a:r>
          </a:p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900" dirty="0"/>
              <a:t>TSDSI and ETSI (TC DECT)/DECT </a:t>
            </a:r>
          </a:p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900" dirty="0"/>
              <a:t>FORUM (though in the case of the </a:t>
            </a:r>
          </a:p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900" dirty="0"/>
              <a:t>latter, it will be only the DECT </a:t>
            </a:r>
          </a:p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900" dirty="0"/>
              <a:t>component RIT, as the CEG’s </a:t>
            </a:r>
          </a:p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900" dirty="0"/>
              <a:t>assumption is that the 3GPP </a:t>
            </a:r>
          </a:p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900" dirty="0"/>
              <a:t>evaluation will apply to the 3GPP </a:t>
            </a:r>
          </a:p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900" dirty="0"/>
              <a:t>component). </a:t>
            </a:r>
          </a:p>
          <a:p>
            <a:pPr>
              <a:lnSpc>
                <a:spcPct val="90000"/>
              </a:lnSpc>
              <a:spcAft>
                <a:spcPts val="600"/>
              </a:spcAft>
            </a:pPr>
            <a:endParaRPr lang="en-US" sz="900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9DEA73E5-9342-42CF-B390-ED3D166333DC}"/>
              </a:ext>
            </a:extLst>
          </p:cNvPr>
          <p:cNvSpPr txBox="1"/>
          <p:nvPr/>
        </p:nvSpPr>
        <p:spPr>
          <a:xfrm>
            <a:off x="10234654" y="5429385"/>
            <a:ext cx="3109623" cy="666620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900" dirty="0"/>
              <a:t>Finally, time permitting, the CEG </a:t>
            </a:r>
          </a:p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900" dirty="0"/>
              <a:t>will also evaluate the candidate </a:t>
            </a:r>
          </a:p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900" dirty="0"/>
              <a:t>submission from </a:t>
            </a:r>
            <a:r>
              <a:rPr lang="en-US" sz="900" dirty="0" err="1"/>
              <a:t>Nufront</a:t>
            </a:r>
            <a:r>
              <a:rPr lang="en-US" sz="900" dirty="0"/>
              <a:t>.</a:t>
            </a:r>
          </a:p>
          <a:p>
            <a:pPr>
              <a:lnSpc>
                <a:spcPct val="90000"/>
              </a:lnSpc>
              <a:spcAft>
                <a:spcPts val="600"/>
              </a:spcAft>
            </a:pPr>
            <a:endParaRPr lang="en-US" sz="900" dirty="0"/>
          </a:p>
        </p:txBody>
      </p:sp>
    </p:spTree>
    <p:extLst>
      <p:ext uri="{BB962C8B-B14F-4D97-AF65-F5344CB8AC3E}">
        <p14:creationId xmlns:p14="http://schemas.microsoft.com/office/powerpoint/2010/main" val="25586333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potlightText_16x9.potx" id="{0E8961C9-79E1-455B-9A3B-91D2FDDE1495}" vid="{E0B8714B-5A70-4978-BD2F-F6B98D031F01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8CFD7BCCB11654597752DB982821F90" ma:contentTypeVersion="10" ma:contentTypeDescription="Create a new document." ma:contentTypeScope="" ma:versionID="238c51782b2c6677945512947476d207">
  <xsd:schema xmlns:xsd="http://www.w3.org/2001/XMLSchema" xmlns:xs="http://www.w3.org/2001/XMLSchema" xmlns:p="http://schemas.microsoft.com/office/2006/metadata/properties" xmlns:ns3="10299242-1a9f-41a3-ba29-0a43e323a3a2" targetNamespace="http://schemas.microsoft.com/office/2006/metadata/properties" ma:root="true" ma:fieldsID="a2390769c3d609e4869f67335244dcf9" ns3:_="">
    <xsd:import namespace="10299242-1a9f-41a3-ba29-0a43e323a3a2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0299242-1a9f-41a3-ba29-0a43e323a3a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Location" ma:index="12" nillable="true" ma:displayName="Location" ma:internalName="MediaServiceLocation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D097D353-D1B3-4273-BD4C-DB71B143762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0299242-1a9f-41a3-ba29-0a43e323a3a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C7C99243-0B7F-4AB0-BFA4-AAA544691CF2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3078559B-E562-439C-959B-FB477DED0320}">
  <ds:schemaRefs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915</Words>
  <Application>Microsoft Office PowerPoint</Application>
  <PresentationFormat>Widescreen</PresentationFormat>
  <Paragraphs>321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6" baseType="lpstr">
      <vt:lpstr>Arial</vt:lpstr>
      <vt:lpstr>Arial Black</vt:lpstr>
      <vt:lpstr>Berlin Sans FB</vt:lpstr>
      <vt:lpstr>Calibri</vt:lpstr>
      <vt:lpstr>Calibri Light</vt:lpstr>
      <vt:lpstr>Times New Roman</vt:lpstr>
      <vt:lpstr>Wingdings 2</vt:lpstr>
      <vt:lpstr>Office Theme</vt:lpstr>
      <vt:lpstr>PowerPoint Presentation</vt:lpstr>
      <vt:lpstr>Overview Work accomplished, future work</vt:lpstr>
      <vt:lpstr>CEG – method of work</vt:lpstr>
      <vt:lpstr>CEG – work accomplished (as of December 2019)</vt:lpstr>
      <vt:lpstr>CEG – work accomplished #2 (as of December 2019)</vt:lpstr>
      <vt:lpstr>CEG – work accomplished #3 (parameters by simulation)</vt:lpstr>
      <vt:lpstr>CEG work accomplished #4</vt:lpstr>
      <vt:lpstr>CEG workplan (through the remainder of the evaluation period)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2019-12-09T12:39:06Z</dcterms:created>
  <dcterms:modified xsi:type="dcterms:W3CDTF">2019-12-09T14:25:55Z</dcterms:modified>
</cp:coreProperties>
</file>